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7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8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9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0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1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2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13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14.xml" ContentType="application/vnd.openxmlformats-officedocument.presentationml.notesSlide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notesSlides/notesSlide15.xml" ContentType="application/vnd.openxmlformats-officedocument.presentationml.notesSlide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3"/>
  </p:notesMasterIdLst>
  <p:sldIdLst>
    <p:sldId id="280" r:id="rId2"/>
    <p:sldId id="441" r:id="rId3"/>
    <p:sldId id="486" r:id="rId4"/>
    <p:sldId id="482" r:id="rId5"/>
    <p:sldId id="481" r:id="rId6"/>
    <p:sldId id="483" r:id="rId7"/>
    <p:sldId id="484" r:id="rId8"/>
    <p:sldId id="476" r:id="rId9"/>
    <p:sldId id="485" r:id="rId10"/>
    <p:sldId id="487" r:id="rId11"/>
    <p:sldId id="438" r:id="rId12"/>
    <p:sldId id="439" r:id="rId13"/>
    <p:sldId id="488" r:id="rId14"/>
    <p:sldId id="489" r:id="rId15"/>
    <p:sldId id="426" r:id="rId16"/>
    <p:sldId id="490" r:id="rId17"/>
    <p:sldId id="427" r:id="rId18"/>
    <p:sldId id="443" r:id="rId19"/>
    <p:sldId id="444" r:id="rId20"/>
    <p:sldId id="479" r:id="rId21"/>
    <p:sldId id="480" r:id="rId22"/>
    <p:sldId id="445" r:id="rId23"/>
    <p:sldId id="310" r:id="rId24"/>
    <p:sldId id="453" r:id="rId25"/>
    <p:sldId id="491" r:id="rId26"/>
    <p:sldId id="492" r:id="rId27"/>
    <p:sldId id="447" r:id="rId28"/>
    <p:sldId id="448" r:id="rId29"/>
    <p:sldId id="449" r:id="rId30"/>
    <p:sldId id="450" r:id="rId31"/>
    <p:sldId id="456" r:id="rId32"/>
    <p:sldId id="457" r:id="rId33"/>
    <p:sldId id="455" r:id="rId34"/>
    <p:sldId id="451" r:id="rId35"/>
    <p:sldId id="452" r:id="rId36"/>
    <p:sldId id="458" r:id="rId37"/>
    <p:sldId id="459" r:id="rId38"/>
    <p:sldId id="501" r:id="rId39"/>
    <p:sldId id="461" r:id="rId40"/>
    <p:sldId id="462" r:id="rId41"/>
    <p:sldId id="463" r:id="rId42"/>
    <p:sldId id="464" r:id="rId43"/>
    <p:sldId id="477" r:id="rId44"/>
    <p:sldId id="500" r:id="rId45"/>
    <p:sldId id="474" r:id="rId46"/>
    <p:sldId id="465" r:id="rId47"/>
    <p:sldId id="470" r:id="rId48"/>
    <p:sldId id="472" r:id="rId49"/>
    <p:sldId id="471" r:id="rId50"/>
    <p:sldId id="473" r:id="rId51"/>
    <p:sldId id="478" r:id="rId52"/>
  </p:sldIdLst>
  <p:sldSz cx="9144000" cy="6858000" type="screen4x3"/>
  <p:notesSz cx="6950075" cy="923607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46C0A"/>
    <a:srgbClr val="77933C"/>
    <a:srgbClr val="604A7B"/>
    <a:srgbClr val="00A1B1"/>
    <a:srgbClr val="CCECEF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1023" autoAdjust="0"/>
  </p:normalViewPr>
  <p:slideViewPr>
    <p:cSldViewPr>
      <p:cViewPr>
        <p:scale>
          <a:sx n="70" d="100"/>
          <a:sy n="70" d="100"/>
        </p:scale>
        <p:origin x="-1350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5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9056347-10A6-4E44-92D1-59DC2AF1E3E6}" type="presOf" srcId="{912C6CE9-CE54-437D-B04B-23CDBA38C2C4}" destId="{3D6CAB64-716F-437B-AF6B-07CB5E31579C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14AF0586-67A2-4FFE-B8F2-B1434A4FEB4C}" type="presOf" srcId="{EFC09E0F-C4A0-45B0-8539-C28ED5AE2478}" destId="{59B290A1-99F5-4ADC-8D1E-AD88A9894A8E}" srcOrd="0" destOrd="0" presId="urn:microsoft.com/office/officeart/2005/8/layout/hChevron3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9AC29DFA-F112-42F2-A7B2-F70B96F23D85}" type="presOf" srcId="{2306F615-31C4-48B3-991D-DBC6941653AA}" destId="{9A090F18-F007-4E7B-9E09-697CDA87DC0F}" srcOrd="0" destOrd="0" presId="urn:microsoft.com/office/officeart/2005/8/layout/hChevron3"/>
    <dgm:cxn modelId="{DD8404A9-64BD-4379-8C97-38EB7D3A630F}" type="presOf" srcId="{56DE5988-EF14-4609-A575-80AC34FFB59D}" destId="{42684E0C-20A9-4E39-9D8D-D1AD0FE68707}" srcOrd="0" destOrd="0" presId="urn:microsoft.com/office/officeart/2005/8/layout/hChevron3"/>
    <dgm:cxn modelId="{4B9B3EBB-4101-4490-B359-E6EF062A6412}" type="presOf" srcId="{264FF1E9-B388-442E-B3CA-44766FEF57E1}" destId="{0618C7FB-A0E4-462F-B65D-86E241CF89A5}" srcOrd="0" destOrd="0" presId="urn:microsoft.com/office/officeart/2005/8/layout/hChevron3"/>
    <dgm:cxn modelId="{4BE08E1E-4AD4-42C4-80FD-F4C7F3E5DAB4}" type="presOf" srcId="{90E64AB4-7D45-469A-9D1D-DA30AFA9B071}" destId="{DE533981-A94D-428C-B425-20A2CA05C106}" srcOrd="0" destOrd="0" presId="urn:microsoft.com/office/officeart/2005/8/layout/hChevron3"/>
    <dgm:cxn modelId="{3D3674E8-DE36-4BFB-BFE3-A2284E3037F7}" type="presParOf" srcId="{59B290A1-99F5-4ADC-8D1E-AD88A9894A8E}" destId="{42684E0C-20A9-4E39-9D8D-D1AD0FE68707}" srcOrd="0" destOrd="0" presId="urn:microsoft.com/office/officeart/2005/8/layout/hChevron3"/>
    <dgm:cxn modelId="{F1111678-C2E6-4FD0-85EE-451CD5EED6C0}" type="presParOf" srcId="{59B290A1-99F5-4ADC-8D1E-AD88A9894A8E}" destId="{122BDD15-2089-4197-9D0A-A23854CE801B}" srcOrd="1" destOrd="0" presId="urn:microsoft.com/office/officeart/2005/8/layout/hChevron3"/>
    <dgm:cxn modelId="{CC5A2E64-02AB-46A3-AFBE-EDD2A0E3575E}" type="presParOf" srcId="{59B290A1-99F5-4ADC-8D1E-AD88A9894A8E}" destId="{3D6CAB64-716F-437B-AF6B-07CB5E31579C}" srcOrd="2" destOrd="0" presId="urn:microsoft.com/office/officeart/2005/8/layout/hChevron3"/>
    <dgm:cxn modelId="{1548D394-3C4F-4C46-A20D-029997FB1C4D}" type="presParOf" srcId="{59B290A1-99F5-4ADC-8D1E-AD88A9894A8E}" destId="{A7411732-FCA4-43E4-BE32-83408A094C90}" srcOrd="3" destOrd="0" presId="urn:microsoft.com/office/officeart/2005/8/layout/hChevron3"/>
    <dgm:cxn modelId="{46145001-8406-4E21-86AC-E0114C687CED}" type="presParOf" srcId="{59B290A1-99F5-4ADC-8D1E-AD88A9894A8E}" destId="{0618C7FB-A0E4-462F-B65D-86E241CF89A5}" srcOrd="4" destOrd="0" presId="urn:microsoft.com/office/officeart/2005/8/layout/hChevron3"/>
    <dgm:cxn modelId="{C70A4D2C-F487-4E26-8B73-982EB854B836}" type="presParOf" srcId="{59B290A1-99F5-4ADC-8D1E-AD88A9894A8E}" destId="{047F8CD1-90B3-400A-9D0D-B6A4779EEABB}" srcOrd="5" destOrd="0" presId="urn:microsoft.com/office/officeart/2005/8/layout/hChevron3"/>
    <dgm:cxn modelId="{053CC91F-96E4-4913-B19A-4A07743BC4DD}" type="presParOf" srcId="{59B290A1-99F5-4ADC-8D1E-AD88A9894A8E}" destId="{9A090F18-F007-4E7B-9E09-697CDA87DC0F}" srcOrd="6" destOrd="0" presId="urn:microsoft.com/office/officeart/2005/8/layout/hChevron3"/>
    <dgm:cxn modelId="{489D9E10-2164-428F-AC48-615F23F9634F}" type="presParOf" srcId="{59B290A1-99F5-4ADC-8D1E-AD88A9894A8E}" destId="{8CDA11D6-DC06-4385-9E55-E2C7075B4E98}" srcOrd="7" destOrd="0" presId="urn:microsoft.com/office/officeart/2005/8/layout/hChevron3"/>
    <dgm:cxn modelId="{E8953F3B-F5A0-44EA-B9EE-8E5F2A75CE68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C17CA4-2295-4169-966F-76BC0D604444}" type="presOf" srcId="{90E64AB4-7D45-469A-9D1D-DA30AFA9B071}" destId="{DE533981-A94D-428C-B425-20A2CA05C106}" srcOrd="0" destOrd="0" presId="urn:microsoft.com/office/officeart/2005/8/layout/hChevron3"/>
    <dgm:cxn modelId="{A55049AB-0CD0-45E0-9DAB-72823EAA8C6F}" type="presOf" srcId="{264FF1E9-B388-442E-B3CA-44766FEF57E1}" destId="{0618C7FB-A0E4-462F-B65D-86E241CF89A5}" srcOrd="0" destOrd="0" presId="urn:microsoft.com/office/officeart/2005/8/layout/hChevron3"/>
    <dgm:cxn modelId="{F997F272-FB26-4A5F-82EF-3D7927DFF02F}" type="presOf" srcId="{912C6CE9-CE54-437D-B04B-23CDBA38C2C4}" destId="{3D6CAB64-716F-437B-AF6B-07CB5E31579C}" srcOrd="0" destOrd="0" presId="urn:microsoft.com/office/officeart/2005/8/layout/hChevron3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D20335E6-AB90-4E85-8A9A-86E7E63241BD}" type="presOf" srcId="{56DE5988-EF14-4609-A575-80AC34FFB59D}" destId="{42684E0C-20A9-4E39-9D8D-D1AD0FE68707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B75B320E-1E15-4455-90BA-5D4F6C1A5E7C}" type="presOf" srcId="{2306F615-31C4-48B3-991D-DBC6941653AA}" destId="{9A090F18-F007-4E7B-9E09-697CDA87DC0F}" srcOrd="0" destOrd="0" presId="urn:microsoft.com/office/officeart/2005/8/layout/hChevron3"/>
    <dgm:cxn modelId="{0E5D63E4-DB5E-44FC-811B-58D2228692C2}" type="presOf" srcId="{EFC09E0F-C4A0-45B0-8539-C28ED5AE2478}" destId="{59B290A1-99F5-4ADC-8D1E-AD88A9894A8E}" srcOrd="0" destOrd="0" presId="urn:microsoft.com/office/officeart/2005/8/layout/hChevron3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BDBDFB4B-3AD0-4B40-9C3C-2A993789D3E7}" type="presParOf" srcId="{59B290A1-99F5-4ADC-8D1E-AD88A9894A8E}" destId="{42684E0C-20A9-4E39-9D8D-D1AD0FE68707}" srcOrd="0" destOrd="0" presId="urn:microsoft.com/office/officeart/2005/8/layout/hChevron3"/>
    <dgm:cxn modelId="{8400D220-49AC-4044-8B9C-9DADC1712F43}" type="presParOf" srcId="{59B290A1-99F5-4ADC-8D1E-AD88A9894A8E}" destId="{122BDD15-2089-4197-9D0A-A23854CE801B}" srcOrd="1" destOrd="0" presId="urn:microsoft.com/office/officeart/2005/8/layout/hChevron3"/>
    <dgm:cxn modelId="{52788FFC-6F17-403F-B83E-E774DCC74931}" type="presParOf" srcId="{59B290A1-99F5-4ADC-8D1E-AD88A9894A8E}" destId="{3D6CAB64-716F-437B-AF6B-07CB5E31579C}" srcOrd="2" destOrd="0" presId="urn:microsoft.com/office/officeart/2005/8/layout/hChevron3"/>
    <dgm:cxn modelId="{7D43F889-FF0C-4F05-A2B0-DE9B99B1DB47}" type="presParOf" srcId="{59B290A1-99F5-4ADC-8D1E-AD88A9894A8E}" destId="{A7411732-FCA4-43E4-BE32-83408A094C90}" srcOrd="3" destOrd="0" presId="urn:microsoft.com/office/officeart/2005/8/layout/hChevron3"/>
    <dgm:cxn modelId="{E0809716-EDB5-4642-84E6-BC669BBEA44F}" type="presParOf" srcId="{59B290A1-99F5-4ADC-8D1E-AD88A9894A8E}" destId="{0618C7FB-A0E4-462F-B65D-86E241CF89A5}" srcOrd="4" destOrd="0" presId="urn:microsoft.com/office/officeart/2005/8/layout/hChevron3"/>
    <dgm:cxn modelId="{C02B99AC-1836-4CC3-9886-58A2E8F864DB}" type="presParOf" srcId="{59B290A1-99F5-4ADC-8D1E-AD88A9894A8E}" destId="{047F8CD1-90B3-400A-9D0D-B6A4779EEABB}" srcOrd="5" destOrd="0" presId="urn:microsoft.com/office/officeart/2005/8/layout/hChevron3"/>
    <dgm:cxn modelId="{060FB364-FA4C-4C20-8A8E-65954ABCA7B0}" type="presParOf" srcId="{59B290A1-99F5-4ADC-8D1E-AD88A9894A8E}" destId="{9A090F18-F007-4E7B-9E09-697CDA87DC0F}" srcOrd="6" destOrd="0" presId="urn:microsoft.com/office/officeart/2005/8/layout/hChevron3"/>
    <dgm:cxn modelId="{99B4B81E-93EC-45DD-BDA6-4786A119ABBF}" type="presParOf" srcId="{59B290A1-99F5-4ADC-8D1E-AD88A9894A8E}" destId="{8CDA11D6-DC06-4385-9E55-E2C7075B4E98}" srcOrd="7" destOrd="0" presId="urn:microsoft.com/office/officeart/2005/8/layout/hChevron3"/>
    <dgm:cxn modelId="{5A3EC095-6AB1-481D-8375-F8D6834B4D5D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D263B9D-4276-464A-A217-689255D68ABB}" type="presOf" srcId="{EFC09E0F-C4A0-45B0-8539-C28ED5AE2478}" destId="{59B290A1-99F5-4ADC-8D1E-AD88A9894A8E}" srcOrd="0" destOrd="0" presId="urn:microsoft.com/office/officeart/2005/8/layout/hChevron3"/>
    <dgm:cxn modelId="{1C777142-9E72-410B-9E04-396926E02F86}" type="presOf" srcId="{912C6CE9-CE54-437D-B04B-23CDBA38C2C4}" destId="{3D6CAB64-716F-437B-AF6B-07CB5E31579C}" srcOrd="0" destOrd="0" presId="urn:microsoft.com/office/officeart/2005/8/layout/hChevron3"/>
    <dgm:cxn modelId="{AAEE45D4-FAD9-4E89-875B-28D3ADB1606A}" type="presOf" srcId="{56DE5988-EF14-4609-A575-80AC34FFB59D}" destId="{42684E0C-20A9-4E39-9D8D-D1AD0FE68707}" srcOrd="0" destOrd="0" presId="urn:microsoft.com/office/officeart/2005/8/layout/hChevron3"/>
    <dgm:cxn modelId="{5F9A5E05-D0FF-4478-BDA0-57B3176DE511}" type="presOf" srcId="{2306F615-31C4-48B3-991D-DBC6941653AA}" destId="{9A090F18-F007-4E7B-9E09-697CDA87DC0F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788B1789-1C02-499B-9BD7-5638D57DB2CA}" type="presOf" srcId="{264FF1E9-B388-442E-B3CA-44766FEF57E1}" destId="{0618C7FB-A0E4-462F-B65D-86E241CF89A5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32C1DA65-5302-48AF-8B2D-FF88D7FF7B36}" type="presOf" srcId="{90E64AB4-7D45-469A-9D1D-DA30AFA9B071}" destId="{DE533981-A94D-428C-B425-20A2CA05C106}" srcOrd="0" destOrd="0" presId="urn:microsoft.com/office/officeart/2005/8/layout/hChevron3"/>
    <dgm:cxn modelId="{470E4D8F-A8F2-40FD-8F14-2606203B54F4}" type="presParOf" srcId="{59B290A1-99F5-4ADC-8D1E-AD88A9894A8E}" destId="{42684E0C-20A9-4E39-9D8D-D1AD0FE68707}" srcOrd="0" destOrd="0" presId="urn:microsoft.com/office/officeart/2005/8/layout/hChevron3"/>
    <dgm:cxn modelId="{905C5F5C-79FC-4925-887D-20EACD35150D}" type="presParOf" srcId="{59B290A1-99F5-4ADC-8D1E-AD88A9894A8E}" destId="{122BDD15-2089-4197-9D0A-A23854CE801B}" srcOrd="1" destOrd="0" presId="urn:microsoft.com/office/officeart/2005/8/layout/hChevron3"/>
    <dgm:cxn modelId="{78F275D3-D477-4F6B-B0E6-89014A5234A9}" type="presParOf" srcId="{59B290A1-99F5-4ADC-8D1E-AD88A9894A8E}" destId="{3D6CAB64-716F-437B-AF6B-07CB5E31579C}" srcOrd="2" destOrd="0" presId="urn:microsoft.com/office/officeart/2005/8/layout/hChevron3"/>
    <dgm:cxn modelId="{8A43298E-149A-4101-8E0F-1CEEAF63EFA1}" type="presParOf" srcId="{59B290A1-99F5-4ADC-8D1E-AD88A9894A8E}" destId="{A7411732-FCA4-43E4-BE32-83408A094C90}" srcOrd="3" destOrd="0" presId="urn:microsoft.com/office/officeart/2005/8/layout/hChevron3"/>
    <dgm:cxn modelId="{C41278D0-A26C-48D0-895B-06356584FAE8}" type="presParOf" srcId="{59B290A1-99F5-4ADC-8D1E-AD88A9894A8E}" destId="{0618C7FB-A0E4-462F-B65D-86E241CF89A5}" srcOrd="4" destOrd="0" presId="urn:microsoft.com/office/officeart/2005/8/layout/hChevron3"/>
    <dgm:cxn modelId="{3ECF07F2-4A50-49EA-BA52-823DDD85F0ED}" type="presParOf" srcId="{59B290A1-99F5-4ADC-8D1E-AD88A9894A8E}" destId="{047F8CD1-90B3-400A-9D0D-B6A4779EEABB}" srcOrd="5" destOrd="0" presId="urn:microsoft.com/office/officeart/2005/8/layout/hChevron3"/>
    <dgm:cxn modelId="{4CA0A2E5-E564-4139-93E9-DEF680106E2E}" type="presParOf" srcId="{59B290A1-99F5-4ADC-8D1E-AD88A9894A8E}" destId="{9A090F18-F007-4E7B-9E09-697CDA87DC0F}" srcOrd="6" destOrd="0" presId="urn:microsoft.com/office/officeart/2005/8/layout/hChevron3"/>
    <dgm:cxn modelId="{B34BF88F-617C-4E1B-9D71-DFCC2FC31622}" type="presParOf" srcId="{59B290A1-99F5-4ADC-8D1E-AD88A9894A8E}" destId="{8CDA11D6-DC06-4385-9E55-E2C7075B4E98}" srcOrd="7" destOrd="0" presId="urn:microsoft.com/office/officeart/2005/8/layout/hChevron3"/>
    <dgm:cxn modelId="{B6D12707-BF00-494E-83D9-5E4ED0671524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0CF7764-D3B1-4422-9C07-54387BF9B241}" type="presOf" srcId="{912C6CE9-CE54-437D-B04B-23CDBA38C2C4}" destId="{3D6CAB64-716F-437B-AF6B-07CB5E31579C}" srcOrd="0" destOrd="0" presId="urn:microsoft.com/office/officeart/2005/8/layout/hChevron3"/>
    <dgm:cxn modelId="{7FF4AB0B-4B60-4A7D-8F15-A47454634FCB}" type="presOf" srcId="{264FF1E9-B388-442E-B3CA-44766FEF57E1}" destId="{0618C7FB-A0E4-462F-B65D-86E241CF89A5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61631D75-C78A-45C3-A830-E54F6FA50823}" type="presOf" srcId="{56DE5988-EF14-4609-A575-80AC34FFB59D}" destId="{42684E0C-20A9-4E39-9D8D-D1AD0FE68707}" srcOrd="0" destOrd="0" presId="urn:microsoft.com/office/officeart/2005/8/layout/hChevron3"/>
    <dgm:cxn modelId="{7ED26B40-0924-47D0-B7EC-87A9EFDD512F}" type="presOf" srcId="{EFC09E0F-C4A0-45B0-8539-C28ED5AE2478}" destId="{59B290A1-99F5-4ADC-8D1E-AD88A9894A8E}" srcOrd="0" destOrd="0" presId="urn:microsoft.com/office/officeart/2005/8/layout/hChevron3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1FE8AA7D-3B0D-4614-B218-B20BF1CB5336}" type="presOf" srcId="{2306F615-31C4-48B3-991D-DBC6941653AA}" destId="{9A090F18-F007-4E7B-9E09-697CDA87DC0F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D083FE8E-72E0-4D08-B93A-769800E4107B}" type="presOf" srcId="{90E64AB4-7D45-469A-9D1D-DA30AFA9B071}" destId="{DE533981-A94D-428C-B425-20A2CA05C106}" srcOrd="0" destOrd="0" presId="urn:microsoft.com/office/officeart/2005/8/layout/hChevron3"/>
    <dgm:cxn modelId="{B8965751-538A-4C79-8329-62B442167FD1}" type="presParOf" srcId="{59B290A1-99F5-4ADC-8D1E-AD88A9894A8E}" destId="{42684E0C-20A9-4E39-9D8D-D1AD0FE68707}" srcOrd="0" destOrd="0" presId="urn:microsoft.com/office/officeart/2005/8/layout/hChevron3"/>
    <dgm:cxn modelId="{4564396B-C159-44CE-9247-8BBE154D77FE}" type="presParOf" srcId="{59B290A1-99F5-4ADC-8D1E-AD88A9894A8E}" destId="{122BDD15-2089-4197-9D0A-A23854CE801B}" srcOrd="1" destOrd="0" presId="urn:microsoft.com/office/officeart/2005/8/layout/hChevron3"/>
    <dgm:cxn modelId="{8EC7459F-2CF8-4FAF-B119-A0071C2AFB5C}" type="presParOf" srcId="{59B290A1-99F5-4ADC-8D1E-AD88A9894A8E}" destId="{3D6CAB64-716F-437B-AF6B-07CB5E31579C}" srcOrd="2" destOrd="0" presId="urn:microsoft.com/office/officeart/2005/8/layout/hChevron3"/>
    <dgm:cxn modelId="{BCE143E8-CA89-4C29-B54A-637D9076F20C}" type="presParOf" srcId="{59B290A1-99F5-4ADC-8D1E-AD88A9894A8E}" destId="{A7411732-FCA4-43E4-BE32-83408A094C90}" srcOrd="3" destOrd="0" presId="urn:microsoft.com/office/officeart/2005/8/layout/hChevron3"/>
    <dgm:cxn modelId="{73B9E1D7-BC2E-41C7-B9C3-854F79A68369}" type="presParOf" srcId="{59B290A1-99F5-4ADC-8D1E-AD88A9894A8E}" destId="{0618C7FB-A0E4-462F-B65D-86E241CF89A5}" srcOrd="4" destOrd="0" presId="urn:microsoft.com/office/officeart/2005/8/layout/hChevron3"/>
    <dgm:cxn modelId="{2B155F88-DEBB-497E-A5FB-A094754DF6DC}" type="presParOf" srcId="{59B290A1-99F5-4ADC-8D1E-AD88A9894A8E}" destId="{047F8CD1-90B3-400A-9D0D-B6A4779EEABB}" srcOrd="5" destOrd="0" presId="urn:microsoft.com/office/officeart/2005/8/layout/hChevron3"/>
    <dgm:cxn modelId="{9A4BD0E2-8989-40FB-A50F-4AFFFC0E57EF}" type="presParOf" srcId="{59B290A1-99F5-4ADC-8D1E-AD88A9894A8E}" destId="{9A090F18-F007-4E7B-9E09-697CDA87DC0F}" srcOrd="6" destOrd="0" presId="urn:microsoft.com/office/officeart/2005/8/layout/hChevron3"/>
    <dgm:cxn modelId="{424EC54A-E669-4FBA-8C17-54581D80DD24}" type="presParOf" srcId="{59B290A1-99F5-4ADC-8D1E-AD88A9894A8E}" destId="{8CDA11D6-DC06-4385-9E55-E2C7075B4E98}" srcOrd="7" destOrd="0" presId="urn:microsoft.com/office/officeart/2005/8/layout/hChevron3"/>
    <dgm:cxn modelId="{90709B93-D7CA-465C-8E9E-19E59CAF1EB1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53599A-2866-4532-B906-258C8E24D28A}" type="presOf" srcId="{2306F615-31C4-48B3-991D-DBC6941653AA}" destId="{9A090F18-F007-4E7B-9E09-697CDA87DC0F}" srcOrd="0" destOrd="0" presId="urn:microsoft.com/office/officeart/2005/8/layout/hChevron3"/>
    <dgm:cxn modelId="{ECF825F1-F280-48AA-B39A-20477884F51D}" type="presOf" srcId="{90E64AB4-7D45-469A-9D1D-DA30AFA9B071}" destId="{DE533981-A94D-428C-B425-20A2CA05C106}" srcOrd="0" destOrd="0" presId="urn:microsoft.com/office/officeart/2005/8/layout/hChevron3"/>
    <dgm:cxn modelId="{5E8CA4DD-DC9A-45C8-A2A3-0A9815FDE116}" type="presOf" srcId="{56DE5988-EF14-4609-A575-80AC34FFB59D}" destId="{42684E0C-20A9-4E39-9D8D-D1AD0FE68707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127D5A3B-5831-4C21-9F01-B4CB414CD088}" type="presOf" srcId="{264FF1E9-B388-442E-B3CA-44766FEF57E1}" destId="{0618C7FB-A0E4-462F-B65D-86E241CF89A5}" srcOrd="0" destOrd="0" presId="urn:microsoft.com/office/officeart/2005/8/layout/hChevron3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5635EB4A-8985-405F-97DC-BC043F653EAC}" type="presOf" srcId="{EFC09E0F-C4A0-45B0-8539-C28ED5AE2478}" destId="{59B290A1-99F5-4ADC-8D1E-AD88A9894A8E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B21BA22C-F6DB-4CC0-9D14-11D4059B6E31}" type="presOf" srcId="{912C6CE9-CE54-437D-B04B-23CDBA38C2C4}" destId="{3D6CAB64-716F-437B-AF6B-07CB5E31579C}" srcOrd="0" destOrd="0" presId="urn:microsoft.com/office/officeart/2005/8/layout/hChevron3"/>
    <dgm:cxn modelId="{0D2691C8-908B-4E46-B95F-0958A8B360CD}" type="presParOf" srcId="{59B290A1-99F5-4ADC-8D1E-AD88A9894A8E}" destId="{42684E0C-20A9-4E39-9D8D-D1AD0FE68707}" srcOrd="0" destOrd="0" presId="urn:microsoft.com/office/officeart/2005/8/layout/hChevron3"/>
    <dgm:cxn modelId="{3A037078-49F7-481D-80A8-942BEC43B524}" type="presParOf" srcId="{59B290A1-99F5-4ADC-8D1E-AD88A9894A8E}" destId="{122BDD15-2089-4197-9D0A-A23854CE801B}" srcOrd="1" destOrd="0" presId="urn:microsoft.com/office/officeart/2005/8/layout/hChevron3"/>
    <dgm:cxn modelId="{F55A15EA-36DC-4BB4-84D8-82FF687997C9}" type="presParOf" srcId="{59B290A1-99F5-4ADC-8D1E-AD88A9894A8E}" destId="{3D6CAB64-716F-437B-AF6B-07CB5E31579C}" srcOrd="2" destOrd="0" presId="urn:microsoft.com/office/officeart/2005/8/layout/hChevron3"/>
    <dgm:cxn modelId="{228E6774-BB09-4113-9B19-91DC2AE8A26D}" type="presParOf" srcId="{59B290A1-99F5-4ADC-8D1E-AD88A9894A8E}" destId="{A7411732-FCA4-43E4-BE32-83408A094C90}" srcOrd="3" destOrd="0" presId="urn:microsoft.com/office/officeart/2005/8/layout/hChevron3"/>
    <dgm:cxn modelId="{41F9EAF0-E49E-4BB4-9E51-91229E919A70}" type="presParOf" srcId="{59B290A1-99F5-4ADC-8D1E-AD88A9894A8E}" destId="{0618C7FB-A0E4-462F-B65D-86E241CF89A5}" srcOrd="4" destOrd="0" presId="urn:microsoft.com/office/officeart/2005/8/layout/hChevron3"/>
    <dgm:cxn modelId="{6B71454E-F91F-42B2-82C6-CA28C527C05C}" type="presParOf" srcId="{59B290A1-99F5-4ADC-8D1E-AD88A9894A8E}" destId="{047F8CD1-90B3-400A-9D0D-B6A4779EEABB}" srcOrd="5" destOrd="0" presId="urn:microsoft.com/office/officeart/2005/8/layout/hChevron3"/>
    <dgm:cxn modelId="{ED599608-DB6D-45F3-86D5-E2FA03229FF4}" type="presParOf" srcId="{59B290A1-99F5-4ADC-8D1E-AD88A9894A8E}" destId="{9A090F18-F007-4E7B-9E09-697CDA87DC0F}" srcOrd="6" destOrd="0" presId="urn:microsoft.com/office/officeart/2005/8/layout/hChevron3"/>
    <dgm:cxn modelId="{C2564A60-52C0-459F-A74C-D6C07A45EFBD}" type="presParOf" srcId="{59B290A1-99F5-4ADC-8D1E-AD88A9894A8E}" destId="{8CDA11D6-DC06-4385-9E55-E2C7075B4E98}" srcOrd="7" destOrd="0" presId="urn:microsoft.com/office/officeart/2005/8/layout/hChevron3"/>
    <dgm:cxn modelId="{1C9823B6-2C43-4DA4-A7C6-4792DEC70BA7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4663EAB2-0D87-4C92-9223-8125C6FCA2AC}" type="presOf" srcId="{2306F615-31C4-48B3-991D-DBC6941653AA}" destId="{9A090F18-F007-4E7B-9E09-697CDA87DC0F}" srcOrd="0" destOrd="0" presId="urn:microsoft.com/office/officeart/2005/8/layout/hChevron3"/>
    <dgm:cxn modelId="{EF4230AD-288A-4CBC-A65B-C05CE7AC075F}" type="presOf" srcId="{912C6CE9-CE54-437D-B04B-23CDBA38C2C4}" destId="{3D6CAB64-716F-437B-AF6B-07CB5E31579C}" srcOrd="0" destOrd="0" presId="urn:microsoft.com/office/officeart/2005/8/layout/hChevron3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AD4DB1FB-34D7-4914-9A19-90F8161434C7}" type="presOf" srcId="{264FF1E9-B388-442E-B3CA-44766FEF57E1}" destId="{0618C7FB-A0E4-462F-B65D-86E241CF89A5}" srcOrd="0" destOrd="0" presId="urn:microsoft.com/office/officeart/2005/8/layout/hChevron3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EF8AD436-195D-4556-BA45-4D1408B244E7}" type="presOf" srcId="{90E64AB4-7D45-469A-9D1D-DA30AFA9B071}" destId="{DE533981-A94D-428C-B425-20A2CA05C106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AE6091AE-20C9-4C85-A140-82AEBDE4C8CD}" type="presOf" srcId="{EFC09E0F-C4A0-45B0-8539-C28ED5AE2478}" destId="{59B290A1-99F5-4ADC-8D1E-AD88A9894A8E}" srcOrd="0" destOrd="0" presId="urn:microsoft.com/office/officeart/2005/8/layout/hChevron3"/>
    <dgm:cxn modelId="{E7559B0A-456F-4775-A02A-144EBF394FF0}" type="presOf" srcId="{56DE5988-EF14-4609-A575-80AC34FFB59D}" destId="{42684E0C-20A9-4E39-9D8D-D1AD0FE68707}" srcOrd="0" destOrd="0" presId="urn:microsoft.com/office/officeart/2005/8/layout/hChevron3"/>
    <dgm:cxn modelId="{28EE24DD-B8AB-4F0C-81B8-3B6825307FF7}" type="presParOf" srcId="{59B290A1-99F5-4ADC-8D1E-AD88A9894A8E}" destId="{42684E0C-20A9-4E39-9D8D-D1AD0FE68707}" srcOrd="0" destOrd="0" presId="urn:microsoft.com/office/officeart/2005/8/layout/hChevron3"/>
    <dgm:cxn modelId="{99D08328-629F-43A9-A8CE-CAA4EFAB82C2}" type="presParOf" srcId="{59B290A1-99F5-4ADC-8D1E-AD88A9894A8E}" destId="{122BDD15-2089-4197-9D0A-A23854CE801B}" srcOrd="1" destOrd="0" presId="urn:microsoft.com/office/officeart/2005/8/layout/hChevron3"/>
    <dgm:cxn modelId="{53E3409E-FD72-4375-A157-410DAEDEDE5A}" type="presParOf" srcId="{59B290A1-99F5-4ADC-8D1E-AD88A9894A8E}" destId="{3D6CAB64-716F-437B-AF6B-07CB5E31579C}" srcOrd="2" destOrd="0" presId="urn:microsoft.com/office/officeart/2005/8/layout/hChevron3"/>
    <dgm:cxn modelId="{272D8F45-B0DD-4DF9-80DC-9813032FD3DA}" type="presParOf" srcId="{59B290A1-99F5-4ADC-8D1E-AD88A9894A8E}" destId="{A7411732-FCA4-43E4-BE32-83408A094C90}" srcOrd="3" destOrd="0" presId="urn:microsoft.com/office/officeart/2005/8/layout/hChevron3"/>
    <dgm:cxn modelId="{E8E57649-649E-406D-9FEF-BE6E7C7E7B40}" type="presParOf" srcId="{59B290A1-99F5-4ADC-8D1E-AD88A9894A8E}" destId="{0618C7FB-A0E4-462F-B65D-86E241CF89A5}" srcOrd="4" destOrd="0" presId="urn:microsoft.com/office/officeart/2005/8/layout/hChevron3"/>
    <dgm:cxn modelId="{85A202E1-8EF0-478A-BA8E-74DCE799DF00}" type="presParOf" srcId="{59B290A1-99F5-4ADC-8D1E-AD88A9894A8E}" destId="{047F8CD1-90B3-400A-9D0D-B6A4779EEABB}" srcOrd="5" destOrd="0" presId="urn:microsoft.com/office/officeart/2005/8/layout/hChevron3"/>
    <dgm:cxn modelId="{07DC9851-8197-4D06-9B63-31988FAF2807}" type="presParOf" srcId="{59B290A1-99F5-4ADC-8D1E-AD88A9894A8E}" destId="{9A090F18-F007-4E7B-9E09-697CDA87DC0F}" srcOrd="6" destOrd="0" presId="urn:microsoft.com/office/officeart/2005/8/layout/hChevron3"/>
    <dgm:cxn modelId="{172E02E7-9B97-4C00-A285-7AB1AD1C97EF}" type="presParOf" srcId="{59B290A1-99F5-4ADC-8D1E-AD88A9894A8E}" destId="{8CDA11D6-DC06-4385-9E55-E2C7075B4E98}" srcOrd="7" destOrd="0" presId="urn:microsoft.com/office/officeart/2005/8/layout/hChevron3"/>
    <dgm:cxn modelId="{35079C2B-B8C3-4C42-9FFE-562C86607E92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31FE100-7E00-4434-AEE5-C21002720415}" type="presOf" srcId="{2306F615-31C4-48B3-991D-DBC6941653AA}" destId="{9A090F18-F007-4E7B-9E09-697CDA87DC0F}" srcOrd="0" destOrd="0" presId="urn:microsoft.com/office/officeart/2005/8/layout/hChevron3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D5B65078-70E7-4E11-A12F-A27629A0EC52}" type="presOf" srcId="{EFC09E0F-C4A0-45B0-8539-C28ED5AE2478}" destId="{59B290A1-99F5-4ADC-8D1E-AD88A9894A8E}" srcOrd="0" destOrd="0" presId="urn:microsoft.com/office/officeart/2005/8/layout/hChevron3"/>
    <dgm:cxn modelId="{B721C3D0-9300-4EA5-AA8B-FE8A1ED90213}" type="presOf" srcId="{912C6CE9-CE54-437D-B04B-23CDBA38C2C4}" destId="{3D6CAB64-716F-437B-AF6B-07CB5E31579C}" srcOrd="0" destOrd="0" presId="urn:microsoft.com/office/officeart/2005/8/layout/hChevron3"/>
    <dgm:cxn modelId="{B2886961-E75E-4782-A695-43C127C4521C}" type="presOf" srcId="{264FF1E9-B388-442E-B3CA-44766FEF57E1}" destId="{0618C7FB-A0E4-462F-B65D-86E241CF89A5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0A1593E5-3A5B-4865-A11B-A7952213AA38}" type="presOf" srcId="{56DE5988-EF14-4609-A575-80AC34FFB59D}" destId="{42684E0C-20A9-4E39-9D8D-D1AD0FE68707}" srcOrd="0" destOrd="0" presId="urn:microsoft.com/office/officeart/2005/8/layout/hChevron3"/>
    <dgm:cxn modelId="{2FD23E8C-3A72-42DD-BB86-F1B26FA1C9C8}" type="presOf" srcId="{90E64AB4-7D45-469A-9D1D-DA30AFA9B071}" destId="{DE533981-A94D-428C-B425-20A2CA05C106}" srcOrd="0" destOrd="0" presId="urn:microsoft.com/office/officeart/2005/8/layout/hChevron3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342446D3-7FA2-4B71-9A7A-1EA542984B71}" type="presParOf" srcId="{59B290A1-99F5-4ADC-8D1E-AD88A9894A8E}" destId="{42684E0C-20A9-4E39-9D8D-D1AD0FE68707}" srcOrd="0" destOrd="0" presId="urn:microsoft.com/office/officeart/2005/8/layout/hChevron3"/>
    <dgm:cxn modelId="{CFC45328-BB90-4806-BF4E-B2ABC57963B8}" type="presParOf" srcId="{59B290A1-99F5-4ADC-8D1E-AD88A9894A8E}" destId="{122BDD15-2089-4197-9D0A-A23854CE801B}" srcOrd="1" destOrd="0" presId="urn:microsoft.com/office/officeart/2005/8/layout/hChevron3"/>
    <dgm:cxn modelId="{38F2D303-4CCA-4AA4-A676-8BD563A3F915}" type="presParOf" srcId="{59B290A1-99F5-4ADC-8D1E-AD88A9894A8E}" destId="{3D6CAB64-716F-437B-AF6B-07CB5E31579C}" srcOrd="2" destOrd="0" presId="urn:microsoft.com/office/officeart/2005/8/layout/hChevron3"/>
    <dgm:cxn modelId="{007E304B-1989-4420-AA00-ACDF2D0E0124}" type="presParOf" srcId="{59B290A1-99F5-4ADC-8D1E-AD88A9894A8E}" destId="{A7411732-FCA4-43E4-BE32-83408A094C90}" srcOrd="3" destOrd="0" presId="urn:microsoft.com/office/officeart/2005/8/layout/hChevron3"/>
    <dgm:cxn modelId="{2E4426A3-7BE9-4C5F-B507-B91B4801DBAF}" type="presParOf" srcId="{59B290A1-99F5-4ADC-8D1E-AD88A9894A8E}" destId="{0618C7FB-A0E4-462F-B65D-86E241CF89A5}" srcOrd="4" destOrd="0" presId="urn:microsoft.com/office/officeart/2005/8/layout/hChevron3"/>
    <dgm:cxn modelId="{09E5E6C5-D04C-4B8A-8F51-CB4D3E4F3978}" type="presParOf" srcId="{59B290A1-99F5-4ADC-8D1E-AD88A9894A8E}" destId="{047F8CD1-90B3-400A-9D0D-B6A4779EEABB}" srcOrd="5" destOrd="0" presId="urn:microsoft.com/office/officeart/2005/8/layout/hChevron3"/>
    <dgm:cxn modelId="{E965FBAD-34B7-454E-88BF-7CEF0EAED4FB}" type="presParOf" srcId="{59B290A1-99F5-4ADC-8D1E-AD88A9894A8E}" destId="{9A090F18-F007-4E7B-9E09-697CDA87DC0F}" srcOrd="6" destOrd="0" presId="urn:microsoft.com/office/officeart/2005/8/layout/hChevron3"/>
    <dgm:cxn modelId="{495B1258-0D39-45D6-ACDD-CC06B22C3AB3}" type="presParOf" srcId="{59B290A1-99F5-4ADC-8D1E-AD88A9894A8E}" destId="{8CDA11D6-DC06-4385-9E55-E2C7075B4E98}" srcOrd="7" destOrd="0" presId="urn:microsoft.com/office/officeart/2005/8/layout/hChevron3"/>
    <dgm:cxn modelId="{250C9C2C-CF57-4BA3-AB93-020FF1A9A224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rgbClr val="77933C"/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58BE44B-EEB0-4206-B3B6-0DA645380522}" type="presOf" srcId="{EFC09E0F-C4A0-45B0-8539-C28ED5AE2478}" destId="{59B290A1-99F5-4ADC-8D1E-AD88A9894A8E}" srcOrd="0" destOrd="0" presId="urn:microsoft.com/office/officeart/2005/8/layout/hChevron3"/>
    <dgm:cxn modelId="{6AA757AF-5628-4A3E-9F07-4DA59DBE4013}" type="presOf" srcId="{912C6CE9-CE54-437D-B04B-23CDBA38C2C4}" destId="{3D6CAB64-716F-437B-AF6B-07CB5E31579C}" srcOrd="0" destOrd="0" presId="urn:microsoft.com/office/officeart/2005/8/layout/hChevron3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477EA872-A59D-47C7-A72F-27A43C750D09}" type="presOf" srcId="{264FF1E9-B388-442E-B3CA-44766FEF57E1}" destId="{0618C7FB-A0E4-462F-B65D-86E241CF89A5}" srcOrd="0" destOrd="0" presId="urn:microsoft.com/office/officeart/2005/8/layout/hChevron3"/>
    <dgm:cxn modelId="{EEFBCB01-8E6D-4B04-94BC-CDF1EC348687}" type="presOf" srcId="{56DE5988-EF14-4609-A575-80AC34FFB59D}" destId="{42684E0C-20A9-4E39-9D8D-D1AD0FE68707}" srcOrd="0" destOrd="0" presId="urn:microsoft.com/office/officeart/2005/8/layout/hChevron3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5386C286-F91D-4751-A016-648AF56769AD}" type="presOf" srcId="{2306F615-31C4-48B3-991D-DBC6941653AA}" destId="{9A090F18-F007-4E7B-9E09-697CDA87DC0F}" srcOrd="0" destOrd="0" presId="urn:microsoft.com/office/officeart/2005/8/layout/hChevron3"/>
    <dgm:cxn modelId="{613A9FF5-88DF-4046-AC41-96B2E8C4F03C}" type="presOf" srcId="{90E64AB4-7D45-469A-9D1D-DA30AFA9B071}" destId="{DE533981-A94D-428C-B425-20A2CA05C106}" srcOrd="0" destOrd="0" presId="urn:microsoft.com/office/officeart/2005/8/layout/hChevron3"/>
    <dgm:cxn modelId="{B3818DFF-05E6-433D-8826-25E6E52CB3DC}" type="presParOf" srcId="{59B290A1-99F5-4ADC-8D1E-AD88A9894A8E}" destId="{42684E0C-20A9-4E39-9D8D-D1AD0FE68707}" srcOrd="0" destOrd="0" presId="urn:microsoft.com/office/officeart/2005/8/layout/hChevron3"/>
    <dgm:cxn modelId="{DE6A971A-11FD-4BAA-85B2-3957463128A8}" type="presParOf" srcId="{59B290A1-99F5-4ADC-8D1E-AD88A9894A8E}" destId="{122BDD15-2089-4197-9D0A-A23854CE801B}" srcOrd="1" destOrd="0" presId="urn:microsoft.com/office/officeart/2005/8/layout/hChevron3"/>
    <dgm:cxn modelId="{9AB2CB9D-5F46-492A-AC27-ED427DF7FA01}" type="presParOf" srcId="{59B290A1-99F5-4ADC-8D1E-AD88A9894A8E}" destId="{3D6CAB64-716F-437B-AF6B-07CB5E31579C}" srcOrd="2" destOrd="0" presId="urn:microsoft.com/office/officeart/2005/8/layout/hChevron3"/>
    <dgm:cxn modelId="{8012250C-AC22-4281-9B90-079EB16E4D7A}" type="presParOf" srcId="{59B290A1-99F5-4ADC-8D1E-AD88A9894A8E}" destId="{A7411732-FCA4-43E4-BE32-83408A094C90}" srcOrd="3" destOrd="0" presId="urn:microsoft.com/office/officeart/2005/8/layout/hChevron3"/>
    <dgm:cxn modelId="{B20D6C35-5FAD-45C9-9C74-443C501489DC}" type="presParOf" srcId="{59B290A1-99F5-4ADC-8D1E-AD88A9894A8E}" destId="{0618C7FB-A0E4-462F-B65D-86E241CF89A5}" srcOrd="4" destOrd="0" presId="urn:microsoft.com/office/officeart/2005/8/layout/hChevron3"/>
    <dgm:cxn modelId="{3FFA210B-4C7A-45BA-BA75-D7D770BA8B7C}" type="presParOf" srcId="{59B290A1-99F5-4ADC-8D1E-AD88A9894A8E}" destId="{047F8CD1-90B3-400A-9D0D-B6A4779EEABB}" srcOrd="5" destOrd="0" presId="urn:microsoft.com/office/officeart/2005/8/layout/hChevron3"/>
    <dgm:cxn modelId="{24A0BE28-5DF2-473B-B9F4-319E6B584C4C}" type="presParOf" srcId="{59B290A1-99F5-4ADC-8D1E-AD88A9894A8E}" destId="{9A090F18-F007-4E7B-9E09-697CDA87DC0F}" srcOrd="6" destOrd="0" presId="urn:microsoft.com/office/officeart/2005/8/layout/hChevron3"/>
    <dgm:cxn modelId="{33781DA6-C6F1-4B77-B029-124100A76D3F}" type="presParOf" srcId="{59B290A1-99F5-4ADC-8D1E-AD88A9894A8E}" destId="{8CDA11D6-DC06-4385-9E55-E2C7075B4E98}" srcOrd="7" destOrd="0" presId="urn:microsoft.com/office/officeart/2005/8/layout/hChevron3"/>
    <dgm:cxn modelId="{0A3A2CCA-0BF6-402F-95BE-7BC366BAB104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rgbClr val="77933C"/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CD9DCB-0162-4303-B00D-EEC985A36C19}" type="presOf" srcId="{56DE5988-EF14-4609-A575-80AC34FFB59D}" destId="{42684E0C-20A9-4E39-9D8D-D1AD0FE68707}" srcOrd="0" destOrd="0" presId="urn:microsoft.com/office/officeart/2005/8/layout/hChevron3"/>
    <dgm:cxn modelId="{4674EF15-76AE-4B66-9886-2C3D4C7F35E7}" type="presOf" srcId="{EFC09E0F-C4A0-45B0-8539-C28ED5AE2478}" destId="{59B290A1-99F5-4ADC-8D1E-AD88A9894A8E}" srcOrd="0" destOrd="0" presId="urn:microsoft.com/office/officeart/2005/8/layout/hChevron3"/>
    <dgm:cxn modelId="{71D742E7-B8EB-4AB6-A273-0B3F2CDE8838}" type="presOf" srcId="{90E64AB4-7D45-469A-9D1D-DA30AFA9B071}" destId="{DE533981-A94D-428C-B425-20A2CA05C106}" srcOrd="0" destOrd="0" presId="urn:microsoft.com/office/officeart/2005/8/layout/hChevron3"/>
    <dgm:cxn modelId="{665BF892-0C59-4FAA-8C3A-C61CAD60D590}" type="presOf" srcId="{264FF1E9-B388-442E-B3CA-44766FEF57E1}" destId="{0618C7FB-A0E4-462F-B65D-86E241CF89A5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CEFA0C59-7B3B-4309-92B4-24F883F0E2DA}" type="presOf" srcId="{2306F615-31C4-48B3-991D-DBC6941653AA}" destId="{9A090F18-F007-4E7B-9E09-697CDA87DC0F}" srcOrd="0" destOrd="0" presId="urn:microsoft.com/office/officeart/2005/8/layout/hChevron3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CC0EA5B7-FCAF-4DCB-AC9E-0C1B061EE98D}" type="presOf" srcId="{912C6CE9-CE54-437D-B04B-23CDBA38C2C4}" destId="{3D6CAB64-716F-437B-AF6B-07CB5E31579C}" srcOrd="0" destOrd="0" presId="urn:microsoft.com/office/officeart/2005/8/layout/hChevron3"/>
    <dgm:cxn modelId="{29D5D2B0-ACEA-4F16-B40A-1341FBBFD35C}" type="presParOf" srcId="{59B290A1-99F5-4ADC-8D1E-AD88A9894A8E}" destId="{42684E0C-20A9-4E39-9D8D-D1AD0FE68707}" srcOrd="0" destOrd="0" presId="urn:microsoft.com/office/officeart/2005/8/layout/hChevron3"/>
    <dgm:cxn modelId="{0E0BFB3C-8A12-49B7-81E2-401958CC957D}" type="presParOf" srcId="{59B290A1-99F5-4ADC-8D1E-AD88A9894A8E}" destId="{122BDD15-2089-4197-9D0A-A23854CE801B}" srcOrd="1" destOrd="0" presId="urn:microsoft.com/office/officeart/2005/8/layout/hChevron3"/>
    <dgm:cxn modelId="{BBA67F53-AD19-4C1C-91A8-21D420A0724D}" type="presParOf" srcId="{59B290A1-99F5-4ADC-8D1E-AD88A9894A8E}" destId="{3D6CAB64-716F-437B-AF6B-07CB5E31579C}" srcOrd="2" destOrd="0" presId="urn:microsoft.com/office/officeart/2005/8/layout/hChevron3"/>
    <dgm:cxn modelId="{B582D2DF-9FF2-48A9-95A7-5672B3916C89}" type="presParOf" srcId="{59B290A1-99F5-4ADC-8D1E-AD88A9894A8E}" destId="{A7411732-FCA4-43E4-BE32-83408A094C90}" srcOrd="3" destOrd="0" presId="urn:microsoft.com/office/officeart/2005/8/layout/hChevron3"/>
    <dgm:cxn modelId="{CD08E027-3D19-4F18-979F-DE6D8F6C1E98}" type="presParOf" srcId="{59B290A1-99F5-4ADC-8D1E-AD88A9894A8E}" destId="{0618C7FB-A0E4-462F-B65D-86E241CF89A5}" srcOrd="4" destOrd="0" presId="urn:microsoft.com/office/officeart/2005/8/layout/hChevron3"/>
    <dgm:cxn modelId="{5A3D22C0-8754-4224-B013-C7C8E4B28BFD}" type="presParOf" srcId="{59B290A1-99F5-4ADC-8D1E-AD88A9894A8E}" destId="{047F8CD1-90B3-400A-9D0D-B6A4779EEABB}" srcOrd="5" destOrd="0" presId="urn:microsoft.com/office/officeart/2005/8/layout/hChevron3"/>
    <dgm:cxn modelId="{E3BAE0B4-D549-494B-9D0A-B3F9A7FBC6D9}" type="presParOf" srcId="{59B290A1-99F5-4ADC-8D1E-AD88A9894A8E}" destId="{9A090F18-F007-4E7B-9E09-697CDA87DC0F}" srcOrd="6" destOrd="0" presId="urn:microsoft.com/office/officeart/2005/8/layout/hChevron3"/>
    <dgm:cxn modelId="{14339B85-A3A2-4479-A91D-DF068F624E2A}" type="presParOf" srcId="{59B290A1-99F5-4ADC-8D1E-AD88A9894A8E}" destId="{8CDA11D6-DC06-4385-9E55-E2C7075B4E98}" srcOrd="7" destOrd="0" presId="urn:microsoft.com/office/officeart/2005/8/layout/hChevron3"/>
    <dgm:cxn modelId="{8FC214C5-E164-465B-9982-30B5529EE5F4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22C9F5F-A7C6-48CA-B967-4D694F106C55}" type="doc">
      <dgm:prSet loTypeId="urn:microsoft.com/office/officeart/2008/layout/LinedList" loCatId="list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A348BD66-ED05-4CFC-AFEC-6C44DC776F88}">
      <dgm:prSet phldrT="[Texto]" custT="1"/>
      <dgm:spPr/>
      <dgm:t>
        <a:bodyPr/>
        <a:lstStyle/>
        <a:p>
          <a:pPr algn="ctr"/>
          <a:r>
            <a:rPr lang="es-MX" sz="2600" b="1" dirty="0" smtClean="0">
              <a:latin typeface="+mn-lt"/>
            </a:rPr>
            <a:t>Publicación de información</a:t>
          </a:r>
        </a:p>
        <a:p>
          <a:pPr algn="ctr"/>
          <a:endParaRPr lang="es-MX" sz="3000" b="1" dirty="0" smtClean="0">
            <a:latin typeface="+mn-lt"/>
          </a:endParaRPr>
        </a:p>
        <a:p>
          <a:pPr algn="ctr"/>
          <a:endParaRPr lang="es-MX" sz="3000" b="1" dirty="0" smtClean="0">
            <a:latin typeface="+mn-lt"/>
          </a:endParaRPr>
        </a:p>
        <a:p>
          <a:pPr algn="ctr"/>
          <a:endParaRPr lang="es-MX" sz="3000" b="1" dirty="0" smtClean="0">
            <a:latin typeface="+mn-lt"/>
          </a:endParaRPr>
        </a:p>
        <a:p>
          <a:pPr algn="ctr"/>
          <a:r>
            <a:rPr lang="es-MX" sz="1800" dirty="0" smtClean="0">
              <a:latin typeface="+mn-lt"/>
            </a:rPr>
            <a:t>Publicar Información,</a:t>
          </a:r>
          <a:br>
            <a:rPr lang="es-MX" sz="1800" dirty="0" smtClean="0">
              <a:latin typeface="+mn-lt"/>
            </a:rPr>
          </a:br>
          <a:r>
            <a:rPr lang="es-MX" sz="1800" dirty="0" smtClean="0">
              <a:latin typeface="+mn-lt"/>
            </a:rPr>
            <a:t>en el portal de</a:t>
          </a:r>
          <a:br>
            <a:rPr lang="es-MX" sz="1800" dirty="0" smtClean="0">
              <a:latin typeface="+mn-lt"/>
            </a:rPr>
          </a:br>
          <a:r>
            <a:rPr lang="es-MX" sz="1800" dirty="0" smtClean="0">
              <a:latin typeface="+mn-lt"/>
            </a:rPr>
            <a:t>internet y en</a:t>
          </a:r>
          <a:br>
            <a:rPr lang="es-MX" sz="1800" dirty="0" smtClean="0">
              <a:latin typeface="+mn-lt"/>
            </a:rPr>
          </a:br>
          <a:r>
            <a:rPr lang="es-MX" sz="1800" dirty="0" smtClean="0">
              <a:latin typeface="+mn-lt"/>
            </a:rPr>
            <a:t>el SIPOT</a:t>
          </a:r>
          <a:endParaRPr lang="es-MX" sz="1800" b="1" dirty="0">
            <a:latin typeface="+mn-lt"/>
          </a:endParaRPr>
        </a:p>
      </dgm:t>
    </dgm:pt>
    <dgm:pt modelId="{ED980640-AEAA-44F8-9830-BC7F24F26C19}" type="parTrans" cxnId="{0E052008-F202-4159-9C40-D124B433C9BA}">
      <dgm:prSet/>
      <dgm:spPr/>
      <dgm:t>
        <a:bodyPr/>
        <a:lstStyle/>
        <a:p>
          <a:endParaRPr lang="es-MX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D53AFB7D-AC7C-47A9-A96E-B7297DD02AA6}" type="sibTrans" cxnId="{0E052008-F202-4159-9C40-D124B433C9BA}">
      <dgm:prSet/>
      <dgm:spPr/>
      <dgm:t>
        <a:bodyPr/>
        <a:lstStyle/>
        <a:p>
          <a:endParaRPr lang="es-MX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4546FC67-2C41-4702-91AE-EE2EBF81A870}">
      <dgm:prSet phldrT="[Texto]" custT="1"/>
      <dgm:spPr/>
      <dgm:t>
        <a:bodyPr anchor="t"/>
        <a:lstStyle/>
        <a:p>
          <a:pPr algn="l"/>
          <a:r>
            <a:rPr lang="es-MX" sz="2000" b="1" kern="1200" dirty="0" smtClean="0">
              <a:latin typeface="+mn-lt"/>
              <a:ea typeface="+mn-ea"/>
              <a:cs typeface="+mn-cs"/>
            </a:rPr>
            <a:t>Titular</a:t>
          </a:r>
          <a:r>
            <a:rPr lang="es-MX" sz="2000" kern="1200" dirty="0" smtClean="0">
              <a:latin typeface="+mn-lt"/>
            </a:rPr>
            <a:t> </a:t>
          </a:r>
          <a:r>
            <a:rPr lang="es-MX" sz="2000" b="1" kern="1200" dirty="0" smtClean="0">
              <a:latin typeface="+mn-lt"/>
            </a:rPr>
            <a:t>UT:</a:t>
          </a:r>
          <a:r>
            <a:rPr lang="es-MX" sz="2000" kern="1200" dirty="0" smtClean="0">
              <a:latin typeface="+mn-lt"/>
            </a:rPr>
            <a:t> verificar información. </a:t>
          </a:r>
          <a:r>
            <a:rPr lang="es-MX" sz="2000" b="1" kern="1200" dirty="0" smtClean="0">
              <a:latin typeface="+mn-lt"/>
              <a:ea typeface="+mn-ea"/>
              <a:cs typeface="+mn-cs"/>
            </a:rPr>
            <a:t>Á</a:t>
          </a:r>
          <a:r>
            <a:rPr lang="es-MX" sz="2000" b="1" kern="1200" dirty="0" smtClean="0">
              <a:latin typeface="+mn-lt"/>
            </a:rPr>
            <a:t>reas generadoras </a:t>
          </a:r>
          <a:r>
            <a:rPr lang="es-MX" sz="2000" b="1" kern="1200" dirty="0" smtClean="0">
              <a:latin typeface="+mn-lt"/>
              <a:ea typeface="+mn-ea"/>
              <a:cs typeface="+mn-cs"/>
            </a:rPr>
            <a:t>de la información: </a:t>
          </a:r>
          <a:r>
            <a:rPr lang="es-MX" sz="2000" kern="1200" dirty="0" smtClean="0">
              <a:latin typeface="+mn-lt"/>
            </a:rPr>
            <a:t>suben la información.</a:t>
          </a:r>
          <a:endParaRPr lang="es-MX" sz="2000" kern="1200" dirty="0">
            <a:latin typeface="+mn-lt"/>
          </a:endParaRPr>
        </a:p>
      </dgm:t>
    </dgm:pt>
    <dgm:pt modelId="{EB4D62EE-27F8-4C7D-82F1-FC7D8039C1F0}" type="parTrans" cxnId="{A17455AD-B920-4555-B98C-FB2D0356F9CB}">
      <dgm:prSet/>
      <dgm:spPr/>
      <dgm:t>
        <a:bodyPr/>
        <a:lstStyle/>
        <a:p>
          <a:endParaRPr lang="es-MX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DC78C4D9-722A-4AEC-8F81-D6E0C02A3C88}" type="sibTrans" cxnId="{A17455AD-B920-4555-B98C-FB2D0356F9CB}">
      <dgm:prSet/>
      <dgm:spPr/>
      <dgm:t>
        <a:bodyPr/>
        <a:lstStyle/>
        <a:p>
          <a:endParaRPr lang="es-MX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4C1B7366-804D-4BC3-B088-AA6E8CAD0255}">
      <dgm:prSet phldrT="[Texto]" custT="1"/>
      <dgm:spPr/>
      <dgm:t>
        <a:bodyPr anchor="ctr"/>
        <a:lstStyle/>
        <a:p>
          <a:r>
            <a:rPr lang="es-MX" sz="2000" dirty="0" smtClean="0">
              <a:latin typeface="+mn-lt"/>
            </a:rPr>
            <a:t>¿Qué información?</a:t>
          </a:r>
        </a:p>
        <a:p>
          <a:r>
            <a:rPr lang="es-MX" sz="2000" dirty="0" smtClean="0">
              <a:latin typeface="+mn-lt"/>
            </a:rPr>
            <a:t>Artículo 8 y específico. </a:t>
          </a:r>
        </a:p>
        <a:p>
          <a:r>
            <a:rPr lang="es-MX" sz="2000" dirty="0" smtClean="0">
              <a:latin typeface="+mn-lt"/>
            </a:rPr>
            <a:t>Lineamientos de publicación (del SNT y del ITEI).</a:t>
          </a:r>
          <a:br>
            <a:rPr lang="es-MX" sz="2000" dirty="0" smtClean="0">
              <a:latin typeface="+mn-lt"/>
            </a:rPr>
          </a:br>
          <a:endParaRPr lang="es-MX" sz="2000" dirty="0">
            <a:latin typeface="+mn-lt"/>
          </a:endParaRPr>
        </a:p>
      </dgm:t>
    </dgm:pt>
    <dgm:pt modelId="{B4594D7F-A7D5-4A4E-99A2-10DA7F942766}" type="parTrans" cxnId="{BC8CD003-5132-470D-BA19-C63497D60C6A}">
      <dgm:prSet/>
      <dgm:spPr/>
      <dgm:t>
        <a:bodyPr/>
        <a:lstStyle/>
        <a:p>
          <a:endParaRPr lang="es-MX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377C2312-C0A8-420C-88A1-8B1CAE17887F}" type="sibTrans" cxnId="{BC8CD003-5132-470D-BA19-C63497D60C6A}">
      <dgm:prSet/>
      <dgm:spPr/>
      <dgm:t>
        <a:bodyPr/>
        <a:lstStyle/>
        <a:p>
          <a:endParaRPr lang="es-MX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AF9A893D-6EDF-4112-BCDF-9073E4AFC50B}">
      <dgm:prSet phldrT="[Texto]" custT="1"/>
      <dgm:spPr>
        <a:ln>
          <a:solidFill>
            <a:schemeClr val="bg1">
              <a:lumMod val="75000"/>
              <a:alpha val="0"/>
            </a:schemeClr>
          </a:solidFill>
        </a:ln>
      </dgm:spPr>
      <dgm:t>
        <a:bodyPr anchor="ctr"/>
        <a:lstStyle/>
        <a:p>
          <a:r>
            <a:rPr lang="es-MX" sz="2000" dirty="0" smtClean="0">
              <a:effectLst/>
              <a:latin typeface="Arial"/>
              <a:ea typeface="Calibri"/>
            </a:rPr>
            <a:t>Claridad, calidad, certeza, veracidad, oportunidad y confiabilidad.</a:t>
          </a:r>
          <a:endParaRPr lang="es-MX" sz="2000" dirty="0">
            <a:latin typeface="+mn-lt"/>
          </a:endParaRPr>
        </a:p>
      </dgm:t>
    </dgm:pt>
    <dgm:pt modelId="{5B3C1281-CE2B-4EFC-9D2C-B1C3B4295877}" type="parTrans" cxnId="{02A8FF63-0DEF-43F3-B1E2-B799740AB38F}">
      <dgm:prSet/>
      <dgm:spPr/>
      <dgm:t>
        <a:bodyPr/>
        <a:lstStyle/>
        <a:p>
          <a:endParaRPr lang="es-MX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68D28281-EA1D-4C53-A403-C650FA76491D}" type="sibTrans" cxnId="{02A8FF63-0DEF-43F3-B1E2-B799740AB38F}">
      <dgm:prSet/>
      <dgm:spPr/>
      <dgm:t>
        <a:bodyPr/>
        <a:lstStyle/>
        <a:p>
          <a:endParaRPr lang="es-MX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DBCF1DDC-B65A-4053-B7B0-5B08E6AFD395}" type="pres">
      <dgm:prSet presAssocID="{E22C9F5F-A7C6-48CA-B967-4D694F106C55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DDAF806-BA2E-4834-B48A-22DDB5C5C488}" type="pres">
      <dgm:prSet presAssocID="{A348BD66-ED05-4CFC-AFEC-6C44DC776F88}" presName="thickLine" presStyleLbl="alignNode1" presStyleIdx="0" presStyleCnt="1"/>
      <dgm:spPr/>
      <dgm:t>
        <a:bodyPr/>
        <a:lstStyle/>
        <a:p>
          <a:endParaRPr lang="es-MX"/>
        </a:p>
      </dgm:t>
    </dgm:pt>
    <dgm:pt modelId="{18F9373F-B1CA-4DA8-AC85-C2009DE82678}" type="pres">
      <dgm:prSet presAssocID="{A348BD66-ED05-4CFC-AFEC-6C44DC776F88}" presName="horz1" presStyleCnt="0"/>
      <dgm:spPr/>
      <dgm:t>
        <a:bodyPr/>
        <a:lstStyle/>
        <a:p>
          <a:endParaRPr lang="es-MX"/>
        </a:p>
      </dgm:t>
    </dgm:pt>
    <dgm:pt modelId="{84CF14E4-E8C4-4452-AF2B-AEA0CF8A82FF}" type="pres">
      <dgm:prSet presAssocID="{A348BD66-ED05-4CFC-AFEC-6C44DC776F88}" presName="tx1" presStyleLbl="revTx" presStyleIdx="0" presStyleCnt="4" custScaleX="257290"/>
      <dgm:spPr/>
      <dgm:t>
        <a:bodyPr/>
        <a:lstStyle/>
        <a:p>
          <a:endParaRPr lang="en-US"/>
        </a:p>
      </dgm:t>
    </dgm:pt>
    <dgm:pt modelId="{39D4B877-AFF5-4D4D-9078-E290BD4E062A}" type="pres">
      <dgm:prSet presAssocID="{A348BD66-ED05-4CFC-AFEC-6C44DC776F88}" presName="vert1" presStyleCnt="0"/>
      <dgm:spPr/>
      <dgm:t>
        <a:bodyPr/>
        <a:lstStyle/>
        <a:p>
          <a:endParaRPr lang="es-MX"/>
        </a:p>
      </dgm:t>
    </dgm:pt>
    <dgm:pt modelId="{F5552D9A-458B-413D-BA52-54689E632542}" type="pres">
      <dgm:prSet presAssocID="{4546FC67-2C41-4702-91AE-EE2EBF81A870}" presName="vertSpace2a" presStyleCnt="0"/>
      <dgm:spPr/>
      <dgm:t>
        <a:bodyPr/>
        <a:lstStyle/>
        <a:p>
          <a:endParaRPr lang="es-MX"/>
        </a:p>
      </dgm:t>
    </dgm:pt>
    <dgm:pt modelId="{3B191EF9-3EFB-46CE-992A-B0A8A0C94D33}" type="pres">
      <dgm:prSet presAssocID="{4546FC67-2C41-4702-91AE-EE2EBF81A870}" presName="horz2" presStyleCnt="0"/>
      <dgm:spPr/>
      <dgm:t>
        <a:bodyPr/>
        <a:lstStyle/>
        <a:p>
          <a:endParaRPr lang="es-MX"/>
        </a:p>
      </dgm:t>
    </dgm:pt>
    <dgm:pt modelId="{E8EC3D19-8F7B-4D15-B53C-33FB174E1583}" type="pres">
      <dgm:prSet presAssocID="{4546FC67-2C41-4702-91AE-EE2EBF81A870}" presName="horzSpace2" presStyleCnt="0"/>
      <dgm:spPr/>
      <dgm:t>
        <a:bodyPr/>
        <a:lstStyle/>
        <a:p>
          <a:endParaRPr lang="es-MX"/>
        </a:p>
      </dgm:t>
    </dgm:pt>
    <dgm:pt modelId="{648B8CA2-D4F6-425C-A695-78762C8A4867}" type="pres">
      <dgm:prSet presAssocID="{4546FC67-2C41-4702-91AE-EE2EBF81A870}" presName="tx2" presStyleLbl="revTx" presStyleIdx="1" presStyleCnt="4" custScaleX="82251" custScaleY="137158"/>
      <dgm:spPr/>
      <dgm:t>
        <a:bodyPr/>
        <a:lstStyle/>
        <a:p>
          <a:endParaRPr lang="en-US"/>
        </a:p>
      </dgm:t>
    </dgm:pt>
    <dgm:pt modelId="{0460EF2C-906B-4B3F-89B8-58E2E4DAFDC0}" type="pres">
      <dgm:prSet presAssocID="{4546FC67-2C41-4702-91AE-EE2EBF81A870}" presName="vert2" presStyleCnt="0"/>
      <dgm:spPr/>
      <dgm:t>
        <a:bodyPr/>
        <a:lstStyle/>
        <a:p>
          <a:endParaRPr lang="es-MX"/>
        </a:p>
      </dgm:t>
    </dgm:pt>
    <dgm:pt modelId="{388AE917-E7F2-4C6D-BEC4-57FBADC58B0A}" type="pres">
      <dgm:prSet presAssocID="{4546FC67-2C41-4702-91AE-EE2EBF81A870}" presName="thinLine2b" presStyleLbl="callout" presStyleIdx="0" presStyleCnt="3"/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endParaRPr lang="es-MX"/>
        </a:p>
      </dgm:t>
    </dgm:pt>
    <dgm:pt modelId="{98E11A06-6B1E-4A01-915A-C1B436898D5E}" type="pres">
      <dgm:prSet presAssocID="{4546FC67-2C41-4702-91AE-EE2EBF81A870}" presName="vertSpace2b" presStyleCnt="0"/>
      <dgm:spPr/>
      <dgm:t>
        <a:bodyPr/>
        <a:lstStyle/>
        <a:p>
          <a:endParaRPr lang="es-MX"/>
        </a:p>
      </dgm:t>
    </dgm:pt>
    <dgm:pt modelId="{D71CB83A-B786-4594-AEBB-87ABA41BA40C}" type="pres">
      <dgm:prSet presAssocID="{4C1B7366-804D-4BC3-B088-AA6E8CAD0255}" presName="horz2" presStyleCnt="0"/>
      <dgm:spPr/>
      <dgm:t>
        <a:bodyPr/>
        <a:lstStyle/>
        <a:p>
          <a:endParaRPr lang="es-MX"/>
        </a:p>
      </dgm:t>
    </dgm:pt>
    <dgm:pt modelId="{4A6B23A5-C9F3-4846-B011-A315DD668D21}" type="pres">
      <dgm:prSet presAssocID="{4C1B7366-804D-4BC3-B088-AA6E8CAD0255}" presName="horzSpace2" presStyleCnt="0"/>
      <dgm:spPr/>
      <dgm:t>
        <a:bodyPr/>
        <a:lstStyle/>
        <a:p>
          <a:endParaRPr lang="es-MX"/>
        </a:p>
      </dgm:t>
    </dgm:pt>
    <dgm:pt modelId="{68D380E4-BC94-4A55-BDD3-8C535915FBDE}" type="pres">
      <dgm:prSet presAssocID="{4C1B7366-804D-4BC3-B088-AA6E8CAD0255}" presName="tx2" presStyleLbl="revTx" presStyleIdx="2" presStyleCnt="4" custScaleY="186243"/>
      <dgm:spPr/>
      <dgm:t>
        <a:bodyPr/>
        <a:lstStyle/>
        <a:p>
          <a:endParaRPr lang="en-US"/>
        </a:p>
      </dgm:t>
    </dgm:pt>
    <dgm:pt modelId="{B8D0A7F3-9BE3-4CBB-8BBC-DB4C401DD011}" type="pres">
      <dgm:prSet presAssocID="{4C1B7366-804D-4BC3-B088-AA6E8CAD0255}" presName="vert2" presStyleCnt="0"/>
      <dgm:spPr/>
      <dgm:t>
        <a:bodyPr/>
        <a:lstStyle/>
        <a:p>
          <a:endParaRPr lang="es-MX"/>
        </a:p>
      </dgm:t>
    </dgm:pt>
    <dgm:pt modelId="{3BE1A26E-CC03-4E1F-9406-827195198DAE}" type="pres">
      <dgm:prSet presAssocID="{4C1B7366-804D-4BC3-B088-AA6E8CAD0255}" presName="thinLine2b" presStyleLbl="callout" presStyleIdx="1" presStyleCnt="3"/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endParaRPr lang="es-MX"/>
        </a:p>
      </dgm:t>
    </dgm:pt>
    <dgm:pt modelId="{F1A07899-3F1C-420F-8932-119F27FA6DC4}" type="pres">
      <dgm:prSet presAssocID="{4C1B7366-804D-4BC3-B088-AA6E8CAD0255}" presName="vertSpace2b" presStyleCnt="0"/>
      <dgm:spPr/>
      <dgm:t>
        <a:bodyPr/>
        <a:lstStyle/>
        <a:p>
          <a:endParaRPr lang="es-MX"/>
        </a:p>
      </dgm:t>
    </dgm:pt>
    <dgm:pt modelId="{F10EE78D-E27A-4D21-9550-BB30D00BEE98}" type="pres">
      <dgm:prSet presAssocID="{AF9A893D-6EDF-4112-BCDF-9073E4AFC50B}" presName="horz2" presStyleCnt="0"/>
      <dgm:spPr/>
      <dgm:t>
        <a:bodyPr/>
        <a:lstStyle/>
        <a:p>
          <a:endParaRPr lang="es-MX"/>
        </a:p>
      </dgm:t>
    </dgm:pt>
    <dgm:pt modelId="{D4DA4944-A1B1-4B58-BB46-33D4E68D53CB}" type="pres">
      <dgm:prSet presAssocID="{AF9A893D-6EDF-4112-BCDF-9073E4AFC50B}" presName="horzSpace2" presStyleCnt="0"/>
      <dgm:spPr/>
      <dgm:t>
        <a:bodyPr/>
        <a:lstStyle/>
        <a:p>
          <a:endParaRPr lang="es-MX"/>
        </a:p>
      </dgm:t>
    </dgm:pt>
    <dgm:pt modelId="{06837715-E2E5-45A4-897C-E32D320689E5}" type="pres">
      <dgm:prSet presAssocID="{AF9A893D-6EDF-4112-BCDF-9073E4AFC50B}" presName="tx2" presStyleLbl="revTx" presStyleIdx="3" presStyleCnt="4" custScaleY="93297"/>
      <dgm:spPr/>
      <dgm:t>
        <a:bodyPr/>
        <a:lstStyle/>
        <a:p>
          <a:endParaRPr lang="en-US"/>
        </a:p>
      </dgm:t>
    </dgm:pt>
    <dgm:pt modelId="{AD41D229-DFA7-476E-84F6-B3DCFB61B63D}" type="pres">
      <dgm:prSet presAssocID="{AF9A893D-6EDF-4112-BCDF-9073E4AFC50B}" presName="vert2" presStyleCnt="0"/>
      <dgm:spPr/>
      <dgm:t>
        <a:bodyPr/>
        <a:lstStyle/>
        <a:p>
          <a:endParaRPr lang="es-MX"/>
        </a:p>
      </dgm:t>
    </dgm:pt>
    <dgm:pt modelId="{0A7C0C45-78E2-4AE1-AE7C-A964DD989551}" type="pres">
      <dgm:prSet presAssocID="{AF9A893D-6EDF-4112-BCDF-9073E4AFC50B}" presName="thinLine2b" presStyleLbl="callout" presStyleIdx="2" presStyleCnt="3"/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endParaRPr lang="es-MX"/>
        </a:p>
      </dgm:t>
    </dgm:pt>
    <dgm:pt modelId="{719C3981-3FB5-49F6-BAFB-CFA859CEEB52}" type="pres">
      <dgm:prSet presAssocID="{AF9A893D-6EDF-4112-BCDF-9073E4AFC50B}" presName="vertSpace2b" presStyleCnt="0"/>
      <dgm:spPr/>
      <dgm:t>
        <a:bodyPr/>
        <a:lstStyle/>
        <a:p>
          <a:endParaRPr lang="es-MX"/>
        </a:p>
      </dgm:t>
    </dgm:pt>
  </dgm:ptLst>
  <dgm:cxnLst>
    <dgm:cxn modelId="{313C35DB-368C-4619-AB6A-EFCE392BB38C}" type="presOf" srcId="{E22C9F5F-A7C6-48CA-B967-4D694F106C55}" destId="{DBCF1DDC-B65A-4053-B7B0-5B08E6AFD395}" srcOrd="0" destOrd="0" presId="urn:microsoft.com/office/officeart/2008/layout/LinedList"/>
    <dgm:cxn modelId="{BAC3F661-5BBD-49C4-B17D-2B56B3A4236C}" type="presOf" srcId="{4546FC67-2C41-4702-91AE-EE2EBF81A870}" destId="{648B8CA2-D4F6-425C-A695-78762C8A4867}" srcOrd="0" destOrd="0" presId="urn:microsoft.com/office/officeart/2008/layout/LinedList"/>
    <dgm:cxn modelId="{BC8CD003-5132-470D-BA19-C63497D60C6A}" srcId="{A348BD66-ED05-4CFC-AFEC-6C44DC776F88}" destId="{4C1B7366-804D-4BC3-B088-AA6E8CAD0255}" srcOrd="1" destOrd="0" parTransId="{B4594D7F-A7D5-4A4E-99A2-10DA7F942766}" sibTransId="{377C2312-C0A8-420C-88A1-8B1CAE17887F}"/>
    <dgm:cxn modelId="{0E052008-F202-4159-9C40-D124B433C9BA}" srcId="{E22C9F5F-A7C6-48CA-B967-4D694F106C55}" destId="{A348BD66-ED05-4CFC-AFEC-6C44DC776F88}" srcOrd="0" destOrd="0" parTransId="{ED980640-AEAA-44F8-9830-BC7F24F26C19}" sibTransId="{D53AFB7D-AC7C-47A9-A96E-B7297DD02AA6}"/>
    <dgm:cxn modelId="{44227D29-3F28-4CF0-834F-F30CE6A4F6BD}" type="presOf" srcId="{AF9A893D-6EDF-4112-BCDF-9073E4AFC50B}" destId="{06837715-E2E5-45A4-897C-E32D320689E5}" srcOrd="0" destOrd="0" presId="urn:microsoft.com/office/officeart/2008/layout/LinedList"/>
    <dgm:cxn modelId="{02A8FF63-0DEF-43F3-B1E2-B799740AB38F}" srcId="{A348BD66-ED05-4CFC-AFEC-6C44DC776F88}" destId="{AF9A893D-6EDF-4112-BCDF-9073E4AFC50B}" srcOrd="2" destOrd="0" parTransId="{5B3C1281-CE2B-4EFC-9D2C-B1C3B4295877}" sibTransId="{68D28281-EA1D-4C53-A403-C650FA76491D}"/>
    <dgm:cxn modelId="{89983010-11EB-4C22-800E-315BC785F02F}" type="presOf" srcId="{4C1B7366-804D-4BC3-B088-AA6E8CAD0255}" destId="{68D380E4-BC94-4A55-BDD3-8C535915FBDE}" srcOrd="0" destOrd="0" presId="urn:microsoft.com/office/officeart/2008/layout/LinedList"/>
    <dgm:cxn modelId="{9C4E7733-2CD4-4EC7-9048-D5E7FF75C0C9}" type="presOf" srcId="{A348BD66-ED05-4CFC-AFEC-6C44DC776F88}" destId="{84CF14E4-E8C4-4452-AF2B-AEA0CF8A82FF}" srcOrd="0" destOrd="0" presId="urn:microsoft.com/office/officeart/2008/layout/LinedList"/>
    <dgm:cxn modelId="{A17455AD-B920-4555-B98C-FB2D0356F9CB}" srcId="{A348BD66-ED05-4CFC-AFEC-6C44DC776F88}" destId="{4546FC67-2C41-4702-91AE-EE2EBF81A870}" srcOrd="0" destOrd="0" parTransId="{EB4D62EE-27F8-4C7D-82F1-FC7D8039C1F0}" sibTransId="{DC78C4D9-722A-4AEC-8F81-D6E0C02A3C88}"/>
    <dgm:cxn modelId="{41EC1A69-2131-4321-9402-00CC58D70AD6}" type="presParOf" srcId="{DBCF1DDC-B65A-4053-B7B0-5B08E6AFD395}" destId="{4DDAF806-BA2E-4834-B48A-22DDB5C5C488}" srcOrd="0" destOrd="0" presId="urn:microsoft.com/office/officeart/2008/layout/LinedList"/>
    <dgm:cxn modelId="{626102CE-DB77-496F-9B7F-0E01077C5AD2}" type="presParOf" srcId="{DBCF1DDC-B65A-4053-B7B0-5B08E6AFD395}" destId="{18F9373F-B1CA-4DA8-AC85-C2009DE82678}" srcOrd="1" destOrd="0" presId="urn:microsoft.com/office/officeart/2008/layout/LinedList"/>
    <dgm:cxn modelId="{99434F0C-4324-428A-9A63-90C608335A5E}" type="presParOf" srcId="{18F9373F-B1CA-4DA8-AC85-C2009DE82678}" destId="{84CF14E4-E8C4-4452-AF2B-AEA0CF8A82FF}" srcOrd="0" destOrd="0" presId="urn:microsoft.com/office/officeart/2008/layout/LinedList"/>
    <dgm:cxn modelId="{5F723F43-B75A-47D5-9E08-699056E2E411}" type="presParOf" srcId="{18F9373F-B1CA-4DA8-AC85-C2009DE82678}" destId="{39D4B877-AFF5-4D4D-9078-E290BD4E062A}" srcOrd="1" destOrd="0" presId="urn:microsoft.com/office/officeart/2008/layout/LinedList"/>
    <dgm:cxn modelId="{8C03B79B-37BB-4562-9578-20AFB247F2DC}" type="presParOf" srcId="{39D4B877-AFF5-4D4D-9078-E290BD4E062A}" destId="{F5552D9A-458B-413D-BA52-54689E632542}" srcOrd="0" destOrd="0" presId="urn:microsoft.com/office/officeart/2008/layout/LinedList"/>
    <dgm:cxn modelId="{4233CCBB-EF05-4011-AE96-33154278C061}" type="presParOf" srcId="{39D4B877-AFF5-4D4D-9078-E290BD4E062A}" destId="{3B191EF9-3EFB-46CE-992A-B0A8A0C94D33}" srcOrd="1" destOrd="0" presId="urn:microsoft.com/office/officeart/2008/layout/LinedList"/>
    <dgm:cxn modelId="{76900D90-6D03-4A59-A86F-7D48487042C5}" type="presParOf" srcId="{3B191EF9-3EFB-46CE-992A-B0A8A0C94D33}" destId="{E8EC3D19-8F7B-4D15-B53C-33FB174E1583}" srcOrd="0" destOrd="0" presId="urn:microsoft.com/office/officeart/2008/layout/LinedList"/>
    <dgm:cxn modelId="{0422B725-3D8F-489C-B839-BB66C81F13AA}" type="presParOf" srcId="{3B191EF9-3EFB-46CE-992A-B0A8A0C94D33}" destId="{648B8CA2-D4F6-425C-A695-78762C8A4867}" srcOrd="1" destOrd="0" presId="urn:microsoft.com/office/officeart/2008/layout/LinedList"/>
    <dgm:cxn modelId="{8FE8D0D3-F4CB-4063-B317-F31CC23FDD92}" type="presParOf" srcId="{3B191EF9-3EFB-46CE-992A-B0A8A0C94D33}" destId="{0460EF2C-906B-4B3F-89B8-58E2E4DAFDC0}" srcOrd="2" destOrd="0" presId="urn:microsoft.com/office/officeart/2008/layout/LinedList"/>
    <dgm:cxn modelId="{A1213551-B567-4758-AC11-CBB538668505}" type="presParOf" srcId="{39D4B877-AFF5-4D4D-9078-E290BD4E062A}" destId="{388AE917-E7F2-4C6D-BEC4-57FBADC58B0A}" srcOrd="2" destOrd="0" presId="urn:microsoft.com/office/officeart/2008/layout/LinedList"/>
    <dgm:cxn modelId="{8FBB06B4-82AC-4F9B-8B06-5CD24AA905DB}" type="presParOf" srcId="{39D4B877-AFF5-4D4D-9078-E290BD4E062A}" destId="{98E11A06-6B1E-4A01-915A-C1B436898D5E}" srcOrd="3" destOrd="0" presId="urn:microsoft.com/office/officeart/2008/layout/LinedList"/>
    <dgm:cxn modelId="{BA95C6E7-AD8A-46D0-9F8F-F375BAF73935}" type="presParOf" srcId="{39D4B877-AFF5-4D4D-9078-E290BD4E062A}" destId="{D71CB83A-B786-4594-AEBB-87ABA41BA40C}" srcOrd="4" destOrd="0" presId="urn:microsoft.com/office/officeart/2008/layout/LinedList"/>
    <dgm:cxn modelId="{A4E4F1E1-BECA-40B5-B86B-CD6B82B0AE1A}" type="presParOf" srcId="{D71CB83A-B786-4594-AEBB-87ABA41BA40C}" destId="{4A6B23A5-C9F3-4846-B011-A315DD668D21}" srcOrd="0" destOrd="0" presId="urn:microsoft.com/office/officeart/2008/layout/LinedList"/>
    <dgm:cxn modelId="{D77F0DB0-CE07-45F0-A9D9-79D9791A10F8}" type="presParOf" srcId="{D71CB83A-B786-4594-AEBB-87ABA41BA40C}" destId="{68D380E4-BC94-4A55-BDD3-8C535915FBDE}" srcOrd="1" destOrd="0" presId="urn:microsoft.com/office/officeart/2008/layout/LinedList"/>
    <dgm:cxn modelId="{10DF2813-5ED3-4F9E-B46C-3E11D0B7D374}" type="presParOf" srcId="{D71CB83A-B786-4594-AEBB-87ABA41BA40C}" destId="{B8D0A7F3-9BE3-4CBB-8BBC-DB4C401DD011}" srcOrd="2" destOrd="0" presId="urn:microsoft.com/office/officeart/2008/layout/LinedList"/>
    <dgm:cxn modelId="{3FB0CA55-0E86-4686-AF3B-CB8E08246239}" type="presParOf" srcId="{39D4B877-AFF5-4D4D-9078-E290BD4E062A}" destId="{3BE1A26E-CC03-4E1F-9406-827195198DAE}" srcOrd="5" destOrd="0" presId="urn:microsoft.com/office/officeart/2008/layout/LinedList"/>
    <dgm:cxn modelId="{D535807D-05E0-43FE-BE83-7838F3A304B1}" type="presParOf" srcId="{39D4B877-AFF5-4D4D-9078-E290BD4E062A}" destId="{F1A07899-3F1C-420F-8932-119F27FA6DC4}" srcOrd="6" destOrd="0" presId="urn:microsoft.com/office/officeart/2008/layout/LinedList"/>
    <dgm:cxn modelId="{DEED1C0D-142C-4028-8FAE-084CE67333EA}" type="presParOf" srcId="{39D4B877-AFF5-4D4D-9078-E290BD4E062A}" destId="{F10EE78D-E27A-4D21-9550-BB30D00BEE98}" srcOrd="7" destOrd="0" presId="urn:microsoft.com/office/officeart/2008/layout/LinedList"/>
    <dgm:cxn modelId="{09D6929E-92BB-48DB-928C-F1FBF16F017A}" type="presParOf" srcId="{F10EE78D-E27A-4D21-9550-BB30D00BEE98}" destId="{D4DA4944-A1B1-4B58-BB46-33D4E68D53CB}" srcOrd="0" destOrd="0" presId="urn:microsoft.com/office/officeart/2008/layout/LinedList"/>
    <dgm:cxn modelId="{BFE6C793-0C3C-4808-8597-C39F8B64C941}" type="presParOf" srcId="{F10EE78D-E27A-4D21-9550-BB30D00BEE98}" destId="{06837715-E2E5-45A4-897C-E32D320689E5}" srcOrd="1" destOrd="0" presId="urn:microsoft.com/office/officeart/2008/layout/LinedList"/>
    <dgm:cxn modelId="{34DE2B6E-8D26-48F7-8838-7163F797C73F}" type="presParOf" srcId="{F10EE78D-E27A-4D21-9550-BB30D00BEE98}" destId="{AD41D229-DFA7-476E-84F6-B3DCFB61B63D}" srcOrd="2" destOrd="0" presId="urn:microsoft.com/office/officeart/2008/layout/LinedList"/>
    <dgm:cxn modelId="{69933783-3C82-4FB1-8CEA-76C250071833}" type="presParOf" srcId="{39D4B877-AFF5-4D4D-9078-E290BD4E062A}" destId="{0A7C0C45-78E2-4AE1-AE7C-A964DD989551}" srcOrd="8" destOrd="0" presId="urn:microsoft.com/office/officeart/2008/layout/LinedList"/>
    <dgm:cxn modelId="{A4726E2E-F05B-4C3F-A1C2-E9E4841363A0}" type="presParOf" srcId="{39D4B877-AFF5-4D4D-9078-E290BD4E062A}" destId="{719C3981-3FB5-49F6-BAFB-CFA859CEEB52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rgbClr val="77933C"/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A89E1F5-3C28-4136-9705-1C78D2C6A8F7}" type="presOf" srcId="{912C6CE9-CE54-437D-B04B-23CDBA38C2C4}" destId="{3D6CAB64-716F-437B-AF6B-07CB5E31579C}" srcOrd="0" destOrd="0" presId="urn:microsoft.com/office/officeart/2005/8/layout/hChevron3"/>
    <dgm:cxn modelId="{E7B11800-D2C2-4579-9CC7-589D2E67E63D}" type="presOf" srcId="{90E64AB4-7D45-469A-9D1D-DA30AFA9B071}" destId="{DE533981-A94D-428C-B425-20A2CA05C106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B87923E3-6A55-47D5-8111-6C6267F51189}" type="presOf" srcId="{2306F615-31C4-48B3-991D-DBC6941653AA}" destId="{9A090F18-F007-4E7B-9E09-697CDA87DC0F}" srcOrd="0" destOrd="0" presId="urn:microsoft.com/office/officeart/2005/8/layout/hChevron3"/>
    <dgm:cxn modelId="{ECDFDA2A-3849-4C93-858E-7FB9EFE6C19D}" type="presOf" srcId="{EFC09E0F-C4A0-45B0-8539-C28ED5AE2478}" destId="{59B290A1-99F5-4ADC-8D1E-AD88A9894A8E}" srcOrd="0" destOrd="0" presId="urn:microsoft.com/office/officeart/2005/8/layout/hChevron3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876D8220-32D7-4A7F-8C3E-220012541F04}" type="presOf" srcId="{56DE5988-EF14-4609-A575-80AC34FFB59D}" destId="{42684E0C-20A9-4E39-9D8D-D1AD0FE68707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F7251B48-DBE1-48D7-AE7F-62E15A14BCC6}" type="presOf" srcId="{264FF1E9-B388-442E-B3CA-44766FEF57E1}" destId="{0618C7FB-A0E4-462F-B65D-86E241CF89A5}" srcOrd="0" destOrd="0" presId="urn:microsoft.com/office/officeart/2005/8/layout/hChevron3"/>
    <dgm:cxn modelId="{323540F4-965E-44A6-B042-7ACE48D96C00}" type="presParOf" srcId="{59B290A1-99F5-4ADC-8D1E-AD88A9894A8E}" destId="{42684E0C-20A9-4E39-9D8D-D1AD0FE68707}" srcOrd="0" destOrd="0" presId="urn:microsoft.com/office/officeart/2005/8/layout/hChevron3"/>
    <dgm:cxn modelId="{662B321B-6782-450A-8BB2-60F3D560B205}" type="presParOf" srcId="{59B290A1-99F5-4ADC-8D1E-AD88A9894A8E}" destId="{122BDD15-2089-4197-9D0A-A23854CE801B}" srcOrd="1" destOrd="0" presId="urn:microsoft.com/office/officeart/2005/8/layout/hChevron3"/>
    <dgm:cxn modelId="{CDCB1896-53B8-4028-BE14-4928390375CB}" type="presParOf" srcId="{59B290A1-99F5-4ADC-8D1E-AD88A9894A8E}" destId="{3D6CAB64-716F-437B-AF6B-07CB5E31579C}" srcOrd="2" destOrd="0" presId="urn:microsoft.com/office/officeart/2005/8/layout/hChevron3"/>
    <dgm:cxn modelId="{6F578BCB-540D-477F-8B46-3CDC14FB8216}" type="presParOf" srcId="{59B290A1-99F5-4ADC-8D1E-AD88A9894A8E}" destId="{A7411732-FCA4-43E4-BE32-83408A094C90}" srcOrd="3" destOrd="0" presId="urn:microsoft.com/office/officeart/2005/8/layout/hChevron3"/>
    <dgm:cxn modelId="{E8B74668-7DCA-4108-A761-AB4A26540AE5}" type="presParOf" srcId="{59B290A1-99F5-4ADC-8D1E-AD88A9894A8E}" destId="{0618C7FB-A0E4-462F-B65D-86E241CF89A5}" srcOrd="4" destOrd="0" presId="urn:microsoft.com/office/officeart/2005/8/layout/hChevron3"/>
    <dgm:cxn modelId="{3CFA9B23-FF9C-406C-9CE0-40E2D8A02FEC}" type="presParOf" srcId="{59B290A1-99F5-4ADC-8D1E-AD88A9894A8E}" destId="{047F8CD1-90B3-400A-9D0D-B6A4779EEABB}" srcOrd="5" destOrd="0" presId="urn:microsoft.com/office/officeart/2005/8/layout/hChevron3"/>
    <dgm:cxn modelId="{DF183624-483D-49D8-BC8B-761460922FCC}" type="presParOf" srcId="{59B290A1-99F5-4ADC-8D1E-AD88A9894A8E}" destId="{9A090F18-F007-4E7B-9E09-697CDA87DC0F}" srcOrd="6" destOrd="0" presId="urn:microsoft.com/office/officeart/2005/8/layout/hChevron3"/>
    <dgm:cxn modelId="{76519312-DF17-405D-B32E-65E03BD64F2F}" type="presParOf" srcId="{59B290A1-99F5-4ADC-8D1E-AD88A9894A8E}" destId="{8CDA11D6-DC06-4385-9E55-E2C7075B4E98}" srcOrd="7" destOrd="0" presId="urn:microsoft.com/office/officeart/2005/8/layout/hChevron3"/>
    <dgm:cxn modelId="{801E1FB1-0A31-4C35-8266-75D89B49B53D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AC186D7-C572-2945-A17C-4F9FA2C447D2}" type="presOf" srcId="{264FF1E9-B388-442E-B3CA-44766FEF57E1}" destId="{0618C7FB-A0E4-462F-B65D-86E241CF89A5}" srcOrd="0" destOrd="0" presId="urn:microsoft.com/office/officeart/2005/8/layout/hChevron3"/>
    <dgm:cxn modelId="{5CFD363B-E01E-4D4A-955C-CB2766A7E800}" type="presOf" srcId="{2306F615-31C4-48B3-991D-DBC6941653AA}" destId="{9A090F18-F007-4E7B-9E09-697CDA87DC0F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BF9C4244-DD9D-0648-84F2-2D51AC0A3C8D}" type="presOf" srcId="{912C6CE9-CE54-437D-B04B-23CDBA38C2C4}" destId="{3D6CAB64-716F-437B-AF6B-07CB5E31579C}" srcOrd="0" destOrd="0" presId="urn:microsoft.com/office/officeart/2005/8/layout/hChevron3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11AC62B8-5A94-B64A-A525-F94F24F52456}" type="presOf" srcId="{EFC09E0F-C4A0-45B0-8539-C28ED5AE2478}" destId="{59B290A1-99F5-4ADC-8D1E-AD88A9894A8E}" srcOrd="0" destOrd="0" presId="urn:microsoft.com/office/officeart/2005/8/layout/hChevron3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6E9D444B-5B25-BF4B-A2A2-050D05402FF4}" type="presOf" srcId="{56DE5988-EF14-4609-A575-80AC34FFB59D}" destId="{42684E0C-20A9-4E39-9D8D-D1AD0FE68707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8FFC51A5-F5ED-8041-BDE4-CAF4C6DC5580}" type="presOf" srcId="{90E64AB4-7D45-469A-9D1D-DA30AFA9B071}" destId="{DE533981-A94D-428C-B425-20A2CA05C106}" srcOrd="0" destOrd="0" presId="urn:microsoft.com/office/officeart/2005/8/layout/hChevron3"/>
    <dgm:cxn modelId="{0F1D4E12-8068-8247-A5A2-70B0A96CDF8A}" type="presParOf" srcId="{59B290A1-99F5-4ADC-8D1E-AD88A9894A8E}" destId="{42684E0C-20A9-4E39-9D8D-D1AD0FE68707}" srcOrd="0" destOrd="0" presId="urn:microsoft.com/office/officeart/2005/8/layout/hChevron3"/>
    <dgm:cxn modelId="{E45F35FF-A784-4649-98AB-C870F09BCADD}" type="presParOf" srcId="{59B290A1-99F5-4ADC-8D1E-AD88A9894A8E}" destId="{122BDD15-2089-4197-9D0A-A23854CE801B}" srcOrd="1" destOrd="0" presId="urn:microsoft.com/office/officeart/2005/8/layout/hChevron3"/>
    <dgm:cxn modelId="{BAE8EB8A-6C4E-6840-9ABB-B9B01374F064}" type="presParOf" srcId="{59B290A1-99F5-4ADC-8D1E-AD88A9894A8E}" destId="{3D6CAB64-716F-437B-AF6B-07CB5E31579C}" srcOrd="2" destOrd="0" presId="urn:microsoft.com/office/officeart/2005/8/layout/hChevron3"/>
    <dgm:cxn modelId="{0EC185A2-580E-9C43-B619-019AC9051A4F}" type="presParOf" srcId="{59B290A1-99F5-4ADC-8D1E-AD88A9894A8E}" destId="{A7411732-FCA4-43E4-BE32-83408A094C90}" srcOrd="3" destOrd="0" presId="urn:microsoft.com/office/officeart/2005/8/layout/hChevron3"/>
    <dgm:cxn modelId="{0D62BA93-8076-AB40-B214-8C1B666DA77C}" type="presParOf" srcId="{59B290A1-99F5-4ADC-8D1E-AD88A9894A8E}" destId="{0618C7FB-A0E4-462F-B65D-86E241CF89A5}" srcOrd="4" destOrd="0" presId="urn:microsoft.com/office/officeart/2005/8/layout/hChevron3"/>
    <dgm:cxn modelId="{0CE6F473-D36E-234F-97FC-C46982DF52C9}" type="presParOf" srcId="{59B290A1-99F5-4ADC-8D1E-AD88A9894A8E}" destId="{047F8CD1-90B3-400A-9D0D-B6A4779EEABB}" srcOrd="5" destOrd="0" presId="urn:microsoft.com/office/officeart/2005/8/layout/hChevron3"/>
    <dgm:cxn modelId="{BF9EBCFF-1DC3-7D43-A53C-23660A7328C2}" type="presParOf" srcId="{59B290A1-99F5-4ADC-8D1E-AD88A9894A8E}" destId="{9A090F18-F007-4E7B-9E09-697CDA87DC0F}" srcOrd="6" destOrd="0" presId="urn:microsoft.com/office/officeart/2005/8/layout/hChevron3"/>
    <dgm:cxn modelId="{C0DCE669-78C3-E941-99CB-BC0795954FA8}" type="presParOf" srcId="{59B290A1-99F5-4ADC-8D1E-AD88A9894A8E}" destId="{8CDA11D6-DC06-4385-9E55-E2C7075B4E98}" srcOrd="7" destOrd="0" presId="urn:microsoft.com/office/officeart/2005/8/layout/hChevron3"/>
    <dgm:cxn modelId="{C7D8225F-B0B9-6A4B-8FF9-E086BC21778E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rgbClr val="E46C0A"/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CFB435-0CAA-9F40-935C-F539847D4989}" type="presOf" srcId="{912C6CE9-CE54-437D-B04B-23CDBA38C2C4}" destId="{3D6CAB64-716F-437B-AF6B-07CB5E31579C}" srcOrd="0" destOrd="0" presId="urn:microsoft.com/office/officeart/2005/8/layout/hChevron3"/>
    <dgm:cxn modelId="{D5134F50-E175-C244-A223-51FFF358F12B}" type="presOf" srcId="{264FF1E9-B388-442E-B3CA-44766FEF57E1}" destId="{0618C7FB-A0E4-462F-B65D-86E241CF89A5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C017EFDD-F158-F449-B5B0-279FF5AC33D8}" type="presOf" srcId="{2306F615-31C4-48B3-991D-DBC6941653AA}" destId="{9A090F18-F007-4E7B-9E09-697CDA87DC0F}" srcOrd="0" destOrd="0" presId="urn:microsoft.com/office/officeart/2005/8/layout/hChevron3"/>
    <dgm:cxn modelId="{B889534F-3041-CF46-9AEC-C110AF270465}" type="presOf" srcId="{EFC09E0F-C4A0-45B0-8539-C28ED5AE2478}" destId="{59B290A1-99F5-4ADC-8D1E-AD88A9894A8E}" srcOrd="0" destOrd="0" presId="urn:microsoft.com/office/officeart/2005/8/layout/hChevron3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48C7DECC-8149-DC41-929B-C763AAC1FEDC}" type="presOf" srcId="{90E64AB4-7D45-469A-9D1D-DA30AFA9B071}" destId="{DE533981-A94D-428C-B425-20A2CA05C106}" srcOrd="0" destOrd="0" presId="urn:microsoft.com/office/officeart/2005/8/layout/hChevron3"/>
    <dgm:cxn modelId="{124B75EA-5CE7-8D4E-A95B-C86A68B54CF9}" type="presOf" srcId="{56DE5988-EF14-4609-A575-80AC34FFB59D}" destId="{42684E0C-20A9-4E39-9D8D-D1AD0FE68707}" srcOrd="0" destOrd="0" presId="urn:microsoft.com/office/officeart/2005/8/layout/hChevron3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678A0D74-78E2-EB46-91A6-0CC99B85F82C}" type="presParOf" srcId="{59B290A1-99F5-4ADC-8D1E-AD88A9894A8E}" destId="{42684E0C-20A9-4E39-9D8D-D1AD0FE68707}" srcOrd="0" destOrd="0" presId="urn:microsoft.com/office/officeart/2005/8/layout/hChevron3"/>
    <dgm:cxn modelId="{52FF3753-DADC-F949-ADCE-13416BEA6AB5}" type="presParOf" srcId="{59B290A1-99F5-4ADC-8D1E-AD88A9894A8E}" destId="{122BDD15-2089-4197-9D0A-A23854CE801B}" srcOrd="1" destOrd="0" presId="urn:microsoft.com/office/officeart/2005/8/layout/hChevron3"/>
    <dgm:cxn modelId="{29C075DE-C67B-3646-864A-8D7484F52509}" type="presParOf" srcId="{59B290A1-99F5-4ADC-8D1E-AD88A9894A8E}" destId="{3D6CAB64-716F-437B-AF6B-07CB5E31579C}" srcOrd="2" destOrd="0" presId="urn:microsoft.com/office/officeart/2005/8/layout/hChevron3"/>
    <dgm:cxn modelId="{9F17F8B3-0897-F240-86F7-0E92E1FA3B78}" type="presParOf" srcId="{59B290A1-99F5-4ADC-8D1E-AD88A9894A8E}" destId="{A7411732-FCA4-43E4-BE32-83408A094C90}" srcOrd="3" destOrd="0" presId="urn:microsoft.com/office/officeart/2005/8/layout/hChevron3"/>
    <dgm:cxn modelId="{8B8C6C51-1EE7-9B4F-83D6-7C5343206559}" type="presParOf" srcId="{59B290A1-99F5-4ADC-8D1E-AD88A9894A8E}" destId="{0618C7FB-A0E4-462F-B65D-86E241CF89A5}" srcOrd="4" destOrd="0" presId="urn:microsoft.com/office/officeart/2005/8/layout/hChevron3"/>
    <dgm:cxn modelId="{17FAB27F-D7CE-3545-9E14-50E76EE460A7}" type="presParOf" srcId="{59B290A1-99F5-4ADC-8D1E-AD88A9894A8E}" destId="{047F8CD1-90B3-400A-9D0D-B6A4779EEABB}" srcOrd="5" destOrd="0" presId="urn:microsoft.com/office/officeart/2005/8/layout/hChevron3"/>
    <dgm:cxn modelId="{982627FA-41B3-4A47-9A9C-0FE2CBC9B58A}" type="presParOf" srcId="{59B290A1-99F5-4ADC-8D1E-AD88A9894A8E}" destId="{9A090F18-F007-4E7B-9E09-697CDA87DC0F}" srcOrd="6" destOrd="0" presId="urn:microsoft.com/office/officeart/2005/8/layout/hChevron3"/>
    <dgm:cxn modelId="{96248BEB-A720-5147-8DCB-257076695D7C}" type="presParOf" srcId="{59B290A1-99F5-4ADC-8D1E-AD88A9894A8E}" destId="{8CDA11D6-DC06-4385-9E55-E2C7075B4E98}" srcOrd="7" destOrd="0" presId="urn:microsoft.com/office/officeart/2005/8/layout/hChevron3"/>
    <dgm:cxn modelId="{1494E489-3D27-8D40-B72C-4C7FFE059528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63119AB-65F8-4DB4-91F7-BD5E9BDE357A}" type="presOf" srcId="{264FF1E9-B388-442E-B3CA-44766FEF57E1}" destId="{0618C7FB-A0E4-462F-B65D-86E241CF89A5}" srcOrd="0" destOrd="0" presId="urn:microsoft.com/office/officeart/2005/8/layout/hChevron3"/>
    <dgm:cxn modelId="{3E8ECB59-6CC9-4E7A-8CC1-237B2185A9B4}" type="presOf" srcId="{EFC09E0F-C4A0-45B0-8539-C28ED5AE2478}" destId="{59B290A1-99F5-4ADC-8D1E-AD88A9894A8E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9322B303-1697-433D-84EB-08DEA95A32CB}" type="presOf" srcId="{912C6CE9-CE54-437D-B04B-23CDBA38C2C4}" destId="{3D6CAB64-716F-437B-AF6B-07CB5E31579C}" srcOrd="0" destOrd="0" presId="urn:microsoft.com/office/officeart/2005/8/layout/hChevron3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0A64A7AF-5E31-407F-B6A6-B05AC17A2ACD}" type="presOf" srcId="{2306F615-31C4-48B3-991D-DBC6941653AA}" destId="{9A090F18-F007-4E7B-9E09-697CDA87DC0F}" srcOrd="0" destOrd="0" presId="urn:microsoft.com/office/officeart/2005/8/layout/hChevron3"/>
    <dgm:cxn modelId="{4477FCAF-B775-47EA-BE71-F5ED8C65D9E6}" type="presOf" srcId="{90E64AB4-7D45-469A-9D1D-DA30AFA9B071}" destId="{DE533981-A94D-428C-B425-20A2CA05C106}" srcOrd="0" destOrd="0" presId="urn:microsoft.com/office/officeart/2005/8/layout/hChevron3"/>
    <dgm:cxn modelId="{3D0BC7E8-AFF5-4C22-8F6B-68700E4F8E2A}" type="presOf" srcId="{56DE5988-EF14-4609-A575-80AC34FFB59D}" destId="{42684E0C-20A9-4E39-9D8D-D1AD0FE68707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4670FAA5-906E-4837-8239-5937C6218699}" type="presParOf" srcId="{59B290A1-99F5-4ADC-8D1E-AD88A9894A8E}" destId="{42684E0C-20A9-4E39-9D8D-D1AD0FE68707}" srcOrd="0" destOrd="0" presId="urn:microsoft.com/office/officeart/2005/8/layout/hChevron3"/>
    <dgm:cxn modelId="{3C0AE6DB-0E06-47C3-9D85-9A63544A9D90}" type="presParOf" srcId="{59B290A1-99F5-4ADC-8D1E-AD88A9894A8E}" destId="{122BDD15-2089-4197-9D0A-A23854CE801B}" srcOrd="1" destOrd="0" presId="urn:microsoft.com/office/officeart/2005/8/layout/hChevron3"/>
    <dgm:cxn modelId="{FBF357A7-D8FD-47DF-AE83-611593F4BC79}" type="presParOf" srcId="{59B290A1-99F5-4ADC-8D1E-AD88A9894A8E}" destId="{3D6CAB64-716F-437B-AF6B-07CB5E31579C}" srcOrd="2" destOrd="0" presId="urn:microsoft.com/office/officeart/2005/8/layout/hChevron3"/>
    <dgm:cxn modelId="{F6E5F936-0530-4D92-A374-BD3F3F65DAB6}" type="presParOf" srcId="{59B290A1-99F5-4ADC-8D1E-AD88A9894A8E}" destId="{A7411732-FCA4-43E4-BE32-83408A094C90}" srcOrd="3" destOrd="0" presId="urn:microsoft.com/office/officeart/2005/8/layout/hChevron3"/>
    <dgm:cxn modelId="{4A56030E-475D-41CC-A022-4F9443D7CEEB}" type="presParOf" srcId="{59B290A1-99F5-4ADC-8D1E-AD88A9894A8E}" destId="{0618C7FB-A0E4-462F-B65D-86E241CF89A5}" srcOrd="4" destOrd="0" presId="urn:microsoft.com/office/officeart/2005/8/layout/hChevron3"/>
    <dgm:cxn modelId="{A0177E99-7371-42BB-9DBB-43F8E1014F38}" type="presParOf" srcId="{59B290A1-99F5-4ADC-8D1E-AD88A9894A8E}" destId="{047F8CD1-90B3-400A-9D0D-B6A4779EEABB}" srcOrd="5" destOrd="0" presId="urn:microsoft.com/office/officeart/2005/8/layout/hChevron3"/>
    <dgm:cxn modelId="{C661B668-C3A4-4351-8457-BF97A3F852DF}" type="presParOf" srcId="{59B290A1-99F5-4ADC-8D1E-AD88A9894A8E}" destId="{9A090F18-F007-4E7B-9E09-697CDA87DC0F}" srcOrd="6" destOrd="0" presId="urn:microsoft.com/office/officeart/2005/8/layout/hChevron3"/>
    <dgm:cxn modelId="{6C29B1DC-39C2-428D-AF8F-8E9662C4E10F}" type="presParOf" srcId="{59B290A1-99F5-4ADC-8D1E-AD88A9894A8E}" destId="{8CDA11D6-DC06-4385-9E55-E2C7075B4E98}" srcOrd="7" destOrd="0" presId="urn:microsoft.com/office/officeart/2005/8/layout/hChevron3"/>
    <dgm:cxn modelId="{A28E9D98-965B-4E40-8D1F-CC8C641E4C10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4DFF45D-FC43-47D5-9121-A8ABB3BEB059}" type="presOf" srcId="{56DE5988-EF14-4609-A575-80AC34FFB59D}" destId="{42684E0C-20A9-4E39-9D8D-D1AD0FE68707}" srcOrd="0" destOrd="0" presId="urn:microsoft.com/office/officeart/2005/8/layout/hChevron3"/>
    <dgm:cxn modelId="{F6DCF149-BF2C-4F58-9EF8-39096E1CDD2E}" type="presOf" srcId="{EFC09E0F-C4A0-45B0-8539-C28ED5AE2478}" destId="{59B290A1-99F5-4ADC-8D1E-AD88A9894A8E}" srcOrd="0" destOrd="0" presId="urn:microsoft.com/office/officeart/2005/8/layout/hChevron3"/>
    <dgm:cxn modelId="{2D9F2397-4B9C-4F1C-BD42-2B6392F4A85B}" type="presOf" srcId="{90E64AB4-7D45-469A-9D1D-DA30AFA9B071}" destId="{DE533981-A94D-428C-B425-20A2CA05C106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67AD097F-5CCE-4CE8-ABDB-1E5C384C7733}" type="presOf" srcId="{264FF1E9-B388-442E-B3CA-44766FEF57E1}" destId="{0618C7FB-A0E4-462F-B65D-86E241CF89A5}" srcOrd="0" destOrd="0" presId="urn:microsoft.com/office/officeart/2005/8/layout/hChevron3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654E456A-6564-477A-8D5D-A4816276F959}" type="presOf" srcId="{2306F615-31C4-48B3-991D-DBC6941653AA}" destId="{9A090F18-F007-4E7B-9E09-697CDA87DC0F}" srcOrd="0" destOrd="0" presId="urn:microsoft.com/office/officeart/2005/8/layout/hChevron3"/>
    <dgm:cxn modelId="{29E89F33-167D-4012-A050-D068BA0DF455}" type="presOf" srcId="{912C6CE9-CE54-437D-B04B-23CDBA38C2C4}" destId="{3D6CAB64-716F-437B-AF6B-07CB5E31579C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D9D29FA4-7E89-411D-9D45-D2A64D5E916F}" type="presParOf" srcId="{59B290A1-99F5-4ADC-8D1E-AD88A9894A8E}" destId="{42684E0C-20A9-4E39-9D8D-D1AD0FE68707}" srcOrd="0" destOrd="0" presId="urn:microsoft.com/office/officeart/2005/8/layout/hChevron3"/>
    <dgm:cxn modelId="{0F27D145-FB2B-4F64-9E44-98E0746D4271}" type="presParOf" srcId="{59B290A1-99F5-4ADC-8D1E-AD88A9894A8E}" destId="{122BDD15-2089-4197-9D0A-A23854CE801B}" srcOrd="1" destOrd="0" presId="urn:microsoft.com/office/officeart/2005/8/layout/hChevron3"/>
    <dgm:cxn modelId="{55432227-A579-466A-B393-B6568F5BF583}" type="presParOf" srcId="{59B290A1-99F5-4ADC-8D1E-AD88A9894A8E}" destId="{3D6CAB64-716F-437B-AF6B-07CB5E31579C}" srcOrd="2" destOrd="0" presId="urn:microsoft.com/office/officeart/2005/8/layout/hChevron3"/>
    <dgm:cxn modelId="{5E8A6A66-B857-418E-A179-2B57AF2F12A4}" type="presParOf" srcId="{59B290A1-99F5-4ADC-8D1E-AD88A9894A8E}" destId="{A7411732-FCA4-43E4-BE32-83408A094C90}" srcOrd="3" destOrd="0" presId="urn:microsoft.com/office/officeart/2005/8/layout/hChevron3"/>
    <dgm:cxn modelId="{5EE1D772-5AFD-408F-978C-6C72BD750AF4}" type="presParOf" srcId="{59B290A1-99F5-4ADC-8D1E-AD88A9894A8E}" destId="{0618C7FB-A0E4-462F-B65D-86E241CF89A5}" srcOrd="4" destOrd="0" presId="urn:microsoft.com/office/officeart/2005/8/layout/hChevron3"/>
    <dgm:cxn modelId="{8159E884-4B2F-4F5A-9427-367B43C6C0E1}" type="presParOf" srcId="{59B290A1-99F5-4ADC-8D1E-AD88A9894A8E}" destId="{047F8CD1-90B3-400A-9D0D-B6A4779EEABB}" srcOrd="5" destOrd="0" presId="urn:microsoft.com/office/officeart/2005/8/layout/hChevron3"/>
    <dgm:cxn modelId="{4A6583B9-39A7-4911-8CEB-459AE59B077D}" type="presParOf" srcId="{59B290A1-99F5-4ADC-8D1E-AD88A9894A8E}" destId="{9A090F18-F007-4E7B-9E09-697CDA87DC0F}" srcOrd="6" destOrd="0" presId="urn:microsoft.com/office/officeart/2005/8/layout/hChevron3"/>
    <dgm:cxn modelId="{5F7EA8E2-FB57-40A7-A16E-4BD3CA0FFD80}" type="presParOf" srcId="{59B290A1-99F5-4ADC-8D1E-AD88A9894A8E}" destId="{8CDA11D6-DC06-4385-9E55-E2C7075B4E98}" srcOrd="7" destOrd="0" presId="urn:microsoft.com/office/officeart/2005/8/layout/hChevron3"/>
    <dgm:cxn modelId="{538345BD-B6A9-44DD-95B8-218AC8FE59B1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rgbClr val="E46C0A"/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2E15F1-8865-4E4E-A52C-BE6A7EDEE616}" type="presOf" srcId="{56DE5988-EF14-4609-A575-80AC34FFB59D}" destId="{42684E0C-20A9-4E39-9D8D-D1AD0FE68707}" srcOrd="0" destOrd="0" presId="urn:microsoft.com/office/officeart/2005/8/layout/hChevron3"/>
    <dgm:cxn modelId="{416B12E9-F6E6-F64D-BC48-97F8EEB98A6B}" type="presOf" srcId="{264FF1E9-B388-442E-B3CA-44766FEF57E1}" destId="{0618C7FB-A0E4-462F-B65D-86E241CF89A5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AD001BFF-5957-014B-BD69-6A7E4128D5B6}" type="presOf" srcId="{EFC09E0F-C4A0-45B0-8539-C28ED5AE2478}" destId="{59B290A1-99F5-4ADC-8D1E-AD88A9894A8E}" srcOrd="0" destOrd="0" presId="urn:microsoft.com/office/officeart/2005/8/layout/hChevron3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4CD319DE-E7DA-4A4E-8976-8517133683D9}" type="presOf" srcId="{912C6CE9-CE54-437D-B04B-23CDBA38C2C4}" destId="{3D6CAB64-716F-437B-AF6B-07CB5E31579C}" srcOrd="0" destOrd="0" presId="urn:microsoft.com/office/officeart/2005/8/layout/hChevron3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D1395AC2-3D44-FC46-B154-D6E9CB8A6C1A}" type="presOf" srcId="{90E64AB4-7D45-469A-9D1D-DA30AFA9B071}" destId="{DE533981-A94D-428C-B425-20A2CA05C106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FB19CBC8-27B8-8645-B30B-62AB58413CA8}" type="presOf" srcId="{2306F615-31C4-48B3-991D-DBC6941653AA}" destId="{9A090F18-F007-4E7B-9E09-697CDA87DC0F}" srcOrd="0" destOrd="0" presId="urn:microsoft.com/office/officeart/2005/8/layout/hChevron3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9CB7196F-19F1-B346-81D0-2EBD6EACD256}" type="presParOf" srcId="{59B290A1-99F5-4ADC-8D1E-AD88A9894A8E}" destId="{42684E0C-20A9-4E39-9D8D-D1AD0FE68707}" srcOrd="0" destOrd="0" presId="urn:microsoft.com/office/officeart/2005/8/layout/hChevron3"/>
    <dgm:cxn modelId="{9276C8B3-07AB-974B-855B-261F95D65F18}" type="presParOf" srcId="{59B290A1-99F5-4ADC-8D1E-AD88A9894A8E}" destId="{122BDD15-2089-4197-9D0A-A23854CE801B}" srcOrd="1" destOrd="0" presId="urn:microsoft.com/office/officeart/2005/8/layout/hChevron3"/>
    <dgm:cxn modelId="{E5606FE9-D9F0-DB49-9A0D-B3973E2A7911}" type="presParOf" srcId="{59B290A1-99F5-4ADC-8D1E-AD88A9894A8E}" destId="{3D6CAB64-716F-437B-AF6B-07CB5E31579C}" srcOrd="2" destOrd="0" presId="urn:microsoft.com/office/officeart/2005/8/layout/hChevron3"/>
    <dgm:cxn modelId="{02C8B359-C634-5244-8143-87D5DECCD9FF}" type="presParOf" srcId="{59B290A1-99F5-4ADC-8D1E-AD88A9894A8E}" destId="{A7411732-FCA4-43E4-BE32-83408A094C90}" srcOrd="3" destOrd="0" presId="urn:microsoft.com/office/officeart/2005/8/layout/hChevron3"/>
    <dgm:cxn modelId="{DCE2B98E-32B7-7540-8FB4-19D0B0859494}" type="presParOf" srcId="{59B290A1-99F5-4ADC-8D1E-AD88A9894A8E}" destId="{0618C7FB-A0E4-462F-B65D-86E241CF89A5}" srcOrd="4" destOrd="0" presId="urn:microsoft.com/office/officeart/2005/8/layout/hChevron3"/>
    <dgm:cxn modelId="{4A79AC60-EA9E-2445-9655-F184DE11959C}" type="presParOf" srcId="{59B290A1-99F5-4ADC-8D1E-AD88A9894A8E}" destId="{047F8CD1-90B3-400A-9D0D-B6A4779EEABB}" srcOrd="5" destOrd="0" presId="urn:microsoft.com/office/officeart/2005/8/layout/hChevron3"/>
    <dgm:cxn modelId="{C99DE0BD-8CE6-9C4E-9935-808A2889E009}" type="presParOf" srcId="{59B290A1-99F5-4ADC-8D1E-AD88A9894A8E}" destId="{9A090F18-F007-4E7B-9E09-697CDA87DC0F}" srcOrd="6" destOrd="0" presId="urn:microsoft.com/office/officeart/2005/8/layout/hChevron3"/>
    <dgm:cxn modelId="{3021A185-FA82-034A-BBD8-C39593BE22FF}" type="presParOf" srcId="{59B290A1-99F5-4ADC-8D1E-AD88A9894A8E}" destId="{8CDA11D6-DC06-4385-9E55-E2C7075B4E98}" srcOrd="7" destOrd="0" presId="urn:microsoft.com/office/officeart/2005/8/layout/hChevron3"/>
    <dgm:cxn modelId="{47486FC4-B670-2E49-9699-6156DBC2C74E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0D24D7C-1046-408F-9646-9D862220BB86}" type="presOf" srcId="{56DE5988-EF14-4609-A575-80AC34FFB59D}" destId="{42684E0C-20A9-4E39-9D8D-D1AD0FE68707}" srcOrd="0" destOrd="0" presId="urn:microsoft.com/office/officeart/2005/8/layout/hChevron3"/>
    <dgm:cxn modelId="{C7C976B4-650C-417F-8245-DFB7B6AFA3C5}" type="presOf" srcId="{2306F615-31C4-48B3-991D-DBC6941653AA}" destId="{9A090F18-F007-4E7B-9E09-697CDA87DC0F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83DB00F2-0C29-439F-97E4-5A329C100ABA}" type="presOf" srcId="{264FF1E9-B388-442E-B3CA-44766FEF57E1}" destId="{0618C7FB-A0E4-462F-B65D-86E241CF89A5}" srcOrd="0" destOrd="0" presId="urn:microsoft.com/office/officeart/2005/8/layout/hChevron3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19FF092D-5CAC-4E3D-8AC1-2A031339F54E}" type="presOf" srcId="{EFC09E0F-C4A0-45B0-8539-C28ED5AE2478}" destId="{59B290A1-99F5-4ADC-8D1E-AD88A9894A8E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FB056C30-0974-47B4-9AD5-5EFC0862059F}" type="presOf" srcId="{90E64AB4-7D45-469A-9D1D-DA30AFA9B071}" destId="{DE533981-A94D-428C-B425-20A2CA05C106}" srcOrd="0" destOrd="0" presId="urn:microsoft.com/office/officeart/2005/8/layout/hChevron3"/>
    <dgm:cxn modelId="{71378630-2BFF-4C27-8796-712CF15ABAAA}" type="presOf" srcId="{912C6CE9-CE54-437D-B04B-23CDBA38C2C4}" destId="{3D6CAB64-716F-437B-AF6B-07CB5E31579C}" srcOrd="0" destOrd="0" presId="urn:microsoft.com/office/officeart/2005/8/layout/hChevron3"/>
    <dgm:cxn modelId="{332ABBDC-3F3F-466A-AC1D-0CFE9311464F}" type="presParOf" srcId="{59B290A1-99F5-4ADC-8D1E-AD88A9894A8E}" destId="{42684E0C-20A9-4E39-9D8D-D1AD0FE68707}" srcOrd="0" destOrd="0" presId="urn:microsoft.com/office/officeart/2005/8/layout/hChevron3"/>
    <dgm:cxn modelId="{C0296825-174A-477B-A524-622D35B4BA43}" type="presParOf" srcId="{59B290A1-99F5-4ADC-8D1E-AD88A9894A8E}" destId="{122BDD15-2089-4197-9D0A-A23854CE801B}" srcOrd="1" destOrd="0" presId="urn:microsoft.com/office/officeart/2005/8/layout/hChevron3"/>
    <dgm:cxn modelId="{8C8E0139-BE4E-4599-B5C9-E99F8044540F}" type="presParOf" srcId="{59B290A1-99F5-4ADC-8D1E-AD88A9894A8E}" destId="{3D6CAB64-716F-437B-AF6B-07CB5E31579C}" srcOrd="2" destOrd="0" presId="urn:microsoft.com/office/officeart/2005/8/layout/hChevron3"/>
    <dgm:cxn modelId="{287E196B-D71C-4910-84C8-4F9F9D41092B}" type="presParOf" srcId="{59B290A1-99F5-4ADC-8D1E-AD88A9894A8E}" destId="{A7411732-FCA4-43E4-BE32-83408A094C90}" srcOrd="3" destOrd="0" presId="urn:microsoft.com/office/officeart/2005/8/layout/hChevron3"/>
    <dgm:cxn modelId="{5AB2DCC5-5286-45A8-88BD-FD5EE09E4DB8}" type="presParOf" srcId="{59B290A1-99F5-4ADC-8D1E-AD88A9894A8E}" destId="{0618C7FB-A0E4-462F-B65D-86E241CF89A5}" srcOrd="4" destOrd="0" presId="urn:microsoft.com/office/officeart/2005/8/layout/hChevron3"/>
    <dgm:cxn modelId="{B9D97751-E9D5-4CCE-9F1C-7317B92B1D78}" type="presParOf" srcId="{59B290A1-99F5-4ADC-8D1E-AD88A9894A8E}" destId="{047F8CD1-90B3-400A-9D0D-B6A4779EEABB}" srcOrd="5" destOrd="0" presId="urn:microsoft.com/office/officeart/2005/8/layout/hChevron3"/>
    <dgm:cxn modelId="{E46E5D59-8EDC-4560-80EB-73C27C20F876}" type="presParOf" srcId="{59B290A1-99F5-4ADC-8D1E-AD88A9894A8E}" destId="{9A090F18-F007-4E7B-9E09-697CDA87DC0F}" srcOrd="6" destOrd="0" presId="urn:microsoft.com/office/officeart/2005/8/layout/hChevron3"/>
    <dgm:cxn modelId="{AA8BB416-5C48-4E8D-A09E-6ED652DF1377}" type="presParOf" srcId="{59B290A1-99F5-4ADC-8D1E-AD88A9894A8E}" destId="{8CDA11D6-DC06-4385-9E55-E2C7075B4E98}" srcOrd="7" destOrd="0" presId="urn:microsoft.com/office/officeart/2005/8/layout/hChevron3"/>
    <dgm:cxn modelId="{8065DE3C-32A8-44EE-BCE4-C9C872360668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0D2C873-C914-1A4F-8BA3-E1E4A6F2D2C9}" type="presOf" srcId="{264FF1E9-B388-442E-B3CA-44766FEF57E1}" destId="{0618C7FB-A0E4-462F-B65D-86E241CF89A5}" srcOrd="0" destOrd="0" presId="urn:microsoft.com/office/officeart/2005/8/layout/hChevron3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B6FF724E-E307-A347-8342-E6145EABA06F}" type="presOf" srcId="{EFC09E0F-C4A0-45B0-8539-C28ED5AE2478}" destId="{59B290A1-99F5-4ADC-8D1E-AD88A9894A8E}" srcOrd="0" destOrd="0" presId="urn:microsoft.com/office/officeart/2005/8/layout/hChevron3"/>
    <dgm:cxn modelId="{796B8C39-3618-754B-ABB8-433E3F370903}" type="presOf" srcId="{56DE5988-EF14-4609-A575-80AC34FFB59D}" destId="{42684E0C-20A9-4E39-9D8D-D1AD0FE68707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8CF50B32-CEB7-D34F-BD8E-D534CF9A7F0A}" type="presOf" srcId="{90E64AB4-7D45-469A-9D1D-DA30AFA9B071}" destId="{DE533981-A94D-428C-B425-20A2CA05C106}" srcOrd="0" destOrd="0" presId="urn:microsoft.com/office/officeart/2005/8/layout/hChevron3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F85EEAEC-675E-CD44-936D-47C0AE53DDD5}" type="presOf" srcId="{912C6CE9-CE54-437D-B04B-23CDBA38C2C4}" destId="{3D6CAB64-716F-437B-AF6B-07CB5E31579C}" srcOrd="0" destOrd="0" presId="urn:microsoft.com/office/officeart/2005/8/layout/hChevron3"/>
    <dgm:cxn modelId="{80E1377A-AE28-524A-9417-A6A1A6CA8E0B}" type="presOf" srcId="{2306F615-31C4-48B3-991D-DBC6941653AA}" destId="{9A090F18-F007-4E7B-9E09-697CDA87DC0F}" srcOrd="0" destOrd="0" presId="urn:microsoft.com/office/officeart/2005/8/layout/hChevron3"/>
    <dgm:cxn modelId="{6D5281BA-0623-844E-929E-C9F6C7EED2FF}" type="presParOf" srcId="{59B290A1-99F5-4ADC-8D1E-AD88A9894A8E}" destId="{42684E0C-20A9-4E39-9D8D-D1AD0FE68707}" srcOrd="0" destOrd="0" presId="urn:microsoft.com/office/officeart/2005/8/layout/hChevron3"/>
    <dgm:cxn modelId="{AD66769D-4ECD-6B45-B68A-E921948344DB}" type="presParOf" srcId="{59B290A1-99F5-4ADC-8D1E-AD88A9894A8E}" destId="{122BDD15-2089-4197-9D0A-A23854CE801B}" srcOrd="1" destOrd="0" presId="urn:microsoft.com/office/officeart/2005/8/layout/hChevron3"/>
    <dgm:cxn modelId="{E856CE29-AA69-834C-BC3D-43AE0F0B9BFE}" type="presParOf" srcId="{59B290A1-99F5-4ADC-8D1E-AD88A9894A8E}" destId="{3D6CAB64-716F-437B-AF6B-07CB5E31579C}" srcOrd="2" destOrd="0" presId="urn:microsoft.com/office/officeart/2005/8/layout/hChevron3"/>
    <dgm:cxn modelId="{16AC219B-02C0-184B-AD66-A9789DACDF6B}" type="presParOf" srcId="{59B290A1-99F5-4ADC-8D1E-AD88A9894A8E}" destId="{A7411732-FCA4-43E4-BE32-83408A094C90}" srcOrd="3" destOrd="0" presId="urn:microsoft.com/office/officeart/2005/8/layout/hChevron3"/>
    <dgm:cxn modelId="{73AA76BF-007B-E941-AE4C-2A890B97E817}" type="presParOf" srcId="{59B290A1-99F5-4ADC-8D1E-AD88A9894A8E}" destId="{0618C7FB-A0E4-462F-B65D-86E241CF89A5}" srcOrd="4" destOrd="0" presId="urn:microsoft.com/office/officeart/2005/8/layout/hChevron3"/>
    <dgm:cxn modelId="{7C70B59F-4BCF-1344-9281-CB3962C575B7}" type="presParOf" srcId="{59B290A1-99F5-4ADC-8D1E-AD88A9894A8E}" destId="{047F8CD1-90B3-400A-9D0D-B6A4779EEABB}" srcOrd="5" destOrd="0" presId="urn:microsoft.com/office/officeart/2005/8/layout/hChevron3"/>
    <dgm:cxn modelId="{B94333DE-6BBF-1245-AB16-CEE1A2A20E49}" type="presParOf" srcId="{59B290A1-99F5-4ADC-8D1E-AD88A9894A8E}" destId="{9A090F18-F007-4E7B-9E09-697CDA87DC0F}" srcOrd="6" destOrd="0" presId="urn:microsoft.com/office/officeart/2005/8/layout/hChevron3"/>
    <dgm:cxn modelId="{267406B7-7925-5444-8A92-56E964BF02C7}" type="presParOf" srcId="{59B290A1-99F5-4ADC-8D1E-AD88A9894A8E}" destId="{8CDA11D6-DC06-4385-9E55-E2C7075B4E98}" srcOrd="7" destOrd="0" presId="urn:microsoft.com/office/officeart/2005/8/layout/hChevron3"/>
    <dgm:cxn modelId="{6A10935B-E225-BE4E-948D-D2CACF403FA5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6F89AF0B-F501-4FA1-8603-DF9589EC15FF}" type="presOf" srcId="{EFC09E0F-C4A0-45B0-8539-C28ED5AE2478}" destId="{59B290A1-99F5-4ADC-8D1E-AD88A9894A8E}" srcOrd="0" destOrd="0" presId="urn:microsoft.com/office/officeart/2005/8/layout/hChevron3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AB32EDDD-A5EC-4B55-A4F7-97B2231852A4}" type="presOf" srcId="{2306F615-31C4-48B3-991D-DBC6941653AA}" destId="{9A090F18-F007-4E7B-9E09-697CDA87DC0F}" srcOrd="0" destOrd="0" presId="urn:microsoft.com/office/officeart/2005/8/layout/hChevron3"/>
    <dgm:cxn modelId="{73473BFF-9905-4EFC-9476-80452390B68D}" type="presOf" srcId="{56DE5988-EF14-4609-A575-80AC34FFB59D}" destId="{42684E0C-20A9-4E39-9D8D-D1AD0FE68707}" srcOrd="0" destOrd="0" presId="urn:microsoft.com/office/officeart/2005/8/layout/hChevron3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654D3155-DD08-4363-91FD-FA4871B95B55}" type="presOf" srcId="{90E64AB4-7D45-469A-9D1D-DA30AFA9B071}" destId="{DE533981-A94D-428C-B425-20A2CA05C106}" srcOrd="0" destOrd="0" presId="urn:microsoft.com/office/officeart/2005/8/layout/hChevron3"/>
    <dgm:cxn modelId="{86ECEEFB-BB85-4417-8C93-29EE07A291D6}" type="presOf" srcId="{264FF1E9-B388-442E-B3CA-44766FEF57E1}" destId="{0618C7FB-A0E4-462F-B65D-86E241CF89A5}" srcOrd="0" destOrd="0" presId="urn:microsoft.com/office/officeart/2005/8/layout/hChevron3"/>
    <dgm:cxn modelId="{704A71BF-3AF3-40A6-AA30-067C4ADF23D6}" type="presOf" srcId="{912C6CE9-CE54-437D-B04B-23CDBA38C2C4}" destId="{3D6CAB64-716F-437B-AF6B-07CB5E31579C}" srcOrd="0" destOrd="0" presId="urn:microsoft.com/office/officeart/2005/8/layout/hChevron3"/>
    <dgm:cxn modelId="{54F1C4FF-8681-436E-9994-06C244F80F3C}" type="presParOf" srcId="{59B290A1-99F5-4ADC-8D1E-AD88A9894A8E}" destId="{42684E0C-20A9-4E39-9D8D-D1AD0FE68707}" srcOrd="0" destOrd="0" presId="urn:microsoft.com/office/officeart/2005/8/layout/hChevron3"/>
    <dgm:cxn modelId="{7C3BF4DF-02EB-4389-8ADB-BEA49CC85DB0}" type="presParOf" srcId="{59B290A1-99F5-4ADC-8D1E-AD88A9894A8E}" destId="{122BDD15-2089-4197-9D0A-A23854CE801B}" srcOrd="1" destOrd="0" presId="urn:microsoft.com/office/officeart/2005/8/layout/hChevron3"/>
    <dgm:cxn modelId="{3F47A158-4055-41A2-B769-FB1D47297CFC}" type="presParOf" srcId="{59B290A1-99F5-4ADC-8D1E-AD88A9894A8E}" destId="{3D6CAB64-716F-437B-AF6B-07CB5E31579C}" srcOrd="2" destOrd="0" presId="urn:microsoft.com/office/officeart/2005/8/layout/hChevron3"/>
    <dgm:cxn modelId="{07A8E9DD-CB8D-4613-8770-7DCB06D6A807}" type="presParOf" srcId="{59B290A1-99F5-4ADC-8D1E-AD88A9894A8E}" destId="{A7411732-FCA4-43E4-BE32-83408A094C90}" srcOrd="3" destOrd="0" presId="urn:microsoft.com/office/officeart/2005/8/layout/hChevron3"/>
    <dgm:cxn modelId="{DACA2B77-BB88-4B4E-B27E-2ACD690C420E}" type="presParOf" srcId="{59B290A1-99F5-4ADC-8D1E-AD88A9894A8E}" destId="{0618C7FB-A0E4-462F-B65D-86E241CF89A5}" srcOrd="4" destOrd="0" presId="urn:microsoft.com/office/officeart/2005/8/layout/hChevron3"/>
    <dgm:cxn modelId="{1461FDBE-08D4-4070-A4FB-DD3457D8E40A}" type="presParOf" srcId="{59B290A1-99F5-4ADC-8D1E-AD88A9894A8E}" destId="{047F8CD1-90B3-400A-9D0D-B6A4779EEABB}" srcOrd="5" destOrd="0" presId="urn:microsoft.com/office/officeart/2005/8/layout/hChevron3"/>
    <dgm:cxn modelId="{88908318-6E33-43EB-966C-FB188D3D2DCA}" type="presParOf" srcId="{59B290A1-99F5-4ADC-8D1E-AD88A9894A8E}" destId="{9A090F18-F007-4E7B-9E09-697CDA87DC0F}" srcOrd="6" destOrd="0" presId="urn:microsoft.com/office/officeart/2005/8/layout/hChevron3"/>
    <dgm:cxn modelId="{9A0A7935-D119-4939-8655-F447E2A50083}" type="presParOf" srcId="{59B290A1-99F5-4ADC-8D1E-AD88A9894A8E}" destId="{8CDA11D6-DC06-4385-9E55-E2C7075B4E98}" srcOrd="7" destOrd="0" presId="urn:microsoft.com/office/officeart/2005/8/layout/hChevron3"/>
    <dgm:cxn modelId="{CE94FECF-3BEA-4092-8F28-7FF07611D3DB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189655D-BA2C-4DCA-A8C5-B06A137F7A05}" type="presOf" srcId="{90E64AB4-7D45-469A-9D1D-DA30AFA9B071}" destId="{DE533981-A94D-428C-B425-20A2CA05C106}" srcOrd="0" destOrd="0" presId="urn:microsoft.com/office/officeart/2005/8/layout/hChevron3"/>
    <dgm:cxn modelId="{F2B28827-6A82-4898-BDE6-65426EB3D394}" type="presOf" srcId="{EFC09E0F-C4A0-45B0-8539-C28ED5AE2478}" destId="{59B290A1-99F5-4ADC-8D1E-AD88A9894A8E}" srcOrd="0" destOrd="0" presId="urn:microsoft.com/office/officeart/2005/8/layout/hChevron3"/>
    <dgm:cxn modelId="{BD9B606A-B62B-4403-B9CC-C56EC1868E29}" type="presOf" srcId="{56DE5988-EF14-4609-A575-80AC34FFB59D}" destId="{42684E0C-20A9-4E39-9D8D-D1AD0FE68707}" srcOrd="0" destOrd="0" presId="urn:microsoft.com/office/officeart/2005/8/layout/hChevron3"/>
    <dgm:cxn modelId="{AF7273A0-A7CE-4930-9FCB-F5A54FBDEDD4}" type="presOf" srcId="{2306F615-31C4-48B3-991D-DBC6941653AA}" destId="{9A090F18-F007-4E7B-9E09-697CDA87DC0F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0C10B219-CE50-4D15-AA5B-B48EB19B4A08}" type="presOf" srcId="{264FF1E9-B388-442E-B3CA-44766FEF57E1}" destId="{0618C7FB-A0E4-462F-B65D-86E241CF89A5}" srcOrd="0" destOrd="0" presId="urn:microsoft.com/office/officeart/2005/8/layout/hChevron3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7AF541FC-532C-4D6C-87EF-9760CA39291C}" type="presOf" srcId="{912C6CE9-CE54-437D-B04B-23CDBA38C2C4}" destId="{3D6CAB64-716F-437B-AF6B-07CB5E31579C}" srcOrd="0" destOrd="0" presId="urn:microsoft.com/office/officeart/2005/8/layout/hChevron3"/>
    <dgm:cxn modelId="{738D4BA9-27AE-4697-98EA-62171E12F3C2}" type="presParOf" srcId="{59B290A1-99F5-4ADC-8D1E-AD88A9894A8E}" destId="{42684E0C-20A9-4E39-9D8D-D1AD0FE68707}" srcOrd="0" destOrd="0" presId="urn:microsoft.com/office/officeart/2005/8/layout/hChevron3"/>
    <dgm:cxn modelId="{48297385-712F-45BA-8879-368AAD9BC89C}" type="presParOf" srcId="{59B290A1-99F5-4ADC-8D1E-AD88A9894A8E}" destId="{122BDD15-2089-4197-9D0A-A23854CE801B}" srcOrd="1" destOrd="0" presId="urn:microsoft.com/office/officeart/2005/8/layout/hChevron3"/>
    <dgm:cxn modelId="{17CEFF5F-7245-42F6-BC97-3C94EAD88D8C}" type="presParOf" srcId="{59B290A1-99F5-4ADC-8D1E-AD88A9894A8E}" destId="{3D6CAB64-716F-437B-AF6B-07CB5E31579C}" srcOrd="2" destOrd="0" presId="urn:microsoft.com/office/officeart/2005/8/layout/hChevron3"/>
    <dgm:cxn modelId="{1C9BFCD6-FA67-4AE6-888F-040A6EA72D2C}" type="presParOf" srcId="{59B290A1-99F5-4ADC-8D1E-AD88A9894A8E}" destId="{A7411732-FCA4-43E4-BE32-83408A094C90}" srcOrd="3" destOrd="0" presId="urn:microsoft.com/office/officeart/2005/8/layout/hChevron3"/>
    <dgm:cxn modelId="{5DFD4699-DA99-4523-B2AE-5F28F8819E25}" type="presParOf" srcId="{59B290A1-99F5-4ADC-8D1E-AD88A9894A8E}" destId="{0618C7FB-A0E4-462F-B65D-86E241CF89A5}" srcOrd="4" destOrd="0" presId="urn:microsoft.com/office/officeart/2005/8/layout/hChevron3"/>
    <dgm:cxn modelId="{DD211180-4B7B-4947-BB57-E69BDE15C3AF}" type="presParOf" srcId="{59B290A1-99F5-4ADC-8D1E-AD88A9894A8E}" destId="{047F8CD1-90B3-400A-9D0D-B6A4779EEABB}" srcOrd="5" destOrd="0" presId="urn:microsoft.com/office/officeart/2005/8/layout/hChevron3"/>
    <dgm:cxn modelId="{0D450457-8F1C-459C-9E51-72C2C90C9276}" type="presParOf" srcId="{59B290A1-99F5-4ADC-8D1E-AD88A9894A8E}" destId="{9A090F18-F007-4E7B-9E09-697CDA87DC0F}" srcOrd="6" destOrd="0" presId="urn:microsoft.com/office/officeart/2005/8/layout/hChevron3"/>
    <dgm:cxn modelId="{B3DC5E5E-42D9-4548-8B12-A7E45C43A3A5}" type="presParOf" srcId="{59B290A1-99F5-4ADC-8D1E-AD88A9894A8E}" destId="{8CDA11D6-DC06-4385-9E55-E2C7075B4E98}" srcOrd="7" destOrd="0" presId="urn:microsoft.com/office/officeart/2005/8/layout/hChevron3"/>
    <dgm:cxn modelId="{3424193B-FE11-43CC-ADCE-61023130BF56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F726B14C-220A-DC4D-83B9-490A8DE37676}" type="presOf" srcId="{90E64AB4-7D45-469A-9D1D-DA30AFA9B071}" destId="{DE533981-A94D-428C-B425-20A2CA05C106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55AF07B2-4BE6-864B-863B-2F1A2D120E47}" type="presOf" srcId="{2306F615-31C4-48B3-991D-DBC6941653AA}" destId="{9A090F18-F007-4E7B-9E09-697CDA87DC0F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D29A2E8D-AEEF-7043-A6BC-6B1AD85482D7}" type="presOf" srcId="{912C6CE9-CE54-437D-B04B-23CDBA38C2C4}" destId="{3D6CAB64-716F-437B-AF6B-07CB5E31579C}" srcOrd="0" destOrd="0" presId="urn:microsoft.com/office/officeart/2005/8/layout/hChevron3"/>
    <dgm:cxn modelId="{090EF322-D2F9-EA4B-B9B2-A73214BCC5ED}" type="presOf" srcId="{EFC09E0F-C4A0-45B0-8539-C28ED5AE2478}" destId="{59B290A1-99F5-4ADC-8D1E-AD88A9894A8E}" srcOrd="0" destOrd="0" presId="urn:microsoft.com/office/officeart/2005/8/layout/hChevron3"/>
    <dgm:cxn modelId="{387D266C-7589-B247-9B3D-A74F88B12165}" type="presOf" srcId="{264FF1E9-B388-442E-B3CA-44766FEF57E1}" destId="{0618C7FB-A0E4-462F-B65D-86E241CF89A5}" srcOrd="0" destOrd="0" presId="urn:microsoft.com/office/officeart/2005/8/layout/hChevron3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4AF61992-A64F-3642-9617-C85A88F0C6D1}" type="presOf" srcId="{56DE5988-EF14-4609-A575-80AC34FFB59D}" destId="{42684E0C-20A9-4E39-9D8D-D1AD0FE68707}" srcOrd="0" destOrd="0" presId="urn:microsoft.com/office/officeart/2005/8/layout/hChevron3"/>
    <dgm:cxn modelId="{C6B79E3E-3344-1346-B1E2-2E34E1851CCC}" type="presParOf" srcId="{59B290A1-99F5-4ADC-8D1E-AD88A9894A8E}" destId="{42684E0C-20A9-4E39-9D8D-D1AD0FE68707}" srcOrd="0" destOrd="0" presId="urn:microsoft.com/office/officeart/2005/8/layout/hChevron3"/>
    <dgm:cxn modelId="{E8B4BA66-709B-5849-9749-183419657ABB}" type="presParOf" srcId="{59B290A1-99F5-4ADC-8D1E-AD88A9894A8E}" destId="{122BDD15-2089-4197-9D0A-A23854CE801B}" srcOrd="1" destOrd="0" presId="urn:microsoft.com/office/officeart/2005/8/layout/hChevron3"/>
    <dgm:cxn modelId="{4737C415-DE1F-E740-AC08-75ADD0598AE7}" type="presParOf" srcId="{59B290A1-99F5-4ADC-8D1E-AD88A9894A8E}" destId="{3D6CAB64-716F-437B-AF6B-07CB5E31579C}" srcOrd="2" destOrd="0" presId="urn:microsoft.com/office/officeart/2005/8/layout/hChevron3"/>
    <dgm:cxn modelId="{DAD9F6BA-622D-894F-B8CF-1596FF31BA5D}" type="presParOf" srcId="{59B290A1-99F5-4ADC-8D1E-AD88A9894A8E}" destId="{A7411732-FCA4-43E4-BE32-83408A094C90}" srcOrd="3" destOrd="0" presId="urn:microsoft.com/office/officeart/2005/8/layout/hChevron3"/>
    <dgm:cxn modelId="{84247F9C-8236-4746-94D5-1D646EFE1453}" type="presParOf" srcId="{59B290A1-99F5-4ADC-8D1E-AD88A9894A8E}" destId="{0618C7FB-A0E4-462F-B65D-86E241CF89A5}" srcOrd="4" destOrd="0" presId="urn:microsoft.com/office/officeart/2005/8/layout/hChevron3"/>
    <dgm:cxn modelId="{F2338685-9D97-9941-ABE1-AF3AB484BC82}" type="presParOf" srcId="{59B290A1-99F5-4ADC-8D1E-AD88A9894A8E}" destId="{047F8CD1-90B3-400A-9D0D-B6A4779EEABB}" srcOrd="5" destOrd="0" presId="urn:microsoft.com/office/officeart/2005/8/layout/hChevron3"/>
    <dgm:cxn modelId="{6C65DD3E-D549-9741-B32B-1DA234C95F62}" type="presParOf" srcId="{59B290A1-99F5-4ADC-8D1E-AD88A9894A8E}" destId="{9A090F18-F007-4E7B-9E09-697CDA87DC0F}" srcOrd="6" destOrd="0" presId="urn:microsoft.com/office/officeart/2005/8/layout/hChevron3"/>
    <dgm:cxn modelId="{BC682EC4-5A83-3B4E-B92D-8131CC539E42}" type="presParOf" srcId="{59B290A1-99F5-4ADC-8D1E-AD88A9894A8E}" destId="{8CDA11D6-DC06-4385-9E55-E2C7075B4E98}" srcOrd="7" destOrd="0" presId="urn:microsoft.com/office/officeart/2005/8/layout/hChevron3"/>
    <dgm:cxn modelId="{38D85F6C-4AB9-AC43-8CD5-CFC7FAA2CD43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C93FDF6-7F7D-4445-9743-76BBA6FD66A0}" type="presOf" srcId="{90E64AB4-7D45-469A-9D1D-DA30AFA9B071}" destId="{DE533981-A94D-428C-B425-20A2CA05C106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8FA4A9F4-8A10-F445-B653-673AC865C0F8}" type="presOf" srcId="{56DE5988-EF14-4609-A575-80AC34FFB59D}" destId="{42684E0C-20A9-4E39-9D8D-D1AD0FE68707}" srcOrd="0" destOrd="0" presId="urn:microsoft.com/office/officeart/2005/8/layout/hChevron3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4CBAFB84-499B-F848-B3F5-8782AEE96F06}" type="presOf" srcId="{2306F615-31C4-48B3-991D-DBC6941653AA}" destId="{9A090F18-F007-4E7B-9E09-697CDA87DC0F}" srcOrd="0" destOrd="0" presId="urn:microsoft.com/office/officeart/2005/8/layout/hChevron3"/>
    <dgm:cxn modelId="{8B42E82E-670A-654F-9D42-0D733C5FF541}" type="presOf" srcId="{264FF1E9-B388-442E-B3CA-44766FEF57E1}" destId="{0618C7FB-A0E4-462F-B65D-86E241CF89A5}" srcOrd="0" destOrd="0" presId="urn:microsoft.com/office/officeart/2005/8/layout/hChevron3"/>
    <dgm:cxn modelId="{FA9E72F8-3969-6948-8DC2-4D1166F782CB}" type="presOf" srcId="{912C6CE9-CE54-437D-B04B-23CDBA38C2C4}" destId="{3D6CAB64-716F-437B-AF6B-07CB5E31579C}" srcOrd="0" destOrd="0" presId="urn:microsoft.com/office/officeart/2005/8/layout/hChevron3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18953F3B-85A5-BD4B-8A67-E9042BF92184}" type="presOf" srcId="{EFC09E0F-C4A0-45B0-8539-C28ED5AE2478}" destId="{59B290A1-99F5-4ADC-8D1E-AD88A9894A8E}" srcOrd="0" destOrd="0" presId="urn:microsoft.com/office/officeart/2005/8/layout/hChevron3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C3F30AEE-1160-FE43-B255-972071124DE5}" type="presParOf" srcId="{59B290A1-99F5-4ADC-8D1E-AD88A9894A8E}" destId="{42684E0C-20A9-4E39-9D8D-D1AD0FE68707}" srcOrd="0" destOrd="0" presId="urn:microsoft.com/office/officeart/2005/8/layout/hChevron3"/>
    <dgm:cxn modelId="{09D8AB5A-E1B2-A04E-8CF3-226D72F0E708}" type="presParOf" srcId="{59B290A1-99F5-4ADC-8D1E-AD88A9894A8E}" destId="{122BDD15-2089-4197-9D0A-A23854CE801B}" srcOrd="1" destOrd="0" presId="urn:microsoft.com/office/officeart/2005/8/layout/hChevron3"/>
    <dgm:cxn modelId="{7428B47B-8269-E24D-8390-63D319AD3B11}" type="presParOf" srcId="{59B290A1-99F5-4ADC-8D1E-AD88A9894A8E}" destId="{3D6CAB64-716F-437B-AF6B-07CB5E31579C}" srcOrd="2" destOrd="0" presId="urn:microsoft.com/office/officeart/2005/8/layout/hChevron3"/>
    <dgm:cxn modelId="{A18E7DC0-B797-584D-BD5D-620B9E27E814}" type="presParOf" srcId="{59B290A1-99F5-4ADC-8D1E-AD88A9894A8E}" destId="{A7411732-FCA4-43E4-BE32-83408A094C90}" srcOrd="3" destOrd="0" presId="urn:microsoft.com/office/officeart/2005/8/layout/hChevron3"/>
    <dgm:cxn modelId="{F2C6EA2F-B750-7941-BF37-499CA41622A4}" type="presParOf" srcId="{59B290A1-99F5-4ADC-8D1E-AD88A9894A8E}" destId="{0618C7FB-A0E4-462F-B65D-86E241CF89A5}" srcOrd="4" destOrd="0" presId="urn:microsoft.com/office/officeart/2005/8/layout/hChevron3"/>
    <dgm:cxn modelId="{9D9E21F8-5030-FE48-94E5-48FDE67E1F45}" type="presParOf" srcId="{59B290A1-99F5-4ADC-8D1E-AD88A9894A8E}" destId="{047F8CD1-90B3-400A-9D0D-B6A4779EEABB}" srcOrd="5" destOrd="0" presId="urn:microsoft.com/office/officeart/2005/8/layout/hChevron3"/>
    <dgm:cxn modelId="{747314DE-35F0-A142-BE31-0D3D054BF437}" type="presParOf" srcId="{59B290A1-99F5-4ADC-8D1E-AD88A9894A8E}" destId="{9A090F18-F007-4E7B-9E09-697CDA87DC0F}" srcOrd="6" destOrd="0" presId="urn:microsoft.com/office/officeart/2005/8/layout/hChevron3"/>
    <dgm:cxn modelId="{BE26BBED-C8B6-F449-A39F-880B8ADBBB3D}" type="presParOf" srcId="{59B290A1-99F5-4ADC-8D1E-AD88A9894A8E}" destId="{8CDA11D6-DC06-4385-9E55-E2C7075B4E98}" srcOrd="7" destOrd="0" presId="urn:microsoft.com/office/officeart/2005/8/layout/hChevron3"/>
    <dgm:cxn modelId="{FBD20E1F-9DDB-A64A-91BB-229C3448A0C0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8D1793-7B21-1347-812C-EF936FAB850B}" type="presOf" srcId="{90E64AB4-7D45-469A-9D1D-DA30AFA9B071}" destId="{DE533981-A94D-428C-B425-20A2CA05C106}" srcOrd="0" destOrd="0" presId="urn:microsoft.com/office/officeart/2005/8/layout/hChevron3"/>
    <dgm:cxn modelId="{0A466F4B-0456-7943-982D-35092FE72F5D}" type="presOf" srcId="{912C6CE9-CE54-437D-B04B-23CDBA38C2C4}" destId="{3D6CAB64-716F-437B-AF6B-07CB5E31579C}" srcOrd="0" destOrd="0" presId="urn:microsoft.com/office/officeart/2005/8/layout/hChevron3"/>
    <dgm:cxn modelId="{3783214E-CDCE-A64E-AADA-805ADEF912CC}" type="presOf" srcId="{EFC09E0F-C4A0-45B0-8539-C28ED5AE2478}" destId="{59B290A1-99F5-4ADC-8D1E-AD88A9894A8E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C632D6CF-3CBE-8940-BE9A-0C983AAAAD55}" type="presOf" srcId="{264FF1E9-B388-442E-B3CA-44766FEF57E1}" destId="{0618C7FB-A0E4-462F-B65D-86E241CF89A5}" srcOrd="0" destOrd="0" presId="urn:microsoft.com/office/officeart/2005/8/layout/hChevron3"/>
    <dgm:cxn modelId="{F0EB87FA-8873-7449-9109-48DDAF8BED12}" type="presOf" srcId="{56DE5988-EF14-4609-A575-80AC34FFB59D}" destId="{42684E0C-20A9-4E39-9D8D-D1AD0FE68707}" srcOrd="0" destOrd="0" presId="urn:microsoft.com/office/officeart/2005/8/layout/hChevron3"/>
    <dgm:cxn modelId="{A9452D7D-6455-8645-9EDF-91D5C51E63D6}" type="presOf" srcId="{2306F615-31C4-48B3-991D-DBC6941653AA}" destId="{9A090F18-F007-4E7B-9E09-697CDA87DC0F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1DD7CAE4-F86F-9A4F-A492-021D779EB15E}" type="presParOf" srcId="{59B290A1-99F5-4ADC-8D1E-AD88A9894A8E}" destId="{42684E0C-20A9-4E39-9D8D-D1AD0FE68707}" srcOrd="0" destOrd="0" presId="urn:microsoft.com/office/officeart/2005/8/layout/hChevron3"/>
    <dgm:cxn modelId="{7B38B412-A99B-054A-B435-D44D96327923}" type="presParOf" srcId="{59B290A1-99F5-4ADC-8D1E-AD88A9894A8E}" destId="{122BDD15-2089-4197-9D0A-A23854CE801B}" srcOrd="1" destOrd="0" presId="urn:microsoft.com/office/officeart/2005/8/layout/hChevron3"/>
    <dgm:cxn modelId="{832D2862-D7DF-7F4C-A2EC-0E3186326E6F}" type="presParOf" srcId="{59B290A1-99F5-4ADC-8D1E-AD88A9894A8E}" destId="{3D6CAB64-716F-437B-AF6B-07CB5E31579C}" srcOrd="2" destOrd="0" presId="urn:microsoft.com/office/officeart/2005/8/layout/hChevron3"/>
    <dgm:cxn modelId="{1A71DEDD-2572-1A45-B150-643211D79697}" type="presParOf" srcId="{59B290A1-99F5-4ADC-8D1E-AD88A9894A8E}" destId="{A7411732-FCA4-43E4-BE32-83408A094C90}" srcOrd="3" destOrd="0" presId="urn:microsoft.com/office/officeart/2005/8/layout/hChevron3"/>
    <dgm:cxn modelId="{D12E974F-4B2C-8746-B999-F2FBAF662160}" type="presParOf" srcId="{59B290A1-99F5-4ADC-8D1E-AD88A9894A8E}" destId="{0618C7FB-A0E4-462F-B65D-86E241CF89A5}" srcOrd="4" destOrd="0" presId="urn:microsoft.com/office/officeart/2005/8/layout/hChevron3"/>
    <dgm:cxn modelId="{F928001D-2E08-C04E-8997-0CBC5C15DA71}" type="presParOf" srcId="{59B290A1-99F5-4ADC-8D1E-AD88A9894A8E}" destId="{047F8CD1-90B3-400A-9D0D-B6A4779EEABB}" srcOrd="5" destOrd="0" presId="urn:microsoft.com/office/officeart/2005/8/layout/hChevron3"/>
    <dgm:cxn modelId="{40727D6B-47DF-844B-965E-D0F9153D5487}" type="presParOf" srcId="{59B290A1-99F5-4ADC-8D1E-AD88A9894A8E}" destId="{9A090F18-F007-4E7B-9E09-697CDA87DC0F}" srcOrd="6" destOrd="0" presId="urn:microsoft.com/office/officeart/2005/8/layout/hChevron3"/>
    <dgm:cxn modelId="{7F076FB9-C222-EC49-A77C-082CA5932FDC}" type="presParOf" srcId="{59B290A1-99F5-4ADC-8D1E-AD88A9894A8E}" destId="{8CDA11D6-DC06-4385-9E55-E2C7075B4E98}" srcOrd="7" destOrd="0" presId="urn:microsoft.com/office/officeart/2005/8/layout/hChevron3"/>
    <dgm:cxn modelId="{11DA2FBD-FF5A-054E-991E-CA0E73E0F785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99E01F6-8AAF-E04B-85F8-0E20DFC5C3DA}" type="presOf" srcId="{90E64AB4-7D45-469A-9D1D-DA30AFA9B071}" destId="{DE533981-A94D-428C-B425-20A2CA05C106}" srcOrd="0" destOrd="0" presId="urn:microsoft.com/office/officeart/2005/8/layout/hChevron3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DE23BD2A-F733-5345-B83F-46DAA68CB55A}" type="presOf" srcId="{56DE5988-EF14-4609-A575-80AC34FFB59D}" destId="{42684E0C-20A9-4E39-9D8D-D1AD0FE68707}" srcOrd="0" destOrd="0" presId="urn:microsoft.com/office/officeart/2005/8/layout/hChevron3"/>
    <dgm:cxn modelId="{E667FDF6-5343-E34A-9DE7-EA7EDF044B5E}" type="presOf" srcId="{2306F615-31C4-48B3-991D-DBC6941653AA}" destId="{9A090F18-F007-4E7B-9E09-697CDA87DC0F}" srcOrd="0" destOrd="0" presId="urn:microsoft.com/office/officeart/2005/8/layout/hChevron3"/>
    <dgm:cxn modelId="{93199E6A-391E-6247-907D-CF28025CE0FF}" type="presOf" srcId="{EFC09E0F-C4A0-45B0-8539-C28ED5AE2478}" destId="{59B290A1-99F5-4ADC-8D1E-AD88A9894A8E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82EF9F20-0CB0-6C45-BC6B-AAE029BA38F1}" type="presOf" srcId="{264FF1E9-B388-442E-B3CA-44766FEF57E1}" destId="{0618C7FB-A0E4-462F-B65D-86E241CF89A5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6273B211-1CD8-9848-BA3D-DC7CD7CB722C}" type="presOf" srcId="{912C6CE9-CE54-437D-B04B-23CDBA38C2C4}" destId="{3D6CAB64-716F-437B-AF6B-07CB5E31579C}" srcOrd="0" destOrd="0" presId="urn:microsoft.com/office/officeart/2005/8/layout/hChevron3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962B0171-4CB5-6343-9259-F813CB3FA33C}" type="presParOf" srcId="{59B290A1-99F5-4ADC-8D1E-AD88A9894A8E}" destId="{42684E0C-20A9-4E39-9D8D-D1AD0FE68707}" srcOrd="0" destOrd="0" presId="urn:microsoft.com/office/officeart/2005/8/layout/hChevron3"/>
    <dgm:cxn modelId="{60633452-388E-2841-9F2D-43B95655035B}" type="presParOf" srcId="{59B290A1-99F5-4ADC-8D1E-AD88A9894A8E}" destId="{122BDD15-2089-4197-9D0A-A23854CE801B}" srcOrd="1" destOrd="0" presId="urn:microsoft.com/office/officeart/2005/8/layout/hChevron3"/>
    <dgm:cxn modelId="{DE9E3C1B-3C83-A048-95B8-3D410AF83B96}" type="presParOf" srcId="{59B290A1-99F5-4ADC-8D1E-AD88A9894A8E}" destId="{3D6CAB64-716F-437B-AF6B-07CB5E31579C}" srcOrd="2" destOrd="0" presId="urn:microsoft.com/office/officeart/2005/8/layout/hChevron3"/>
    <dgm:cxn modelId="{AA44E53C-1004-4B48-948F-8041F5B3BEF0}" type="presParOf" srcId="{59B290A1-99F5-4ADC-8D1E-AD88A9894A8E}" destId="{A7411732-FCA4-43E4-BE32-83408A094C90}" srcOrd="3" destOrd="0" presId="urn:microsoft.com/office/officeart/2005/8/layout/hChevron3"/>
    <dgm:cxn modelId="{AFD6CE08-92E9-D444-9EFF-15C81ACC0E39}" type="presParOf" srcId="{59B290A1-99F5-4ADC-8D1E-AD88A9894A8E}" destId="{0618C7FB-A0E4-462F-B65D-86E241CF89A5}" srcOrd="4" destOrd="0" presId="urn:microsoft.com/office/officeart/2005/8/layout/hChevron3"/>
    <dgm:cxn modelId="{017E718D-7EDD-6E42-ABB4-9A35CAEF0AAF}" type="presParOf" srcId="{59B290A1-99F5-4ADC-8D1E-AD88A9894A8E}" destId="{047F8CD1-90B3-400A-9D0D-B6A4779EEABB}" srcOrd="5" destOrd="0" presId="urn:microsoft.com/office/officeart/2005/8/layout/hChevron3"/>
    <dgm:cxn modelId="{151060C6-ACEC-6744-835E-9344FB7E9FE3}" type="presParOf" srcId="{59B290A1-99F5-4ADC-8D1E-AD88A9894A8E}" destId="{9A090F18-F007-4E7B-9E09-697CDA87DC0F}" srcOrd="6" destOrd="0" presId="urn:microsoft.com/office/officeart/2005/8/layout/hChevron3"/>
    <dgm:cxn modelId="{0A08DF83-98D8-3F49-9934-BDE8EE167B56}" type="presParOf" srcId="{59B290A1-99F5-4ADC-8D1E-AD88A9894A8E}" destId="{8CDA11D6-DC06-4385-9E55-E2C7075B4E98}" srcOrd="7" destOrd="0" presId="urn:microsoft.com/office/officeart/2005/8/layout/hChevron3"/>
    <dgm:cxn modelId="{C049E38A-0BD4-CF45-9C91-570902D44A93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E70A27E8-460D-B14F-AAAE-10DDF5FDB2F5}" type="presOf" srcId="{912C6CE9-CE54-437D-B04B-23CDBA38C2C4}" destId="{3D6CAB64-716F-437B-AF6B-07CB5E31579C}" srcOrd="0" destOrd="0" presId="urn:microsoft.com/office/officeart/2005/8/layout/hChevron3"/>
    <dgm:cxn modelId="{E3788110-516A-8B40-AA15-06A3E4F320FC}" type="presOf" srcId="{56DE5988-EF14-4609-A575-80AC34FFB59D}" destId="{42684E0C-20A9-4E39-9D8D-D1AD0FE68707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49E96BC0-FD2D-3941-B111-631F73D34AF6}" type="presOf" srcId="{EFC09E0F-C4A0-45B0-8539-C28ED5AE2478}" destId="{59B290A1-99F5-4ADC-8D1E-AD88A9894A8E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4C48156A-1525-3C41-8616-8CD532850514}" type="presOf" srcId="{2306F615-31C4-48B3-991D-DBC6941653AA}" destId="{9A090F18-F007-4E7B-9E09-697CDA87DC0F}" srcOrd="0" destOrd="0" presId="urn:microsoft.com/office/officeart/2005/8/layout/hChevron3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D2A250ED-5574-5048-B36C-9855A0A4BE1D}" type="presOf" srcId="{90E64AB4-7D45-469A-9D1D-DA30AFA9B071}" destId="{DE533981-A94D-428C-B425-20A2CA05C106}" srcOrd="0" destOrd="0" presId="urn:microsoft.com/office/officeart/2005/8/layout/hChevron3"/>
    <dgm:cxn modelId="{B668AC80-C180-A54B-9E49-2A25C3FE4E5A}" type="presOf" srcId="{264FF1E9-B388-442E-B3CA-44766FEF57E1}" destId="{0618C7FB-A0E4-462F-B65D-86E241CF89A5}" srcOrd="0" destOrd="0" presId="urn:microsoft.com/office/officeart/2005/8/layout/hChevron3"/>
    <dgm:cxn modelId="{A1C2CA86-8482-C04B-B26E-EC831FCF1BDE}" type="presParOf" srcId="{59B290A1-99F5-4ADC-8D1E-AD88A9894A8E}" destId="{42684E0C-20A9-4E39-9D8D-D1AD0FE68707}" srcOrd="0" destOrd="0" presId="urn:microsoft.com/office/officeart/2005/8/layout/hChevron3"/>
    <dgm:cxn modelId="{55059DD4-66A4-2C4B-8B3E-30E26CB5BA70}" type="presParOf" srcId="{59B290A1-99F5-4ADC-8D1E-AD88A9894A8E}" destId="{122BDD15-2089-4197-9D0A-A23854CE801B}" srcOrd="1" destOrd="0" presId="urn:microsoft.com/office/officeart/2005/8/layout/hChevron3"/>
    <dgm:cxn modelId="{DDFB0421-FC89-4348-BBE0-6216C3C3A07B}" type="presParOf" srcId="{59B290A1-99F5-4ADC-8D1E-AD88A9894A8E}" destId="{3D6CAB64-716F-437B-AF6B-07CB5E31579C}" srcOrd="2" destOrd="0" presId="urn:microsoft.com/office/officeart/2005/8/layout/hChevron3"/>
    <dgm:cxn modelId="{E1FCCBCC-F161-4841-8CA7-35B208223977}" type="presParOf" srcId="{59B290A1-99F5-4ADC-8D1E-AD88A9894A8E}" destId="{A7411732-FCA4-43E4-BE32-83408A094C90}" srcOrd="3" destOrd="0" presId="urn:microsoft.com/office/officeart/2005/8/layout/hChevron3"/>
    <dgm:cxn modelId="{C2445C18-97EE-F446-BCF5-462183FBC732}" type="presParOf" srcId="{59B290A1-99F5-4ADC-8D1E-AD88A9894A8E}" destId="{0618C7FB-A0E4-462F-B65D-86E241CF89A5}" srcOrd="4" destOrd="0" presId="urn:microsoft.com/office/officeart/2005/8/layout/hChevron3"/>
    <dgm:cxn modelId="{6DC91435-C7EE-CB44-81AF-AF86FA15F360}" type="presParOf" srcId="{59B290A1-99F5-4ADC-8D1E-AD88A9894A8E}" destId="{047F8CD1-90B3-400A-9D0D-B6A4779EEABB}" srcOrd="5" destOrd="0" presId="urn:microsoft.com/office/officeart/2005/8/layout/hChevron3"/>
    <dgm:cxn modelId="{41E41B2E-6013-F048-8693-5F42F41804A3}" type="presParOf" srcId="{59B290A1-99F5-4ADC-8D1E-AD88A9894A8E}" destId="{9A090F18-F007-4E7B-9E09-697CDA87DC0F}" srcOrd="6" destOrd="0" presId="urn:microsoft.com/office/officeart/2005/8/layout/hChevron3"/>
    <dgm:cxn modelId="{BD4BA2C4-352C-AE40-AC7A-9053616121E5}" type="presParOf" srcId="{59B290A1-99F5-4ADC-8D1E-AD88A9894A8E}" destId="{8CDA11D6-DC06-4385-9E55-E2C7075B4E98}" srcOrd="7" destOrd="0" presId="urn:microsoft.com/office/officeart/2005/8/layout/hChevron3"/>
    <dgm:cxn modelId="{1CB549E1-025A-2341-A597-22C09A3A5929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35A35F-A48B-4A47-B814-9F33FA60DA02}" type="presOf" srcId="{90E64AB4-7D45-469A-9D1D-DA30AFA9B071}" destId="{DE533981-A94D-428C-B425-20A2CA05C106}" srcOrd="0" destOrd="0" presId="urn:microsoft.com/office/officeart/2005/8/layout/hChevron3"/>
    <dgm:cxn modelId="{AC39E66E-A359-F240-AFA7-5AAD40566F56}" type="presOf" srcId="{EFC09E0F-C4A0-45B0-8539-C28ED5AE2478}" destId="{59B290A1-99F5-4ADC-8D1E-AD88A9894A8E}" srcOrd="0" destOrd="0" presId="urn:microsoft.com/office/officeart/2005/8/layout/hChevron3"/>
    <dgm:cxn modelId="{1E282046-3C1C-5A46-9CDF-01343BAAA6FC}" type="presOf" srcId="{264FF1E9-B388-442E-B3CA-44766FEF57E1}" destId="{0618C7FB-A0E4-462F-B65D-86E241CF89A5}" srcOrd="0" destOrd="0" presId="urn:microsoft.com/office/officeart/2005/8/layout/hChevron3"/>
    <dgm:cxn modelId="{A46102A9-D1BF-1748-9753-EDF2F057FC91}" type="presOf" srcId="{912C6CE9-CE54-437D-B04B-23CDBA38C2C4}" destId="{3D6CAB64-716F-437B-AF6B-07CB5E31579C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3DB70159-812F-0B46-8812-C22F23AB5CE3}" type="presOf" srcId="{56DE5988-EF14-4609-A575-80AC34FFB59D}" destId="{42684E0C-20A9-4E39-9D8D-D1AD0FE68707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13754DB5-B194-2846-9231-C02914EE5352}" type="presOf" srcId="{2306F615-31C4-48B3-991D-DBC6941653AA}" destId="{9A090F18-F007-4E7B-9E09-697CDA87DC0F}" srcOrd="0" destOrd="0" presId="urn:microsoft.com/office/officeart/2005/8/layout/hChevron3"/>
    <dgm:cxn modelId="{C9F85F72-0A79-534B-A371-22AB7FF45A70}" type="presParOf" srcId="{59B290A1-99F5-4ADC-8D1E-AD88A9894A8E}" destId="{42684E0C-20A9-4E39-9D8D-D1AD0FE68707}" srcOrd="0" destOrd="0" presId="urn:microsoft.com/office/officeart/2005/8/layout/hChevron3"/>
    <dgm:cxn modelId="{CE62AA5D-3BC6-084B-ABA6-C94B3D731A0D}" type="presParOf" srcId="{59B290A1-99F5-4ADC-8D1E-AD88A9894A8E}" destId="{122BDD15-2089-4197-9D0A-A23854CE801B}" srcOrd="1" destOrd="0" presId="urn:microsoft.com/office/officeart/2005/8/layout/hChevron3"/>
    <dgm:cxn modelId="{A2BCE754-A006-E642-B14D-54808E74DB7E}" type="presParOf" srcId="{59B290A1-99F5-4ADC-8D1E-AD88A9894A8E}" destId="{3D6CAB64-716F-437B-AF6B-07CB5E31579C}" srcOrd="2" destOrd="0" presId="urn:microsoft.com/office/officeart/2005/8/layout/hChevron3"/>
    <dgm:cxn modelId="{F75F841B-2D82-9844-8A01-F016C1D5F5B9}" type="presParOf" srcId="{59B290A1-99F5-4ADC-8D1E-AD88A9894A8E}" destId="{A7411732-FCA4-43E4-BE32-83408A094C90}" srcOrd="3" destOrd="0" presId="urn:microsoft.com/office/officeart/2005/8/layout/hChevron3"/>
    <dgm:cxn modelId="{A1F29EB9-6497-FB4A-8C40-C56C37BBF6F6}" type="presParOf" srcId="{59B290A1-99F5-4ADC-8D1E-AD88A9894A8E}" destId="{0618C7FB-A0E4-462F-B65D-86E241CF89A5}" srcOrd="4" destOrd="0" presId="urn:microsoft.com/office/officeart/2005/8/layout/hChevron3"/>
    <dgm:cxn modelId="{A34CFE6A-C6C2-624F-811B-28274F6FDD11}" type="presParOf" srcId="{59B290A1-99F5-4ADC-8D1E-AD88A9894A8E}" destId="{047F8CD1-90B3-400A-9D0D-B6A4779EEABB}" srcOrd="5" destOrd="0" presId="urn:microsoft.com/office/officeart/2005/8/layout/hChevron3"/>
    <dgm:cxn modelId="{B3EFE057-BF41-2341-BBD2-78F11D275EFE}" type="presParOf" srcId="{59B290A1-99F5-4ADC-8D1E-AD88A9894A8E}" destId="{9A090F18-F007-4E7B-9E09-697CDA87DC0F}" srcOrd="6" destOrd="0" presId="urn:microsoft.com/office/officeart/2005/8/layout/hChevron3"/>
    <dgm:cxn modelId="{C146D7E8-07B4-014D-AD7D-F29C18CE9ED8}" type="presParOf" srcId="{59B290A1-99F5-4ADC-8D1E-AD88A9894A8E}" destId="{8CDA11D6-DC06-4385-9E55-E2C7075B4E98}" srcOrd="7" destOrd="0" presId="urn:microsoft.com/office/officeart/2005/8/layout/hChevron3"/>
    <dgm:cxn modelId="{7B845B01-BE08-A643-BA79-FCAFE8A7B33B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CF3C06E-548F-024C-9A49-F22EF2C48146}" type="presOf" srcId="{2306F615-31C4-48B3-991D-DBC6941653AA}" destId="{9A090F18-F007-4E7B-9E09-697CDA87DC0F}" srcOrd="0" destOrd="0" presId="urn:microsoft.com/office/officeart/2005/8/layout/hChevron3"/>
    <dgm:cxn modelId="{DEB1E9D0-FCB8-8843-AD0A-EB324D5081BE}" type="presOf" srcId="{90E64AB4-7D45-469A-9D1D-DA30AFA9B071}" destId="{DE533981-A94D-428C-B425-20A2CA05C106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B10C290A-DD81-A343-8759-0C8E9DD3B69D}" type="presOf" srcId="{EFC09E0F-C4A0-45B0-8539-C28ED5AE2478}" destId="{59B290A1-99F5-4ADC-8D1E-AD88A9894A8E}" srcOrd="0" destOrd="0" presId="urn:microsoft.com/office/officeart/2005/8/layout/hChevron3"/>
    <dgm:cxn modelId="{B94DB38B-8A38-2248-9EFA-B789F61F6CA1}" type="presOf" srcId="{56DE5988-EF14-4609-A575-80AC34FFB59D}" destId="{42684E0C-20A9-4E39-9D8D-D1AD0FE68707}" srcOrd="0" destOrd="0" presId="urn:microsoft.com/office/officeart/2005/8/layout/hChevron3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45E64491-BC1D-DA41-999B-0CF0CAEDB7B0}" type="presOf" srcId="{264FF1E9-B388-442E-B3CA-44766FEF57E1}" destId="{0618C7FB-A0E4-462F-B65D-86E241CF89A5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0C6B4740-2DF2-2447-9CAB-74F3DB060FB6}" type="presOf" srcId="{912C6CE9-CE54-437D-B04B-23CDBA38C2C4}" destId="{3D6CAB64-716F-437B-AF6B-07CB5E31579C}" srcOrd="0" destOrd="0" presId="urn:microsoft.com/office/officeart/2005/8/layout/hChevron3"/>
    <dgm:cxn modelId="{35983C2F-3FC7-3F43-974A-60D779E9F5B5}" type="presParOf" srcId="{59B290A1-99F5-4ADC-8D1E-AD88A9894A8E}" destId="{42684E0C-20A9-4E39-9D8D-D1AD0FE68707}" srcOrd="0" destOrd="0" presId="urn:microsoft.com/office/officeart/2005/8/layout/hChevron3"/>
    <dgm:cxn modelId="{9E056D57-BB1B-1640-8893-EBEA6C2A3582}" type="presParOf" srcId="{59B290A1-99F5-4ADC-8D1E-AD88A9894A8E}" destId="{122BDD15-2089-4197-9D0A-A23854CE801B}" srcOrd="1" destOrd="0" presId="urn:microsoft.com/office/officeart/2005/8/layout/hChevron3"/>
    <dgm:cxn modelId="{8C95DE40-ECE1-F24D-9AEA-94A60B225652}" type="presParOf" srcId="{59B290A1-99F5-4ADC-8D1E-AD88A9894A8E}" destId="{3D6CAB64-716F-437B-AF6B-07CB5E31579C}" srcOrd="2" destOrd="0" presId="urn:microsoft.com/office/officeart/2005/8/layout/hChevron3"/>
    <dgm:cxn modelId="{58D71D93-90F5-0B48-9722-9CAD489348D9}" type="presParOf" srcId="{59B290A1-99F5-4ADC-8D1E-AD88A9894A8E}" destId="{A7411732-FCA4-43E4-BE32-83408A094C90}" srcOrd="3" destOrd="0" presId="urn:microsoft.com/office/officeart/2005/8/layout/hChevron3"/>
    <dgm:cxn modelId="{4BA54ABE-CF68-D94C-BACD-000AFFF035EA}" type="presParOf" srcId="{59B290A1-99F5-4ADC-8D1E-AD88A9894A8E}" destId="{0618C7FB-A0E4-462F-B65D-86E241CF89A5}" srcOrd="4" destOrd="0" presId="urn:microsoft.com/office/officeart/2005/8/layout/hChevron3"/>
    <dgm:cxn modelId="{09C1BF7A-79BB-2641-BF1D-E496598B9949}" type="presParOf" srcId="{59B290A1-99F5-4ADC-8D1E-AD88A9894A8E}" destId="{047F8CD1-90B3-400A-9D0D-B6A4779EEABB}" srcOrd="5" destOrd="0" presId="urn:microsoft.com/office/officeart/2005/8/layout/hChevron3"/>
    <dgm:cxn modelId="{C0BEB7E7-4935-4D4C-AA39-D33E2790295D}" type="presParOf" srcId="{59B290A1-99F5-4ADC-8D1E-AD88A9894A8E}" destId="{9A090F18-F007-4E7B-9E09-697CDA87DC0F}" srcOrd="6" destOrd="0" presId="urn:microsoft.com/office/officeart/2005/8/layout/hChevron3"/>
    <dgm:cxn modelId="{77F92A3B-D89C-E648-916D-3AE6B561CD36}" type="presParOf" srcId="{59B290A1-99F5-4ADC-8D1E-AD88A9894A8E}" destId="{8CDA11D6-DC06-4385-9E55-E2C7075B4E98}" srcOrd="7" destOrd="0" presId="urn:microsoft.com/office/officeart/2005/8/layout/hChevron3"/>
    <dgm:cxn modelId="{5FAC7F3B-843A-5040-864E-3F60729A2736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2AC3438-DA5C-0A43-BBD8-D3895333DE84}" type="presOf" srcId="{912C6CE9-CE54-437D-B04B-23CDBA38C2C4}" destId="{3D6CAB64-716F-437B-AF6B-07CB5E31579C}" srcOrd="0" destOrd="0" presId="urn:microsoft.com/office/officeart/2005/8/layout/hChevron3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BE6408F9-6E13-F646-8D6E-DCA5615533B4}" type="presOf" srcId="{264FF1E9-B388-442E-B3CA-44766FEF57E1}" destId="{0618C7FB-A0E4-462F-B65D-86E241CF89A5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C2E612E2-DDDA-C74E-A874-3A80886F1BC1}" type="presOf" srcId="{EFC09E0F-C4A0-45B0-8539-C28ED5AE2478}" destId="{59B290A1-99F5-4ADC-8D1E-AD88A9894A8E}" srcOrd="0" destOrd="0" presId="urn:microsoft.com/office/officeart/2005/8/layout/hChevron3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E7B4B631-8F2D-BC4B-88C5-CE8363DE12B6}" type="presOf" srcId="{56DE5988-EF14-4609-A575-80AC34FFB59D}" destId="{42684E0C-20A9-4E39-9D8D-D1AD0FE68707}" srcOrd="0" destOrd="0" presId="urn:microsoft.com/office/officeart/2005/8/layout/hChevron3"/>
    <dgm:cxn modelId="{D7B0A479-601D-C446-9B03-6A04FBF6D2A2}" type="presOf" srcId="{2306F615-31C4-48B3-991D-DBC6941653AA}" destId="{9A090F18-F007-4E7B-9E09-697CDA87DC0F}" srcOrd="0" destOrd="0" presId="urn:microsoft.com/office/officeart/2005/8/layout/hChevron3"/>
    <dgm:cxn modelId="{AF52E53A-41C0-B745-8C86-CF0257A8F358}" type="presOf" srcId="{90E64AB4-7D45-469A-9D1D-DA30AFA9B071}" destId="{DE533981-A94D-428C-B425-20A2CA05C106}" srcOrd="0" destOrd="0" presId="urn:microsoft.com/office/officeart/2005/8/layout/hChevron3"/>
    <dgm:cxn modelId="{A5E17530-8F3F-784C-8716-DAD6E3C5710F}" type="presParOf" srcId="{59B290A1-99F5-4ADC-8D1E-AD88A9894A8E}" destId="{42684E0C-20A9-4E39-9D8D-D1AD0FE68707}" srcOrd="0" destOrd="0" presId="urn:microsoft.com/office/officeart/2005/8/layout/hChevron3"/>
    <dgm:cxn modelId="{3672AEB6-0F06-EB41-9453-FDA30683FED1}" type="presParOf" srcId="{59B290A1-99F5-4ADC-8D1E-AD88A9894A8E}" destId="{122BDD15-2089-4197-9D0A-A23854CE801B}" srcOrd="1" destOrd="0" presId="urn:microsoft.com/office/officeart/2005/8/layout/hChevron3"/>
    <dgm:cxn modelId="{733C7D60-9E64-CF4B-8173-05DF8B3FCD3A}" type="presParOf" srcId="{59B290A1-99F5-4ADC-8D1E-AD88A9894A8E}" destId="{3D6CAB64-716F-437B-AF6B-07CB5E31579C}" srcOrd="2" destOrd="0" presId="urn:microsoft.com/office/officeart/2005/8/layout/hChevron3"/>
    <dgm:cxn modelId="{1536365A-327E-DD40-A66D-E8520B83287C}" type="presParOf" srcId="{59B290A1-99F5-4ADC-8D1E-AD88A9894A8E}" destId="{A7411732-FCA4-43E4-BE32-83408A094C90}" srcOrd="3" destOrd="0" presId="urn:microsoft.com/office/officeart/2005/8/layout/hChevron3"/>
    <dgm:cxn modelId="{440CD8A7-8E8F-614F-ACF0-0F0CED29A85D}" type="presParOf" srcId="{59B290A1-99F5-4ADC-8D1E-AD88A9894A8E}" destId="{0618C7FB-A0E4-462F-B65D-86E241CF89A5}" srcOrd="4" destOrd="0" presId="urn:microsoft.com/office/officeart/2005/8/layout/hChevron3"/>
    <dgm:cxn modelId="{D7258538-A7CA-7B49-9FC6-9689AB00648F}" type="presParOf" srcId="{59B290A1-99F5-4ADC-8D1E-AD88A9894A8E}" destId="{047F8CD1-90B3-400A-9D0D-B6A4779EEABB}" srcOrd="5" destOrd="0" presId="urn:microsoft.com/office/officeart/2005/8/layout/hChevron3"/>
    <dgm:cxn modelId="{E9E9491C-0C72-CC40-9BF5-1092F755B42A}" type="presParOf" srcId="{59B290A1-99F5-4ADC-8D1E-AD88A9894A8E}" destId="{9A090F18-F007-4E7B-9E09-697CDA87DC0F}" srcOrd="6" destOrd="0" presId="urn:microsoft.com/office/officeart/2005/8/layout/hChevron3"/>
    <dgm:cxn modelId="{85CCC35F-ED97-0F45-8C66-73283960C11C}" type="presParOf" srcId="{59B290A1-99F5-4ADC-8D1E-AD88A9894A8E}" destId="{8CDA11D6-DC06-4385-9E55-E2C7075B4E98}" srcOrd="7" destOrd="0" presId="urn:microsoft.com/office/officeart/2005/8/layout/hChevron3"/>
    <dgm:cxn modelId="{4EEF4B47-922C-024B-9887-A7562378D187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B0FA9DBB-1377-CF49-A823-AF4AF2260F93}" type="presOf" srcId="{2306F615-31C4-48B3-991D-DBC6941653AA}" destId="{9A090F18-F007-4E7B-9E09-697CDA87DC0F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79A89A6A-4A1A-AB46-898B-8867B0599D0C}" type="presOf" srcId="{264FF1E9-B388-442E-B3CA-44766FEF57E1}" destId="{0618C7FB-A0E4-462F-B65D-86E241CF89A5}" srcOrd="0" destOrd="0" presId="urn:microsoft.com/office/officeart/2005/8/layout/hChevron3"/>
    <dgm:cxn modelId="{AF19C3FF-1FF0-E540-A86A-DA499CE0E7D5}" type="presOf" srcId="{56DE5988-EF14-4609-A575-80AC34FFB59D}" destId="{42684E0C-20A9-4E39-9D8D-D1AD0FE68707}" srcOrd="0" destOrd="0" presId="urn:microsoft.com/office/officeart/2005/8/layout/hChevron3"/>
    <dgm:cxn modelId="{004C9C6F-22D9-C742-AF97-884FC54B5A9E}" type="presOf" srcId="{90E64AB4-7D45-469A-9D1D-DA30AFA9B071}" destId="{DE533981-A94D-428C-B425-20A2CA05C106}" srcOrd="0" destOrd="0" presId="urn:microsoft.com/office/officeart/2005/8/layout/hChevron3"/>
    <dgm:cxn modelId="{B58559B9-3705-EF40-B137-6E31ADF17105}" type="presOf" srcId="{EFC09E0F-C4A0-45B0-8539-C28ED5AE2478}" destId="{59B290A1-99F5-4ADC-8D1E-AD88A9894A8E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23A2BBB9-1AAB-F744-AA78-A1F7C546F0BD}" type="presOf" srcId="{912C6CE9-CE54-437D-B04B-23CDBA38C2C4}" destId="{3D6CAB64-716F-437B-AF6B-07CB5E31579C}" srcOrd="0" destOrd="0" presId="urn:microsoft.com/office/officeart/2005/8/layout/hChevron3"/>
    <dgm:cxn modelId="{390A1E23-6C0F-AF4E-B347-E4F350748A0C}" type="presParOf" srcId="{59B290A1-99F5-4ADC-8D1E-AD88A9894A8E}" destId="{42684E0C-20A9-4E39-9D8D-D1AD0FE68707}" srcOrd="0" destOrd="0" presId="urn:microsoft.com/office/officeart/2005/8/layout/hChevron3"/>
    <dgm:cxn modelId="{598DA585-64D9-5B4A-910D-94128CD1DE29}" type="presParOf" srcId="{59B290A1-99F5-4ADC-8D1E-AD88A9894A8E}" destId="{122BDD15-2089-4197-9D0A-A23854CE801B}" srcOrd="1" destOrd="0" presId="urn:microsoft.com/office/officeart/2005/8/layout/hChevron3"/>
    <dgm:cxn modelId="{C144BE1E-3388-504A-A992-96F8177D6358}" type="presParOf" srcId="{59B290A1-99F5-4ADC-8D1E-AD88A9894A8E}" destId="{3D6CAB64-716F-437B-AF6B-07CB5E31579C}" srcOrd="2" destOrd="0" presId="urn:microsoft.com/office/officeart/2005/8/layout/hChevron3"/>
    <dgm:cxn modelId="{04CCEB0A-2073-7040-A006-8EC7F5ED5457}" type="presParOf" srcId="{59B290A1-99F5-4ADC-8D1E-AD88A9894A8E}" destId="{A7411732-FCA4-43E4-BE32-83408A094C90}" srcOrd="3" destOrd="0" presId="urn:microsoft.com/office/officeart/2005/8/layout/hChevron3"/>
    <dgm:cxn modelId="{F2C1285D-C15C-5646-975F-DDF78185146E}" type="presParOf" srcId="{59B290A1-99F5-4ADC-8D1E-AD88A9894A8E}" destId="{0618C7FB-A0E4-462F-B65D-86E241CF89A5}" srcOrd="4" destOrd="0" presId="urn:microsoft.com/office/officeart/2005/8/layout/hChevron3"/>
    <dgm:cxn modelId="{34321500-D090-3947-8E26-A0DFB73847E6}" type="presParOf" srcId="{59B290A1-99F5-4ADC-8D1E-AD88A9894A8E}" destId="{047F8CD1-90B3-400A-9D0D-B6A4779EEABB}" srcOrd="5" destOrd="0" presId="urn:microsoft.com/office/officeart/2005/8/layout/hChevron3"/>
    <dgm:cxn modelId="{47E11BED-4186-4840-A3BE-257ED1017E90}" type="presParOf" srcId="{59B290A1-99F5-4ADC-8D1E-AD88A9894A8E}" destId="{9A090F18-F007-4E7B-9E09-697CDA87DC0F}" srcOrd="6" destOrd="0" presId="urn:microsoft.com/office/officeart/2005/8/layout/hChevron3"/>
    <dgm:cxn modelId="{41B611C3-AE03-C94B-9BA9-1E201CD755E0}" type="presParOf" srcId="{59B290A1-99F5-4ADC-8D1E-AD88A9894A8E}" destId="{8CDA11D6-DC06-4385-9E55-E2C7075B4E98}" srcOrd="7" destOrd="0" presId="urn:microsoft.com/office/officeart/2005/8/layout/hChevron3"/>
    <dgm:cxn modelId="{BFE9992A-2437-284B-880A-9604A10DE8F6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A90D8CE-B5CD-F646-91C6-2E6652365B02}" type="presOf" srcId="{EFC09E0F-C4A0-45B0-8539-C28ED5AE2478}" destId="{59B290A1-99F5-4ADC-8D1E-AD88A9894A8E}" srcOrd="0" destOrd="0" presId="urn:microsoft.com/office/officeart/2005/8/layout/hChevron3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253141DC-3D8D-0648-B672-00E6CA24DB38}" type="presOf" srcId="{2306F615-31C4-48B3-991D-DBC6941653AA}" destId="{9A090F18-F007-4E7B-9E09-697CDA87DC0F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A51A83A7-3B40-9648-ADEA-A80EDD0DD3A4}" type="presOf" srcId="{912C6CE9-CE54-437D-B04B-23CDBA38C2C4}" destId="{3D6CAB64-716F-437B-AF6B-07CB5E31579C}" srcOrd="0" destOrd="0" presId="urn:microsoft.com/office/officeart/2005/8/layout/hChevron3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8744B708-2927-4C4C-B67F-B26C894A01D7}" type="presOf" srcId="{90E64AB4-7D45-469A-9D1D-DA30AFA9B071}" destId="{DE533981-A94D-428C-B425-20A2CA05C106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45B9AFE9-E9D4-5E44-A306-52DC49E1638C}" type="presOf" srcId="{264FF1E9-B388-442E-B3CA-44766FEF57E1}" destId="{0618C7FB-A0E4-462F-B65D-86E241CF89A5}" srcOrd="0" destOrd="0" presId="urn:microsoft.com/office/officeart/2005/8/layout/hChevron3"/>
    <dgm:cxn modelId="{AE1F9D26-FD42-C643-BF4C-1FFE674C6757}" type="presOf" srcId="{56DE5988-EF14-4609-A575-80AC34FFB59D}" destId="{42684E0C-20A9-4E39-9D8D-D1AD0FE68707}" srcOrd="0" destOrd="0" presId="urn:microsoft.com/office/officeart/2005/8/layout/hChevron3"/>
    <dgm:cxn modelId="{A5FA6A56-33A1-E545-91C3-F5A202CE97E2}" type="presParOf" srcId="{59B290A1-99F5-4ADC-8D1E-AD88A9894A8E}" destId="{42684E0C-20A9-4E39-9D8D-D1AD0FE68707}" srcOrd="0" destOrd="0" presId="urn:microsoft.com/office/officeart/2005/8/layout/hChevron3"/>
    <dgm:cxn modelId="{23C1170C-D69B-BA44-8AB8-6B866F4B4ECC}" type="presParOf" srcId="{59B290A1-99F5-4ADC-8D1E-AD88A9894A8E}" destId="{122BDD15-2089-4197-9D0A-A23854CE801B}" srcOrd="1" destOrd="0" presId="urn:microsoft.com/office/officeart/2005/8/layout/hChevron3"/>
    <dgm:cxn modelId="{D41F1164-D484-BF4B-9F65-1AD8C01D38BB}" type="presParOf" srcId="{59B290A1-99F5-4ADC-8D1E-AD88A9894A8E}" destId="{3D6CAB64-716F-437B-AF6B-07CB5E31579C}" srcOrd="2" destOrd="0" presId="urn:microsoft.com/office/officeart/2005/8/layout/hChevron3"/>
    <dgm:cxn modelId="{072EE0ED-B3DB-9647-A4C8-07A39F9A6E48}" type="presParOf" srcId="{59B290A1-99F5-4ADC-8D1E-AD88A9894A8E}" destId="{A7411732-FCA4-43E4-BE32-83408A094C90}" srcOrd="3" destOrd="0" presId="urn:microsoft.com/office/officeart/2005/8/layout/hChevron3"/>
    <dgm:cxn modelId="{BA48C6E6-2541-F54D-8369-97352EBF9DCF}" type="presParOf" srcId="{59B290A1-99F5-4ADC-8D1E-AD88A9894A8E}" destId="{0618C7FB-A0E4-462F-B65D-86E241CF89A5}" srcOrd="4" destOrd="0" presId="urn:microsoft.com/office/officeart/2005/8/layout/hChevron3"/>
    <dgm:cxn modelId="{45DE886D-D38F-DA41-80C5-501596A0A2B5}" type="presParOf" srcId="{59B290A1-99F5-4ADC-8D1E-AD88A9894A8E}" destId="{047F8CD1-90B3-400A-9D0D-B6A4779EEABB}" srcOrd="5" destOrd="0" presId="urn:microsoft.com/office/officeart/2005/8/layout/hChevron3"/>
    <dgm:cxn modelId="{BA5AEAF8-FF45-8647-A2F8-6D3725E7BF9E}" type="presParOf" srcId="{59B290A1-99F5-4ADC-8D1E-AD88A9894A8E}" destId="{9A090F18-F007-4E7B-9E09-697CDA87DC0F}" srcOrd="6" destOrd="0" presId="urn:microsoft.com/office/officeart/2005/8/layout/hChevron3"/>
    <dgm:cxn modelId="{AFB6DBC5-E527-B241-AFE4-38EE94D5FF13}" type="presParOf" srcId="{59B290A1-99F5-4ADC-8D1E-AD88A9894A8E}" destId="{8CDA11D6-DC06-4385-9E55-E2C7075B4E98}" srcOrd="7" destOrd="0" presId="urn:microsoft.com/office/officeart/2005/8/layout/hChevron3"/>
    <dgm:cxn modelId="{8C86CFB9-157B-4A47-9B81-11B235A63207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59A25DA-76A9-F24E-AE44-6A56B25B40B4}" type="presOf" srcId="{912C6CE9-CE54-437D-B04B-23CDBA38C2C4}" destId="{3D6CAB64-716F-437B-AF6B-07CB5E31579C}" srcOrd="0" destOrd="0" presId="urn:microsoft.com/office/officeart/2005/8/layout/hChevron3"/>
    <dgm:cxn modelId="{B3CCE1FB-8496-6443-92F5-3C7A090896C1}" type="presOf" srcId="{264FF1E9-B388-442E-B3CA-44766FEF57E1}" destId="{0618C7FB-A0E4-462F-B65D-86E241CF89A5}" srcOrd="0" destOrd="0" presId="urn:microsoft.com/office/officeart/2005/8/layout/hChevron3"/>
    <dgm:cxn modelId="{53DF51FE-DCFE-8D41-902D-271C5A3111DA}" type="presOf" srcId="{EFC09E0F-C4A0-45B0-8539-C28ED5AE2478}" destId="{59B290A1-99F5-4ADC-8D1E-AD88A9894A8E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929BC05B-42DC-DE4D-9102-677730E8F35F}" type="presOf" srcId="{90E64AB4-7D45-469A-9D1D-DA30AFA9B071}" destId="{DE533981-A94D-428C-B425-20A2CA05C106}" srcOrd="0" destOrd="0" presId="urn:microsoft.com/office/officeart/2005/8/layout/hChevron3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9E0DE9C3-9642-A54A-8E22-12657D95AE02}" type="presOf" srcId="{2306F615-31C4-48B3-991D-DBC6941653AA}" destId="{9A090F18-F007-4E7B-9E09-697CDA87DC0F}" srcOrd="0" destOrd="0" presId="urn:microsoft.com/office/officeart/2005/8/layout/hChevron3"/>
    <dgm:cxn modelId="{0E104A5B-8C3E-8D4A-A8B1-82849171A2DE}" type="presOf" srcId="{56DE5988-EF14-4609-A575-80AC34FFB59D}" destId="{42684E0C-20A9-4E39-9D8D-D1AD0FE68707}" srcOrd="0" destOrd="0" presId="urn:microsoft.com/office/officeart/2005/8/layout/hChevron3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F5E87C4E-1419-0244-9E59-4A85AC6AC30A}" type="presParOf" srcId="{59B290A1-99F5-4ADC-8D1E-AD88A9894A8E}" destId="{42684E0C-20A9-4E39-9D8D-D1AD0FE68707}" srcOrd="0" destOrd="0" presId="urn:microsoft.com/office/officeart/2005/8/layout/hChevron3"/>
    <dgm:cxn modelId="{534658F1-8B5F-7B4F-B1E3-87BEAC257454}" type="presParOf" srcId="{59B290A1-99F5-4ADC-8D1E-AD88A9894A8E}" destId="{122BDD15-2089-4197-9D0A-A23854CE801B}" srcOrd="1" destOrd="0" presId="urn:microsoft.com/office/officeart/2005/8/layout/hChevron3"/>
    <dgm:cxn modelId="{B1C77BBD-23E8-1947-BA9A-09CC66D5821E}" type="presParOf" srcId="{59B290A1-99F5-4ADC-8D1E-AD88A9894A8E}" destId="{3D6CAB64-716F-437B-AF6B-07CB5E31579C}" srcOrd="2" destOrd="0" presId="urn:microsoft.com/office/officeart/2005/8/layout/hChevron3"/>
    <dgm:cxn modelId="{AEF6E348-58C2-1B43-9DA5-E41C204FFBE0}" type="presParOf" srcId="{59B290A1-99F5-4ADC-8D1E-AD88A9894A8E}" destId="{A7411732-FCA4-43E4-BE32-83408A094C90}" srcOrd="3" destOrd="0" presId="urn:microsoft.com/office/officeart/2005/8/layout/hChevron3"/>
    <dgm:cxn modelId="{74C17DD9-125A-7F40-A6D9-0E8C58D12B66}" type="presParOf" srcId="{59B290A1-99F5-4ADC-8D1E-AD88A9894A8E}" destId="{0618C7FB-A0E4-462F-B65D-86E241CF89A5}" srcOrd="4" destOrd="0" presId="urn:microsoft.com/office/officeart/2005/8/layout/hChevron3"/>
    <dgm:cxn modelId="{C8ED361F-A59B-AC43-B662-990EB493D090}" type="presParOf" srcId="{59B290A1-99F5-4ADC-8D1E-AD88A9894A8E}" destId="{047F8CD1-90B3-400A-9D0D-B6A4779EEABB}" srcOrd="5" destOrd="0" presId="urn:microsoft.com/office/officeart/2005/8/layout/hChevron3"/>
    <dgm:cxn modelId="{E4C9BE62-4F7F-D545-B9B6-478C04A2C1C6}" type="presParOf" srcId="{59B290A1-99F5-4ADC-8D1E-AD88A9894A8E}" destId="{9A090F18-F007-4E7B-9E09-697CDA87DC0F}" srcOrd="6" destOrd="0" presId="urn:microsoft.com/office/officeart/2005/8/layout/hChevron3"/>
    <dgm:cxn modelId="{4ECA5938-AA66-1748-A966-CF7F2E173201}" type="presParOf" srcId="{59B290A1-99F5-4ADC-8D1E-AD88A9894A8E}" destId="{8CDA11D6-DC06-4385-9E55-E2C7075B4E98}" srcOrd="7" destOrd="0" presId="urn:microsoft.com/office/officeart/2005/8/layout/hChevron3"/>
    <dgm:cxn modelId="{ADB01B83-F344-D64B-897A-A703D9476A5D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5FA2586-9D72-426A-8B19-0520D6E93995}" type="presOf" srcId="{56DE5988-EF14-4609-A575-80AC34FFB59D}" destId="{42684E0C-20A9-4E39-9D8D-D1AD0FE68707}" srcOrd="0" destOrd="0" presId="urn:microsoft.com/office/officeart/2005/8/layout/hChevron3"/>
    <dgm:cxn modelId="{C1031E8E-7FDF-4987-8CFD-5ADAB39B4197}" type="presOf" srcId="{90E64AB4-7D45-469A-9D1D-DA30AFA9B071}" destId="{DE533981-A94D-428C-B425-20A2CA05C106}" srcOrd="0" destOrd="0" presId="urn:microsoft.com/office/officeart/2005/8/layout/hChevron3"/>
    <dgm:cxn modelId="{5B18C8BC-8B35-4707-B259-543168454A12}" type="presOf" srcId="{EFC09E0F-C4A0-45B0-8539-C28ED5AE2478}" destId="{59B290A1-99F5-4ADC-8D1E-AD88A9894A8E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A51A90E9-B068-430E-8614-F4917DE0A838}" type="presOf" srcId="{912C6CE9-CE54-437D-B04B-23CDBA38C2C4}" destId="{3D6CAB64-716F-437B-AF6B-07CB5E31579C}" srcOrd="0" destOrd="0" presId="urn:microsoft.com/office/officeart/2005/8/layout/hChevron3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CB9E6B4E-287A-42DB-ABA4-3F212AEEEC82}" type="presOf" srcId="{2306F615-31C4-48B3-991D-DBC6941653AA}" destId="{9A090F18-F007-4E7B-9E09-697CDA87DC0F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EFF8624E-BAFA-4AB5-BD19-A5F3B4F875F7}" type="presOf" srcId="{264FF1E9-B388-442E-B3CA-44766FEF57E1}" destId="{0618C7FB-A0E4-462F-B65D-86E241CF89A5}" srcOrd="0" destOrd="0" presId="urn:microsoft.com/office/officeart/2005/8/layout/hChevron3"/>
    <dgm:cxn modelId="{8C6762F8-E3C1-48C1-923E-9D5882AAD343}" type="presParOf" srcId="{59B290A1-99F5-4ADC-8D1E-AD88A9894A8E}" destId="{42684E0C-20A9-4E39-9D8D-D1AD0FE68707}" srcOrd="0" destOrd="0" presId="urn:microsoft.com/office/officeart/2005/8/layout/hChevron3"/>
    <dgm:cxn modelId="{D1FBF22D-20FC-4AAE-85AB-4D3D817F8938}" type="presParOf" srcId="{59B290A1-99F5-4ADC-8D1E-AD88A9894A8E}" destId="{122BDD15-2089-4197-9D0A-A23854CE801B}" srcOrd="1" destOrd="0" presId="urn:microsoft.com/office/officeart/2005/8/layout/hChevron3"/>
    <dgm:cxn modelId="{EE3619F7-3A0A-40EA-9779-DE4484E7D119}" type="presParOf" srcId="{59B290A1-99F5-4ADC-8D1E-AD88A9894A8E}" destId="{3D6CAB64-716F-437B-AF6B-07CB5E31579C}" srcOrd="2" destOrd="0" presId="urn:microsoft.com/office/officeart/2005/8/layout/hChevron3"/>
    <dgm:cxn modelId="{BFD8B622-AD6B-4ED2-BB34-40E8AD2D2538}" type="presParOf" srcId="{59B290A1-99F5-4ADC-8D1E-AD88A9894A8E}" destId="{A7411732-FCA4-43E4-BE32-83408A094C90}" srcOrd="3" destOrd="0" presId="urn:microsoft.com/office/officeart/2005/8/layout/hChevron3"/>
    <dgm:cxn modelId="{985FE67F-A412-4FBF-9067-B1F063083611}" type="presParOf" srcId="{59B290A1-99F5-4ADC-8D1E-AD88A9894A8E}" destId="{0618C7FB-A0E4-462F-B65D-86E241CF89A5}" srcOrd="4" destOrd="0" presId="urn:microsoft.com/office/officeart/2005/8/layout/hChevron3"/>
    <dgm:cxn modelId="{D1D0EC96-34E8-4580-A2E1-3896CD3F6145}" type="presParOf" srcId="{59B290A1-99F5-4ADC-8D1E-AD88A9894A8E}" destId="{047F8CD1-90B3-400A-9D0D-B6A4779EEABB}" srcOrd="5" destOrd="0" presId="urn:microsoft.com/office/officeart/2005/8/layout/hChevron3"/>
    <dgm:cxn modelId="{1BB24C5F-C612-468A-AF4B-CEEB055ACD19}" type="presParOf" srcId="{59B290A1-99F5-4ADC-8D1E-AD88A9894A8E}" destId="{9A090F18-F007-4E7B-9E09-697CDA87DC0F}" srcOrd="6" destOrd="0" presId="urn:microsoft.com/office/officeart/2005/8/layout/hChevron3"/>
    <dgm:cxn modelId="{B1B22D30-14A1-4CE3-A4BC-5F69C098C3AC}" type="presParOf" srcId="{59B290A1-99F5-4ADC-8D1E-AD88A9894A8E}" destId="{8CDA11D6-DC06-4385-9E55-E2C7075B4E98}" srcOrd="7" destOrd="0" presId="urn:microsoft.com/office/officeart/2005/8/layout/hChevron3"/>
    <dgm:cxn modelId="{98D343D4-87DF-4916-BF22-53D52DB4D340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9D1D37F3-DF2C-CA4E-8EC6-616F01E4E819}" type="presOf" srcId="{56DE5988-EF14-4609-A575-80AC34FFB59D}" destId="{42684E0C-20A9-4E39-9D8D-D1AD0FE68707}" srcOrd="0" destOrd="0" presId="urn:microsoft.com/office/officeart/2005/8/layout/hChevron3"/>
    <dgm:cxn modelId="{A2F5B613-A91A-6242-A978-B402814EED27}" type="presOf" srcId="{912C6CE9-CE54-437D-B04B-23CDBA38C2C4}" destId="{3D6CAB64-716F-437B-AF6B-07CB5E31579C}" srcOrd="0" destOrd="0" presId="urn:microsoft.com/office/officeart/2005/8/layout/hChevron3"/>
    <dgm:cxn modelId="{3ECC6933-FB1D-C043-A8F7-9FF6BA068BD7}" type="presOf" srcId="{90E64AB4-7D45-469A-9D1D-DA30AFA9B071}" destId="{DE533981-A94D-428C-B425-20A2CA05C106}" srcOrd="0" destOrd="0" presId="urn:microsoft.com/office/officeart/2005/8/layout/hChevron3"/>
    <dgm:cxn modelId="{B2871551-150F-ED4C-AD35-B827376A77B3}" type="presOf" srcId="{264FF1E9-B388-442E-B3CA-44766FEF57E1}" destId="{0618C7FB-A0E4-462F-B65D-86E241CF89A5}" srcOrd="0" destOrd="0" presId="urn:microsoft.com/office/officeart/2005/8/layout/hChevron3"/>
    <dgm:cxn modelId="{64D9A5FF-490C-CA4B-B234-01A337914C80}" type="presOf" srcId="{2306F615-31C4-48B3-991D-DBC6941653AA}" destId="{9A090F18-F007-4E7B-9E09-697CDA87DC0F}" srcOrd="0" destOrd="0" presId="urn:microsoft.com/office/officeart/2005/8/layout/hChevron3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17C33985-BF24-1B4C-B27B-2AC5B4FA7EE9}" type="presOf" srcId="{EFC09E0F-C4A0-45B0-8539-C28ED5AE2478}" destId="{59B290A1-99F5-4ADC-8D1E-AD88A9894A8E}" srcOrd="0" destOrd="0" presId="urn:microsoft.com/office/officeart/2005/8/layout/hChevron3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DB09503F-70A7-2046-8068-018378141FC0}" type="presParOf" srcId="{59B290A1-99F5-4ADC-8D1E-AD88A9894A8E}" destId="{42684E0C-20A9-4E39-9D8D-D1AD0FE68707}" srcOrd="0" destOrd="0" presId="urn:microsoft.com/office/officeart/2005/8/layout/hChevron3"/>
    <dgm:cxn modelId="{16727FDC-397F-5B41-B884-E9BAB77E924D}" type="presParOf" srcId="{59B290A1-99F5-4ADC-8D1E-AD88A9894A8E}" destId="{122BDD15-2089-4197-9D0A-A23854CE801B}" srcOrd="1" destOrd="0" presId="urn:microsoft.com/office/officeart/2005/8/layout/hChevron3"/>
    <dgm:cxn modelId="{E7977438-DEB1-5447-A146-4D0FA2928401}" type="presParOf" srcId="{59B290A1-99F5-4ADC-8D1E-AD88A9894A8E}" destId="{3D6CAB64-716F-437B-AF6B-07CB5E31579C}" srcOrd="2" destOrd="0" presId="urn:microsoft.com/office/officeart/2005/8/layout/hChevron3"/>
    <dgm:cxn modelId="{2011CAC2-1E0A-0744-B6D4-BA62CF54DE29}" type="presParOf" srcId="{59B290A1-99F5-4ADC-8D1E-AD88A9894A8E}" destId="{A7411732-FCA4-43E4-BE32-83408A094C90}" srcOrd="3" destOrd="0" presId="urn:microsoft.com/office/officeart/2005/8/layout/hChevron3"/>
    <dgm:cxn modelId="{F7FECD0F-F710-C243-BEDB-DAE32FC2D072}" type="presParOf" srcId="{59B290A1-99F5-4ADC-8D1E-AD88A9894A8E}" destId="{0618C7FB-A0E4-462F-B65D-86E241CF89A5}" srcOrd="4" destOrd="0" presId="urn:microsoft.com/office/officeart/2005/8/layout/hChevron3"/>
    <dgm:cxn modelId="{6FC84FFD-A679-5C4A-A86B-3860EC401347}" type="presParOf" srcId="{59B290A1-99F5-4ADC-8D1E-AD88A9894A8E}" destId="{047F8CD1-90B3-400A-9D0D-B6A4779EEABB}" srcOrd="5" destOrd="0" presId="urn:microsoft.com/office/officeart/2005/8/layout/hChevron3"/>
    <dgm:cxn modelId="{2189F11E-3B49-B84F-BF4B-5357B8370C97}" type="presParOf" srcId="{59B290A1-99F5-4ADC-8D1E-AD88A9894A8E}" destId="{9A090F18-F007-4E7B-9E09-697CDA87DC0F}" srcOrd="6" destOrd="0" presId="urn:microsoft.com/office/officeart/2005/8/layout/hChevron3"/>
    <dgm:cxn modelId="{4519FAE0-5E34-264E-B7A9-E0EB49701208}" type="presParOf" srcId="{59B290A1-99F5-4ADC-8D1E-AD88A9894A8E}" destId="{8CDA11D6-DC06-4385-9E55-E2C7075B4E98}" srcOrd="7" destOrd="0" presId="urn:microsoft.com/office/officeart/2005/8/layout/hChevron3"/>
    <dgm:cxn modelId="{70F26F36-B99E-404B-83D2-4C6A6DAC3663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40648B7-7C46-CA41-B7AC-F3C7A14F6A3F}" type="presOf" srcId="{264FF1E9-B388-442E-B3CA-44766FEF57E1}" destId="{0618C7FB-A0E4-462F-B65D-86E241CF89A5}" srcOrd="0" destOrd="0" presId="urn:microsoft.com/office/officeart/2005/8/layout/hChevron3"/>
    <dgm:cxn modelId="{6F3B441C-CC76-124C-9655-A87D7F808A68}" type="presOf" srcId="{90E64AB4-7D45-469A-9D1D-DA30AFA9B071}" destId="{DE533981-A94D-428C-B425-20A2CA05C106}" srcOrd="0" destOrd="0" presId="urn:microsoft.com/office/officeart/2005/8/layout/hChevron3"/>
    <dgm:cxn modelId="{8840686D-4112-4840-85D0-3EB04770D84B}" type="presOf" srcId="{56DE5988-EF14-4609-A575-80AC34FFB59D}" destId="{42684E0C-20A9-4E39-9D8D-D1AD0FE68707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22FD68B6-3993-B54E-B70F-530728C9A57D}" type="presOf" srcId="{912C6CE9-CE54-437D-B04B-23CDBA38C2C4}" destId="{3D6CAB64-716F-437B-AF6B-07CB5E31579C}" srcOrd="0" destOrd="0" presId="urn:microsoft.com/office/officeart/2005/8/layout/hChevron3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A8BD9EA1-C47A-9241-B7AE-E3330F282383}" type="presOf" srcId="{EFC09E0F-C4A0-45B0-8539-C28ED5AE2478}" destId="{59B290A1-99F5-4ADC-8D1E-AD88A9894A8E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7B343FD2-4663-AE45-9B52-24B225A884CA}" type="presOf" srcId="{2306F615-31C4-48B3-991D-DBC6941653AA}" destId="{9A090F18-F007-4E7B-9E09-697CDA87DC0F}" srcOrd="0" destOrd="0" presId="urn:microsoft.com/office/officeart/2005/8/layout/hChevron3"/>
    <dgm:cxn modelId="{5847D158-C0EC-0348-9D7A-6564D5649AD1}" type="presParOf" srcId="{59B290A1-99F5-4ADC-8D1E-AD88A9894A8E}" destId="{42684E0C-20A9-4E39-9D8D-D1AD0FE68707}" srcOrd="0" destOrd="0" presId="urn:microsoft.com/office/officeart/2005/8/layout/hChevron3"/>
    <dgm:cxn modelId="{9599FD34-3875-D143-A8AE-B7AFE510EB26}" type="presParOf" srcId="{59B290A1-99F5-4ADC-8D1E-AD88A9894A8E}" destId="{122BDD15-2089-4197-9D0A-A23854CE801B}" srcOrd="1" destOrd="0" presId="urn:microsoft.com/office/officeart/2005/8/layout/hChevron3"/>
    <dgm:cxn modelId="{4C9363C6-2295-4047-BC55-2F49E860471C}" type="presParOf" srcId="{59B290A1-99F5-4ADC-8D1E-AD88A9894A8E}" destId="{3D6CAB64-716F-437B-AF6B-07CB5E31579C}" srcOrd="2" destOrd="0" presId="urn:microsoft.com/office/officeart/2005/8/layout/hChevron3"/>
    <dgm:cxn modelId="{F4CDA849-6261-EF4F-98E1-B59371DB3542}" type="presParOf" srcId="{59B290A1-99F5-4ADC-8D1E-AD88A9894A8E}" destId="{A7411732-FCA4-43E4-BE32-83408A094C90}" srcOrd="3" destOrd="0" presId="urn:microsoft.com/office/officeart/2005/8/layout/hChevron3"/>
    <dgm:cxn modelId="{40999248-DDAE-E646-8A05-A347E6EC3152}" type="presParOf" srcId="{59B290A1-99F5-4ADC-8D1E-AD88A9894A8E}" destId="{0618C7FB-A0E4-462F-B65D-86E241CF89A5}" srcOrd="4" destOrd="0" presId="urn:microsoft.com/office/officeart/2005/8/layout/hChevron3"/>
    <dgm:cxn modelId="{251350E9-C762-3D4E-B5E2-A963E6431B82}" type="presParOf" srcId="{59B290A1-99F5-4ADC-8D1E-AD88A9894A8E}" destId="{047F8CD1-90B3-400A-9D0D-B6A4779EEABB}" srcOrd="5" destOrd="0" presId="urn:microsoft.com/office/officeart/2005/8/layout/hChevron3"/>
    <dgm:cxn modelId="{FBC56D49-495F-5148-89FC-0853B25A07FC}" type="presParOf" srcId="{59B290A1-99F5-4ADC-8D1E-AD88A9894A8E}" destId="{9A090F18-F007-4E7B-9E09-697CDA87DC0F}" srcOrd="6" destOrd="0" presId="urn:microsoft.com/office/officeart/2005/8/layout/hChevron3"/>
    <dgm:cxn modelId="{A5C6F506-E309-C149-A1DC-F7CE3E9503F4}" type="presParOf" srcId="{59B290A1-99F5-4ADC-8D1E-AD88A9894A8E}" destId="{8CDA11D6-DC06-4385-9E55-E2C7075B4E98}" srcOrd="7" destOrd="0" presId="urn:microsoft.com/office/officeart/2005/8/layout/hChevron3"/>
    <dgm:cxn modelId="{661915BC-D9F0-0842-A82C-2E78CCB0762D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5938C19-95EF-3143-B470-226DA96047F0}" type="presOf" srcId="{912C6CE9-CE54-437D-B04B-23CDBA38C2C4}" destId="{3D6CAB64-716F-437B-AF6B-07CB5E31579C}" srcOrd="0" destOrd="0" presId="urn:microsoft.com/office/officeart/2005/8/layout/hChevron3"/>
    <dgm:cxn modelId="{C2CAF95F-8218-0B42-94F0-A70069AB77C6}" type="presOf" srcId="{90E64AB4-7D45-469A-9D1D-DA30AFA9B071}" destId="{DE533981-A94D-428C-B425-20A2CA05C106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B5A2B9F3-92EA-114C-9C87-43CF6ECD5260}" type="presOf" srcId="{EFC09E0F-C4A0-45B0-8539-C28ED5AE2478}" destId="{59B290A1-99F5-4ADC-8D1E-AD88A9894A8E}" srcOrd="0" destOrd="0" presId="urn:microsoft.com/office/officeart/2005/8/layout/hChevron3"/>
    <dgm:cxn modelId="{EE78DA9F-BB6C-E945-8B09-0303DBD4956D}" type="presOf" srcId="{56DE5988-EF14-4609-A575-80AC34FFB59D}" destId="{42684E0C-20A9-4E39-9D8D-D1AD0FE68707}" srcOrd="0" destOrd="0" presId="urn:microsoft.com/office/officeart/2005/8/layout/hChevron3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C1E6E472-4EEE-7047-9FB4-44AEA636E922}" type="presOf" srcId="{2306F615-31C4-48B3-991D-DBC6941653AA}" destId="{9A090F18-F007-4E7B-9E09-697CDA87DC0F}" srcOrd="0" destOrd="0" presId="urn:microsoft.com/office/officeart/2005/8/layout/hChevron3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A01751B5-2480-B946-8BF8-4ECE00C3D480}" type="presOf" srcId="{264FF1E9-B388-442E-B3CA-44766FEF57E1}" destId="{0618C7FB-A0E4-462F-B65D-86E241CF89A5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9D7EDA92-75E3-0244-93F8-B4892E39FDEE}" type="presParOf" srcId="{59B290A1-99F5-4ADC-8D1E-AD88A9894A8E}" destId="{42684E0C-20A9-4E39-9D8D-D1AD0FE68707}" srcOrd="0" destOrd="0" presId="urn:microsoft.com/office/officeart/2005/8/layout/hChevron3"/>
    <dgm:cxn modelId="{FEB1B55D-B4B2-A34B-9DC1-A806A3E4E5FF}" type="presParOf" srcId="{59B290A1-99F5-4ADC-8D1E-AD88A9894A8E}" destId="{122BDD15-2089-4197-9D0A-A23854CE801B}" srcOrd="1" destOrd="0" presId="urn:microsoft.com/office/officeart/2005/8/layout/hChevron3"/>
    <dgm:cxn modelId="{950E4F81-FF95-4A43-8FAB-075B4E0BF7B7}" type="presParOf" srcId="{59B290A1-99F5-4ADC-8D1E-AD88A9894A8E}" destId="{3D6CAB64-716F-437B-AF6B-07CB5E31579C}" srcOrd="2" destOrd="0" presId="urn:microsoft.com/office/officeart/2005/8/layout/hChevron3"/>
    <dgm:cxn modelId="{1362A270-BD80-5C4E-8646-716B6166AB47}" type="presParOf" srcId="{59B290A1-99F5-4ADC-8D1E-AD88A9894A8E}" destId="{A7411732-FCA4-43E4-BE32-83408A094C90}" srcOrd="3" destOrd="0" presId="urn:microsoft.com/office/officeart/2005/8/layout/hChevron3"/>
    <dgm:cxn modelId="{422AFF85-4A00-204E-B303-4880C55471B3}" type="presParOf" srcId="{59B290A1-99F5-4ADC-8D1E-AD88A9894A8E}" destId="{0618C7FB-A0E4-462F-B65D-86E241CF89A5}" srcOrd="4" destOrd="0" presId="urn:microsoft.com/office/officeart/2005/8/layout/hChevron3"/>
    <dgm:cxn modelId="{6781CDED-D9F0-CC45-BEA4-F2A565C755DD}" type="presParOf" srcId="{59B290A1-99F5-4ADC-8D1E-AD88A9894A8E}" destId="{047F8CD1-90B3-400A-9D0D-B6A4779EEABB}" srcOrd="5" destOrd="0" presId="urn:microsoft.com/office/officeart/2005/8/layout/hChevron3"/>
    <dgm:cxn modelId="{1F50D4A0-63F7-EC43-B72D-226534318855}" type="presParOf" srcId="{59B290A1-99F5-4ADC-8D1E-AD88A9894A8E}" destId="{9A090F18-F007-4E7B-9E09-697CDA87DC0F}" srcOrd="6" destOrd="0" presId="urn:microsoft.com/office/officeart/2005/8/layout/hChevron3"/>
    <dgm:cxn modelId="{1CD7890F-37B2-4D4A-BD19-E331AEBF1613}" type="presParOf" srcId="{59B290A1-99F5-4ADC-8D1E-AD88A9894A8E}" destId="{8CDA11D6-DC06-4385-9E55-E2C7075B4E98}" srcOrd="7" destOrd="0" presId="urn:microsoft.com/office/officeart/2005/8/layout/hChevron3"/>
    <dgm:cxn modelId="{C20CABB7-F3C9-5145-986D-B7972847E0A1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E0FDA8-9E5F-A84B-A45E-7E406EA10F4B}" type="presOf" srcId="{912C6CE9-CE54-437D-B04B-23CDBA38C2C4}" destId="{3D6CAB64-716F-437B-AF6B-07CB5E31579C}" srcOrd="0" destOrd="0" presId="urn:microsoft.com/office/officeart/2005/8/layout/hChevron3"/>
    <dgm:cxn modelId="{1D601372-C86A-BB45-AB76-30E4965FC55C}" type="presOf" srcId="{2306F615-31C4-48B3-991D-DBC6941653AA}" destId="{9A090F18-F007-4E7B-9E09-697CDA87DC0F}" srcOrd="0" destOrd="0" presId="urn:microsoft.com/office/officeart/2005/8/layout/hChevron3"/>
    <dgm:cxn modelId="{8577E2C7-D976-484F-A3E4-F0EEFE9A2199}" type="presOf" srcId="{264FF1E9-B388-442E-B3CA-44766FEF57E1}" destId="{0618C7FB-A0E4-462F-B65D-86E241CF89A5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6569A0D4-2F15-2548-AAFA-FFDEE00BFFF7}" type="presOf" srcId="{56DE5988-EF14-4609-A575-80AC34FFB59D}" destId="{42684E0C-20A9-4E39-9D8D-D1AD0FE68707}" srcOrd="0" destOrd="0" presId="urn:microsoft.com/office/officeart/2005/8/layout/hChevron3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0D998889-BFD1-9C44-8012-959FA80B5E9E}" type="presOf" srcId="{EFC09E0F-C4A0-45B0-8539-C28ED5AE2478}" destId="{59B290A1-99F5-4ADC-8D1E-AD88A9894A8E}" srcOrd="0" destOrd="0" presId="urn:microsoft.com/office/officeart/2005/8/layout/hChevron3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DF05BEA4-4E0D-3B45-A371-8C2CEC327FB8}" type="presOf" srcId="{90E64AB4-7D45-469A-9D1D-DA30AFA9B071}" destId="{DE533981-A94D-428C-B425-20A2CA05C106}" srcOrd="0" destOrd="0" presId="urn:microsoft.com/office/officeart/2005/8/layout/hChevron3"/>
    <dgm:cxn modelId="{CED6D864-A3E0-5D45-B1A0-B0E153A5D290}" type="presParOf" srcId="{59B290A1-99F5-4ADC-8D1E-AD88A9894A8E}" destId="{42684E0C-20A9-4E39-9D8D-D1AD0FE68707}" srcOrd="0" destOrd="0" presId="urn:microsoft.com/office/officeart/2005/8/layout/hChevron3"/>
    <dgm:cxn modelId="{60D574AD-E42D-8742-873A-A9617B0F648D}" type="presParOf" srcId="{59B290A1-99F5-4ADC-8D1E-AD88A9894A8E}" destId="{122BDD15-2089-4197-9D0A-A23854CE801B}" srcOrd="1" destOrd="0" presId="urn:microsoft.com/office/officeart/2005/8/layout/hChevron3"/>
    <dgm:cxn modelId="{522FD585-3ABD-AA47-A618-BE402B5B32FD}" type="presParOf" srcId="{59B290A1-99F5-4ADC-8D1E-AD88A9894A8E}" destId="{3D6CAB64-716F-437B-AF6B-07CB5E31579C}" srcOrd="2" destOrd="0" presId="urn:microsoft.com/office/officeart/2005/8/layout/hChevron3"/>
    <dgm:cxn modelId="{0F187630-E179-0A44-B8E7-5BC716303800}" type="presParOf" srcId="{59B290A1-99F5-4ADC-8D1E-AD88A9894A8E}" destId="{A7411732-FCA4-43E4-BE32-83408A094C90}" srcOrd="3" destOrd="0" presId="urn:microsoft.com/office/officeart/2005/8/layout/hChevron3"/>
    <dgm:cxn modelId="{6814E27F-4A82-2242-A750-53410091C5A2}" type="presParOf" srcId="{59B290A1-99F5-4ADC-8D1E-AD88A9894A8E}" destId="{0618C7FB-A0E4-462F-B65D-86E241CF89A5}" srcOrd="4" destOrd="0" presId="urn:microsoft.com/office/officeart/2005/8/layout/hChevron3"/>
    <dgm:cxn modelId="{2C22B092-93B3-DD41-8239-21A21B03F76A}" type="presParOf" srcId="{59B290A1-99F5-4ADC-8D1E-AD88A9894A8E}" destId="{047F8CD1-90B3-400A-9D0D-B6A4779EEABB}" srcOrd="5" destOrd="0" presId="urn:microsoft.com/office/officeart/2005/8/layout/hChevron3"/>
    <dgm:cxn modelId="{0E9C3D76-2CE0-8E46-9A7D-0EF1893CF866}" type="presParOf" srcId="{59B290A1-99F5-4ADC-8D1E-AD88A9894A8E}" destId="{9A090F18-F007-4E7B-9E09-697CDA87DC0F}" srcOrd="6" destOrd="0" presId="urn:microsoft.com/office/officeart/2005/8/layout/hChevron3"/>
    <dgm:cxn modelId="{3FB64193-99AE-5945-9B26-133A492CB2E0}" type="presParOf" srcId="{59B290A1-99F5-4ADC-8D1E-AD88A9894A8E}" destId="{8CDA11D6-DC06-4385-9E55-E2C7075B4E98}" srcOrd="7" destOrd="0" presId="urn:microsoft.com/office/officeart/2005/8/layout/hChevron3"/>
    <dgm:cxn modelId="{EB6E9ADC-C54C-7B4E-A10A-31948A0A0E4B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34DBFDFB-CAC1-4C30-913B-7054FAD91BA5}" type="presOf" srcId="{2306F615-31C4-48B3-991D-DBC6941653AA}" destId="{9A090F18-F007-4E7B-9E09-697CDA87DC0F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F59EE235-8CD3-499F-9B47-35220E04C674}" type="presOf" srcId="{90E64AB4-7D45-469A-9D1D-DA30AFA9B071}" destId="{DE533981-A94D-428C-B425-20A2CA05C106}" srcOrd="0" destOrd="0" presId="urn:microsoft.com/office/officeart/2005/8/layout/hChevron3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5248EAB9-4059-45CA-AE55-5175CE7074E9}" type="presOf" srcId="{912C6CE9-CE54-437D-B04B-23CDBA38C2C4}" destId="{3D6CAB64-716F-437B-AF6B-07CB5E31579C}" srcOrd="0" destOrd="0" presId="urn:microsoft.com/office/officeart/2005/8/layout/hChevron3"/>
    <dgm:cxn modelId="{43C1301A-C73B-4C83-B7DF-8D83F4FA47B1}" type="presOf" srcId="{56DE5988-EF14-4609-A575-80AC34FFB59D}" destId="{42684E0C-20A9-4E39-9D8D-D1AD0FE68707}" srcOrd="0" destOrd="0" presId="urn:microsoft.com/office/officeart/2005/8/layout/hChevron3"/>
    <dgm:cxn modelId="{88780058-E208-4700-9451-B85901096D5B}" type="presOf" srcId="{EFC09E0F-C4A0-45B0-8539-C28ED5AE2478}" destId="{59B290A1-99F5-4ADC-8D1E-AD88A9894A8E}" srcOrd="0" destOrd="0" presId="urn:microsoft.com/office/officeart/2005/8/layout/hChevron3"/>
    <dgm:cxn modelId="{DFC3D182-D568-4123-B87D-4509C898517D}" type="presOf" srcId="{264FF1E9-B388-442E-B3CA-44766FEF57E1}" destId="{0618C7FB-A0E4-462F-B65D-86E241CF89A5}" srcOrd="0" destOrd="0" presId="urn:microsoft.com/office/officeart/2005/8/layout/hChevron3"/>
    <dgm:cxn modelId="{4E526837-46BB-484D-A270-E05810E92B66}" type="presParOf" srcId="{59B290A1-99F5-4ADC-8D1E-AD88A9894A8E}" destId="{42684E0C-20A9-4E39-9D8D-D1AD0FE68707}" srcOrd="0" destOrd="0" presId="urn:microsoft.com/office/officeart/2005/8/layout/hChevron3"/>
    <dgm:cxn modelId="{18F587D7-09F1-4882-B7FB-87BCEFD7EA6A}" type="presParOf" srcId="{59B290A1-99F5-4ADC-8D1E-AD88A9894A8E}" destId="{122BDD15-2089-4197-9D0A-A23854CE801B}" srcOrd="1" destOrd="0" presId="urn:microsoft.com/office/officeart/2005/8/layout/hChevron3"/>
    <dgm:cxn modelId="{BEC8B0EF-ECF5-4192-9722-2347568D4F9F}" type="presParOf" srcId="{59B290A1-99F5-4ADC-8D1E-AD88A9894A8E}" destId="{3D6CAB64-716F-437B-AF6B-07CB5E31579C}" srcOrd="2" destOrd="0" presId="urn:microsoft.com/office/officeart/2005/8/layout/hChevron3"/>
    <dgm:cxn modelId="{B93293C9-F19E-4BB1-8A10-2326E6BC9D25}" type="presParOf" srcId="{59B290A1-99F5-4ADC-8D1E-AD88A9894A8E}" destId="{A7411732-FCA4-43E4-BE32-83408A094C90}" srcOrd="3" destOrd="0" presId="urn:microsoft.com/office/officeart/2005/8/layout/hChevron3"/>
    <dgm:cxn modelId="{586F16E9-3A4A-4F4D-826C-D2AAD8F4580F}" type="presParOf" srcId="{59B290A1-99F5-4ADC-8D1E-AD88A9894A8E}" destId="{0618C7FB-A0E4-462F-B65D-86E241CF89A5}" srcOrd="4" destOrd="0" presId="urn:microsoft.com/office/officeart/2005/8/layout/hChevron3"/>
    <dgm:cxn modelId="{84ADE00C-5FC0-4CF1-93F5-3C434260144D}" type="presParOf" srcId="{59B290A1-99F5-4ADC-8D1E-AD88A9894A8E}" destId="{047F8CD1-90B3-400A-9D0D-B6A4779EEABB}" srcOrd="5" destOrd="0" presId="urn:microsoft.com/office/officeart/2005/8/layout/hChevron3"/>
    <dgm:cxn modelId="{05D99F86-28B6-4CCA-9338-B4A7A57DF4B8}" type="presParOf" srcId="{59B290A1-99F5-4ADC-8D1E-AD88A9894A8E}" destId="{9A090F18-F007-4E7B-9E09-697CDA87DC0F}" srcOrd="6" destOrd="0" presId="urn:microsoft.com/office/officeart/2005/8/layout/hChevron3"/>
    <dgm:cxn modelId="{94C4CE25-272D-479A-94C6-74C45F16CB0D}" type="presParOf" srcId="{59B290A1-99F5-4ADC-8D1E-AD88A9894A8E}" destId="{8CDA11D6-DC06-4385-9E55-E2C7075B4E98}" srcOrd="7" destOrd="0" presId="urn:microsoft.com/office/officeart/2005/8/layout/hChevron3"/>
    <dgm:cxn modelId="{9647F6D4-D8C3-4EC5-8804-9012E75523CB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EE90382-0B80-974C-9A84-60CEEC4E73B4}" type="presOf" srcId="{90E64AB4-7D45-469A-9D1D-DA30AFA9B071}" destId="{DE533981-A94D-428C-B425-20A2CA05C106}" srcOrd="0" destOrd="0" presId="urn:microsoft.com/office/officeart/2005/8/layout/hChevron3"/>
    <dgm:cxn modelId="{6FFE8819-09A9-F346-AA48-A3F9CF9AAE19}" type="presOf" srcId="{EFC09E0F-C4A0-45B0-8539-C28ED5AE2478}" destId="{59B290A1-99F5-4ADC-8D1E-AD88A9894A8E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063A77F9-820D-AF47-8175-B0BDE4150EB7}" type="presOf" srcId="{912C6CE9-CE54-437D-B04B-23CDBA38C2C4}" destId="{3D6CAB64-716F-437B-AF6B-07CB5E31579C}" srcOrd="0" destOrd="0" presId="urn:microsoft.com/office/officeart/2005/8/layout/hChevron3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AA830A1A-AE3F-BA48-9B03-A4F5C2035A41}" type="presOf" srcId="{2306F615-31C4-48B3-991D-DBC6941653AA}" destId="{9A090F18-F007-4E7B-9E09-697CDA87DC0F}" srcOrd="0" destOrd="0" presId="urn:microsoft.com/office/officeart/2005/8/layout/hChevron3"/>
    <dgm:cxn modelId="{4EE99E27-6368-7843-A10A-901982306A5B}" type="presOf" srcId="{264FF1E9-B388-442E-B3CA-44766FEF57E1}" destId="{0618C7FB-A0E4-462F-B65D-86E241CF89A5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FBF687AE-400B-8C48-83D7-A84B67A60C56}" type="presOf" srcId="{56DE5988-EF14-4609-A575-80AC34FFB59D}" destId="{42684E0C-20A9-4E39-9D8D-D1AD0FE68707}" srcOrd="0" destOrd="0" presId="urn:microsoft.com/office/officeart/2005/8/layout/hChevron3"/>
    <dgm:cxn modelId="{3195FB98-E8A7-BC4D-95C1-E4AB2407606D}" type="presParOf" srcId="{59B290A1-99F5-4ADC-8D1E-AD88A9894A8E}" destId="{42684E0C-20A9-4E39-9D8D-D1AD0FE68707}" srcOrd="0" destOrd="0" presId="urn:microsoft.com/office/officeart/2005/8/layout/hChevron3"/>
    <dgm:cxn modelId="{85EBC5CC-A89A-D044-9A70-4AFC05985A66}" type="presParOf" srcId="{59B290A1-99F5-4ADC-8D1E-AD88A9894A8E}" destId="{122BDD15-2089-4197-9D0A-A23854CE801B}" srcOrd="1" destOrd="0" presId="urn:microsoft.com/office/officeart/2005/8/layout/hChevron3"/>
    <dgm:cxn modelId="{386E0D24-A66D-1F4B-863C-3ED6C5E2F0D5}" type="presParOf" srcId="{59B290A1-99F5-4ADC-8D1E-AD88A9894A8E}" destId="{3D6CAB64-716F-437B-AF6B-07CB5E31579C}" srcOrd="2" destOrd="0" presId="urn:microsoft.com/office/officeart/2005/8/layout/hChevron3"/>
    <dgm:cxn modelId="{79E5DE51-3F80-A54F-AC01-BC4887BE3EC2}" type="presParOf" srcId="{59B290A1-99F5-4ADC-8D1E-AD88A9894A8E}" destId="{A7411732-FCA4-43E4-BE32-83408A094C90}" srcOrd="3" destOrd="0" presId="urn:microsoft.com/office/officeart/2005/8/layout/hChevron3"/>
    <dgm:cxn modelId="{C3BC5BA2-A74B-9C45-A470-1FBD5AB57A8E}" type="presParOf" srcId="{59B290A1-99F5-4ADC-8D1E-AD88A9894A8E}" destId="{0618C7FB-A0E4-462F-B65D-86E241CF89A5}" srcOrd="4" destOrd="0" presId="urn:microsoft.com/office/officeart/2005/8/layout/hChevron3"/>
    <dgm:cxn modelId="{D957B4AC-FD1E-8B43-B417-7808224C76A5}" type="presParOf" srcId="{59B290A1-99F5-4ADC-8D1E-AD88A9894A8E}" destId="{047F8CD1-90B3-400A-9D0D-B6A4779EEABB}" srcOrd="5" destOrd="0" presId="urn:microsoft.com/office/officeart/2005/8/layout/hChevron3"/>
    <dgm:cxn modelId="{22AA083C-A85B-E142-84EF-AD386BD201D4}" type="presParOf" srcId="{59B290A1-99F5-4ADC-8D1E-AD88A9894A8E}" destId="{9A090F18-F007-4E7B-9E09-697CDA87DC0F}" srcOrd="6" destOrd="0" presId="urn:microsoft.com/office/officeart/2005/8/layout/hChevron3"/>
    <dgm:cxn modelId="{718F57F6-D8A0-614B-9C2A-3D0D37E715DF}" type="presParOf" srcId="{59B290A1-99F5-4ADC-8D1E-AD88A9894A8E}" destId="{8CDA11D6-DC06-4385-9E55-E2C7075B4E98}" srcOrd="7" destOrd="0" presId="urn:microsoft.com/office/officeart/2005/8/layout/hChevron3"/>
    <dgm:cxn modelId="{52228608-4106-9846-8703-1D6BB09BECCD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133A09-B51F-8943-BB93-EAFD1ED0AF5D}" type="presOf" srcId="{912C6CE9-CE54-437D-B04B-23CDBA38C2C4}" destId="{3D6CAB64-716F-437B-AF6B-07CB5E31579C}" srcOrd="0" destOrd="0" presId="urn:microsoft.com/office/officeart/2005/8/layout/hChevron3"/>
    <dgm:cxn modelId="{FD8C6150-6A96-9B46-8682-95E900C47315}" type="presOf" srcId="{264FF1E9-B388-442E-B3CA-44766FEF57E1}" destId="{0618C7FB-A0E4-462F-B65D-86E241CF89A5}" srcOrd="0" destOrd="0" presId="urn:microsoft.com/office/officeart/2005/8/layout/hChevron3"/>
    <dgm:cxn modelId="{F69586EB-044B-F84D-8D91-A2D85C3C9AE6}" type="presOf" srcId="{90E64AB4-7D45-469A-9D1D-DA30AFA9B071}" destId="{DE533981-A94D-428C-B425-20A2CA05C106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86FF8A5E-6E16-8546-8966-DBA75E334293}" type="presOf" srcId="{56DE5988-EF14-4609-A575-80AC34FFB59D}" destId="{42684E0C-20A9-4E39-9D8D-D1AD0FE68707}" srcOrd="0" destOrd="0" presId="urn:microsoft.com/office/officeart/2005/8/layout/hChevron3"/>
    <dgm:cxn modelId="{08B820C2-FEA3-4648-933B-E0FB5BAEC1DA}" type="presOf" srcId="{EFC09E0F-C4A0-45B0-8539-C28ED5AE2478}" destId="{59B290A1-99F5-4ADC-8D1E-AD88A9894A8E}" srcOrd="0" destOrd="0" presId="urn:microsoft.com/office/officeart/2005/8/layout/hChevron3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836EA9F5-6E0A-C44F-9BBF-DFF4165EFB78}" type="presOf" srcId="{2306F615-31C4-48B3-991D-DBC6941653AA}" destId="{9A090F18-F007-4E7B-9E09-697CDA87DC0F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7C748610-A25D-C04E-AAB2-FDC5111D412C}" type="presParOf" srcId="{59B290A1-99F5-4ADC-8D1E-AD88A9894A8E}" destId="{42684E0C-20A9-4E39-9D8D-D1AD0FE68707}" srcOrd="0" destOrd="0" presId="urn:microsoft.com/office/officeart/2005/8/layout/hChevron3"/>
    <dgm:cxn modelId="{CF202197-ACAE-8845-AA33-B1684E5DE83E}" type="presParOf" srcId="{59B290A1-99F5-4ADC-8D1E-AD88A9894A8E}" destId="{122BDD15-2089-4197-9D0A-A23854CE801B}" srcOrd="1" destOrd="0" presId="urn:microsoft.com/office/officeart/2005/8/layout/hChevron3"/>
    <dgm:cxn modelId="{DCD7CF90-0068-8C47-B104-97A999824479}" type="presParOf" srcId="{59B290A1-99F5-4ADC-8D1E-AD88A9894A8E}" destId="{3D6CAB64-716F-437B-AF6B-07CB5E31579C}" srcOrd="2" destOrd="0" presId="urn:microsoft.com/office/officeart/2005/8/layout/hChevron3"/>
    <dgm:cxn modelId="{389546C7-EA00-564A-A17B-8D0E49ACB117}" type="presParOf" srcId="{59B290A1-99F5-4ADC-8D1E-AD88A9894A8E}" destId="{A7411732-FCA4-43E4-BE32-83408A094C90}" srcOrd="3" destOrd="0" presId="urn:microsoft.com/office/officeart/2005/8/layout/hChevron3"/>
    <dgm:cxn modelId="{76F6089B-7FCB-AD49-A887-52D5AF101CB9}" type="presParOf" srcId="{59B290A1-99F5-4ADC-8D1E-AD88A9894A8E}" destId="{0618C7FB-A0E4-462F-B65D-86E241CF89A5}" srcOrd="4" destOrd="0" presId="urn:microsoft.com/office/officeart/2005/8/layout/hChevron3"/>
    <dgm:cxn modelId="{C78F08A4-E388-304E-A2A8-5861A73696F9}" type="presParOf" srcId="{59B290A1-99F5-4ADC-8D1E-AD88A9894A8E}" destId="{047F8CD1-90B3-400A-9D0D-B6A4779EEABB}" srcOrd="5" destOrd="0" presId="urn:microsoft.com/office/officeart/2005/8/layout/hChevron3"/>
    <dgm:cxn modelId="{D6CFF10B-F985-434B-A899-F807C78FE05F}" type="presParOf" srcId="{59B290A1-99F5-4ADC-8D1E-AD88A9894A8E}" destId="{9A090F18-F007-4E7B-9E09-697CDA87DC0F}" srcOrd="6" destOrd="0" presId="urn:microsoft.com/office/officeart/2005/8/layout/hChevron3"/>
    <dgm:cxn modelId="{98ED445E-F1BC-AD43-B795-D6B80D7FD896}" type="presParOf" srcId="{59B290A1-99F5-4ADC-8D1E-AD88A9894A8E}" destId="{8CDA11D6-DC06-4385-9E55-E2C7075B4E98}" srcOrd="7" destOrd="0" presId="urn:microsoft.com/office/officeart/2005/8/layout/hChevron3"/>
    <dgm:cxn modelId="{9EFDA377-4E87-8A4A-988E-26907576AA6C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E13B83B-9A20-964F-B354-CD98128D2533}" type="presOf" srcId="{264FF1E9-B388-442E-B3CA-44766FEF57E1}" destId="{0618C7FB-A0E4-462F-B65D-86E241CF89A5}" srcOrd="0" destOrd="0" presId="urn:microsoft.com/office/officeart/2005/8/layout/hChevron3"/>
    <dgm:cxn modelId="{EE4C10D8-CF6E-3848-B6B1-021E91CC38BE}" type="presOf" srcId="{912C6CE9-CE54-437D-B04B-23CDBA38C2C4}" destId="{3D6CAB64-716F-437B-AF6B-07CB5E31579C}" srcOrd="0" destOrd="0" presId="urn:microsoft.com/office/officeart/2005/8/layout/hChevron3"/>
    <dgm:cxn modelId="{AEEA45B1-1CE2-E44A-AE97-A488D8514046}" type="presOf" srcId="{90E64AB4-7D45-469A-9D1D-DA30AFA9B071}" destId="{DE533981-A94D-428C-B425-20A2CA05C106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B35CB16C-24D5-874F-84C5-F4D15B383A5C}" type="presOf" srcId="{EFC09E0F-C4A0-45B0-8539-C28ED5AE2478}" destId="{59B290A1-99F5-4ADC-8D1E-AD88A9894A8E}" srcOrd="0" destOrd="0" presId="urn:microsoft.com/office/officeart/2005/8/layout/hChevron3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41E69D9E-D6EC-C544-8FD4-84B21E2DB38E}" type="presOf" srcId="{56DE5988-EF14-4609-A575-80AC34FFB59D}" destId="{42684E0C-20A9-4E39-9D8D-D1AD0FE68707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9C985F5D-453D-E04B-B1BB-3CFAA33F634B}" type="presOf" srcId="{2306F615-31C4-48B3-991D-DBC6941653AA}" destId="{9A090F18-F007-4E7B-9E09-697CDA87DC0F}" srcOrd="0" destOrd="0" presId="urn:microsoft.com/office/officeart/2005/8/layout/hChevron3"/>
    <dgm:cxn modelId="{CEEB43D5-4A5C-3849-8A38-80B7C3EF9E41}" type="presParOf" srcId="{59B290A1-99F5-4ADC-8D1E-AD88A9894A8E}" destId="{42684E0C-20A9-4E39-9D8D-D1AD0FE68707}" srcOrd="0" destOrd="0" presId="urn:microsoft.com/office/officeart/2005/8/layout/hChevron3"/>
    <dgm:cxn modelId="{3DF9DAAE-D772-D941-BBDC-FF8BB775FF84}" type="presParOf" srcId="{59B290A1-99F5-4ADC-8D1E-AD88A9894A8E}" destId="{122BDD15-2089-4197-9D0A-A23854CE801B}" srcOrd="1" destOrd="0" presId="urn:microsoft.com/office/officeart/2005/8/layout/hChevron3"/>
    <dgm:cxn modelId="{0EC1D86E-D5F7-0D4C-8EA6-4713E77A3F10}" type="presParOf" srcId="{59B290A1-99F5-4ADC-8D1E-AD88A9894A8E}" destId="{3D6CAB64-716F-437B-AF6B-07CB5E31579C}" srcOrd="2" destOrd="0" presId="urn:microsoft.com/office/officeart/2005/8/layout/hChevron3"/>
    <dgm:cxn modelId="{64291400-DCE6-AD41-A7EF-5448F3CBCB91}" type="presParOf" srcId="{59B290A1-99F5-4ADC-8D1E-AD88A9894A8E}" destId="{A7411732-FCA4-43E4-BE32-83408A094C90}" srcOrd="3" destOrd="0" presId="urn:microsoft.com/office/officeart/2005/8/layout/hChevron3"/>
    <dgm:cxn modelId="{DFA9CC6A-B873-324C-A4CA-AC387E7F60F1}" type="presParOf" srcId="{59B290A1-99F5-4ADC-8D1E-AD88A9894A8E}" destId="{0618C7FB-A0E4-462F-B65D-86E241CF89A5}" srcOrd="4" destOrd="0" presId="urn:microsoft.com/office/officeart/2005/8/layout/hChevron3"/>
    <dgm:cxn modelId="{35C24847-2B20-B24E-B882-D5E8A0095E97}" type="presParOf" srcId="{59B290A1-99F5-4ADC-8D1E-AD88A9894A8E}" destId="{047F8CD1-90B3-400A-9D0D-B6A4779EEABB}" srcOrd="5" destOrd="0" presId="urn:microsoft.com/office/officeart/2005/8/layout/hChevron3"/>
    <dgm:cxn modelId="{D3CCF9BB-7415-0640-9686-1EAABFBBBE48}" type="presParOf" srcId="{59B290A1-99F5-4ADC-8D1E-AD88A9894A8E}" destId="{9A090F18-F007-4E7B-9E09-697CDA87DC0F}" srcOrd="6" destOrd="0" presId="urn:microsoft.com/office/officeart/2005/8/layout/hChevron3"/>
    <dgm:cxn modelId="{F1503C47-9894-0D48-9AB5-AEBEEB46B2C8}" type="presParOf" srcId="{59B290A1-99F5-4ADC-8D1E-AD88A9894A8E}" destId="{8CDA11D6-DC06-4385-9E55-E2C7075B4E98}" srcOrd="7" destOrd="0" presId="urn:microsoft.com/office/officeart/2005/8/layout/hChevron3"/>
    <dgm:cxn modelId="{A4C7CA5D-00B4-4B44-853B-95FA8C7CE17A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F1DAA6D5-F4C7-4271-BF47-BCD17D4BC4B8}" type="doc">
      <dgm:prSet loTypeId="urn:microsoft.com/office/officeart/2005/8/layout/hierarchy3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MX"/>
        </a:p>
      </dgm:t>
    </dgm:pt>
    <dgm:pt modelId="{AFA4CAF0-D774-4CE6-935C-ED63A2D7ECF1}">
      <dgm:prSet phldrT="[Texto]" custT="1"/>
      <dgm:spPr>
        <a:solidFill>
          <a:schemeClr val="accent6">
            <a:lumMod val="75000"/>
          </a:schemeClr>
        </a:solidFill>
        <a:ln>
          <a:noFill/>
        </a:ln>
      </dgm:spPr>
      <dgm:t>
        <a:bodyPr/>
        <a:lstStyle/>
        <a:p>
          <a:r>
            <a:rPr lang="es-MX" sz="1200" b="1" dirty="0"/>
            <a:t>RECURSO DE REVISIÓN</a:t>
          </a:r>
        </a:p>
      </dgm:t>
    </dgm:pt>
    <dgm:pt modelId="{DC6F6860-455E-4664-BB94-5504FFACCBBD}" type="parTrans" cxnId="{AE387A09-B176-48FC-9B80-9942E0A06872}">
      <dgm:prSet/>
      <dgm:spPr/>
      <dgm:t>
        <a:bodyPr/>
        <a:lstStyle/>
        <a:p>
          <a:endParaRPr lang="es-MX"/>
        </a:p>
      </dgm:t>
    </dgm:pt>
    <dgm:pt modelId="{3EDE2AB3-6E1C-4D1D-B8C4-611F3C44E955}" type="sibTrans" cxnId="{AE387A09-B176-48FC-9B80-9942E0A06872}">
      <dgm:prSet/>
      <dgm:spPr/>
      <dgm:t>
        <a:bodyPr/>
        <a:lstStyle/>
        <a:p>
          <a:endParaRPr lang="es-MX"/>
        </a:p>
      </dgm:t>
    </dgm:pt>
    <dgm:pt modelId="{5674FCF2-0608-468E-A17C-053CF68A2F17}">
      <dgm:prSet phldrT="[Texto]" custT="1"/>
      <dgm:spPr>
        <a:solidFill>
          <a:schemeClr val="accent6">
            <a:lumMod val="60000"/>
            <a:lumOff val="40000"/>
          </a:schemeClr>
        </a:solidFill>
        <a:ln>
          <a:noFill/>
        </a:ln>
      </dgm:spPr>
      <dgm:t>
        <a:bodyPr lIns="144000" tIns="93600" rIns="144000" bIns="93600" anchor="t"/>
        <a:lstStyle/>
        <a:p>
          <a:pPr algn="l"/>
          <a:r>
            <a:rPr lang="es-MX" sz="1200" b="1" dirty="0">
              <a:solidFill>
                <a:schemeClr val="accent6">
                  <a:lumMod val="75000"/>
                </a:schemeClr>
              </a:solidFill>
            </a:rPr>
            <a:t>Medio de impugnación con que cuenta el solicitante de la información para recurrir la resolución o la falta de </a:t>
          </a:r>
          <a:r>
            <a:rPr lang="es-MX" sz="1200" b="1" dirty="0" smtClean="0">
              <a:solidFill>
                <a:schemeClr val="accent6">
                  <a:lumMod val="75000"/>
                </a:schemeClr>
              </a:solidFill>
            </a:rPr>
            <a:t>ésta.</a:t>
          </a:r>
          <a:endParaRPr lang="es-MX" sz="1200" b="1" dirty="0">
            <a:solidFill>
              <a:schemeClr val="accent6">
                <a:lumMod val="75000"/>
              </a:schemeClr>
            </a:solidFill>
          </a:endParaRPr>
        </a:p>
      </dgm:t>
    </dgm:pt>
    <dgm:pt modelId="{86066A95-0085-40A5-AC83-B73F78FCE903}" type="parTrans" cxnId="{2F19783D-640B-4909-B54D-EE2A8651F6AF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MX"/>
        </a:p>
      </dgm:t>
    </dgm:pt>
    <dgm:pt modelId="{8DEBE96C-A3B0-47AF-8D69-22BA43FBE903}" type="sibTrans" cxnId="{2F19783D-640B-4909-B54D-EE2A8651F6AF}">
      <dgm:prSet/>
      <dgm:spPr/>
      <dgm:t>
        <a:bodyPr/>
        <a:lstStyle/>
        <a:p>
          <a:endParaRPr lang="es-MX"/>
        </a:p>
      </dgm:t>
    </dgm:pt>
    <dgm:pt modelId="{8842210F-B6DE-460A-8A92-42A5DBA64194}">
      <dgm:prSet phldrT="[Texto]" custT="1"/>
      <dgm:spPr>
        <a:solidFill>
          <a:schemeClr val="accent6">
            <a:lumMod val="60000"/>
            <a:lumOff val="40000"/>
          </a:schemeClr>
        </a:solidFill>
        <a:ln>
          <a:noFill/>
        </a:ln>
      </dgm:spPr>
      <dgm:t>
        <a:bodyPr lIns="144000" tIns="93600" rIns="72000" bIns="93600" anchor="t"/>
        <a:lstStyle/>
        <a:p>
          <a:pPr algn="l"/>
          <a:r>
            <a:rPr lang="es-MX" sz="1600" b="1" dirty="0" smtClean="0">
              <a:solidFill>
                <a:schemeClr val="accent6">
                  <a:lumMod val="75000"/>
                </a:schemeClr>
              </a:solidFill>
            </a:rPr>
            <a:t>Causas</a:t>
          </a:r>
        </a:p>
        <a:p>
          <a:pPr algn="l"/>
          <a:r>
            <a:rPr lang="es-MX" sz="1200" dirty="0" smtClean="0">
              <a:solidFill>
                <a:schemeClr val="accent6">
                  <a:lumMod val="75000"/>
                </a:schemeClr>
              </a:solidFill>
            </a:rPr>
            <a:t>- No </a:t>
          </a:r>
          <a:r>
            <a:rPr lang="es-MX" sz="1200" dirty="0">
              <a:solidFill>
                <a:schemeClr val="accent6">
                  <a:lumMod val="75000"/>
                </a:schemeClr>
              </a:solidFill>
            </a:rPr>
            <a:t>resuelve en plazo</a:t>
          </a:r>
        </a:p>
        <a:p>
          <a:pPr algn="l"/>
          <a:r>
            <a:rPr lang="es-MX" sz="1200" dirty="0" smtClean="0">
              <a:solidFill>
                <a:schemeClr val="accent6">
                  <a:lumMod val="75000"/>
                </a:schemeClr>
              </a:solidFill>
            </a:rPr>
            <a:t>- No </a:t>
          </a:r>
          <a:r>
            <a:rPr lang="es-MX" sz="1200" dirty="0">
              <a:solidFill>
                <a:schemeClr val="accent6">
                  <a:lumMod val="75000"/>
                </a:schemeClr>
              </a:solidFill>
            </a:rPr>
            <a:t>notifica en plazo</a:t>
          </a:r>
        </a:p>
        <a:p>
          <a:pPr algn="l"/>
          <a:r>
            <a:rPr lang="es-MX" sz="1200" dirty="0" smtClean="0">
              <a:solidFill>
                <a:schemeClr val="accent6">
                  <a:lumMod val="75000"/>
                </a:schemeClr>
              </a:solidFill>
            </a:rPr>
            <a:t>- Niega </a:t>
          </a:r>
          <a:r>
            <a:rPr lang="es-MX" sz="1200" dirty="0">
              <a:solidFill>
                <a:schemeClr val="accent6">
                  <a:lumMod val="75000"/>
                </a:schemeClr>
              </a:solidFill>
            </a:rPr>
            <a:t>total o parcial información</a:t>
          </a:r>
        </a:p>
        <a:p>
          <a:pPr algn="l"/>
          <a:r>
            <a:rPr lang="es-MX" sz="1200" dirty="0" smtClean="0">
              <a:solidFill>
                <a:schemeClr val="accent6">
                  <a:lumMod val="75000"/>
                </a:schemeClr>
              </a:solidFill>
            </a:rPr>
            <a:t>- Clasifica </a:t>
          </a:r>
          <a:r>
            <a:rPr lang="es-MX" sz="1200" dirty="0">
              <a:solidFill>
                <a:schemeClr val="accent6">
                  <a:lumMod val="75000"/>
                </a:schemeClr>
              </a:solidFill>
            </a:rPr>
            <a:t>indebidamente </a:t>
          </a:r>
          <a:r>
            <a:rPr lang="es-MX" sz="1200" dirty="0" smtClean="0">
              <a:solidFill>
                <a:schemeClr val="accent6">
                  <a:lumMod val="75000"/>
                </a:schemeClr>
              </a:solidFill>
            </a:rPr>
            <a:t>información</a:t>
          </a:r>
          <a:endParaRPr lang="es-MX" sz="1200" dirty="0">
            <a:solidFill>
              <a:schemeClr val="accent6">
                <a:lumMod val="75000"/>
              </a:schemeClr>
            </a:solidFill>
          </a:endParaRPr>
        </a:p>
        <a:p>
          <a:pPr algn="l"/>
          <a:r>
            <a:rPr lang="es-MX" sz="1200" dirty="0" smtClean="0">
              <a:solidFill>
                <a:schemeClr val="accent6">
                  <a:lumMod val="75000"/>
                </a:schemeClr>
              </a:solidFill>
            </a:rPr>
            <a:t>- No </a:t>
          </a:r>
          <a:r>
            <a:rPr lang="es-MX" sz="1200" dirty="0">
              <a:solidFill>
                <a:schemeClr val="accent6">
                  <a:lumMod val="75000"/>
                </a:schemeClr>
              </a:solidFill>
            </a:rPr>
            <a:t>permite el acceso completo</a:t>
          </a:r>
        </a:p>
        <a:p>
          <a:pPr algn="l"/>
          <a:r>
            <a:rPr lang="es-MX" sz="1200" dirty="0" smtClean="0">
              <a:solidFill>
                <a:schemeClr val="accent6">
                  <a:lumMod val="75000"/>
                </a:schemeClr>
              </a:solidFill>
            </a:rPr>
            <a:t>- Cobro </a:t>
          </a:r>
          <a:r>
            <a:rPr lang="es-MX" sz="1200" dirty="0">
              <a:solidFill>
                <a:schemeClr val="accent6">
                  <a:lumMod val="75000"/>
                </a:schemeClr>
              </a:solidFill>
            </a:rPr>
            <a:t>adicional</a:t>
          </a:r>
        </a:p>
      </dgm:t>
    </dgm:pt>
    <dgm:pt modelId="{7FAC31AC-143B-4656-9853-22DA93F0DB17}" type="parTrans" cxnId="{824A2275-7EFB-44B0-B8AC-717ABE99C96A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MX"/>
        </a:p>
      </dgm:t>
    </dgm:pt>
    <dgm:pt modelId="{842E2B47-D69D-4957-8397-93E822F0FD62}" type="sibTrans" cxnId="{824A2275-7EFB-44B0-B8AC-717ABE99C96A}">
      <dgm:prSet/>
      <dgm:spPr/>
      <dgm:t>
        <a:bodyPr/>
        <a:lstStyle/>
        <a:p>
          <a:endParaRPr lang="es-MX"/>
        </a:p>
      </dgm:t>
    </dgm:pt>
    <dgm:pt modelId="{7BC67E14-A04C-4030-B4EE-854A67D216DD}">
      <dgm:prSet phldrT="[Texto]" custT="1"/>
      <dgm:spPr>
        <a:solidFill>
          <a:schemeClr val="accent6">
            <a:lumMod val="75000"/>
          </a:schemeClr>
        </a:solidFill>
        <a:ln>
          <a:noFill/>
        </a:ln>
      </dgm:spPr>
      <dgm:t>
        <a:bodyPr/>
        <a:lstStyle/>
        <a:p>
          <a:r>
            <a:rPr lang="es-MX" sz="1200" b="1" dirty="0"/>
            <a:t>RECURSO DE TRANSPARENCIA</a:t>
          </a:r>
        </a:p>
      </dgm:t>
    </dgm:pt>
    <dgm:pt modelId="{3AB36012-311E-42C8-B228-B4C3549F2F5B}" type="parTrans" cxnId="{54A75224-44A3-48D4-A905-E3D1EC57A239}">
      <dgm:prSet/>
      <dgm:spPr/>
      <dgm:t>
        <a:bodyPr/>
        <a:lstStyle/>
        <a:p>
          <a:endParaRPr lang="es-MX"/>
        </a:p>
      </dgm:t>
    </dgm:pt>
    <dgm:pt modelId="{C624EEDD-9005-4BD8-BF80-45B331BFB995}" type="sibTrans" cxnId="{54A75224-44A3-48D4-A905-E3D1EC57A239}">
      <dgm:prSet/>
      <dgm:spPr/>
      <dgm:t>
        <a:bodyPr/>
        <a:lstStyle/>
        <a:p>
          <a:endParaRPr lang="es-MX"/>
        </a:p>
      </dgm:t>
    </dgm:pt>
    <dgm:pt modelId="{9C1839BD-8B76-43C6-A8E1-ED08AAE60F2D}">
      <dgm:prSet phldrT="[Texto]" custT="1"/>
      <dgm:spPr>
        <a:solidFill>
          <a:schemeClr val="accent6">
            <a:lumMod val="60000"/>
            <a:lumOff val="40000"/>
          </a:schemeClr>
        </a:solidFill>
        <a:ln>
          <a:noFill/>
        </a:ln>
      </dgm:spPr>
      <dgm:t>
        <a:bodyPr lIns="144000" tIns="93600" rIns="72000" bIns="93600" anchor="t"/>
        <a:lstStyle/>
        <a:p>
          <a:pPr algn="l"/>
          <a:r>
            <a:rPr lang="es-MX" sz="1200" b="1" dirty="0" smtClean="0">
              <a:solidFill>
                <a:schemeClr val="accent6">
                  <a:lumMod val="75000"/>
                </a:schemeClr>
              </a:solidFill>
            </a:rPr>
            <a:t>Denuncia la </a:t>
          </a:r>
          <a:r>
            <a:rPr lang="es-MX" sz="1200" b="1" dirty="0">
              <a:solidFill>
                <a:schemeClr val="accent6">
                  <a:lumMod val="75000"/>
                </a:schemeClr>
              </a:solidFill>
            </a:rPr>
            <a:t>falta de publicación de información </a:t>
          </a:r>
          <a:r>
            <a:rPr lang="es-MX" sz="1200" b="1" dirty="0" smtClean="0">
              <a:solidFill>
                <a:schemeClr val="accent6">
                  <a:lumMod val="75000"/>
                </a:schemeClr>
              </a:solidFill>
            </a:rPr>
            <a:t>fundamental </a:t>
          </a:r>
          <a:r>
            <a:rPr lang="es-MX" sz="1200" b="1" dirty="0">
              <a:solidFill>
                <a:schemeClr val="accent6">
                  <a:lumMod val="75000"/>
                </a:schemeClr>
              </a:solidFill>
            </a:rPr>
            <a:t>de un </a:t>
          </a:r>
          <a:r>
            <a:rPr lang="es-MX" sz="1200" b="1" dirty="0" smtClean="0">
              <a:solidFill>
                <a:schemeClr val="accent6">
                  <a:lumMod val="75000"/>
                </a:schemeClr>
              </a:solidFill>
            </a:rPr>
            <a:t>Sujeto Obligado</a:t>
          </a:r>
          <a:endParaRPr lang="es-MX" sz="1200" b="1" dirty="0">
            <a:solidFill>
              <a:schemeClr val="accent6">
                <a:lumMod val="75000"/>
              </a:schemeClr>
            </a:solidFill>
          </a:endParaRPr>
        </a:p>
      </dgm:t>
    </dgm:pt>
    <dgm:pt modelId="{98F08714-CCB8-4A8E-96F9-6DFC361C4BE0}" type="parTrans" cxnId="{6CB36FC6-5B64-4EEA-9CCB-28559A3CD441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MX"/>
        </a:p>
      </dgm:t>
    </dgm:pt>
    <dgm:pt modelId="{02860FD8-B9C3-4379-8B3D-D86A4FA91893}" type="sibTrans" cxnId="{6CB36FC6-5B64-4EEA-9CCB-28559A3CD441}">
      <dgm:prSet/>
      <dgm:spPr/>
      <dgm:t>
        <a:bodyPr/>
        <a:lstStyle/>
        <a:p>
          <a:endParaRPr lang="es-MX"/>
        </a:p>
      </dgm:t>
    </dgm:pt>
    <dgm:pt modelId="{81D7A5ED-35D0-4F61-9D50-71EDD22688F3}">
      <dgm:prSet phldrT="[Texto]" custT="1"/>
      <dgm:spPr>
        <a:solidFill>
          <a:schemeClr val="accent6">
            <a:lumMod val="60000"/>
            <a:lumOff val="40000"/>
          </a:schemeClr>
        </a:solidFill>
        <a:ln>
          <a:noFill/>
        </a:ln>
      </dgm:spPr>
      <dgm:t>
        <a:bodyPr lIns="144000" tIns="93600" rIns="144000" bIns="93600" anchor="t"/>
        <a:lstStyle/>
        <a:p>
          <a:pPr algn="l"/>
          <a:r>
            <a:rPr lang="es-MX" sz="1600" b="1" dirty="0" smtClean="0">
              <a:solidFill>
                <a:srgbClr val="E46C0A"/>
              </a:solidFill>
            </a:rPr>
            <a:t>Causas</a:t>
          </a:r>
        </a:p>
        <a:p>
          <a:pPr algn="l"/>
          <a:r>
            <a:rPr lang="es-MX" sz="1200" dirty="0" smtClean="0">
              <a:solidFill>
                <a:srgbClr val="E46C0A"/>
              </a:solidFill>
            </a:rPr>
            <a:t>- Denuncia </a:t>
          </a:r>
          <a:r>
            <a:rPr lang="es-MX" sz="1200" dirty="0">
              <a:solidFill>
                <a:srgbClr val="E46C0A"/>
              </a:solidFill>
            </a:rPr>
            <a:t>ante el ITEI</a:t>
          </a:r>
        </a:p>
        <a:p>
          <a:pPr algn="l"/>
          <a:r>
            <a:rPr lang="es-MX" sz="1200" dirty="0" smtClean="0">
              <a:solidFill>
                <a:srgbClr val="E46C0A"/>
              </a:solidFill>
            </a:rPr>
            <a:t>- Informe </a:t>
          </a:r>
          <a:r>
            <a:rPr lang="es-MX" sz="1200" dirty="0">
              <a:solidFill>
                <a:srgbClr val="E46C0A"/>
              </a:solidFill>
            </a:rPr>
            <a:t>del </a:t>
          </a:r>
          <a:r>
            <a:rPr lang="es-MX" sz="1200" dirty="0" smtClean="0">
              <a:solidFill>
                <a:srgbClr val="E46C0A"/>
              </a:solidFill>
            </a:rPr>
            <a:t>Sujeto </a:t>
          </a:r>
          <a:br>
            <a:rPr lang="es-MX" sz="1200" dirty="0" smtClean="0">
              <a:solidFill>
                <a:srgbClr val="E46C0A"/>
              </a:solidFill>
            </a:rPr>
          </a:br>
          <a:r>
            <a:rPr lang="es-MX" sz="1200" dirty="0" smtClean="0">
              <a:solidFill>
                <a:srgbClr val="E46C0A"/>
              </a:solidFill>
            </a:rPr>
            <a:t> Obligado</a:t>
          </a:r>
          <a:endParaRPr lang="es-MX" sz="1200" dirty="0">
            <a:solidFill>
              <a:srgbClr val="E46C0A"/>
            </a:solidFill>
          </a:endParaRPr>
        </a:p>
        <a:p>
          <a:pPr algn="l"/>
          <a:r>
            <a:rPr lang="es-MX" sz="1200" dirty="0" smtClean="0">
              <a:solidFill>
                <a:srgbClr val="E46C0A"/>
              </a:solidFill>
            </a:rPr>
            <a:t>- Resolución </a:t>
          </a:r>
          <a:r>
            <a:rPr lang="es-MX" sz="1200" dirty="0">
              <a:solidFill>
                <a:srgbClr val="E46C0A"/>
              </a:solidFill>
            </a:rPr>
            <a:t>de recurso</a:t>
          </a:r>
        </a:p>
        <a:p>
          <a:pPr algn="l"/>
          <a:r>
            <a:rPr lang="es-MX" sz="1200" dirty="0" smtClean="0">
              <a:solidFill>
                <a:srgbClr val="E46C0A"/>
              </a:solidFill>
            </a:rPr>
            <a:t>- Ejecución </a:t>
          </a:r>
          <a:r>
            <a:rPr lang="es-MX" sz="1200" dirty="0">
              <a:solidFill>
                <a:srgbClr val="E46C0A"/>
              </a:solidFill>
            </a:rPr>
            <a:t>de la </a:t>
          </a:r>
          <a:r>
            <a:rPr lang="es-MX" sz="1200" dirty="0" smtClean="0">
              <a:solidFill>
                <a:srgbClr val="E46C0A"/>
              </a:solidFill>
            </a:rPr>
            <a:t/>
          </a:r>
          <a:br>
            <a:rPr lang="es-MX" sz="1200" dirty="0" smtClean="0">
              <a:solidFill>
                <a:srgbClr val="E46C0A"/>
              </a:solidFill>
            </a:rPr>
          </a:br>
          <a:r>
            <a:rPr lang="es-MX" sz="1200" dirty="0" smtClean="0">
              <a:solidFill>
                <a:srgbClr val="E46C0A"/>
              </a:solidFill>
            </a:rPr>
            <a:t>  resolución </a:t>
          </a:r>
          <a:r>
            <a:rPr lang="es-MX" sz="1200" dirty="0">
              <a:solidFill>
                <a:srgbClr val="E46C0A"/>
              </a:solidFill>
            </a:rPr>
            <a:t>del recurso</a:t>
          </a:r>
        </a:p>
      </dgm:t>
    </dgm:pt>
    <dgm:pt modelId="{23E45385-7B75-454C-B435-FF22213895D5}" type="parTrans" cxnId="{4487B003-E7DE-48BD-80F8-BF4D74610A4A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MX"/>
        </a:p>
      </dgm:t>
    </dgm:pt>
    <dgm:pt modelId="{D62D0813-CF5C-4C4A-9C58-48EC3FBCEDA3}" type="sibTrans" cxnId="{4487B003-E7DE-48BD-80F8-BF4D74610A4A}">
      <dgm:prSet/>
      <dgm:spPr/>
      <dgm:t>
        <a:bodyPr/>
        <a:lstStyle/>
        <a:p>
          <a:endParaRPr lang="es-MX"/>
        </a:p>
      </dgm:t>
    </dgm:pt>
    <dgm:pt modelId="{378EBB71-FCD2-4367-BB23-5E889CD4D021}">
      <dgm:prSet phldrT="[Texto]" custT="1"/>
      <dgm:spPr>
        <a:solidFill>
          <a:schemeClr val="accent6">
            <a:lumMod val="75000"/>
          </a:schemeClr>
        </a:solidFill>
        <a:ln>
          <a:noFill/>
        </a:ln>
      </dgm:spPr>
      <dgm:t>
        <a:bodyPr/>
        <a:lstStyle/>
        <a:p>
          <a:r>
            <a:rPr lang="es-MX" sz="1200" b="1" dirty="0"/>
            <a:t>RECURSO DE PROTECCIÓN DE DATOS PERSONALES</a:t>
          </a:r>
        </a:p>
      </dgm:t>
    </dgm:pt>
    <dgm:pt modelId="{DB78F830-D3CE-4365-9FD8-4B683B87EE6E}" type="parTrans" cxnId="{9F8CFE96-769A-4A79-B57A-294BC1C1C716}">
      <dgm:prSet/>
      <dgm:spPr/>
      <dgm:t>
        <a:bodyPr/>
        <a:lstStyle/>
        <a:p>
          <a:endParaRPr lang="es-MX"/>
        </a:p>
      </dgm:t>
    </dgm:pt>
    <dgm:pt modelId="{A4B4DD74-2157-46C3-B3A4-5DCD3E84618D}" type="sibTrans" cxnId="{9F8CFE96-769A-4A79-B57A-294BC1C1C716}">
      <dgm:prSet/>
      <dgm:spPr/>
      <dgm:t>
        <a:bodyPr/>
        <a:lstStyle/>
        <a:p>
          <a:endParaRPr lang="es-MX"/>
        </a:p>
      </dgm:t>
    </dgm:pt>
    <dgm:pt modelId="{44D8DBEC-AA44-41E2-8408-04D13C8F739D}">
      <dgm:prSet phldrT="[Texto]" custT="1"/>
      <dgm:spPr>
        <a:solidFill>
          <a:schemeClr val="accent6">
            <a:lumMod val="60000"/>
            <a:lumOff val="40000"/>
          </a:schemeClr>
        </a:solidFill>
        <a:ln>
          <a:noFill/>
        </a:ln>
      </dgm:spPr>
      <dgm:t>
        <a:bodyPr lIns="144000" tIns="93600" rIns="144000" bIns="93600" anchor="t"/>
        <a:lstStyle/>
        <a:p>
          <a:pPr algn="l"/>
          <a:r>
            <a:rPr lang="es-MX" sz="1200" b="1" dirty="0">
              <a:solidFill>
                <a:schemeClr val="accent6">
                  <a:lumMod val="75000"/>
                </a:schemeClr>
              </a:solidFill>
            </a:rPr>
            <a:t>Se revisa </a:t>
          </a:r>
          <a:r>
            <a:rPr lang="es-MX" sz="1200" b="1" dirty="0" smtClean="0">
              <a:solidFill>
                <a:schemeClr val="accent6">
                  <a:lumMod val="75000"/>
                </a:schemeClr>
              </a:solidFill>
            </a:rPr>
            <a:t>la </a:t>
          </a:r>
          <a:r>
            <a:rPr lang="es-MX" sz="1200" b="1" dirty="0">
              <a:solidFill>
                <a:schemeClr val="accent6">
                  <a:lumMod val="75000"/>
                </a:schemeClr>
              </a:solidFill>
            </a:rPr>
            <a:t>resolución de protección emitida por un </a:t>
          </a:r>
          <a:r>
            <a:rPr lang="es-MX" sz="1200" b="1" dirty="0" smtClean="0">
              <a:solidFill>
                <a:schemeClr val="accent6">
                  <a:lumMod val="75000"/>
                </a:schemeClr>
              </a:solidFill>
            </a:rPr>
            <a:t>Sujeto Obligado</a:t>
          </a:r>
          <a:endParaRPr lang="es-MX" sz="1200" b="1" dirty="0">
            <a:solidFill>
              <a:schemeClr val="accent6">
                <a:lumMod val="75000"/>
              </a:schemeClr>
            </a:solidFill>
          </a:endParaRPr>
        </a:p>
      </dgm:t>
    </dgm:pt>
    <dgm:pt modelId="{92455376-7062-4F73-B551-6A8F6421D357}" type="parTrans" cxnId="{270ACB0C-B1B2-46AA-A444-21FFE1B96418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MX"/>
        </a:p>
      </dgm:t>
    </dgm:pt>
    <dgm:pt modelId="{BD733A47-7413-4F1D-BEA8-E2534FD77846}" type="sibTrans" cxnId="{270ACB0C-B1B2-46AA-A444-21FFE1B96418}">
      <dgm:prSet/>
      <dgm:spPr/>
      <dgm:t>
        <a:bodyPr/>
        <a:lstStyle/>
        <a:p>
          <a:endParaRPr lang="es-MX"/>
        </a:p>
      </dgm:t>
    </dgm:pt>
    <dgm:pt modelId="{03432061-B305-468D-B7D1-414AE67295BE}">
      <dgm:prSet phldrT="[Texto]" custT="1"/>
      <dgm:spPr>
        <a:solidFill>
          <a:schemeClr val="accent6">
            <a:lumMod val="60000"/>
            <a:lumOff val="40000"/>
          </a:schemeClr>
        </a:solidFill>
        <a:ln>
          <a:noFill/>
        </a:ln>
      </dgm:spPr>
      <dgm:t>
        <a:bodyPr lIns="144000" tIns="93600" rIns="144000" bIns="93600"/>
        <a:lstStyle/>
        <a:p>
          <a:pPr algn="ctr"/>
          <a:r>
            <a:rPr lang="es-MX" sz="1200" dirty="0">
              <a:solidFill>
                <a:schemeClr val="accent6">
                  <a:lumMod val="75000"/>
                </a:schemeClr>
              </a:solidFill>
            </a:rPr>
            <a:t>Cuando se declare parcialmente procedente o improcedente la solicitud de protección de </a:t>
          </a:r>
          <a:r>
            <a:rPr lang="es-MX" sz="1200" dirty="0" smtClean="0">
              <a:solidFill>
                <a:schemeClr val="accent6">
                  <a:lumMod val="75000"/>
                </a:schemeClr>
              </a:solidFill>
            </a:rPr>
            <a:t>Datos Personales.</a:t>
          </a:r>
          <a:endParaRPr lang="es-MX" sz="1200" dirty="0">
            <a:solidFill>
              <a:schemeClr val="accent6">
                <a:lumMod val="75000"/>
              </a:schemeClr>
            </a:solidFill>
          </a:endParaRPr>
        </a:p>
      </dgm:t>
    </dgm:pt>
    <dgm:pt modelId="{00AB8588-8E38-488E-A4DC-D0614BD8AB36}" type="parTrans" cxnId="{A8BEBB1B-83FD-4E22-9478-EAB430A911A2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MX"/>
        </a:p>
      </dgm:t>
    </dgm:pt>
    <dgm:pt modelId="{3BBE6B32-76C7-4D54-A1D1-CCF814C14C3D}" type="sibTrans" cxnId="{A8BEBB1B-83FD-4E22-9478-EAB430A911A2}">
      <dgm:prSet/>
      <dgm:spPr/>
      <dgm:t>
        <a:bodyPr/>
        <a:lstStyle/>
        <a:p>
          <a:endParaRPr lang="es-MX"/>
        </a:p>
      </dgm:t>
    </dgm:pt>
    <dgm:pt modelId="{1E5D9D42-F66A-494B-8A57-82558966086C}" type="pres">
      <dgm:prSet presAssocID="{F1DAA6D5-F4C7-4271-BF47-BCD17D4BC4B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11B8853-6060-474F-88FB-C62435D54B4B}" type="pres">
      <dgm:prSet presAssocID="{AFA4CAF0-D774-4CE6-935C-ED63A2D7ECF1}" presName="root" presStyleCnt="0"/>
      <dgm:spPr/>
    </dgm:pt>
    <dgm:pt modelId="{5B350910-0C99-49AE-9A9A-4422953839C9}" type="pres">
      <dgm:prSet presAssocID="{AFA4CAF0-D774-4CE6-935C-ED63A2D7ECF1}" presName="rootComposite" presStyleCnt="0"/>
      <dgm:spPr/>
    </dgm:pt>
    <dgm:pt modelId="{57E36B22-9E49-45B5-91A1-5DEFC4F4C445}" type="pres">
      <dgm:prSet presAssocID="{AFA4CAF0-D774-4CE6-935C-ED63A2D7ECF1}" presName="rootText" presStyleLbl="node1" presStyleIdx="0" presStyleCnt="3" custScaleX="174218" custScaleY="65621" custLinFactNeighborX="-147" custLinFactNeighborY="-20847"/>
      <dgm:spPr/>
      <dgm:t>
        <a:bodyPr/>
        <a:lstStyle/>
        <a:p>
          <a:endParaRPr lang="en-US"/>
        </a:p>
      </dgm:t>
    </dgm:pt>
    <dgm:pt modelId="{1E2A560B-20F8-445E-BD59-32C6EA907B6A}" type="pres">
      <dgm:prSet presAssocID="{AFA4CAF0-D774-4CE6-935C-ED63A2D7ECF1}" presName="rootConnector" presStyleLbl="node1" presStyleIdx="0" presStyleCnt="3"/>
      <dgm:spPr/>
      <dgm:t>
        <a:bodyPr/>
        <a:lstStyle/>
        <a:p>
          <a:endParaRPr lang="en-US"/>
        </a:p>
      </dgm:t>
    </dgm:pt>
    <dgm:pt modelId="{850150A5-BAE8-4D7A-B98E-A5CB0A992F80}" type="pres">
      <dgm:prSet presAssocID="{AFA4CAF0-D774-4CE6-935C-ED63A2D7ECF1}" presName="childShape" presStyleCnt="0"/>
      <dgm:spPr/>
    </dgm:pt>
    <dgm:pt modelId="{770862BE-5CDD-431D-BEC0-FD0884FD3495}" type="pres">
      <dgm:prSet presAssocID="{86066A95-0085-40A5-AC83-B73F78FCE903}" presName="Name13" presStyleLbl="parChTrans1D2" presStyleIdx="0" presStyleCnt="6"/>
      <dgm:spPr/>
      <dgm:t>
        <a:bodyPr/>
        <a:lstStyle/>
        <a:p>
          <a:endParaRPr lang="en-US"/>
        </a:p>
      </dgm:t>
    </dgm:pt>
    <dgm:pt modelId="{DFC77223-AB75-4DB0-B4CA-811B756C65FA}" type="pres">
      <dgm:prSet presAssocID="{5674FCF2-0608-468E-A17C-053CF68A2F17}" presName="childText" presStyleLbl="bgAcc1" presStyleIdx="0" presStyleCnt="6" custScaleX="242914" custScaleY="169580" custLinFactNeighborX="-3657" custLinFactNeighborY="145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0B7168-E1F7-4062-BA37-65071274A2A2}" type="pres">
      <dgm:prSet presAssocID="{7FAC31AC-143B-4656-9853-22DA93F0DB17}" presName="Name13" presStyleLbl="parChTrans1D2" presStyleIdx="1" presStyleCnt="6"/>
      <dgm:spPr/>
      <dgm:t>
        <a:bodyPr/>
        <a:lstStyle/>
        <a:p>
          <a:endParaRPr lang="en-US"/>
        </a:p>
      </dgm:t>
    </dgm:pt>
    <dgm:pt modelId="{EA237D1C-9C0F-41E6-9BE1-8E9A0EF20C02}" type="pres">
      <dgm:prSet presAssocID="{8842210F-B6DE-460A-8A92-42A5DBA64194}" presName="childText" presStyleLbl="bgAcc1" presStyleIdx="1" presStyleCnt="6" custScaleX="244285" custScaleY="300245" custLinFactNeighborX="-5745" custLinFactNeighborY="203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DFB30B-8446-4293-887C-DEC0891F27B0}" type="pres">
      <dgm:prSet presAssocID="{7BC67E14-A04C-4030-B4EE-854A67D216DD}" presName="root" presStyleCnt="0"/>
      <dgm:spPr/>
    </dgm:pt>
    <dgm:pt modelId="{9F9B7BD7-932B-4B9D-B1AC-7FB6C65DF852}" type="pres">
      <dgm:prSet presAssocID="{7BC67E14-A04C-4030-B4EE-854A67D216DD}" presName="rootComposite" presStyleCnt="0"/>
      <dgm:spPr/>
    </dgm:pt>
    <dgm:pt modelId="{4F6821F4-3E31-4013-B0DA-6EBA5282AFC5}" type="pres">
      <dgm:prSet presAssocID="{7BC67E14-A04C-4030-B4EE-854A67D216DD}" presName="rootText" presStyleLbl="node1" presStyleIdx="1" presStyleCnt="3" custScaleX="180178" custScaleY="71024" custLinFactNeighborX="12362" custLinFactNeighborY="-20847"/>
      <dgm:spPr/>
      <dgm:t>
        <a:bodyPr/>
        <a:lstStyle/>
        <a:p>
          <a:endParaRPr lang="en-US"/>
        </a:p>
      </dgm:t>
    </dgm:pt>
    <dgm:pt modelId="{3E3B79CB-EA96-4BF0-B4B5-007FAA57348A}" type="pres">
      <dgm:prSet presAssocID="{7BC67E14-A04C-4030-B4EE-854A67D216DD}" presName="rootConnector" presStyleLbl="node1" presStyleIdx="1" presStyleCnt="3"/>
      <dgm:spPr/>
      <dgm:t>
        <a:bodyPr/>
        <a:lstStyle/>
        <a:p>
          <a:endParaRPr lang="en-US"/>
        </a:p>
      </dgm:t>
    </dgm:pt>
    <dgm:pt modelId="{4BD335D7-1626-4DD7-A210-129BCB48CDC6}" type="pres">
      <dgm:prSet presAssocID="{7BC67E14-A04C-4030-B4EE-854A67D216DD}" presName="childShape" presStyleCnt="0"/>
      <dgm:spPr/>
    </dgm:pt>
    <dgm:pt modelId="{FC17D548-4654-490E-B3C0-FBE816867217}" type="pres">
      <dgm:prSet presAssocID="{98F08714-CCB8-4A8E-96F9-6DFC361C4BE0}" presName="Name13" presStyleLbl="parChTrans1D2" presStyleIdx="2" presStyleCnt="6"/>
      <dgm:spPr/>
      <dgm:t>
        <a:bodyPr/>
        <a:lstStyle/>
        <a:p>
          <a:endParaRPr lang="en-US"/>
        </a:p>
      </dgm:t>
    </dgm:pt>
    <dgm:pt modelId="{BB593CE4-FDF3-4618-83AD-F16F43A0AF3F}" type="pres">
      <dgm:prSet presAssocID="{9C1839BD-8B76-43C6-A8E1-ED08AAE60F2D}" presName="childText" presStyleLbl="bgAcc1" presStyleIdx="2" presStyleCnt="6" custScaleX="178608" custScaleY="171734" custLinFactNeighborX="10634" custLinFactNeighborY="31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D234F8-E867-4F3E-9E43-C5DBA2F79FFA}" type="pres">
      <dgm:prSet presAssocID="{23E45385-7B75-454C-B435-FF22213895D5}" presName="Name13" presStyleLbl="parChTrans1D2" presStyleIdx="3" presStyleCnt="6"/>
      <dgm:spPr/>
      <dgm:t>
        <a:bodyPr/>
        <a:lstStyle/>
        <a:p>
          <a:endParaRPr lang="en-US"/>
        </a:p>
      </dgm:t>
    </dgm:pt>
    <dgm:pt modelId="{E360988E-CB9B-4FDF-9275-614CB2F8F3AD}" type="pres">
      <dgm:prSet presAssocID="{81D7A5ED-35D0-4F61-9D50-71EDD22688F3}" presName="childText" presStyleLbl="bgAcc1" presStyleIdx="3" presStyleCnt="6" custScaleX="178826" custScaleY="302424" custLinFactNeighborX="11967" custLinFactNeighborY="105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E512C4-8C8F-4969-903E-67E759A554C8}" type="pres">
      <dgm:prSet presAssocID="{378EBB71-FCD2-4367-BB23-5E889CD4D021}" presName="root" presStyleCnt="0"/>
      <dgm:spPr/>
    </dgm:pt>
    <dgm:pt modelId="{87223F5A-0797-4E3C-8748-BD37036B3C2B}" type="pres">
      <dgm:prSet presAssocID="{378EBB71-FCD2-4367-BB23-5E889CD4D021}" presName="rootComposite" presStyleCnt="0"/>
      <dgm:spPr/>
    </dgm:pt>
    <dgm:pt modelId="{78A9EC88-44B9-4523-8B0E-9CFA6F432767}" type="pres">
      <dgm:prSet presAssocID="{378EBB71-FCD2-4367-BB23-5E889CD4D021}" presName="rootText" presStyleLbl="node1" presStyleIdx="2" presStyleCnt="3" custScaleX="163624" custScaleY="70468" custLinFactNeighborX="7881" custLinFactNeighborY="-19236"/>
      <dgm:spPr/>
      <dgm:t>
        <a:bodyPr/>
        <a:lstStyle/>
        <a:p>
          <a:endParaRPr lang="en-US"/>
        </a:p>
      </dgm:t>
    </dgm:pt>
    <dgm:pt modelId="{25325787-7AED-410F-A63E-0AE1A803792C}" type="pres">
      <dgm:prSet presAssocID="{378EBB71-FCD2-4367-BB23-5E889CD4D021}" presName="rootConnector" presStyleLbl="node1" presStyleIdx="2" presStyleCnt="3"/>
      <dgm:spPr/>
      <dgm:t>
        <a:bodyPr/>
        <a:lstStyle/>
        <a:p>
          <a:endParaRPr lang="en-US"/>
        </a:p>
      </dgm:t>
    </dgm:pt>
    <dgm:pt modelId="{E23E30BC-0C14-49D4-855A-FC596D498696}" type="pres">
      <dgm:prSet presAssocID="{378EBB71-FCD2-4367-BB23-5E889CD4D021}" presName="childShape" presStyleCnt="0"/>
      <dgm:spPr/>
    </dgm:pt>
    <dgm:pt modelId="{0DF7D2F6-2128-4E59-BC18-72F2BF035DD5}" type="pres">
      <dgm:prSet presAssocID="{92455376-7062-4F73-B551-6A8F6421D357}" presName="Name13" presStyleLbl="parChTrans1D2" presStyleIdx="4" presStyleCnt="6"/>
      <dgm:spPr/>
      <dgm:t>
        <a:bodyPr/>
        <a:lstStyle/>
        <a:p>
          <a:endParaRPr lang="en-US"/>
        </a:p>
      </dgm:t>
    </dgm:pt>
    <dgm:pt modelId="{897D3D47-9919-4E72-91C2-C30E2DF9A3A8}" type="pres">
      <dgm:prSet presAssocID="{44D8DBEC-AA44-41E2-8408-04D13C8F739D}" presName="childText" presStyleLbl="bgAcc1" presStyleIdx="4" presStyleCnt="6" custScaleX="173291" custScaleY="172796" custLinFactNeighborX="10363" custLinFactNeighborY="41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5C1276-72A3-48AF-88AA-14D6A8251129}" type="pres">
      <dgm:prSet presAssocID="{00AB8588-8E38-488E-A4DC-D0614BD8AB36}" presName="Name13" presStyleLbl="parChTrans1D2" presStyleIdx="5" presStyleCnt="6"/>
      <dgm:spPr/>
      <dgm:t>
        <a:bodyPr/>
        <a:lstStyle/>
        <a:p>
          <a:endParaRPr lang="en-US"/>
        </a:p>
      </dgm:t>
    </dgm:pt>
    <dgm:pt modelId="{1FEFC567-AE77-434E-94A8-D3914527DA0A}" type="pres">
      <dgm:prSet presAssocID="{03432061-B305-468D-B7D1-414AE67295BE}" presName="childText" presStyleLbl="bgAcc1" presStyleIdx="5" presStyleCnt="6" custScaleX="176634" custScaleY="301548" custLinFactNeighborX="8385" custLinFactNeighborY="109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BA6E3C-5633-814E-B478-F39E1A80B020}" type="presOf" srcId="{F1DAA6D5-F4C7-4271-BF47-BCD17D4BC4B8}" destId="{1E5D9D42-F66A-494B-8A57-82558966086C}" srcOrd="0" destOrd="0" presId="urn:microsoft.com/office/officeart/2005/8/layout/hierarchy3"/>
    <dgm:cxn modelId="{7918444F-7CDF-0545-9937-B2A2BA6EB953}" type="presOf" srcId="{AFA4CAF0-D774-4CE6-935C-ED63A2D7ECF1}" destId="{57E36B22-9E49-45B5-91A1-5DEFC4F4C445}" srcOrd="0" destOrd="0" presId="urn:microsoft.com/office/officeart/2005/8/layout/hierarchy3"/>
    <dgm:cxn modelId="{36D01101-8AAD-7843-854E-9B1B6880B4B1}" type="presOf" srcId="{03432061-B305-468D-B7D1-414AE67295BE}" destId="{1FEFC567-AE77-434E-94A8-D3914527DA0A}" srcOrd="0" destOrd="0" presId="urn:microsoft.com/office/officeart/2005/8/layout/hierarchy3"/>
    <dgm:cxn modelId="{07D6589C-A032-114D-8370-22AB3CC3F94C}" type="presOf" srcId="{7BC67E14-A04C-4030-B4EE-854A67D216DD}" destId="{3E3B79CB-EA96-4BF0-B4B5-007FAA57348A}" srcOrd="1" destOrd="0" presId="urn:microsoft.com/office/officeart/2005/8/layout/hierarchy3"/>
    <dgm:cxn modelId="{91AA16ED-950C-644E-8BCB-9D6B7D1C6FA2}" type="presOf" srcId="{7FAC31AC-143B-4656-9853-22DA93F0DB17}" destId="{CF0B7168-E1F7-4062-BA37-65071274A2A2}" srcOrd="0" destOrd="0" presId="urn:microsoft.com/office/officeart/2005/8/layout/hierarchy3"/>
    <dgm:cxn modelId="{F57C9B94-46CC-5347-BF4B-8936AC18B16E}" type="presOf" srcId="{378EBB71-FCD2-4367-BB23-5E889CD4D021}" destId="{25325787-7AED-410F-A63E-0AE1A803792C}" srcOrd="1" destOrd="0" presId="urn:microsoft.com/office/officeart/2005/8/layout/hierarchy3"/>
    <dgm:cxn modelId="{D8DD7B96-5768-6244-8C68-3E5445E548E8}" type="presOf" srcId="{00AB8588-8E38-488E-A4DC-D0614BD8AB36}" destId="{EB5C1276-72A3-48AF-88AA-14D6A8251129}" srcOrd="0" destOrd="0" presId="urn:microsoft.com/office/officeart/2005/8/layout/hierarchy3"/>
    <dgm:cxn modelId="{270ACB0C-B1B2-46AA-A444-21FFE1B96418}" srcId="{378EBB71-FCD2-4367-BB23-5E889CD4D021}" destId="{44D8DBEC-AA44-41E2-8408-04D13C8F739D}" srcOrd="0" destOrd="0" parTransId="{92455376-7062-4F73-B551-6A8F6421D357}" sibTransId="{BD733A47-7413-4F1D-BEA8-E2534FD77846}"/>
    <dgm:cxn modelId="{AAC9502C-9F31-1D43-B8E3-6CDC9693980B}" type="presOf" srcId="{AFA4CAF0-D774-4CE6-935C-ED63A2D7ECF1}" destId="{1E2A560B-20F8-445E-BD59-32C6EA907B6A}" srcOrd="1" destOrd="0" presId="urn:microsoft.com/office/officeart/2005/8/layout/hierarchy3"/>
    <dgm:cxn modelId="{6946555A-9E23-D045-A206-224F81A72058}" type="presOf" srcId="{98F08714-CCB8-4A8E-96F9-6DFC361C4BE0}" destId="{FC17D548-4654-490E-B3C0-FBE816867217}" srcOrd="0" destOrd="0" presId="urn:microsoft.com/office/officeart/2005/8/layout/hierarchy3"/>
    <dgm:cxn modelId="{2CE664E8-A11F-6F4C-8599-FA1A11B55AFA}" type="presOf" srcId="{92455376-7062-4F73-B551-6A8F6421D357}" destId="{0DF7D2F6-2128-4E59-BC18-72F2BF035DD5}" srcOrd="0" destOrd="0" presId="urn:microsoft.com/office/officeart/2005/8/layout/hierarchy3"/>
    <dgm:cxn modelId="{AE387A09-B176-48FC-9B80-9942E0A06872}" srcId="{F1DAA6D5-F4C7-4271-BF47-BCD17D4BC4B8}" destId="{AFA4CAF0-D774-4CE6-935C-ED63A2D7ECF1}" srcOrd="0" destOrd="0" parTransId="{DC6F6860-455E-4664-BB94-5504FFACCBBD}" sibTransId="{3EDE2AB3-6E1C-4D1D-B8C4-611F3C44E955}"/>
    <dgm:cxn modelId="{9E5C7EE8-D02A-2F41-89F5-191FE028B58F}" type="presOf" srcId="{8842210F-B6DE-460A-8A92-42A5DBA64194}" destId="{EA237D1C-9C0F-41E6-9BE1-8E9A0EF20C02}" srcOrd="0" destOrd="0" presId="urn:microsoft.com/office/officeart/2005/8/layout/hierarchy3"/>
    <dgm:cxn modelId="{824A2275-7EFB-44B0-B8AC-717ABE99C96A}" srcId="{AFA4CAF0-D774-4CE6-935C-ED63A2D7ECF1}" destId="{8842210F-B6DE-460A-8A92-42A5DBA64194}" srcOrd="1" destOrd="0" parTransId="{7FAC31AC-143B-4656-9853-22DA93F0DB17}" sibTransId="{842E2B47-D69D-4957-8397-93E822F0FD62}"/>
    <dgm:cxn modelId="{081E15D9-0990-CB48-BF83-491FF337B3C5}" type="presOf" srcId="{86066A95-0085-40A5-AC83-B73F78FCE903}" destId="{770862BE-5CDD-431D-BEC0-FD0884FD3495}" srcOrd="0" destOrd="0" presId="urn:microsoft.com/office/officeart/2005/8/layout/hierarchy3"/>
    <dgm:cxn modelId="{51811B2B-2A42-204E-B5D3-5758CB9CE86C}" type="presOf" srcId="{378EBB71-FCD2-4367-BB23-5E889CD4D021}" destId="{78A9EC88-44B9-4523-8B0E-9CFA6F432767}" srcOrd="0" destOrd="0" presId="urn:microsoft.com/office/officeart/2005/8/layout/hierarchy3"/>
    <dgm:cxn modelId="{F25A59E2-266B-274A-A267-D9538B773F27}" type="presOf" srcId="{44D8DBEC-AA44-41E2-8408-04D13C8F739D}" destId="{897D3D47-9919-4E72-91C2-C30E2DF9A3A8}" srcOrd="0" destOrd="0" presId="urn:microsoft.com/office/officeart/2005/8/layout/hierarchy3"/>
    <dgm:cxn modelId="{2D121D71-D296-024F-ABDF-AAF75EE1FB09}" type="presOf" srcId="{7BC67E14-A04C-4030-B4EE-854A67D216DD}" destId="{4F6821F4-3E31-4013-B0DA-6EBA5282AFC5}" srcOrd="0" destOrd="0" presId="urn:microsoft.com/office/officeart/2005/8/layout/hierarchy3"/>
    <dgm:cxn modelId="{9F8CFE96-769A-4A79-B57A-294BC1C1C716}" srcId="{F1DAA6D5-F4C7-4271-BF47-BCD17D4BC4B8}" destId="{378EBB71-FCD2-4367-BB23-5E889CD4D021}" srcOrd="2" destOrd="0" parTransId="{DB78F830-D3CE-4365-9FD8-4B683B87EE6E}" sibTransId="{A4B4DD74-2157-46C3-B3A4-5DCD3E84618D}"/>
    <dgm:cxn modelId="{D8232949-F8B8-D745-A62C-EA627E940900}" type="presOf" srcId="{5674FCF2-0608-468E-A17C-053CF68A2F17}" destId="{DFC77223-AB75-4DB0-B4CA-811B756C65FA}" srcOrd="0" destOrd="0" presId="urn:microsoft.com/office/officeart/2005/8/layout/hierarchy3"/>
    <dgm:cxn modelId="{6CB36FC6-5B64-4EEA-9CCB-28559A3CD441}" srcId="{7BC67E14-A04C-4030-B4EE-854A67D216DD}" destId="{9C1839BD-8B76-43C6-A8E1-ED08AAE60F2D}" srcOrd="0" destOrd="0" parTransId="{98F08714-CCB8-4A8E-96F9-6DFC361C4BE0}" sibTransId="{02860FD8-B9C3-4379-8B3D-D86A4FA91893}"/>
    <dgm:cxn modelId="{453D91D8-6296-5E4F-A5F6-10BAE4285458}" type="presOf" srcId="{81D7A5ED-35D0-4F61-9D50-71EDD22688F3}" destId="{E360988E-CB9B-4FDF-9275-614CB2F8F3AD}" srcOrd="0" destOrd="0" presId="urn:microsoft.com/office/officeart/2005/8/layout/hierarchy3"/>
    <dgm:cxn modelId="{54A75224-44A3-48D4-A905-E3D1EC57A239}" srcId="{F1DAA6D5-F4C7-4271-BF47-BCD17D4BC4B8}" destId="{7BC67E14-A04C-4030-B4EE-854A67D216DD}" srcOrd="1" destOrd="0" parTransId="{3AB36012-311E-42C8-B228-B4C3549F2F5B}" sibTransId="{C624EEDD-9005-4BD8-BF80-45B331BFB995}"/>
    <dgm:cxn modelId="{9781B13E-F917-D342-A3D6-EC2076DCC316}" type="presOf" srcId="{23E45385-7B75-454C-B435-FF22213895D5}" destId="{E8D234F8-E867-4F3E-9E43-C5DBA2F79FFA}" srcOrd="0" destOrd="0" presId="urn:microsoft.com/office/officeart/2005/8/layout/hierarchy3"/>
    <dgm:cxn modelId="{4487B003-E7DE-48BD-80F8-BF4D74610A4A}" srcId="{7BC67E14-A04C-4030-B4EE-854A67D216DD}" destId="{81D7A5ED-35D0-4F61-9D50-71EDD22688F3}" srcOrd="1" destOrd="0" parTransId="{23E45385-7B75-454C-B435-FF22213895D5}" sibTransId="{D62D0813-CF5C-4C4A-9C58-48EC3FBCEDA3}"/>
    <dgm:cxn modelId="{A8BEBB1B-83FD-4E22-9478-EAB430A911A2}" srcId="{378EBB71-FCD2-4367-BB23-5E889CD4D021}" destId="{03432061-B305-468D-B7D1-414AE67295BE}" srcOrd="1" destOrd="0" parTransId="{00AB8588-8E38-488E-A4DC-D0614BD8AB36}" sibTransId="{3BBE6B32-76C7-4D54-A1D1-CCF814C14C3D}"/>
    <dgm:cxn modelId="{9F80E27C-4521-BB47-810D-8C4512F1450D}" type="presOf" srcId="{9C1839BD-8B76-43C6-A8E1-ED08AAE60F2D}" destId="{BB593CE4-FDF3-4618-83AD-F16F43A0AF3F}" srcOrd="0" destOrd="0" presId="urn:microsoft.com/office/officeart/2005/8/layout/hierarchy3"/>
    <dgm:cxn modelId="{2F19783D-640B-4909-B54D-EE2A8651F6AF}" srcId="{AFA4CAF0-D774-4CE6-935C-ED63A2D7ECF1}" destId="{5674FCF2-0608-468E-A17C-053CF68A2F17}" srcOrd="0" destOrd="0" parTransId="{86066A95-0085-40A5-AC83-B73F78FCE903}" sibTransId="{8DEBE96C-A3B0-47AF-8D69-22BA43FBE903}"/>
    <dgm:cxn modelId="{58D8AF34-5D8C-114B-864B-5310341E1B48}" type="presParOf" srcId="{1E5D9D42-F66A-494B-8A57-82558966086C}" destId="{F11B8853-6060-474F-88FB-C62435D54B4B}" srcOrd="0" destOrd="0" presId="urn:microsoft.com/office/officeart/2005/8/layout/hierarchy3"/>
    <dgm:cxn modelId="{2D75894C-E244-484E-8293-B7A306E27A31}" type="presParOf" srcId="{F11B8853-6060-474F-88FB-C62435D54B4B}" destId="{5B350910-0C99-49AE-9A9A-4422953839C9}" srcOrd="0" destOrd="0" presId="urn:microsoft.com/office/officeart/2005/8/layout/hierarchy3"/>
    <dgm:cxn modelId="{00AD1BC8-38BD-7F43-A2F0-EFE2C254C1F3}" type="presParOf" srcId="{5B350910-0C99-49AE-9A9A-4422953839C9}" destId="{57E36B22-9E49-45B5-91A1-5DEFC4F4C445}" srcOrd="0" destOrd="0" presId="urn:microsoft.com/office/officeart/2005/8/layout/hierarchy3"/>
    <dgm:cxn modelId="{AAE8753D-17A1-F94A-B426-1DD109F4FF35}" type="presParOf" srcId="{5B350910-0C99-49AE-9A9A-4422953839C9}" destId="{1E2A560B-20F8-445E-BD59-32C6EA907B6A}" srcOrd="1" destOrd="0" presId="urn:microsoft.com/office/officeart/2005/8/layout/hierarchy3"/>
    <dgm:cxn modelId="{05AD5E5D-26E4-A743-9255-174746B7A632}" type="presParOf" srcId="{F11B8853-6060-474F-88FB-C62435D54B4B}" destId="{850150A5-BAE8-4D7A-B98E-A5CB0A992F80}" srcOrd="1" destOrd="0" presId="urn:microsoft.com/office/officeart/2005/8/layout/hierarchy3"/>
    <dgm:cxn modelId="{4E70AD49-845E-A049-BAF7-B885454BC678}" type="presParOf" srcId="{850150A5-BAE8-4D7A-B98E-A5CB0A992F80}" destId="{770862BE-5CDD-431D-BEC0-FD0884FD3495}" srcOrd="0" destOrd="0" presId="urn:microsoft.com/office/officeart/2005/8/layout/hierarchy3"/>
    <dgm:cxn modelId="{771387BB-A69D-B54B-8D99-16AFF734D049}" type="presParOf" srcId="{850150A5-BAE8-4D7A-B98E-A5CB0A992F80}" destId="{DFC77223-AB75-4DB0-B4CA-811B756C65FA}" srcOrd="1" destOrd="0" presId="urn:microsoft.com/office/officeart/2005/8/layout/hierarchy3"/>
    <dgm:cxn modelId="{F3434896-9D9D-A440-B039-6BBCDFE604E8}" type="presParOf" srcId="{850150A5-BAE8-4D7A-B98E-A5CB0A992F80}" destId="{CF0B7168-E1F7-4062-BA37-65071274A2A2}" srcOrd="2" destOrd="0" presId="urn:microsoft.com/office/officeart/2005/8/layout/hierarchy3"/>
    <dgm:cxn modelId="{CDC5D81D-E6D5-344E-B895-0AD8A9B2B907}" type="presParOf" srcId="{850150A5-BAE8-4D7A-B98E-A5CB0A992F80}" destId="{EA237D1C-9C0F-41E6-9BE1-8E9A0EF20C02}" srcOrd="3" destOrd="0" presId="urn:microsoft.com/office/officeart/2005/8/layout/hierarchy3"/>
    <dgm:cxn modelId="{F05AFB9C-C11D-2840-8037-F4C40A516ADE}" type="presParOf" srcId="{1E5D9D42-F66A-494B-8A57-82558966086C}" destId="{EADFB30B-8446-4293-887C-DEC0891F27B0}" srcOrd="1" destOrd="0" presId="urn:microsoft.com/office/officeart/2005/8/layout/hierarchy3"/>
    <dgm:cxn modelId="{658757E1-08BB-2E48-B667-299971790DE1}" type="presParOf" srcId="{EADFB30B-8446-4293-887C-DEC0891F27B0}" destId="{9F9B7BD7-932B-4B9D-B1AC-7FB6C65DF852}" srcOrd="0" destOrd="0" presId="urn:microsoft.com/office/officeart/2005/8/layout/hierarchy3"/>
    <dgm:cxn modelId="{CE8CC044-00FA-5243-82E5-236A515F7365}" type="presParOf" srcId="{9F9B7BD7-932B-4B9D-B1AC-7FB6C65DF852}" destId="{4F6821F4-3E31-4013-B0DA-6EBA5282AFC5}" srcOrd="0" destOrd="0" presId="urn:microsoft.com/office/officeart/2005/8/layout/hierarchy3"/>
    <dgm:cxn modelId="{19FC97AD-47A6-5D47-8AA9-B017906279FD}" type="presParOf" srcId="{9F9B7BD7-932B-4B9D-B1AC-7FB6C65DF852}" destId="{3E3B79CB-EA96-4BF0-B4B5-007FAA57348A}" srcOrd="1" destOrd="0" presId="urn:microsoft.com/office/officeart/2005/8/layout/hierarchy3"/>
    <dgm:cxn modelId="{10005470-F575-A040-9E88-9F82E41ACDF4}" type="presParOf" srcId="{EADFB30B-8446-4293-887C-DEC0891F27B0}" destId="{4BD335D7-1626-4DD7-A210-129BCB48CDC6}" srcOrd="1" destOrd="0" presId="urn:microsoft.com/office/officeart/2005/8/layout/hierarchy3"/>
    <dgm:cxn modelId="{3838CF58-B5DC-034D-B1B4-45EB33162B77}" type="presParOf" srcId="{4BD335D7-1626-4DD7-A210-129BCB48CDC6}" destId="{FC17D548-4654-490E-B3C0-FBE816867217}" srcOrd="0" destOrd="0" presId="urn:microsoft.com/office/officeart/2005/8/layout/hierarchy3"/>
    <dgm:cxn modelId="{C714B3F0-ED40-AA48-A868-4109958A9E5C}" type="presParOf" srcId="{4BD335D7-1626-4DD7-A210-129BCB48CDC6}" destId="{BB593CE4-FDF3-4618-83AD-F16F43A0AF3F}" srcOrd="1" destOrd="0" presId="urn:microsoft.com/office/officeart/2005/8/layout/hierarchy3"/>
    <dgm:cxn modelId="{2B8019B8-B2AD-404C-AA7B-AAA44457C048}" type="presParOf" srcId="{4BD335D7-1626-4DD7-A210-129BCB48CDC6}" destId="{E8D234F8-E867-4F3E-9E43-C5DBA2F79FFA}" srcOrd="2" destOrd="0" presId="urn:microsoft.com/office/officeart/2005/8/layout/hierarchy3"/>
    <dgm:cxn modelId="{67658BF3-107D-1E42-8336-F12CF3972225}" type="presParOf" srcId="{4BD335D7-1626-4DD7-A210-129BCB48CDC6}" destId="{E360988E-CB9B-4FDF-9275-614CB2F8F3AD}" srcOrd="3" destOrd="0" presId="urn:microsoft.com/office/officeart/2005/8/layout/hierarchy3"/>
    <dgm:cxn modelId="{F5167C3F-525F-A84C-BF70-A59B532C930E}" type="presParOf" srcId="{1E5D9D42-F66A-494B-8A57-82558966086C}" destId="{DAE512C4-8C8F-4969-903E-67E759A554C8}" srcOrd="2" destOrd="0" presId="urn:microsoft.com/office/officeart/2005/8/layout/hierarchy3"/>
    <dgm:cxn modelId="{8FBA5B8E-C98E-CC43-85F4-F5DDC73F02E6}" type="presParOf" srcId="{DAE512C4-8C8F-4969-903E-67E759A554C8}" destId="{87223F5A-0797-4E3C-8748-BD37036B3C2B}" srcOrd="0" destOrd="0" presId="urn:microsoft.com/office/officeart/2005/8/layout/hierarchy3"/>
    <dgm:cxn modelId="{EEFB80C8-6923-6B40-B6B7-517F17CC4C1D}" type="presParOf" srcId="{87223F5A-0797-4E3C-8748-BD37036B3C2B}" destId="{78A9EC88-44B9-4523-8B0E-9CFA6F432767}" srcOrd="0" destOrd="0" presId="urn:microsoft.com/office/officeart/2005/8/layout/hierarchy3"/>
    <dgm:cxn modelId="{6433F03E-9103-7840-8512-3F730DAF7B2F}" type="presParOf" srcId="{87223F5A-0797-4E3C-8748-BD37036B3C2B}" destId="{25325787-7AED-410F-A63E-0AE1A803792C}" srcOrd="1" destOrd="0" presId="urn:microsoft.com/office/officeart/2005/8/layout/hierarchy3"/>
    <dgm:cxn modelId="{BCACB97F-5C5C-284A-9FBF-72A625A1B60B}" type="presParOf" srcId="{DAE512C4-8C8F-4969-903E-67E759A554C8}" destId="{E23E30BC-0C14-49D4-855A-FC596D498696}" srcOrd="1" destOrd="0" presId="urn:microsoft.com/office/officeart/2005/8/layout/hierarchy3"/>
    <dgm:cxn modelId="{CADD920A-7125-7743-9847-794D139C9E0B}" type="presParOf" srcId="{E23E30BC-0C14-49D4-855A-FC596D498696}" destId="{0DF7D2F6-2128-4E59-BC18-72F2BF035DD5}" srcOrd="0" destOrd="0" presId="urn:microsoft.com/office/officeart/2005/8/layout/hierarchy3"/>
    <dgm:cxn modelId="{5E257777-2232-D14F-BF33-062DA3E526F9}" type="presParOf" srcId="{E23E30BC-0C14-49D4-855A-FC596D498696}" destId="{897D3D47-9919-4E72-91C2-C30E2DF9A3A8}" srcOrd="1" destOrd="0" presId="urn:microsoft.com/office/officeart/2005/8/layout/hierarchy3"/>
    <dgm:cxn modelId="{94D3CD4B-8DA1-DF41-BB69-A1B3FB99562C}" type="presParOf" srcId="{E23E30BC-0C14-49D4-855A-FC596D498696}" destId="{EB5C1276-72A3-48AF-88AA-14D6A8251129}" srcOrd="2" destOrd="0" presId="urn:microsoft.com/office/officeart/2005/8/layout/hierarchy3"/>
    <dgm:cxn modelId="{9056D7BC-95F8-594B-BAA1-C02261B99DD0}" type="presParOf" srcId="{E23E30BC-0C14-49D4-855A-FC596D498696}" destId="{1FEFC567-AE77-434E-94A8-D3914527DA0A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rgbClr val="953735"/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3CDE121-E54D-5043-9959-99B7BD693894}" type="presOf" srcId="{264FF1E9-B388-442E-B3CA-44766FEF57E1}" destId="{0618C7FB-A0E4-462F-B65D-86E241CF89A5}" srcOrd="0" destOrd="0" presId="urn:microsoft.com/office/officeart/2005/8/layout/hChevron3"/>
    <dgm:cxn modelId="{95F49861-612F-4D48-B02E-DF51B6AC3148}" type="presOf" srcId="{912C6CE9-CE54-437D-B04B-23CDBA38C2C4}" destId="{3D6CAB64-716F-437B-AF6B-07CB5E31579C}" srcOrd="0" destOrd="0" presId="urn:microsoft.com/office/officeart/2005/8/layout/hChevron3"/>
    <dgm:cxn modelId="{271DB894-578B-7F42-AAEF-024CA5424AEB}" type="presOf" srcId="{56DE5988-EF14-4609-A575-80AC34FFB59D}" destId="{42684E0C-20A9-4E39-9D8D-D1AD0FE68707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8C63A839-9719-024C-8484-3C07A081914C}" type="presOf" srcId="{90E64AB4-7D45-469A-9D1D-DA30AFA9B071}" destId="{DE533981-A94D-428C-B425-20A2CA05C106}" srcOrd="0" destOrd="0" presId="urn:microsoft.com/office/officeart/2005/8/layout/hChevron3"/>
    <dgm:cxn modelId="{3CEB79CC-CC18-8F4F-907E-FEDC60E696F6}" type="presOf" srcId="{2306F615-31C4-48B3-991D-DBC6941653AA}" destId="{9A090F18-F007-4E7B-9E09-697CDA87DC0F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78783973-BEA7-E447-A9A2-B8CD1A219422}" type="presOf" srcId="{EFC09E0F-C4A0-45B0-8539-C28ED5AE2478}" destId="{59B290A1-99F5-4ADC-8D1E-AD88A9894A8E}" srcOrd="0" destOrd="0" presId="urn:microsoft.com/office/officeart/2005/8/layout/hChevron3"/>
    <dgm:cxn modelId="{1C1BEC2F-431B-A24A-86B6-3B24F851A231}" type="presParOf" srcId="{59B290A1-99F5-4ADC-8D1E-AD88A9894A8E}" destId="{42684E0C-20A9-4E39-9D8D-D1AD0FE68707}" srcOrd="0" destOrd="0" presId="urn:microsoft.com/office/officeart/2005/8/layout/hChevron3"/>
    <dgm:cxn modelId="{5B9B116F-86AD-2143-9636-DCA5F63C98D2}" type="presParOf" srcId="{59B290A1-99F5-4ADC-8D1E-AD88A9894A8E}" destId="{122BDD15-2089-4197-9D0A-A23854CE801B}" srcOrd="1" destOrd="0" presId="urn:microsoft.com/office/officeart/2005/8/layout/hChevron3"/>
    <dgm:cxn modelId="{00A3AE01-0907-B64F-BB82-855C91DFE8C8}" type="presParOf" srcId="{59B290A1-99F5-4ADC-8D1E-AD88A9894A8E}" destId="{3D6CAB64-716F-437B-AF6B-07CB5E31579C}" srcOrd="2" destOrd="0" presId="urn:microsoft.com/office/officeart/2005/8/layout/hChevron3"/>
    <dgm:cxn modelId="{BEDA9F05-2F50-144A-BC66-9E713BFA21FC}" type="presParOf" srcId="{59B290A1-99F5-4ADC-8D1E-AD88A9894A8E}" destId="{A7411732-FCA4-43E4-BE32-83408A094C90}" srcOrd="3" destOrd="0" presId="urn:microsoft.com/office/officeart/2005/8/layout/hChevron3"/>
    <dgm:cxn modelId="{41F62226-115D-C140-B7F2-7CF87C97B09D}" type="presParOf" srcId="{59B290A1-99F5-4ADC-8D1E-AD88A9894A8E}" destId="{0618C7FB-A0E4-462F-B65D-86E241CF89A5}" srcOrd="4" destOrd="0" presId="urn:microsoft.com/office/officeart/2005/8/layout/hChevron3"/>
    <dgm:cxn modelId="{EEF0E5EF-BB39-9641-804A-C150AEE44048}" type="presParOf" srcId="{59B290A1-99F5-4ADC-8D1E-AD88A9894A8E}" destId="{047F8CD1-90B3-400A-9D0D-B6A4779EEABB}" srcOrd="5" destOrd="0" presId="urn:microsoft.com/office/officeart/2005/8/layout/hChevron3"/>
    <dgm:cxn modelId="{960CC4AA-31C7-984B-A3F8-FB43F3AB3F48}" type="presParOf" srcId="{59B290A1-99F5-4ADC-8D1E-AD88A9894A8E}" destId="{9A090F18-F007-4E7B-9E09-697CDA87DC0F}" srcOrd="6" destOrd="0" presId="urn:microsoft.com/office/officeart/2005/8/layout/hChevron3"/>
    <dgm:cxn modelId="{A4B4C562-3156-C94D-94BB-68A52C417F1A}" type="presParOf" srcId="{59B290A1-99F5-4ADC-8D1E-AD88A9894A8E}" destId="{8CDA11D6-DC06-4385-9E55-E2C7075B4E98}" srcOrd="7" destOrd="0" presId="urn:microsoft.com/office/officeart/2005/8/layout/hChevron3"/>
    <dgm:cxn modelId="{2B2A7847-6021-754A-9384-CE0AAF41F970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rgbClr val="953735"/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4661C69-88F9-E54B-8EE3-1C7A8D164B20}" type="presOf" srcId="{912C6CE9-CE54-437D-B04B-23CDBA38C2C4}" destId="{3D6CAB64-716F-437B-AF6B-07CB5E31579C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29535512-2E63-D04E-9302-CF6C46DB04C1}" type="presOf" srcId="{264FF1E9-B388-442E-B3CA-44766FEF57E1}" destId="{0618C7FB-A0E4-462F-B65D-86E241CF89A5}" srcOrd="0" destOrd="0" presId="urn:microsoft.com/office/officeart/2005/8/layout/hChevron3"/>
    <dgm:cxn modelId="{582C9FE1-3D54-7940-B27B-17344AC71E45}" type="presOf" srcId="{90E64AB4-7D45-469A-9D1D-DA30AFA9B071}" destId="{DE533981-A94D-428C-B425-20A2CA05C106}" srcOrd="0" destOrd="0" presId="urn:microsoft.com/office/officeart/2005/8/layout/hChevron3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C45CB3D7-4FD5-8647-B6D8-810E510A0BF6}" type="presOf" srcId="{2306F615-31C4-48B3-991D-DBC6941653AA}" destId="{9A090F18-F007-4E7B-9E09-697CDA87DC0F}" srcOrd="0" destOrd="0" presId="urn:microsoft.com/office/officeart/2005/8/layout/hChevron3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D7A47128-F257-F64D-85AA-84F881BBCD7B}" type="presOf" srcId="{EFC09E0F-C4A0-45B0-8539-C28ED5AE2478}" destId="{59B290A1-99F5-4ADC-8D1E-AD88A9894A8E}" srcOrd="0" destOrd="0" presId="urn:microsoft.com/office/officeart/2005/8/layout/hChevron3"/>
    <dgm:cxn modelId="{9068D325-7CF6-F744-A070-648356560F77}" type="presOf" srcId="{56DE5988-EF14-4609-A575-80AC34FFB59D}" destId="{42684E0C-20A9-4E39-9D8D-D1AD0FE68707}" srcOrd="0" destOrd="0" presId="urn:microsoft.com/office/officeart/2005/8/layout/hChevron3"/>
    <dgm:cxn modelId="{B4A527D2-01BC-2D4A-B22B-166DCF0C8A75}" type="presParOf" srcId="{59B290A1-99F5-4ADC-8D1E-AD88A9894A8E}" destId="{42684E0C-20A9-4E39-9D8D-D1AD0FE68707}" srcOrd="0" destOrd="0" presId="urn:microsoft.com/office/officeart/2005/8/layout/hChevron3"/>
    <dgm:cxn modelId="{B419BD44-1149-4D4B-AD93-998C0D3DB284}" type="presParOf" srcId="{59B290A1-99F5-4ADC-8D1E-AD88A9894A8E}" destId="{122BDD15-2089-4197-9D0A-A23854CE801B}" srcOrd="1" destOrd="0" presId="urn:microsoft.com/office/officeart/2005/8/layout/hChevron3"/>
    <dgm:cxn modelId="{86C13EF2-778F-1F46-A4C4-B15AACFB54E9}" type="presParOf" srcId="{59B290A1-99F5-4ADC-8D1E-AD88A9894A8E}" destId="{3D6CAB64-716F-437B-AF6B-07CB5E31579C}" srcOrd="2" destOrd="0" presId="urn:microsoft.com/office/officeart/2005/8/layout/hChevron3"/>
    <dgm:cxn modelId="{0B3C3ACA-98B9-1D46-844B-839927F958F0}" type="presParOf" srcId="{59B290A1-99F5-4ADC-8D1E-AD88A9894A8E}" destId="{A7411732-FCA4-43E4-BE32-83408A094C90}" srcOrd="3" destOrd="0" presId="urn:microsoft.com/office/officeart/2005/8/layout/hChevron3"/>
    <dgm:cxn modelId="{C253C744-912B-7747-825E-B9A9DF662FD0}" type="presParOf" srcId="{59B290A1-99F5-4ADC-8D1E-AD88A9894A8E}" destId="{0618C7FB-A0E4-462F-B65D-86E241CF89A5}" srcOrd="4" destOrd="0" presId="urn:microsoft.com/office/officeart/2005/8/layout/hChevron3"/>
    <dgm:cxn modelId="{577A2E54-B32C-9248-B4AD-54AFD9D309DB}" type="presParOf" srcId="{59B290A1-99F5-4ADC-8D1E-AD88A9894A8E}" destId="{047F8CD1-90B3-400A-9D0D-B6A4779EEABB}" srcOrd="5" destOrd="0" presId="urn:microsoft.com/office/officeart/2005/8/layout/hChevron3"/>
    <dgm:cxn modelId="{3A7D5216-8D86-B94D-A283-DF97E58C92D7}" type="presParOf" srcId="{59B290A1-99F5-4ADC-8D1E-AD88A9894A8E}" destId="{9A090F18-F007-4E7B-9E09-697CDA87DC0F}" srcOrd="6" destOrd="0" presId="urn:microsoft.com/office/officeart/2005/8/layout/hChevron3"/>
    <dgm:cxn modelId="{7C5EE1EB-E882-8A49-AC16-B934963C77D0}" type="presParOf" srcId="{59B290A1-99F5-4ADC-8D1E-AD88A9894A8E}" destId="{8CDA11D6-DC06-4385-9E55-E2C7075B4E98}" srcOrd="7" destOrd="0" presId="urn:microsoft.com/office/officeart/2005/8/layout/hChevron3"/>
    <dgm:cxn modelId="{F827A931-2D7C-8949-8DD5-A934F3102B95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EFC09E0F-C4A0-45B0-8539-C28ED5AE2478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56DE5988-EF14-4609-A575-80AC34FFB59D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Generalidades</a:t>
          </a:r>
        </a:p>
      </dgm:t>
    </dgm:pt>
    <dgm:pt modelId="{514B223F-3DB0-41D1-82EA-10F1F8FABD63}" type="par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5C6B903-5CF4-49AF-8A62-A8522B6FC207}" type="sibTrans" cxnId="{AF9179C2-F685-453C-9831-F7034CA0E3A9}">
      <dgm:prSet/>
      <dgm:spPr/>
      <dgm:t>
        <a:bodyPr/>
        <a:lstStyle/>
        <a:p>
          <a:endParaRPr lang="es-MX" sz="1400" b="1"/>
        </a:p>
      </dgm:t>
    </dgm:pt>
    <dgm:pt modelId="{264FF1E9-B388-442E-B3CA-44766FEF57E1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ITEI</a:t>
          </a:r>
        </a:p>
      </dgm:t>
    </dgm:pt>
    <dgm:pt modelId="{78426F75-7F54-46B1-BEDC-CD5411BFB573}" type="par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EE61E256-320F-4B5C-9D96-54441AA9D0BA}" type="sibTrans" cxnId="{C4B32080-87B5-4D80-91E6-B279698EAA08}">
      <dgm:prSet/>
      <dgm:spPr/>
      <dgm:t>
        <a:bodyPr/>
        <a:lstStyle/>
        <a:p>
          <a:endParaRPr lang="es-MX" sz="1400" b="1"/>
        </a:p>
      </dgm:t>
    </dgm:pt>
    <dgm:pt modelId="{2306F615-31C4-48B3-991D-DBC6941653AA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 smtClean="0"/>
            <a:t>Sujetos Obligados</a:t>
          </a:r>
          <a:endParaRPr lang="es-MX" sz="1400" b="1" dirty="0"/>
        </a:p>
      </dgm:t>
    </dgm:pt>
    <dgm:pt modelId="{C7711100-4702-49EE-956D-70558F74B17E}" type="par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5CC1A851-1F86-4CA6-84CB-EAFFBB0BC3E7}" type="sibTrans" cxnId="{5C02243F-62C0-49AA-848C-FFF87C54D0BA}">
      <dgm:prSet/>
      <dgm:spPr/>
      <dgm:t>
        <a:bodyPr/>
        <a:lstStyle/>
        <a:p>
          <a:endParaRPr lang="es-MX" sz="1400" b="1"/>
        </a:p>
      </dgm:t>
    </dgm:pt>
    <dgm:pt modelId="{90E64AB4-7D45-469A-9D1D-DA30AFA9B071}">
      <dgm:prSet phldrT="[Texto]" custT="1"/>
      <dgm:spPr>
        <a:solidFill>
          <a:srgbClr val="953735"/>
        </a:solidFill>
      </dgm:spPr>
      <dgm:t>
        <a:bodyPr/>
        <a:lstStyle/>
        <a:p>
          <a:r>
            <a:rPr lang="es-MX" sz="1400" b="1" dirty="0"/>
            <a:t>Sanciones</a:t>
          </a:r>
        </a:p>
      </dgm:t>
    </dgm:pt>
    <dgm:pt modelId="{900B16B7-2E85-4CBF-9C97-E9957F1A13AC}" type="par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2C0ADB12-8953-4E43-8019-33F84B645B9F}" type="sibTrans" cxnId="{E61621F6-CA2E-470D-B695-508C6E1FFBC0}">
      <dgm:prSet/>
      <dgm:spPr/>
      <dgm:t>
        <a:bodyPr/>
        <a:lstStyle/>
        <a:p>
          <a:endParaRPr lang="es-MX" sz="1400" b="1"/>
        </a:p>
      </dgm:t>
    </dgm:pt>
    <dgm:pt modelId="{912C6CE9-CE54-437D-B04B-23CDBA38C2C4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sz="1400" b="1" dirty="0"/>
            <a:t>Información</a:t>
          </a:r>
        </a:p>
      </dgm:t>
    </dgm:pt>
    <dgm:pt modelId="{8C044441-3F06-4EFD-A90A-6ECA5C7E6598}" type="parTrans" cxnId="{17F47ED4-2C5C-472A-B3DC-E296153E4397}">
      <dgm:prSet/>
      <dgm:spPr/>
      <dgm:t>
        <a:bodyPr/>
        <a:lstStyle/>
        <a:p>
          <a:endParaRPr lang="es-MX" sz="1400"/>
        </a:p>
      </dgm:t>
    </dgm:pt>
    <dgm:pt modelId="{F7DA8F0E-F6FA-44AB-B3A1-8C7FBCEBCD99}" type="sibTrans" cxnId="{17F47ED4-2C5C-472A-B3DC-E296153E4397}">
      <dgm:prSet/>
      <dgm:spPr/>
      <dgm:t>
        <a:bodyPr/>
        <a:lstStyle/>
        <a:p>
          <a:endParaRPr lang="es-MX" sz="1400"/>
        </a:p>
      </dgm:t>
    </dgm:pt>
    <dgm:pt modelId="{59B290A1-99F5-4ADC-8D1E-AD88A9894A8E}" type="pres">
      <dgm:prSet presAssocID="{EFC09E0F-C4A0-45B0-8539-C28ED5AE2478}" presName="Name0" presStyleCnt="0">
        <dgm:presLayoutVars>
          <dgm:dir/>
          <dgm:resizeHandles val="exact"/>
        </dgm:presLayoutVars>
      </dgm:prSet>
      <dgm:spPr/>
    </dgm:pt>
    <dgm:pt modelId="{42684E0C-20A9-4E39-9D8D-D1AD0FE68707}" type="pres">
      <dgm:prSet presAssocID="{56DE5988-EF14-4609-A575-80AC34FFB59D}" presName="parTxOnly" presStyleLbl="node1" presStyleIdx="0" presStyleCnt="5" custScaleX="95722" custLinFactX="-11257" custLinFactNeighborX="-100000" custLinFactNeighborY="-12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BDD15-2089-4197-9D0A-A23854CE801B}" type="pres">
      <dgm:prSet presAssocID="{25C6B903-5CF4-49AF-8A62-A8522B6FC207}" presName="parSpace" presStyleCnt="0"/>
      <dgm:spPr/>
    </dgm:pt>
    <dgm:pt modelId="{3D6CAB64-716F-437B-AF6B-07CB5E31579C}" type="pres">
      <dgm:prSet presAssocID="{912C6CE9-CE54-437D-B04B-23CDBA38C2C4}" presName="parTxOnly" presStyleLbl="node1" presStyleIdx="1" presStyleCnt="5" custScaleX="81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1732-FCA4-43E4-BE32-83408A094C90}" type="pres">
      <dgm:prSet presAssocID="{F7DA8F0E-F6FA-44AB-B3A1-8C7FBCEBCD99}" presName="parSpace" presStyleCnt="0"/>
      <dgm:spPr/>
    </dgm:pt>
    <dgm:pt modelId="{0618C7FB-A0E4-462F-B65D-86E241CF89A5}" type="pres">
      <dgm:prSet presAssocID="{264FF1E9-B388-442E-B3CA-44766FEF57E1}" presName="parTxOnly" presStyleLbl="node1" presStyleIdx="2" presStyleCnt="5" custScaleX="64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F8CD1-90B3-400A-9D0D-B6A4779EEABB}" type="pres">
      <dgm:prSet presAssocID="{EE61E256-320F-4B5C-9D96-54441AA9D0BA}" presName="parSpace" presStyleCnt="0"/>
      <dgm:spPr/>
    </dgm:pt>
    <dgm:pt modelId="{9A090F18-F007-4E7B-9E09-697CDA87DC0F}" type="pres">
      <dgm:prSet presAssocID="{2306F615-31C4-48B3-991D-DBC6941653AA}" presName="parTxOnly" presStyleLbl="node1" presStyleIdx="3" presStyleCnt="5" custScaleX="110740" custLinFactNeighborY="1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A11D6-DC06-4385-9E55-E2C7075B4E98}" type="pres">
      <dgm:prSet presAssocID="{5CC1A851-1F86-4CA6-84CB-EAFFBB0BC3E7}" presName="parSpace" presStyleCnt="0"/>
      <dgm:spPr/>
    </dgm:pt>
    <dgm:pt modelId="{DE533981-A94D-428C-B425-20A2CA05C106}" type="pres">
      <dgm:prSet presAssocID="{90E64AB4-7D45-469A-9D1D-DA30AFA9B071}" presName="parTxOnly" presStyleLbl="node1" presStyleIdx="4" presStyleCnt="5" custScaleX="708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D3CE73-3F35-A644-9089-76C1A9868BDD}" type="presOf" srcId="{912C6CE9-CE54-437D-B04B-23CDBA38C2C4}" destId="{3D6CAB64-716F-437B-AF6B-07CB5E31579C}" srcOrd="0" destOrd="0" presId="urn:microsoft.com/office/officeart/2005/8/layout/hChevron3"/>
    <dgm:cxn modelId="{5C02243F-62C0-49AA-848C-FFF87C54D0BA}" srcId="{EFC09E0F-C4A0-45B0-8539-C28ED5AE2478}" destId="{2306F615-31C4-48B3-991D-DBC6941653AA}" srcOrd="3" destOrd="0" parTransId="{C7711100-4702-49EE-956D-70558F74B17E}" sibTransId="{5CC1A851-1F86-4CA6-84CB-EAFFBB0BC3E7}"/>
    <dgm:cxn modelId="{86E960BA-D883-9445-A212-E1539B8726B9}" type="presOf" srcId="{EFC09E0F-C4A0-45B0-8539-C28ED5AE2478}" destId="{59B290A1-99F5-4ADC-8D1E-AD88A9894A8E}" srcOrd="0" destOrd="0" presId="urn:microsoft.com/office/officeart/2005/8/layout/hChevron3"/>
    <dgm:cxn modelId="{98123678-7402-5846-A584-4B9C4730CB48}" type="presOf" srcId="{264FF1E9-B388-442E-B3CA-44766FEF57E1}" destId="{0618C7FB-A0E4-462F-B65D-86E241CF89A5}" srcOrd="0" destOrd="0" presId="urn:microsoft.com/office/officeart/2005/8/layout/hChevron3"/>
    <dgm:cxn modelId="{E61621F6-CA2E-470D-B695-508C6E1FFBC0}" srcId="{EFC09E0F-C4A0-45B0-8539-C28ED5AE2478}" destId="{90E64AB4-7D45-469A-9D1D-DA30AFA9B071}" srcOrd="4" destOrd="0" parTransId="{900B16B7-2E85-4CBF-9C97-E9957F1A13AC}" sibTransId="{2C0ADB12-8953-4E43-8019-33F84B645B9F}"/>
    <dgm:cxn modelId="{C4B32080-87B5-4D80-91E6-B279698EAA08}" srcId="{EFC09E0F-C4A0-45B0-8539-C28ED5AE2478}" destId="{264FF1E9-B388-442E-B3CA-44766FEF57E1}" srcOrd="2" destOrd="0" parTransId="{78426F75-7F54-46B1-BEDC-CD5411BFB573}" sibTransId="{EE61E256-320F-4B5C-9D96-54441AA9D0BA}"/>
    <dgm:cxn modelId="{AF9179C2-F685-453C-9831-F7034CA0E3A9}" srcId="{EFC09E0F-C4A0-45B0-8539-C28ED5AE2478}" destId="{56DE5988-EF14-4609-A575-80AC34FFB59D}" srcOrd="0" destOrd="0" parTransId="{514B223F-3DB0-41D1-82EA-10F1F8FABD63}" sibTransId="{25C6B903-5CF4-49AF-8A62-A8522B6FC207}"/>
    <dgm:cxn modelId="{0AFA2F40-8968-8046-9E0B-6B40AE1EE67C}" type="presOf" srcId="{90E64AB4-7D45-469A-9D1D-DA30AFA9B071}" destId="{DE533981-A94D-428C-B425-20A2CA05C106}" srcOrd="0" destOrd="0" presId="urn:microsoft.com/office/officeart/2005/8/layout/hChevron3"/>
    <dgm:cxn modelId="{B533A524-D77C-8644-ADD1-0A8015435925}" type="presOf" srcId="{56DE5988-EF14-4609-A575-80AC34FFB59D}" destId="{42684E0C-20A9-4E39-9D8D-D1AD0FE68707}" srcOrd="0" destOrd="0" presId="urn:microsoft.com/office/officeart/2005/8/layout/hChevron3"/>
    <dgm:cxn modelId="{FE964605-5ED1-D34B-A1AC-F557174F17AF}" type="presOf" srcId="{2306F615-31C4-48B3-991D-DBC6941653AA}" destId="{9A090F18-F007-4E7B-9E09-697CDA87DC0F}" srcOrd="0" destOrd="0" presId="urn:microsoft.com/office/officeart/2005/8/layout/hChevron3"/>
    <dgm:cxn modelId="{17F47ED4-2C5C-472A-B3DC-E296153E4397}" srcId="{EFC09E0F-C4A0-45B0-8539-C28ED5AE2478}" destId="{912C6CE9-CE54-437D-B04B-23CDBA38C2C4}" srcOrd="1" destOrd="0" parTransId="{8C044441-3F06-4EFD-A90A-6ECA5C7E6598}" sibTransId="{F7DA8F0E-F6FA-44AB-B3A1-8C7FBCEBCD99}"/>
    <dgm:cxn modelId="{5CDB2E74-A69C-BA4D-A71C-56C44CF3EBF4}" type="presParOf" srcId="{59B290A1-99F5-4ADC-8D1E-AD88A9894A8E}" destId="{42684E0C-20A9-4E39-9D8D-D1AD0FE68707}" srcOrd="0" destOrd="0" presId="urn:microsoft.com/office/officeart/2005/8/layout/hChevron3"/>
    <dgm:cxn modelId="{00CE8437-854F-1D40-8263-A522E1B14464}" type="presParOf" srcId="{59B290A1-99F5-4ADC-8D1E-AD88A9894A8E}" destId="{122BDD15-2089-4197-9D0A-A23854CE801B}" srcOrd="1" destOrd="0" presId="urn:microsoft.com/office/officeart/2005/8/layout/hChevron3"/>
    <dgm:cxn modelId="{B3B3C47F-98C1-1F4C-9256-065765C681C2}" type="presParOf" srcId="{59B290A1-99F5-4ADC-8D1E-AD88A9894A8E}" destId="{3D6CAB64-716F-437B-AF6B-07CB5E31579C}" srcOrd="2" destOrd="0" presId="urn:microsoft.com/office/officeart/2005/8/layout/hChevron3"/>
    <dgm:cxn modelId="{EE03376D-11A9-2A4F-8240-C363A8C8245A}" type="presParOf" srcId="{59B290A1-99F5-4ADC-8D1E-AD88A9894A8E}" destId="{A7411732-FCA4-43E4-BE32-83408A094C90}" srcOrd="3" destOrd="0" presId="urn:microsoft.com/office/officeart/2005/8/layout/hChevron3"/>
    <dgm:cxn modelId="{E9045311-655F-8143-8200-F69877D8F74A}" type="presParOf" srcId="{59B290A1-99F5-4ADC-8D1E-AD88A9894A8E}" destId="{0618C7FB-A0E4-462F-B65D-86E241CF89A5}" srcOrd="4" destOrd="0" presId="urn:microsoft.com/office/officeart/2005/8/layout/hChevron3"/>
    <dgm:cxn modelId="{476D7EA7-40FC-3A4A-8E54-082453F6FA7C}" type="presParOf" srcId="{59B290A1-99F5-4ADC-8D1E-AD88A9894A8E}" destId="{047F8CD1-90B3-400A-9D0D-B6A4779EEABB}" srcOrd="5" destOrd="0" presId="urn:microsoft.com/office/officeart/2005/8/layout/hChevron3"/>
    <dgm:cxn modelId="{DF3E33E3-CE3B-F24F-B910-27BFA8492BE1}" type="presParOf" srcId="{59B290A1-99F5-4ADC-8D1E-AD88A9894A8E}" destId="{9A090F18-F007-4E7B-9E09-697CDA87DC0F}" srcOrd="6" destOrd="0" presId="urn:microsoft.com/office/officeart/2005/8/layout/hChevron3"/>
    <dgm:cxn modelId="{131D977D-35B5-7845-B755-1DF52DACAB4C}" type="presParOf" srcId="{59B290A1-99F5-4ADC-8D1E-AD88A9894A8E}" destId="{8CDA11D6-DC06-4385-9E55-E2C7075B4E98}" srcOrd="7" destOrd="0" presId="urn:microsoft.com/office/officeart/2005/8/layout/hChevron3"/>
    <dgm:cxn modelId="{F603728E-71DB-704A-A998-A575C3C27A7F}" type="presParOf" srcId="{59B290A1-99F5-4ADC-8D1E-AD88A9894A8E}" destId="{DE533981-A94D-428C-B425-20A2CA05C106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rgbClr val="77933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rgbClr val="77933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DAF806-BA2E-4834-B48A-22DDB5C5C488}">
      <dsp:nvSpPr>
        <dsp:cNvPr id="0" name=""/>
        <dsp:cNvSpPr/>
      </dsp:nvSpPr>
      <dsp:spPr>
        <a:xfrm>
          <a:off x="0" y="2378"/>
          <a:ext cx="537120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4CF14E4-E8C4-4452-AF2B-AEA0CF8A82FF}">
      <dsp:nvSpPr>
        <dsp:cNvPr id="0" name=""/>
        <dsp:cNvSpPr/>
      </dsp:nvSpPr>
      <dsp:spPr>
        <a:xfrm>
          <a:off x="0" y="2378"/>
          <a:ext cx="2099926" cy="486606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600" b="1" kern="1200" dirty="0" smtClean="0">
              <a:latin typeface="+mn-lt"/>
            </a:rPr>
            <a:t>Publicación de información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000" b="1" kern="1200" dirty="0" smtClean="0">
            <a:latin typeface="+mn-lt"/>
          </a:endParaRP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000" b="1" kern="1200" dirty="0" smtClean="0">
            <a:latin typeface="+mn-lt"/>
          </a:endParaRP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000" b="1" kern="1200" dirty="0" smtClean="0">
            <a:latin typeface="+mn-lt"/>
          </a:endParaRP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>
              <a:latin typeface="+mn-lt"/>
            </a:rPr>
            <a:t>Publicar Información,</a:t>
          </a:r>
          <a:br>
            <a:rPr lang="es-MX" sz="1800" kern="1200" dirty="0" smtClean="0">
              <a:latin typeface="+mn-lt"/>
            </a:rPr>
          </a:br>
          <a:r>
            <a:rPr lang="es-MX" sz="1800" kern="1200" dirty="0" smtClean="0">
              <a:latin typeface="+mn-lt"/>
            </a:rPr>
            <a:t>en el portal de</a:t>
          </a:r>
          <a:br>
            <a:rPr lang="es-MX" sz="1800" kern="1200" dirty="0" smtClean="0">
              <a:latin typeface="+mn-lt"/>
            </a:rPr>
          </a:br>
          <a:r>
            <a:rPr lang="es-MX" sz="1800" kern="1200" dirty="0" smtClean="0">
              <a:latin typeface="+mn-lt"/>
            </a:rPr>
            <a:t>internet y en</a:t>
          </a:r>
          <a:br>
            <a:rPr lang="es-MX" sz="1800" kern="1200" dirty="0" smtClean="0">
              <a:latin typeface="+mn-lt"/>
            </a:rPr>
          </a:br>
          <a:r>
            <a:rPr lang="es-MX" sz="1800" kern="1200" dirty="0" smtClean="0">
              <a:latin typeface="+mn-lt"/>
            </a:rPr>
            <a:t>el SIPOT</a:t>
          </a:r>
          <a:endParaRPr lang="es-MX" sz="1800" b="1" kern="1200" dirty="0">
            <a:latin typeface="+mn-lt"/>
          </a:endParaRPr>
        </a:p>
      </dsp:txBody>
      <dsp:txXfrm>
        <a:off x="0" y="2378"/>
        <a:ext cx="2099926" cy="4866060"/>
      </dsp:txXfrm>
    </dsp:sp>
    <dsp:sp modelId="{648B8CA2-D4F6-425C-A695-78762C8A4867}">
      <dsp:nvSpPr>
        <dsp:cNvPr id="0" name=""/>
        <dsp:cNvSpPr/>
      </dsp:nvSpPr>
      <dsp:spPr>
        <a:xfrm>
          <a:off x="2161139" y="58036"/>
          <a:ext cx="2634886" cy="1526786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smtClean="0">
              <a:latin typeface="+mn-lt"/>
              <a:ea typeface="+mn-ea"/>
              <a:cs typeface="+mn-cs"/>
            </a:rPr>
            <a:t>Titular</a:t>
          </a:r>
          <a:r>
            <a:rPr lang="es-MX" sz="2000" kern="1200" dirty="0" smtClean="0">
              <a:latin typeface="+mn-lt"/>
            </a:rPr>
            <a:t> </a:t>
          </a:r>
          <a:r>
            <a:rPr lang="es-MX" sz="2000" b="1" kern="1200" dirty="0" smtClean="0">
              <a:latin typeface="+mn-lt"/>
            </a:rPr>
            <a:t>UT:</a:t>
          </a:r>
          <a:r>
            <a:rPr lang="es-MX" sz="2000" kern="1200" dirty="0" smtClean="0">
              <a:latin typeface="+mn-lt"/>
            </a:rPr>
            <a:t> verificar información. </a:t>
          </a:r>
          <a:r>
            <a:rPr lang="es-MX" sz="2000" b="1" kern="1200" dirty="0" smtClean="0">
              <a:latin typeface="+mn-lt"/>
              <a:ea typeface="+mn-ea"/>
              <a:cs typeface="+mn-cs"/>
            </a:rPr>
            <a:t>Á</a:t>
          </a:r>
          <a:r>
            <a:rPr lang="es-MX" sz="2000" b="1" kern="1200" dirty="0" smtClean="0">
              <a:latin typeface="+mn-lt"/>
            </a:rPr>
            <a:t>reas generadoras </a:t>
          </a:r>
          <a:r>
            <a:rPr lang="es-MX" sz="2000" b="1" kern="1200" dirty="0" smtClean="0">
              <a:latin typeface="+mn-lt"/>
              <a:ea typeface="+mn-ea"/>
              <a:cs typeface="+mn-cs"/>
            </a:rPr>
            <a:t>de la información: </a:t>
          </a:r>
          <a:r>
            <a:rPr lang="es-MX" sz="2000" kern="1200" dirty="0" smtClean="0">
              <a:latin typeface="+mn-lt"/>
            </a:rPr>
            <a:t>suben la información.</a:t>
          </a:r>
          <a:endParaRPr lang="es-MX" sz="2000" kern="1200" dirty="0">
            <a:latin typeface="+mn-lt"/>
          </a:endParaRPr>
        </a:p>
      </dsp:txBody>
      <dsp:txXfrm>
        <a:off x="2161139" y="58036"/>
        <a:ext cx="2634886" cy="1526786"/>
      </dsp:txXfrm>
    </dsp:sp>
    <dsp:sp modelId="{388AE917-E7F2-4C6D-BEC4-57FBADC58B0A}">
      <dsp:nvSpPr>
        <dsp:cNvPr id="0" name=""/>
        <dsp:cNvSpPr/>
      </dsp:nvSpPr>
      <dsp:spPr>
        <a:xfrm>
          <a:off x="2099926" y="1584822"/>
          <a:ext cx="3264683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100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D380E4-BC94-4A55-BDD3-8C535915FBDE}">
      <dsp:nvSpPr>
        <dsp:cNvPr id="0" name=""/>
        <dsp:cNvSpPr/>
      </dsp:nvSpPr>
      <dsp:spPr>
        <a:xfrm>
          <a:off x="2161139" y="1640480"/>
          <a:ext cx="3203470" cy="207318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>
              <a:latin typeface="+mn-lt"/>
            </a:rPr>
            <a:t>¿Qué información?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>
              <a:latin typeface="+mn-lt"/>
            </a:rPr>
            <a:t>Artículo 8 y específico.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>
              <a:latin typeface="+mn-lt"/>
            </a:rPr>
            <a:t>Lineamientos de publicación (del SNT y del ITEI).</a:t>
          </a:r>
          <a:br>
            <a:rPr lang="es-MX" sz="2000" kern="1200" dirty="0" smtClean="0">
              <a:latin typeface="+mn-lt"/>
            </a:rPr>
          </a:br>
          <a:endParaRPr lang="es-MX" sz="2000" kern="1200" dirty="0">
            <a:latin typeface="+mn-lt"/>
          </a:endParaRPr>
        </a:p>
      </dsp:txBody>
      <dsp:txXfrm>
        <a:off x="2161139" y="1640480"/>
        <a:ext cx="3203470" cy="2073180"/>
      </dsp:txXfrm>
    </dsp:sp>
    <dsp:sp modelId="{3BE1A26E-CC03-4E1F-9406-827195198DAE}">
      <dsp:nvSpPr>
        <dsp:cNvPr id="0" name=""/>
        <dsp:cNvSpPr/>
      </dsp:nvSpPr>
      <dsp:spPr>
        <a:xfrm>
          <a:off x="2099926" y="3713660"/>
          <a:ext cx="3264683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100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837715-E2E5-45A4-897C-E32D320689E5}">
      <dsp:nvSpPr>
        <dsp:cNvPr id="0" name=""/>
        <dsp:cNvSpPr/>
      </dsp:nvSpPr>
      <dsp:spPr>
        <a:xfrm>
          <a:off x="2161139" y="3769318"/>
          <a:ext cx="3203470" cy="1038543"/>
        </a:xfrm>
        <a:prstGeom prst="rect">
          <a:avLst/>
        </a:prstGeom>
        <a:noFill/>
        <a:ln w="9525" cap="flat" cmpd="sng" algn="ctr">
          <a:solidFill>
            <a:schemeClr val="bg1">
              <a:lumMod val="75000"/>
              <a:alpha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>
              <a:effectLst/>
              <a:latin typeface="Arial"/>
              <a:ea typeface="Calibri"/>
            </a:rPr>
            <a:t>Claridad, calidad, certeza, veracidad, oportunidad y confiabilidad.</a:t>
          </a:r>
          <a:endParaRPr lang="es-MX" sz="2000" kern="1200" dirty="0">
            <a:latin typeface="+mn-lt"/>
          </a:endParaRPr>
        </a:p>
      </dsp:txBody>
      <dsp:txXfrm>
        <a:off x="2161139" y="3769318"/>
        <a:ext cx="3203470" cy="1038543"/>
      </dsp:txXfrm>
    </dsp:sp>
    <dsp:sp modelId="{0A7C0C45-78E2-4AE1-AE7C-A964DD989551}">
      <dsp:nvSpPr>
        <dsp:cNvPr id="0" name=""/>
        <dsp:cNvSpPr/>
      </dsp:nvSpPr>
      <dsp:spPr>
        <a:xfrm>
          <a:off x="2099926" y="4807862"/>
          <a:ext cx="3264683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100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rgbClr val="77933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rgbClr val="E46C0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rgbClr val="E46C0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E36B22-9E49-45B5-91A1-5DEFC4F4C445}">
      <dsp:nvSpPr>
        <dsp:cNvPr id="0" name=""/>
        <dsp:cNvSpPr/>
      </dsp:nvSpPr>
      <dsp:spPr>
        <a:xfrm>
          <a:off x="619" y="0"/>
          <a:ext cx="2388222" cy="449774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/>
            <a:t>RECURSO DE REVISIÓN</a:t>
          </a:r>
        </a:p>
      </dsp:txBody>
      <dsp:txXfrm>
        <a:off x="13792" y="13173"/>
        <a:ext cx="2361876" cy="423428"/>
      </dsp:txXfrm>
    </dsp:sp>
    <dsp:sp modelId="{770862BE-5CDD-431D-BEC0-FD0884FD3495}">
      <dsp:nvSpPr>
        <dsp:cNvPr id="0" name=""/>
        <dsp:cNvSpPr/>
      </dsp:nvSpPr>
      <dsp:spPr>
        <a:xfrm>
          <a:off x="239441" y="449774"/>
          <a:ext cx="200732" cy="8680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8009"/>
              </a:lnTo>
              <a:lnTo>
                <a:pt x="200732" y="868009"/>
              </a:lnTo>
            </a:path>
          </a:pathLst>
        </a:custGeom>
        <a:noFill/>
        <a:ln w="25400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C77223-AB75-4DB0-B4CA-811B756C65FA}">
      <dsp:nvSpPr>
        <dsp:cNvPr id="0" name=""/>
        <dsp:cNvSpPr/>
      </dsp:nvSpPr>
      <dsp:spPr>
        <a:xfrm>
          <a:off x="440174" y="736622"/>
          <a:ext cx="2663938" cy="1162321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00" tIns="93600" rIns="144000" bIns="9360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>
              <a:solidFill>
                <a:schemeClr val="accent6">
                  <a:lumMod val="75000"/>
                </a:schemeClr>
              </a:solidFill>
            </a:rPr>
            <a:t>Medio de impugnación con que cuenta el solicitante de la información para recurrir la resolución o la falta de </a:t>
          </a:r>
          <a:r>
            <a:rPr lang="es-MX" sz="1200" b="1" kern="1200" dirty="0" smtClean="0">
              <a:solidFill>
                <a:schemeClr val="accent6">
                  <a:lumMod val="75000"/>
                </a:schemeClr>
              </a:solidFill>
            </a:rPr>
            <a:t>ésta.</a:t>
          </a:r>
          <a:endParaRPr lang="es-MX" sz="1200" b="1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474217" y="770665"/>
        <a:ext cx="2595852" cy="1094235"/>
      </dsp:txXfrm>
    </dsp:sp>
    <dsp:sp modelId="{CF0B7168-E1F7-4062-BA37-65071274A2A2}">
      <dsp:nvSpPr>
        <dsp:cNvPr id="0" name=""/>
        <dsp:cNvSpPr/>
      </dsp:nvSpPr>
      <dsp:spPr>
        <a:xfrm>
          <a:off x="239441" y="449774"/>
          <a:ext cx="177834" cy="2632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2623"/>
              </a:lnTo>
              <a:lnTo>
                <a:pt x="177834" y="2632623"/>
              </a:lnTo>
            </a:path>
          </a:pathLst>
        </a:custGeom>
        <a:noFill/>
        <a:ln w="25400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237D1C-9C0F-41E6-9BE1-8E9A0EF20C02}">
      <dsp:nvSpPr>
        <dsp:cNvPr id="0" name=""/>
        <dsp:cNvSpPr/>
      </dsp:nvSpPr>
      <dsp:spPr>
        <a:xfrm>
          <a:off x="417276" y="2053439"/>
          <a:ext cx="2678973" cy="2057915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00" tIns="93600" rIns="72000" bIns="9360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>
              <a:solidFill>
                <a:schemeClr val="accent6">
                  <a:lumMod val="75000"/>
                </a:schemeClr>
              </a:solidFill>
            </a:rPr>
            <a:t>Causas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accent6">
                  <a:lumMod val="75000"/>
                </a:schemeClr>
              </a:solidFill>
            </a:rPr>
            <a:t>- No </a:t>
          </a:r>
          <a:r>
            <a:rPr lang="es-MX" sz="1200" kern="1200" dirty="0">
              <a:solidFill>
                <a:schemeClr val="accent6">
                  <a:lumMod val="75000"/>
                </a:schemeClr>
              </a:solidFill>
            </a:rPr>
            <a:t>resuelve en plazo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accent6">
                  <a:lumMod val="75000"/>
                </a:schemeClr>
              </a:solidFill>
            </a:rPr>
            <a:t>- No </a:t>
          </a:r>
          <a:r>
            <a:rPr lang="es-MX" sz="1200" kern="1200" dirty="0">
              <a:solidFill>
                <a:schemeClr val="accent6">
                  <a:lumMod val="75000"/>
                </a:schemeClr>
              </a:solidFill>
            </a:rPr>
            <a:t>notifica en plazo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accent6">
                  <a:lumMod val="75000"/>
                </a:schemeClr>
              </a:solidFill>
            </a:rPr>
            <a:t>- Niega </a:t>
          </a:r>
          <a:r>
            <a:rPr lang="es-MX" sz="1200" kern="1200" dirty="0">
              <a:solidFill>
                <a:schemeClr val="accent6">
                  <a:lumMod val="75000"/>
                </a:schemeClr>
              </a:solidFill>
            </a:rPr>
            <a:t>total o parcial información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accent6">
                  <a:lumMod val="75000"/>
                </a:schemeClr>
              </a:solidFill>
            </a:rPr>
            <a:t>- Clasifica </a:t>
          </a:r>
          <a:r>
            <a:rPr lang="es-MX" sz="1200" kern="1200" dirty="0">
              <a:solidFill>
                <a:schemeClr val="accent6">
                  <a:lumMod val="75000"/>
                </a:schemeClr>
              </a:solidFill>
            </a:rPr>
            <a:t>indebidamente </a:t>
          </a:r>
          <a:r>
            <a:rPr lang="es-MX" sz="1200" kern="1200" dirty="0" smtClean="0">
              <a:solidFill>
                <a:schemeClr val="accent6">
                  <a:lumMod val="75000"/>
                </a:schemeClr>
              </a:solidFill>
            </a:rPr>
            <a:t>información</a:t>
          </a:r>
          <a:endParaRPr lang="es-MX" sz="1200" kern="1200" dirty="0">
            <a:solidFill>
              <a:schemeClr val="accent6">
                <a:lumMod val="75000"/>
              </a:schemeClr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accent6">
                  <a:lumMod val="75000"/>
                </a:schemeClr>
              </a:solidFill>
            </a:rPr>
            <a:t>- No </a:t>
          </a:r>
          <a:r>
            <a:rPr lang="es-MX" sz="1200" kern="1200" dirty="0">
              <a:solidFill>
                <a:schemeClr val="accent6">
                  <a:lumMod val="75000"/>
                </a:schemeClr>
              </a:solidFill>
            </a:rPr>
            <a:t>permite el acceso completo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accent6">
                  <a:lumMod val="75000"/>
                </a:schemeClr>
              </a:solidFill>
            </a:rPr>
            <a:t>- Cobro </a:t>
          </a:r>
          <a:r>
            <a:rPr lang="es-MX" sz="1200" kern="1200" dirty="0">
              <a:solidFill>
                <a:schemeClr val="accent6">
                  <a:lumMod val="75000"/>
                </a:schemeClr>
              </a:solidFill>
            </a:rPr>
            <a:t>adicional</a:t>
          </a:r>
        </a:p>
      </dsp:txBody>
      <dsp:txXfrm>
        <a:off x="477550" y="2113713"/>
        <a:ext cx="2558425" cy="1937367"/>
      </dsp:txXfrm>
    </dsp:sp>
    <dsp:sp modelId="{4F6821F4-3E31-4013-B0DA-6EBA5282AFC5}">
      <dsp:nvSpPr>
        <dsp:cNvPr id="0" name=""/>
        <dsp:cNvSpPr/>
      </dsp:nvSpPr>
      <dsp:spPr>
        <a:xfrm>
          <a:off x="3177435" y="0"/>
          <a:ext cx="2469923" cy="48680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/>
            <a:t>RECURSO DE TRANSPARENCIA</a:t>
          </a:r>
        </a:p>
      </dsp:txBody>
      <dsp:txXfrm>
        <a:off x="3191693" y="14258"/>
        <a:ext cx="2441407" cy="458291"/>
      </dsp:txXfrm>
    </dsp:sp>
    <dsp:sp modelId="{FC17D548-4654-490E-B3C0-FBE816867217}">
      <dsp:nvSpPr>
        <dsp:cNvPr id="0" name=""/>
        <dsp:cNvSpPr/>
      </dsp:nvSpPr>
      <dsp:spPr>
        <a:xfrm>
          <a:off x="3424428" y="486807"/>
          <a:ext cx="194149" cy="7971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7144"/>
              </a:lnTo>
              <a:lnTo>
                <a:pt x="194149" y="797144"/>
              </a:lnTo>
            </a:path>
          </a:pathLst>
        </a:custGeom>
        <a:noFill/>
        <a:ln w="25400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93CE4-FDF3-4618-83AD-F16F43A0AF3F}">
      <dsp:nvSpPr>
        <dsp:cNvPr id="0" name=""/>
        <dsp:cNvSpPr/>
      </dsp:nvSpPr>
      <dsp:spPr>
        <a:xfrm>
          <a:off x="3618577" y="695408"/>
          <a:ext cx="1958721" cy="1177085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00" tIns="93600" rIns="72000" bIns="9360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 smtClean="0">
              <a:solidFill>
                <a:schemeClr val="accent6">
                  <a:lumMod val="75000"/>
                </a:schemeClr>
              </a:solidFill>
            </a:rPr>
            <a:t>Denuncia la </a:t>
          </a:r>
          <a:r>
            <a:rPr lang="es-MX" sz="1200" b="1" kern="1200" dirty="0">
              <a:solidFill>
                <a:schemeClr val="accent6">
                  <a:lumMod val="75000"/>
                </a:schemeClr>
              </a:solidFill>
            </a:rPr>
            <a:t>falta de publicación de información </a:t>
          </a:r>
          <a:r>
            <a:rPr lang="es-MX" sz="1200" b="1" kern="1200" dirty="0" smtClean="0">
              <a:solidFill>
                <a:schemeClr val="accent6">
                  <a:lumMod val="75000"/>
                </a:schemeClr>
              </a:solidFill>
            </a:rPr>
            <a:t>fundamental </a:t>
          </a:r>
          <a:r>
            <a:rPr lang="es-MX" sz="1200" b="1" kern="1200" dirty="0">
              <a:solidFill>
                <a:schemeClr val="accent6">
                  <a:lumMod val="75000"/>
                </a:schemeClr>
              </a:solidFill>
            </a:rPr>
            <a:t>de un </a:t>
          </a:r>
          <a:r>
            <a:rPr lang="es-MX" sz="1200" b="1" kern="1200" dirty="0" smtClean="0">
              <a:solidFill>
                <a:schemeClr val="accent6">
                  <a:lumMod val="75000"/>
                </a:schemeClr>
              </a:solidFill>
            </a:rPr>
            <a:t>Sujeto Obligado</a:t>
          </a:r>
          <a:endParaRPr lang="es-MX" sz="1200" b="1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3653053" y="729884"/>
        <a:ext cx="1889769" cy="1108133"/>
      </dsp:txXfrm>
    </dsp:sp>
    <dsp:sp modelId="{E8D234F8-E867-4F3E-9E43-C5DBA2F79FFA}">
      <dsp:nvSpPr>
        <dsp:cNvPr id="0" name=""/>
        <dsp:cNvSpPr/>
      </dsp:nvSpPr>
      <dsp:spPr>
        <a:xfrm>
          <a:off x="3424428" y="486807"/>
          <a:ext cx="208768" cy="25881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8122"/>
              </a:lnTo>
              <a:lnTo>
                <a:pt x="208768" y="2588122"/>
              </a:lnTo>
            </a:path>
          </a:pathLst>
        </a:custGeom>
        <a:noFill/>
        <a:ln w="25400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60988E-CB9B-4FDF-9275-614CB2F8F3AD}">
      <dsp:nvSpPr>
        <dsp:cNvPr id="0" name=""/>
        <dsp:cNvSpPr/>
      </dsp:nvSpPr>
      <dsp:spPr>
        <a:xfrm>
          <a:off x="3633196" y="2038504"/>
          <a:ext cx="1961111" cy="2072850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00" tIns="93600" rIns="144000" bIns="9360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>
              <a:solidFill>
                <a:srgbClr val="E46C0A"/>
              </a:solidFill>
            </a:rPr>
            <a:t>Causas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rgbClr val="E46C0A"/>
              </a:solidFill>
            </a:rPr>
            <a:t>- Denuncia </a:t>
          </a:r>
          <a:r>
            <a:rPr lang="es-MX" sz="1200" kern="1200" dirty="0">
              <a:solidFill>
                <a:srgbClr val="E46C0A"/>
              </a:solidFill>
            </a:rPr>
            <a:t>ante el ITEI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rgbClr val="E46C0A"/>
              </a:solidFill>
            </a:rPr>
            <a:t>- Informe </a:t>
          </a:r>
          <a:r>
            <a:rPr lang="es-MX" sz="1200" kern="1200" dirty="0">
              <a:solidFill>
                <a:srgbClr val="E46C0A"/>
              </a:solidFill>
            </a:rPr>
            <a:t>del </a:t>
          </a:r>
          <a:r>
            <a:rPr lang="es-MX" sz="1200" kern="1200" dirty="0" smtClean="0">
              <a:solidFill>
                <a:srgbClr val="E46C0A"/>
              </a:solidFill>
            </a:rPr>
            <a:t>Sujeto </a:t>
          </a:r>
          <a:br>
            <a:rPr lang="es-MX" sz="1200" kern="1200" dirty="0" smtClean="0">
              <a:solidFill>
                <a:srgbClr val="E46C0A"/>
              </a:solidFill>
            </a:rPr>
          </a:br>
          <a:r>
            <a:rPr lang="es-MX" sz="1200" kern="1200" dirty="0" smtClean="0">
              <a:solidFill>
                <a:srgbClr val="E46C0A"/>
              </a:solidFill>
            </a:rPr>
            <a:t> Obligado</a:t>
          </a:r>
          <a:endParaRPr lang="es-MX" sz="1200" kern="1200" dirty="0">
            <a:solidFill>
              <a:srgbClr val="E46C0A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rgbClr val="E46C0A"/>
              </a:solidFill>
            </a:rPr>
            <a:t>- Resolución </a:t>
          </a:r>
          <a:r>
            <a:rPr lang="es-MX" sz="1200" kern="1200" dirty="0">
              <a:solidFill>
                <a:srgbClr val="E46C0A"/>
              </a:solidFill>
            </a:rPr>
            <a:t>de recurso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rgbClr val="E46C0A"/>
              </a:solidFill>
            </a:rPr>
            <a:t>- Ejecución </a:t>
          </a:r>
          <a:r>
            <a:rPr lang="es-MX" sz="1200" kern="1200" dirty="0">
              <a:solidFill>
                <a:srgbClr val="E46C0A"/>
              </a:solidFill>
            </a:rPr>
            <a:t>de la </a:t>
          </a:r>
          <a:r>
            <a:rPr lang="es-MX" sz="1200" kern="1200" dirty="0" smtClean="0">
              <a:solidFill>
                <a:srgbClr val="E46C0A"/>
              </a:solidFill>
            </a:rPr>
            <a:t/>
          </a:r>
          <a:br>
            <a:rPr lang="es-MX" sz="1200" kern="1200" dirty="0" smtClean="0">
              <a:solidFill>
                <a:srgbClr val="E46C0A"/>
              </a:solidFill>
            </a:rPr>
          </a:br>
          <a:r>
            <a:rPr lang="es-MX" sz="1200" kern="1200" dirty="0" smtClean="0">
              <a:solidFill>
                <a:srgbClr val="E46C0A"/>
              </a:solidFill>
            </a:rPr>
            <a:t>  resolución </a:t>
          </a:r>
          <a:r>
            <a:rPr lang="es-MX" sz="1200" kern="1200" dirty="0">
              <a:solidFill>
                <a:srgbClr val="E46C0A"/>
              </a:solidFill>
            </a:rPr>
            <a:t>del recurso</a:t>
          </a:r>
        </a:p>
      </dsp:txBody>
      <dsp:txXfrm>
        <a:off x="3690635" y="2095943"/>
        <a:ext cx="1846233" cy="1957972"/>
      </dsp:txXfrm>
    </dsp:sp>
    <dsp:sp modelId="{78A9EC88-44B9-4523-8B0E-9CFA6F432767}">
      <dsp:nvSpPr>
        <dsp:cNvPr id="0" name=""/>
        <dsp:cNvSpPr/>
      </dsp:nvSpPr>
      <dsp:spPr>
        <a:xfrm>
          <a:off x="5928638" y="0"/>
          <a:ext cx="2242997" cy="482996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/>
            <a:t>RECURSO DE PROTECCIÓN DE DATOS PERSONALES</a:t>
          </a:r>
        </a:p>
      </dsp:txBody>
      <dsp:txXfrm>
        <a:off x="5942784" y="14146"/>
        <a:ext cx="2214705" cy="454704"/>
      </dsp:txXfrm>
    </dsp:sp>
    <dsp:sp modelId="{0DF7D2F6-2128-4E59-BC18-72F2BF035DD5}">
      <dsp:nvSpPr>
        <dsp:cNvPr id="0" name=""/>
        <dsp:cNvSpPr/>
      </dsp:nvSpPr>
      <dsp:spPr>
        <a:xfrm>
          <a:off x="6152938" y="482996"/>
          <a:ext cx="155561" cy="8079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7987"/>
              </a:lnTo>
              <a:lnTo>
                <a:pt x="155561" y="807987"/>
              </a:lnTo>
            </a:path>
          </a:pathLst>
        </a:custGeom>
        <a:noFill/>
        <a:ln w="25400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7D3D47-9919-4E72-91C2-C30E2DF9A3A8}">
      <dsp:nvSpPr>
        <dsp:cNvPr id="0" name=""/>
        <dsp:cNvSpPr/>
      </dsp:nvSpPr>
      <dsp:spPr>
        <a:xfrm>
          <a:off x="6308499" y="698801"/>
          <a:ext cx="1900411" cy="1184364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00" tIns="93600" rIns="144000" bIns="9360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>
              <a:solidFill>
                <a:schemeClr val="accent6">
                  <a:lumMod val="75000"/>
                </a:schemeClr>
              </a:solidFill>
            </a:rPr>
            <a:t>Se revisa </a:t>
          </a:r>
          <a:r>
            <a:rPr lang="es-MX" sz="1200" b="1" kern="1200" dirty="0" smtClean="0">
              <a:solidFill>
                <a:schemeClr val="accent6">
                  <a:lumMod val="75000"/>
                </a:schemeClr>
              </a:solidFill>
            </a:rPr>
            <a:t>la </a:t>
          </a:r>
          <a:r>
            <a:rPr lang="es-MX" sz="1200" b="1" kern="1200" dirty="0">
              <a:solidFill>
                <a:schemeClr val="accent6">
                  <a:lumMod val="75000"/>
                </a:schemeClr>
              </a:solidFill>
            </a:rPr>
            <a:t>resolución de protección emitida por un </a:t>
          </a:r>
          <a:r>
            <a:rPr lang="es-MX" sz="1200" b="1" kern="1200" dirty="0" smtClean="0">
              <a:solidFill>
                <a:schemeClr val="accent6">
                  <a:lumMod val="75000"/>
                </a:schemeClr>
              </a:solidFill>
            </a:rPr>
            <a:t>Sujeto Obligado</a:t>
          </a:r>
          <a:endParaRPr lang="es-MX" sz="1200" b="1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6343188" y="733490"/>
        <a:ext cx="1831033" cy="1114986"/>
      </dsp:txXfrm>
    </dsp:sp>
    <dsp:sp modelId="{EB5C1276-72A3-48AF-88AA-14D6A8251129}">
      <dsp:nvSpPr>
        <dsp:cNvPr id="0" name=""/>
        <dsp:cNvSpPr/>
      </dsp:nvSpPr>
      <dsp:spPr>
        <a:xfrm>
          <a:off x="6152938" y="482996"/>
          <a:ext cx="118899" cy="25949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94935"/>
              </a:lnTo>
              <a:lnTo>
                <a:pt x="118899" y="2594935"/>
              </a:lnTo>
            </a:path>
          </a:pathLst>
        </a:custGeom>
        <a:noFill/>
        <a:ln w="25400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EFC567-AE77-434E-94A8-D3914527DA0A}">
      <dsp:nvSpPr>
        <dsp:cNvPr id="0" name=""/>
        <dsp:cNvSpPr/>
      </dsp:nvSpPr>
      <dsp:spPr>
        <a:xfrm>
          <a:off x="6271837" y="2044508"/>
          <a:ext cx="1937073" cy="2066846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00" tIns="93600" rIns="144000" bIns="9360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>
              <a:solidFill>
                <a:schemeClr val="accent6">
                  <a:lumMod val="75000"/>
                </a:schemeClr>
              </a:solidFill>
            </a:rPr>
            <a:t>Cuando se declare parcialmente procedente o improcedente la solicitud de protección de </a:t>
          </a:r>
          <a:r>
            <a:rPr lang="es-MX" sz="1200" kern="1200" dirty="0" smtClean="0">
              <a:solidFill>
                <a:schemeClr val="accent6">
                  <a:lumMod val="75000"/>
                </a:schemeClr>
              </a:solidFill>
            </a:rPr>
            <a:t>Datos Personales.</a:t>
          </a:r>
          <a:endParaRPr lang="es-MX" sz="1200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6328572" y="2101243"/>
        <a:ext cx="1823603" cy="1953376"/>
      </dsp:txXfrm>
    </dsp:sp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rgbClr val="95373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rgbClr val="95373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84E0C-20A9-4E39-9D8D-D1AD0FE68707}">
      <dsp:nvSpPr>
        <dsp:cNvPr id="0" name=""/>
        <dsp:cNvSpPr/>
      </dsp:nvSpPr>
      <dsp:spPr>
        <a:xfrm>
          <a:off x="0" y="0"/>
          <a:ext cx="2005675" cy="500824"/>
        </a:xfrm>
        <a:prstGeom prst="homePlat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Generalidades</a:t>
          </a:r>
        </a:p>
      </dsp:txBody>
      <dsp:txXfrm>
        <a:off x="0" y="0"/>
        <a:ext cx="1880469" cy="500824"/>
      </dsp:txXfrm>
    </dsp:sp>
    <dsp:sp modelId="{3D6CAB64-716F-437B-AF6B-07CB5E31579C}">
      <dsp:nvSpPr>
        <dsp:cNvPr id="0" name=""/>
        <dsp:cNvSpPr/>
      </dsp:nvSpPr>
      <dsp:spPr>
        <a:xfrm>
          <a:off x="1587944" y="0"/>
          <a:ext cx="1704327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Información</a:t>
          </a:r>
        </a:p>
      </dsp:txBody>
      <dsp:txXfrm>
        <a:off x="1838356" y="0"/>
        <a:ext cx="1203503" cy="500824"/>
      </dsp:txXfrm>
    </dsp:sp>
    <dsp:sp modelId="{0618C7FB-A0E4-462F-B65D-86E241CF89A5}">
      <dsp:nvSpPr>
        <dsp:cNvPr id="0" name=""/>
        <dsp:cNvSpPr/>
      </dsp:nvSpPr>
      <dsp:spPr>
        <a:xfrm>
          <a:off x="2873209" y="0"/>
          <a:ext cx="1358432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ITEI</a:t>
          </a:r>
        </a:p>
      </dsp:txBody>
      <dsp:txXfrm>
        <a:off x="3123621" y="0"/>
        <a:ext cx="857608" cy="500824"/>
      </dsp:txXfrm>
    </dsp:sp>
    <dsp:sp modelId="{9A090F18-F007-4E7B-9E09-697CDA87DC0F}">
      <dsp:nvSpPr>
        <dsp:cNvPr id="0" name=""/>
        <dsp:cNvSpPr/>
      </dsp:nvSpPr>
      <dsp:spPr>
        <a:xfrm>
          <a:off x="3812579" y="0"/>
          <a:ext cx="2320349" cy="500824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Sujetos Obligados</a:t>
          </a:r>
          <a:endParaRPr lang="es-MX" sz="1400" b="1" kern="1200" dirty="0"/>
        </a:p>
      </dsp:txBody>
      <dsp:txXfrm>
        <a:off x="4062991" y="0"/>
        <a:ext cx="1819525" cy="500824"/>
      </dsp:txXfrm>
    </dsp:sp>
    <dsp:sp modelId="{DE533981-A94D-428C-B425-20A2CA05C106}">
      <dsp:nvSpPr>
        <dsp:cNvPr id="0" name=""/>
        <dsp:cNvSpPr/>
      </dsp:nvSpPr>
      <dsp:spPr>
        <a:xfrm>
          <a:off x="5713866" y="0"/>
          <a:ext cx="1484801" cy="500824"/>
        </a:xfrm>
        <a:prstGeom prst="chevron">
          <a:avLst/>
        </a:prstGeom>
        <a:solidFill>
          <a:srgbClr val="95373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/>
            <a:t>Sanciones</a:t>
          </a:r>
        </a:p>
      </dsp:txBody>
      <dsp:txXfrm>
        <a:off x="5964278" y="0"/>
        <a:ext cx="983977" cy="5008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9B988402-0890-4A9B-B5DC-F9476C339051}" type="datetimeFigureOut">
              <a:rPr lang="es-MX" smtClean="0"/>
              <a:t>05/02/2020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0" y="1154113"/>
            <a:ext cx="41560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35F91CE0-3BB1-4F27-82AA-380A704081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8044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91CE0-3BB1-4F27-82AA-380A70408100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767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91CE0-3BB1-4F27-82AA-380A70408100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767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91CE0-3BB1-4F27-82AA-380A70408100}" type="slidenum">
              <a:rPr lang="es-MX" smtClean="0"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767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91CE0-3BB1-4F27-82AA-380A70408100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7011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43518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3005976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68434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930891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/>
            <a:fld id="{F2700D7F-996D-4B5A-97BF-11DE803C053A}" type="slidenum">
              <a:rPr lang="es-MX" altLang="es-MX">
                <a:solidFill>
                  <a:srgbClr val="000000"/>
                </a:solidFill>
                <a:latin typeface="Times New Roman" panose="02020603050405020304" pitchFamily="18" charset="0"/>
                <a:cs typeface="Tahoma" panose="020B0604030504040204" pitchFamily="34" charset="0"/>
              </a:rPr>
              <a:pPr eaLnBrk="1"/>
              <a:t>15</a:t>
            </a:fld>
            <a:endParaRPr lang="es-MX" altLang="es-MX">
              <a:solidFill>
                <a:srgbClr val="000000"/>
              </a:solidFill>
              <a:latin typeface="Times New Roman" panose="02020603050405020304" pitchFamily="18" charset="0"/>
              <a:cs typeface="Tahoma" panose="020B0604030504040204" pitchFamily="34" charset="0"/>
            </a:endParaRPr>
          </a:p>
        </p:txBody>
      </p:sp>
      <p:sp>
        <p:nvSpPr>
          <p:cNvPr id="45059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8588" y="771525"/>
            <a:ext cx="5080000" cy="3810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88318" y="4824888"/>
            <a:ext cx="6301724" cy="457153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s-MX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28342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43518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3005976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68434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930891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/>
            <a:fld id="{F2700D7F-996D-4B5A-97BF-11DE803C053A}" type="slidenum">
              <a:rPr lang="es-MX" altLang="es-MX">
                <a:solidFill>
                  <a:srgbClr val="000000"/>
                </a:solidFill>
                <a:latin typeface="Times New Roman" panose="02020603050405020304" pitchFamily="18" charset="0"/>
                <a:cs typeface="Tahoma" panose="020B0604030504040204" pitchFamily="34" charset="0"/>
              </a:rPr>
              <a:pPr eaLnBrk="1"/>
              <a:t>16</a:t>
            </a:fld>
            <a:endParaRPr lang="es-MX" altLang="es-MX">
              <a:solidFill>
                <a:srgbClr val="000000"/>
              </a:solidFill>
              <a:latin typeface="Times New Roman" panose="02020603050405020304" pitchFamily="18" charset="0"/>
              <a:cs typeface="Tahoma" panose="020B0604030504040204" pitchFamily="34" charset="0"/>
            </a:endParaRPr>
          </a:p>
        </p:txBody>
      </p:sp>
      <p:sp>
        <p:nvSpPr>
          <p:cNvPr id="45059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8588" y="771525"/>
            <a:ext cx="5080000" cy="3810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88318" y="4824888"/>
            <a:ext cx="6301724" cy="457153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s-MX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28342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43518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3005976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68434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930891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/>
            <a:fld id="{F2700D7F-996D-4B5A-97BF-11DE803C053A}" type="slidenum">
              <a:rPr lang="es-MX" altLang="es-MX">
                <a:solidFill>
                  <a:srgbClr val="000000"/>
                </a:solidFill>
                <a:latin typeface="Times New Roman" panose="02020603050405020304" pitchFamily="18" charset="0"/>
                <a:cs typeface="Tahoma" panose="020B0604030504040204" pitchFamily="34" charset="0"/>
              </a:rPr>
              <a:pPr eaLnBrk="1"/>
              <a:t>18</a:t>
            </a:fld>
            <a:endParaRPr lang="es-MX" altLang="es-MX">
              <a:solidFill>
                <a:srgbClr val="000000"/>
              </a:solidFill>
              <a:latin typeface="Times New Roman" panose="02020603050405020304" pitchFamily="18" charset="0"/>
              <a:cs typeface="Tahoma" panose="020B0604030504040204" pitchFamily="34" charset="0"/>
            </a:endParaRPr>
          </a:p>
        </p:txBody>
      </p:sp>
      <p:sp>
        <p:nvSpPr>
          <p:cNvPr id="45059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8588" y="771525"/>
            <a:ext cx="5080000" cy="3810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88318" y="4824888"/>
            <a:ext cx="6301724" cy="457153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s-MX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49541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43518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3005976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68434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930891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/>
            <a:fld id="{F2700D7F-996D-4B5A-97BF-11DE803C053A}" type="slidenum">
              <a:rPr lang="es-MX" altLang="es-MX">
                <a:solidFill>
                  <a:srgbClr val="000000"/>
                </a:solidFill>
                <a:latin typeface="Times New Roman" panose="02020603050405020304" pitchFamily="18" charset="0"/>
                <a:cs typeface="Tahoma" panose="020B0604030504040204" pitchFamily="34" charset="0"/>
              </a:rPr>
              <a:pPr eaLnBrk="1"/>
              <a:t>19</a:t>
            </a:fld>
            <a:endParaRPr lang="es-MX" altLang="es-MX">
              <a:solidFill>
                <a:srgbClr val="000000"/>
              </a:solidFill>
              <a:latin typeface="Times New Roman" panose="02020603050405020304" pitchFamily="18" charset="0"/>
              <a:cs typeface="Tahoma" panose="020B0604030504040204" pitchFamily="34" charset="0"/>
            </a:endParaRPr>
          </a:p>
        </p:txBody>
      </p:sp>
      <p:sp>
        <p:nvSpPr>
          <p:cNvPr id="45059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8588" y="771525"/>
            <a:ext cx="5080000" cy="3810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88318" y="4824888"/>
            <a:ext cx="6301724" cy="457153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s-MX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49541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43518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3005976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68434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930891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/>
            <a:fld id="{F2700D7F-996D-4B5A-97BF-11DE803C053A}" type="slidenum">
              <a:rPr lang="es-MX" altLang="es-MX">
                <a:solidFill>
                  <a:srgbClr val="000000"/>
                </a:solidFill>
                <a:latin typeface="Times New Roman" panose="02020603050405020304" pitchFamily="18" charset="0"/>
                <a:cs typeface="Tahoma" panose="020B0604030504040204" pitchFamily="34" charset="0"/>
              </a:rPr>
              <a:pPr eaLnBrk="1"/>
              <a:t>20</a:t>
            </a:fld>
            <a:endParaRPr lang="es-MX" altLang="es-MX">
              <a:solidFill>
                <a:srgbClr val="000000"/>
              </a:solidFill>
              <a:latin typeface="Times New Roman" panose="02020603050405020304" pitchFamily="18" charset="0"/>
              <a:cs typeface="Tahoma" panose="020B0604030504040204" pitchFamily="34" charset="0"/>
            </a:endParaRPr>
          </a:p>
        </p:txBody>
      </p:sp>
      <p:sp>
        <p:nvSpPr>
          <p:cNvPr id="45059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8588" y="771525"/>
            <a:ext cx="5080000" cy="3810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88318" y="4824888"/>
            <a:ext cx="6301724" cy="457153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s-MX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49541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43518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3005976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68434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930891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/>
            <a:fld id="{F2700D7F-996D-4B5A-97BF-11DE803C053A}" type="slidenum">
              <a:rPr lang="es-MX" altLang="es-MX">
                <a:solidFill>
                  <a:srgbClr val="000000"/>
                </a:solidFill>
                <a:latin typeface="Times New Roman" panose="02020603050405020304" pitchFamily="18" charset="0"/>
                <a:cs typeface="Tahoma" panose="020B0604030504040204" pitchFamily="34" charset="0"/>
              </a:rPr>
              <a:pPr eaLnBrk="1"/>
              <a:t>21</a:t>
            </a:fld>
            <a:endParaRPr lang="es-MX" altLang="es-MX">
              <a:solidFill>
                <a:srgbClr val="000000"/>
              </a:solidFill>
              <a:latin typeface="Times New Roman" panose="02020603050405020304" pitchFamily="18" charset="0"/>
              <a:cs typeface="Tahoma" panose="020B0604030504040204" pitchFamily="34" charset="0"/>
            </a:endParaRPr>
          </a:p>
        </p:txBody>
      </p:sp>
      <p:sp>
        <p:nvSpPr>
          <p:cNvPr id="45059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8588" y="771525"/>
            <a:ext cx="5080000" cy="3810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88318" y="4824888"/>
            <a:ext cx="6301724" cy="457153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s-MX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4954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43518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3005976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68434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930891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/>
            <a:fld id="{F2700D7F-996D-4B5A-97BF-11DE803C053A}" type="slidenum">
              <a:rPr lang="es-MX" altLang="es-MX">
                <a:solidFill>
                  <a:srgbClr val="000000"/>
                </a:solidFill>
                <a:latin typeface="Times New Roman" panose="02020603050405020304" pitchFamily="18" charset="0"/>
                <a:cs typeface="Tahoma" panose="020B0604030504040204" pitchFamily="34" charset="0"/>
              </a:rPr>
              <a:pPr eaLnBrk="1"/>
              <a:t>22</a:t>
            </a:fld>
            <a:endParaRPr lang="es-MX" altLang="es-MX">
              <a:solidFill>
                <a:srgbClr val="000000"/>
              </a:solidFill>
              <a:latin typeface="Times New Roman" panose="02020603050405020304" pitchFamily="18" charset="0"/>
              <a:cs typeface="Tahoma" panose="020B0604030504040204" pitchFamily="34" charset="0"/>
            </a:endParaRPr>
          </a:p>
        </p:txBody>
      </p:sp>
      <p:sp>
        <p:nvSpPr>
          <p:cNvPr id="45059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8588" y="771525"/>
            <a:ext cx="5080000" cy="3810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88318" y="4824888"/>
            <a:ext cx="6301724" cy="457153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s-MX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49541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43518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3005976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68434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930891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/>
            <a:fld id="{714095A6-CD79-472F-91E9-057C39ED87D0}" type="slidenum">
              <a:rPr lang="es-MX" altLang="es-MX">
                <a:solidFill>
                  <a:srgbClr val="000000"/>
                </a:solidFill>
                <a:latin typeface="Times New Roman" panose="02020603050405020304" pitchFamily="18" charset="0"/>
                <a:cs typeface="Tahoma" panose="020B0604030504040204" pitchFamily="34" charset="0"/>
              </a:rPr>
              <a:pPr eaLnBrk="1"/>
              <a:t>23</a:t>
            </a:fld>
            <a:endParaRPr lang="es-MX" altLang="es-MX">
              <a:solidFill>
                <a:srgbClr val="000000"/>
              </a:solidFill>
              <a:latin typeface="Times New Roman" panose="02020603050405020304" pitchFamily="18" charset="0"/>
              <a:cs typeface="Tahoma" panose="020B0604030504040204" pitchFamily="34" charset="0"/>
            </a:endParaRPr>
          </a:p>
        </p:txBody>
      </p:sp>
      <p:sp>
        <p:nvSpPr>
          <p:cNvPr id="39939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8588" y="771525"/>
            <a:ext cx="5080000" cy="3810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88318" y="4824888"/>
            <a:ext cx="6301724" cy="457153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s-MX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24868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43518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3005976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68434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930891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/>
            <a:fld id="{F2700D7F-996D-4B5A-97BF-11DE803C053A}" type="slidenum">
              <a:rPr lang="es-MX" altLang="es-MX">
                <a:solidFill>
                  <a:srgbClr val="000000"/>
                </a:solidFill>
                <a:latin typeface="Times New Roman" panose="02020603050405020304" pitchFamily="18" charset="0"/>
                <a:cs typeface="Tahoma" panose="020B0604030504040204" pitchFamily="34" charset="0"/>
              </a:rPr>
              <a:pPr eaLnBrk="1"/>
              <a:t>27</a:t>
            </a:fld>
            <a:endParaRPr lang="es-MX" altLang="es-MX">
              <a:solidFill>
                <a:srgbClr val="000000"/>
              </a:solidFill>
              <a:latin typeface="Times New Roman" panose="02020603050405020304" pitchFamily="18" charset="0"/>
              <a:cs typeface="Tahoma" panose="020B0604030504040204" pitchFamily="34" charset="0"/>
            </a:endParaRPr>
          </a:p>
        </p:txBody>
      </p:sp>
      <p:sp>
        <p:nvSpPr>
          <p:cNvPr id="45059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8588" y="771525"/>
            <a:ext cx="5080000" cy="3810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88318" y="4824888"/>
            <a:ext cx="6301724" cy="457153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s-MX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49541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43518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3005976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68434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930891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/>
            <a:fld id="{F2700D7F-996D-4B5A-97BF-11DE803C053A}" type="slidenum">
              <a:rPr lang="es-MX" altLang="es-MX">
                <a:solidFill>
                  <a:srgbClr val="000000"/>
                </a:solidFill>
                <a:latin typeface="Times New Roman" panose="02020603050405020304" pitchFamily="18" charset="0"/>
                <a:cs typeface="Tahoma" panose="020B0604030504040204" pitchFamily="34" charset="0"/>
              </a:rPr>
              <a:pPr eaLnBrk="1"/>
              <a:t>28</a:t>
            </a:fld>
            <a:endParaRPr lang="es-MX" altLang="es-MX">
              <a:solidFill>
                <a:srgbClr val="000000"/>
              </a:solidFill>
              <a:latin typeface="Times New Roman" panose="02020603050405020304" pitchFamily="18" charset="0"/>
              <a:cs typeface="Tahoma" panose="020B0604030504040204" pitchFamily="34" charset="0"/>
            </a:endParaRPr>
          </a:p>
        </p:txBody>
      </p:sp>
      <p:sp>
        <p:nvSpPr>
          <p:cNvPr id="45059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8588" y="771525"/>
            <a:ext cx="5080000" cy="3810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88318" y="4824888"/>
            <a:ext cx="6301724" cy="457153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s-MX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49541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 eaLnBrk="0"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43518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3005976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68434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930891" indent="-231229" defTabSz="45443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4430" algn="l"/>
                <a:tab pos="908858" algn="l"/>
                <a:tab pos="1363288" algn="l"/>
                <a:tab pos="1817716" algn="l"/>
                <a:tab pos="2272146" algn="l"/>
                <a:tab pos="2726574" algn="l"/>
                <a:tab pos="3181004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/>
            <a:fld id="{F2700D7F-996D-4B5A-97BF-11DE803C053A}" type="slidenum">
              <a:rPr lang="es-MX" altLang="es-MX">
                <a:solidFill>
                  <a:srgbClr val="000000"/>
                </a:solidFill>
                <a:latin typeface="Times New Roman" panose="02020603050405020304" pitchFamily="18" charset="0"/>
                <a:cs typeface="Tahoma" panose="020B0604030504040204" pitchFamily="34" charset="0"/>
              </a:rPr>
              <a:pPr eaLnBrk="1"/>
              <a:t>36</a:t>
            </a:fld>
            <a:endParaRPr lang="es-MX" altLang="es-MX">
              <a:solidFill>
                <a:srgbClr val="000000"/>
              </a:solidFill>
              <a:latin typeface="Times New Roman" panose="02020603050405020304" pitchFamily="18" charset="0"/>
              <a:cs typeface="Tahoma" panose="020B0604030504040204" pitchFamily="34" charset="0"/>
            </a:endParaRPr>
          </a:p>
        </p:txBody>
      </p:sp>
      <p:sp>
        <p:nvSpPr>
          <p:cNvPr id="45059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8588" y="771525"/>
            <a:ext cx="5080000" cy="3810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88318" y="4824888"/>
            <a:ext cx="6301724" cy="457153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s-MX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4954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05/02/2020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765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05/02/2020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355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05/02/2020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247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05/02/2020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30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05/02/2020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242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05/02/2020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531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05/02/2020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120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05/02/2020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545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05/02/2020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479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05/02/2020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187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05/02/2020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443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19" cy="1143480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s-MX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EE4D2F-E18D-4BE0-8867-B37DC356FE90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579728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0E8BE-4D8A-4A3C-9FF6-6100A21476CF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05/02/2020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AF879-58D3-4FA1-81AD-DCF96AF4FF52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706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1.xml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microsoft.com/office/2007/relationships/diagramDrawing" Target="../diagrams/drawing1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0.xml"/><Relationship Id="rId11" Type="http://schemas.openxmlformats.org/officeDocument/2006/relationships/diagramColors" Target="../diagrams/colors11.xml"/><Relationship Id="rId5" Type="http://schemas.openxmlformats.org/officeDocument/2006/relationships/diagramQuickStyle" Target="../diagrams/quickStyle10.xml"/><Relationship Id="rId10" Type="http://schemas.openxmlformats.org/officeDocument/2006/relationships/diagramQuickStyle" Target="../diagrams/quickStyle11.xml"/><Relationship Id="rId4" Type="http://schemas.openxmlformats.org/officeDocument/2006/relationships/diagramLayout" Target="../diagrams/layout10.xml"/><Relationship Id="rId9" Type="http://schemas.openxmlformats.org/officeDocument/2006/relationships/diagramLayout" Target="../diagrams/layout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Relationship Id="rId9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7" Type="http://schemas.openxmlformats.org/officeDocument/2006/relationships/image" Target="../media/image11.png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diagramLayout" Target="../diagrams/layout25.xml"/><Relationship Id="rId7" Type="http://schemas.openxmlformats.org/officeDocument/2006/relationships/image" Target="../media/image12.png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diagramLayout" Target="../diagrams/layout27.xml"/><Relationship Id="rId7" Type="http://schemas.openxmlformats.org/officeDocument/2006/relationships/image" Target="../media/image13.png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Layout" Target="../diagrams/layout29.xml"/><Relationship Id="rId7" Type="http://schemas.openxmlformats.org/officeDocument/2006/relationships/image" Target="../media/image14.png"/><Relationship Id="rId12" Type="http://schemas.openxmlformats.org/officeDocument/2006/relationships/image" Target="../media/image18.png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9.xml"/><Relationship Id="rId11" Type="http://schemas.openxmlformats.org/officeDocument/2006/relationships/image" Target="../media/image5.png"/><Relationship Id="rId5" Type="http://schemas.openxmlformats.org/officeDocument/2006/relationships/diagramColors" Target="../diagrams/colors29.xml"/><Relationship Id="rId10" Type="http://schemas.openxmlformats.org/officeDocument/2006/relationships/image" Target="../media/image17.png"/><Relationship Id="rId4" Type="http://schemas.openxmlformats.org/officeDocument/2006/relationships/diagramQuickStyle" Target="../diagrams/quickStyle29.xml"/><Relationship Id="rId9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30.xml"/><Relationship Id="rId7" Type="http://schemas.microsoft.com/office/2007/relationships/diagramDrawing" Target="../diagrams/drawing3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0.xml"/><Relationship Id="rId5" Type="http://schemas.openxmlformats.org/officeDocument/2006/relationships/diagramQuickStyle" Target="../diagrams/quickStyle30.xml"/><Relationship Id="rId4" Type="http://schemas.openxmlformats.org/officeDocument/2006/relationships/diagramLayout" Target="../diagrams/layout3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diagramLayout" Target="../diagrams/layout34.xml"/><Relationship Id="rId7" Type="http://schemas.openxmlformats.org/officeDocument/2006/relationships/image" Target="../media/image20.jpeg"/><Relationship Id="rId12" Type="http://schemas.openxmlformats.org/officeDocument/2006/relationships/image" Target="../media/image25.png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4.xml"/><Relationship Id="rId11" Type="http://schemas.openxmlformats.org/officeDocument/2006/relationships/image" Target="../media/image24.jpeg"/><Relationship Id="rId5" Type="http://schemas.openxmlformats.org/officeDocument/2006/relationships/diagramColors" Target="../diagrams/colors34.xml"/><Relationship Id="rId10" Type="http://schemas.openxmlformats.org/officeDocument/2006/relationships/image" Target="../media/image23.jpeg"/><Relationship Id="rId4" Type="http://schemas.openxmlformats.org/officeDocument/2006/relationships/diagramQuickStyle" Target="../diagrams/quickStyle34.xml"/><Relationship Id="rId9" Type="http://schemas.openxmlformats.org/officeDocument/2006/relationships/image" Target="../media/image2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7" Type="http://schemas.openxmlformats.org/officeDocument/2006/relationships/image" Target="../media/image27.png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6.xml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6.xml"/><Relationship Id="rId5" Type="http://schemas.openxmlformats.org/officeDocument/2006/relationships/diagramColors" Target="../diagrams/colors36.xml"/><Relationship Id="rId4" Type="http://schemas.openxmlformats.org/officeDocument/2006/relationships/diagramQuickStyle" Target="../diagrams/quickStyle3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7.xml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7.xml"/><Relationship Id="rId5" Type="http://schemas.openxmlformats.org/officeDocument/2006/relationships/diagramColors" Target="../diagrams/colors37.xml"/><Relationship Id="rId4" Type="http://schemas.openxmlformats.org/officeDocument/2006/relationships/diagramQuickStyle" Target="../diagrams/quickStyle3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8.xml"/><Relationship Id="rId2" Type="http://schemas.openxmlformats.org/officeDocument/2006/relationships/diagramData" Target="../diagrams/data3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8.xml"/><Relationship Id="rId5" Type="http://schemas.openxmlformats.org/officeDocument/2006/relationships/diagramColors" Target="../diagrams/colors38.xml"/><Relationship Id="rId4" Type="http://schemas.openxmlformats.org/officeDocument/2006/relationships/diagramQuickStyle" Target="../diagrams/quickStyle38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diagramLayout" Target="../diagrams/layout39.xml"/><Relationship Id="rId7" Type="http://schemas.openxmlformats.org/officeDocument/2006/relationships/image" Target="../media/image28.png"/><Relationship Id="rId2" Type="http://schemas.openxmlformats.org/officeDocument/2006/relationships/diagramData" Target="../diagrams/data3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9.xml"/><Relationship Id="rId5" Type="http://schemas.openxmlformats.org/officeDocument/2006/relationships/diagramColors" Target="../diagrams/colors39.xml"/><Relationship Id="rId4" Type="http://schemas.openxmlformats.org/officeDocument/2006/relationships/diagramQuickStyle" Target="../diagrams/quickStyle39.xml"/><Relationship Id="rId9" Type="http://schemas.openxmlformats.org/officeDocument/2006/relationships/image" Target="../media/image30.jp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1.xml"/><Relationship Id="rId3" Type="http://schemas.openxmlformats.org/officeDocument/2006/relationships/diagramLayout" Target="../diagrams/layout40.xml"/><Relationship Id="rId7" Type="http://schemas.openxmlformats.org/officeDocument/2006/relationships/diagramData" Target="../diagrams/data41.xml"/><Relationship Id="rId2" Type="http://schemas.openxmlformats.org/officeDocument/2006/relationships/diagramData" Target="../diagrams/data4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0.xml"/><Relationship Id="rId11" Type="http://schemas.microsoft.com/office/2007/relationships/diagramDrawing" Target="../diagrams/drawing41.xml"/><Relationship Id="rId5" Type="http://schemas.openxmlformats.org/officeDocument/2006/relationships/diagramColors" Target="../diagrams/colors40.xml"/><Relationship Id="rId10" Type="http://schemas.openxmlformats.org/officeDocument/2006/relationships/diagramColors" Target="../diagrams/colors41.xml"/><Relationship Id="rId4" Type="http://schemas.openxmlformats.org/officeDocument/2006/relationships/diagramQuickStyle" Target="../diagrams/quickStyle40.xml"/><Relationship Id="rId9" Type="http://schemas.openxmlformats.org/officeDocument/2006/relationships/diagramQuickStyle" Target="../diagrams/quickStyle4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2.xml"/><Relationship Id="rId2" Type="http://schemas.openxmlformats.org/officeDocument/2006/relationships/diagramData" Target="../diagrams/data4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2.xml"/><Relationship Id="rId5" Type="http://schemas.openxmlformats.org/officeDocument/2006/relationships/diagramColors" Target="../diagrams/colors42.xml"/><Relationship Id="rId4" Type="http://schemas.openxmlformats.org/officeDocument/2006/relationships/diagramQuickStyle" Target="../diagrams/quickStyle4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diagramLayout" Target="../diagrams/layout43.xml"/><Relationship Id="rId7" Type="http://schemas.openxmlformats.org/officeDocument/2006/relationships/image" Target="../media/image31.jpeg"/><Relationship Id="rId2" Type="http://schemas.openxmlformats.org/officeDocument/2006/relationships/diagramData" Target="../diagrams/data4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3.xml"/><Relationship Id="rId5" Type="http://schemas.openxmlformats.org/officeDocument/2006/relationships/diagramColors" Target="../diagrams/colors43.xml"/><Relationship Id="rId4" Type="http://schemas.openxmlformats.org/officeDocument/2006/relationships/diagramQuickStyle" Target="../diagrams/quickStyle43.xml"/><Relationship Id="rId9" Type="http://schemas.openxmlformats.org/officeDocument/2006/relationships/image" Target="../media/image3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4.xml"/><Relationship Id="rId2" Type="http://schemas.openxmlformats.org/officeDocument/2006/relationships/diagramData" Target="../diagrams/data4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4.xml"/><Relationship Id="rId5" Type="http://schemas.openxmlformats.org/officeDocument/2006/relationships/diagramColors" Target="../diagrams/colors44.xml"/><Relationship Id="rId4" Type="http://schemas.openxmlformats.org/officeDocument/2006/relationships/diagramQuickStyle" Target="../diagrams/quickStyle4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4005064"/>
            <a:ext cx="8712968" cy="2232248"/>
          </a:xfrm>
        </p:spPr>
        <p:txBody>
          <a:bodyPr>
            <a:noAutofit/>
          </a:bodyPr>
          <a:lstStyle/>
          <a:p>
            <a:r>
              <a:rPr lang="es-MX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 de Transparencia Acceso a la Información Pública del Estado de Jalisco y sus Municipios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36507" r="9717"/>
          <a:stretch/>
        </p:blipFill>
        <p:spPr>
          <a:xfrm>
            <a:off x="0" y="4571984"/>
            <a:ext cx="3047977" cy="2286016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 rot="10800000">
            <a:off x="6096000" y="2"/>
            <a:ext cx="3048000" cy="2286016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6 Rectángulo"/>
          <p:cNvSpPr/>
          <p:nvPr/>
        </p:nvSpPr>
        <p:spPr>
          <a:xfrm rot="10800000">
            <a:off x="0" y="1"/>
            <a:ext cx="6095999" cy="2285983"/>
          </a:xfrm>
          <a:prstGeom prst="rect">
            <a:avLst/>
          </a:prstGeom>
          <a:solidFill>
            <a:schemeClr val="accent4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10 Rectángulo"/>
          <p:cNvSpPr/>
          <p:nvPr/>
        </p:nvSpPr>
        <p:spPr>
          <a:xfrm rot="10800000">
            <a:off x="-1" y="4571984"/>
            <a:ext cx="3047977" cy="2286016"/>
          </a:xfrm>
          <a:prstGeom prst="rect">
            <a:avLst/>
          </a:prstGeom>
          <a:solidFill>
            <a:schemeClr val="accent3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11 Rectángulo"/>
          <p:cNvSpPr/>
          <p:nvPr/>
        </p:nvSpPr>
        <p:spPr>
          <a:xfrm rot="10800000">
            <a:off x="3047978" y="4571984"/>
            <a:ext cx="6096021" cy="228601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3 CuadroTexto"/>
          <p:cNvSpPr txBox="1"/>
          <p:nvPr/>
        </p:nvSpPr>
        <p:spPr>
          <a:xfrm>
            <a:off x="592371" y="2636912"/>
            <a:ext cx="79592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Generalidades de la Ley de Transparencia y Acceso a la Información Pública del Estado de Jalisco y sus </a:t>
            </a:r>
            <a:r>
              <a:rPr lang="es-E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Municipios</a:t>
            </a:r>
            <a:endParaRPr lang="es-E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24 Imagen" descr="horizontal_nuevo_2016-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6850" y="5119960"/>
            <a:ext cx="5078276" cy="97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71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>
            <a:grayscl/>
            <a:lum bright="20000" contrast="40000"/>
          </a:blip>
          <a:srcRect l="2231" t="1419" r="1778" b="3578"/>
          <a:stretch/>
        </p:blipFill>
        <p:spPr>
          <a:xfrm>
            <a:off x="0" y="1268980"/>
            <a:ext cx="5074617" cy="432004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6237" y="1268980"/>
            <a:ext cx="4093405" cy="4320040"/>
          </a:xfrm>
          <a:prstGeom prst="rect">
            <a:avLst/>
          </a:prstGeom>
        </p:spPr>
      </p:pic>
      <p:sp>
        <p:nvSpPr>
          <p:cNvPr id="9" name="6 Rectángulo"/>
          <p:cNvSpPr/>
          <p:nvPr/>
        </p:nvSpPr>
        <p:spPr>
          <a:xfrm rot="10800000">
            <a:off x="1" y="-3"/>
            <a:ext cx="5076055" cy="6858002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5 Rectángulo"/>
          <p:cNvSpPr/>
          <p:nvPr/>
        </p:nvSpPr>
        <p:spPr>
          <a:xfrm>
            <a:off x="0" y="260648"/>
            <a:ext cx="50760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>
                <a:solidFill>
                  <a:schemeClr val="bg1"/>
                </a:solidFill>
              </a:rPr>
              <a:t> Constitución Política de los Estados Unidos Mexicanos</a:t>
            </a:r>
          </a:p>
        </p:txBody>
      </p:sp>
      <p:sp>
        <p:nvSpPr>
          <p:cNvPr id="10" name="7 Rectángulo"/>
          <p:cNvSpPr/>
          <p:nvPr/>
        </p:nvSpPr>
        <p:spPr>
          <a:xfrm>
            <a:off x="5076056" y="0"/>
            <a:ext cx="4067944" cy="6858000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CuadroTexto"/>
          <p:cNvSpPr txBox="1"/>
          <p:nvPr/>
        </p:nvSpPr>
        <p:spPr>
          <a:xfrm>
            <a:off x="35496" y="2276872"/>
            <a:ext cx="89289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b="1" dirty="0" smtClean="0">
                <a:solidFill>
                  <a:schemeClr val="bg1"/>
                </a:solidFill>
              </a:rPr>
              <a:t>En </a:t>
            </a:r>
            <a:r>
              <a:rPr lang="es-MX" sz="2400" b="1" dirty="0">
                <a:solidFill>
                  <a:schemeClr val="bg1"/>
                </a:solidFill>
              </a:rPr>
              <a:t>los Estados Unidos Mexicanos </a:t>
            </a:r>
            <a:r>
              <a:rPr lang="es-MX" sz="2400" b="1" u="sng" dirty="0">
                <a:solidFill>
                  <a:schemeClr val="bg1"/>
                </a:solidFill>
              </a:rPr>
              <a:t>todas las personas gozarán de los derechos humanos reconocidos en esta Constitución y en los tratados internacionales de los que el Estado Mexicano sea parte</a:t>
            </a:r>
            <a:r>
              <a:rPr lang="es-MX" sz="2400" b="1" dirty="0">
                <a:solidFill>
                  <a:schemeClr val="bg1"/>
                </a:solidFill>
              </a:rPr>
              <a:t>, así como de las </a:t>
            </a:r>
            <a:r>
              <a:rPr lang="es-MX" sz="2400" b="1" u="sng" dirty="0">
                <a:solidFill>
                  <a:schemeClr val="bg1"/>
                </a:solidFill>
              </a:rPr>
              <a:t>garantías para su protección</a:t>
            </a:r>
            <a:r>
              <a:rPr lang="es-MX" sz="2400" b="1" dirty="0">
                <a:solidFill>
                  <a:schemeClr val="bg1"/>
                </a:solidFill>
              </a:rPr>
              <a:t>, cuyo ejercicio no podrá restringirse ni suspenderse, salvo en los casos y bajo las condiciones que esta Constitución establece</a:t>
            </a:r>
            <a:r>
              <a:rPr lang="es-MX" sz="2400" b="1" dirty="0" smtClean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6300192" y="5924847"/>
            <a:ext cx="29081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Articulo 1</a:t>
            </a:r>
            <a:endParaRPr lang="es-E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054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>
            <a:grayscl/>
            <a:lum bright="20000" contrast="40000"/>
          </a:blip>
          <a:srcRect l="2231" t="1419" r="1778" b="3578"/>
          <a:stretch/>
        </p:blipFill>
        <p:spPr>
          <a:xfrm>
            <a:off x="0" y="1268980"/>
            <a:ext cx="5074617" cy="432004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6237" y="1268980"/>
            <a:ext cx="4093405" cy="4320040"/>
          </a:xfrm>
          <a:prstGeom prst="rect">
            <a:avLst/>
          </a:prstGeom>
        </p:spPr>
      </p:pic>
      <p:sp>
        <p:nvSpPr>
          <p:cNvPr id="9" name="6 Rectángulo"/>
          <p:cNvSpPr/>
          <p:nvPr/>
        </p:nvSpPr>
        <p:spPr>
          <a:xfrm rot="10800000">
            <a:off x="1" y="-3"/>
            <a:ext cx="5076055" cy="6858002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7 Rectángulo"/>
          <p:cNvSpPr/>
          <p:nvPr/>
        </p:nvSpPr>
        <p:spPr>
          <a:xfrm>
            <a:off x="5076056" y="0"/>
            <a:ext cx="4067944" cy="6858000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5 Rectángulo"/>
          <p:cNvSpPr/>
          <p:nvPr/>
        </p:nvSpPr>
        <p:spPr>
          <a:xfrm>
            <a:off x="5220072" y="218810"/>
            <a:ext cx="4067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>
                <a:solidFill>
                  <a:srgbClr val="FFFFFF"/>
                </a:solidFill>
              </a:rPr>
              <a:t>Los Derechos Humanos y sus Garantías</a:t>
            </a:r>
            <a:endParaRPr lang="es-MX" sz="2400" b="1" dirty="0">
              <a:solidFill>
                <a:srgbClr val="FFFFFF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6300192" y="5924847"/>
            <a:ext cx="29081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Articulo 1</a:t>
            </a:r>
            <a:endParaRPr lang="es-E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066237" y="1628800"/>
            <a:ext cx="397025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b="1" dirty="0">
                <a:solidFill>
                  <a:schemeClr val="bg1"/>
                </a:solidFill>
              </a:rPr>
              <a:t>Las normas relativas a los derechos humanos se interpretarán de conformidad con esta Constitución y con los tratados internacionales de la materia </a:t>
            </a:r>
            <a:r>
              <a:rPr lang="es-MX" sz="2400" b="1" u="sng" dirty="0">
                <a:solidFill>
                  <a:schemeClr val="bg1"/>
                </a:solidFill>
              </a:rPr>
              <a:t>favoreciendo en todo tiempo a las personas la protección más amplia</a:t>
            </a:r>
            <a:r>
              <a:rPr lang="es-MX" sz="2400" b="1" u="sng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endParaRPr lang="es-MX" sz="2400" b="1" u="sng" dirty="0">
              <a:solidFill>
                <a:schemeClr val="bg1"/>
              </a:solidFill>
            </a:endParaRPr>
          </a:p>
          <a:p>
            <a:pPr algn="just"/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136746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>
            <a:grayscl/>
            <a:lum bright="20000" contrast="40000"/>
          </a:blip>
          <a:srcRect l="2231" t="1419" r="1778" b="3578"/>
          <a:stretch/>
        </p:blipFill>
        <p:spPr>
          <a:xfrm>
            <a:off x="0" y="1268980"/>
            <a:ext cx="5074617" cy="432004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6237" y="1268980"/>
            <a:ext cx="4093405" cy="4320040"/>
          </a:xfrm>
          <a:prstGeom prst="rect">
            <a:avLst/>
          </a:prstGeom>
        </p:spPr>
      </p:pic>
      <p:sp>
        <p:nvSpPr>
          <p:cNvPr id="9" name="6 Rectángulo"/>
          <p:cNvSpPr/>
          <p:nvPr/>
        </p:nvSpPr>
        <p:spPr>
          <a:xfrm rot="10800000">
            <a:off x="1" y="-3"/>
            <a:ext cx="5076055" cy="6858002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7 Rectángulo"/>
          <p:cNvSpPr/>
          <p:nvPr/>
        </p:nvSpPr>
        <p:spPr>
          <a:xfrm>
            <a:off x="5076056" y="0"/>
            <a:ext cx="4067944" cy="6858000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5 Rectángulo"/>
          <p:cNvSpPr/>
          <p:nvPr/>
        </p:nvSpPr>
        <p:spPr>
          <a:xfrm>
            <a:off x="504056" y="257839"/>
            <a:ext cx="4067944" cy="58477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MX" sz="3200" b="1" dirty="0" smtClean="0">
                <a:solidFill>
                  <a:srgbClr val="FFFFFF"/>
                </a:solidFill>
              </a:rPr>
              <a:t>Obligaciones  </a:t>
            </a:r>
            <a:endParaRPr lang="es-MX" sz="3200" b="1" dirty="0">
              <a:solidFill>
                <a:srgbClr val="FFFFFF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179512" y="1268980"/>
            <a:ext cx="885698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b="1" u="sng" dirty="0">
                <a:solidFill>
                  <a:schemeClr val="bg1"/>
                </a:solidFill>
              </a:rPr>
              <a:t>Todas las autoridades</a:t>
            </a:r>
            <a:r>
              <a:rPr lang="es-MX" sz="2800" b="1" dirty="0">
                <a:solidFill>
                  <a:schemeClr val="bg1"/>
                </a:solidFill>
              </a:rPr>
              <a:t>, en el ámbito de sus competencias, tienen </a:t>
            </a:r>
            <a:r>
              <a:rPr lang="es-MX" sz="2800" b="1" u="sng" dirty="0">
                <a:solidFill>
                  <a:schemeClr val="bg1"/>
                </a:solidFill>
              </a:rPr>
              <a:t>la obligación</a:t>
            </a:r>
            <a:r>
              <a:rPr lang="es-MX" sz="2800" b="1" dirty="0">
                <a:solidFill>
                  <a:schemeClr val="bg1"/>
                </a:solidFill>
              </a:rPr>
              <a:t> de </a:t>
            </a:r>
            <a:r>
              <a:rPr lang="es-MX" sz="2800" b="1" u="sng" dirty="0">
                <a:solidFill>
                  <a:schemeClr val="bg1"/>
                </a:solidFill>
              </a:rPr>
              <a:t>promover, respetar, proteger y garantizar los derechos humanos</a:t>
            </a:r>
            <a:r>
              <a:rPr lang="es-MX" sz="2800" b="1" dirty="0">
                <a:solidFill>
                  <a:schemeClr val="bg1"/>
                </a:solidFill>
              </a:rPr>
              <a:t> de </a:t>
            </a:r>
            <a:r>
              <a:rPr lang="es-MX" sz="2800" b="1" u="sng" dirty="0">
                <a:solidFill>
                  <a:schemeClr val="bg1"/>
                </a:solidFill>
              </a:rPr>
              <a:t>conformidad</a:t>
            </a:r>
            <a:r>
              <a:rPr lang="es-MX" sz="2800" b="1" dirty="0">
                <a:solidFill>
                  <a:schemeClr val="bg1"/>
                </a:solidFill>
              </a:rPr>
              <a:t> con los </a:t>
            </a:r>
            <a:r>
              <a:rPr lang="es-MX" sz="2800" b="1" u="sng" dirty="0">
                <a:solidFill>
                  <a:schemeClr val="bg1"/>
                </a:solidFill>
              </a:rPr>
              <a:t>principios</a:t>
            </a:r>
            <a:r>
              <a:rPr lang="es-MX" sz="2800" b="1" dirty="0">
                <a:solidFill>
                  <a:schemeClr val="bg1"/>
                </a:solidFill>
              </a:rPr>
              <a:t> de universalidad, interdependencia, indivisibilidad y progresividad. En consecuencia, el Estado </a:t>
            </a:r>
            <a:r>
              <a:rPr lang="es-MX" sz="2800" b="1" u="sng" dirty="0">
                <a:solidFill>
                  <a:schemeClr val="bg1"/>
                </a:solidFill>
              </a:rPr>
              <a:t>deberá</a:t>
            </a:r>
            <a:r>
              <a:rPr lang="es-MX" sz="2800" b="1" dirty="0">
                <a:solidFill>
                  <a:schemeClr val="bg1"/>
                </a:solidFill>
              </a:rPr>
              <a:t> prevenir, investigar, sancionar y reparar las violaciones a los derechos humanos, en los términos que establezca la ley.</a:t>
            </a:r>
          </a:p>
          <a:p>
            <a:pPr algn="just"/>
            <a:r>
              <a:rPr lang="es-MX" sz="2800" b="1" dirty="0">
                <a:solidFill>
                  <a:schemeClr val="bg1"/>
                </a:solidFill>
              </a:rPr>
              <a:t> </a:t>
            </a:r>
          </a:p>
          <a:p>
            <a:pPr algn="just"/>
            <a:r>
              <a:rPr lang="es-MX" sz="2800" b="1" dirty="0" smtClean="0">
                <a:solidFill>
                  <a:schemeClr val="bg1"/>
                </a:solidFill>
              </a:rPr>
              <a:t>[…]</a:t>
            </a:r>
            <a:r>
              <a:rPr lang="es-MX" sz="2800" b="1" dirty="0">
                <a:solidFill>
                  <a:schemeClr val="bg1"/>
                </a:solidFill>
              </a:rPr>
              <a:t> </a:t>
            </a:r>
          </a:p>
          <a:p>
            <a:pPr algn="just"/>
            <a:endParaRPr lang="es-MX" sz="2800" b="1" dirty="0">
              <a:solidFill>
                <a:schemeClr val="bg1"/>
              </a:solidFill>
            </a:endParaRPr>
          </a:p>
        </p:txBody>
      </p:sp>
      <p:sp>
        <p:nvSpPr>
          <p:cNvPr id="11" name="5 Rectángulo"/>
          <p:cNvSpPr/>
          <p:nvPr/>
        </p:nvSpPr>
        <p:spPr>
          <a:xfrm>
            <a:off x="5148064" y="5661248"/>
            <a:ext cx="3867562" cy="10772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MX" sz="3200" b="1" dirty="0" smtClean="0">
                <a:solidFill>
                  <a:srgbClr val="FFFFFF"/>
                </a:solidFill>
              </a:rPr>
              <a:t>Interpretación conforme </a:t>
            </a:r>
            <a:endParaRPr lang="es-MX" sz="3200" b="1" dirty="0">
              <a:solidFill>
                <a:srgbClr val="FFFFFF"/>
              </a:solidFill>
            </a:endParaRPr>
          </a:p>
        </p:txBody>
      </p:sp>
      <p:sp>
        <p:nvSpPr>
          <p:cNvPr id="12" name="5 Rectángulo"/>
          <p:cNvSpPr/>
          <p:nvPr/>
        </p:nvSpPr>
        <p:spPr>
          <a:xfrm>
            <a:off x="416406" y="5940569"/>
            <a:ext cx="4299610" cy="58477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MX" sz="3200" b="1" dirty="0" smtClean="0">
                <a:solidFill>
                  <a:srgbClr val="FFFFFF"/>
                </a:solidFill>
              </a:rPr>
              <a:t>Principios</a:t>
            </a:r>
            <a:endParaRPr lang="es-MX" sz="3200" b="1" dirty="0">
              <a:solidFill>
                <a:srgbClr val="FFFFFF"/>
              </a:solidFill>
            </a:endParaRPr>
          </a:p>
        </p:txBody>
      </p:sp>
      <p:sp>
        <p:nvSpPr>
          <p:cNvPr id="13" name="5 Rectángulo"/>
          <p:cNvSpPr/>
          <p:nvPr/>
        </p:nvSpPr>
        <p:spPr>
          <a:xfrm>
            <a:off x="5508104" y="251937"/>
            <a:ext cx="3312368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MX" sz="3200" b="1" dirty="0" smtClean="0">
                <a:solidFill>
                  <a:srgbClr val="FFFFFF"/>
                </a:solidFill>
              </a:rPr>
              <a:t>Deberes </a:t>
            </a:r>
            <a:endParaRPr lang="es-MX" sz="32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41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>
            <a:grayscl/>
            <a:lum bright="20000" contrast="40000"/>
          </a:blip>
          <a:srcRect l="2231" t="1419" r="1778" b="3578"/>
          <a:stretch/>
        </p:blipFill>
        <p:spPr>
          <a:xfrm>
            <a:off x="0" y="1268980"/>
            <a:ext cx="5074617" cy="432004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6237" y="1268980"/>
            <a:ext cx="4093405" cy="4320040"/>
          </a:xfrm>
          <a:prstGeom prst="rect">
            <a:avLst/>
          </a:prstGeom>
        </p:spPr>
      </p:pic>
      <p:sp>
        <p:nvSpPr>
          <p:cNvPr id="9" name="6 Rectángulo"/>
          <p:cNvSpPr/>
          <p:nvPr/>
        </p:nvSpPr>
        <p:spPr>
          <a:xfrm rot="10800000">
            <a:off x="1" y="-3"/>
            <a:ext cx="5076055" cy="6858002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5 Rectángulo"/>
          <p:cNvSpPr/>
          <p:nvPr/>
        </p:nvSpPr>
        <p:spPr>
          <a:xfrm>
            <a:off x="0" y="332656"/>
            <a:ext cx="5076057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b="1" dirty="0">
                <a:solidFill>
                  <a:schemeClr val="bg1"/>
                </a:solidFill>
              </a:rPr>
              <a:t>¿Qué es la Transparencia?</a:t>
            </a:r>
          </a:p>
        </p:txBody>
      </p:sp>
      <p:sp>
        <p:nvSpPr>
          <p:cNvPr id="10" name="7 Rectángulo"/>
          <p:cNvSpPr/>
          <p:nvPr/>
        </p:nvSpPr>
        <p:spPr>
          <a:xfrm>
            <a:off x="5076056" y="0"/>
            <a:ext cx="4067944" cy="6858000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Rectángulo"/>
          <p:cNvSpPr/>
          <p:nvPr/>
        </p:nvSpPr>
        <p:spPr>
          <a:xfrm>
            <a:off x="107504" y="1988840"/>
            <a:ext cx="85689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800" b="1" dirty="0">
                <a:solidFill>
                  <a:schemeClr val="bg1"/>
                </a:solidFill>
              </a:rPr>
              <a:t>C</a:t>
            </a:r>
            <a:r>
              <a:rPr lang="es-MX" sz="2800" b="1" dirty="0" smtClean="0">
                <a:solidFill>
                  <a:schemeClr val="bg1"/>
                </a:solidFill>
              </a:rPr>
              <a:t>onjunto </a:t>
            </a:r>
            <a:r>
              <a:rPr lang="es-MX" sz="2800" b="1" dirty="0">
                <a:solidFill>
                  <a:schemeClr val="bg1"/>
                </a:solidFill>
              </a:rPr>
              <a:t>de disposiciones y actos mediante los cuales los sujetos obligados tienen el deber de poner a disposición de cualquier persona la información pública que poseen y dan a conocer, en su caso, el proceso y la toma de decisiones de acuerdo a su competencia, así como las acciones en el ejercicio de sus funciones;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2118832" y="6446270"/>
            <a:ext cx="7056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200" b="1" dirty="0" smtClean="0">
                <a:solidFill>
                  <a:schemeClr val="bg1"/>
                </a:solidFill>
              </a:rPr>
              <a:t>Fuente:  LTAPI Articulo 4 fracción XXI</a:t>
            </a:r>
            <a:endParaRPr lang="es-MX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26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>
            <a:grayscl/>
            <a:lum bright="20000" contrast="40000"/>
          </a:blip>
          <a:srcRect l="2231" t="1419" r="1778" b="3578"/>
          <a:stretch/>
        </p:blipFill>
        <p:spPr>
          <a:xfrm>
            <a:off x="0" y="1268980"/>
            <a:ext cx="5074617" cy="432004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6237" y="1268980"/>
            <a:ext cx="4093405" cy="4320040"/>
          </a:xfrm>
          <a:prstGeom prst="rect">
            <a:avLst/>
          </a:prstGeom>
        </p:spPr>
      </p:pic>
      <p:sp>
        <p:nvSpPr>
          <p:cNvPr id="9" name="6 Rectángulo"/>
          <p:cNvSpPr/>
          <p:nvPr/>
        </p:nvSpPr>
        <p:spPr>
          <a:xfrm rot="10800000">
            <a:off x="1" y="-3"/>
            <a:ext cx="5076055" cy="6858002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7 Rectángulo"/>
          <p:cNvSpPr/>
          <p:nvPr/>
        </p:nvSpPr>
        <p:spPr>
          <a:xfrm>
            <a:off x="5076056" y="0"/>
            <a:ext cx="4067944" cy="6858000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5 Rectángulo"/>
          <p:cNvSpPr/>
          <p:nvPr/>
        </p:nvSpPr>
        <p:spPr>
          <a:xfrm>
            <a:off x="395536" y="180082"/>
            <a:ext cx="40679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b="1" dirty="0" smtClean="0">
                <a:solidFill>
                  <a:srgbClr val="FFFFFF"/>
                </a:solidFill>
              </a:rPr>
              <a:t>¿Derecho al acceso a la información?</a:t>
            </a:r>
            <a:endParaRPr lang="es-MX" sz="3200" b="1" dirty="0">
              <a:solidFill>
                <a:srgbClr val="FFFFFF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0" y="1351508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dirty="0">
                <a:solidFill>
                  <a:schemeClr val="bg1"/>
                </a:solidFill>
              </a:rPr>
              <a:t>El derecho humano de acceso a la información </a:t>
            </a:r>
            <a:r>
              <a:rPr lang="es-MX" sz="2400" b="1" dirty="0">
                <a:solidFill>
                  <a:schemeClr val="bg1"/>
                </a:solidFill>
              </a:rPr>
              <a:t>comprende solicitar, investigar, difundir, buscar y recibir información.</a:t>
            </a:r>
            <a:r>
              <a:rPr lang="es-MX" sz="2400" dirty="0">
                <a:solidFill>
                  <a:schemeClr val="bg1"/>
                </a:solidFill>
              </a:rPr>
              <a:t> </a:t>
            </a:r>
            <a:endParaRPr lang="es-MX" sz="2400" dirty="0" smtClean="0">
              <a:solidFill>
                <a:schemeClr val="bg1"/>
              </a:solidFill>
            </a:endParaRPr>
          </a:p>
          <a:p>
            <a:pPr algn="just"/>
            <a:endParaRPr lang="es-MX" sz="2400" dirty="0">
              <a:solidFill>
                <a:schemeClr val="bg1"/>
              </a:solidFill>
            </a:endParaRPr>
          </a:p>
          <a:p>
            <a:pPr algn="just"/>
            <a:r>
              <a:rPr lang="es-MX" sz="2400" b="1" u="sng" dirty="0" smtClean="0">
                <a:solidFill>
                  <a:schemeClr val="bg1"/>
                </a:solidFill>
              </a:rPr>
              <a:t>Toda </a:t>
            </a:r>
            <a:r>
              <a:rPr lang="es-MX" sz="2400" b="1" u="sng" dirty="0">
                <a:solidFill>
                  <a:schemeClr val="bg1"/>
                </a:solidFill>
              </a:rPr>
              <a:t>la información generada, obtenida, adquirida, transformada o en posesión de los sujetos obligados es pública y accesible </a:t>
            </a:r>
            <a:r>
              <a:rPr lang="es-MX" sz="2400" dirty="0">
                <a:solidFill>
                  <a:schemeClr val="bg1"/>
                </a:solidFill>
              </a:rPr>
              <a:t>a cualquier persona en los términos y condiciones que se establezcan en la presente Ley, en los tratados internacionales de los que el Estado mexicano sea parte, la Ley Federal, las leyes de las Entidades Federativas y la normatividad aplicable en sus respectivas competencias; </a:t>
            </a:r>
            <a:r>
              <a:rPr lang="es-MX" sz="2400" b="1" dirty="0">
                <a:solidFill>
                  <a:schemeClr val="bg1"/>
                </a:solidFill>
              </a:rPr>
              <a:t>sólo podrá ser clasificada excepcionalmente como reservada temporalmente por razones de interés público y seguridad nacional, en los términos dispuestos por esta Ley.</a:t>
            </a:r>
            <a:endParaRPr lang="es-MX" sz="2400" b="1" dirty="0">
              <a:solidFill>
                <a:schemeClr val="bg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118832" y="6446270"/>
            <a:ext cx="7056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200" b="1" dirty="0" smtClean="0">
                <a:solidFill>
                  <a:schemeClr val="bg1"/>
                </a:solidFill>
              </a:rPr>
              <a:t>Fuente</a:t>
            </a:r>
            <a:r>
              <a:rPr lang="es-MX" sz="1200" b="1" dirty="0" smtClean="0">
                <a:solidFill>
                  <a:schemeClr val="bg1"/>
                </a:solidFill>
              </a:rPr>
              <a:t>: Articulo 4 LGTYAIP</a:t>
            </a:r>
            <a:endParaRPr lang="es-MX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4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>
            <a:grayscl/>
            <a:lum bright="20000" contrast="40000"/>
          </a:blip>
          <a:srcRect l="2231" t="1419" r="1778" b="3578"/>
          <a:stretch/>
        </p:blipFill>
        <p:spPr>
          <a:xfrm>
            <a:off x="0" y="1268980"/>
            <a:ext cx="5074617" cy="432004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6237" y="1268980"/>
            <a:ext cx="4093405" cy="4320040"/>
          </a:xfrm>
          <a:prstGeom prst="rect">
            <a:avLst/>
          </a:prstGeom>
        </p:spPr>
      </p:pic>
      <p:sp>
        <p:nvSpPr>
          <p:cNvPr id="9" name="6 Rectángulo"/>
          <p:cNvSpPr/>
          <p:nvPr/>
        </p:nvSpPr>
        <p:spPr>
          <a:xfrm rot="10800000">
            <a:off x="1" y="-3"/>
            <a:ext cx="5076055" cy="6858002"/>
          </a:xfrm>
          <a:prstGeom prst="rect">
            <a:avLst/>
          </a:prstGeom>
          <a:solidFill>
            <a:srgbClr val="604A7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7 Rectángulo"/>
          <p:cNvSpPr/>
          <p:nvPr/>
        </p:nvSpPr>
        <p:spPr>
          <a:xfrm>
            <a:off x="5076056" y="0"/>
            <a:ext cx="4067944" cy="6858000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5 Rectángulo"/>
          <p:cNvSpPr/>
          <p:nvPr/>
        </p:nvSpPr>
        <p:spPr>
          <a:xfrm>
            <a:off x="395536" y="180082"/>
            <a:ext cx="40679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b="1" dirty="0" smtClean="0">
                <a:solidFill>
                  <a:srgbClr val="FFFFFF"/>
                </a:solidFill>
              </a:rPr>
              <a:t>¿Derecho al acceso a la información?</a:t>
            </a:r>
            <a:endParaRPr lang="es-MX" sz="3200" b="1" dirty="0">
              <a:solidFill>
                <a:srgbClr val="FFFFFF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0" y="1916832"/>
            <a:ext cx="9144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800" b="1" dirty="0">
                <a:solidFill>
                  <a:schemeClr val="bg1"/>
                </a:solidFill>
              </a:rPr>
              <a:t>El artículo 19 de la Declaración Universal de los Derechos Humanos, expedida por la ONU en 1948, reconoce el derecho de acceso a la información al establecer: </a:t>
            </a:r>
            <a:r>
              <a:rPr lang="es-MX" sz="2800" b="1" u="sng" dirty="0">
                <a:solidFill>
                  <a:schemeClr val="bg1"/>
                </a:solidFill>
              </a:rPr>
              <a:t>“Todo individuo tiene derecho</a:t>
            </a:r>
            <a:r>
              <a:rPr lang="es-MX" sz="2800" b="1" dirty="0">
                <a:solidFill>
                  <a:schemeClr val="bg1"/>
                </a:solidFill>
              </a:rPr>
              <a:t> a la libertad de expresión y de opinión; este derecho incluye el de no ser molestado a causa de sus opiniones,</a:t>
            </a:r>
            <a:r>
              <a:rPr lang="es-MX" sz="2800" b="1" u="sng" dirty="0">
                <a:solidFill>
                  <a:schemeClr val="bg1"/>
                </a:solidFill>
              </a:rPr>
              <a:t> el de investigar y recibir información e ideas, y el de difundirlas, sin limitación de fronteras por cualquier medio de expresión”.</a:t>
            </a:r>
          </a:p>
        </p:txBody>
      </p:sp>
    </p:spTree>
    <p:extLst>
      <p:ext uri="{BB962C8B-B14F-4D97-AF65-F5344CB8AC3E}">
        <p14:creationId xmlns:p14="http://schemas.microsoft.com/office/powerpoint/2010/main" val="351093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548680"/>
            <a:ext cx="9144000" cy="5666402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323528" y="1124744"/>
            <a:ext cx="842493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sz="2400" b="1" dirty="0">
                <a:solidFill>
                  <a:srgbClr val="FFFFFF"/>
                </a:solidFill>
              </a:rPr>
              <a:t>ARTÍCULO </a:t>
            </a:r>
            <a:r>
              <a:rPr lang="es-MX" sz="2400" b="1" dirty="0" smtClean="0">
                <a:solidFill>
                  <a:srgbClr val="FFFFFF"/>
                </a:solidFill>
              </a:rPr>
              <a:t>6° CPEUM</a:t>
            </a:r>
            <a:endParaRPr lang="es-MX" sz="2400" b="1" dirty="0">
              <a:solidFill>
                <a:srgbClr val="FFFFFF"/>
              </a:solidFill>
            </a:endParaRP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000" dirty="0" smtClea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b="1" u="sng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[…] El </a:t>
            </a:r>
            <a:r>
              <a:rPr lang="es-MX" altLang="es-MX" sz="2000" b="1" u="sng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derecho a la información será garantizado por el Estado.</a:t>
            </a:r>
            <a:endParaRPr lang="es-MX" altLang="es-MX" sz="2000" b="1" u="sng" dirty="0" smtClea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000" dirty="0" smtClea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Toda persona tiene derecho al </a:t>
            </a:r>
            <a:r>
              <a:rPr lang="es-MX" altLang="es-MX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libre acceso a información </a:t>
            </a: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plural y oportuna, así como a buscar, recibir y difundir información e ideas de toda índole por cualquier medio de expresión</a:t>
            </a:r>
            <a:r>
              <a:rPr lang="es-MX" altLang="es-MX" sz="2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[…] 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Apartado A. Para el ejercicio del derecho de acceso a la información, la Federación y las entidades federativas, en el ámbito de sus respectivas competencias, se regirán por los </a:t>
            </a:r>
            <a:r>
              <a:rPr lang="es-MX" altLang="es-MX" sz="2000" u="sng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siguientes principios y bases</a:t>
            </a:r>
            <a:r>
              <a:rPr lang="es-MX" altLang="es-MX" sz="2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[…]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sz="2000" b="1" dirty="0">
                <a:solidFill>
                  <a:srgbClr val="FFFFFF"/>
                </a:solidFill>
              </a:rPr>
              <a:t>ARTÍCULO </a:t>
            </a:r>
            <a:r>
              <a:rPr lang="es-MX" sz="2000" b="1" dirty="0" smtClean="0">
                <a:solidFill>
                  <a:srgbClr val="FFFFFF"/>
                </a:solidFill>
              </a:rPr>
              <a:t>9° CPEJM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sz="2000" b="1" dirty="0">
              <a:solidFill>
                <a:srgbClr val="FFFFFF"/>
              </a:solidFill>
            </a:endParaRP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sz="2000" b="1" dirty="0" smtClean="0">
                <a:solidFill>
                  <a:srgbClr val="FFFFFF"/>
                </a:solidFill>
              </a:rPr>
              <a:t>Fundamentos del derecho a la Información Pública (VI fracciones) </a:t>
            </a:r>
            <a:endParaRPr lang="es-MX" sz="2000" b="1" dirty="0">
              <a:solidFill>
                <a:srgbClr val="FFFFFF"/>
              </a:solidFill>
            </a:endParaRP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000" dirty="0" smtClea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Diagrama 6"/>
          <p:cNvGraphicFramePr>
            <a:graphicFrameLocks noChangeAspect="1"/>
          </p:cNvGraphicFramePr>
          <p:nvPr>
            <p:extLst/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9958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548680"/>
            <a:ext cx="9144000" cy="5666402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5" name="Diagrama 6"/>
          <p:cNvGraphicFramePr>
            <a:graphicFrameLocks noChangeAspect="1"/>
          </p:cNvGraphicFramePr>
          <p:nvPr>
            <p:extLst/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1 Rectángulo"/>
          <p:cNvSpPr/>
          <p:nvPr/>
        </p:nvSpPr>
        <p:spPr>
          <a:xfrm>
            <a:off x="281774" y="908720"/>
            <a:ext cx="8610706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LEY DE TRANSPARENCIA Y ACCESO A LA INFORMACIÓN PÚBLICA DEL ESTADO DE JALISCO Y SUS MUNICIPIOS</a:t>
            </a:r>
          </a:p>
        </p:txBody>
      </p:sp>
      <p:sp>
        <p:nvSpPr>
          <p:cNvPr id="7" name="6 Rectángulo"/>
          <p:cNvSpPr/>
          <p:nvPr/>
        </p:nvSpPr>
        <p:spPr>
          <a:xfrm>
            <a:off x="35496" y="6237312"/>
            <a:ext cx="340945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BLOQUES TEMÁTICOS</a:t>
            </a:r>
            <a:endParaRPr lang="es-ES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703565" y="2204864"/>
            <a:ext cx="2459840" cy="33855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Naturaleza e interpretación</a:t>
            </a:r>
            <a:endParaRPr lang="es-ES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03565" y="2636912"/>
            <a:ext cx="1489959" cy="33855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Objeto de la ley</a:t>
            </a:r>
            <a:endParaRPr lang="es-ES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703994" y="3068960"/>
            <a:ext cx="2355838" cy="33855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Conceptos fundaméntales</a:t>
            </a:r>
            <a:endParaRPr lang="es-ES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724622" y="3522494"/>
            <a:ext cx="1039066" cy="33855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Principios </a:t>
            </a:r>
            <a:endParaRPr lang="es-ES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703566" y="3933056"/>
            <a:ext cx="1398268" cy="33855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Supletoriedad </a:t>
            </a:r>
            <a:endParaRPr lang="es-ES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710486" y="4365104"/>
            <a:ext cx="3047758" cy="33855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Información fundamental general</a:t>
            </a:r>
            <a:r>
              <a:rPr lang="es-ES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es-ES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683568" y="4797152"/>
            <a:ext cx="3245953" cy="33855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Información </a:t>
            </a:r>
            <a:r>
              <a:rPr lang="es-ES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</a:t>
            </a:r>
            <a:r>
              <a:rPr lang="es-ES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undamental específica </a:t>
            </a:r>
            <a:endParaRPr lang="es-ES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683568" y="5229200"/>
            <a:ext cx="3343158" cy="33855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Información reservada  y confidencial</a:t>
            </a:r>
            <a:r>
              <a:rPr lang="es-ES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es-ES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683568" y="5682734"/>
            <a:ext cx="2157001" cy="33855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Obligaciones de los S.O.</a:t>
            </a:r>
            <a:endParaRPr lang="es-ES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5724216" y="2132856"/>
            <a:ext cx="2562560" cy="33855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Del Comité de Transparencia</a:t>
            </a:r>
            <a:endParaRPr lang="es-ES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5700972" y="2564904"/>
            <a:ext cx="2753895" cy="33855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s-E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 la Unidad de Transparencia</a:t>
            </a:r>
            <a:endParaRPr lang="es-ES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5727118" y="3018438"/>
            <a:ext cx="2661306" cy="33855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Del Instituto, </a:t>
            </a:r>
            <a:r>
              <a:rPr lang="es-ES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</a:t>
            </a:r>
            <a:r>
              <a:rPr lang="es-E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isposiciones G.</a:t>
            </a:r>
            <a:endParaRPr lang="es-ES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5734035" y="3429000"/>
            <a:ext cx="2078325" cy="33855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Del Pleno del Instituto</a:t>
            </a:r>
            <a:endParaRPr lang="es-ES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5724215" y="3861048"/>
            <a:ext cx="1907894" cy="33855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 los Comisionados</a:t>
            </a:r>
            <a:endParaRPr lang="es-ES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5724215" y="4293096"/>
            <a:ext cx="2283317" cy="33855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 la Secretaria Ejecutiva</a:t>
            </a:r>
            <a:endParaRPr lang="es-ES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5724216" y="4746630"/>
            <a:ext cx="2095125" cy="33855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Del Consejo Consultivo</a:t>
            </a:r>
            <a:endParaRPr lang="es-ES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4659135" y="6309320"/>
            <a:ext cx="4449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 smtClean="0"/>
              <a:t>Artículos ref. 1, 2,3, 5, 7, 8, 9-16 </a:t>
            </a:r>
            <a:r>
              <a:rPr lang="es-MX" sz="1200" b="1" dirty="0" err="1" smtClean="0"/>
              <a:t>Quáter</a:t>
            </a:r>
            <a:r>
              <a:rPr lang="es-MX" sz="1200" b="1" dirty="0" smtClean="0"/>
              <a:t>, 17, 20, 25, 27, 31, 33, 39, 43, 50 y 52. </a:t>
            </a:r>
            <a:endParaRPr lang="es-MX" sz="1200" b="1" dirty="0"/>
          </a:p>
        </p:txBody>
      </p:sp>
    </p:spTree>
    <p:extLst>
      <p:ext uri="{BB962C8B-B14F-4D97-AF65-F5344CB8AC3E}">
        <p14:creationId xmlns:p14="http://schemas.microsoft.com/office/powerpoint/2010/main" val="226762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-42917" y="548680"/>
            <a:ext cx="9144000" cy="5666402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5" name="Diagrama 6"/>
          <p:cNvGraphicFramePr>
            <a:graphicFrameLocks noChangeAspect="1"/>
          </p:cNvGraphicFramePr>
          <p:nvPr>
            <p:extLst/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1 Rectángulo"/>
          <p:cNvSpPr/>
          <p:nvPr/>
        </p:nvSpPr>
        <p:spPr>
          <a:xfrm>
            <a:off x="281774" y="1034733"/>
            <a:ext cx="8610706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LEY DE TRANSPARENCIA Y ACCESO A LA INFORMACIÓN PÚBLICA DEL ESTADO DE JALISCO Y SUS MUNICIPIOS</a:t>
            </a:r>
          </a:p>
        </p:txBody>
      </p:sp>
      <p:sp>
        <p:nvSpPr>
          <p:cNvPr id="7" name="6 Rectángulo"/>
          <p:cNvSpPr/>
          <p:nvPr/>
        </p:nvSpPr>
        <p:spPr>
          <a:xfrm>
            <a:off x="10413" y="6237312"/>
            <a:ext cx="340945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BLOQUES TEMÁTICOS</a:t>
            </a:r>
            <a:endParaRPr lang="es-ES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5" name="24 Rectángulo"/>
          <p:cNvSpPr/>
          <p:nvPr/>
        </p:nvSpPr>
        <p:spPr>
          <a:xfrm>
            <a:off x="2483768" y="2442374"/>
            <a:ext cx="4177682" cy="33855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Proced</a:t>
            </a:r>
            <a:r>
              <a:rPr lang="es-E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imiento</a:t>
            </a:r>
            <a:r>
              <a:rPr lang="es-ES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De Clasificación de Info</a:t>
            </a:r>
            <a:r>
              <a:rPr lang="es-E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rmación</a:t>
            </a:r>
            <a:endParaRPr lang="es-ES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6" name="25 Rectángulo"/>
          <p:cNvSpPr/>
          <p:nvPr/>
        </p:nvSpPr>
        <p:spPr>
          <a:xfrm>
            <a:off x="1955430" y="3018438"/>
            <a:ext cx="5147307" cy="33855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Procedimiento de Protección de Información Confidencial </a:t>
            </a:r>
            <a:endParaRPr lang="es-ES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7" name="26 Rectángulo"/>
          <p:cNvSpPr/>
          <p:nvPr/>
        </p:nvSpPr>
        <p:spPr>
          <a:xfrm>
            <a:off x="2498287" y="3501008"/>
            <a:ext cx="3845989" cy="33855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Procedimiento de Acceso a la Información </a:t>
            </a:r>
            <a:endParaRPr lang="es-ES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8" name="27 Rectángulo"/>
          <p:cNvSpPr/>
          <p:nvPr/>
        </p:nvSpPr>
        <p:spPr>
          <a:xfrm>
            <a:off x="3262355" y="4005064"/>
            <a:ext cx="2250231" cy="33855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Acceso a la Información  </a:t>
            </a:r>
            <a:endParaRPr lang="es-ES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3499861" y="4509120"/>
            <a:ext cx="1936235" cy="33855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Recurso de Revisión  </a:t>
            </a:r>
            <a:endParaRPr lang="es-ES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0" name="29 Rectángulo"/>
          <p:cNvSpPr/>
          <p:nvPr/>
        </p:nvSpPr>
        <p:spPr>
          <a:xfrm>
            <a:off x="779209" y="4530606"/>
            <a:ext cx="2352439" cy="33855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Recurso de Transparencia </a:t>
            </a:r>
            <a:endParaRPr lang="es-ES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1" name="30 Rectángulo"/>
          <p:cNvSpPr/>
          <p:nvPr/>
        </p:nvSpPr>
        <p:spPr>
          <a:xfrm>
            <a:off x="5794576" y="4509120"/>
            <a:ext cx="2737864" cy="33855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Responsabilidades y Sanciones</a:t>
            </a:r>
            <a:endParaRPr lang="es-ES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4176464" y="6392361"/>
            <a:ext cx="4860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200" b="1" dirty="0" smtClean="0"/>
              <a:t>Art. ref. 60, 66, 77, 87, 91, 109, 118-129</a:t>
            </a:r>
            <a:endParaRPr lang="es-MX" sz="1200" b="1" dirty="0"/>
          </a:p>
        </p:txBody>
      </p:sp>
    </p:spTree>
    <p:extLst>
      <p:ext uri="{BB962C8B-B14F-4D97-AF65-F5344CB8AC3E}">
        <p14:creationId xmlns:p14="http://schemas.microsoft.com/office/powerpoint/2010/main" val="313989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548680"/>
            <a:ext cx="9144000" cy="5666402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764704" y="2039357"/>
            <a:ext cx="761459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000" dirty="0" smtClea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Aft>
                <a:spcPct val="0"/>
              </a:spcAft>
              <a:buFont typeface="Wingdings" pitchFamily="2" charset="2"/>
              <a:buChar char="§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 </a:t>
            </a: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 es de orden e interés público y reglamentaria de los artículos 6 apartado A de la Constitución Política de los Estados Unidos Mexicanos, así como párrafo tercero, 9 y 15 fracción IX de la Constitución Política del Estado de Jalisco</a:t>
            </a:r>
            <a:r>
              <a:rPr lang="es-MX" altLang="es-MX" sz="2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spcAft>
                <a:spcPct val="0"/>
              </a:spcAft>
              <a:buFont typeface="Wingdings" pitchFamily="2" charset="2"/>
              <a:buChar char="§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Aft>
                <a:spcPct val="0"/>
              </a:spcAft>
              <a:buFont typeface="Wingdings" pitchFamily="2" charset="2"/>
              <a:buChar char="§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 de interpretación </a:t>
            </a:r>
            <a:endParaRPr lang="es-MX" altLang="es-MX" sz="2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Aft>
                <a:spcPct val="0"/>
              </a:spcAft>
              <a:buFont typeface="Wingdings" pitchFamily="2" charset="2"/>
              <a:buChar char="§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000" dirty="0" smtClea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Aft>
                <a:spcPct val="0"/>
              </a:spcAft>
              <a:buFont typeface="Wingdings" pitchFamily="2" charset="2"/>
              <a:buChar char="§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ejercicio del derecho de acceso a la información </a:t>
            </a:r>
            <a:r>
              <a:rPr lang="es-MX" altLang="es-MX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estará condicionado </a:t>
            </a: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que el solicitante </a:t>
            </a:r>
            <a:r>
              <a:rPr lang="es-MX" altLang="es-MX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acredite interés </a:t>
            </a: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alguno o </a:t>
            </a:r>
            <a:r>
              <a:rPr lang="es-MX" altLang="es-MX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justifique su utilización</a:t>
            </a: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ni podrá condicionarse el mismo.</a:t>
            </a: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4182420" y="6381328"/>
            <a:ext cx="46798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1° párrafos </a:t>
            </a:r>
            <a:r>
              <a:rPr lang="es-MX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1, 3 </a:t>
            </a:r>
            <a:r>
              <a:rPr lang="es-MX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MX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6779769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Rectángulo"/>
          <p:cNvSpPr/>
          <p:nvPr/>
        </p:nvSpPr>
        <p:spPr>
          <a:xfrm>
            <a:off x="1547664" y="1321604"/>
            <a:ext cx="604867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NATURALEZA E INTERPRETACIÓN</a:t>
            </a:r>
          </a:p>
        </p:txBody>
      </p:sp>
    </p:spTree>
    <p:extLst>
      <p:ext uri="{BB962C8B-B14F-4D97-AF65-F5344CB8AC3E}">
        <p14:creationId xmlns:p14="http://schemas.microsoft.com/office/powerpoint/2010/main" val="34164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1 Rectángulo"/>
          <p:cNvSpPr/>
          <p:nvPr/>
        </p:nvSpPr>
        <p:spPr>
          <a:xfrm>
            <a:off x="0" y="548680"/>
            <a:ext cx="9144000" cy="56880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179512" y="1772816"/>
            <a:ext cx="868271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[…]</a:t>
            </a:r>
            <a:endParaRPr lang="es-MX" altLang="es-MX" sz="2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 Transparentar el ejercicio de la función pública, la rendición de cuentas, así como </a:t>
            </a:r>
            <a:r>
              <a:rPr lang="es-MX" altLang="es-MX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proceso de la toma de decisiones</a:t>
            </a: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los asuntos de interés público</a:t>
            </a:r>
            <a:r>
              <a:rPr lang="es-MX" altLang="es-MX" sz="2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s-MX" altLang="es-MX" sz="2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 </a:t>
            </a:r>
            <a:r>
              <a:rPr lang="es-MX" altLang="es-MX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Garantizar</a:t>
            </a: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hacer efectivo </a:t>
            </a:r>
            <a:r>
              <a:rPr lang="es-MX" altLang="es-MX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derecho a toda persona </a:t>
            </a: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solicitar, acceder, consultar, recibir, difundir, reproducir y publicar información pública, de conformidad con la presente ley</a:t>
            </a:r>
            <a:r>
              <a:rPr lang="es-MX" altLang="es-MX" sz="2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 Clasificar la información pública en posesión de los sujetos obligados y mejorar la organización de archivos</a:t>
            </a:r>
            <a:r>
              <a:rPr lang="es-MX" altLang="es-MX" sz="2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[…]</a:t>
            </a:r>
            <a:endParaRPr lang="es-MX" altLang="es-MX" sz="2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IX. Propiciar </a:t>
            </a:r>
            <a:r>
              <a:rPr lang="es-MX" altLang="es-MX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participación ciudadana en la toma de decisiones públicas </a:t>
            </a: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fin de contribuir a la consolidación de la </a:t>
            </a:r>
            <a:r>
              <a:rPr lang="es-MX" altLang="es-MX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democracia</a:t>
            </a:r>
            <a:r>
              <a:rPr lang="es-MX" altLang="es-MX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[…]</a:t>
            </a:r>
            <a:endParaRPr lang="es-MX" altLang="es-MX" sz="2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3791286" y="6381328"/>
            <a:ext cx="50709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2° párrafos </a:t>
            </a:r>
            <a:r>
              <a:rPr lang="es-MX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 3, IV </a:t>
            </a:r>
            <a:r>
              <a:rPr lang="es-MX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9°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6446844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6 Rectángulo"/>
          <p:cNvSpPr/>
          <p:nvPr/>
        </p:nvSpPr>
        <p:spPr>
          <a:xfrm>
            <a:off x="1547664" y="1124744"/>
            <a:ext cx="604867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OBJETO DE LA LEY</a:t>
            </a:r>
          </a:p>
        </p:txBody>
      </p:sp>
    </p:spTree>
    <p:extLst>
      <p:ext uri="{BB962C8B-B14F-4D97-AF65-F5344CB8AC3E}">
        <p14:creationId xmlns:p14="http://schemas.microsoft.com/office/powerpoint/2010/main" val="69165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1 Rectángulo"/>
          <p:cNvSpPr/>
          <p:nvPr/>
        </p:nvSpPr>
        <p:spPr>
          <a:xfrm>
            <a:off x="0" y="548680"/>
            <a:ext cx="9144000" cy="56880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179512" y="2478375"/>
            <a:ext cx="868271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MX" altLang="es-MX" sz="2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es-MX" altLang="es-MX" sz="2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 información que generen, posean o administren los sujetos obligados, como consecuencia del ejercicio de sus facultades o atribuciones, o el cumplimiento de sus </a:t>
            </a:r>
            <a:r>
              <a:rPr lang="es-MX" altLang="es-MX" sz="2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obligaciones […]</a:t>
            </a: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0" y="6381328"/>
            <a:ext cx="88622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en-US" altLang="es-MX" sz="1600" b="1" dirty="0" err="1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Conseptos</a:t>
            </a:r>
            <a:r>
              <a:rPr lang="en-US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s-MX" sz="1600" b="1" dirty="0" err="1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Fundamentales</a:t>
            </a:r>
            <a:r>
              <a:rPr lang="en-US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</a:t>
            </a:r>
            <a:r>
              <a:rPr lang="en-US" altLang="es-MX" sz="1600" b="1" dirty="0" err="1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MX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8497093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6 Rectángulo"/>
          <p:cNvSpPr/>
          <p:nvPr/>
        </p:nvSpPr>
        <p:spPr>
          <a:xfrm>
            <a:off x="1547664" y="1249596"/>
            <a:ext cx="604867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INFORMACIÓN PÚBLICA</a:t>
            </a:r>
            <a:endParaRPr lang="es-ES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208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1 Rectángulo"/>
          <p:cNvSpPr/>
          <p:nvPr/>
        </p:nvSpPr>
        <p:spPr>
          <a:xfrm>
            <a:off x="0" y="548680"/>
            <a:ext cx="9144000" cy="56880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179512" y="1772816"/>
            <a:ext cx="868271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4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Pública </a:t>
            </a:r>
            <a:r>
              <a:rPr lang="es-MX" altLang="es-MX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libre acceso: </a:t>
            </a:r>
            <a:r>
              <a:rPr lang="es-MX" altLang="es-MX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fundamental y ordinaria  (no se considera como </a:t>
            </a:r>
            <a:r>
              <a:rPr lang="es-MX" altLang="es-MX" sz="24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fundamental</a:t>
            </a:r>
            <a:r>
              <a:rPr lang="es-MX" altLang="es-MX" sz="24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Protegida:</a:t>
            </a:r>
            <a:r>
              <a:rPr lang="es-MX" altLang="es-MX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confidencial y reservada</a:t>
            </a:r>
            <a:r>
              <a:rPr lang="es-MX" altLang="es-MX" sz="24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4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Proactiva:</a:t>
            </a:r>
            <a:r>
              <a:rPr lang="es-MX" altLang="es-MX" sz="24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información específica relativa a casos de especial interés público. </a:t>
            </a:r>
            <a:endParaRPr lang="es-MX" altLang="es-MX" sz="2400" dirty="0" smtClea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400" dirty="0" smtClea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4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Focalizada</a:t>
            </a:r>
            <a:r>
              <a:rPr lang="es-MX" altLang="es-MX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MX" altLang="es-MX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información de interés público sobre un tema específico, susceptible de ser cuantificada, analizada y comparada. </a:t>
            </a: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5804658" y="6381328"/>
            <a:ext cx="30575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MX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3196141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6 Rectángulo"/>
          <p:cNvSpPr/>
          <p:nvPr/>
        </p:nvSpPr>
        <p:spPr>
          <a:xfrm>
            <a:off x="1547664" y="980728"/>
            <a:ext cx="604867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 CLASIFICA EN: </a:t>
            </a:r>
            <a:endParaRPr lang="es-ES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668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21 Rectángulo"/>
          <p:cNvSpPr/>
          <p:nvPr/>
        </p:nvSpPr>
        <p:spPr>
          <a:xfrm rot="10800000">
            <a:off x="4562827" y="550854"/>
            <a:ext cx="4581173" cy="566640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9 Rectángulo"/>
          <p:cNvSpPr/>
          <p:nvPr/>
        </p:nvSpPr>
        <p:spPr>
          <a:xfrm rot="10800000">
            <a:off x="-1" y="548680"/>
            <a:ext cx="4562827" cy="5666402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270" name="Rectangle 1"/>
          <p:cNvSpPr>
            <a:spLocks noGrp="1" noChangeArrowheads="1"/>
          </p:cNvSpPr>
          <p:nvPr>
            <p:ph type="title"/>
          </p:nvPr>
        </p:nvSpPr>
        <p:spPr>
          <a:xfrm>
            <a:off x="278012" y="1412776"/>
            <a:ext cx="4006800" cy="987326"/>
          </a:xfrm>
        </p:spPr>
        <p:txBody>
          <a:bodyPr vert="horz" lIns="68580" tIns="26405" rIns="68580" bIns="34290" rtlCol="0" anchor="ctr">
            <a:noAutofit/>
          </a:bodyPr>
          <a:lstStyle/>
          <a:p>
            <a:pPr algn="just"/>
            <a:r>
              <a:rPr lang="es-MX" altLang="es-MX" sz="3600" b="1" dirty="0">
                <a:solidFill>
                  <a:srgbClr val="FFFFFF"/>
                </a:solidFill>
                <a:cs typeface="Arial" panose="020B0604020202020204" pitchFamily="34" charset="0"/>
              </a:rPr>
              <a:t>Información F</a:t>
            </a:r>
            <a:r>
              <a:rPr lang="es-MX" altLang="es-MX" sz="3600" b="1" dirty="0" smtClean="0">
                <a:solidFill>
                  <a:srgbClr val="FFFFFF"/>
                </a:solidFill>
                <a:cs typeface="Arial" panose="020B0604020202020204" pitchFamily="34" charset="0"/>
              </a:rPr>
              <a:t>undamental</a:t>
            </a:r>
            <a:endParaRPr lang="es-MX" altLang="es-MX" sz="36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pic>
        <p:nvPicPr>
          <p:cNvPr id="11269" name="Picture 5" descr="si3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6" y="2852936"/>
            <a:ext cx="2448272" cy="2502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1734441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796136" y="6381328"/>
            <a:ext cx="30335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</a:t>
            </a:r>
            <a:r>
              <a:rPr lang="en-US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8 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44008" y="1659600"/>
            <a:ext cx="4293987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General</a:t>
            </a:r>
            <a:endParaRPr lang="es-MX" altLang="es-MX" sz="3200" b="1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Es Información </a:t>
            </a:r>
            <a:r>
              <a:rPr lang="es-MX" alt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de publicación obligatoria para </a:t>
            </a:r>
            <a:r>
              <a:rPr lang="es-MX" altLang="es-MX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TODOS</a:t>
            </a:r>
            <a:r>
              <a:rPr lang="es-MX" altLang="es-MX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los Sujetos Obligados.</a:t>
            </a:r>
          </a:p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Ejemplos:</a:t>
            </a:r>
          </a:p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Marco Jurídico Aplicable</a:t>
            </a:r>
            <a:endParaRPr lang="es-MX" altLang="es-MX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La Planeación Estratégica</a:t>
            </a:r>
            <a:endParaRPr lang="es-MX" altLang="es-MX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Financiera, Patrimonial y Administrativa</a:t>
            </a:r>
          </a:p>
          <a:p>
            <a:pPr marL="285750" indent="-28575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Programas </a:t>
            </a:r>
            <a:r>
              <a:rPr lang="es-MX" altLang="es-MX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sociales y servicios que presta</a:t>
            </a:r>
          </a:p>
        </p:txBody>
      </p:sp>
    </p:spTree>
    <p:extLst>
      <p:ext uri="{BB962C8B-B14F-4D97-AF65-F5344CB8AC3E}">
        <p14:creationId xmlns:p14="http://schemas.microsoft.com/office/powerpoint/2010/main" val="18797724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21 Rectángulo"/>
          <p:cNvSpPr/>
          <p:nvPr/>
        </p:nvSpPr>
        <p:spPr>
          <a:xfrm rot="10800000">
            <a:off x="4562827" y="550854"/>
            <a:ext cx="4581173" cy="566640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9 Rectángulo"/>
          <p:cNvSpPr/>
          <p:nvPr/>
        </p:nvSpPr>
        <p:spPr>
          <a:xfrm rot="10800000">
            <a:off x="-1" y="548680"/>
            <a:ext cx="4562827" cy="5666402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270" name="Rectangle 1"/>
          <p:cNvSpPr>
            <a:spLocks noGrp="1" noChangeArrowheads="1"/>
          </p:cNvSpPr>
          <p:nvPr>
            <p:ph type="title"/>
          </p:nvPr>
        </p:nvSpPr>
        <p:spPr>
          <a:xfrm>
            <a:off x="278012" y="1412776"/>
            <a:ext cx="4006800" cy="987326"/>
          </a:xfrm>
        </p:spPr>
        <p:txBody>
          <a:bodyPr vert="horz" lIns="68580" tIns="26405" rIns="68580" bIns="34290" rtlCol="0" anchor="ctr">
            <a:noAutofit/>
          </a:bodyPr>
          <a:lstStyle/>
          <a:p>
            <a:pPr algn="just"/>
            <a:r>
              <a:rPr lang="es-MX" altLang="es-MX" sz="3600" b="1" dirty="0">
                <a:solidFill>
                  <a:srgbClr val="FFFFFF"/>
                </a:solidFill>
                <a:cs typeface="Arial" panose="020B0604020202020204" pitchFamily="34" charset="0"/>
              </a:rPr>
              <a:t>Información </a:t>
            </a:r>
            <a:r>
              <a:rPr lang="es-MX" altLang="es-MX" sz="3600" b="1" dirty="0" smtClean="0">
                <a:solidFill>
                  <a:srgbClr val="FFFFFF"/>
                </a:solidFill>
                <a:cs typeface="Arial" panose="020B0604020202020204" pitchFamily="34" charset="0"/>
              </a:rPr>
              <a:t>Fundamental</a:t>
            </a:r>
            <a:endParaRPr lang="es-MX" altLang="es-MX" sz="36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pic>
        <p:nvPicPr>
          <p:cNvPr id="11269" name="Picture 5" descr="si3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6" y="2852936"/>
            <a:ext cx="2448272" cy="2502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8018717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561825" y="6381328"/>
            <a:ext cx="42678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</a:t>
            </a:r>
            <a:r>
              <a:rPr lang="en-US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9 al 16 </a:t>
            </a:r>
            <a:r>
              <a:rPr lang="en-US" altLang="es-MX" sz="1600" b="1" dirty="0" err="1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Quáter</a:t>
            </a:r>
            <a:r>
              <a:rPr lang="en-US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61825" y="1124744"/>
            <a:ext cx="458217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Específica</a:t>
            </a:r>
            <a:endParaRPr lang="es-MX" altLang="es-MX" sz="3200" b="1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Poder Legislativo y Auditoria Superior del Estado.</a:t>
            </a:r>
          </a:p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Poder Ejecutivo.</a:t>
            </a:r>
          </a:p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Colegio de Notarios del Estado </a:t>
            </a:r>
          </a:p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Poder Judicial </a:t>
            </a:r>
          </a:p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Tribunal Electoral del Estado </a:t>
            </a:r>
          </a:p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Tribunal de Justicia Administrativa </a:t>
            </a:r>
          </a:p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Instituto </a:t>
            </a:r>
          </a:p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Comisión Estatal de Derechos Humanos </a:t>
            </a:r>
          </a:p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Instituto Electoral </a:t>
            </a:r>
          </a:p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Universidades Pública con Autonomía</a:t>
            </a:r>
          </a:p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Ayuntamientos</a:t>
            </a:r>
          </a:p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Partidos Políticos y Candidatos Independientes</a:t>
            </a:r>
          </a:p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Fideicomisos Públicos y Autoridades Laborales.</a:t>
            </a:r>
          </a:p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Sindicatos.</a:t>
            </a:r>
          </a:p>
        </p:txBody>
      </p:sp>
    </p:spTree>
    <p:extLst>
      <p:ext uri="{BB962C8B-B14F-4D97-AF65-F5344CB8AC3E}">
        <p14:creationId xmlns:p14="http://schemas.microsoft.com/office/powerpoint/2010/main" val="36679349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9 Rectángulo"/>
          <p:cNvSpPr/>
          <p:nvPr/>
        </p:nvSpPr>
        <p:spPr>
          <a:xfrm rot="10800000">
            <a:off x="-3" y="548680"/>
            <a:ext cx="3316713" cy="6309320"/>
          </a:xfrm>
          <a:prstGeom prst="rect">
            <a:avLst/>
          </a:prstGeom>
          <a:solidFill>
            <a:srgbClr val="7793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21 Rectángulo"/>
          <p:cNvSpPr/>
          <p:nvPr/>
        </p:nvSpPr>
        <p:spPr>
          <a:xfrm rot="10800000">
            <a:off x="3316711" y="550854"/>
            <a:ext cx="5827286" cy="6307146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14" y="2636912"/>
            <a:ext cx="2445878" cy="244587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45135" y="5427221"/>
            <a:ext cx="3026437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>
                <a:solidFill>
                  <a:srgbClr val="FFFFFF"/>
                </a:solidFill>
              </a:rPr>
              <a:t>Formato Abierto </a:t>
            </a:r>
          </a:p>
          <a:p>
            <a:pPr algn="ctr"/>
            <a:r>
              <a:rPr lang="es-ES" sz="2800" b="1" dirty="0">
                <a:solidFill>
                  <a:srgbClr val="FFFFFF"/>
                </a:solidFill>
              </a:rPr>
              <a:t>y Accesible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="" xmlns:a16="http://schemas.microsoft.com/office/drawing/2014/main" id="{AB3FE3F0-970D-4D02-9ADA-9353044F61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2216599"/>
              </p:ext>
            </p:extLst>
          </p:nvPr>
        </p:nvGraphicFramePr>
        <p:xfrm>
          <a:off x="3544753" y="1510511"/>
          <a:ext cx="5371202" cy="4870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8680421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26502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21 Rectángulo"/>
          <p:cNvSpPr/>
          <p:nvPr/>
        </p:nvSpPr>
        <p:spPr>
          <a:xfrm rot="10800000">
            <a:off x="0" y="548680"/>
            <a:ext cx="4581173" cy="5666402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21 Rectángulo"/>
          <p:cNvSpPr/>
          <p:nvPr/>
        </p:nvSpPr>
        <p:spPr>
          <a:xfrm rot="10800000">
            <a:off x="4562826" y="550854"/>
            <a:ext cx="4581173" cy="566640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2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7579594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</a:t>
            </a:r>
            <a:r>
              <a:rPr lang="en-US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17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"/>
          <p:cNvSpPr>
            <a:spLocks noGrp="1" noChangeArrowheads="1"/>
          </p:cNvSpPr>
          <p:nvPr>
            <p:ph type="title"/>
          </p:nvPr>
        </p:nvSpPr>
        <p:spPr>
          <a:xfrm>
            <a:off x="278012" y="1412776"/>
            <a:ext cx="4006800" cy="987326"/>
          </a:xfrm>
        </p:spPr>
        <p:txBody>
          <a:bodyPr vert="horz" lIns="68580" tIns="26405" rIns="68580" bIns="34290" rtlCol="0" anchor="ctr">
            <a:noAutofit/>
          </a:bodyPr>
          <a:lstStyle/>
          <a:p>
            <a:pPr algn="just"/>
            <a:r>
              <a:rPr lang="es-MX" altLang="es-MX" sz="3600" b="1" dirty="0">
                <a:solidFill>
                  <a:srgbClr val="FFFFFF"/>
                </a:solidFill>
                <a:cs typeface="Arial" panose="020B0604020202020204" pitchFamily="34" charset="0"/>
              </a:rPr>
              <a:t>Información Pública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4850012" y="1659600"/>
            <a:ext cx="4006800" cy="3713616"/>
          </a:xfrm>
        </p:spPr>
        <p:txBody>
          <a:bodyPr vert="horz" lIns="68580" tIns="9602" rIns="68580" bIns="34290" rtlCol="0">
            <a:noAutofit/>
          </a:bodyPr>
          <a:lstStyle/>
          <a:p>
            <a:pPr marL="0" indent="0">
              <a:spcBef>
                <a:spcPts val="0"/>
              </a:spcBef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Reservada</a:t>
            </a:r>
            <a:endParaRPr lang="es-MX" altLang="es-MX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spcBef>
                <a:spcPts val="0"/>
              </a:spcBef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400" b="1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 marL="0" indent="0" algn="just"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Aquella información relativa a la </a:t>
            </a:r>
            <a:r>
              <a:rPr lang="es-MX" altLang="es-MX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función pública</a:t>
            </a:r>
            <a:r>
              <a:rPr lang="es-MX" altLang="es-MX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, cuya </a:t>
            </a:r>
            <a:r>
              <a:rPr lang="es-MX" altLang="es-MX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difusión</a:t>
            </a:r>
            <a:r>
              <a:rPr lang="es-MX" altLang="es-MX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pueda por ejemplo: comprometer la </a:t>
            </a:r>
            <a:r>
              <a:rPr lang="es-MX" altLang="es-MX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seguridad</a:t>
            </a:r>
            <a:r>
              <a:rPr lang="es-MX" altLang="es-MX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y estabilidad </a:t>
            </a:r>
            <a:r>
              <a:rPr lang="es-MX" altLang="es-MX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financiera</a:t>
            </a:r>
            <a:r>
              <a:rPr lang="es-MX" altLang="es-MX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del Estado, poner en </a:t>
            </a:r>
            <a:r>
              <a:rPr lang="es-MX" altLang="es-MX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riesgo la vida</a:t>
            </a:r>
            <a:r>
              <a:rPr lang="es-MX" altLang="es-MX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, causar perjuicio grave a las actividades de </a:t>
            </a:r>
            <a:r>
              <a:rPr lang="es-MX" altLang="es-MX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prevención y persecución </a:t>
            </a:r>
            <a:r>
              <a:rPr lang="es-MX" altLang="es-MX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de los </a:t>
            </a:r>
            <a:r>
              <a:rPr lang="es-MX" altLang="es-MX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delitos</a:t>
            </a:r>
            <a:r>
              <a:rPr lang="es-MX" altLang="es-MX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, entre otras.</a:t>
            </a:r>
          </a:p>
        </p:txBody>
      </p:sp>
      <p:pic>
        <p:nvPicPr>
          <p:cNvPr id="9" name="Picture 6" descr="si3-01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942" y="2852936"/>
            <a:ext cx="2392941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84918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21 Rectángulo"/>
          <p:cNvSpPr/>
          <p:nvPr/>
        </p:nvSpPr>
        <p:spPr>
          <a:xfrm rot="10800000">
            <a:off x="0" y="548680"/>
            <a:ext cx="4581173" cy="5666402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21 Rectángulo"/>
          <p:cNvSpPr/>
          <p:nvPr/>
        </p:nvSpPr>
        <p:spPr>
          <a:xfrm rot="10800000">
            <a:off x="4562826" y="550854"/>
            <a:ext cx="4581173" cy="566640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2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6679041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</a:t>
            </a:r>
            <a:r>
              <a:rPr lang="en-US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19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"/>
          <p:cNvSpPr>
            <a:spLocks noGrp="1" noChangeArrowheads="1"/>
          </p:cNvSpPr>
          <p:nvPr>
            <p:ph type="title"/>
          </p:nvPr>
        </p:nvSpPr>
        <p:spPr>
          <a:xfrm>
            <a:off x="278012" y="1412776"/>
            <a:ext cx="4006800" cy="987326"/>
          </a:xfrm>
        </p:spPr>
        <p:txBody>
          <a:bodyPr vert="horz" lIns="68580" tIns="26405" rIns="68580" bIns="34290" rtlCol="0" anchor="ctr">
            <a:noAutofit/>
          </a:bodyPr>
          <a:lstStyle/>
          <a:p>
            <a:pPr algn="just"/>
            <a:r>
              <a:rPr lang="es-MX" altLang="es-MX" sz="3600" b="1" dirty="0">
                <a:solidFill>
                  <a:srgbClr val="FFFFFF"/>
                </a:solidFill>
                <a:cs typeface="Arial" panose="020B0604020202020204" pitchFamily="34" charset="0"/>
              </a:rPr>
              <a:t>Información Pública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4850012" y="1659600"/>
            <a:ext cx="4006800" cy="3857632"/>
          </a:xfrm>
        </p:spPr>
        <p:txBody>
          <a:bodyPr vert="horz" lIns="68580" tIns="9602" rIns="68580" bIns="34290" rtlCol="0">
            <a:noAutofit/>
          </a:bodyPr>
          <a:lstStyle/>
          <a:p>
            <a:pPr marL="0" indent="0">
              <a:spcBef>
                <a:spcPts val="0"/>
              </a:spcBef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Reservada</a:t>
            </a:r>
            <a:endParaRPr lang="es-MX" altLang="es-MX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just">
              <a:spcAft>
                <a:spcPct val="0"/>
              </a:spcAft>
              <a:buNone/>
              <a:tabLst>
                <a:tab pos="336947" algn="l"/>
                <a:tab pos="673894" algn="l"/>
                <a:tab pos="1010841" algn="l"/>
                <a:tab pos="1347788" algn="l"/>
                <a:tab pos="1684735" algn="l"/>
                <a:tab pos="2021681" algn="l"/>
                <a:tab pos="2358629" algn="l"/>
                <a:tab pos="2695575" algn="l"/>
                <a:tab pos="3032522" algn="l"/>
                <a:tab pos="3369469" algn="l"/>
                <a:tab pos="3706416" algn="l"/>
                <a:tab pos="4043363" algn="l"/>
                <a:tab pos="4380310" algn="l"/>
                <a:tab pos="4717256" algn="l"/>
                <a:tab pos="5054204" algn="l"/>
                <a:tab pos="5391150" algn="l"/>
                <a:tab pos="5728097" algn="l"/>
                <a:tab pos="6065044" algn="l"/>
                <a:tab pos="6401991" algn="l"/>
                <a:tab pos="6738938" algn="l"/>
              </a:tabLst>
            </a:pPr>
            <a:r>
              <a:rPr lang="es-MX" altLang="es-MX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Periodos </a:t>
            </a:r>
            <a:r>
              <a:rPr lang="es-MX" altLang="es-MX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de reserva</a:t>
            </a:r>
          </a:p>
          <a:p>
            <a:pPr marL="0" indent="0" algn="just">
              <a:spcAft>
                <a:spcPct val="0"/>
              </a:spcAft>
              <a:buNone/>
              <a:tabLst>
                <a:tab pos="336947" algn="l"/>
                <a:tab pos="673894" algn="l"/>
                <a:tab pos="1010841" algn="l"/>
                <a:tab pos="1347788" algn="l"/>
                <a:tab pos="1684735" algn="l"/>
                <a:tab pos="2021681" algn="l"/>
                <a:tab pos="2358629" algn="l"/>
                <a:tab pos="2695575" algn="l"/>
                <a:tab pos="3032522" algn="l"/>
                <a:tab pos="3369469" algn="l"/>
                <a:tab pos="3706416" algn="l"/>
                <a:tab pos="4043363" algn="l"/>
                <a:tab pos="4380310" algn="l"/>
                <a:tab pos="4717256" algn="l"/>
                <a:tab pos="5054204" algn="l"/>
                <a:tab pos="5391150" algn="l"/>
                <a:tab pos="5728097" algn="l"/>
                <a:tab pos="6065044" algn="l"/>
                <a:tab pos="6401991" algn="l"/>
                <a:tab pos="6738938" algn="l"/>
              </a:tabLst>
            </a:pPr>
            <a:endParaRPr lang="es-MX" altLang="es-MX" sz="20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 marL="0" indent="0" algn="just">
              <a:spcAft>
                <a:spcPct val="0"/>
              </a:spcAft>
              <a:buNone/>
              <a:tabLst>
                <a:tab pos="336947" algn="l"/>
                <a:tab pos="673894" algn="l"/>
                <a:tab pos="1010841" algn="l"/>
                <a:tab pos="1347788" algn="l"/>
                <a:tab pos="1684735" algn="l"/>
                <a:tab pos="2021681" algn="l"/>
                <a:tab pos="2358629" algn="l"/>
                <a:tab pos="2695575" algn="l"/>
                <a:tab pos="3032522" algn="l"/>
                <a:tab pos="3369469" algn="l"/>
                <a:tab pos="3706416" algn="l"/>
                <a:tab pos="4043363" algn="l"/>
                <a:tab pos="4380310" algn="l"/>
                <a:tab pos="4717256" algn="l"/>
                <a:tab pos="5054204" algn="l"/>
                <a:tab pos="5391150" algn="l"/>
                <a:tab pos="5728097" algn="l"/>
                <a:tab pos="6065044" algn="l"/>
                <a:tab pos="6401991" algn="l"/>
                <a:tab pos="6738938" algn="l"/>
              </a:tabLst>
            </a:pPr>
            <a:r>
              <a:rPr lang="es-MX" altLang="es-MX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Será determinada por el Comité de Transparencia a propuesta de los </a:t>
            </a:r>
            <a:r>
              <a:rPr lang="es-MX" altLang="es-MX" sz="2000" b="1" u="sng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titulares de las áreas </a:t>
            </a:r>
            <a:r>
              <a:rPr lang="es-MX" altLang="es-MX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generadoras, y nunca podrá exceder de </a:t>
            </a:r>
            <a:r>
              <a:rPr lang="es-MX" altLang="es-MX" sz="2000" b="1" u="sng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cinco años</a:t>
            </a:r>
            <a:r>
              <a:rPr lang="es-MX" altLang="es-MX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.</a:t>
            </a:r>
            <a:endParaRPr lang="es-MX" altLang="es-MX" sz="2000" b="1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 marL="0" indent="0" algn="ctr">
              <a:spcAft>
                <a:spcPct val="0"/>
              </a:spcAft>
              <a:buNone/>
              <a:tabLst>
                <a:tab pos="336947" algn="l"/>
                <a:tab pos="673894" algn="l"/>
                <a:tab pos="1010841" algn="l"/>
                <a:tab pos="1347788" algn="l"/>
                <a:tab pos="1684735" algn="l"/>
                <a:tab pos="2021681" algn="l"/>
                <a:tab pos="2358629" algn="l"/>
                <a:tab pos="2695575" algn="l"/>
                <a:tab pos="3032522" algn="l"/>
                <a:tab pos="3369469" algn="l"/>
                <a:tab pos="3706416" algn="l"/>
                <a:tab pos="4043363" algn="l"/>
                <a:tab pos="4380310" algn="l"/>
                <a:tab pos="4717256" algn="l"/>
                <a:tab pos="5054204" algn="l"/>
                <a:tab pos="5391150" algn="l"/>
                <a:tab pos="5728097" algn="l"/>
                <a:tab pos="6065044" algn="l"/>
                <a:tab pos="6401991" algn="l"/>
                <a:tab pos="6738938" algn="l"/>
              </a:tabLst>
            </a:pPr>
            <a:endParaRPr lang="es-MX" altLang="es-MX" sz="2000" b="1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 marL="0" indent="0" algn="ctr">
              <a:spcAft>
                <a:spcPct val="0"/>
              </a:spcAft>
              <a:buNone/>
              <a:tabLst>
                <a:tab pos="336947" algn="l"/>
                <a:tab pos="673894" algn="l"/>
                <a:tab pos="1010841" algn="l"/>
                <a:tab pos="1347788" algn="l"/>
                <a:tab pos="1684735" algn="l"/>
                <a:tab pos="2021681" algn="l"/>
                <a:tab pos="2358629" algn="l"/>
                <a:tab pos="2695575" algn="l"/>
                <a:tab pos="3032522" algn="l"/>
                <a:tab pos="3369469" algn="l"/>
                <a:tab pos="3706416" algn="l"/>
                <a:tab pos="4043363" algn="l"/>
                <a:tab pos="4380310" algn="l"/>
                <a:tab pos="4717256" algn="l"/>
                <a:tab pos="5054204" algn="l"/>
                <a:tab pos="5391150" algn="l"/>
                <a:tab pos="5728097" algn="l"/>
                <a:tab pos="6065044" algn="l"/>
                <a:tab pos="6401991" algn="l"/>
                <a:tab pos="6738938" algn="l"/>
              </a:tabLst>
            </a:pPr>
            <a:r>
              <a:rPr lang="es-MX" altLang="es-MX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La información que pierda la </a:t>
            </a:r>
            <a:r>
              <a:rPr lang="es-MX" altLang="es-MX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categoría de </a:t>
            </a:r>
            <a:r>
              <a:rPr lang="es-MX" altLang="es-MX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reservada pasara a ser de libre acceso.</a:t>
            </a:r>
          </a:p>
        </p:txBody>
      </p:sp>
      <p:pic>
        <p:nvPicPr>
          <p:cNvPr id="9" name="Picture 6" descr="si3-01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942" y="2852936"/>
            <a:ext cx="2392941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06606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21 Rectángulo"/>
          <p:cNvSpPr/>
          <p:nvPr/>
        </p:nvSpPr>
        <p:spPr>
          <a:xfrm rot="10800000">
            <a:off x="0" y="548680"/>
            <a:ext cx="4581173" cy="5666402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21 Rectángulo"/>
          <p:cNvSpPr/>
          <p:nvPr/>
        </p:nvSpPr>
        <p:spPr>
          <a:xfrm rot="10800000">
            <a:off x="4562826" y="550854"/>
            <a:ext cx="4581173" cy="566640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2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16468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880822" y="6381328"/>
            <a:ext cx="39488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</a:t>
            </a:r>
            <a:r>
              <a:rPr lang="en-US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18.2, 4 y 5. 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"/>
          <p:cNvSpPr>
            <a:spLocks noGrp="1" noChangeArrowheads="1"/>
          </p:cNvSpPr>
          <p:nvPr>
            <p:ph type="title"/>
          </p:nvPr>
        </p:nvSpPr>
        <p:spPr>
          <a:xfrm>
            <a:off x="278012" y="1412776"/>
            <a:ext cx="4006800" cy="987326"/>
          </a:xfrm>
        </p:spPr>
        <p:txBody>
          <a:bodyPr vert="horz" lIns="68580" tIns="26405" rIns="68580" bIns="34290" rtlCol="0" anchor="ctr">
            <a:noAutofit/>
          </a:bodyPr>
          <a:lstStyle/>
          <a:p>
            <a:pPr algn="just"/>
            <a:r>
              <a:rPr lang="es-MX" altLang="es-MX" sz="3600" b="1" dirty="0">
                <a:solidFill>
                  <a:srgbClr val="FFFFFF"/>
                </a:solidFill>
                <a:cs typeface="Arial" panose="020B0604020202020204" pitchFamily="34" charset="0"/>
              </a:rPr>
              <a:t>Información Pública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4716016" y="908720"/>
            <a:ext cx="4006800" cy="3713616"/>
          </a:xfrm>
        </p:spPr>
        <p:txBody>
          <a:bodyPr vert="horz" lIns="68580" tIns="9602" rIns="68580" bIns="34290" rtlCol="0">
            <a:noAutofit/>
          </a:bodyPr>
          <a:lstStyle/>
          <a:p>
            <a:pPr marL="0" indent="0">
              <a:spcBef>
                <a:spcPts val="0"/>
              </a:spcBef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Reservada</a:t>
            </a:r>
            <a:endParaRPr lang="es-MX" altLang="es-MX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spcBef>
                <a:spcPts val="0"/>
              </a:spcBef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400" b="1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 algn="just">
              <a:spcAft>
                <a:spcPct val="0"/>
              </a:spcAft>
              <a:buFont typeface="Courier New" pitchFamily="49" charset="0"/>
              <a:buChar char="o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Para clasificar como reservada una información el C.T. realizará la </a:t>
            </a:r>
            <a:r>
              <a:rPr lang="es-MX" altLang="es-MX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Prueba de Daño</a:t>
            </a:r>
            <a:r>
              <a:rPr lang="es-MX" altLang="es-MX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debiendo acreditar los 4 elementos, lo cual asentará en una </a:t>
            </a:r>
            <a:r>
              <a:rPr lang="es-MX" altLang="es-MX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Acta.</a:t>
            </a:r>
          </a:p>
          <a:p>
            <a:pPr algn="just">
              <a:spcAft>
                <a:spcPct val="0"/>
              </a:spcAft>
              <a:buFont typeface="Courier New" pitchFamily="49" charset="0"/>
              <a:buChar char="o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En todo momento el Instituto tendrá acceso a la información reservada y </a:t>
            </a:r>
            <a:r>
              <a:rPr lang="es-MX" altLang="es-MX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confidencial.</a:t>
            </a:r>
          </a:p>
          <a:p>
            <a:pPr algn="just">
              <a:spcAft>
                <a:spcPct val="0"/>
              </a:spcAft>
              <a:buFont typeface="Courier New" pitchFamily="49" charset="0"/>
              <a:buChar char="o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Siempre que se deniegue una información clasificada como reservada los sujetos obligados deberán expedir una </a:t>
            </a:r>
            <a:r>
              <a:rPr lang="es-MX" altLang="es-MX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versión </a:t>
            </a:r>
            <a:r>
              <a:rPr lang="es-MX" altLang="es-MX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pública</a:t>
            </a:r>
            <a:r>
              <a:rPr lang="es-MX" altLang="es-MX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.</a:t>
            </a:r>
          </a:p>
        </p:txBody>
      </p:sp>
      <p:pic>
        <p:nvPicPr>
          <p:cNvPr id="9" name="Picture 6" descr="si3-01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942" y="2852936"/>
            <a:ext cx="2392941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06392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21 Rectángulo"/>
          <p:cNvSpPr/>
          <p:nvPr/>
        </p:nvSpPr>
        <p:spPr>
          <a:xfrm rot="10800000">
            <a:off x="0" y="548680"/>
            <a:ext cx="4581173" cy="5666402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21 Rectángulo"/>
          <p:cNvSpPr/>
          <p:nvPr/>
        </p:nvSpPr>
        <p:spPr>
          <a:xfrm rot="10800000">
            <a:off x="4562826" y="550854"/>
            <a:ext cx="4581173" cy="566640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2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678063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453095" y="6381328"/>
            <a:ext cx="337656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</a:t>
            </a:r>
            <a:r>
              <a:rPr lang="en-US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19.3. 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"/>
          <p:cNvSpPr>
            <a:spLocks noGrp="1" noChangeArrowheads="1"/>
          </p:cNvSpPr>
          <p:nvPr>
            <p:ph type="title"/>
          </p:nvPr>
        </p:nvSpPr>
        <p:spPr>
          <a:xfrm>
            <a:off x="278012" y="1412776"/>
            <a:ext cx="4006800" cy="987326"/>
          </a:xfrm>
        </p:spPr>
        <p:txBody>
          <a:bodyPr vert="horz" lIns="68580" tIns="26405" rIns="68580" bIns="34290" rtlCol="0" anchor="ctr">
            <a:noAutofit/>
          </a:bodyPr>
          <a:lstStyle/>
          <a:p>
            <a:pPr algn="just"/>
            <a:r>
              <a:rPr lang="es-MX" altLang="es-MX" sz="3600" b="1" dirty="0">
                <a:solidFill>
                  <a:srgbClr val="FFFFFF"/>
                </a:solidFill>
                <a:cs typeface="Arial" panose="020B0604020202020204" pitchFamily="34" charset="0"/>
              </a:rPr>
              <a:t>Información Pública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4716016" y="908720"/>
            <a:ext cx="4320480" cy="3713616"/>
          </a:xfrm>
        </p:spPr>
        <p:txBody>
          <a:bodyPr vert="horz" lIns="68580" tIns="9602" rIns="68580" bIns="34290" rtlCol="0">
            <a:noAutofit/>
          </a:bodyPr>
          <a:lstStyle/>
          <a:p>
            <a:pPr marL="0" indent="0" algn="just">
              <a:spcBef>
                <a:spcPts val="0"/>
              </a:spcBef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Reservada</a:t>
            </a:r>
            <a:endParaRPr lang="es-MX" altLang="es-MX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just">
              <a:spcBef>
                <a:spcPts val="0"/>
              </a:spcBef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400" b="1" dirty="0" smtClean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VERSIÓN PÚBLICA</a:t>
            </a:r>
          </a:p>
          <a:p>
            <a:pPr marL="0" indent="0" algn="just">
              <a:spcBef>
                <a:spcPts val="0"/>
              </a:spcBef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400" b="1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4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Cuando un documento contenga partes o </a:t>
            </a:r>
            <a:r>
              <a:rPr lang="es-MX" altLang="es-MX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secciones reservadas o confidenciales</a:t>
            </a:r>
            <a:r>
              <a:rPr lang="es-MX" altLang="es-MX" sz="24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, </a:t>
            </a:r>
            <a:r>
              <a:rPr lang="es-MX" altLang="es-MX" sz="2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para atender </a:t>
            </a:r>
            <a:r>
              <a:rPr lang="es-MX" altLang="es-MX" sz="24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una </a:t>
            </a:r>
            <a:r>
              <a:rPr lang="es-MX" altLang="es-MX" sz="2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solicitud, </a:t>
            </a:r>
            <a:r>
              <a:rPr lang="es-MX" altLang="es-MX" sz="24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deberán elaborar una </a:t>
            </a:r>
            <a:r>
              <a:rPr lang="es-MX" altLang="es-MX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versión pública </a:t>
            </a:r>
            <a:r>
              <a:rPr lang="es-MX" altLang="es-MX" sz="24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en la que se </a:t>
            </a:r>
            <a:r>
              <a:rPr lang="es-MX" altLang="es-MX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testen </a:t>
            </a:r>
            <a:r>
              <a:rPr lang="es-MX" altLang="es-MX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secciones </a:t>
            </a:r>
            <a:r>
              <a:rPr lang="es-MX" altLang="es-MX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clasificadas</a:t>
            </a:r>
            <a:r>
              <a:rPr lang="es-MX" altLang="es-MX" sz="24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, </a:t>
            </a:r>
            <a:r>
              <a:rPr lang="es-MX" altLang="es-MX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indicando su contenido </a:t>
            </a:r>
            <a:r>
              <a:rPr lang="es-MX" altLang="es-MX" sz="24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de manera genérica y </a:t>
            </a:r>
            <a:r>
              <a:rPr lang="es-MX" altLang="es-MX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fundando y motivando</a:t>
            </a:r>
            <a:r>
              <a:rPr lang="es-MX" altLang="es-MX" sz="24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su clasificación.</a:t>
            </a:r>
          </a:p>
        </p:txBody>
      </p:sp>
      <p:pic>
        <p:nvPicPr>
          <p:cNvPr id="9" name="Picture 6" descr="si3-01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942" y="2852936"/>
            <a:ext cx="2392941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07001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21 Rectángulo"/>
          <p:cNvSpPr/>
          <p:nvPr/>
        </p:nvSpPr>
        <p:spPr>
          <a:xfrm rot="10800000">
            <a:off x="0" y="548680"/>
            <a:ext cx="4581173" cy="5666402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21 Rectángulo"/>
          <p:cNvSpPr/>
          <p:nvPr/>
        </p:nvSpPr>
        <p:spPr>
          <a:xfrm rot="10800000">
            <a:off x="4562826" y="550854"/>
            <a:ext cx="4581173" cy="566640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2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4548343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</a:t>
            </a:r>
            <a:r>
              <a:rPr lang="en-US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20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"/>
          <p:cNvSpPr>
            <a:spLocks noGrp="1" noChangeArrowheads="1"/>
          </p:cNvSpPr>
          <p:nvPr>
            <p:ph type="title"/>
          </p:nvPr>
        </p:nvSpPr>
        <p:spPr>
          <a:xfrm>
            <a:off x="278012" y="1412776"/>
            <a:ext cx="4006800" cy="987326"/>
          </a:xfrm>
        </p:spPr>
        <p:txBody>
          <a:bodyPr vert="horz" lIns="68580" tIns="26405" rIns="68580" bIns="34290" rtlCol="0" anchor="ctr">
            <a:noAutofit/>
          </a:bodyPr>
          <a:lstStyle/>
          <a:p>
            <a:pPr algn="just"/>
            <a:r>
              <a:rPr lang="es-MX" altLang="es-MX" sz="3600" b="1" dirty="0">
                <a:solidFill>
                  <a:srgbClr val="FFFFFF"/>
                </a:solidFill>
                <a:cs typeface="Arial" panose="020B0604020202020204" pitchFamily="34" charset="0"/>
              </a:rPr>
              <a:t>Información Pública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4850012" y="1659600"/>
            <a:ext cx="4006800" cy="3713616"/>
          </a:xfrm>
        </p:spPr>
        <p:txBody>
          <a:bodyPr vert="horz" lIns="68580" tIns="9602" rIns="68580" bIns="34290" rtlCol="0">
            <a:noAutofit/>
          </a:bodyPr>
          <a:lstStyle/>
          <a:p>
            <a:pPr marL="0" indent="0">
              <a:spcBef>
                <a:spcPts val="0"/>
              </a:spcBef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Confidencial</a:t>
            </a:r>
            <a:endParaRPr lang="es-MX" altLang="es-MX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spcBef>
                <a:spcPts val="0"/>
              </a:spcBef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400" b="1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 marL="0" indent="0" algn="just">
              <a:spcAft>
                <a:spcPct val="0"/>
              </a:spcAft>
              <a:buNone/>
            </a:pPr>
            <a:r>
              <a:rPr lang="es-ES" altLang="es-MX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Es la relativa a los </a:t>
            </a:r>
            <a:r>
              <a:rPr lang="es-ES" altLang="es-MX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particulares</a:t>
            </a:r>
            <a:r>
              <a:rPr lang="es-ES" altLang="es-MX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, intransferible, indelegable, que se tiene prohibido su acceso, distribución, comercialización, publicación y difusión, con excepción de las </a:t>
            </a:r>
            <a:r>
              <a:rPr lang="es-ES" altLang="es-MX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autoridades competentes</a:t>
            </a:r>
            <a:r>
              <a:rPr lang="es-ES" altLang="es-MX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que conforme a la ley tengan acceso a ella.</a:t>
            </a:r>
            <a:endParaRPr lang="es-ES_tradnl" altLang="es-MX" sz="20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9" name="Picture 6" descr="si3-01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942" y="2852936"/>
            <a:ext cx="2392941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8575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21 Rectángulo"/>
          <p:cNvSpPr/>
          <p:nvPr/>
        </p:nvSpPr>
        <p:spPr>
          <a:xfrm rot="10800000">
            <a:off x="4572000" y="548680"/>
            <a:ext cx="4572000" cy="5666402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19 Rectángulo"/>
          <p:cNvSpPr/>
          <p:nvPr/>
        </p:nvSpPr>
        <p:spPr>
          <a:xfrm rot="10800000">
            <a:off x="1" y="548680"/>
            <a:ext cx="4572000" cy="5666402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467545" y="2636912"/>
            <a:ext cx="2808312" cy="316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lvl="0" indent="-342900">
              <a:lnSpc>
                <a:spcPct val="120000"/>
              </a:lnSpc>
              <a:buFont typeface="Wingdings" charset="2"/>
              <a:buChar char="§"/>
            </a:pPr>
            <a:r>
              <a:rPr lang="es-MX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Certeza</a:t>
            </a:r>
          </a:p>
          <a:p>
            <a:pPr marL="342900" lvl="0" indent="-342900">
              <a:lnSpc>
                <a:spcPct val="120000"/>
              </a:lnSpc>
              <a:buFont typeface="Wingdings" charset="2"/>
              <a:buChar char="§"/>
            </a:pPr>
            <a:r>
              <a:rPr lang="es-MX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Eficacia</a:t>
            </a:r>
          </a:p>
          <a:p>
            <a:pPr marL="342900" lvl="0" indent="-342900">
              <a:lnSpc>
                <a:spcPct val="120000"/>
              </a:lnSpc>
              <a:buFont typeface="Wingdings" charset="2"/>
              <a:buChar char="§"/>
            </a:pPr>
            <a:r>
              <a:rPr lang="es-MX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Imparcialidad</a:t>
            </a:r>
          </a:p>
          <a:p>
            <a:pPr marL="342900" lvl="0" indent="-342900">
              <a:lnSpc>
                <a:spcPct val="120000"/>
              </a:lnSpc>
              <a:buFont typeface="Wingdings" charset="2"/>
              <a:buChar char="§"/>
            </a:pPr>
            <a:r>
              <a:rPr lang="es-MX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Independencia</a:t>
            </a:r>
          </a:p>
          <a:p>
            <a:pPr marL="342900" lvl="0" indent="-342900">
              <a:lnSpc>
                <a:spcPct val="120000"/>
              </a:lnSpc>
              <a:buFont typeface="Wingdings" charset="2"/>
              <a:buChar char="§"/>
            </a:pPr>
            <a:r>
              <a:rPr lang="es-MX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Legalidad</a:t>
            </a:r>
          </a:p>
          <a:p>
            <a:pPr marL="342900" lvl="0" indent="-342900">
              <a:lnSpc>
                <a:spcPct val="120000"/>
              </a:lnSpc>
              <a:buFont typeface="Wingdings" charset="2"/>
              <a:buChar char="§"/>
            </a:pPr>
            <a:r>
              <a:rPr lang="es-MX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Objetividad</a:t>
            </a:r>
          </a:p>
          <a:p>
            <a:pPr marL="342900" lvl="0" indent="-342900">
              <a:lnSpc>
                <a:spcPct val="120000"/>
              </a:lnSpc>
              <a:buFont typeface="Wingdings" charset="2"/>
              <a:buChar char="§"/>
            </a:pPr>
            <a:r>
              <a:rPr lang="es-MX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Profesionalismo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4572000" y="2565400"/>
            <a:ext cx="4572000" cy="3311525"/>
          </a:xfrm>
        </p:spPr>
        <p:txBody>
          <a:bodyPr vert="horz" lIns="68580" tIns="13202" rIns="68580" bIns="34290" numCol="2" rtlCol="0">
            <a:noAutofit/>
          </a:bodyPr>
          <a:lstStyle/>
          <a:p>
            <a:pPr marL="367246" indent="-244111">
              <a:lnSpc>
                <a:spcPct val="150000"/>
              </a:lnSpc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1800" dirty="0">
                <a:latin typeface="Arial" panose="020B0604020202020204" pitchFamily="34" charset="0"/>
                <a:cs typeface="Arial" panose="020B0604020202020204" pitchFamily="34" charset="0"/>
              </a:rPr>
              <a:t>Gratuidad</a:t>
            </a:r>
          </a:p>
          <a:p>
            <a:pPr marL="367246" indent="-244111">
              <a:lnSpc>
                <a:spcPct val="150000"/>
              </a:lnSpc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1800" dirty="0">
                <a:latin typeface="Arial" panose="020B0604020202020204" pitchFamily="34" charset="0"/>
                <a:cs typeface="Arial" panose="020B0604020202020204" pitchFamily="34" charset="0"/>
              </a:rPr>
              <a:t>Interés general</a:t>
            </a:r>
          </a:p>
          <a:p>
            <a:pPr marL="367246" indent="-244111">
              <a:lnSpc>
                <a:spcPct val="150000"/>
              </a:lnSpc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1800" dirty="0">
                <a:latin typeface="Arial" panose="020B0604020202020204" pitchFamily="34" charset="0"/>
                <a:cs typeface="Arial" panose="020B0604020202020204" pitchFamily="34" charset="0"/>
              </a:rPr>
              <a:t>Libre acceso</a:t>
            </a:r>
          </a:p>
          <a:p>
            <a:pPr marL="367246" indent="-244111">
              <a:lnSpc>
                <a:spcPct val="150000"/>
              </a:lnSpc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1800" b="1" u="sng" dirty="0">
                <a:latin typeface="Arial" panose="020B0604020202020204" pitchFamily="34" charset="0"/>
                <a:cs typeface="Arial" panose="020B0604020202020204" pitchFamily="34" charset="0"/>
              </a:rPr>
              <a:t>Máxima publicidad</a:t>
            </a:r>
          </a:p>
          <a:p>
            <a:pPr marL="367246" indent="-244111">
              <a:lnSpc>
                <a:spcPct val="150000"/>
              </a:lnSpc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1800" dirty="0">
                <a:latin typeface="Arial" panose="020B0604020202020204" pitchFamily="34" charset="0"/>
                <a:cs typeface="Arial" panose="020B0604020202020204" pitchFamily="34" charset="0"/>
              </a:rPr>
              <a:t>Presunción de existencia</a:t>
            </a:r>
          </a:p>
          <a:p>
            <a:pPr marL="367246" indent="-244111">
              <a:lnSpc>
                <a:spcPct val="150000"/>
              </a:lnSpc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1800" dirty="0">
                <a:latin typeface="Arial" panose="020B0604020202020204" pitchFamily="34" charset="0"/>
                <a:cs typeface="Arial" panose="020B0604020202020204" pitchFamily="34" charset="0"/>
              </a:rPr>
              <a:t>Mínima formalidad</a:t>
            </a:r>
          </a:p>
          <a:p>
            <a:pPr marL="367246" indent="-244111">
              <a:lnSpc>
                <a:spcPct val="150000"/>
              </a:lnSpc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1800" dirty="0">
                <a:latin typeface="Arial" panose="020B0604020202020204" pitchFamily="34" charset="0"/>
                <a:cs typeface="Arial" panose="020B0604020202020204" pitchFamily="34" charset="0"/>
              </a:rPr>
              <a:t>Sencillez y celeridad</a:t>
            </a:r>
          </a:p>
          <a:p>
            <a:pPr marL="367246" indent="-244111">
              <a:lnSpc>
                <a:spcPct val="150000"/>
              </a:lnSpc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1800" dirty="0">
                <a:latin typeface="Arial" panose="020B0604020202020204" pitchFamily="34" charset="0"/>
                <a:cs typeface="Arial" panose="020B0604020202020204" pitchFamily="34" charset="0"/>
              </a:rPr>
              <a:t>Suplencia de la deficiencia</a:t>
            </a:r>
          </a:p>
          <a:p>
            <a:pPr marL="367246" indent="-244111">
              <a:lnSpc>
                <a:spcPct val="150000"/>
              </a:lnSpc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1800" dirty="0">
                <a:latin typeface="Arial" panose="020B0604020202020204" pitchFamily="34" charset="0"/>
                <a:cs typeface="Arial" panose="020B0604020202020204" pitchFamily="34" charset="0"/>
              </a:rPr>
              <a:t>Transparencia</a:t>
            </a: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5796136" y="6381328"/>
            <a:ext cx="29758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6446844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10 Rectángulo"/>
          <p:cNvSpPr/>
          <p:nvPr/>
        </p:nvSpPr>
        <p:spPr>
          <a:xfrm>
            <a:off x="251520" y="1105580"/>
            <a:ext cx="4032448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PRINCIPIOS DE LA LEY</a:t>
            </a:r>
          </a:p>
          <a:p>
            <a:pPr algn="ctr"/>
            <a:r>
              <a:rPr lang="es-E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SUJETOS OBLIGADOS</a:t>
            </a:r>
          </a:p>
        </p:txBody>
      </p:sp>
    </p:spTree>
    <p:extLst>
      <p:ext uri="{BB962C8B-B14F-4D97-AF65-F5344CB8AC3E}">
        <p14:creationId xmlns:p14="http://schemas.microsoft.com/office/powerpoint/2010/main" val="31362592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11 Rectángulo"/>
          <p:cNvSpPr/>
          <p:nvPr/>
        </p:nvSpPr>
        <p:spPr>
          <a:xfrm>
            <a:off x="0" y="548680"/>
            <a:ext cx="9144000" cy="5688000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5337222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/>
          <p:cNvSpPr/>
          <p:nvPr/>
        </p:nvSpPr>
        <p:spPr>
          <a:xfrm>
            <a:off x="251520" y="972016"/>
            <a:ext cx="8892480" cy="530914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2400" b="1" dirty="0" smtClean="0">
                <a:solidFill>
                  <a:schemeClr val="bg1"/>
                </a:solidFill>
              </a:rPr>
              <a:t>Obligaciones del Sujeto Obligado (comprende </a:t>
            </a:r>
            <a:r>
              <a:rPr lang="es-MX" sz="2400" b="1" dirty="0">
                <a:solidFill>
                  <a:schemeClr val="bg1"/>
                </a:solidFill>
              </a:rPr>
              <a:t>XXXIX </a:t>
            </a:r>
            <a:r>
              <a:rPr lang="es-MX" sz="2400" b="1" dirty="0" smtClean="0">
                <a:solidFill>
                  <a:schemeClr val="bg1"/>
                </a:solidFill>
              </a:rPr>
              <a:t>fracciones)</a:t>
            </a:r>
          </a:p>
          <a:p>
            <a:pPr lvl="0"/>
            <a:endParaRPr lang="es-MX" altLang="es-MX" sz="2000" dirty="0" smtClean="0">
              <a:solidFill>
                <a:srgbClr val="FFFFFF"/>
              </a:solidFill>
              <a:cs typeface="Arial" panose="020B0604020202020204" pitchFamily="34" charset="0"/>
            </a:endParaRPr>
          </a:p>
          <a:p>
            <a:pPr marL="342900" lvl="0" indent="-342900">
              <a:spcAft>
                <a:spcPts val="1800"/>
              </a:spcAft>
              <a:buFont typeface="Arial"/>
              <a:buChar char="•"/>
            </a:pPr>
            <a:r>
              <a:rPr lang="es-MX" altLang="es-MX" sz="2000" dirty="0" smtClean="0">
                <a:solidFill>
                  <a:srgbClr val="FFFFFF"/>
                </a:solidFill>
                <a:cs typeface="Arial" panose="020B0604020202020204" pitchFamily="34" charset="0"/>
              </a:rPr>
              <a:t>Orientar y facilitar al público la consulta y acceso a la información</a:t>
            </a:r>
          </a:p>
          <a:p>
            <a:pPr marL="342900" lvl="0" indent="-342900">
              <a:spcAft>
                <a:spcPts val="1800"/>
              </a:spcAft>
              <a:buFont typeface="Arial"/>
              <a:buChar char="•"/>
            </a:pPr>
            <a:r>
              <a:rPr lang="es-MX" altLang="es-MX" sz="2000" dirty="0" smtClean="0">
                <a:solidFill>
                  <a:srgbClr val="FFFFFF"/>
                </a:solidFill>
                <a:cs typeface="Arial" panose="020B0604020202020204" pitchFamily="34" charset="0"/>
              </a:rPr>
              <a:t>Proteger la información reservada y confidencial</a:t>
            </a:r>
          </a:p>
          <a:p>
            <a:pPr marL="342900" lvl="0" indent="-342900">
              <a:spcAft>
                <a:spcPts val="1800"/>
              </a:spcAft>
              <a:buFont typeface="Arial"/>
              <a:buChar char="•"/>
            </a:pPr>
            <a:r>
              <a:rPr lang="es-MX" altLang="es-MX" sz="2000" dirty="0">
                <a:solidFill>
                  <a:srgbClr val="FFFFFF"/>
                </a:solidFill>
                <a:cs typeface="Arial" panose="020B0604020202020204" pitchFamily="34" charset="0"/>
              </a:rPr>
              <a:t>Aprobar su reglamento en materia de transparencia y acceso a la información pública</a:t>
            </a:r>
            <a:r>
              <a:rPr lang="es-MX" altLang="es-MX" sz="2000" dirty="0" smtClean="0">
                <a:solidFill>
                  <a:srgbClr val="FFFFFF"/>
                </a:solidFill>
                <a:cs typeface="Arial" panose="020B0604020202020204" pitchFamily="34" charset="0"/>
              </a:rPr>
              <a:t>;</a:t>
            </a:r>
          </a:p>
          <a:p>
            <a:pPr marL="342900" lvl="0" indent="-342900">
              <a:spcAft>
                <a:spcPts val="1800"/>
              </a:spcAft>
              <a:buFont typeface="Arial"/>
              <a:buChar char="•"/>
            </a:pPr>
            <a:r>
              <a:rPr lang="es-MX" altLang="es-MX" sz="2000" dirty="0">
                <a:solidFill>
                  <a:srgbClr val="FFFFFF"/>
                </a:solidFill>
                <a:cs typeface="Arial" panose="020B0604020202020204" pitchFamily="34" charset="0"/>
              </a:rPr>
              <a:t>Publicar permanentemente en internet </a:t>
            </a:r>
            <a:r>
              <a:rPr lang="es-MX" altLang="es-MX" sz="2000" dirty="0" smtClean="0">
                <a:solidFill>
                  <a:srgbClr val="FFFFFF"/>
                </a:solidFill>
                <a:cs typeface="Arial" panose="020B0604020202020204" pitchFamily="34" charset="0"/>
              </a:rPr>
              <a:t>y en la PNT, </a:t>
            </a:r>
            <a:r>
              <a:rPr lang="es-MX" altLang="es-MX" sz="2000" dirty="0">
                <a:solidFill>
                  <a:srgbClr val="FFFFFF"/>
                </a:solidFill>
                <a:cs typeface="Arial" panose="020B0604020202020204" pitchFamily="34" charset="0"/>
              </a:rPr>
              <a:t>así como actualizar al menos una vez al mes, la información fundamental</a:t>
            </a:r>
            <a:r>
              <a:rPr lang="es-MX" altLang="es-MX" sz="2000" dirty="0" smtClean="0">
                <a:solidFill>
                  <a:srgbClr val="FFFFFF"/>
                </a:solidFill>
                <a:cs typeface="Arial" panose="020B0604020202020204" pitchFamily="34" charset="0"/>
              </a:rPr>
              <a:t>. </a:t>
            </a:r>
          </a:p>
          <a:p>
            <a:pPr marL="342900" lvl="0" indent="-342900">
              <a:spcAft>
                <a:spcPts val="1800"/>
              </a:spcAft>
              <a:buFont typeface="Arial"/>
              <a:buChar char="•"/>
            </a:pPr>
            <a:r>
              <a:rPr lang="es-MX" altLang="es-MX" sz="2000" dirty="0" smtClean="0">
                <a:solidFill>
                  <a:srgbClr val="FFFFFF"/>
                </a:solidFill>
                <a:cs typeface="Arial" panose="020B0604020202020204" pitchFamily="34" charset="0"/>
              </a:rPr>
              <a:t>Documentar </a:t>
            </a:r>
            <a:r>
              <a:rPr lang="es-MX" altLang="es-MX" sz="2000" dirty="0">
                <a:solidFill>
                  <a:srgbClr val="FFFFFF"/>
                </a:solidFill>
                <a:cs typeface="Arial" panose="020B0604020202020204" pitchFamily="34" charset="0"/>
              </a:rPr>
              <a:t>los actos que deriven del ejercicio de sus </a:t>
            </a:r>
            <a:r>
              <a:rPr lang="es-MX" altLang="es-MX" sz="2000" dirty="0" smtClean="0">
                <a:solidFill>
                  <a:srgbClr val="FFFFFF"/>
                </a:solidFill>
                <a:cs typeface="Arial" panose="020B0604020202020204" pitchFamily="34" charset="0"/>
              </a:rPr>
              <a:t>competencias y </a:t>
            </a:r>
            <a:r>
              <a:rPr lang="es-MX" altLang="es-MX" sz="2000" dirty="0">
                <a:solidFill>
                  <a:srgbClr val="FFFFFF"/>
                </a:solidFill>
                <a:cs typeface="Arial" panose="020B0604020202020204" pitchFamily="34" charset="0"/>
              </a:rPr>
              <a:t>acordado en reuniones de órganos </a:t>
            </a:r>
            <a:r>
              <a:rPr lang="es-MX" altLang="es-MX" sz="2000" dirty="0" smtClean="0">
                <a:solidFill>
                  <a:srgbClr val="FFFFFF"/>
                </a:solidFill>
                <a:cs typeface="Arial" panose="020B0604020202020204" pitchFamily="34" charset="0"/>
              </a:rPr>
              <a:t>colegiados, </a:t>
            </a:r>
            <a:r>
              <a:rPr lang="es-MX" altLang="es-MX" sz="2000" dirty="0">
                <a:solidFill>
                  <a:srgbClr val="FFFFFF"/>
                </a:solidFill>
                <a:cs typeface="Arial" panose="020B0604020202020204" pitchFamily="34" charset="0"/>
              </a:rPr>
              <a:t>y publicar dichas </a:t>
            </a:r>
            <a:r>
              <a:rPr lang="es-MX" altLang="es-MX" sz="2000" dirty="0" smtClean="0">
                <a:solidFill>
                  <a:srgbClr val="FFFFFF"/>
                </a:solidFill>
                <a:cs typeface="Arial" panose="020B0604020202020204" pitchFamily="34" charset="0"/>
              </a:rPr>
              <a:t>actas</a:t>
            </a:r>
          </a:p>
          <a:p>
            <a:pPr marL="342900" lvl="0" indent="-342900" algn="just">
              <a:spcAft>
                <a:spcPts val="1800"/>
              </a:spcAft>
              <a:buFont typeface="Arial"/>
              <a:buChar char="•"/>
            </a:pPr>
            <a:r>
              <a:rPr lang="es-MX" sz="2000" dirty="0" smtClean="0">
                <a:solidFill>
                  <a:srgbClr val="FFFFFF"/>
                </a:solidFill>
                <a:cs typeface="Arial" panose="020B0604020202020204" pitchFamily="34" charset="0"/>
              </a:rPr>
              <a:t>Promover acuerdos con instituciones para realizar respuestas en lenguas indígenas y </a:t>
            </a:r>
            <a:r>
              <a:rPr lang="es-MX" sz="2000" dirty="0">
                <a:solidFill>
                  <a:srgbClr val="FFFFFF"/>
                </a:solidFill>
                <a:cs typeface="Arial" panose="020B0604020202020204" pitchFamily="34" charset="0"/>
              </a:rPr>
              <a:t>braille </a:t>
            </a:r>
            <a:r>
              <a:rPr lang="es-MX" sz="2000" b="1" dirty="0" smtClean="0">
                <a:solidFill>
                  <a:srgbClr val="FFFFFF"/>
                </a:solidFill>
                <a:cs typeface="Arial" panose="020B0604020202020204" pitchFamily="34" charset="0"/>
              </a:rPr>
              <a:t>o </a:t>
            </a:r>
            <a:r>
              <a:rPr lang="es-MX" sz="2000" b="1" dirty="0">
                <a:solidFill>
                  <a:srgbClr val="FFFFFF"/>
                </a:solidFill>
                <a:cs typeface="Arial" panose="020B0604020202020204" pitchFamily="34" charset="0"/>
              </a:rPr>
              <a:t>cualquier formato accesible correspondiente</a:t>
            </a:r>
            <a:r>
              <a:rPr lang="es-MX" sz="2000" dirty="0">
                <a:solidFill>
                  <a:srgbClr val="FFFFFF"/>
                </a:solidFill>
                <a:cs typeface="Arial" panose="020B0604020202020204" pitchFamily="34" charset="0"/>
              </a:rPr>
              <a:t>, en forma más </a:t>
            </a:r>
            <a:r>
              <a:rPr lang="es-MX" sz="2000" dirty="0" smtClean="0">
                <a:solidFill>
                  <a:srgbClr val="FFFFFF"/>
                </a:solidFill>
                <a:cs typeface="Arial" panose="020B0604020202020204" pitchFamily="34" charset="0"/>
              </a:rPr>
              <a:t>eficiente.</a:t>
            </a:r>
            <a:endParaRPr lang="es-MX" sz="2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27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11 Rectángulo"/>
          <p:cNvSpPr/>
          <p:nvPr/>
        </p:nvSpPr>
        <p:spPr>
          <a:xfrm>
            <a:off x="0" y="548680"/>
            <a:ext cx="9144000" cy="5688000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928912" y="6381328"/>
            <a:ext cx="39007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bis y 26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2086221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/>
          <p:cNvSpPr/>
          <p:nvPr/>
        </p:nvSpPr>
        <p:spPr>
          <a:xfrm>
            <a:off x="35496" y="1844824"/>
            <a:ext cx="8892480" cy="415498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just"/>
            <a:endParaRPr lang="es-MX" sz="2400" dirty="0" smtClean="0">
              <a:solidFill>
                <a:schemeClr val="bg1"/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s-MX" sz="2400" dirty="0" smtClean="0">
                <a:solidFill>
                  <a:schemeClr val="bg1"/>
                </a:solidFill>
              </a:rPr>
              <a:t>Condicional la recepción de una </a:t>
            </a:r>
            <a:r>
              <a:rPr lang="es-MX" sz="2400" dirty="0" smtClean="0">
                <a:solidFill>
                  <a:schemeClr val="bg1"/>
                </a:solidFill>
              </a:rPr>
              <a:t>solicitud.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s-MX" sz="2400" dirty="0" smtClean="0">
              <a:solidFill>
                <a:schemeClr val="bg1"/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s-MX" sz="2400" dirty="0" smtClean="0">
                <a:solidFill>
                  <a:schemeClr val="bg1"/>
                </a:solidFill>
              </a:rPr>
              <a:t>Pedir directa o indirectamente datos </a:t>
            </a:r>
            <a:r>
              <a:rPr lang="es-MX" sz="2400" dirty="0" smtClean="0">
                <a:solidFill>
                  <a:schemeClr val="bg1"/>
                </a:solidFill>
              </a:rPr>
              <a:t>adicionales.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s-MX" sz="2400" dirty="0" smtClean="0">
              <a:solidFill>
                <a:schemeClr val="bg1"/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s-MX" sz="2400" dirty="0" smtClean="0">
                <a:solidFill>
                  <a:schemeClr val="bg1"/>
                </a:solidFill>
              </a:rPr>
              <a:t>Cobrar por cualquier trámite, salvo lo previsto en la Ley de Ingresos</a:t>
            </a:r>
            <a:r>
              <a:rPr lang="es-MX" sz="2400" dirty="0" smtClean="0">
                <a:solidFill>
                  <a:schemeClr val="bg1"/>
                </a:solidFill>
              </a:rPr>
              <a:t>.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s-MX" sz="2400" dirty="0" smtClean="0">
              <a:solidFill>
                <a:schemeClr val="bg1"/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s-MX" sz="2400" dirty="0">
                <a:solidFill>
                  <a:schemeClr val="bg1"/>
                </a:solidFill>
              </a:rPr>
              <a:t>Difundir, distribuir, transferir, publicar o comercializar información confidencial </a:t>
            </a:r>
            <a:r>
              <a:rPr lang="es-MX" sz="2400" dirty="0" smtClean="0">
                <a:solidFill>
                  <a:schemeClr val="bg1"/>
                </a:solidFill>
              </a:rPr>
              <a:t>sin autorización del titular o permitir acceso a personas no autorizadas. </a:t>
            </a:r>
          </a:p>
        </p:txBody>
      </p:sp>
      <p:sp>
        <p:nvSpPr>
          <p:cNvPr id="6" name="Rectángulo 1"/>
          <p:cNvSpPr/>
          <p:nvPr/>
        </p:nvSpPr>
        <p:spPr>
          <a:xfrm>
            <a:off x="3452031" y="1249596"/>
            <a:ext cx="2200089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s-MX" sz="2800" b="1" dirty="0">
                <a:solidFill>
                  <a:schemeClr val="bg1"/>
                </a:solidFill>
              </a:rPr>
              <a:t>Prohibiciones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130546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11 Rectángulo"/>
          <p:cNvSpPr/>
          <p:nvPr/>
        </p:nvSpPr>
        <p:spPr>
          <a:xfrm>
            <a:off x="0" y="548680"/>
            <a:ext cx="9144000" cy="5688000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928912" y="6381328"/>
            <a:ext cx="39007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bis y 26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2412511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/>
          <p:cNvSpPr/>
          <p:nvPr/>
        </p:nvSpPr>
        <p:spPr>
          <a:xfrm>
            <a:off x="35496" y="1772816"/>
            <a:ext cx="8892480" cy="452431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s-MX" sz="2400" dirty="0">
                <a:solidFill>
                  <a:schemeClr val="bg1"/>
                </a:solidFill>
              </a:rPr>
              <a:t>Emitir acuerdos para clasificar documentos o </a:t>
            </a:r>
            <a:r>
              <a:rPr lang="es-MX" sz="2400" dirty="0" smtClean="0">
                <a:solidFill>
                  <a:schemeClr val="bg1"/>
                </a:solidFill>
              </a:rPr>
              <a:t>información </a:t>
            </a:r>
            <a:r>
              <a:rPr lang="es-MX" sz="2400" dirty="0">
                <a:solidFill>
                  <a:schemeClr val="bg1"/>
                </a:solidFill>
              </a:rPr>
              <a:t>como reservada. 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s-MX" sz="2400" dirty="0" smtClean="0">
              <a:solidFill>
                <a:schemeClr val="bg1"/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s-MX" sz="2400" dirty="0">
                <a:solidFill>
                  <a:schemeClr val="bg1"/>
                </a:solidFill>
              </a:rPr>
              <a:t>La clasificación de información reservada se realizará conforme a un análisis caso por caso, mediante la aplicación de la prueba de </a:t>
            </a:r>
            <a:r>
              <a:rPr lang="es-MX" sz="2400" dirty="0" smtClean="0">
                <a:solidFill>
                  <a:schemeClr val="bg1"/>
                </a:solidFill>
              </a:rPr>
              <a:t>daño.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s-MX" sz="2400" dirty="0">
              <a:solidFill>
                <a:schemeClr val="bg1"/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s-MX" sz="2400" dirty="0" smtClean="0">
                <a:solidFill>
                  <a:schemeClr val="bg1"/>
                </a:solidFill>
              </a:rPr>
              <a:t>Realizar actos de discriminación. 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s-MX" sz="2400" dirty="0">
              <a:solidFill>
                <a:schemeClr val="bg1"/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s-MX" sz="2400" dirty="0" smtClean="0">
                <a:solidFill>
                  <a:schemeClr val="bg1"/>
                </a:solidFill>
              </a:rPr>
              <a:t>La </a:t>
            </a:r>
            <a:r>
              <a:rPr lang="es-MX" sz="2400" dirty="0">
                <a:solidFill>
                  <a:schemeClr val="bg1"/>
                </a:solidFill>
              </a:rPr>
              <a:t>lista de las prohibiciones de los sujetos obligados deberá publicarse en las oficinas de las unidades y en las oficinas de atención al público de los sujetos obligados.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524039" y="1052736"/>
            <a:ext cx="2200089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s-MX" sz="2800" b="1" dirty="0">
                <a:solidFill>
                  <a:schemeClr val="bg1"/>
                </a:solidFill>
              </a:rPr>
              <a:t>Prohibiciones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84534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21 Rectángulo"/>
          <p:cNvSpPr/>
          <p:nvPr/>
        </p:nvSpPr>
        <p:spPr>
          <a:xfrm rot="10800000">
            <a:off x="0" y="548680"/>
            <a:ext cx="4581173" cy="5666402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21 Rectángulo"/>
          <p:cNvSpPr/>
          <p:nvPr/>
        </p:nvSpPr>
        <p:spPr>
          <a:xfrm rot="10800000">
            <a:off x="4562826" y="550854"/>
            <a:ext cx="4581173" cy="566640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2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5529655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</a:t>
            </a:r>
            <a:r>
              <a:rPr lang="en-US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33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"/>
          <p:cNvSpPr>
            <a:spLocks noGrp="1" noChangeArrowheads="1"/>
          </p:cNvSpPr>
          <p:nvPr>
            <p:ph type="title"/>
          </p:nvPr>
        </p:nvSpPr>
        <p:spPr>
          <a:xfrm>
            <a:off x="278012" y="1412776"/>
            <a:ext cx="4006800" cy="987326"/>
          </a:xfrm>
        </p:spPr>
        <p:txBody>
          <a:bodyPr vert="horz" lIns="68580" tIns="26405" rIns="68580" bIns="34290" rtlCol="0" anchor="ctr">
            <a:noAutofit/>
          </a:bodyPr>
          <a:lstStyle/>
          <a:p>
            <a:r>
              <a:rPr lang="es-MX" altLang="es-MX" sz="3600" b="1" dirty="0" smtClean="0">
                <a:solidFill>
                  <a:srgbClr val="FFFFFF"/>
                </a:solidFill>
                <a:cs typeface="Arial" panose="020B0604020202020204" pitchFamily="34" charset="0"/>
              </a:rPr>
              <a:t>¿Qué es el ITEI?</a:t>
            </a:r>
            <a:endParaRPr lang="es-MX" altLang="es-MX" sz="36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4850012" y="1659600"/>
            <a:ext cx="4006800" cy="3713616"/>
          </a:xfrm>
        </p:spPr>
        <p:txBody>
          <a:bodyPr vert="horz" lIns="68580" tIns="9602" rIns="68580" bIns="34290" rtlCol="0">
            <a:noAutofit/>
          </a:bodyPr>
          <a:lstStyle/>
          <a:p>
            <a:pPr marL="0" indent="0" algn="just"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Naturaleza del ITEI</a:t>
            </a:r>
          </a:p>
          <a:p>
            <a:pPr marL="0" indent="0" algn="just"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just"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 </a:t>
            </a:r>
            <a:r>
              <a:rPr lang="es-ES_tradnl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Instituto de Transparencia, Información Pública y Protección</a:t>
            </a:r>
            <a:r>
              <a:rPr lang="es-MX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 Datos Personales </a:t>
            </a:r>
            <a:r>
              <a:rPr lang="es-ES_tradnl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del Estado de </a:t>
            </a:r>
            <a:r>
              <a:rPr lang="es-ES_tradnl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Jalisco</a:t>
            </a:r>
            <a:r>
              <a:rPr lang="es-MX" altLang="es-MX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MX" altLang="es-MX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 un organismo público autónomo con personalidad jurídica y patrimonio propios, con autonomía en sus funciones e independencia en sus decisiones.</a:t>
            </a:r>
          </a:p>
        </p:txBody>
      </p:sp>
      <p:pic>
        <p:nvPicPr>
          <p:cNvPr id="2" name="Imagen 1" descr="itei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952" y="2852936"/>
            <a:ext cx="2290921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908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21 Rectángulo"/>
          <p:cNvSpPr/>
          <p:nvPr/>
        </p:nvSpPr>
        <p:spPr>
          <a:xfrm rot="10800000">
            <a:off x="0" y="548680"/>
            <a:ext cx="3625062" cy="5666402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21 Rectángulo"/>
          <p:cNvSpPr/>
          <p:nvPr/>
        </p:nvSpPr>
        <p:spPr>
          <a:xfrm rot="10800000">
            <a:off x="3625062" y="550854"/>
            <a:ext cx="5518935" cy="566640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2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2175845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</a:t>
            </a:r>
            <a:r>
              <a:rPr lang="en-US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39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"/>
          <p:cNvSpPr>
            <a:spLocks noGrp="1" noChangeArrowheads="1"/>
          </p:cNvSpPr>
          <p:nvPr>
            <p:ph type="title"/>
          </p:nvPr>
        </p:nvSpPr>
        <p:spPr>
          <a:xfrm>
            <a:off x="-252536" y="1412776"/>
            <a:ext cx="4006800" cy="987326"/>
          </a:xfrm>
        </p:spPr>
        <p:txBody>
          <a:bodyPr vert="horz" lIns="68580" tIns="26405" rIns="68580" bIns="34290" rtlCol="0" anchor="ctr">
            <a:noAutofit/>
          </a:bodyPr>
          <a:lstStyle/>
          <a:p>
            <a:r>
              <a:rPr lang="es-MX" altLang="es-MX" sz="3600" b="1" dirty="0" smtClean="0">
                <a:solidFill>
                  <a:srgbClr val="FFFFFF"/>
                </a:solidFill>
                <a:cs typeface="Arial" panose="020B0604020202020204" pitchFamily="34" charset="0"/>
              </a:rPr>
              <a:t>¿Qué es el ITEI?</a:t>
            </a:r>
            <a:endParaRPr lang="es-MX" altLang="es-MX" sz="36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3851920" y="780104"/>
            <a:ext cx="4977740" cy="3713616"/>
          </a:xfrm>
        </p:spPr>
        <p:txBody>
          <a:bodyPr vert="horz" lIns="68580" tIns="9602" rIns="68580" bIns="34290" rtlCol="0">
            <a:noAutofit/>
          </a:bodyPr>
          <a:lstStyle/>
          <a:p>
            <a:pPr marL="0" indent="0"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b="1" dirty="0">
                <a:solidFill>
                  <a:srgbClr val="595959"/>
                </a:solidFill>
              </a:rPr>
              <a:t>Integración del ITEI</a:t>
            </a:r>
          </a:p>
          <a:p>
            <a:pPr marL="0" indent="0" algn="ctr"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000" dirty="0">
              <a:solidFill>
                <a:srgbClr val="595959"/>
              </a:solidFill>
            </a:endParaRPr>
          </a:p>
          <a:p>
            <a:pPr marL="0" indent="0">
              <a:spcAft>
                <a:spcPct val="0"/>
              </a:spcAft>
              <a:buNone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>
                <a:solidFill>
                  <a:srgbClr val="595959"/>
                </a:solidFill>
              </a:rPr>
              <a:t>El órgano supremo del ITEI es el Pleno y está integrado por:</a:t>
            </a:r>
          </a:p>
          <a:p>
            <a:pPr marL="0" indent="0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 smtClean="0">
                <a:solidFill>
                  <a:srgbClr val="595959"/>
                </a:solidFill>
              </a:rPr>
              <a:t> Un </a:t>
            </a:r>
            <a:r>
              <a:rPr lang="es-MX" altLang="es-MX" sz="2000" dirty="0">
                <a:solidFill>
                  <a:srgbClr val="595959"/>
                </a:solidFill>
              </a:rPr>
              <a:t>Comisionado </a:t>
            </a:r>
            <a:r>
              <a:rPr lang="es-MX" altLang="es-MX" sz="2000" dirty="0" smtClean="0">
                <a:solidFill>
                  <a:srgbClr val="595959"/>
                </a:solidFill>
              </a:rPr>
              <a:t>Presidente</a:t>
            </a:r>
          </a:p>
          <a:p>
            <a:pPr marL="0" indent="0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 smtClean="0">
                <a:solidFill>
                  <a:srgbClr val="595959"/>
                </a:solidFill>
              </a:rPr>
              <a:t> Dos </a:t>
            </a:r>
            <a:r>
              <a:rPr lang="es-MX" altLang="es-MX" sz="2000" dirty="0">
                <a:solidFill>
                  <a:srgbClr val="595959"/>
                </a:solidFill>
              </a:rPr>
              <a:t>Comisionado Ciudadanos</a:t>
            </a:r>
          </a:p>
        </p:txBody>
      </p:sp>
      <p:pic>
        <p:nvPicPr>
          <p:cNvPr id="3" name="Imagen 2" descr="consejo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36912"/>
            <a:ext cx="2668951" cy="2707408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063" y="3644846"/>
            <a:ext cx="5518937" cy="2376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51090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548680"/>
            <a:ext cx="9144000" cy="5688000"/>
          </a:xfrm>
          <a:prstGeom prst="rect">
            <a:avLst/>
          </a:prstGeom>
          <a:solidFill>
            <a:srgbClr val="31859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2769405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/>
          <p:cNvSpPr/>
          <p:nvPr/>
        </p:nvSpPr>
        <p:spPr>
          <a:xfrm>
            <a:off x="756000" y="1124744"/>
            <a:ext cx="7632000" cy="501675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3200" b="1" dirty="0" smtClean="0">
                <a:solidFill>
                  <a:schemeClr val="bg1"/>
                </a:solidFill>
              </a:rPr>
              <a:t>¿Qué es el ITEI?</a:t>
            </a:r>
          </a:p>
          <a:p>
            <a:pPr>
              <a:lnSpc>
                <a:spcPct val="150000"/>
              </a:lnSpc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400" b="1" dirty="0" smtClean="0">
                <a:solidFill>
                  <a:schemeClr val="bg1"/>
                </a:solidFill>
              </a:rPr>
              <a:t>Funciones </a:t>
            </a:r>
            <a:r>
              <a:rPr lang="es-MX" altLang="es-MX" sz="2400" b="1" dirty="0">
                <a:solidFill>
                  <a:schemeClr val="bg1"/>
                </a:solidFill>
              </a:rPr>
              <a:t>principales del </a:t>
            </a:r>
            <a:r>
              <a:rPr lang="es-MX" altLang="es-MX" sz="2400" b="1" dirty="0" smtClean="0">
                <a:solidFill>
                  <a:schemeClr val="bg1"/>
                </a:solidFill>
              </a:rPr>
              <a:t>ITEI</a:t>
            </a:r>
          </a:p>
          <a:p>
            <a:pPr marL="342900" indent="-342900">
              <a:lnSpc>
                <a:spcPct val="150000"/>
              </a:lnSpc>
              <a:spcAft>
                <a:spcPct val="0"/>
              </a:spcAft>
              <a:buFont typeface="Arial"/>
              <a:buChar char="•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400" b="1" dirty="0" smtClean="0">
                <a:solidFill>
                  <a:schemeClr val="bg1"/>
                </a:solidFill>
              </a:rPr>
              <a:t>Promover la Cultura de la Transparencia</a:t>
            </a:r>
          </a:p>
          <a:p>
            <a:pPr marL="342900" indent="-342900">
              <a:lnSpc>
                <a:spcPct val="150000"/>
              </a:lnSpc>
              <a:spcAft>
                <a:spcPct val="0"/>
              </a:spcAft>
              <a:buFont typeface="Arial"/>
              <a:buChar char="•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400" dirty="0" smtClean="0">
                <a:solidFill>
                  <a:schemeClr val="bg1"/>
                </a:solidFill>
              </a:rPr>
              <a:t>Garantizar </a:t>
            </a:r>
            <a:r>
              <a:rPr lang="es-MX" altLang="es-MX" sz="2400" dirty="0">
                <a:solidFill>
                  <a:schemeClr val="bg1"/>
                </a:solidFill>
              </a:rPr>
              <a:t>el acceso a la información </a:t>
            </a:r>
            <a:r>
              <a:rPr lang="es-MX" altLang="es-MX" sz="2400" dirty="0" smtClean="0">
                <a:solidFill>
                  <a:schemeClr val="bg1"/>
                </a:solidFill>
              </a:rPr>
              <a:t>pública</a:t>
            </a:r>
            <a:endParaRPr lang="es-MX" altLang="es-MX" sz="24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  <a:spcAft>
                <a:spcPct val="0"/>
              </a:spcAft>
              <a:buFont typeface="Arial"/>
              <a:buChar char="•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400" dirty="0">
                <a:solidFill>
                  <a:schemeClr val="bg1"/>
                </a:solidFill>
              </a:rPr>
              <a:t>Proteger la información reservada y </a:t>
            </a:r>
            <a:r>
              <a:rPr lang="es-MX" altLang="es-MX" sz="2400" dirty="0" smtClean="0">
                <a:solidFill>
                  <a:schemeClr val="bg1"/>
                </a:solidFill>
              </a:rPr>
              <a:t>confidencial</a:t>
            </a:r>
          </a:p>
          <a:p>
            <a:pPr marL="342900" indent="-342900">
              <a:lnSpc>
                <a:spcPct val="150000"/>
              </a:lnSpc>
              <a:spcAft>
                <a:spcPct val="0"/>
              </a:spcAft>
              <a:buFont typeface="Arial"/>
              <a:buChar char="•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400" dirty="0" smtClean="0">
                <a:solidFill>
                  <a:schemeClr val="bg1"/>
                </a:solidFill>
              </a:rPr>
              <a:t>Capacitar a los Sujetos Obligados.</a:t>
            </a:r>
          </a:p>
          <a:p>
            <a:pPr marL="342900" indent="-342900">
              <a:lnSpc>
                <a:spcPct val="150000"/>
              </a:lnSpc>
              <a:spcAft>
                <a:spcPct val="0"/>
              </a:spcAft>
              <a:buFont typeface="Arial"/>
              <a:buChar char="•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400" dirty="0" smtClean="0">
                <a:solidFill>
                  <a:schemeClr val="bg1"/>
                </a:solidFill>
              </a:rPr>
              <a:t>Evaluar la Transparencia de los Sujetos Obligados.</a:t>
            </a:r>
          </a:p>
          <a:p>
            <a:pPr marL="342900" indent="-342900">
              <a:lnSpc>
                <a:spcPct val="150000"/>
              </a:lnSpc>
              <a:spcAft>
                <a:spcPct val="0"/>
              </a:spcAft>
              <a:buFont typeface="Arial"/>
              <a:buChar char="•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400" dirty="0">
                <a:solidFill>
                  <a:schemeClr val="bg1"/>
                </a:solidFill>
              </a:rPr>
              <a:t>Imponer las medidas de apremio y las sanciones </a:t>
            </a:r>
            <a:r>
              <a:rPr lang="es-MX" altLang="es-MX" sz="2400" dirty="0" smtClean="0">
                <a:solidFill>
                  <a:schemeClr val="bg1"/>
                </a:solidFill>
              </a:rPr>
              <a:t>correspondientes.</a:t>
            </a:r>
            <a:endParaRPr lang="es-MX" altLang="es-MX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97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548680"/>
            <a:ext cx="9144000" cy="5688000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664691" y="6381328"/>
            <a:ext cx="316496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25º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5304776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/>
          <p:cNvSpPr/>
          <p:nvPr/>
        </p:nvSpPr>
        <p:spPr>
          <a:xfrm>
            <a:off x="756000" y="1561410"/>
            <a:ext cx="7632000" cy="393954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3200" b="1" dirty="0" smtClean="0">
                <a:solidFill>
                  <a:schemeClr val="bg1"/>
                </a:solidFill>
              </a:rPr>
              <a:t>Figuras obligatorias</a:t>
            </a:r>
            <a:br>
              <a:rPr lang="es-MX" sz="3200" b="1" dirty="0" smtClean="0">
                <a:solidFill>
                  <a:schemeClr val="bg1"/>
                </a:solidFill>
              </a:rPr>
            </a:br>
            <a:r>
              <a:rPr lang="es-MX" sz="3200" b="1" dirty="0" smtClean="0">
                <a:solidFill>
                  <a:schemeClr val="bg1"/>
                </a:solidFill>
              </a:rPr>
              <a:t>de los Sujetos Obligados</a:t>
            </a:r>
          </a:p>
          <a:p>
            <a:endParaRPr lang="es-MX" altLang="es-MX" sz="24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altLang="es-MX" sz="2400" dirty="0" smtClean="0">
                <a:solidFill>
                  <a:srgbClr val="FFFFFF"/>
                </a:solidFill>
              </a:rPr>
              <a:t> </a:t>
            </a:r>
            <a:r>
              <a:rPr lang="es-MX" altLang="es-MX" sz="3600" dirty="0" smtClean="0">
                <a:solidFill>
                  <a:srgbClr val="FFFFFF"/>
                </a:solidFill>
              </a:rPr>
              <a:t>Unidad </a:t>
            </a:r>
            <a:r>
              <a:rPr lang="es-MX" altLang="es-MX" sz="3600" dirty="0">
                <a:solidFill>
                  <a:srgbClr val="FFFFFF"/>
                </a:solidFill>
              </a:rPr>
              <a:t>de Transparencia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altLang="es-MX" sz="3600" dirty="0" smtClean="0">
                <a:solidFill>
                  <a:srgbClr val="FFFFFF"/>
                </a:solidFill>
              </a:rPr>
              <a:t> Comité </a:t>
            </a:r>
            <a:r>
              <a:rPr lang="es-MX" altLang="es-MX" sz="3600" dirty="0">
                <a:solidFill>
                  <a:srgbClr val="FFFFFF"/>
                </a:solidFill>
              </a:rPr>
              <a:t>de Transparencia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altLang="es-MX" sz="3600" dirty="0" smtClean="0">
                <a:solidFill>
                  <a:srgbClr val="FFFFFF"/>
                </a:solidFill>
              </a:rPr>
              <a:t> Reglamento </a:t>
            </a:r>
            <a:r>
              <a:rPr lang="es-MX" altLang="es-MX" sz="3600" dirty="0">
                <a:solidFill>
                  <a:srgbClr val="FFFFFF"/>
                </a:solidFill>
              </a:rPr>
              <a:t>Interior de Transparencia</a:t>
            </a:r>
          </a:p>
        </p:txBody>
      </p:sp>
      <p:pic>
        <p:nvPicPr>
          <p:cNvPr id="6" name="Picture 12" descr="spc1-01.png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772816"/>
            <a:ext cx="2664296" cy="1796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5868144" y="5516309"/>
            <a:ext cx="29161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>
                <a:solidFill>
                  <a:srgbClr val="FFFF00"/>
                </a:solidFill>
              </a:rPr>
              <a:t>Leer </a:t>
            </a:r>
            <a:r>
              <a:rPr lang="es-ES" sz="2400" dirty="0" smtClean="0">
                <a:solidFill>
                  <a:srgbClr val="FFFF00"/>
                </a:solidFill>
              </a:rPr>
              <a:t>artículos 25 y 26.</a:t>
            </a:r>
            <a:endParaRPr lang="es-MX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87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1 Rectángulo"/>
          <p:cNvSpPr/>
          <p:nvPr/>
        </p:nvSpPr>
        <p:spPr>
          <a:xfrm>
            <a:off x="0" y="5661248"/>
            <a:ext cx="9144000" cy="554404"/>
          </a:xfrm>
          <a:prstGeom prst="rect">
            <a:avLst/>
          </a:prstGeom>
          <a:solidFill>
            <a:srgbClr val="E46C0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11 Rectángulo"/>
          <p:cNvSpPr/>
          <p:nvPr/>
        </p:nvSpPr>
        <p:spPr>
          <a:xfrm>
            <a:off x="0" y="548680"/>
            <a:ext cx="9144000" cy="5112568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67610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/>
          <p:cNvSpPr/>
          <p:nvPr/>
        </p:nvSpPr>
        <p:spPr>
          <a:xfrm>
            <a:off x="756000" y="972016"/>
            <a:ext cx="7632000" cy="58477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3200" b="1" dirty="0" smtClean="0">
                <a:solidFill>
                  <a:schemeClr val="bg1"/>
                </a:solidFill>
              </a:rPr>
              <a:t>Integrantes del comité</a:t>
            </a:r>
          </a:p>
        </p:txBody>
      </p:sp>
      <p:sp>
        <p:nvSpPr>
          <p:cNvPr id="2" name="Rectángulo 1"/>
          <p:cNvSpPr/>
          <p:nvPr/>
        </p:nvSpPr>
        <p:spPr>
          <a:xfrm>
            <a:off x="467544" y="5693186"/>
            <a:ext cx="82089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sz="2000" dirty="0">
                <a:solidFill>
                  <a:schemeClr val="bg1"/>
                </a:solidFill>
              </a:rPr>
              <a:t>Los integrantes deben tener el mismo nivel jerárquico</a:t>
            </a:r>
            <a:endParaRPr lang="es-MX" altLang="es-MX" sz="2000" dirty="0">
              <a:solidFill>
                <a:schemeClr val="bg1"/>
              </a:solidFill>
            </a:endParaRPr>
          </a:p>
        </p:txBody>
      </p:sp>
      <p:grpSp>
        <p:nvGrpSpPr>
          <p:cNvPr id="20" name="Agrupar 19"/>
          <p:cNvGrpSpPr/>
          <p:nvPr/>
        </p:nvGrpSpPr>
        <p:grpSpPr>
          <a:xfrm>
            <a:off x="1547664" y="1196752"/>
            <a:ext cx="6540696" cy="4328744"/>
            <a:chOff x="643528" y="1412776"/>
            <a:chExt cx="6088712" cy="4029613"/>
          </a:xfrm>
        </p:grpSpPr>
        <p:sp>
          <p:nvSpPr>
            <p:cNvPr id="15" name="Rectángulo 14"/>
            <p:cNvSpPr/>
            <p:nvPr/>
          </p:nvSpPr>
          <p:spPr>
            <a:xfrm>
              <a:off x="643528" y="4554214"/>
              <a:ext cx="928935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MX" altLang="es-MX" sz="1400" b="1" dirty="0">
                  <a:solidFill>
                    <a:schemeClr val="bg1"/>
                  </a:solidFill>
                </a:rPr>
                <a:t>Titular</a:t>
              </a:r>
            </a:p>
            <a:p>
              <a:pPr algn="ctr"/>
              <a:r>
                <a:rPr lang="es-MX" altLang="es-MX" sz="1400" b="1" dirty="0">
                  <a:solidFill>
                    <a:schemeClr val="bg1"/>
                  </a:solidFill>
                </a:rPr>
                <a:t>U. T.</a:t>
              </a:r>
            </a:p>
            <a:p>
              <a:pPr algn="ctr"/>
              <a:r>
                <a:rPr lang="es-MX" altLang="es-MX" sz="1400" dirty="0">
                  <a:solidFill>
                    <a:schemeClr val="bg1"/>
                  </a:solidFill>
                </a:rPr>
                <a:t>Secretario</a:t>
              </a:r>
              <a:endParaRPr lang="es-MX" sz="1400" dirty="0">
                <a:solidFill>
                  <a:schemeClr val="bg1"/>
                </a:solidFill>
              </a:endParaRPr>
            </a:p>
          </p:txBody>
        </p:sp>
        <p:pic>
          <p:nvPicPr>
            <p:cNvPr id="6" name="Picture 4" descr="http://cdn.flaticon.com/png/512/46659.png"/>
            <p:cNvPicPr>
              <a:picLocks noChangeAspect="1" noChangeArrowheads="1"/>
            </p:cNvPicPr>
            <p:nvPr/>
          </p:nvPicPr>
          <p:blipFill>
            <a:blip r:embed="rId7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756" y="1412776"/>
              <a:ext cx="3487422" cy="34874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Agrupar 4"/>
            <p:cNvGrpSpPr/>
            <p:nvPr/>
          </p:nvGrpSpPr>
          <p:grpSpPr>
            <a:xfrm>
              <a:off x="683568" y="1907967"/>
              <a:ext cx="6048672" cy="3534422"/>
              <a:chOff x="683568" y="1907967"/>
              <a:chExt cx="6048672" cy="3534422"/>
            </a:xfrm>
          </p:grpSpPr>
          <p:sp>
            <p:nvSpPr>
              <p:cNvPr id="10" name="Rectángulo 9"/>
              <p:cNvSpPr/>
              <p:nvPr/>
            </p:nvSpPr>
            <p:spPr>
              <a:xfrm>
                <a:off x="683568" y="2010829"/>
                <a:ext cx="143910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MX" altLang="es-MX" sz="1400" b="1" dirty="0">
                    <a:solidFill>
                      <a:schemeClr val="bg1"/>
                    </a:solidFill>
                  </a:rPr>
                  <a:t>Titular del S.O.</a:t>
                </a:r>
              </a:p>
              <a:p>
                <a:pPr algn="ctr"/>
                <a:r>
                  <a:rPr lang="es-MX" altLang="es-MX" sz="1400" dirty="0">
                    <a:solidFill>
                      <a:schemeClr val="bg1"/>
                    </a:solidFill>
                  </a:rPr>
                  <a:t>Presidente </a:t>
                </a:r>
                <a:endParaRPr lang="es-MX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1984168" y="4554214"/>
                <a:ext cx="1208323" cy="8881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MX" altLang="es-MX" sz="1400" b="1" dirty="0">
                    <a:solidFill>
                      <a:schemeClr val="bg1"/>
                    </a:solidFill>
                  </a:rPr>
                  <a:t>Titular</a:t>
                </a:r>
              </a:p>
              <a:p>
                <a:pPr algn="ctr"/>
                <a:r>
                  <a:rPr lang="es-MX" altLang="es-MX" sz="1400" dirty="0">
                    <a:solidFill>
                      <a:schemeClr val="bg1"/>
                    </a:solidFill>
                  </a:rPr>
                  <a:t>C. I</a:t>
                </a:r>
                <a:r>
                  <a:rPr lang="es-MX" altLang="es-MX" sz="1400" dirty="0" smtClean="0">
                    <a:solidFill>
                      <a:schemeClr val="bg1"/>
                    </a:solidFill>
                  </a:rPr>
                  <a:t>. o Representante Oficial</a:t>
                </a:r>
                <a:endParaRPr lang="es-MX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Rectángulo 11"/>
              <p:cNvSpPr/>
              <p:nvPr/>
            </p:nvSpPr>
            <p:spPr>
              <a:xfrm>
                <a:off x="3192492" y="4554214"/>
                <a:ext cx="1439101" cy="4870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MX" altLang="es-MX" sz="1400" b="1" dirty="0">
                    <a:solidFill>
                      <a:schemeClr val="bg1"/>
                    </a:solidFill>
                  </a:rPr>
                  <a:t>Titular de </a:t>
                </a:r>
                <a:r>
                  <a:rPr lang="es-MX" altLang="es-MX" sz="1400" b="1" dirty="0" smtClean="0">
                    <a:solidFill>
                      <a:schemeClr val="bg1"/>
                    </a:solidFill>
                  </a:rPr>
                  <a:t>mayor jerarquía</a:t>
                </a:r>
                <a:endParaRPr lang="es-MX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Rectangle 2"/>
              <p:cNvSpPr txBox="1">
                <a:spLocks noChangeArrowheads="1"/>
              </p:cNvSpPr>
              <p:nvPr/>
            </p:nvSpPr>
            <p:spPr>
              <a:xfrm>
                <a:off x="4493910" y="1907967"/>
                <a:ext cx="2238330" cy="728945"/>
              </a:xfrm>
              <a:prstGeom prst="rect">
                <a:avLst/>
              </a:prstGeom>
            </p:spPr>
            <p:txBody>
              <a:bodyPr vert="horz" lIns="68580" tIns="9602" rIns="68580" bIns="34290" rtlCol="0" anchor="ctr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spcBef>
                    <a:spcPts val="0"/>
                  </a:spcBef>
                  <a:spcAft>
                    <a:spcPct val="0"/>
                  </a:spcAft>
                  <a:buFont typeface="Arial" pitchFamily="34" charset="0"/>
                  <a:buNone/>
                  <a:tabLst>
                    <a:tab pos="305678" algn="l"/>
                    <a:tab pos="611357" algn="l"/>
                    <a:tab pos="917035" algn="l"/>
                    <a:tab pos="1222713" algn="l"/>
                    <a:tab pos="1528391" algn="l"/>
                    <a:tab pos="1834070" algn="l"/>
                    <a:tab pos="2139748" algn="l"/>
                    <a:tab pos="2445426" algn="l"/>
                    <a:tab pos="2751104" algn="l"/>
                    <a:tab pos="3056782" algn="l"/>
                    <a:tab pos="3362461" algn="l"/>
                    <a:tab pos="3668138" algn="l"/>
                    <a:tab pos="3973817" algn="l"/>
                    <a:tab pos="4279495" algn="l"/>
                    <a:tab pos="4585174" algn="l"/>
                    <a:tab pos="4890851" algn="l"/>
                    <a:tab pos="5196530" algn="l"/>
                    <a:tab pos="5502208" algn="l"/>
                    <a:tab pos="5807886" algn="l"/>
                    <a:tab pos="6113564" algn="l"/>
                  </a:tabLst>
                </a:pPr>
                <a:r>
                  <a:rPr lang="es-MX" sz="1800" b="1" dirty="0">
                    <a:solidFill>
                      <a:schemeClr val="bg1"/>
                    </a:solidFill>
                    <a:cs typeface="Arial" panose="020B0604020202020204" pitchFamily="34" charset="0"/>
                  </a:rPr>
                  <a:t>Delegar la función</a:t>
                </a:r>
                <a:endParaRPr lang="es-MX" altLang="es-MX" sz="1800" b="1" dirty="0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7" name="Flecha derecha 16"/>
              <p:cNvSpPr/>
              <p:nvPr/>
            </p:nvSpPr>
            <p:spPr>
              <a:xfrm>
                <a:off x="3131840" y="2131692"/>
                <a:ext cx="1296144" cy="281495"/>
              </a:xfrm>
              <a:prstGeom prst="rightArrow">
                <a:avLst>
                  <a:gd name="adj1" fmla="val 50000"/>
                  <a:gd name="adj2" fmla="val 6961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18" name="Flecha doblada 28"/>
              <p:cNvSpPr/>
              <p:nvPr/>
            </p:nvSpPr>
            <p:spPr>
              <a:xfrm flipH="1" flipV="1">
                <a:off x="4499992" y="2564904"/>
                <a:ext cx="1152128" cy="1762214"/>
              </a:xfrm>
              <a:prstGeom prst="bentArrow">
                <a:avLst>
                  <a:gd name="adj1" fmla="val 16100"/>
                  <a:gd name="adj2" fmla="val 15572"/>
                  <a:gd name="adj3" fmla="val 21577"/>
                  <a:gd name="adj4" fmla="val 2605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s-MX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7326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11 Rectángulo"/>
          <p:cNvSpPr/>
          <p:nvPr/>
        </p:nvSpPr>
        <p:spPr>
          <a:xfrm>
            <a:off x="0" y="548680"/>
            <a:ext cx="9144000" cy="5688000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0982961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/>
          <p:cNvSpPr/>
          <p:nvPr/>
        </p:nvSpPr>
        <p:spPr>
          <a:xfrm>
            <a:off x="756000" y="1124744"/>
            <a:ext cx="7632000" cy="458587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3200" b="1" dirty="0" smtClean="0">
                <a:solidFill>
                  <a:schemeClr val="bg1"/>
                </a:solidFill>
              </a:rPr>
              <a:t>Funciones del comité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000" dirty="0" smtClean="0">
              <a:solidFill>
                <a:schemeClr val="bg1"/>
              </a:solidFill>
            </a:endParaRP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400" dirty="0" smtClean="0">
                <a:solidFill>
                  <a:schemeClr val="bg1"/>
                </a:solidFill>
              </a:rPr>
              <a:t>El </a:t>
            </a:r>
            <a:r>
              <a:rPr lang="es-MX" altLang="es-MX" sz="2400" dirty="0">
                <a:solidFill>
                  <a:schemeClr val="bg1"/>
                </a:solidFill>
              </a:rPr>
              <a:t>Comité debe sesionar </a:t>
            </a:r>
            <a:r>
              <a:rPr lang="es-MX" altLang="es-MX" sz="2400" b="1" dirty="0">
                <a:solidFill>
                  <a:schemeClr val="bg1"/>
                </a:solidFill>
              </a:rPr>
              <a:t>cuando menos una vez cada 4 meses</a:t>
            </a:r>
            <a:r>
              <a:rPr lang="es-MX" altLang="es-MX" sz="2400" dirty="0">
                <a:solidFill>
                  <a:schemeClr val="bg1"/>
                </a:solidFill>
              </a:rPr>
              <a:t> y con la periodicidad que requieran los asuntos de su competencia.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400" dirty="0">
              <a:solidFill>
                <a:schemeClr val="bg1"/>
              </a:solidFill>
            </a:endParaRP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400" dirty="0">
                <a:solidFill>
                  <a:schemeClr val="bg1"/>
                </a:solidFill>
              </a:rPr>
              <a:t>Los Comités requieren más de la mitad de sus integrantes para sesionar y sus decisiones se toman por mayoría de </a:t>
            </a:r>
            <a:r>
              <a:rPr lang="es-MX" altLang="es-MX" sz="2400" dirty="0" smtClean="0">
                <a:solidFill>
                  <a:schemeClr val="bg1"/>
                </a:solidFill>
              </a:rPr>
              <a:t>votos.</a:t>
            </a:r>
            <a:endParaRPr lang="es-MX" altLang="es-MX" sz="2000" dirty="0">
              <a:solidFill>
                <a:schemeClr val="bg1"/>
              </a:solidFill>
            </a:endParaRP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400" dirty="0" smtClean="0">
              <a:solidFill>
                <a:schemeClr val="bg1"/>
              </a:solidFill>
            </a:endParaRP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400" dirty="0" smtClean="0">
                <a:solidFill>
                  <a:schemeClr val="bg1"/>
                </a:solidFill>
              </a:rPr>
              <a:t>El </a:t>
            </a:r>
            <a:r>
              <a:rPr lang="es-MX" altLang="es-MX" sz="2400" dirty="0">
                <a:solidFill>
                  <a:schemeClr val="bg1"/>
                </a:solidFill>
              </a:rPr>
              <a:t>reglamento interno de información pública debe regular el funcionamiento del Comité de Transparencia.</a:t>
            </a:r>
          </a:p>
        </p:txBody>
      </p:sp>
    </p:spTree>
    <p:extLst>
      <p:ext uri="{BB962C8B-B14F-4D97-AF65-F5344CB8AC3E}">
        <p14:creationId xmlns:p14="http://schemas.microsoft.com/office/powerpoint/2010/main" val="129861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1 Rectángulo"/>
          <p:cNvSpPr/>
          <p:nvPr/>
        </p:nvSpPr>
        <p:spPr>
          <a:xfrm>
            <a:off x="0" y="548680"/>
            <a:ext cx="9144000" cy="3312368"/>
          </a:xfrm>
          <a:prstGeom prst="rect">
            <a:avLst/>
          </a:prstGeom>
          <a:solidFill>
            <a:srgbClr val="E46C0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11 Rectángulo"/>
          <p:cNvSpPr/>
          <p:nvPr/>
        </p:nvSpPr>
        <p:spPr>
          <a:xfrm>
            <a:off x="0" y="3861048"/>
            <a:ext cx="9144000" cy="2375632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0408049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/>
          <p:cNvSpPr/>
          <p:nvPr/>
        </p:nvSpPr>
        <p:spPr>
          <a:xfrm>
            <a:off x="756000" y="836712"/>
            <a:ext cx="7632000" cy="584776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s-MX" sz="3200" b="1" dirty="0" smtClean="0">
                <a:solidFill>
                  <a:schemeClr val="bg1"/>
                </a:solidFill>
              </a:rPr>
              <a:t>Atribuciones del Comité de Transparencia</a:t>
            </a:r>
          </a:p>
        </p:txBody>
      </p:sp>
      <p:pic>
        <p:nvPicPr>
          <p:cNvPr id="7" name="Picture 4" descr="spc3-01.png"/>
          <p:cNvPicPr>
            <a:picLocks noChangeAspect="1"/>
          </p:cNvPicPr>
          <p:nvPr/>
        </p:nvPicPr>
        <p:blipFill>
          <a:blip r:embed="rId7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872" y="1796372"/>
            <a:ext cx="3168352" cy="1822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179512" y="1340768"/>
            <a:ext cx="500809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000" dirty="0">
                <a:solidFill>
                  <a:srgbClr val="FFFFFF"/>
                </a:solidFill>
              </a:rPr>
              <a:t>Es un órgano interno del sujeto obligado encargado de…</a:t>
            </a:r>
            <a:endParaRPr lang="es-MX" sz="2000" dirty="0">
              <a:solidFill>
                <a:srgbClr val="FFFFFF"/>
              </a:solidFill>
            </a:endParaRPr>
          </a:p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400" b="1" dirty="0" smtClean="0">
              <a:solidFill>
                <a:srgbClr val="FFFFFF"/>
              </a:solidFill>
              <a:cs typeface="Arial" panose="020B0604020202020204" pitchFamily="34" charset="0"/>
            </a:endParaRPr>
          </a:p>
          <a:p>
            <a:pPr marL="285750" indent="-285750">
              <a:spcAft>
                <a:spcPct val="0"/>
              </a:spcAft>
              <a:buFont typeface="Arial"/>
              <a:buChar char="•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400" b="1" dirty="0" smtClean="0">
                <a:solidFill>
                  <a:srgbClr val="FFFFFF"/>
                </a:solidFill>
                <a:cs typeface="Arial" panose="020B0604020202020204" pitchFamily="34" charset="0"/>
              </a:rPr>
              <a:t>Confirmar, Modificar o Revocar</a:t>
            </a:r>
          </a:p>
          <a:p>
            <a:pPr marL="285750" indent="-285750">
              <a:spcAft>
                <a:spcPct val="0"/>
              </a:spcAft>
              <a:buFont typeface="Arial"/>
              <a:buChar char="•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400" b="1" dirty="0" smtClean="0">
                <a:solidFill>
                  <a:srgbClr val="FFFFFF"/>
                </a:solidFill>
                <a:cs typeface="Arial" panose="020B0604020202020204" pitchFamily="34" charset="0"/>
              </a:rPr>
              <a:t>Ordenar </a:t>
            </a:r>
            <a:r>
              <a:rPr lang="es-MX" altLang="es-MX" sz="2400" b="1" dirty="0">
                <a:solidFill>
                  <a:srgbClr val="FFFFFF"/>
                </a:solidFill>
                <a:cs typeface="Arial" panose="020B0604020202020204" pitchFamily="34" charset="0"/>
              </a:rPr>
              <a:t>generar </a:t>
            </a:r>
            <a:r>
              <a:rPr lang="es-MX" altLang="es-MX" sz="2400" b="1" dirty="0" smtClean="0">
                <a:solidFill>
                  <a:srgbClr val="FFFFFF"/>
                </a:solidFill>
                <a:cs typeface="Arial" panose="020B0604020202020204" pitchFamily="34" charset="0"/>
              </a:rPr>
              <a:t>información; o</a:t>
            </a:r>
          </a:p>
          <a:p>
            <a:pPr marL="285750" indent="-285750">
              <a:spcAft>
                <a:spcPct val="0"/>
              </a:spcAft>
              <a:buFont typeface="Arial"/>
              <a:buChar char="•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400" b="1" dirty="0" smtClean="0">
                <a:solidFill>
                  <a:srgbClr val="FFFFFF"/>
                </a:solidFill>
                <a:cs typeface="Arial" panose="020B0604020202020204" pitchFamily="34" charset="0"/>
              </a:rPr>
              <a:t>Declarar la inexistencia o incompetencia</a:t>
            </a:r>
            <a:endParaRPr lang="es-MX" altLang="es-MX" sz="2400" b="1" dirty="0">
              <a:solidFill>
                <a:srgbClr val="FFFFFF"/>
              </a:solidFill>
              <a:cs typeface="Arial" panose="020B0604020202020204" pitchFamily="34" charset="0"/>
            </a:endParaRPr>
          </a:p>
          <a:p>
            <a:pPr marL="285750" indent="-285750">
              <a:spcAft>
                <a:spcPct val="0"/>
              </a:spcAft>
              <a:buFont typeface="Arial"/>
              <a:buChar char="•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4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5496" y="4300237"/>
            <a:ext cx="8902179" cy="1505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es-MX" dirty="0" smtClean="0">
                <a:solidFill>
                  <a:srgbClr val="FFFFFF"/>
                </a:solidFill>
              </a:rPr>
              <a:t>Ampliar la clasificación </a:t>
            </a:r>
            <a:r>
              <a:rPr lang="es-MX" dirty="0">
                <a:solidFill>
                  <a:srgbClr val="FFFFFF"/>
                </a:solidFill>
              </a:rPr>
              <a:t>de información, declaración </a:t>
            </a:r>
            <a:r>
              <a:rPr lang="es-MX" dirty="0" smtClean="0">
                <a:solidFill>
                  <a:srgbClr val="FFFFFF"/>
                </a:solidFill>
              </a:rPr>
              <a:t>de </a:t>
            </a:r>
            <a:r>
              <a:rPr lang="es-MX" dirty="0">
                <a:solidFill>
                  <a:srgbClr val="FFFFFF"/>
                </a:solidFill>
              </a:rPr>
              <a:t>c</a:t>
            </a:r>
            <a:r>
              <a:rPr lang="es-MX" dirty="0" smtClean="0">
                <a:solidFill>
                  <a:srgbClr val="FFFFFF"/>
                </a:solidFill>
              </a:rPr>
              <a:t>ompetencia e </a:t>
            </a:r>
            <a:r>
              <a:rPr lang="es-MX" dirty="0">
                <a:solidFill>
                  <a:srgbClr val="FFFFFF"/>
                </a:solidFill>
              </a:rPr>
              <a:t>inexistencia que realicen los titulares de las áreas del S.O</a:t>
            </a:r>
            <a:r>
              <a:rPr lang="es-MX" dirty="0" smtClean="0">
                <a:solidFill>
                  <a:srgbClr val="FFFFFF"/>
                </a:solidFill>
              </a:rPr>
              <a:t>.</a:t>
            </a:r>
            <a:endParaRPr lang="es-MX" dirty="0">
              <a:solidFill>
                <a:srgbClr val="FFFFFF"/>
              </a:solidFill>
            </a:endParaRPr>
          </a:p>
          <a:p>
            <a:pPr marL="285750" indent="-285750" algn="just">
              <a:buFont typeface="Arial"/>
              <a:buChar char="•"/>
            </a:pPr>
            <a:r>
              <a:rPr lang="es-MX" dirty="0" smtClean="0">
                <a:solidFill>
                  <a:srgbClr val="FFFFFF"/>
                </a:solidFill>
              </a:rPr>
              <a:t>Instituir las </a:t>
            </a:r>
            <a:r>
              <a:rPr lang="es-MX" dirty="0">
                <a:solidFill>
                  <a:srgbClr val="FFFFFF"/>
                </a:solidFill>
              </a:rPr>
              <a:t>acciones y los procedimientos para asegurar la mayor eficacia </a:t>
            </a:r>
            <a:r>
              <a:rPr lang="es-MX" dirty="0" smtClean="0">
                <a:solidFill>
                  <a:srgbClr val="FFFFFF"/>
                </a:solidFill>
              </a:rPr>
              <a:t>de </a:t>
            </a:r>
            <a:r>
              <a:rPr lang="es-MX" dirty="0">
                <a:solidFill>
                  <a:srgbClr val="FFFFFF"/>
                </a:solidFill>
              </a:rPr>
              <a:t>las solicitudes </a:t>
            </a:r>
            <a:endParaRPr lang="es-MX" dirty="0" smtClean="0">
              <a:solidFill>
                <a:srgbClr val="FFFFFF"/>
              </a:solidFill>
            </a:endParaRPr>
          </a:p>
          <a:p>
            <a:pPr marL="285750" indent="-285750" algn="just">
              <a:buFont typeface="Arial"/>
              <a:buChar char="•"/>
            </a:pPr>
            <a:r>
              <a:rPr lang="es-MX" altLang="es-MX" dirty="0" smtClean="0">
                <a:solidFill>
                  <a:srgbClr val="FFFFFF"/>
                </a:solidFill>
              </a:rPr>
              <a:t>Establecer </a:t>
            </a:r>
            <a:r>
              <a:rPr lang="es-MX" altLang="es-MX" dirty="0">
                <a:solidFill>
                  <a:srgbClr val="FFFFFF"/>
                </a:solidFill>
              </a:rPr>
              <a:t>un índice de información </a:t>
            </a:r>
            <a:r>
              <a:rPr lang="es-MX" altLang="es-MX" dirty="0" smtClean="0">
                <a:solidFill>
                  <a:srgbClr val="FFFFFF"/>
                </a:solidFill>
              </a:rPr>
              <a:t>reservada o confidencial</a:t>
            </a:r>
            <a:endParaRPr lang="es-MX" altLang="es-MX" dirty="0">
              <a:solidFill>
                <a:srgbClr val="FFFFFF"/>
              </a:solidFill>
            </a:endParaRPr>
          </a:p>
          <a:p>
            <a:pPr marL="285750" indent="-285750" algn="just">
              <a:lnSpc>
                <a:spcPct val="110000"/>
              </a:lnSpc>
              <a:buFont typeface="Arial"/>
              <a:buChar char="•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dirty="0">
                <a:solidFill>
                  <a:srgbClr val="FFFFFF"/>
                </a:solidFill>
              </a:rPr>
              <a:t>Promover la capacitación y la actualización de los servidores públicos</a:t>
            </a:r>
            <a:r>
              <a:rPr lang="es-MX" altLang="es-MX" dirty="0" smtClean="0">
                <a:solidFill>
                  <a:srgbClr val="FFFFFF"/>
                </a:solidFill>
              </a:rPr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721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548680"/>
            <a:ext cx="9144000" cy="5688000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3389053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/>
          <p:cNvSpPr/>
          <p:nvPr/>
        </p:nvSpPr>
        <p:spPr>
          <a:xfrm>
            <a:off x="756000" y="1561410"/>
            <a:ext cx="7632000" cy="360098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3200" b="1" dirty="0" smtClean="0">
                <a:solidFill>
                  <a:schemeClr val="bg1"/>
                </a:solidFill>
              </a:rPr>
              <a:t>Unidad de Transparencia (UT)</a:t>
            </a:r>
          </a:p>
          <a:p>
            <a:endParaRPr lang="es-MX" altLang="es-MX" sz="2000" dirty="0">
              <a:solidFill>
                <a:srgbClr val="FFFFFF"/>
              </a:solidFill>
            </a:endParaRP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200" dirty="0">
                <a:solidFill>
                  <a:srgbClr val="FFFFFF"/>
                </a:solidFill>
              </a:rPr>
              <a:t>Es un órgano interno del sujeto obligado encargado de la atención al público en materia de acceso a la información pública.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200" dirty="0">
              <a:solidFill>
                <a:srgbClr val="FFFFFF"/>
              </a:solidFill>
            </a:endParaRPr>
          </a:p>
          <a:p>
            <a:pPr algn="just"/>
            <a:r>
              <a:rPr lang="es-ES_tradnl" sz="2200" b="1" dirty="0">
                <a:solidFill>
                  <a:srgbClr val="FFFFFF"/>
                </a:solidFill>
              </a:rPr>
              <a:t>Dependerá directamente del titular del sujeto </a:t>
            </a:r>
            <a:r>
              <a:rPr lang="es-ES_tradnl" sz="2200" b="1" dirty="0" smtClean="0">
                <a:solidFill>
                  <a:srgbClr val="FFFFFF"/>
                </a:solidFill>
              </a:rPr>
              <a:t>obligado.</a:t>
            </a:r>
            <a:endParaRPr lang="es-MX" sz="2200" b="1" dirty="0">
              <a:solidFill>
                <a:srgbClr val="FFFFFF"/>
              </a:solidFill>
            </a:endParaRPr>
          </a:p>
          <a:p>
            <a:pPr algn="just"/>
            <a:endParaRPr lang="es-MX" sz="2200" dirty="0">
              <a:solidFill>
                <a:srgbClr val="FFFFFF"/>
              </a:solidFill>
            </a:endParaRPr>
          </a:p>
          <a:p>
            <a:pPr algn="just"/>
            <a:r>
              <a:rPr lang="es-MX" sz="2200" dirty="0">
                <a:solidFill>
                  <a:srgbClr val="FFFFFF"/>
                </a:solidFill>
              </a:rPr>
              <a:t>Solicitar al Comité de Transparencia interpretación o modificación de la clasificación de información pública </a:t>
            </a:r>
            <a:r>
              <a:rPr lang="es-MX" sz="2200" dirty="0" smtClean="0">
                <a:solidFill>
                  <a:srgbClr val="FFFFFF"/>
                </a:solidFill>
              </a:rPr>
              <a:t>solicitada, la inexistencia o la competencia.</a:t>
            </a:r>
            <a:endParaRPr lang="es-MX" sz="2200" dirty="0">
              <a:solidFill>
                <a:srgbClr val="FFFFFF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300192" y="5516309"/>
            <a:ext cx="27190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>
                <a:solidFill>
                  <a:srgbClr val="FFFF00"/>
                </a:solidFill>
              </a:rPr>
              <a:t>Leer artículo </a:t>
            </a:r>
            <a:r>
              <a:rPr lang="es-ES" sz="2400" dirty="0" smtClean="0">
                <a:solidFill>
                  <a:srgbClr val="FFFF00"/>
                </a:solidFill>
              </a:rPr>
              <a:t>31 y 32</a:t>
            </a:r>
            <a:endParaRPr lang="es-MX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49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11 Rectángulo"/>
          <p:cNvSpPr/>
          <p:nvPr/>
        </p:nvSpPr>
        <p:spPr>
          <a:xfrm>
            <a:off x="0" y="548680"/>
            <a:ext cx="9144000" cy="5688000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1967254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/>
          <p:cNvSpPr/>
          <p:nvPr/>
        </p:nvSpPr>
        <p:spPr>
          <a:xfrm>
            <a:off x="756000" y="972016"/>
            <a:ext cx="7632000" cy="58477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3200" b="1" dirty="0" smtClean="0">
                <a:solidFill>
                  <a:schemeClr val="bg1"/>
                </a:solidFill>
              </a:rPr>
              <a:t>Atribuciones de la UT</a:t>
            </a:r>
            <a:endParaRPr lang="es-MX" sz="2200" dirty="0">
              <a:solidFill>
                <a:srgbClr val="FFFFFF"/>
              </a:solidFill>
            </a:endParaRPr>
          </a:p>
        </p:txBody>
      </p:sp>
      <p:grpSp>
        <p:nvGrpSpPr>
          <p:cNvPr id="39" name="Agrupar 38"/>
          <p:cNvGrpSpPr/>
          <p:nvPr/>
        </p:nvGrpSpPr>
        <p:grpSpPr>
          <a:xfrm>
            <a:off x="287664" y="1897668"/>
            <a:ext cx="8568672" cy="1747356"/>
            <a:chOff x="287664" y="1988957"/>
            <a:chExt cx="8568672" cy="1747356"/>
          </a:xfrm>
        </p:grpSpPr>
        <p:sp>
          <p:nvSpPr>
            <p:cNvPr id="10" name="Rectángulo 9"/>
            <p:cNvSpPr/>
            <p:nvPr/>
          </p:nvSpPr>
          <p:spPr>
            <a:xfrm>
              <a:off x="6336336" y="3213093"/>
              <a:ext cx="25200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MX" altLang="es-MX" sz="1400" dirty="0">
                  <a:solidFill>
                    <a:srgbClr val="FFFFFF"/>
                  </a:solidFill>
                  <a:cs typeface="Arial" panose="020B0604020202020204" pitchFamily="34" charset="0"/>
                </a:rPr>
                <a:t>Requerir y </a:t>
              </a:r>
              <a:r>
                <a:rPr lang="es-MX" altLang="es-MX" sz="1400" dirty="0" smtClean="0">
                  <a:solidFill>
                    <a:srgbClr val="FFFFFF"/>
                  </a:solidFill>
                  <a:cs typeface="Arial" panose="020B0604020202020204" pitchFamily="34" charset="0"/>
                </a:rPr>
                <a:t>recabar</a:t>
              </a:r>
              <a:br>
                <a:rPr lang="es-MX" altLang="es-MX" sz="1400" dirty="0" smtClean="0">
                  <a:solidFill>
                    <a:srgbClr val="FFFFFF"/>
                  </a:solidFill>
                  <a:cs typeface="Arial" panose="020B0604020202020204" pitchFamily="34" charset="0"/>
                </a:rPr>
              </a:br>
              <a:r>
                <a:rPr lang="es-MX" altLang="es-MX" sz="1400" dirty="0" smtClean="0">
                  <a:solidFill>
                    <a:srgbClr val="FFFFFF"/>
                  </a:solidFill>
                  <a:cs typeface="Arial" panose="020B0604020202020204" pitchFamily="34" charset="0"/>
                </a:rPr>
                <a:t>de </a:t>
              </a:r>
              <a:r>
                <a:rPr lang="es-MX" altLang="es-MX" sz="1400" dirty="0">
                  <a:solidFill>
                    <a:srgbClr val="FFFFFF"/>
                  </a:solidFill>
                  <a:cs typeface="Arial" panose="020B0604020202020204" pitchFamily="34" charset="0"/>
                </a:rPr>
                <a:t>las áreas internas </a:t>
              </a:r>
              <a:endParaRPr lang="es-MX" sz="1400" dirty="0">
                <a:solidFill>
                  <a:srgbClr val="FFFFFF"/>
                </a:solidFill>
              </a:endParaRPr>
            </a:p>
          </p:txBody>
        </p:sp>
        <p:pic>
          <p:nvPicPr>
            <p:cNvPr id="3" name="Imagen 2" descr="documento_aprobado.png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736" y="1988957"/>
              <a:ext cx="1033200" cy="1008000"/>
            </a:xfrm>
            <a:prstGeom prst="rect">
              <a:avLst/>
            </a:prstGeom>
          </p:spPr>
        </p:pic>
        <p:sp>
          <p:nvSpPr>
            <p:cNvPr id="8" name="Rectángulo 7"/>
            <p:cNvSpPr/>
            <p:nvPr/>
          </p:nvSpPr>
          <p:spPr>
            <a:xfrm>
              <a:off x="3671622" y="3213093"/>
              <a:ext cx="180075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MX" altLang="es-MX" sz="1400" dirty="0">
                  <a:solidFill>
                    <a:srgbClr val="FFFFFF"/>
                  </a:solidFill>
                  <a:cs typeface="Arial" panose="020B0604020202020204" pitchFamily="34" charset="0"/>
                </a:rPr>
                <a:t>Administrar y verificar</a:t>
              </a:r>
              <a:endParaRPr lang="es-MX" sz="1400" dirty="0">
                <a:solidFill>
                  <a:srgbClr val="FFFFFF"/>
                </a:solidFill>
              </a:endParaRPr>
            </a:p>
          </p:txBody>
        </p:sp>
        <p:pic>
          <p:nvPicPr>
            <p:cNvPr id="5" name="Imagen 4" descr="documento_lupa.pn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5478" y="1988957"/>
              <a:ext cx="1153045" cy="1008000"/>
            </a:xfrm>
            <a:prstGeom prst="rect">
              <a:avLst/>
            </a:prstGeom>
          </p:spPr>
        </p:pic>
        <p:sp>
          <p:nvSpPr>
            <p:cNvPr id="15" name="Rectángulo 14"/>
            <p:cNvSpPr/>
            <p:nvPr/>
          </p:nvSpPr>
          <p:spPr>
            <a:xfrm>
              <a:off x="287664" y="3213093"/>
              <a:ext cx="252000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MX" altLang="es-MX" sz="1400" dirty="0">
                  <a:solidFill>
                    <a:srgbClr val="FFFFFF"/>
                  </a:solidFill>
                  <a:cs typeface="Arial" panose="020B0604020202020204" pitchFamily="34" charset="0"/>
                </a:rPr>
                <a:t>Promover</a:t>
              </a:r>
              <a:endParaRPr lang="es-MX" sz="1400" dirty="0">
                <a:solidFill>
                  <a:srgbClr val="FFFFFF"/>
                </a:solidFill>
              </a:endParaRPr>
            </a:p>
          </p:txBody>
        </p:sp>
        <p:pic>
          <p:nvPicPr>
            <p:cNvPr id="22" name="Picture 12" descr="spc1-01.png"/>
            <p:cNvPicPr>
              <a:picLocks noChangeAspect="1"/>
            </p:cNvPicPr>
            <p:nvPr/>
          </p:nvPicPr>
          <p:blipFill>
            <a:blip r:embed="rId9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0304" y="2049191"/>
              <a:ext cx="1494721" cy="10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0" name="Agrupar 39"/>
          <p:cNvGrpSpPr/>
          <p:nvPr/>
        </p:nvGrpSpPr>
        <p:grpSpPr>
          <a:xfrm>
            <a:off x="287664" y="4005064"/>
            <a:ext cx="8568672" cy="1923774"/>
            <a:chOff x="287664" y="3933173"/>
            <a:chExt cx="8568672" cy="1923774"/>
          </a:xfrm>
        </p:grpSpPr>
        <p:sp>
          <p:nvSpPr>
            <p:cNvPr id="18" name="Rectángulo 17"/>
            <p:cNvSpPr/>
            <p:nvPr/>
          </p:nvSpPr>
          <p:spPr>
            <a:xfrm>
              <a:off x="6336336" y="5118283"/>
              <a:ext cx="25200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ct val="0"/>
                </a:spcAft>
                <a:tabLst>
                  <a:tab pos="305678" algn="l"/>
                  <a:tab pos="611357" algn="l"/>
                  <a:tab pos="917035" algn="l"/>
                  <a:tab pos="1222713" algn="l"/>
                  <a:tab pos="1528391" algn="l"/>
                  <a:tab pos="1834070" algn="l"/>
                  <a:tab pos="2139748" algn="l"/>
                  <a:tab pos="2445426" algn="l"/>
                  <a:tab pos="2751104" algn="l"/>
                  <a:tab pos="3056782" algn="l"/>
                  <a:tab pos="3362461" algn="l"/>
                  <a:tab pos="3668138" algn="l"/>
                  <a:tab pos="3973817" algn="l"/>
                  <a:tab pos="4279495" algn="l"/>
                  <a:tab pos="4585174" algn="l"/>
                  <a:tab pos="4890851" algn="l"/>
                  <a:tab pos="5196530" algn="l"/>
                  <a:tab pos="5502208" algn="l"/>
                  <a:tab pos="5807886" algn="l"/>
                  <a:tab pos="6113564" algn="l"/>
                </a:tabLst>
              </a:pPr>
              <a:r>
                <a:rPr lang="es-MX" altLang="es-MX" sz="1400" dirty="0">
                  <a:solidFill>
                    <a:srgbClr val="FFFFFF"/>
                  </a:solidFill>
                  <a:cs typeface="Arial" panose="020B0604020202020204" pitchFamily="34" charset="0"/>
                </a:rPr>
                <a:t>Tener a </a:t>
              </a:r>
              <a:r>
                <a:rPr lang="es-MX" altLang="es-MX" sz="1400" dirty="0" smtClean="0">
                  <a:solidFill>
                    <a:srgbClr val="FFFFFF"/>
                  </a:solidFill>
                  <a:cs typeface="Arial" panose="020B0604020202020204" pitchFamily="34" charset="0"/>
                </a:rPr>
                <a:t>disposición</a:t>
              </a:r>
              <a:br>
                <a:rPr lang="es-MX" altLang="es-MX" sz="1400" dirty="0" smtClean="0">
                  <a:solidFill>
                    <a:srgbClr val="FFFFFF"/>
                  </a:solidFill>
                  <a:cs typeface="Arial" panose="020B0604020202020204" pitchFamily="34" charset="0"/>
                </a:rPr>
              </a:br>
              <a:r>
                <a:rPr lang="es-MX" altLang="es-MX" sz="1400" dirty="0" smtClean="0">
                  <a:solidFill>
                    <a:srgbClr val="FFFFFF"/>
                  </a:solidFill>
                  <a:cs typeface="Arial" panose="020B0604020202020204" pitchFamily="34" charset="0"/>
                </a:rPr>
                <a:t>del </a:t>
              </a:r>
              <a:r>
                <a:rPr lang="es-MX" altLang="es-MX" sz="1400" dirty="0">
                  <a:solidFill>
                    <a:srgbClr val="FFFFFF"/>
                  </a:solidFill>
                  <a:cs typeface="Arial" panose="020B0604020202020204" pitchFamily="34" charset="0"/>
                </a:rPr>
                <a:t>público formatos</a:t>
              </a:r>
            </a:p>
          </p:txBody>
        </p:sp>
        <p:pic>
          <p:nvPicPr>
            <p:cNvPr id="2" name="Imagen 1" descr="formatos_abiertos.png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4905" y="3933173"/>
              <a:ext cx="1002863" cy="1007995"/>
            </a:xfrm>
            <a:prstGeom prst="rect">
              <a:avLst/>
            </a:prstGeom>
          </p:spPr>
        </p:pic>
        <p:sp>
          <p:nvSpPr>
            <p:cNvPr id="17" name="Rectángulo 16"/>
            <p:cNvSpPr/>
            <p:nvPr/>
          </p:nvSpPr>
          <p:spPr>
            <a:xfrm>
              <a:off x="3131840" y="5118283"/>
              <a:ext cx="288032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spcAft>
                  <a:spcPct val="0"/>
                </a:spcAft>
                <a:buFont typeface="Arial"/>
                <a:buChar char="•"/>
                <a:tabLst>
                  <a:tab pos="305678" algn="l"/>
                  <a:tab pos="611357" algn="l"/>
                  <a:tab pos="917035" algn="l"/>
                  <a:tab pos="1222713" algn="l"/>
                  <a:tab pos="1528391" algn="l"/>
                  <a:tab pos="1834070" algn="l"/>
                  <a:tab pos="2139748" algn="l"/>
                  <a:tab pos="2445426" algn="l"/>
                  <a:tab pos="2751104" algn="l"/>
                  <a:tab pos="3056782" algn="l"/>
                  <a:tab pos="3362461" algn="l"/>
                  <a:tab pos="3668138" algn="l"/>
                  <a:tab pos="3973817" algn="l"/>
                  <a:tab pos="4279495" algn="l"/>
                  <a:tab pos="4585174" algn="l"/>
                  <a:tab pos="4890851" algn="l"/>
                  <a:tab pos="5196530" algn="l"/>
                  <a:tab pos="5502208" algn="l"/>
                  <a:tab pos="5807886" algn="l"/>
                  <a:tab pos="6113564" algn="l"/>
                </a:tabLst>
              </a:pPr>
              <a:r>
                <a:rPr lang="es-MX" altLang="es-MX" sz="1400" dirty="0">
                  <a:solidFill>
                    <a:schemeClr val="bg1"/>
                  </a:solidFill>
                  <a:cs typeface="Arial" panose="020B0604020202020204" pitchFamily="34" charset="0"/>
                </a:rPr>
                <a:t>Recibir y </a:t>
              </a:r>
              <a:r>
                <a:rPr lang="es-MX" altLang="es-MX" sz="1400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resolver</a:t>
              </a:r>
              <a:endParaRPr lang="es-MX" altLang="es-MX" sz="1400" dirty="0">
                <a:solidFill>
                  <a:schemeClr val="bg1"/>
                </a:solidFill>
                <a:cs typeface="Arial" panose="020B0604020202020204" pitchFamily="34" charset="0"/>
              </a:endParaRPr>
            </a:p>
            <a:p>
              <a:pPr marL="285750" indent="-285750">
                <a:spcAft>
                  <a:spcPct val="0"/>
                </a:spcAft>
                <a:buFont typeface="Arial"/>
                <a:buChar char="•"/>
                <a:tabLst>
                  <a:tab pos="305678" algn="l"/>
                  <a:tab pos="611357" algn="l"/>
                  <a:tab pos="917035" algn="l"/>
                  <a:tab pos="1222713" algn="l"/>
                  <a:tab pos="1528391" algn="l"/>
                  <a:tab pos="1834070" algn="l"/>
                  <a:tab pos="2139748" algn="l"/>
                  <a:tab pos="2445426" algn="l"/>
                  <a:tab pos="2751104" algn="l"/>
                  <a:tab pos="3056782" algn="l"/>
                  <a:tab pos="3362461" algn="l"/>
                  <a:tab pos="3668138" algn="l"/>
                  <a:tab pos="3973817" algn="l"/>
                  <a:tab pos="4279495" algn="l"/>
                  <a:tab pos="4585174" algn="l"/>
                  <a:tab pos="4890851" algn="l"/>
                  <a:tab pos="5196530" algn="l"/>
                  <a:tab pos="5502208" algn="l"/>
                  <a:tab pos="5807886" algn="l"/>
                  <a:tab pos="6113564" algn="l"/>
                </a:tabLst>
              </a:pPr>
              <a:r>
                <a:rPr lang="es-MX" altLang="es-MX" sz="1400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Desahogar </a:t>
              </a:r>
              <a:r>
                <a:rPr lang="es-MX" altLang="es-MX" sz="1400" dirty="0">
                  <a:solidFill>
                    <a:schemeClr val="bg1"/>
                  </a:solidFill>
                  <a:cs typeface="Arial" panose="020B0604020202020204" pitchFamily="34" charset="0"/>
                </a:rPr>
                <a:t>el </a:t>
              </a:r>
              <a:r>
                <a:rPr lang="es-MX" altLang="es-MX" sz="1400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procedimiento</a:t>
              </a:r>
            </a:p>
            <a:p>
              <a:pPr marL="285750" indent="-285750">
                <a:spcAft>
                  <a:spcPct val="0"/>
                </a:spcAft>
                <a:buFont typeface="Arial"/>
                <a:buChar char="•"/>
                <a:tabLst>
                  <a:tab pos="305678" algn="l"/>
                  <a:tab pos="611357" algn="l"/>
                  <a:tab pos="917035" algn="l"/>
                  <a:tab pos="1222713" algn="l"/>
                  <a:tab pos="1528391" algn="l"/>
                  <a:tab pos="1834070" algn="l"/>
                  <a:tab pos="2139748" algn="l"/>
                  <a:tab pos="2445426" algn="l"/>
                  <a:tab pos="2751104" algn="l"/>
                  <a:tab pos="3056782" algn="l"/>
                  <a:tab pos="3362461" algn="l"/>
                  <a:tab pos="3668138" algn="l"/>
                  <a:tab pos="3973817" algn="l"/>
                  <a:tab pos="4279495" algn="l"/>
                  <a:tab pos="4585174" algn="l"/>
                  <a:tab pos="4890851" algn="l"/>
                  <a:tab pos="5196530" algn="l"/>
                  <a:tab pos="5502208" algn="l"/>
                  <a:tab pos="5807886" algn="l"/>
                  <a:tab pos="6113564" algn="l"/>
                </a:tabLst>
              </a:pPr>
              <a:r>
                <a:rPr lang="es-MX" altLang="es-MX" sz="1400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Enviar </a:t>
              </a:r>
              <a:r>
                <a:rPr lang="es-MX" altLang="es-MX" sz="1400" dirty="0">
                  <a:solidFill>
                    <a:schemeClr val="bg1"/>
                  </a:solidFill>
                  <a:cs typeface="Arial" panose="020B0604020202020204" pitchFamily="34" charset="0"/>
                </a:rPr>
                <a:t>al ITEI</a:t>
              </a:r>
            </a:p>
          </p:txBody>
        </p:sp>
        <p:pic>
          <p:nvPicPr>
            <p:cNvPr id="24" name="Picture 5" descr="si3-01.png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9013" y="3933173"/>
              <a:ext cx="985975" cy="1007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ángulo 19"/>
            <p:cNvSpPr/>
            <p:nvPr/>
          </p:nvSpPr>
          <p:spPr>
            <a:xfrm>
              <a:off x="287664" y="5118283"/>
              <a:ext cx="252000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MX" sz="1400" b="1" dirty="0">
                  <a:solidFill>
                    <a:srgbClr val="FFFFFF"/>
                  </a:solidFill>
                  <a:cs typeface="Arial" panose="020B0604020202020204" pitchFamily="34" charset="0"/>
                </a:rPr>
                <a:t>Denunciar</a:t>
              </a:r>
              <a:r>
                <a:rPr lang="es-MX" sz="1400" dirty="0">
                  <a:solidFill>
                    <a:srgbClr val="FFFFFF"/>
                  </a:solidFill>
                  <a:cs typeface="Arial" panose="020B0604020202020204" pitchFamily="34" charset="0"/>
                </a:rPr>
                <a:t> a los servidores públicos ante el ITEI </a:t>
              </a:r>
              <a:r>
                <a:rPr lang="es-MX" sz="1400" dirty="0" smtClean="0">
                  <a:solidFill>
                    <a:srgbClr val="FFFFFF"/>
                  </a:solidFill>
                  <a:cs typeface="Arial" panose="020B0604020202020204" pitchFamily="34" charset="0"/>
                </a:rPr>
                <a:t>e</a:t>
              </a:r>
              <a:br>
                <a:rPr lang="es-MX" sz="1400" dirty="0" smtClean="0">
                  <a:solidFill>
                    <a:srgbClr val="FFFFFF"/>
                  </a:solidFill>
                  <a:cs typeface="Arial" panose="020B0604020202020204" pitchFamily="34" charset="0"/>
                </a:rPr>
              </a:br>
              <a:r>
                <a:rPr lang="es-MX" sz="1400" dirty="0" smtClean="0">
                  <a:solidFill>
                    <a:srgbClr val="FFFFFF"/>
                  </a:solidFill>
                  <a:cs typeface="Arial" panose="020B0604020202020204" pitchFamily="34" charset="0"/>
                </a:rPr>
                <a:t>informar </a:t>
              </a:r>
              <a:r>
                <a:rPr lang="es-MX" sz="1400" dirty="0">
                  <a:solidFill>
                    <a:srgbClr val="FFFFFF"/>
                  </a:solidFill>
                  <a:cs typeface="Arial" panose="020B0604020202020204" pitchFamily="34" charset="0"/>
                </a:rPr>
                <a:t>al </a:t>
              </a:r>
              <a:r>
                <a:rPr lang="es-MX" sz="1400" dirty="0" smtClean="0">
                  <a:solidFill>
                    <a:srgbClr val="FFFFFF"/>
                  </a:solidFill>
                  <a:cs typeface="Arial" panose="020B0604020202020204" pitchFamily="34" charset="0"/>
                </a:rPr>
                <a:t>titular </a:t>
              </a:r>
              <a:r>
                <a:rPr lang="es-MX" sz="1400" dirty="0">
                  <a:solidFill>
                    <a:srgbClr val="FFFFFF"/>
                  </a:solidFill>
                  <a:cs typeface="Arial" panose="020B0604020202020204" pitchFamily="34" charset="0"/>
                </a:rPr>
                <a:t>del S.O.</a:t>
              </a:r>
              <a:endParaRPr lang="es-MX" sz="1400" dirty="0">
                <a:solidFill>
                  <a:srgbClr val="FFFFFF"/>
                </a:solidFill>
              </a:endParaRPr>
            </a:p>
          </p:txBody>
        </p:sp>
        <p:pic>
          <p:nvPicPr>
            <p:cNvPr id="25" name="Imagen 24" descr="so_queja.png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1800" y="3933173"/>
              <a:ext cx="891728" cy="1007995"/>
            </a:xfrm>
            <a:prstGeom prst="rect">
              <a:avLst/>
            </a:prstGeom>
          </p:spPr>
        </p:pic>
      </p:grpSp>
      <p:cxnSp>
        <p:nvCxnSpPr>
          <p:cNvPr id="42" name="Conector recto 41"/>
          <p:cNvCxnSpPr/>
          <p:nvPr/>
        </p:nvCxnSpPr>
        <p:spPr>
          <a:xfrm>
            <a:off x="107504" y="3789040"/>
            <a:ext cx="8784976" cy="0"/>
          </a:xfrm>
          <a:prstGeom prst="line">
            <a:avLst/>
          </a:prstGeom>
          <a:ln>
            <a:solidFill>
              <a:srgbClr val="E46C0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42"/>
          <p:cNvCxnSpPr/>
          <p:nvPr/>
        </p:nvCxnSpPr>
        <p:spPr>
          <a:xfrm flipV="1">
            <a:off x="6090349" y="1628800"/>
            <a:ext cx="0" cy="4536504"/>
          </a:xfrm>
          <a:prstGeom prst="line">
            <a:avLst/>
          </a:prstGeom>
          <a:ln>
            <a:solidFill>
              <a:srgbClr val="E46C0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/>
          <p:cNvCxnSpPr/>
          <p:nvPr/>
        </p:nvCxnSpPr>
        <p:spPr>
          <a:xfrm flipV="1">
            <a:off x="3036698" y="1628800"/>
            <a:ext cx="0" cy="4536504"/>
          </a:xfrm>
          <a:prstGeom prst="line">
            <a:avLst/>
          </a:prstGeom>
          <a:ln>
            <a:solidFill>
              <a:srgbClr val="E46C0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487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21 Rectángulo"/>
          <p:cNvSpPr/>
          <p:nvPr/>
        </p:nvSpPr>
        <p:spPr>
          <a:xfrm rot="10800000">
            <a:off x="4562826" y="550854"/>
            <a:ext cx="4581173" cy="566640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9 Rectángulo"/>
          <p:cNvSpPr/>
          <p:nvPr/>
        </p:nvSpPr>
        <p:spPr>
          <a:xfrm rot="10800000">
            <a:off x="-1" y="548680"/>
            <a:ext cx="4562827" cy="5666402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2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3305071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</a:t>
            </a:r>
            <a:r>
              <a:rPr lang="en-US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60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"/>
          <p:cNvSpPr>
            <a:spLocks noGrp="1" noChangeArrowheads="1"/>
          </p:cNvSpPr>
          <p:nvPr>
            <p:ph type="title"/>
          </p:nvPr>
        </p:nvSpPr>
        <p:spPr>
          <a:xfrm>
            <a:off x="278012" y="1412776"/>
            <a:ext cx="4006800" cy="987326"/>
          </a:xfrm>
        </p:spPr>
        <p:txBody>
          <a:bodyPr vert="horz" lIns="68580" tIns="26405" rIns="68580" bIns="34290" rtlCol="0" anchor="ctr">
            <a:noAutofit/>
          </a:bodyPr>
          <a:lstStyle/>
          <a:p>
            <a:r>
              <a:rPr lang="es-MX" altLang="es-MX" sz="3600" b="1" dirty="0" smtClean="0">
                <a:solidFill>
                  <a:srgbClr val="FFFFFF"/>
                </a:solidFill>
                <a:cs typeface="Arial" panose="020B0604020202020204" pitchFamily="34" charset="0"/>
              </a:rPr>
              <a:t>Procedimientos</a:t>
            </a:r>
            <a:endParaRPr lang="es-MX" altLang="es-MX" sz="36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pic>
        <p:nvPicPr>
          <p:cNvPr id="9" name="Picture 6" descr="si3-01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40" y="2852936"/>
            <a:ext cx="2973144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10683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1 Rectángulo"/>
          <p:cNvSpPr/>
          <p:nvPr/>
        </p:nvSpPr>
        <p:spPr>
          <a:xfrm>
            <a:off x="0" y="4608000"/>
            <a:ext cx="9144000" cy="1619998"/>
          </a:xfrm>
          <a:prstGeom prst="rect">
            <a:avLst/>
          </a:prstGeom>
          <a:solidFill>
            <a:srgbClr val="E46C0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11 Rectángulo"/>
          <p:cNvSpPr/>
          <p:nvPr/>
        </p:nvSpPr>
        <p:spPr>
          <a:xfrm>
            <a:off x="0" y="548680"/>
            <a:ext cx="9144000" cy="4068000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111654" y="6381328"/>
            <a:ext cx="37180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</a:t>
            </a:r>
            <a:r>
              <a:rPr lang="en-US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Arts. 60 al 65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8525326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/>
          <p:cNvSpPr/>
          <p:nvPr/>
        </p:nvSpPr>
        <p:spPr>
          <a:xfrm>
            <a:off x="755576" y="1562400"/>
            <a:ext cx="7632000" cy="175432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800" b="1" dirty="0">
                <a:solidFill>
                  <a:srgbClr val="FFFFFF"/>
                </a:solidFill>
              </a:rPr>
              <a:t>Clasificación y/o Modificación de la Información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endParaRPr lang="es-MX" altLang="es-MX" sz="2000" dirty="0">
              <a:solidFill>
                <a:srgbClr val="FFFFFF"/>
              </a:solidFill>
            </a:endParaRPr>
          </a:p>
          <a:p>
            <a:pPr algn="just">
              <a:spcAft>
                <a:spcPct val="0"/>
              </a:spcAft>
              <a:tabLst>
                <a:tab pos="336947" algn="l"/>
                <a:tab pos="673894" algn="l"/>
                <a:tab pos="1010841" algn="l"/>
                <a:tab pos="1347788" algn="l"/>
                <a:tab pos="1684735" algn="l"/>
                <a:tab pos="2021681" algn="l"/>
                <a:tab pos="2358629" algn="l"/>
                <a:tab pos="2695575" algn="l"/>
                <a:tab pos="3032522" algn="l"/>
                <a:tab pos="3369469" algn="l"/>
                <a:tab pos="3706416" algn="l"/>
                <a:tab pos="4043363" algn="l"/>
                <a:tab pos="4380310" algn="l"/>
                <a:tab pos="4717256" algn="l"/>
                <a:tab pos="5054204" algn="l"/>
                <a:tab pos="5391150" algn="l"/>
                <a:tab pos="5728097" algn="l"/>
                <a:tab pos="6065044" algn="l"/>
                <a:tab pos="6401991" algn="l"/>
                <a:tab pos="6738938" algn="l"/>
              </a:tabLst>
            </a:pPr>
            <a:r>
              <a:rPr lang="es-MX" sz="2000" dirty="0">
                <a:solidFill>
                  <a:srgbClr val="FFFFFF"/>
                </a:solidFill>
              </a:rPr>
              <a:t>En el procedimiento de clasificación inicial deberá realizarse caso por caso por los </a:t>
            </a:r>
            <a:r>
              <a:rPr lang="es-MX" sz="2000" b="1" dirty="0">
                <a:solidFill>
                  <a:srgbClr val="FFFFFF"/>
                </a:solidFill>
              </a:rPr>
              <a:t>TITULARES DE CADA UNA DE LAS ÁREAS</a:t>
            </a:r>
            <a:r>
              <a:rPr lang="es-MX" sz="2000" dirty="0">
                <a:solidFill>
                  <a:srgbClr val="FFFFFF"/>
                </a:solidFill>
              </a:rPr>
              <a:t>, aplicando la prueba de daño.</a:t>
            </a:r>
          </a:p>
        </p:txBody>
      </p:sp>
      <p:grpSp>
        <p:nvGrpSpPr>
          <p:cNvPr id="6" name="Agrupar 5"/>
          <p:cNvGrpSpPr/>
          <p:nvPr/>
        </p:nvGrpSpPr>
        <p:grpSpPr>
          <a:xfrm>
            <a:off x="0" y="3789040"/>
            <a:ext cx="9144000" cy="1656184"/>
            <a:chOff x="755576" y="4149080"/>
            <a:chExt cx="7632848" cy="1368152"/>
          </a:xfrm>
        </p:grpSpPr>
        <p:sp>
          <p:nvSpPr>
            <p:cNvPr id="3" name="Pentágono 2"/>
            <p:cNvSpPr/>
            <p:nvPr/>
          </p:nvSpPr>
          <p:spPr>
            <a:xfrm>
              <a:off x="755576" y="4149080"/>
              <a:ext cx="2376264" cy="1368152"/>
            </a:xfrm>
            <a:prstGeom prst="homePlate">
              <a:avLst/>
            </a:prstGeom>
            <a:solidFill>
              <a:srgbClr val="E46C0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/>
                <a:t>Dos etapas</a:t>
              </a:r>
            </a:p>
          </p:txBody>
        </p:sp>
        <p:sp>
          <p:nvSpPr>
            <p:cNvPr id="5" name="Cheurón 4"/>
            <p:cNvSpPr/>
            <p:nvPr/>
          </p:nvSpPr>
          <p:spPr>
            <a:xfrm>
              <a:off x="2663788" y="4149080"/>
              <a:ext cx="3168352" cy="1368152"/>
            </a:xfrm>
            <a:prstGeom prst="chevron">
              <a:avLst/>
            </a:prstGeom>
            <a:solidFill>
              <a:srgbClr val="E46C0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/>
                <a:t>Clasificación inicial</a:t>
              </a:r>
            </a:p>
          </p:txBody>
        </p:sp>
        <p:sp>
          <p:nvSpPr>
            <p:cNvPr id="11" name="Cheurón 10"/>
            <p:cNvSpPr/>
            <p:nvPr/>
          </p:nvSpPr>
          <p:spPr>
            <a:xfrm>
              <a:off x="5364088" y="4149080"/>
              <a:ext cx="3024336" cy="1368152"/>
            </a:xfrm>
            <a:prstGeom prst="chevron">
              <a:avLst/>
            </a:prstGeom>
            <a:solidFill>
              <a:srgbClr val="E46C0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Modificación </a:t>
              </a:r>
              <a:r>
                <a:rPr lang="es-ES" dirty="0"/>
                <a:t>de Clasificación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517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1 Rectángulo"/>
          <p:cNvSpPr/>
          <p:nvPr/>
        </p:nvSpPr>
        <p:spPr>
          <a:xfrm>
            <a:off x="0" y="4608000"/>
            <a:ext cx="9144000" cy="1619998"/>
          </a:xfrm>
          <a:prstGeom prst="rect">
            <a:avLst/>
          </a:prstGeom>
          <a:solidFill>
            <a:srgbClr val="E46C0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11 Rectángulo"/>
          <p:cNvSpPr/>
          <p:nvPr/>
        </p:nvSpPr>
        <p:spPr>
          <a:xfrm>
            <a:off x="0" y="548680"/>
            <a:ext cx="9144000" cy="4068000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111654" y="6381328"/>
            <a:ext cx="37180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</a:t>
            </a:r>
            <a:r>
              <a:rPr lang="en-US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Arts. 60 al 65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4038569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" name="11 Grupo"/>
          <p:cNvGrpSpPr/>
          <p:nvPr/>
        </p:nvGrpSpPr>
        <p:grpSpPr>
          <a:xfrm>
            <a:off x="348035" y="1358581"/>
            <a:ext cx="8112397" cy="4058874"/>
            <a:chOff x="3347864" y="476672"/>
            <a:chExt cx="5846773" cy="2732653"/>
          </a:xfrm>
        </p:grpSpPr>
        <p:sp>
          <p:nvSpPr>
            <p:cNvPr id="16" name="15 CuadroTexto"/>
            <p:cNvSpPr txBox="1"/>
            <p:nvPr/>
          </p:nvSpPr>
          <p:spPr>
            <a:xfrm>
              <a:off x="3917293" y="500257"/>
              <a:ext cx="1800200" cy="352260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just"/>
              <a:r>
                <a:rPr lang="es-MX" sz="1400" dirty="0" smtClean="0"/>
                <a:t>Procedimiento de Clasificación  Inicial</a:t>
              </a:r>
              <a:endParaRPr lang="es-MX" sz="1400" dirty="0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6156176" y="476672"/>
              <a:ext cx="2160240" cy="497308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just"/>
              <a:r>
                <a:rPr lang="es-MX" sz="1400" dirty="0" smtClean="0"/>
                <a:t>Se hará por los titulares de cada una de las áreas o Unidades Administrativas. </a:t>
              </a:r>
              <a:endParaRPr lang="es-MX" sz="1400" dirty="0"/>
            </a:p>
          </p:txBody>
        </p:sp>
        <p:sp>
          <p:nvSpPr>
            <p:cNvPr id="18" name="17 CuadroTexto"/>
            <p:cNvSpPr txBox="1"/>
            <p:nvPr/>
          </p:nvSpPr>
          <p:spPr>
            <a:xfrm>
              <a:off x="3797280" y="1239143"/>
              <a:ext cx="1026748" cy="497308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just"/>
              <a:r>
                <a:rPr lang="es-MX" sz="1400" dirty="0" smtClean="0"/>
                <a:t>Procedimiento de modificación de clasificación.</a:t>
              </a:r>
              <a:endParaRPr lang="es-MX" sz="1400" dirty="0"/>
            </a:p>
          </p:txBody>
        </p:sp>
        <p:cxnSp>
          <p:nvCxnSpPr>
            <p:cNvPr id="19" name="18 Conector recto"/>
            <p:cNvCxnSpPr/>
            <p:nvPr/>
          </p:nvCxnSpPr>
          <p:spPr>
            <a:xfrm flipV="1">
              <a:off x="5728320" y="692695"/>
              <a:ext cx="427856" cy="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19 Conector recto"/>
            <p:cNvCxnSpPr/>
            <p:nvPr/>
          </p:nvCxnSpPr>
          <p:spPr>
            <a:xfrm>
              <a:off x="5942248" y="1556793"/>
              <a:ext cx="0" cy="3600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20 CuadroTexto"/>
            <p:cNvSpPr txBox="1"/>
            <p:nvPr/>
          </p:nvSpPr>
          <p:spPr>
            <a:xfrm>
              <a:off x="5328084" y="1340768"/>
              <a:ext cx="1188132" cy="352260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just"/>
              <a:r>
                <a:rPr lang="es-MX" sz="1400" dirty="0" smtClean="0"/>
                <a:t>Causas, puede iniciarse: </a:t>
              </a:r>
              <a:endParaRPr lang="es-MX" sz="1400" dirty="0"/>
            </a:p>
          </p:txBody>
        </p:sp>
        <p:cxnSp>
          <p:nvCxnSpPr>
            <p:cNvPr id="22" name="21 Conector recto"/>
            <p:cNvCxnSpPr>
              <a:stCxn id="18" idx="3"/>
            </p:cNvCxnSpPr>
            <p:nvPr/>
          </p:nvCxnSpPr>
          <p:spPr>
            <a:xfrm flipV="1">
              <a:off x="4824028" y="1487796"/>
              <a:ext cx="468055" cy="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22 Conector recto"/>
            <p:cNvCxnSpPr/>
            <p:nvPr/>
          </p:nvCxnSpPr>
          <p:spPr>
            <a:xfrm>
              <a:off x="3915544" y="1916832"/>
              <a:ext cx="476091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23 CuadroTexto"/>
            <p:cNvSpPr txBox="1"/>
            <p:nvPr/>
          </p:nvSpPr>
          <p:spPr>
            <a:xfrm>
              <a:off x="3347864" y="2319263"/>
              <a:ext cx="1332148" cy="352260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just"/>
              <a:r>
                <a:rPr lang="es-MX" sz="1400" dirty="0" smtClean="0"/>
                <a:t>1. De oficio por el propio S.O. </a:t>
              </a:r>
            </a:p>
          </p:txBody>
        </p:sp>
        <p:cxnSp>
          <p:nvCxnSpPr>
            <p:cNvPr id="25" name="24 Conector recto"/>
            <p:cNvCxnSpPr/>
            <p:nvPr/>
          </p:nvCxnSpPr>
          <p:spPr>
            <a:xfrm>
              <a:off x="3923928" y="1916832"/>
              <a:ext cx="0" cy="3600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6516216" y="1484784"/>
              <a:ext cx="49567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26 CuadroTexto"/>
            <p:cNvSpPr txBox="1"/>
            <p:nvPr/>
          </p:nvSpPr>
          <p:spPr>
            <a:xfrm>
              <a:off x="7020272" y="1131275"/>
              <a:ext cx="1692188" cy="642356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just"/>
              <a:r>
                <a:rPr lang="es-MX" sz="1400" dirty="0" smtClean="0"/>
                <a:t>Sustento: Ley, Lineamientos Estatales de Clasificación y los que emita el Sistema Nacional. </a:t>
              </a:r>
              <a:endParaRPr lang="es-MX" sz="1400" dirty="0"/>
            </a:p>
          </p:txBody>
        </p:sp>
        <p:cxnSp>
          <p:nvCxnSpPr>
            <p:cNvPr id="28" name="27 Conector recto"/>
            <p:cNvCxnSpPr/>
            <p:nvPr/>
          </p:nvCxnSpPr>
          <p:spPr>
            <a:xfrm>
              <a:off x="5508104" y="1916832"/>
              <a:ext cx="0" cy="3600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28 CuadroTexto"/>
            <p:cNvSpPr txBox="1"/>
            <p:nvPr/>
          </p:nvSpPr>
          <p:spPr>
            <a:xfrm>
              <a:off x="4788024" y="2298352"/>
              <a:ext cx="1548172" cy="497308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just"/>
              <a:r>
                <a:rPr lang="es-MX" sz="1400" dirty="0" smtClean="0"/>
                <a:t>2. Por recepción de una solicitud de Acceso a la Información. </a:t>
              </a:r>
            </a:p>
          </p:txBody>
        </p:sp>
        <p:cxnSp>
          <p:nvCxnSpPr>
            <p:cNvPr id="30" name="29 Conector recto"/>
            <p:cNvCxnSpPr/>
            <p:nvPr/>
          </p:nvCxnSpPr>
          <p:spPr>
            <a:xfrm>
              <a:off x="7092280" y="1916832"/>
              <a:ext cx="0" cy="3600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30 CuadroTexto"/>
            <p:cNvSpPr txBox="1"/>
            <p:nvPr/>
          </p:nvSpPr>
          <p:spPr>
            <a:xfrm>
              <a:off x="6444208" y="2276872"/>
              <a:ext cx="1728192" cy="215444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just"/>
              <a:r>
                <a:rPr lang="es-MX" sz="1400" dirty="0" smtClean="0"/>
                <a:t>3. Por respuesta del Instituto. </a:t>
              </a:r>
            </a:p>
          </p:txBody>
        </p:sp>
        <p:cxnSp>
          <p:nvCxnSpPr>
            <p:cNvPr id="32" name="31 Conector recto"/>
            <p:cNvCxnSpPr/>
            <p:nvPr/>
          </p:nvCxnSpPr>
          <p:spPr>
            <a:xfrm>
              <a:off x="8676456" y="1916832"/>
              <a:ext cx="0" cy="3600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32 CuadroTexto"/>
            <p:cNvSpPr txBox="1"/>
            <p:nvPr/>
          </p:nvSpPr>
          <p:spPr>
            <a:xfrm>
              <a:off x="8295045" y="2276872"/>
              <a:ext cx="899592" cy="932453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just"/>
              <a:r>
                <a:rPr lang="es-MX" sz="1200" dirty="0" smtClean="0"/>
                <a:t>4. Por generarse versiones públicas para dar cumplimiento a las obligaciones de transparencia.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153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1 Rectángulo"/>
          <p:cNvSpPr/>
          <p:nvPr/>
        </p:nvSpPr>
        <p:spPr>
          <a:xfrm>
            <a:off x="0" y="4077072"/>
            <a:ext cx="9144000" cy="2160240"/>
          </a:xfrm>
          <a:prstGeom prst="rect">
            <a:avLst/>
          </a:prstGeom>
          <a:solidFill>
            <a:srgbClr val="E46C0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11 Rectángulo"/>
          <p:cNvSpPr/>
          <p:nvPr/>
        </p:nvSpPr>
        <p:spPr>
          <a:xfrm>
            <a:off x="0" y="548680"/>
            <a:ext cx="9144000" cy="3528392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</a:t>
            </a:r>
            <a:r>
              <a:rPr lang="en-US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</a:t>
            </a:r>
            <a:r>
              <a:rPr lang="es-ES_tradnl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77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4210280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/>
          <p:cNvSpPr/>
          <p:nvPr/>
        </p:nvSpPr>
        <p:spPr>
          <a:xfrm>
            <a:off x="407307" y="1196752"/>
            <a:ext cx="7632000" cy="107721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3600" b="1" dirty="0" smtClean="0">
                <a:solidFill>
                  <a:srgbClr val="FFFFFF"/>
                </a:solidFill>
              </a:rPr>
              <a:t>Acceso a la Información</a:t>
            </a:r>
          </a:p>
          <a:p>
            <a:pPr algn="just">
              <a:spcAft>
                <a:spcPct val="0"/>
              </a:spcAft>
              <a:tabLst>
                <a:tab pos="336947" algn="l"/>
                <a:tab pos="673894" algn="l"/>
                <a:tab pos="1010841" algn="l"/>
                <a:tab pos="1347788" algn="l"/>
                <a:tab pos="1684735" algn="l"/>
                <a:tab pos="2021681" algn="l"/>
                <a:tab pos="2358629" algn="l"/>
                <a:tab pos="2695575" algn="l"/>
                <a:tab pos="3032522" algn="l"/>
                <a:tab pos="3369469" algn="l"/>
                <a:tab pos="3706416" algn="l"/>
                <a:tab pos="4043363" algn="l"/>
                <a:tab pos="4380310" algn="l"/>
                <a:tab pos="4717256" algn="l"/>
                <a:tab pos="5054204" algn="l"/>
                <a:tab pos="5391150" algn="l"/>
                <a:tab pos="5728097" algn="l"/>
                <a:tab pos="6065044" algn="l"/>
                <a:tab pos="6401991" algn="l"/>
                <a:tab pos="6738938" algn="l"/>
              </a:tabLst>
            </a:pPr>
            <a:r>
              <a:rPr lang="es-MX" sz="2800" dirty="0" smtClean="0">
                <a:solidFill>
                  <a:srgbClr val="FFFFFF"/>
                </a:solidFill>
              </a:rPr>
              <a:t>Etapas</a:t>
            </a:r>
            <a:endParaRPr lang="es-MX" sz="2800" dirty="0">
              <a:solidFill>
                <a:srgbClr val="FFFFFF"/>
              </a:solidFill>
            </a:endParaRPr>
          </a:p>
        </p:txBody>
      </p:sp>
      <p:sp>
        <p:nvSpPr>
          <p:cNvPr id="11" name="Cheurón 10"/>
          <p:cNvSpPr/>
          <p:nvPr/>
        </p:nvSpPr>
        <p:spPr>
          <a:xfrm>
            <a:off x="5520906" y="2852936"/>
            <a:ext cx="3623094" cy="2448272"/>
          </a:xfrm>
          <a:prstGeom prst="chevron">
            <a:avLst>
              <a:gd name="adj" fmla="val 27841"/>
            </a:avLst>
          </a:prstGeom>
          <a:solidFill>
            <a:srgbClr val="E46C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Acceso a la</a:t>
            </a:r>
          </a:p>
          <a:p>
            <a:pPr algn="ctr"/>
            <a:r>
              <a:rPr lang="es-ES" dirty="0"/>
              <a:t>I</a:t>
            </a:r>
            <a:r>
              <a:rPr lang="es-ES" dirty="0" smtClean="0"/>
              <a:t>nformación</a:t>
            </a:r>
            <a:endParaRPr lang="es-ES" dirty="0"/>
          </a:p>
        </p:txBody>
      </p:sp>
      <p:sp>
        <p:nvSpPr>
          <p:cNvPr id="12" name="Cheurón 11"/>
          <p:cNvSpPr/>
          <p:nvPr/>
        </p:nvSpPr>
        <p:spPr>
          <a:xfrm>
            <a:off x="2411760" y="2852936"/>
            <a:ext cx="3623094" cy="2448272"/>
          </a:xfrm>
          <a:prstGeom prst="chevron">
            <a:avLst>
              <a:gd name="adj" fmla="val 27841"/>
            </a:avLst>
          </a:prstGeom>
          <a:solidFill>
            <a:srgbClr val="E46C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91"/>
              </a:lnSpc>
              <a:spcBef>
                <a:spcPts val="102"/>
              </a:spcBef>
              <a:buClr>
                <a:srgbClr val="000000"/>
              </a:buClr>
              <a:buSzPct val="100000"/>
            </a:pPr>
            <a:r>
              <a:rPr lang="es-MX" altLang="es-MX" dirty="0"/>
              <a:t>Integración del</a:t>
            </a:r>
          </a:p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</a:pPr>
            <a:r>
              <a:rPr lang="es-MX" altLang="es-MX" dirty="0"/>
              <a:t>expediente y</a:t>
            </a:r>
          </a:p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</a:pPr>
            <a:r>
              <a:rPr lang="es-MX" altLang="es-MX" dirty="0"/>
              <a:t>resolución</a:t>
            </a:r>
          </a:p>
        </p:txBody>
      </p:sp>
      <p:sp>
        <p:nvSpPr>
          <p:cNvPr id="2" name="Pentágono 1"/>
          <p:cNvSpPr/>
          <p:nvPr/>
        </p:nvSpPr>
        <p:spPr>
          <a:xfrm>
            <a:off x="0" y="2852936"/>
            <a:ext cx="2915816" cy="2448272"/>
          </a:xfrm>
          <a:prstGeom prst="homePlate">
            <a:avLst>
              <a:gd name="adj" fmla="val 28428"/>
            </a:avLst>
          </a:prstGeom>
          <a:solidFill>
            <a:srgbClr val="E46C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Presentación de la solicitud</a:t>
            </a:r>
          </a:p>
        </p:txBody>
      </p:sp>
    </p:spTree>
    <p:extLst>
      <p:ext uri="{BB962C8B-B14F-4D97-AF65-F5344CB8AC3E}">
        <p14:creationId xmlns:p14="http://schemas.microsoft.com/office/powerpoint/2010/main" val="39514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11 Rectángulo"/>
          <p:cNvSpPr/>
          <p:nvPr/>
        </p:nvSpPr>
        <p:spPr>
          <a:xfrm>
            <a:off x="3923929" y="548688"/>
            <a:ext cx="5220071" cy="5688624"/>
          </a:xfrm>
          <a:prstGeom prst="rect">
            <a:avLst/>
          </a:prstGeom>
          <a:solidFill>
            <a:srgbClr val="E46C0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19 Rectángulo"/>
          <p:cNvSpPr/>
          <p:nvPr/>
        </p:nvSpPr>
        <p:spPr>
          <a:xfrm rot="10800000">
            <a:off x="-4" y="548688"/>
            <a:ext cx="3923932" cy="5688000"/>
          </a:xfrm>
          <a:prstGeom prst="rect">
            <a:avLst/>
          </a:prstGeom>
          <a:solidFill>
            <a:srgbClr val="E46C0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</a:t>
            </a:r>
            <a:r>
              <a:rPr lang="en-US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</a:t>
            </a:r>
            <a:r>
              <a:rPr lang="es-ES_tradnl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80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7494038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/>
          <p:cNvSpPr/>
          <p:nvPr/>
        </p:nvSpPr>
        <p:spPr>
          <a:xfrm>
            <a:off x="107504" y="916315"/>
            <a:ext cx="3960440" cy="195951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800" b="1" dirty="0" smtClean="0">
                <a:solidFill>
                  <a:srgbClr val="FFFFFF"/>
                </a:solidFill>
              </a:rPr>
              <a:t>Acceso a la información</a:t>
            </a:r>
          </a:p>
          <a:p>
            <a:pPr marL="162000" indent="-234000">
              <a:lnSpc>
                <a:spcPts val="2680"/>
              </a:lnSpc>
              <a:spcBef>
                <a:spcPts val="136"/>
              </a:spcBef>
              <a:buFont typeface="Arial"/>
              <a:buChar char="•"/>
            </a:pPr>
            <a:r>
              <a:rPr lang="es-MX" sz="2000" dirty="0" smtClean="0">
                <a:solidFill>
                  <a:schemeClr val="bg1"/>
                </a:solidFill>
              </a:rPr>
              <a:t>Teléfono</a:t>
            </a:r>
          </a:p>
          <a:p>
            <a:pPr marL="162000" indent="-234000">
              <a:lnSpc>
                <a:spcPts val="2680"/>
              </a:lnSpc>
              <a:spcBef>
                <a:spcPts val="136"/>
              </a:spcBef>
              <a:buFont typeface="Arial"/>
              <a:buChar char="•"/>
            </a:pPr>
            <a:r>
              <a:rPr lang="es-MX" sz="2000" dirty="0" smtClean="0">
                <a:solidFill>
                  <a:schemeClr val="bg1"/>
                </a:solidFill>
              </a:rPr>
              <a:t>Fax</a:t>
            </a:r>
          </a:p>
          <a:p>
            <a:pPr marL="162000" indent="-234000">
              <a:lnSpc>
                <a:spcPts val="2680"/>
              </a:lnSpc>
              <a:spcBef>
                <a:spcPts val="136"/>
              </a:spcBef>
              <a:buFont typeface="Arial"/>
              <a:buChar char="•"/>
            </a:pPr>
            <a:r>
              <a:rPr lang="es-MX" sz="2000" dirty="0" smtClean="0">
                <a:solidFill>
                  <a:schemeClr val="bg1"/>
                </a:solidFill>
              </a:rPr>
              <a:t>Email</a:t>
            </a:r>
          </a:p>
          <a:p>
            <a:pPr marL="162000" indent="-234000">
              <a:lnSpc>
                <a:spcPts val="2680"/>
              </a:lnSpc>
              <a:spcBef>
                <a:spcPts val="136"/>
              </a:spcBef>
              <a:buFont typeface="Arial"/>
              <a:buChar char="•"/>
            </a:pPr>
            <a:r>
              <a:rPr lang="es-MX" sz="2000" dirty="0" smtClean="0">
                <a:solidFill>
                  <a:schemeClr val="bg1"/>
                </a:solidFill>
              </a:rPr>
              <a:t>Telegrama</a:t>
            </a:r>
          </a:p>
        </p:txBody>
      </p:sp>
      <p:sp>
        <p:nvSpPr>
          <p:cNvPr id="3" name="Rectángulo 2"/>
          <p:cNvSpPr/>
          <p:nvPr/>
        </p:nvSpPr>
        <p:spPr>
          <a:xfrm>
            <a:off x="4427984" y="1513729"/>
            <a:ext cx="4608512" cy="12671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Escrito libre con acuse de recibo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427984" y="2928291"/>
            <a:ext cx="4608512" cy="1331998"/>
          </a:xfrm>
          <a:prstGeom prst="rect">
            <a:avLst/>
          </a:prstGeom>
          <a:solidFill>
            <a:srgbClr val="E46C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Acudiendo a la unidad de </a:t>
            </a:r>
            <a:r>
              <a:rPr lang="es-ES" dirty="0" smtClean="0"/>
              <a:t>transparencia</a:t>
            </a:r>
          </a:p>
          <a:p>
            <a:pPr algn="ctr"/>
            <a:r>
              <a:rPr lang="es-ES" dirty="0" smtClean="0"/>
              <a:t>y </a:t>
            </a:r>
            <a:r>
              <a:rPr lang="es-ES" dirty="0"/>
              <a:t>llenando el formato que se le </a:t>
            </a:r>
            <a:r>
              <a:rPr lang="es-ES" dirty="0" smtClean="0"/>
              <a:t>proporcionara</a:t>
            </a:r>
            <a:endParaRPr lang="es-ES" dirty="0"/>
          </a:p>
        </p:txBody>
      </p:sp>
      <p:sp>
        <p:nvSpPr>
          <p:cNvPr id="17" name="Rectángulo 16"/>
          <p:cNvSpPr/>
          <p:nvPr/>
        </p:nvSpPr>
        <p:spPr>
          <a:xfrm>
            <a:off x="4427984" y="4635527"/>
            <a:ext cx="4608512" cy="1025721"/>
          </a:xfrm>
          <a:prstGeom prst="rect">
            <a:avLst/>
          </a:prstGeom>
          <a:solidFill>
            <a:srgbClr val="E46C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dirty="0"/>
              <a:t>A través de </a:t>
            </a:r>
            <a:r>
              <a:rPr lang="es-ES" u="sng" dirty="0" err="1"/>
              <a:t>www.plataformadetransparencia.org.mx</a:t>
            </a:r>
            <a:endParaRPr lang="es-ES" u="sng" dirty="0"/>
          </a:p>
        </p:txBody>
      </p:sp>
      <p:grpSp>
        <p:nvGrpSpPr>
          <p:cNvPr id="10" name="9 Grupo"/>
          <p:cNvGrpSpPr/>
          <p:nvPr/>
        </p:nvGrpSpPr>
        <p:grpSpPr>
          <a:xfrm>
            <a:off x="695612" y="2954013"/>
            <a:ext cx="2580244" cy="2882939"/>
            <a:chOff x="6291387" y="2634293"/>
            <a:chExt cx="2580244" cy="2882939"/>
          </a:xfrm>
        </p:grpSpPr>
        <p:pic>
          <p:nvPicPr>
            <p:cNvPr id="11" name="Picture 2" descr="https://image.freepik.com/iconos-gratis/viejo-telefono-de-la-escuela-con-esfera-giratoria_318-37858.png"/>
            <p:cNvPicPr>
              <a:picLocks noChangeAspect="1" noChangeArrowheads="1"/>
            </p:cNvPicPr>
            <p:nvPr/>
          </p:nvPicPr>
          <p:blipFill>
            <a:blip r:embed="rId7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6291" y="2676000"/>
              <a:ext cx="970161" cy="9701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 descr="http://cdn.flaticon.com/png/256/34920.png"/>
            <p:cNvPicPr>
              <a:picLocks noChangeAspect="1" noChangeArrowheads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6492" y="2634293"/>
              <a:ext cx="1085139" cy="10851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6" descr="http://www.iberogen.es/content/uploads/2014/05/mail.png"/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5145" y="3761785"/>
              <a:ext cx="899044" cy="8709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Imagen 1"/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99" t="27054" r="6525" b="57246"/>
            <a:stretch/>
          </p:blipFill>
          <p:spPr>
            <a:xfrm>
              <a:off x="8180433" y="4050067"/>
              <a:ext cx="470155" cy="265740"/>
            </a:xfrm>
            <a:prstGeom prst="rect">
              <a:avLst/>
            </a:prstGeom>
          </p:spPr>
        </p:pic>
        <p:pic>
          <p:nvPicPr>
            <p:cNvPr id="19" name="Picture 10" descr="http://cache4.asset-cache.net/xc/473481952.jpg?v=2&amp;c=IWSAsset&amp;k=2&amp;d=P4uYzloDr38BiuiTmTGj2LqSwn1TGWLm9V_E6S10ijIPTQ-GXB0JywMEgMvamuJM0"/>
            <p:cNvPicPr>
              <a:picLocks noChangeAspect="1" noChangeArrowheads="1"/>
            </p:cNvPicPr>
            <p:nvPr/>
          </p:nvPicPr>
          <p:blipFill rotWithShape="1">
            <a:blip r:embed="rId11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08" t="29013" r="4897" b="29190"/>
            <a:stretch/>
          </p:blipFill>
          <p:spPr bwMode="auto">
            <a:xfrm>
              <a:off x="6291387" y="4865658"/>
              <a:ext cx="1248638" cy="6243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2" descr="http://icon-icons.com/icons2/17/PNG/128/courier_1979.png"/>
            <p:cNvPicPr>
              <a:picLocks noChangeAspect="1" noChangeArrowheads="1"/>
            </p:cNvPicPr>
            <p:nvPr/>
          </p:nvPicPr>
          <p:blipFill>
            <a:blip r:embed="rId1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7011" y="4849221"/>
              <a:ext cx="668010" cy="6680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206" y="4635527"/>
            <a:ext cx="974725" cy="10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03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1 Rectángulo"/>
          <p:cNvSpPr/>
          <p:nvPr/>
        </p:nvSpPr>
        <p:spPr>
          <a:xfrm>
            <a:off x="4572000" y="4941168"/>
            <a:ext cx="4572000" cy="129614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11 Rectángulo"/>
          <p:cNvSpPr/>
          <p:nvPr/>
        </p:nvSpPr>
        <p:spPr>
          <a:xfrm>
            <a:off x="4572000" y="548688"/>
            <a:ext cx="4572000" cy="4392480"/>
          </a:xfrm>
          <a:prstGeom prst="rect">
            <a:avLst/>
          </a:prstGeom>
          <a:solidFill>
            <a:srgbClr val="E46C0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9 Rectángulo"/>
          <p:cNvSpPr/>
          <p:nvPr/>
        </p:nvSpPr>
        <p:spPr>
          <a:xfrm rot="10800000">
            <a:off x="-4" y="548688"/>
            <a:ext cx="4572004" cy="5688000"/>
          </a:xfrm>
          <a:prstGeom prst="rect">
            <a:avLst/>
          </a:prstGeom>
          <a:solidFill>
            <a:srgbClr val="E46C0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</a:t>
            </a:r>
            <a:r>
              <a:rPr lang="en-US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</a:t>
            </a:r>
            <a:r>
              <a:rPr lang="es-ES_tradnl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79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0542591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/>
          <p:cNvSpPr/>
          <p:nvPr/>
        </p:nvSpPr>
        <p:spPr>
          <a:xfrm>
            <a:off x="251520" y="1340768"/>
            <a:ext cx="3960440" cy="157479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800" b="1" dirty="0" smtClean="0">
                <a:solidFill>
                  <a:srgbClr val="FFFFFF"/>
                </a:solidFill>
              </a:rPr>
              <a:t>Acceso a la información</a:t>
            </a:r>
          </a:p>
          <a:p>
            <a:pPr>
              <a:lnSpc>
                <a:spcPts val="2680"/>
              </a:lnSpc>
              <a:spcBef>
                <a:spcPts val="136"/>
              </a:spcBef>
            </a:pPr>
            <a:r>
              <a:rPr lang="es-MX" altLang="es-MX" sz="2000" dirty="0" smtClean="0">
                <a:solidFill>
                  <a:srgbClr val="FFFFFF"/>
                </a:solidFill>
              </a:rPr>
              <a:t>Debe </a:t>
            </a:r>
            <a:r>
              <a:rPr lang="es-MX" altLang="es-MX" sz="2000" dirty="0">
                <a:solidFill>
                  <a:srgbClr val="FFFFFF"/>
                </a:solidFill>
              </a:rPr>
              <a:t>hacerse </a:t>
            </a:r>
            <a:r>
              <a:rPr lang="es-MX" altLang="es-MX" sz="2000" b="1" dirty="0">
                <a:solidFill>
                  <a:srgbClr val="FFFFFF"/>
                </a:solidFill>
              </a:rPr>
              <a:t>en términos respetuosos</a:t>
            </a:r>
            <a:r>
              <a:rPr lang="es-MX" altLang="es-MX" sz="2000" dirty="0">
                <a:solidFill>
                  <a:srgbClr val="FFFFFF"/>
                </a:solidFill>
              </a:rPr>
              <a:t> y contener cuando menos</a:t>
            </a:r>
            <a:r>
              <a:rPr lang="es-MX" altLang="es-MX" sz="2000" dirty="0" smtClean="0">
                <a:solidFill>
                  <a:srgbClr val="FFFFFF"/>
                </a:solidFill>
              </a:rPr>
              <a:t>:</a:t>
            </a:r>
            <a:endParaRPr lang="es-MX" altLang="es-MX" sz="2000" dirty="0">
              <a:solidFill>
                <a:srgbClr val="FFFFFF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4932040" y="1052736"/>
            <a:ext cx="374441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50000"/>
              <a:defRPr/>
            </a:pPr>
            <a:r>
              <a:rPr lang="es-MX" altLang="es-MX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Requisitos de </a:t>
            </a:r>
            <a:r>
              <a:rPr lang="es-MX" altLang="es-MX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lang="es-MX" altLang="es-MX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solicitud</a:t>
            </a:r>
          </a:p>
          <a:p>
            <a:pPr>
              <a:buSzPct val="150000"/>
              <a:defRPr/>
            </a:pPr>
            <a:endParaRPr lang="es-MX" altLang="es-MX" sz="2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8000" indent="-468000">
              <a:buSzPct val="150000"/>
              <a:buFont typeface="Wingdings" panose="05000000000000000000" pitchFamily="2" charset="2"/>
              <a:buChar char="ü"/>
              <a:defRPr/>
            </a:pPr>
            <a:r>
              <a:rPr lang="es-MX" altLang="es-MX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Nombre </a:t>
            </a:r>
            <a:r>
              <a:rPr lang="es-MX" altLang="es-MX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sujeto obligado a quien se dirige.</a:t>
            </a:r>
          </a:p>
          <a:p>
            <a:pPr marL="468000" indent="-468000">
              <a:buSzPct val="150000"/>
              <a:defRPr/>
            </a:pPr>
            <a:endParaRPr lang="es-MX" altLang="es-MX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8000" indent="-468000">
              <a:buSzPct val="150000"/>
              <a:buFont typeface="Wingdings" panose="05000000000000000000" pitchFamily="2" charset="2"/>
              <a:buChar char="ü"/>
              <a:defRPr/>
            </a:pPr>
            <a:r>
              <a:rPr lang="es-MX" altLang="es-MX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Medio </a:t>
            </a:r>
            <a:r>
              <a:rPr lang="es-MX" altLang="es-MX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recibir notificaciones.</a:t>
            </a:r>
            <a:endParaRPr lang="es-MX" altLang="es-MX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8000" indent="-468000">
              <a:buSzPct val="150000"/>
              <a:buFont typeface="Arial" panose="020B0604020202020204" pitchFamily="34" charset="0"/>
              <a:buChar char="•"/>
              <a:defRPr/>
            </a:pPr>
            <a:endParaRPr lang="es-MX" altLang="es-MX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8000" indent="-468000">
              <a:buSzPct val="150000"/>
              <a:buFont typeface="Wingdings" panose="05000000000000000000" pitchFamily="2" charset="2"/>
              <a:buChar char="ü"/>
              <a:defRPr/>
            </a:pPr>
            <a:r>
              <a:rPr lang="es-MX" altLang="es-MX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Información solicitada</a:t>
            </a:r>
            <a:r>
              <a:rPr lang="es-MX" altLang="es-MX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así </a:t>
            </a:r>
            <a:r>
              <a:rPr lang="es-MX" altLang="es-MX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la </a:t>
            </a:r>
            <a:r>
              <a:rPr lang="es-MX" altLang="es-MX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 y </a:t>
            </a:r>
            <a:r>
              <a:rPr lang="es-MX" altLang="es-MX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medio de </a:t>
            </a:r>
            <a:r>
              <a:rPr lang="es-MX" altLang="es-MX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acceso.</a:t>
            </a:r>
            <a:endParaRPr lang="es-MX" altLang="es-MX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5192688" y="5235297"/>
            <a:ext cx="33306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OJO: </a:t>
            </a:r>
            <a:r>
              <a:rPr lang="es-ES" sz="2000" dirty="0" smtClean="0">
                <a:solidFill>
                  <a:schemeClr val="bg1"/>
                </a:solidFill>
              </a:rPr>
              <a:t>El </a:t>
            </a:r>
            <a:r>
              <a:rPr lang="es-ES" sz="2000" dirty="0">
                <a:solidFill>
                  <a:schemeClr val="bg1"/>
                </a:solidFill>
              </a:rPr>
              <a:t>nombre del solicitante </a:t>
            </a:r>
            <a:r>
              <a:rPr lang="es-ES" sz="2000" dirty="0" smtClean="0">
                <a:solidFill>
                  <a:schemeClr val="bg1"/>
                </a:solidFill>
              </a:rPr>
              <a:t>o seudónimo </a:t>
            </a:r>
            <a:r>
              <a:rPr lang="es-ES" sz="2000" dirty="0">
                <a:solidFill>
                  <a:schemeClr val="bg1"/>
                </a:solidFill>
              </a:rPr>
              <a:t>será opcional. </a:t>
            </a:r>
          </a:p>
        </p:txBody>
      </p:sp>
      <p:pic>
        <p:nvPicPr>
          <p:cNvPr id="18" name="Picture 5" descr="si3-0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42" y="3057156"/>
            <a:ext cx="2092910" cy="2532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571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1 Rectángulo"/>
          <p:cNvSpPr/>
          <p:nvPr/>
        </p:nvSpPr>
        <p:spPr>
          <a:xfrm>
            <a:off x="0" y="5229200"/>
            <a:ext cx="9144000" cy="998798"/>
          </a:xfrm>
          <a:prstGeom prst="rect">
            <a:avLst/>
          </a:prstGeom>
          <a:solidFill>
            <a:srgbClr val="E46C0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1 Rectángulo"/>
          <p:cNvSpPr/>
          <p:nvPr/>
        </p:nvSpPr>
        <p:spPr>
          <a:xfrm>
            <a:off x="0" y="548680"/>
            <a:ext cx="9144000" cy="4680520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81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3481470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/>
          <p:cNvSpPr/>
          <p:nvPr/>
        </p:nvSpPr>
        <p:spPr>
          <a:xfrm>
            <a:off x="324376" y="1052736"/>
            <a:ext cx="7632000" cy="89255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3200" b="1" dirty="0" smtClean="0">
                <a:solidFill>
                  <a:srgbClr val="FFFFFF"/>
                </a:solidFill>
              </a:rPr>
              <a:t>Acceso a la información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sz="2000" dirty="0" smtClean="0">
                <a:solidFill>
                  <a:srgbClr val="FFFFFF"/>
                </a:solidFill>
              </a:rPr>
              <a:t>Presentación de la solicitud</a:t>
            </a:r>
            <a:endParaRPr lang="es-MX" sz="2000" dirty="0">
              <a:solidFill>
                <a:srgbClr val="FFFFFF"/>
              </a:solidFill>
            </a:endParaRPr>
          </a:p>
        </p:txBody>
      </p:sp>
      <p:sp>
        <p:nvSpPr>
          <p:cNvPr id="6" name="CuadroTexto 4"/>
          <p:cNvSpPr txBox="1">
            <a:spLocks noChangeArrowheads="1"/>
          </p:cNvSpPr>
          <p:nvPr/>
        </p:nvSpPr>
        <p:spPr bwMode="auto">
          <a:xfrm>
            <a:off x="251520" y="2060848"/>
            <a:ext cx="8784976" cy="1569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s-MX" altLang="es-MX" sz="2800" b="1" dirty="0" smtClean="0">
                <a:solidFill>
                  <a:srgbClr val="FFFFFF"/>
                </a:solidFill>
              </a:rPr>
              <a:t>Competente</a:t>
            </a:r>
          </a:p>
          <a:p>
            <a:pPr algn="just">
              <a:lnSpc>
                <a:spcPct val="96000"/>
              </a:lnSpc>
              <a:buClr>
                <a:srgbClr val="000000"/>
              </a:buClr>
              <a:buSzPct val="100000"/>
            </a:pPr>
            <a:endParaRPr lang="es-MX" altLang="es-MX" dirty="0" smtClean="0">
              <a:solidFill>
                <a:srgbClr val="FFFFFF"/>
              </a:solidFill>
            </a:endParaRPr>
          </a:p>
          <a:p>
            <a:pPr algn="just">
              <a:lnSpc>
                <a:spcPct val="96000"/>
              </a:lnSpc>
              <a:buClr>
                <a:srgbClr val="000000"/>
              </a:buClr>
              <a:buSzPct val="100000"/>
            </a:pPr>
            <a:r>
              <a:rPr lang="es-MX" altLang="es-MX" dirty="0">
                <a:solidFill>
                  <a:srgbClr val="FFFFFF"/>
                </a:solidFill>
              </a:rPr>
              <a:t>Cuando se presente una solicitud de información pública ante una oficina distinta a la Unidad del sujeto obligado, el titular de dicha oficina debe remitirla a la Unidad respectiva y notificarlo al solicitante, dentro del día hábil siguiente a su recepción.</a:t>
            </a:r>
          </a:p>
        </p:txBody>
      </p:sp>
      <p:sp>
        <p:nvSpPr>
          <p:cNvPr id="8" name="Rectángulo 10"/>
          <p:cNvSpPr>
            <a:spLocks noChangeArrowheads="1"/>
          </p:cNvSpPr>
          <p:nvPr/>
        </p:nvSpPr>
        <p:spPr bwMode="auto">
          <a:xfrm>
            <a:off x="179512" y="3645024"/>
            <a:ext cx="8856984" cy="1392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323"/>
              </a:spcBef>
              <a:buClr>
                <a:srgbClr val="000000"/>
              </a:buClr>
              <a:buSzPct val="100000"/>
            </a:pPr>
            <a:r>
              <a:rPr lang="es-MX" altLang="es-MX" sz="2800" b="1" dirty="0" smtClean="0">
                <a:solidFill>
                  <a:srgbClr val="FFFFFF"/>
                </a:solidFill>
              </a:rPr>
              <a:t>Incompetente</a:t>
            </a:r>
          </a:p>
          <a:p>
            <a:pPr algn="just">
              <a:spcBef>
                <a:spcPts val="323"/>
              </a:spcBef>
              <a:buClr>
                <a:srgbClr val="000000"/>
              </a:buClr>
              <a:buSzPct val="100000"/>
            </a:pPr>
            <a:r>
              <a:rPr lang="es-MX" altLang="es-MX" dirty="0" smtClean="0">
                <a:solidFill>
                  <a:srgbClr val="FFFFFF"/>
                </a:solidFill>
              </a:rPr>
              <a:t>El </a:t>
            </a:r>
            <a:r>
              <a:rPr lang="es-MX" altLang="es-MX" dirty="0">
                <a:solidFill>
                  <a:srgbClr val="FFFFFF"/>
                </a:solidFill>
              </a:rPr>
              <a:t>titular de la unidad de información pública del sujeto obligado que la recibió deberá remitida al sujeto obligado que considere competente y notificarlo al solicitante, dentro del día hábil siguiente a su recepción. </a:t>
            </a:r>
          </a:p>
        </p:txBody>
      </p:sp>
      <p:sp>
        <p:nvSpPr>
          <p:cNvPr id="9" name="Rectángulo 13"/>
          <p:cNvSpPr>
            <a:spLocks noChangeArrowheads="1"/>
          </p:cNvSpPr>
          <p:nvPr/>
        </p:nvSpPr>
        <p:spPr bwMode="auto">
          <a:xfrm>
            <a:off x="0" y="5301208"/>
            <a:ext cx="9144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323"/>
              </a:spcBef>
              <a:buClr>
                <a:srgbClr val="000000"/>
              </a:buClr>
              <a:buSzPct val="100000"/>
            </a:pPr>
            <a:r>
              <a:rPr lang="es-MX" altLang="es-MX" dirty="0">
                <a:solidFill>
                  <a:srgbClr val="FFFFFF"/>
                </a:solidFill>
              </a:rPr>
              <a:t>En caso de que el nuevo sujeto obligado considere no ser competente remitirá la solicitud </a:t>
            </a:r>
            <a:r>
              <a:rPr lang="es-MX" altLang="es-MX" dirty="0" smtClean="0">
                <a:solidFill>
                  <a:srgbClr val="FFFFFF"/>
                </a:solidFill>
              </a:rPr>
              <a:t>al </a:t>
            </a:r>
            <a:r>
              <a:rPr lang="es-MX" altLang="es-MX" dirty="0">
                <a:solidFill>
                  <a:srgbClr val="FFFFFF"/>
                </a:solidFill>
              </a:rPr>
              <a:t>Instituto para que éste notifique al sujeto obligado competente </a:t>
            </a:r>
            <a:r>
              <a:rPr lang="es-MX" altLang="es-MX" dirty="0" smtClean="0">
                <a:solidFill>
                  <a:srgbClr val="FFFFFF"/>
                </a:solidFill>
              </a:rPr>
              <a:t>y notificar </a:t>
            </a:r>
            <a:r>
              <a:rPr lang="es-MX" altLang="es-MX" dirty="0">
                <a:solidFill>
                  <a:srgbClr val="FFFFFF"/>
                </a:solidFill>
              </a:rPr>
              <a:t>al solicitante dentro del día hábil </a:t>
            </a:r>
            <a:r>
              <a:rPr lang="es-MX" altLang="es-MX" dirty="0" smtClean="0">
                <a:solidFill>
                  <a:srgbClr val="FFFFFF"/>
                </a:solidFill>
              </a:rPr>
              <a:t>siguiente.</a:t>
            </a:r>
            <a:endParaRPr lang="es-MX" altLang="es-MX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71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11 Rectángulo"/>
          <p:cNvSpPr/>
          <p:nvPr/>
        </p:nvSpPr>
        <p:spPr>
          <a:xfrm>
            <a:off x="0" y="548680"/>
            <a:ext cx="9144000" cy="5688000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942658" y="6381328"/>
            <a:ext cx="38870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82, 84 y 85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9527287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/>
          <p:cNvSpPr/>
          <p:nvPr/>
        </p:nvSpPr>
        <p:spPr>
          <a:xfrm>
            <a:off x="179512" y="764704"/>
            <a:ext cx="8856984" cy="544764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3600" b="1" dirty="0" smtClean="0">
                <a:solidFill>
                  <a:srgbClr val="FFFFFF"/>
                </a:solidFill>
              </a:rPr>
              <a:t>Acceso a la información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sz="2400" b="1" u="sng" dirty="0">
                <a:solidFill>
                  <a:srgbClr val="FFFFFF"/>
                </a:solidFill>
              </a:rPr>
              <a:t>El ABC de las </a:t>
            </a:r>
            <a:r>
              <a:rPr lang="es-MX" sz="2400" b="1" u="sng" dirty="0" smtClean="0">
                <a:solidFill>
                  <a:srgbClr val="FFFFFF"/>
                </a:solidFill>
              </a:rPr>
              <a:t>Solicitudes </a:t>
            </a:r>
            <a:r>
              <a:rPr lang="es-MX" sz="2400" b="1" u="sng" dirty="0">
                <a:solidFill>
                  <a:srgbClr val="FFFFFF"/>
                </a:solidFill>
              </a:rPr>
              <a:t>de </a:t>
            </a:r>
            <a:r>
              <a:rPr lang="es-MX" sz="2400" b="1" u="sng" dirty="0" smtClean="0">
                <a:solidFill>
                  <a:srgbClr val="FFFFFF"/>
                </a:solidFill>
              </a:rPr>
              <a:t>Información:</a:t>
            </a:r>
            <a:endParaRPr lang="es-MX" sz="2400" b="1" u="sng" dirty="0">
              <a:solidFill>
                <a:srgbClr val="FFFFFF"/>
              </a:solidFill>
            </a:endParaRPr>
          </a:p>
          <a:p>
            <a:pPr marL="342900" indent="-342900" algn="just">
              <a:buFont typeface="Arial"/>
              <a:buChar char="•"/>
            </a:pPr>
            <a:r>
              <a:rPr lang="es-MX" sz="2400" dirty="0" smtClean="0">
                <a:solidFill>
                  <a:srgbClr val="FFFFFF"/>
                </a:solidFill>
              </a:rPr>
              <a:t>Cuando </a:t>
            </a:r>
            <a:r>
              <a:rPr lang="es-MX" sz="2400" dirty="0">
                <a:solidFill>
                  <a:srgbClr val="FFFFFF"/>
                </a:solidFill>
              </a:rPr>
              <a:t>no se declare incompetencia o prevención se presume que fue admitida.</a:t>
            </a:r>
          </a:p>
          <a:p>
            <a:pPr marL="342900" indent="-342900" algn="just">
              <a:buFont typeface="Arial"/>
              <a:buChar char="•"/>
            </a:pPr>
            <a:r>
              <a:rPr lang="es-MX" sz="2400" dirty="0">
                <a:solidFill>
                  <a:srgbClr val="FFFFFF"/>
                </a:solidFill>
              </a:rPr>
              <a:t>A falta de un requisito la unidad debe de prevenirlo dentro de los dos </a:t>
            </a:r>
            <a:r>
              <a:rPr lang="es-MX" sz="2400" dirty="0" smtClean="0">
                <a:solidFill>
                  <a:srgbClr val="FFFFFF"/>
                </a:solidFill>
              </a:rPr>
              <a:t>días.</a:t>
            </a:r>
            <a:endParaRPr lang="es-MX" sz="2400" dirty="0">
              <a:solidFill>
                <a:srgbClr val="FFFFFF"/>
              </a:solidFill>
            </a:endParaRPr>
          </a:p>
          <a:p>
            <a:pPr marL="342900" indent="-342900" algn="just">
              <a:buFont typeface="Arial"/>
              <a:buChar char="•"/>
            </a:pPr>
            <a:r>
              <a:rPr lang="es-MX" sz="2400" dirty="0">
                <a:solidFill>
                  <a:srgbClr val="FFFFFF"/>
                </a:solidFill>
              </a:rPr>
              <a:t>En caso de información </a:t>
            </a:r>
            <a:r>
              <a:rPr lang="es-MX" sz="2400" b="1" dirty="0">
                <a:solidFill>
                  <a:srgbClr val="FFFFFF"/>
                </a:solidFill>
              </a:rPr>
              <a:t>ORDINARIA 08 DÍAS HÁBILES.</a:t>
            </a:r>
          </a:p>
          <a:p>
            <a:pPr marL="342900" indent="-342900" algn="just">
              <a:buFont typeface="Arial"/>
              <a:buChar char="•"/>
            </a:pPr>
            <a:r>
              <a:rPr lang="es-MX" sz="2400" dirty="0">
                <a:solidFill>
                  <a:srgbClr val="FFFFFF"/>
                </a:solidFill>
              </a:rPr>
              <a:t>Acceso a </a:t>
            </a:r>
            <a:r>
              <a:rPr lang="es-MX" sz="2400" b="1" dirty="0">
                <a:solidFill>
                  <a:srgbClr val="FFFFFF"/>
                </a:solidFill>
              </a:rPr>
              <a:t>EXPEDIENTES MÉDICOS 04 DÍAS HÁBILES</a:t>
            </a:r>
            <a:r>
              <a:rPr lang="es-MX" sz="2400" b="1" dirty="0" smtClean="0">
                <a:solidFill>
                  <a:srgbClr val="FFFFFF"/>
                </a:solidFill>
              </a:rPr>
              <a:t>.</a:t>
            </a:r>
          </a:p>
          <a:p>
            <a:pPr marL="342900" indent="-342900" algn="just">
              <a:buFont typeface="Arial"/>
              <a:buChar char="•"/>
            </a:pPr>
            <a:r>
              <a:rPr lang="es-MX" sz="2400" dirty="0">
                <a:solidFill>
                  <a:srgbClr val="FFFFFF"/>
                </a:solidFill>
              </a:rPr>
              <a:t>A falta de respuesta y notificación de una solicitud de acceso a la información en el plazo señalado, se entenderá resuelta en sentido </a:t>
            </a:r>
            <a:r>
              <a:rPr lang="es-MX" sz="2400" dirty="0" smtClean="0">
                <a:solidFill>
                  <a:srgbClr val="FFFFFF"/>
                </a:solidFill>
              </a:rPr>
              <a:t>procedente. (Afirmativa Ficta).</a:t>
            </a:r>
            <a:endParaRPr lang="es-MX" sz="2400" dirty="0">
              <a:solidFill>
                <a:srgbClr val="FFFFFF"/>
              </a:solidFill>
            </a:endParaRPr>
          </a:p>
          <a:p>
            <a:pPr marL="342900" indent="-342900" algn="just">
              <a:buFont typeface="Arial"/>
              <a:buChar char="•"/>
            </a:pPr>
            <a:r>
              <a:rPr lang="es-MX" sz="2400" dirty="0">
                <a:solidFill>
                  <a:srgbClr val="FFFFFF"/>
                </a:solidFill>
              </a:rPr>
              <a:t>Si al termino de los plazos no se ha notificado la respuesta el solicitante podrá acudir al </a:t>
            </a:r>
            <a:r>
              <a:rPr lang="es-MX" sz="2400" b="1" dirty="0">
                <a:solidFill>
                  <a:srgbClr val="FFFFFF"/>
                </a:solidFill>
              </a:rPr>
              <a:t>RECURSO DE </a:t>
            </a:r>
            <a:r>
              <a:rPr lang="es-MX" sz="2400" b="1" dirty="0" smtClean="0">
                <a:solidFill>
                  <a:srgbClr val="FFFFFF"/>
                </a:solidFill>
              </a:rPr>
              <a:t>REVISIÓN  (15 días).</a:t>
            </a:r>
            <a:endParaRPr lang="es-MX" sz="2400" b="1" dirty="0">
              <a:solidFill>
                <a:srgbClr val="FFFFFF"/>
              </a:solidFill>
            </a:endParaRPr>
          </a:p>
          <a:p>
            <a:pPr marL="342900" indent="-342900" algn="just">
              <a:buFont typeface="Arial"/>
              <a:buChar char="•"/>
            </a:pPr>
            <a:r>
              <a:rPr lang="es-MX" sz="2400" dirty="0">
                <a:solidFill>
                  <a:srgbClr val="FFFFFF"/>
                </a:solidFill>
              </a:rPr>
              <a:t>La respuesta debe de ser </a:t>
            </a:r>
            <a:r>
              <a:rPr lang="es-MX" sz="2400" b="1" dirty="0">
                <a:solidFill>
                  <a:srgbClr val="FFFFFF"/>
                </a:solidFill>
              </a:rPr>
              <a:t>FUNDADA Y MOTIVADA.</a:t>
            </a:r>
          </a:p>
        </p:txBody>
      </p:sp>
    </p:spTree>
    <p:extLst>
      <p:ext uri="{BB962C8B-B14F-4D97-AF65-F5344CB8AC3E}">
        <p14:creationId xmlns:p14="http://schemas.microsoft.com/office/powerpoint/2010/main" val="155832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/>
          <p:cNvGrpSpPr/>
          <p:nvPr/>
        </p:nvGrpSpPr>
        <p:grpSpPr>
          <a:xfrm>
            <a:off x="352685" y="256763"/>
            <a:ext cx="8438630" cy="6344474"/>
            <a:chOff x="165818" y="89213"/>
            <a:chExt cx="8870678" cy="6669303"/>
          </a:xfrm>
        </p:grpSpPr>
        <p:sp>
          <p:nvSpPr>
            <p:cNvPr id="70" name="object 21"/>
            <p:cNvSpPr>
              <a:spLocks noChangeArrowheads="1"/>
            </p:cNvSpPr>
            <p:nvPr/>
          </p:nvSpPr>
          <p:spPr bwMode="auto">
            <a:xfrm>
              <a:off x="2504320" y="332656"/>
              <a:ext cx="1417092" cy="531317"/>
            </a:xfrm>
            <a:custGeom>
              <a:avLst/>
              <a:gdLst>
                <a:gd name="T0" fmla="*/ 0 w 2592324"/>
                <a:gd name="T1" fmla="*/ 6562352 h 4032504"/>
                <a:gd name="T2" fmla="*/ 4218656 w 2592324"/>
                <a:gd name="T3" fmla="*/ 6562352 h 4032504"/>
                <a:gd name="T4" fmla="*/ 4218656 w 2592324"/>
                <a:gd name="T5" fmla="*/ 0 h 4032504"/>
                <a:gd name="T6" fmla="*/ 0 w 2592324"/>
                <a:gd name="T7" fmla="*/ 0 h 4032504"/>
                <a:gd name="T8" fmla="*/ 0 w 2592324"/>
                <a:gd name="T9" fmla="*/ 6562352 h 40325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2324"/>
                <a:gd name="T16" fmla="*/ 0 h 4032504"/>
                <a:gd name="T17" fmla="*/ 2592324 w 2592324"/>
                <a:gd name="T18" fmla="*/ 4032504 h 40325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2324" h="4032504">
                  <a:moveTo>
                    <a:pt x="0" y="4032504"/>
                  </a:moveTo>
                  <a:lnTo>
                    <a:pt x="2592324" y="4032504"/>
                  </a:lnTo>
                  <a:lnTo>
                    <a:pt x="2592324" y="0"/>
                  </a:lnTo>
                  <a:lnTo>
                    <a:pt x="0" y="0"/>
                  </a:lnTo>
                  <a:lnTo>
                    <a:pt x="0" y="4032504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28575">
              <a:noFill/>
              <a:miter lim="800000"/>
              <a:headEnd/>
              <a:tailEnd/>
            </a:ln>
            <a:extLst/>
          </p:spPr>
          <p:txBody>
            <a:bodyPr lIns="0" tIns="0" rIns="0" bIns="0" anchor="ctr"/>
            <a:lstStyle/>
            <a:p>
              <a:pPr algn="ctr"/>
              <a:r>
                <a:rPr lang="es-MX" sz="1400" dirty="0">
                  <a:solidFill>
                    <a:srgbClr val="FFFFFF"/>
                  </a:solidFill>
                </a:rPr>
                <a:t>Competencia</a:t>
              </a:r>
            </a:p>
          </p:txBody>
        </p:sp>
        <p:sp>
          <p:nvSpPr>
            <p:cNvPr id="69" name="Documento 68"/>
            <p:cNvSpPr/>
            <p:nvPr/>
          </p:nvSpPr>
          <p:spPr>
            <a:xfrm>
              <a:off x="174375" y="1872854"/>
              <a:ext cx="1589313" cy="824988"/>
            </a:xfrm>
            <a:prstGeom prst="flowChartDocumen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  <a:spcBef>
                  <a:spcPts val="315"/>
                </a:spcBef>
                <a:spcAft>
                  <a:spcPct val="0"/>
                </a:spcAft>
                <a:buNone/>
              </a:pPr>
              <a:r>
                <a:rPr lang="es-MX" altLang="es-MX" sz="1400" dirty="0">
                  <a:solidFill>
                    <a:schemeClr val="bg1"/>
                  </a:solidFill>
                  <a:cs typeface="Arial" panose="020B0604020202020204" pitchFamily="34" charset="0"/>
                </a:rPr>
                <a:t>Incompetencia</a:t>
              </a:r>
            </a:p>
          </p:txBody>
        </p:sp>
        <p:sp>
          <p:nvSpPr>
            <p:cNvPr id="62" name="Terminador 61"/>
            <p:cNvSpPr/>
            <p:nvPr/>
          </p:nvSpPr>
          <p:spPr>
            <a:xfrm>
              <a:off x="2358049" y="6082442"/>
              <a:ext cx="1565879" cy="676074"/>
            </a:xfrm>
            <a:prstGeom prst="flowChartTerminator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  <a:spcBef>
                  <a:spcPts val="323"/>
                </a:spcBef>
                <a:spcAft>
                  <a:spcPct val="0"/>
                </a:spcAft>
                <a:buNone/>
              </a:pPr>
              <a:r>
                <a:rPr lang="es-MX" altLang="es-MX" sz="1400" dirty="0">
                  <a:solidFill>
                    <a:schemeClr val="bg1"/>
                  </a:solidFill>
                  <a:cs typeface="Arial" panose="020B0604020202020204" pitchFamily="34" charset="0"/>
                </a:rPr>
                <a:t>No presentada</a:t>
              </a:r>
            </a:p>
          </p:txBody>
        </p:sp>
        <p:sp>
          <p:nvSpPr>
            <p:cNvPr id="53" name="Decisión 52"/>
            <p:cNvSpPr/>
            <p:nvPr/>
          </p:nvSpPr>
          <p:spPr>
            <a:xfrm>
              <a:off x="4339238" y="89213"/>
              <a:ext cx="1802874" cy="1431910"/>
            </a:xfrm>
            <a:prstGeom prst="flowChartDecision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  <a:spcBef>
                  <a:spcPts val="315"/>
                </a:spcBef>
                <a:spcAft>
                  <a:spcPct val="0"/>
                </a:spcAft>
                <a:buNone/>
              </a:pPr>
              <a:r>
                <a:rPr lang="es-MX" altLang="es-MX" sz="1200" dirty="0">
                  <a:solidFill>
                    <a:schemeClr val="bg1"/>
                  </a:solidFill>
                  <a:cs typeface="Arial" panose="020B0604020202020204" pitchFamily="34" charset="0"/>
                </a:rPr>
                <a:t>Verifica Requisitos</a:t>
              </a:r>
            </a:p>
          </p:txBody>
        </p:sp>
        <p:sp>
          <p:nvSpPr>
            <p:cNvPr id="44" name="object 21"/>
            <p:cNvSpPr>
              <a:spLocks noChangeArrowheads="1"/>
            </p:cNvSpPr>
            <p:nvPr/>
          </p:nvSpPr>
          <p:spPr bwMode="auto">
            <a:xfrm>
              <a:off x="3989903" y="3916817"/>
              <a:ext cx="1532034" cy="1229521"/>
            </a:xfrm>
            <a:custGeom>
              <a:avLst/>
              <a:gdLst>
                <a:gd name="T0" fmla="*/ 0 w 2592324"/>
                <a:gd name="T1" fmla="*/ 6562352 h 4032504"/>
                <a:gd name="T2" fmla="*/ 4218656 w 2592324"/>
                <a:gd name="T3" fmla="*/ 6562352 h 4032504"/>
                <a:gd name="T4" fmla="*/ 4218656 w 2592324"/>
                <a:gd name="T5" fmla="*/ 0 h 4032504"/>
                <a:gd name="T6" fmla="*/ 0 w 2592324"/>
                <a:gd name="T7" fmla="*/ 0 h 4032504"/>
                <a:gd name="T8" fmla="*/ 0 w 2592324"/>
                <a:gd name="T9" fmla="*/ 6562352 h 40325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2324"/>
                <a:gd name="T16" fmla="*/ 0 h 4032504"/>
                <a:gd name="T17" fmla="*/ 2592324 w 2592324"/>
                <a:gd name="T18" fmla="*/ 4032504 h 40325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2324" h="4032504">
                  <a:moveTo>
                    <a:pt x="0" y="4032504"/>
                  </a:moveTo>
                  <a:lnTo>
                    <a:pt x="2592324" y="4032504"/>
                  </a:lnTo>
                  <a:lnTo>
                    <a:pt x="2592324" y="0"/>
                  </a:lnTo>
                  <a:lnTo>
                    <a:pt x="0" y="0"/>
                  </a:lnTo>
                  <a:lnTo>
                    <a:pt x="0" y="4032504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28575">
              <a:noFill/>
              <a:miter lim="800000"/>
              <a:headEnd/>
              <a:tailEnd/>
            </a:ln>
            <a:extLst/>
          </p:spPr>
          <p:txBody>
            <a:bodyPr lIns="0" tIns="0" rIns="0" bIns="0" anchor="ctr"/>
            <a:lstStyle/>
            <a:p>
              <a:pPr algn="ctr">
                <a:lnSpc>
                  <a:spcPct val="96000"/>
                </a:lnSpc>
                <a:spcBef>
                  <a:spcPts val="323"/>
                </a:spcBef>
                <a:spcAft>
                  <a:spcPct val="0"/>
                </a:spcAft>
                <a:buNone/>
              </a:pPr>
              <a:r>
                <a:rPr lang="es-MX" altLang="es-MX" sz="1400" dirty="0">
                  <a:solidFill>
                    <a:schemeClr val="bg1"/>
                  </a:solidFill>
                  <a:cs typeface="Arial" panose="020B0604020202020204" pitchFamily="34" charset="0"/>
                </a:rPr>
                <a:t>Subsana requisitos</a:t>
              </a:r>
            </a:p>
            <a:p>
              <a:pPr algn="ctr">
                <a:lnSpc>
                  <a:spcPct val="96000"/>
                </a:lnSpc>
                <a:spcBef>
                  <a:spcPts val="68"/>
                </a:spcBef>
                <a:spcAft>
                  <a:spcPct val="0"/>
                </a:spcAft>
                <a:buNone/>
              </a:pPr>
              <a:r>
                <a:rPr lang="es-MX" altLang="es-MX" sz="1400" dirty="0">
                  <a:solidFill>
                    <a:schemeClr val="bg1"/>
                  </a:solidFill>
                  <a:cs typeface="Arial" panose="020B0604020202020204" pitchFamily="34" charset="0"/>
                </a:rPr>
                <a:t>o aclara solicitud</a:t>
              </a:r>
            </a:p>
          </p:txBody>
        </p:sp>
        <p:sp>
          <p:nvSpPr>
            <p:cNvPr id="40" name="object 21"/>
            <p:cNvSpPr>
              <a:spLocks noChangeArrowheads="1"/>
            </p:cNvSpPr>
            <p:nvPr/>
          </p:nvSpPr>
          <p:spPr bwMode="auto">
            <a:xfrm>
              <a:off x="2410499" y="3924823"/>
              <a:ext cx="1460979" cy="1221515"/>
            </a:xfrm>
            <a:custGeom>
              <a:avLst/>
              <a:gdLst>
                <a:gd name="T0" fmla="*/ 0 w 2592324"/>
                <a:gd name="T1" fmla="*/ 6562352 h 4032504"/>
                <a:gd name="T2" fmla="*/ 4218656 w 2592324"/>
                <a:gd name="T3" fmla="*/ 6562352 h 4032504"/>
                <a:gd name="T4" fmla="*/ 4218656 w 2592324"/>
                <a:gd name="T5" fmla="*/ 0 h 4032504"/>
                <a:gd name="T6" fmla="*/ 0 w 2592324"/>
                <a:gd name="T7" fmla="*/ 0 h 4032504"/>
                <a:gd name="T8" fmla="*/ 0 w 2592324"/>
                <a:gd name="T9" fmla="*/ 6562352 h 40325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2324"/>
                <a:gd name="T16" fmla="*/ 0 h 4032504"/>
                <a:gd name="T17" fmla="*/ 2592324 w 2592324"/>
                <a:gd name="T18" fmla="*/ 4032504 h 40325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2324" h="4032504">
                  <a:moveTo>
                    <a:pt x="0" y="4032504"/>
                  </a:moveTo>
                  <a:lnTo>
                    <a:pt x="2592324" y="4032504"/>
                  </a:lnTo>
                  <a:lnTo>
                    <a:pt x="2592324" y="0"/>
                  </a:lnTo>
                  <a:lnTo>
                    <a:pt x="0" y="0"/>
                  </a:lnTo>
                  <a:lnTo>
                    <a:pt x="0" y="4032504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28575">
              <a:noFill/>
              <a:miter lim="800000"/>
              <a:headEnd/>
              <a:tailEnd/>
            </a:ln>
            <a:extLst/>
          </p:spPr>
          <p:txBody>
            <a:bodyPr lIns="0" tIns="0" rIns="0" bIns="0" anchor="ctr"/>
            <a:lstStyle/>
            <a:p>
              <a:pPr algn="ctr">
                <a:lnSpc>
                  <a:spcPct val="96000"/>
                </a:lnSpc>
                <a:spcBef>
                  <a:spcPts val="323"/>
                </a:spcBef>
                <a:spcAft>
                  <a:spcPct val="0"/>
                </a:spcAft>
                <a:buNone/>
              </a:pPr>
              <a:r>
                <a:rPr lang="es-MX" altLang="es-MX" sz="1400" dirty="0">
                  <a:solidFill>
                    <a:schemeClr val="bg1"/>
                  </a:solidFill>
                  <a:cs typeface="Arial" panose="020B0604020202020204" pitchFamily="34" charset="0"/>
                </a:rPr>
                <a:t>Subsana requisito, ni aclara solicitud</a:t>
              </a:r>
            </a:p>
          </p:txBody>
        </p:sp>
        <p:sp>
          <p:nvSpPr>
            <p:cNvPr id="39" name="Documento 38"/>
            <p:cNvSpPr/>
            <p:nvPr/>
          </p:nvSpPr>
          <p:spPr>
            <a:xfrm>
              <a:off x="3989903" y="2101356"/>
              <a:ext cx="1548765" cy="824988"/>
            </a:xfrm>
            <a:prstGeom prst="flowChartDocumen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6000"/>
                </a:lnSpc>
                <a:spcBef>
                  <a:spcPts val="323"/>
                </a:spcBef>
                <a:spcAft>
                  <a:spcPct val="0"/>
                </a:spcAft>
                <a:buNone/>
              </a:pPr>
              <a:r>
                <a:rPr lang="es-MX" altLang="es-MX" sz="1400" dirty="0">
                  <a:solidFill>
                    <a:schemeClr val="bg1"/>
                  </a:solidFill>
                  <a:cs typeface="Arial" panose="020B0604020202020204" pitchFamily="34" charset="0"/>
                </a:rPr>
                <a:t>Prevención</a:t>
              </a:r>
            </a:p>
            <a:p>
              <a:pPr algn="ctr">
                <a:lnSpc>
                  <a:spcPct val="96000"/>
                </a:lnSpc>
                <a:spcBef>
                  <a:spcPts val="323"/>
                </a:spcBef>
                <a:spcAft>
                  <a:spcPct val="0"/>
                </a:spcAft>
                <a:buNone/>
              </a:pPr>
              <a:r>
                <a:rPr lang="es-MX" altLang="es-MX" sz="1400" dirty="0">
                  <a:solidFill>
                    <a:schemeClr val="bg1"/>
                  </a:solidFill>
                  <a:cs typeface="Arial" panose="020B0604020202020204" pitchFamily="34" charset="0"/>
                </a:rPr>
                <a:t>2 días hábiles</a:t>
              </a:r>
            </a:p>
          </p:txBody>
        </p:sp>
        <p:sp>
          <p:nvSpPr>
            <p:cNvPr id="34" name="Datos 33"/>
            <p:cNvSpPr/>
            <p:nvPr/>
          </p:nvSpPr>
          <p:spPr>
            <a:xfrm>
              <a:off x="6876256" y="1300353"/>
              <a:ext cx="2160240" cy="993329"/>
            </a:xfrm>
            <a:prstGeom prst="flowChartInputOutpu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  <a:spcAft>
                  <a:spcPct val="0"/>
                </a:spcAft>
                <a:buNone/>
              </a:pPr>
              <a:r>
                <a:rPr lang="es-MX" altLang="es-MX" sz="1400" dirty="0">
                  <a:solidFill>
                    <a:schemeClr val="bg1"/>
                  </a:solidFill>
                  <a:cs typeface="Arial" panose="020B0604020202020204" pitchFamily="34" charset="0"/>
                </a:rPr>
                <a:t>04 días hábiles E. M.</a:t>
              </a:r>
            </a:p>
          </p:txBody>
        </p:sp>
        <p:sp>
          <p:nvSpPr>
            <p:cNvPr id="6" name="Documento 5"/>
            <p:cNvSpPr/>
            <p:nvPr/>
          </p:nvSpPr>
          <p:spPr>
            <a:xfrm>
              <a:off x="7001286" y="354005"/>
              <a:ext cx="1910181" cy="897945"/>
            </a:xfrm>
            <a:prstGeom prst="flowChartDocumen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  <a:spcBef>
                  <a:spcPts val="315"/>
                </a:spcBef>
                <a:spcAft>
                  <a:spcPct val="0"/>
                </a:spcAft>
                <a:buNone/>
              </a:pPr>
              <a:r>
                <a:rPr lang="es-MX" altLang="es-MX" sz="1400" dirty="0">
                  <a:solidFill>
                    <a:schemeClr val="bg1"/>
                  </a:solidFill>
                  <a:cs typeface="Arial" panose="020B0604020202020204" pitchFamily="34" charset="0"/>
                </a:rPr>
                <a:t>Respuesta 8 días</a:t>
              </a:r>
            </a:p>
            <a:p>
              <a:pPr algn="ctr">
                <a:spcBef>
                  <a:spcPts val="315"/>
                </a:spcBef>
                <a:spcAft>
                  <a:spcPct val="0"/>
                </a:spcAft>
              </a:pPr>
              <a:r>
                <a:rPr lang="es-MX" altLang="es-MX" sz="1400" dirty="0">
                  <a:solidFill>
                    <a:schemeClr val="bg1"/>
                  </a:solidFill>
                  <a:cs typeface="Arial" panose="020B0604020202020204" pitchFamily="34" charset="0"/>
                </a:rPr>
                <a:t>(Posteriores a la presentación)</a:t>
              </a:r>
            </a:p>
          </p:txBody>
        </p:sp>
        <p:sp>
          <p:nvSpPr>
            <p:cNvPr id="3" name="Terminador 2"/>
            <p:cNvSpPr/>
            <p:nvPr/>
          </p:nvSpPr>
          <p:spPr>
            <a:xfrm>
              <a:off x="165818" y="267643"/>
              <a:ext cx="1565879" cy="676074"/>
            </a:xfrm>
            <a:prstGeom prst="flowChartTerminator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400" dirty="0"/>
                <a:t>Presenta solicitud</a:t>
              </a:r>
            </a:p>
          </p:txBody>
        </p:sp>
        <p:sp>
          <p:nvSpPr>
            <p:cNvPr id="25" name="object 39"/>
            <p:cNvSpPr>
              <a:spLocks noChangeArrowheads="1"/>
            </p:cNvSpPr>
            <p:nvPr/>
          </p:nvSpPr>
          <p:spPr bwMode="auto">
            <a:xfrm>
              <a:off x="6066472" y="524778"/>
              <a:ext cx="875918" cy="239926"/>
            </a:xfrm>
            <a:custGeom>
              <a:avLst/>
              <a:gdLst>
                <a:gd name="T0" fmla="*/ 0 w 709929"/>
                <a:gd name="T1" fmla="*/ 189199 h 461644"/>
                <a:gd name="T2" fmla="*/ 780013 w 709929"/>
                <a:gd name="T3" fmla="*/ 189199 h 461644"/>
                <a:gd name="T4" fmla="*/ 780013 w 709929"/>
                <a:gd name="T5" fmla="*/ 0 h 461644"/>
                <a:gd name="T6" fmla="*/ 1155957 w 709929"/>
                <a:gd name="T7" fmla="*/ 378401 h 461644"/>
                <a:gd name="T8" fmla="*/ 780013 w 709929"/>
                <a:gd name="T9" fmla="*/ 756594 h 461644"/>
                <a:gd name="T10" fmla="*/ 780013 w 709929"/>
                <a:gd name="T11" fmla="*/ 567601 h 461644"/>
                <a:gd name="T12" fmla="*/ 0 w 709929"/>
                <a:gd name="T13" fmla="*/ 567601 h 461644"/>
                <a:gd name="T14" fmla="*/ 0 w 709929"/>
                <a:gd name="T15" fmla="*/ 189199 h 4616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09929"/>
                <a:gd name="T25" fmla="*/ 0 h 461644"/>
                <a:gd name="T26" fmla="*/ 709929 w 709929"/>
                <a:gd name="T27" fmla="*/ 461644 h 4616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09929" h="461644">
                  <a:moveTo>
                    <a:pt x="0" y="115442"/>
                  </a:moveTo>
                  <a:lnTo>
                    <a:pt x="479043" y="115442"/>
                  </a:lnTo>
                  <a:lnTo>
                    <a:pt x="479043" y="0"/>
                  </a:lnTo>
                  <a:lnTo>
                    <a:pt x="709929" y="230886"/>
                  </a:lnTo>
                  <a:lnTo>
                    <a:pt x="479043" y="461644"/>
                  </a:lnTo>
                  <a:lnTo>
                    <a:pt x="479043" y="346328"/>
                  </a:lnTo>
                  <a:lnTo>
                    <a:pt x="0" y="346328"/>
                  </a:lnTo>
                  <a:lnTo>
                    <a:pt x="0" y="115442"/>
                  </a:lnTo>
                  <a:close/>
                </a:path>
              </a:pathLst>
            </a:custGeom>
            <a:solidFill>
              <a:srgbClr val="FAC090"/>
            </a:solidFill>
            <a:ln w="2857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s-MX" sz="1400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6" name="object 39"/>
            <p:cNvSpPr>
              <a:spLocks noChangeArrowheads="1"/>
            </p:cNvSpPr>
            <p:nvPr/>
          </p:nvSpPr>
          <p:spPr bwMode="auto">
            <a:xfrm rot="5400000">
              <a:off x="5043344" y="1691276"/>
              <a:ext cx="483410" cy="239926"/>
            </a:xfrm>
            <a:custGeom>
              <a:avLst/>
              <a:gdLst>
                <a:gd name="T0" fmla="*/ 0 w 709929"/>
                <a:gd name="T1" fmla="*/ 189199 h 461644"/>
                <a:gd name="T2" fmla="*/ 780013 w 709929"/>
                <a:gd name="T3" fmla="*/ 189199 h 461644"/>
                <a:gd name="T4" fmla="*/ 780013 w 709929"/>
                <a:gd name="T5" fmla="*/ 0 h 461644"/>
                <a:gd name="T6" fmla="*/ 1155957 w 709929"/>
                <a:gd name="T7" fmla="*/ 378401 h 461644"/>
                <a:gd name="T8" fmla="*/ 780013 w 709929"/>
                <a:gd name="T9" fmla="*/ 756594 h 461644"/>
                <a:gd name="T10" fmla="*/ 780013 w 709929"/>
                <a:gd name="T11" fmla="*/ 567601 h 461644"/>
                <a:gd name="T12" fmla="*/ 0 w 709929"/>
                <a:gd name="T13" fmla="*/ 567601 h 461644"/>
                <a:gd name="T14" fmla="*/ 0 w 709929"/>
                <a:gd name="T15" fmla="*/ 189199 h 4616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09929"/>
                <a:gd name="T25" fmla="*/ 0 h 461644"/>
                <a:gd name="T26" fmla="*/ 709929 w 709929"/>
                <a:gd name="T27" fmla="*/ 461644 h 4616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09929" h="461644">
                  <a:moveTo>
                    <a:pt x="0" y="115442"/>
                  </a:moveTo>
                  <a:lnTo>
                    <a:pt x="479043" y="115442"/>
                  </a:lnTo>
                  <a:lnTo>
                    <a:pt x="479043" y="0"/>
                  </a:lnTo>
                  <a:lnTo>
                    <a:pt x="709929" y="230886"/>
                  </a:lnTo>
                  <a:lnTo>
                    <a:pt x="479043" y="461644"/>
                  </a:lnTo>
                  <a:lnTo>
                    <a:pt x="479043" y="346328"/>
                  </a:lnTo>
                  <a:lnTo>
                    <a:pt x="0" y="346328"/>
                  </a:lnTo>
                  <a:lnTo>
                    <a:pt x="0" y="115442"/>
                  </a:lnTo>
                  <a:close/>
                </a:path>
              </a:pathLst>
            </a:custGeom>
            <a:solidFill>
              <a:srgbClr val="FAC090"/>
            </a:solidFill>
            <a:ln w="2857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s-MX" sz="1400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8" name="object 3"/>
            <p:cNvSpPr txBox="1">
              <a:spLocks noChangeArrowheads="1"/>
            </p:cNvSpPr>
            <p:nvPr/>
          </p:nvSpPr>
          <p:spPr bwMode="auto">
            <a:xfrm>
              <a:off x="4427984" y="1340768"/>
              <a:ext cx="484801" cy="44272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 anchor="ctr"/>
            <a:lstStyle>
              <a:lvl1pPr marL="85725">
                <a:lnSpc>
                  <a:spcPct val="93000"/>
                </a:lnSpc>
                <a:spcAft>
                  <a:spcPts val="142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1pPr>
              <a:lvl2pPr>
                <a:lnSpc>
                  <a:spcPct val="93000"/>
                </a:lnSpc>
                <a:spcAft>
                  <a:spcPts val="113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2pPr>
              <a:lvl3pPr>
                <a:lnSpc>
                  <a:spcPct val="93000"/>
                </a:lnSpc>
                <a:spcAft>
                  <a:spcPts val="85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3pPr>
              <a:lvl4pPr>
                <a:lnSpc>
                  <a:spcPct val="93000"/>
                </a:lnSpc>
                <a:spcAft>
                  <a:spcPts val="57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4pPr>
              <a:lvl5pPr>
                <a:lnSpc>
                  <a:spcPct val="93000"/>
                </a:lnSpc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15"/>
                </a:spcBef>
                <a:spcAft>
                  <a:spcPct val="0"/>
                </a:spcAft>
                <a:buNone/>
              </a:pPr>
              <a:r>
                <a:rPr lang="es-MX" altLang="es-MX" sz="1400" dirty="0">
                  <a:solidFill>
                    <a:schemeClr val="accent6">
                      <a:lumMod val="40000"/>
                      <a:lumOff val="60000"/>
                    </a:schemeClr>
                  </a:solidFill>
                  <a:cs typeface="Arial" panose="020B0604020202020204" pitchFamily="34" charset="0"/>
                </a:rPr>
                <a:t>No</a:t>
              </a:r>
            </a:p>
          </p:txBody>
        </p:sp>
        <p:sp>
          <p:nvSpPr>
            <p:cNvPr id="42" name="object 39"/>
            <p:cNvSpPr>
              <a:spLocks noChangeArrowheads="1"/>
            </p:cNvSpPr>
            <p:nvPr/>
          </p:nvSpPr>
          <p:spPr bwMode="auto">
            <a:xfrm rot="5400000">
              <a:off x="2703029" y="5495222"/>
              <a:ext cx="875918" cy="239926"/>
            </a:xfrm>
            <a:custGeom>
              <a:avLst/>
              <a:gdLst>
                <a:gd name="T0" fmla="*/ 0 w 709929"/>
                <a:gd name="T1" fmla="*/ 189199 h 461644"/>
                <a:gd name="T2" fmla="*/ 780013 w 709929"/>
                <a:gd name="T3" fmla="*/ 189199 h 461644"/>
                <a:gd name="T4" fmla="*/ 780013 w 709929"/>
                <a:gd name="T5" fmla="*/ 0 h 461644"/>
                <a:gd name="T6" fmla="*/ 1155957 w 709929"/>
                <a:gd name="T7" fmla="*/ 378401 h 461644"/>
                <a:gd name="T8" fmla="*/ 780013 w 709929"/>
                <a:gd name="T9" fmla="*/ 756594 h 461644"/>
                <a:gd name="T10" fmla="*/ 780013 w 709929"/>
                <a:gd name="T11" fmla="*/ 567601 h 461644"/>
                <a:gd name="T12" fmla="*/ 0 w 709929"/>
                <a:gd name="T13" fmla="*/ 567601 h 461644"/>
                <a:gd name="T14" fmla="*/ 0 w 709929"/>
                <a:gd name="T15" fmla="*/ 189199 h 4616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09929"/>
                <a:gd name="T25" fmla="*/ 0 h 461644"/>
                <a:gd name="T26" fmla="*/ 709929 w 709929"/>
                <a:gd name="T27" fmla="*/ 461644 h 4616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09929" h="461644">
                  <a:moveTo>
                    <a:pt x="0" y="115442"/>
                  </a:moveTo>
                  <a:lnTo>
                    <a:pt x="479043" y="115442"/>
                  </a:lnTo>
                  <a:lnTo>
                    <a:pt x="479043" y="0"/>
                  </a:lnTo>
                  <a:lnTo>
                    <a:pt x="709929" y="230886"/>
                  </a:lnTo>
                  <a:lnTo>
                    <a:pt x="479043" y="461644"/>
                  </a:lnTo>
                  <a:lnTo>
                    <a:pt x="479043" y="346328"/>
                  </a:lnTo>
                  <a:lnTo>
                    <a:pt x="0" y="346328"/>
                  </a:lnTo>
                  <a:lnTo>
                    <a:pt x="0" y="115442"/>
                  </a:lnTo>
                  <a:close/>
                </a:path>
              </a:pathLst>
            </a:custGeom>
            <a:solidFill>
              <a:srgbClr val="FAC090"/>
            </a:solidFill>
            <a:ln w="2857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s-MX" sz="1400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45" name="object 39"/>
            <p:cNvSpPr>
              <a:spLocks noChangeArrowheads="1"/>
            </p:cNvSpPr>
            <p:nvPr/>
          </p:nvSpPr>
          <p:spPr bwMode="auto">
            <a:xfrm rot="5400000">
              <a:off x="4329632" y="3298196"/>
              <a:ext cx="869307" cy="266823"/>
            </a:xfrm>
            <a:custGeom>
              <a:avLst/>
              <a:gdLst>
                <a:gd name="T0" fmla="*/ 0 w 709929"/>
                <a:gd name="T1" fmla="*/ 189199 h 461644"/>
                <a:gd name="T2" fmla="*/ 780013 w 709929"/>
                <a:gd name="T3" fmla="*/ 189199 h 461644"/>
                <a:gd name="T4" fmla="*/ 780013 w 709929"/>
                <a:gd name="T5" fmla="*/ 0 h 461644"/>
                <a:gd name="T6" fmla="*/ 1155957 w 709929"/>
                <a:gd name="T7" fmla="*/ 378401 h 461644"/>
                <a:gd name="T8" fmla="*/ 780013 w 709929"/>
                <a:gd name="T9" fmla="*/ 756594 h 461644"/>
                <a:gd name="T10" fmla="*/ 780013 w 709929"/>
                <a:gd name="T11" fmla="*/ 567601 h 461644"/>
                <a:gd name="T12" fmla="*/ 0 w 709929"/>
                <a:gd name="T13" fmla="*/ 567601 h 461644"/>
                <a:gd name="T14" fmla="*/ 0 w 709929"/>
                <a:gd name="T15" fmla="*/ 189199 h 4616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09929"/>
                <a:gd name="T25" fmla="*/ 0 h 461644"/>
                <a:gd name="T26" fmla="*/ 709929 w 709929"/>
                <a:gd name="T27" fmla="*/ 461644 h 4616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09929" h="461644">
                  <a:moveTo>
                    <a:pt x="0" y="115442"/>
                  </a:moveTo>
                  <a:lnTo>
                    <a:pt x="479043" y="115442"/>
                  </a:lnTo>
                  <a:lnTo>
                    <a:pt x="479043" y="0"/>
                  </a:lnTo>
                  <a:lnTo>
                    <a:pt x="709929" y="230886"/>
                  </a:lnTo>
                  <a:lnTo>
                    <a:pt x="479043" y="461644"/>
                  </a:lnTo>
                  <a:lnTo>
                    <a:pt x="479043" y="346328"/>
                  </a:lnTo>
                  <a:lnTo>
                    <a:pt x="0" y="346328"/>
                  </a:lnTo>
                  <a:lnTo>
                    <a:pt x="0" y="115442"/>
                  </a:lnTo>
                  <a:close/>
                </a:path>
              </a:pathLst>
            </a:custGeom>
            <a:solidFill>
              <a:srgbClr val="FAC090"/>
            </a:solidFill>
            <a:ln w="2857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s-MX" sz="1400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7" name="Flecha doblada 6"/>
            <p:cNvSpPr/>
            <p:nvPr/>
          </p:nvSpPr>
          <p:spPr>
            <a:xfrm>
              <a:off x="6012160" y="846155"/>
              <a:ext cx="936104" cy="3302925"/>
            </a:xfrm>
            <a:prstGeom prst="bentArrow">
              <a:avLst>
                <a:gd name="adj1" fmla="val 19525"/>
                <a:gd name="adj2" fmla="val 17025"/>
                <a:gd name="adj3" fmla="val 30779"/>
                <a:gd name="adj4" fmla="val 29715"/>
              </a:avLst>
            </a:prstGeom>
            <a:solidFill>
              <a:srgbClr val="FAC0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400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50" name="Rectángulo 49"/>
            <p:cNvSpPr/>
            <p:nvPr/>
          </p:nvSpPr>
          <p:spPr>
            <a:xfrm>
              <a:off x="6588224" y="2780928"/>
              <a:ext cx="2260163" cy="166925"/>
            </a:xfrm>
            <a:prstGeom prst="rect">
              <a:avLst/>
            </a:prstGeom>
            <a:solidFill>
              <a:srgbClr val="FAC0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400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56" name="object 39"/>
            <p:cNvSpPr>
              <a:spLocks noChangeArrowheads="1"/>
            </p:cNvSpPr>
            <p:nvPr/>
          </p:nvSpPr>
          <p:spPr bwMode="auto">
            <a:xfrm>
              <a:off x="1784369" y="486566"/>
              <a:ext cx="694824" cy="223497"/>
            </a:xfrm>
            <a:custGeom>
              <a:avLst/>
              <a:gdLst>
                <a:gd name="T0" fmla="*/ 0 w 709929"/>
                <a:gd name="T1" fmla="*/ 189199 h 461644"/>
                <a:gd name="T2" fmla="*/ 780013 w 709929"/>
                <a:gd name="T3" fmla="*/ 189199 h 461644"/>
                <a:gd name="T4" fmla="*/ 780013 w 709929"/>
                <a:gd name="T5" fmla="*/ 0 h 461644"/>
                <a:gd name="T6" fmla="*/ 1155957 w 709929"/>
                <a:gd name="T7" fmla="*/ 378401 h 461644"/>
                <a:gd name="T8" fmla="*/ 780013 w 709929"/>
                <a:gd name="T9" fmla="*/ 756594 h 461644"/>
                <a:gd name="T10" fmla="*/ 780013 w 709929"/>
                <a:gd name="T11" fmla="*/ 567601 h 461644"/>
                <a:gd name="T12" fmla="*/ 0 w 709929"/>
                <a:gd name="T13" fmla="*/ 567601 h 461644"/>
                <a:gd name="T14" fmla="*/ 0 w 709929"/>
                <a:gd name="T15" fmla="*/ 189199 h 4616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09929"/>
                <a:gd name="T25" fmla="*/ 0 h 461644"/>
                <a:gd name="T26" fmla="*/ 709929 w 709929"/>
                <a:gd name="T27" fmla="*/ 461644 h 4616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09929" h="461644">
                  <a:moveTo>
                    <a:pt x="0" y="115442"/>
                  </a:moveTo>
                  <a:lnTo>
                    <a:pt x="479043" y="115442"/>
                  </a:lnTo>
                  <a:lnTo>
                    <a:pt x="479043" y="0"/>
                  </a:lnTo>
                  <a:lnTo>
                    <a:pt x="709929" y="230886"/>
                  </a:lnTo>
                  <a:lnTo>
                    <a:pt x="479043" y="461644"/>
                  </a:lnTo>
                  <a:lnTo>
                    <a:pt x="479043" y="346328"/>
                  </a:lnTo>
                  <a:lnTo>
                    <a:pt x="0" y="346328"/>
                  </a:lnTo>
                  <a:lnTo>
                    <a:pt x="0" y="115442"/>
                  </a:lnTo>
                  <a:close/>
                </a:path>
              </a:pathLst>
            </a:custGeom>
            <a:solidFill>
              <a:srgbClr val="FAC090"/>
            </a:solidFill>
            <a:ln w="2857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s-MX" sz="1400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57" name="object 39"/>
            <p:cNvSpPr>
              <a:spLocks noChangeArrowheads="1"/>
            </p:cNvSpPr>
            <p:nvPr/>
          </p:nvSpPr>
          <p:spPr bwMode="auto">
            <a:xfrm>
              <a:off x="3946539" y="478351"/>
              <a:ext cx="481445" cy="239926"/>
            </a:xfrm>
            <a:custGeom>
              <a:avLst/>
              <a:gdLst>
                <a:gd name="T0" fmla="*/ 0 w 709929"/>
                <a:gd name="T1" fmla="*/ 189199 h 461644"/>
                <a:gd name="T2" fmla="*/ 780013 w 709929"/>
                <a:gd name="T3" fmla="*/ 189199 h 461644"/>
                <a:gd name="T4" fmla="*/ 780013 w 709929"/>
                <a:gd name="T5" fmla="*/ 0 h 461644"/>
                <a:gd name="T6" fmla="*/ 1155957 w 709929"/>
                <a:gd name="T7" fmla="*/ 378401 h 461644"/>
                <a:gd name="T8" fmla="*/ 780013 w 709929"/>
                <a:gd name="T9" fmla="*/ 756594 h 461644"/>
                <a:gd name="T10" fmla="*/ 780013 w 709929"/>
                <a:gd name="T11" fmla="*/ 567601 h 461644"/>
                <a:gd name="T12" fmla="*/ 0 w 709929"/>
                <a:gd name="T13" fmla="*/ 567601 h 461644"/>
                <a:gd name="T14" fmla="*/ 0 w 709929"/>
                <a:gd name="T15" fmla="*/ 189199 h 4616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09929"/>
                <a:gd name="T25" fmla="*/ 0 h 461644"/>
                <a:gd name="T26" fmla="*/ 709929 w 709929"/>
                <a:gd name="T27" fmla="*/ 461644 h 4616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09929" h="461644">
                  <a:moveTo>
                    <a:pt x="0" y="115442"/>
                  </a:moveTo>
                  <a:lnTo>
                    <a:pt x="479043" y="115442"/>
                  </a:lnTo>
                  <a:lnTo>
                    <a:pt x="479043" y="0"/>
                  </a:lnTo>
                  <a:lnTo>
                    <a:pt x="709929" y="230886"/>
                  </a:lnTo>
                  <a:lnTo>
                    <a:pt x="479043" y="461644"/>
                  </a:lnTo>
                  <a:lnTo>
                    <a:pt x="479043" y="346328"/>
                  </a:lnTo>
                  <a:lnTo>
                    <a:pt x="0" y="346328"/>
                  </a:lnTo>
                  <a:lnTo>
                    <a:pt x="0" y="115442"/>
                  </a:lnTo>
                  <a:close/>
                </a:path>
              </a:pathLst>
            </a:custGeom>
            <a:solidFill>
              <a:srgbClr val="FAC090"/>
            </a:solidFill>
            <a:ln w="2857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s-MX" sz="1400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59" name="object 3"/>
            <p:cNvSpPr txBox="1">
              <a:spLocks noChangeArrowheads="1"/>
            </p:cNvSpPr>
            <p:nvPr/>
          </p:nvSpPr>
          <p:spPr bwMode="auto">
            <a:xfrm>
              <a:off x="3635896" y="3113846"/>
              <a:ext cx="484801" cy="44272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 anchor="ctr"/>
            <a:lstStyle>
              <a:lvl1pPr marL="85725">
                <a:lnSpc>
                  <a:spcPct val="93000"/>
                </a:lnSpc>
                <a:spcAft>
                  <a:spcPts val="142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1pPr>
              <a:lvl2pPr>
                <a:lnSpc>
                  <a:spcPct val="93000"/>
                </a:lnSpc>
                <a:spcAft>
                  <a:spcPts val="113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2pPr>
              <a:lvl3pPr>
                <a:lnSpc>
                  <a:spcPct val="93000"/>
                </a:lnSpc>
                <a:spcAft>
                  <a:spcPts val="85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3pPr>
              <a:lvl4pPr>
                <a:lnSpc>
                  <a:spcPct val="93000"/>
                </a:lnSpc>
                <a:spcAft>
                  <a:spcPts val="57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4pPr>
              <a:lvl5pPr>
                <a:lnSpc>
                  <a:spcPct val="93000"/>
                </a:lnSpc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15"/>
                </a:spcBef>
                <a:spcAft>
                  <a:spcPct val="0"/>
                </a:spcAft>
                <a:buNone/>
              </a:pPr>
              <a:r>
                <a:rPr lang="es-MX" altLang="es-MX" sz="1400" dirty="0">
                  <a:solidFill>
                    <a:schemeClr val="accent6">
                      <a:lumMod val="40000"/>
                      <a:lumOff val="60000"/>
                    </a:schemeClr>
                  </a:solidFill>
                  <a:cs typeface="Arial" panose="020B0604020202020204" pitchFamily="34" charset="0"/>
                </a:rPr>
                <a:t>No</a:t>
              </a:r>
            </a:p>
          </p:txBody>
        </p:sp>
        <p:sp>
          <p:nvSpPr>
            <p:cNvPr id="11" name="Flecha doblada 10"/>
            <p:cNvSpPr/>
            <p:nvPr/>
          </p:nvSpPr>
          <p:spPr>
            <a:xfrm rot="16200000" flipH="1">
              <a:off x="2937525" y="2881517"/>
              <a:ext cx="1456787" cy="512700"/>
            </a:xfrm>
            <a:prstGeom prst="bentArrow">
              <a:avLst>
                <a:gd name="adj1" fmla="val 25000"/>
                <a:gd name="adj2" fmla="val 25000"/>
                <a:gd name="adj3" fmla="val 49771"/>
                <a:gd name="adj4" fmla="val 43750"/>
              </a:avLst>
            </a:prstGeom>
            <a:solidFill>
              <a:srgbClr val="FAC0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400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3" name="object 3"/>
            <p:cNvSpPr txBox="1">
              <a:spLocks noChangeArrowheads="1"/>
            </p:cNvSpPr>
            <p:nvPr/>
          </p:nvSpPr>
          <p:spPr bwMode="auto">
            <a:xfrm>
              <a:off x="1691680" y="105960"/>
              <a:ext cx="484801" cy="44272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 anchor="ctr"/>
            <a:lstStyle>
              <a:lvl1pPr marL="85725">
                <a:lnSpc>
                  <a:spcPct val="93000"/>
                </a:lnSpc>
                <a:spcAft>
                  <a:spcPts val="142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1pPr>
              <a:lvl2pPr>
                <a:lnSpc>
                  <a:spcPct val="93000"/>
                </a:lnSpc>
                <a:spcAft>
                  <a:spcPts val="113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2pPr>
              <a:lvl3pPr>
                <a:lnSpc>
                  <a:spcPct val="93000"/>
                </a:lnSpc>
                <a:spcAft>
                  <a:spcPts val="85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3pPr>
              <a:lvl4pPr>
                <a:lnSpc>
                  <a:spcPct val="93000"/>
                </a:lnSpc>
                <a:spcAft>
                  <a:spcPts val="57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4pPr>
              <a:lvl5pPr>
                <a:lnSpc>
                  <a:spcPct val="93000"/>
                </a:lnSpc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15"/>
                </a:spcBef>
                <a:spcAft>
                  <a:spcPct val="0"/>
                </a:spcAft>
                <a:buNone/>
              </a:pPr>
              <a:r>
                <a:rPr lang="es-MX" altLang="es-MX" sz="1400" dirty="0">
                  <a:solidFill>
                    <a:schemeClr val="accent6">
                      <a:lumMod val="40000"/>
                      <a:lumOff val="60000"/>
                    </a:schemeClr>
                  </a:solidFill>
                  <a:cs typeface="Arial" panose="020B0604020202020204" pitchFamily="34" charset="0"/>
                </a:rPr>
                <a:t>Si</a:t>
              </a:r>
            </a:p>
          </p:txBody>
        </p:sp>
        <p:sp>
          <p:nvSpPr>
            <p:cNvPr id="65" name="object 39"/>
            <p:cNvSpPr>
              <a:spLocks noChangeArrowheads="1"/>
            </p:cNvSpPr>
            <p:nvPr/>
          </p:nvSpPr>
          <p:spPr bwMode="auto">
            <a:xfrm rot="5400000">
              <a:off x="510798" y="1298724"/>
              <a:ext cx="875918" cy="239926"/>
            </a:xfrm>
            <a:custGeom>
              <a:avLst/>
              <a:gdLst>
                <a:gd name="T0" fmla="*/ 0 w 709929"/>
                <a:gd name="T1" fmla="*/ 189199 h 461644"/>
                <a:gd name="T2" fmla="*/ 780013 w 709929"/>
                <a:gd name="T3" fmla="*/ 189199 h 461644"/>
                <a:gd name="T4" fmla="*/ 780013 w 709929"/>
                <a:gd name="T5" fmla="*/ 0 h 461644"/>
                <a:gd name="T6" fmla="*/ 1155957 w 709929"/>
                <a:gd name="T7" fmla="*/ 378401 h 461644"/>
                <a:gd name="T8" fmla="*/ 780013 w 709929"/>
                <a:gd name="T9" fmla="*/ 756594 h 461644"/>
                <a:gd name="T10" fmla="*/ 780013 w 709929"/>
                <a:gd name="T11" fmla="*/ 567601 h 461644"/>
                <a:gd name="T12" fmla="*/ 0 w 709929"/>
                <a:gd name="T13" fmla="*/ 567601 h 461644"/>
                <a:gd name="T14" fmla="*/ 0 w 709929"/>
                <a:gd name="T15" fmla="*/ 189199 h 4616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09929"/>
                <a:gd name="T25" fmla="*/ 0 h 461644"/>
                <a:gd name="T26" fmla="*/ 709929 w 709929"/>
                <a:gd name="T27" fmla="*/ 461644 h 4616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09929" h="461644">
                  <a:moveTo>
                    <a:pt x="0" y="115442"/>
                  </a:moveTo>
                  <a:lnTo>
                    <a:pt x="479043" y="115442"/>
                  </a:lnTo>
                  <a:lnTo>
                    <a:pt x="479043" y="0"/>
                  </a:lnTo>
                  <a:lnTo>
                    <a:pt x="709929" y="230886"/>
                  </a:lnTo>
                  <a:lnTo>
                    <a:pt x="479043" y="461644"/>
                  </a:lnTo>
                  <a:lnTo>
                    <a:pt x="479043" y="346328"/>
                  </a:lnTo>
                  <a:lnTo>
                    <a:pt x="0" y="346328"/>
                  </a:lnTo>
                  <a:lnTo>
                    <a:pt x="0" y="115442"/>
                  </a:lnTo>
                  <a:close/>
                </a:path>
              </a:pathLst>
            </a:custGeom>
            <a:solidFill>
              <a:srgbClr val="FAC090"/>
            </a:solidFill>
            <a:ln w="2857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s-MX" sz="1400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6" name="object 3"/>
            <p:cNvSpPr txBox="1">
              <a:spLocks noChangeArrowheads="1"/>
            </p:cNvSpPr>
            <p:nvPr/>
          </p:nvSpPr>
          <p:spPr bwMode="auto">
            <a:xfrm>
              <a:off x="1062863" y="1124744"/>
              <a:ext cx="484801" cy="44272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 anchor="ctr"/>
            <a:lstStyle>
              <a:lvl1pPr marL="85725">
                <a:lnSpc>
                  <a:spcPct val="93000"/>
                </a:lnSpc>
                <a:spcAft>
                  <a:spcPts val="142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1pPr>
              <a:lvl2pPr>
                <a:lnSpc>
                  <a:spcPct val="93000"/>
                </a:lnSpc>
                <a:spcAft>
                  <a:spcPts val="113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2pPr>
              <a:lvl3pPr>
                <a:lnSpc>
                  <a:spcPct val="93000"/>
                </a:lnSpc>
                <a:spcAft>
                  <a:spcPts val="85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3pPr>
              <a:lvl4pPr>
                <a:lnSpc>
                  <a:spcPct val="93000"/>
                </a:lnSpc>
                <a:spcAft>
                  <a:spcPts val="57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4pPr>
              <a:lvl5pPr>
                <a:lnSpc>
                  <a:spcPct val="93000"/>
                </a:lnSpc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15"/>
                </a:spcBef>
                <a:spcAft>
                  <a:spcPct val="0"/>
                </a:spcAft>
                <a:buNone/>
              </a:pPr>
              <a:r>
                <a:rPr lang="es-MX" altLang="es-MX" sz="1400" dirty="0">
                  <a:solidFill>
                    <a:schemeClr val="accent6">
                      <a:lumMod val="40000"/>
                      <a:lumOff val="60000"/>
                    </a:schemeClr>
                  </a:solidFill>
                  <a:cs typeface="Arial" panose="020B0604020202020204" pitchFamily="34" charset="0"/>
                </a:rPr>
                <a:t>No</a:t>
              </a:r>
            </a:p>
          </p:txBody>
        </p:sp>
        <p:sp>
          <p:nvSpPr>
            <p:cNvPr id="71" name="object 21"/>
            <p:cNvSpPr>
              <a:spLocks noChangeArrowheads="1"/>
            </p:cNvSpPr>
            <p:nvPr/>
          </p:nvSpPr>
          <p:spPr bwMode="auto">
            <a:xfrm>
              <a:off x="203014" y="3643526"/>
              <a:ext cx="1532034" cy="793585"/>
            </a:xfrm>
            <a:custGeom>
              <a:avLst/>
              <a:gdLst>
                <a:gd name="T0" fmla="*/ 0 w 2592324"/>
                <a:gd name="T1" fmla="*/ 6562352 h 4032504"/>
                <a:gd name="T2" fmla="*/ 4218656 w 2592324"/>
                <a:gd name="T3" fmla="*/ 6562352 h 4032504"/>
                <a:gd name="T4" fmla="*/ 4218656 w 2592324"/>
                <a:gd name="T5" fmla="*/ 0 h 4032504"/>
                <a:gd name="T6" fmla="*/ 0 w 2592324"/>
                <a:gd name="T7" fmla="*/ 0 h 4032504"/>
                <a:gd name="T8" fmla="*/ 0 w 2592324"/>
                <a:gd name="T9" fmla="*/ 6562352 h 40325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2324"/>
                <a:gd name="T16" fmla="*/ 0 h 4032504"/>
                <a:gd name="T17" fmla="*/ 2592324 w 2592324"/>
                <a:gd name="T18" fmla="*/ 4032504 h 40325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2324" h="4032504">
                  <a:moveTo>
                    <a:pt x="0" y="4032504"/>
                  </a:moveTo>
                  <a:lnTo>
                    <a:pt x="2592324" y="4032504"/>
                  </a:lnTo>
                  <a:lnTo>
                    <a:pt x="2592324" y="0"/>
                  </a:lnTo>
                  <a:lnTo>
                    <a:pt x="0" y="0"/>
                  </a:lnTo>
                  <a:lnTo>
                    <a:pt x="0" y="4032504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28575">
              <a:noFill/>
              <a:miter lim="800000"/>
              <a:headEnd/>
              <a:tailEnd/>
            </a:ln>
            <a:extLst/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  <a:spcBef>
                  <a:spcPts val="315"/>
                </a:spcBef>
                <a:spcAft>
                  <a:spcPct val="0"/>
                </a:spcAft>
                <a:buNone/>
              </a:pPr>
              <a:r>
                <a:rPr lang="es-MX" altLang="es-MX" sz="1400" dirty="0">
                  <a:solidFill>
                    <a:schemeClr val="bg1"/>
                  </a:solidFill>
                  <a:cs typeface="Arial" panose="020B0604020202020204" pitchFamily="34" charset="0"/>
                </a:rPr>
                <a:t>S. O.</a:t>
              </a:r>
            </a:p>
            <a:p>
              <a:pPr algn="ctr">
                <a:lnSpc>
                  <a:spcPct val="100000"/>
                </a:lnSpc>
                <a:spcBef>
                  <a:spcPts val="315"/>
                </a:spcBef>
                <a:spcAft>
                  <a:spcPct val="0"/>
                </a:spcAft>
                <a:buNone/>
              </a:pPr>
              <a:r>
                <a:rPr lang="es-MX" altLang="es-MX" sz="1400" dirty="0">
                  <a:solidFill>
                    <a:schemeClr val="bg1"/>
                  </a:solidFill>
                  <a:cs typeface="Arial" panose="020B0604020202020204" pitchFamily="34" charset="0"/>
                </a:rPr>
                <a:t>Competente</a:t>
              </a:r>
            </a:p>
          </p:txBody>
        </p:sp>
        <p:sp>
          <p:nvSpPr>
            <p:cNvPr id="73" name="object 39"/>
            <p:cNvSpPr>
              <a:spLocks noChangeArrowheads="1"/>
            </p:cNvSpPr>
            <p:nvPr/>
          </p:nvSpPr>
          <p:spPr bwMode="auto">
            <a:xfrm rot="5400000">
              <a:off x="510798" y="3032046"/>
              <a:ext cx="875918" cy="239926"/>
            </a:xfrm>
            <a:custGeom>
              <a:avLst/>
              <a:gdLst>
                <a:gd name="T0" fmla="*/ 0 w 709929"/>
                <a:gd name="T1" fmla="*/ 189199 h 461644"/>
                <a:gd name="T2" fmla="*/ 780013 w 709929"/>
                <a:gd name="T3" fmla="*/ 189199 h 461644"/>
                <a:gd name="T4" fmla="*/ 780013 w 709929"/>
                <a:gd name="T5" fmla="*/ 0 h 461644"/>
                <a:gd name="T6" fmla="*/ 1155957 w 709929"/>
                <a:gd name="T7" fmla="*/ 378401 h 461644"/>
                <a:gd name="T8" fmla="*/ 780013 w 709929"/>
                <a:gd name="T9" fmla="*/ 756594 h 461644"/>
                <a:gd name="T10" fmla="*/ 780013 w 709929"/>
                <a:gd name="T11" fmla="*/ 567601 h 461644"/>
                <a:gd name="T12" fmla="*/ 0 w 709929"/>
                <a:gd name="T13" fmla="*/ 567601 h 461644"/>
                <a:gd name="T14" fmla="*/ 0 w 709929"/>
                <a:gd name="T15" fmla="*/ 189199 h 4616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09929"/>
                <a:gd name="T25" fmla="*/ 0 h 461644"/>
                <a:gd name="T26" fmla="*/ 709929 w 709929"/>
                <a:gd name="T27" fmla="*/ 461644 h 4616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09929" h="461644">
                  <a:moveTo>
                    <a:pt x="0" y="115442"/>
                  </a:moveTo>
                  <a:lnTo>
                    <a:pt x="479043" y="115442"/>
                  </a:lnTo>
                  <a:lnTo>
                    <a:pt x="479043" y="0"/>
                  </a:lnTo>
                  <a:lnTo>
                    <a:pt x="709929" y="230886"/>
                  </a:lnTo>
                  <a:lnTo>
                    <a:pt x="479043" y="461644"/>
                  </a:lnTo>
                  <a:lnTo>
                    <a:pt x="479043" y="346328"/>
                  </a:lnTo>
                  <a:lnTo>
                    <a:pt x="0" y="346328"/>
                  </a:lnTo>
                  <a:lnTo>
                    <a:pt x="0" y="115442"/>
                  </a:lnTo>
                  <a:close/>
                </a:path>
              </a:pathLst>
            </a:custGeom>
            <a:solidFill>
              <a:srgbClr val="FAC090"/>
            </a:solidFill>
            <a:ln w="2857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s-MX" sz="1400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2" name="Flecha doblada 11"/>
            <p:cNvSpPr/>
            <p:nvPr/>
          </p:nvSpPr>
          <p:spPr>
            <a:xfrm>
              <a:off x="2091909" y="1005490"/>
              <a:ext cx="2336075" cy="576718"/>
            </a:xfrm>
            <a:prstGeom prst="bentArrow">
              <a:avLst>
                <a:gd name="adj1" fmla="val 25000"/>
                <a:gd name="adj2" fmla="val 18741"/>
                <a:gd name="adj3" fmla="val 25000"/>
                <a:gd name="adj4" fmla="val 43750"/>
              </a:avLst>
            </a:prstGeom>
            <a:solidFill>
              <a:srgbClr val="FAC0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400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77" name="Rectángulo 76"/>
            <p:cNvSpPr/>
            <p:nvPr/>
          </p:nvSpPr>
          <p:spPr>
            <a:xfrm rot="16200000">
              <a:off x="728556" y="2929843"/>
              <a:ext cx="2870621" cy="143915"/>
            </a:xfrm>
            <a:prstGeom prst="rect">
              <a:avLst/>
            </a:prstGeom>
            <a:solidFill>
              <a:srgbClr val="FAC0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400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78" name="Rectángulo 77"/>
            <p:cNvSpPr/>
            <p:nvPr/>
          </p:nvSpPr>
          <p:spPr>
            <a:xfrm>
              <a:off x="1835696" y="4293096"/>
              <a:ext cx="287991" cy="144016"/>
            </a:xfrm>
            <a:prstGeom prst="rect">
              <a:avLst/>
            </a:prstGeom>
            <a:solidFill>
              <a:srgbClr val="FAC0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400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79" name="object 39"/>
            <p:cNvSpPr>
              <a:spLocks noChangeArrowheads="1"/>
            </p:cNvSpPr>
            <p:nvPr/>
          </p:nvSpPr>
          <p:spPr bwMode="auto">
            <a:xfrm rot="5400000">
              <a:off x="510798" y="4823305"/>
              <a:ext cx="875918" cy="239926"/>
            </a:xfrm>
            <a:custGeom>
              <a:avLst/>
              <a:gdLst>
                <a:gd name="T0" fmla="*/ 0 w 709929"/>
                <a:gd name="T1" fmla="*/ 189199 h 461644"/>
                <a:gd name="T2" fmla="*/ 780013 w 709929"/>
                <a:gd name="T3" fmla="*/ 189199 h 461644"/>
                <a:gd name="T4" fmla="*/ 780013 w 709929"/>
                <a:gd name="T5" fmla="*/ 0 h 461644"/>
                <a:gd name="T6" fmla="*/ 1155957 w 709929"/>
                <a:gd name="T7" fmla="*/ 378401 h 461644"/>
                <a:gd name="T8" fmla="*/ 780013 w 709929"/>
                <a:gd name="T9" fmla="*/ 756594 h 461644"/>
                <a:gd name="T10" fmla="*/ 780013 w 709929"/>
                <a:gd name="T11" fmla="*/ 567601 h 461644"/>
                <a:gd name="T12" fmla="*/ 0 w 709929"/>
                <a:gd name="T13" fmla="*/ 567601 h 461644"/>
                <a:gd name="T14" fmla="*/ 0 w 709929"/>
                <a:gd name="T15" fmla="*/ 189199 h 4616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09929"/>
                <a:gd name="T25" fmla="*/ 0 h 461644"/>
                <a:gd name="T26" fmla="*/ 709929 w 709929"/>
                <a:gd name="T27" fmla="*/ 461644 h 4616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09929" h="461644">
                  <a:moveTo>
                    <a:pt x="0" y="115442"/>
                  </a:moveTo>
                  <a:lnTo>
                    <a:pt x="479043" y="115442"/>
                  </a:lnTo>
                  <a:lnTo>
                    <a:pt x="479043" y="0"/>
                  </a:lnTo>
                  <a:lnTo>
                    <a:pt x="709929" y="230886"/>
                  </a:lnTo>
                  <a:lnTo>
                    <a:pt x="479043" y="461644"/>
                  </a:lnTo>
                  <a:lnTo>
                    <a:pt x="479043" y="346328"/>
                  </a:lnTo>
                  <a:lnTo>
                    <a:pt x="0" y="346328"/>
                  </a:lnTo>
                  <a:lnTo>
                    <a:pt x="0" y="115442"/>
                  </a:lnTo>
                  <a:close/>
                </a:path>
              </a:pathLst>
            </a:custGeom>
            <a:solidFill>
              <a:srgbClr val="FAC090"/>
            </a:solidFill>
            <a:ln w="2857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s-MX" sz="1400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80" name="object 3"/>
            <p:cNvSpPr txBox="1">
              <a:spLocks noChangeArrowheads="1"/>
            </p:cNvSpPr>
            <p:nvPr/>
          </p:nvSpPr>
          <p:spPr bwMode="auto">
            <a:xfrm>
              <a:off x="1062863" y="4596067"/>
              <a:ext cx="484801" cy="44272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 anchor="ctr"/>
            <a:lstStyle>
              <a:lvl1pPr marL="85725">
                <a:lnSpc>
                  <a:spcPct val="93000"/>
                </a:lnSpc>
                <a:spcAft>
                  <a:spcPts val="142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1pPr>
              <a:lvl2pPr>
                <a:lnSpc>
                  <a:spcPct val="93000"/>
                </a:lnSpc>
                <a:spcAft>
                  <a:spcPts val="113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2pPr>
              <a:lvl3pPr>
                <a:lnSpc>
                  <a:spcPct val="93000"/>
                </a:lnSpc>
                <a:spcAft>
                  <a:spcPts val="85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3pPr>
              <a:lvl4pPr>
                <a:lnSpc>
                  <a:spcPct val="93000"/>
                </a:lnSpc>
                <a:spcAft>
                  <a:spcPts val="57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4pPr>
              <a:lvl5pPr>
                <a:lnSpc>
                  <a:spcPct val="93000"/>
                </a:lnSpc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15"/>
                </a:spcBef>
                <a:spcAft>
                  <a:spcPct val="0"/>
                </a:spcAft>
                <a:buNone/>
              </a:pPr>
              <a:r>
                <a:rPr lang="es-MX" altLang="es-MX" sz="1400" dirty="0">
                  <a:solidFill>
                    <a:schemeClr val="accent6">
                      <a:lumMod val="40000"/>
                      <a:lumOff val="60000"/>
                    </a:schemeClr>
                  </a:solidFill>
                  <a:cs typeface="Arial" panose="020B0604020202020204" pitchFamily="34" charset="0"/>
                </a:rPr>
                <a:t>No</a:t>
              </a:r>
            </a:p>
          </p:txBody>
        </p:sp>
        <p:sp>
          <p:nvSpPr>
            <p:cNvPr id="81" name="object 21"/>
            <p:cNvSpPr>
              <a:spLocks noChangeArrowheads="1"/>
            </p:cNvSpPr>
            <p:nvPr/>
          </p:nvSpPr>
          <p:spPr bwMode="auto">
            <a:xfrm>
              <a:off x="182740" y="5449553"/>
              <a:ext cx="1532034" cy="452779"/>
            </a:xfrm>
            <a:custGeom>
              <a:avLst/>
              <a:gdLst>
                <a:gd name="T0" fmla="*/ 0 w 2592324"/>
                <a:gd name="T1" fmla="*/ 6562352 h 4032504"/>
                <a:gd name="T2" fmla="*/ 4218656 w 2592324"/>
                <a:gd name="T3" fmla="*/ 6562352 h 4032504"/>
                <a:gd name="T4" fmla="*/ 4218656 w 2592324"/>
                <a:gd name="T5" fmla="*/ 0 h 4032504"/>
                <a:gd name="T6" fmla="*/ 0 w 2592324"/>
                <a:gd name="T7" fmla="*/ 0 h 4032504"/>
                <a:gd name="T8" fmla="*/ 0 w 2592324"/>
                <a:gd name="T9" fmla="*/ 6562352 h 40325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2324"/>
                <a:gd name="T16" fmla="*/ 0 h 4032504"/>
                <a:gd name="T17" fmla="*/ 2592324 w 2592324"/>
                <a:gd name="T18" fmla="*/ 4032504 h 40325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2324" h="4032504">
                  <a:moveTo>
                    <a:pt x="0" y="4032504"/>
                  </a:moveTo>
                  <a:lnTo>
                    <a:pt x="2592324" y="4032504"/>
                  </a:lnTo>
                  <a:lnTo>
                    <a:pt x="2592324" y="0"/>
                  </a:lnTo>
                  <a:lnTo>
                    <a:pt x="0" y="0"/>
                  </a:lnTo>
                  <a:lnTo>
                    <a:pt x="0" y="403250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8575">
              <a:noFill/>
              <a:miter lim="800000"/>
              <a:headEnd/>
              <a:tailEnd/>
            </a:ln>
            <a:extLst/>
          </p:spPr>
          <p:txBody>
            <a:bodyPr lIns="0" tIns="0" rIns="0" bIns="0" anchor="ctr"/>
            <a:lstStyle/>
            <a:p>
              <a:pPr algn="ctr"/>
              <a:r>
                <a:rPr lang="es-MX" sz="1400" dirty="0">
                  <a:solidFill>
                    <a:srgbClr val="FFFFFF"/>
                  </a:solidFill>
                </a:rPr>
                <a:t>ITEI</a:t>
              </a:r>
            </a:p>
          </p:txBody>
        </p:sp>
        <p:sp>
          <p:nvSpPr>
            <p:cNvPr id="83" name="object 21"/>
            <p:cNvSpPr>
              <a:spLocks noChangeArrowheads="1"/>
            </p:cNvSpPr>
            <p:nvPr/>
          </p:nvSpPr>
          <p:spPr bwMode="auto">
            <a:xfrm>
              <a:off x="6343690" y="3317599"/>
              <a:ext cx="559741" cy="1833753"/>
            </a:xfrm>
            <a:custGeom>
              <a:avLst/>
              <a:gdLst>
                <a:gd name="T0" fmla="*/ 0 w 2592324"/>
                <a:gd name="T1" fmla="*/ 6562352 h 4032504"/>
                <a:gd name="T2" fmla="*/ 4218656 w 2592324"/>
                <a:gd name="T3" fmla="*/ 6562352 h 4032504"/>
                <a:gd name="T4" fmla="*/ 4218656 w 2592324"/>
                <a:gd name="T5" fmla="*/ 0 h 4032504"/>
                <a:gd name="T6" fmla="*/ 0 w 2592324"/>
                <a:gd name="T7" fmla="*/ 0 h 4032504"/>
                <a:gd name="T8" fmla="*/ 0 w 2592324"/>
                <a:gd name="T9" fmla="*/ 6562352 h 40325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2324"/>
                <a:gd name="T16" fmla="*/ 0 h 4032504"/>
                <a:gd name="T17" fmla="*/ 2592324 w 2592324"/>
                <a:gd name="T18" fmla="*/ 4032504 h 40325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2324" h="4032504">
                  <a:moveTo>
                    <a:pt x="0" y="4032504"/>
                  </a:moveTo>
                  <a:lnTo>
                    <a:pt x="2592324" y="4032504"/>
                  </a:lnTo>
                  <a:lnTo>
                    <a:pt x="2592324" y="0"/>
                  </a:lnTo>
                  <a:lnTo>
                    <a:pt x="0" y="0"/>
                  </a:lnTo>
                  <a:lnTo>
                    <a:pt x="0" y="4032504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28575">
              <a:noFill/>
              <a:miter lim="800000"/>
              <a:headEnd/>
              <a:tailEnd/>
            </a:ln>
            <a:extLst/>
          </p:spPr>
          <p:txBody>
            <a:bodyPr vert="vert270" lIns="0" tIns="0" rIns="0" bIns="0" anchor="ctr"/>
            <a:lstStyle/>
            <a:p>
              <a:pPr algn="ctr">
                <a:lnSpc>
                  <a:spcPct val="100000"/>
                </a:lnSpc>
                <a:spcBef>
                  <a:spcPts val="315"/>
                </a:spcBef>
                <a:spcAft>
                  <a:spcPct val="0"/>
                </a:spcAft>
                <a:buNone/>
              </a:pPr>
              <a:r>
                <a:rPr lang="es-MX" altLang="es-MX" sz="1400" dirty="0">
                  <a:solidFill>
                    <a:schemeClr val="bg1"/>
                  </a:solidFill>
                  <a:cs typeface="Arial" panose="020B0604020202020204" pitchFamily="34" charset="0"/>
                </a:rPr>
                <a:t>Reprod. 5 días</a:t>
              </a:r>
            </a:p>
          </p:txBody>
        </p:sp>
        <p:sp>
          <p:nvSpPr>
            <p:cNvPr id="84" name="object 21"/>
            <p:cNvSpPr>
              <a:spLocks noChangeArrowheads="1"/>
            </p:cNvSpPr>
            <p:nvPr/>
          </p:nvSpPr>
          <p:spPr bwMode="auto">
            <a:xfrm>
              <a:off x="7470477" y="3317599"/>
              <a:ext cx="501166" cy="1883534"/>
            </a:xfrm>
            <a:custGeom>
              <a:avLst/>
              <a:gdLst>
                <a:gd name="T0" fmla="*/ 0 w 2592324"/>
                <a:gd name="T1" fmla="*/ 6562352 h 4032504"/>
                <a:gd name="T2" fmla="*/ 4218656 w 2592324"/>
                <a:gd name="T3" fmla="*/ 6562352 h 4032504"/>
                <a:gd name="T4" fmla="*/ 4218656 w 2592324"/>
                <a:gd name="T5" fmla="*/ 0 h 4032504"/>
                <a:gd name="T6" fmla="*/ 0 w 2592324"/>
                <a:gd name="T7" fmla="*/ 0 h 4032504"/>
                <a:gd name="T8" fmla="*/ 0 w 2592324"/>
                <a:gd name="T9" fmla="*/ 6562352 h 40325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2324"/>
                <a:gd name="T16" fmla="*/ 0 h 4032504"/>
                <a:gd name="T17" fmla="*/ 2592324 w 2592324"/>
                <a:gd name="T18" fmla="*/ 4032504 h 40325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2324" h="4032504">
                  <a:moveTo>
                    <a:pt x="0" y="4032504"/>
                  </a:moveTo>
                  <a:lnTo>
                    <a:pt x="2592324" y="4032504"/>
                  </a:lnTo>
                  <a:lnTo>
                    <a:pt x="2592324" y="0"/>
                  </a:lnTo>
                  <a:lnTo>
                    <a:pt x="0" y="0"/>
                  </a:lnTo>
                  <a:lnTo>
                    <a:pt x="0" y="4032504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28575">
              <a:noFill/>
              <a:miter lim="800000"/>
              <a:headEnd/>
              <a:tailEnd/>
            </a:ln>
            <a:extLst/>
          </p:spPr>
          <p:txBody>
            <a:bodyPr vert="vert270" lIns="0" tIns="0" rIns="0" bIns="0" anchor="ctr"/>
            <a:lstStyle/>
            <a:p>
              <a:pPr algn="ctr">
                <a:lnSpc>
                  <a:spcPct val="100000"/>
                </a:lnSpc>
                <a:spcBef>
                  <a:spcPts val="315"/>
                </a:spcBef>
                <a:spcAft>
                  <a:spcPct val="0"/>
                </a:spcAft>
                <a:buNone/>
              </a:pPr>
              <a:r>
                <a:rPr lang="es-MX" altLang="es-MX" sz="1400" dirty="0">
                  <a:solidFill>
                    <a:schemeClr val="bg1"/>
                  </a:solidFill>
                  <a:cs typeface="Arial" panose="020B0604020202020204" pitchFamily="34" charset="0"/>
                </a:rPr>
                <a:t>Informe 3 días</a:t>
              </a:r>
            </a:p>
          </p:txBody>
        </p:sp>
        <p:sp>
          <p:nvSpPr>
            <p:cNvPr id="85" name="object 21"/>
            <p:cNvSpPr>
              <a:spLocks noChangeArrowheads="1"/>
            </p:cNvSpPr>
            <p:nvPr/>
          </p:nvSpPr>
          <p:spPr bwMode="auto">
            <a:xfrm>
              <a:off x="8538689" y="3307629"/>
              <a:ext cx="497807" cy="1893503"/>
            </a:xfrm>
            <a:custGeom>
              <a:avLst/>
              <a:gdLst>
                <a:gd name="T0" fmla="*/ 0 w 2592324"/>
                <a:gd name="T1" fmla="*/ 6562352 h 4032504"/>
                <a:gd name="T2" fmla="*/ 4218656 w 2592324"/>
                <a:gd name="T3" fmla="*/ 6562352 h 4032504"/>
                <a:gd name="T4" fmla="*/ 4218656 w 2592324"/>
                <a:gd name="T5" fmla="*/ 0 h 4032504"/>
                <a:gd name="T6" fmla="*/ 0 w 2592324"/>
                <a:gd name="T7" fmla="*/ 0 h 4032504"/>
                <a:gd name="T8" fmla="*/ 0 w 2592324"/>
                <a:gd name="T9" fmla="*/ 6562352 h 40325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2324"/>
                <a:gd name="T16" fmla="*/ 0 h 4032504"/>
                <a:gd name="T17" fmla="*/ 2592324 w 2592324"/>
                <a:gd name="T18" fmla="*/ 4032504 h 40325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2324" h="4032504">
                  <a:moveTo>
                    <a:pt x="0" y="4032504"/>
                  </a:moveTo>
                  <a:lnTo>
                    <a:pt x="2592324" y="4032504"/>
                  </a:lnTo>
                  <a:lnTo>
                    <a:pt x="2592324" y="0"/>
                  </a:lnTo>
                  <a:lnTo>
                    <a:pt x="0" y="0"/>
                  </a:lnTo>
                  <a:lnTo>
                    <a:pt x="0" y="4032504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28575">
              <a:noFill/>
              <a:miter lim="800000"/>
              <a:headEnd/>
              <a:tailEnd/>
            </a:ln>
            <a:extLst/>
          </p:spPr>
          <p:txBody>
            <a:bodyPr vert="vert270" lIns="0" tIns="0" rIns="0" bIns="0" anchor="ctr"/>
            <a:lstStyle/>
            <a:p>
              <a:pPr algn="ctr">
                <a:lnSpc>
                  <a:spcPct val="100000"/>
                </a:lnSpc>
                <a:spcBef>
                  <a:spcPts val="315"/>
                </a:spcBef>
                <a:spcAft>
                  <a:spcPct val="0"/>
                </a:spcAft>
                <a:buNone/>
              </a:pPr>
              <a:r>
                <a:rPr lang="es-MX" altLang="es-MX" sz="1400" dirty="0">
                  <a:solidFill>
                    <a:schemeClr val="bg1"/>
                  </a:solidFill>
                  <a:cs typeface="Arial" panose="020B0604020202020204" pitchFamily="34" charset="0"/>
                </a:rPr>
                <a:t>Consulta directa</a:t>
              </a:r>
            </a:p>
          </p:txBody>
        </p:sp>
        <p:sp>
          <p:nvSpPr>
            <p:cNvPr id="89" name="Terminador 88"/>
            <p:cNvSpPr/>
            <p:nvPr/>
          </p:nvSpPr>
          <p:spPr>
            <a:xfrm>
              <a:off x="7922521" y="5413474"/>
              <a:ext cx="1113975" cy="857968"/>
            </a:xfrm>
            <a:prstGeom prst="flowChartTerminator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  <a:spcBef>
                  <a:spcPts val="323"/>
                </a:spcBef>
                <a:spcAft>
                  <a:spcPct val="0"/>
                </a:spcAft>
                <a:buNone/>
              </a:pPr>
              <a:r>
                <a:rPr lang="es-MX" altLang="es-MX" sz="1400" dirty="0">
                  <a:solidFill>
                    <a:schemeClr val="bg1"/>
                  </a:solidFill>
                  <a:cs typeface="Arial" panose="020B0604020202020204" pitchFamily="34" charset="0"/>
                </a:rPr>
                <a:t>Acta Hechos</a:t>
              </a:r>
            </a:p>
          </p:txBody>
        </p:sp>
        <p:sp>
          <p:nvSpPr>
            <p:cNvPr id="91" name="Flecha doblada 90"/>
            <p:cNvSpPr/>
            <p:nvPr/>
          </p:nvSpPr>
          <p:spPr>
            <a:xfrm rot="16200000" flipH="1">
              <a:off x="5779061" y="4759595"/>
              <a:ext cx="546851" cy="512700"/>
            </a:xfrm>
            <a:prstGeom prst="bentArrow">
              <a:avLst/>
            </a:prstGeom>
            <a:solidFill>
              <a:srgbClr val="FAC0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400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97" name="Terminador 96"/>
            <p:cNvSpPr/>
            <p:nvPr/>
          </p:nvSpPr>
          <p:spPr>
            <a:xfrm>
              <a:off x="6770393" y="5413474"/>
              <a:ext cx="1113975" cy="857968"/>
            </a:xfrm>
            <a:prstGeom prst="flowChartTerminator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  <a:spcBef>
                  <a:spcPts val="323"/>
                </a:spcBef>
                <a:spcAft>
                  <a:spcPct val="0"/>
                </a:spcAft>
                <a:buNone/>
              </a:pPr>
              <a:r>
                <a:rPr lang="es-MX" altLang="es-MX" sz="1400" dirty="0">
                  <a:solidFill>
                    <a:schemeClr val="bg1"/>
                  </a:solidFill>
                  <a:cs typeface="Arial" panose="020B0604020202020204" pitchFamily="34" charset="0"/>
                </a:rPr>
                <a:t>Informe</a:t>
              </a:r>
            </a:p>
          </p:txBody>
        </p:sp>
        <p:sp>
          <p:nvSpPr>
            <p:cNvPr id="2" name="Flecha abajo 1"/>
            <p:cNvSpPr/>
            <p:nvPr/>
          </p:nvSpPr>
          <p:spPr>
            <a:xfrm>
              <a:off x="7595303" y="2409473"/>
              <a:ext cx="251514" cy="872668"/>
            </a:xfrm>
            <a:prstGeom prst="downArrow">
              <a:avLst>
                <a:gd name="adj1" fmla="val 48237"/>
                <a:gd name="adj2" fmla="val 45285"/>
              </a:avLst>
            </a:prstGeom>
            <a:solidFill>
              <a:srgbClr val="FAC09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 </a:t>
              </a:r>
            </a:p>
          </p:txBody>
        </p:sp>
        <p:sp>
          <p:nvSpPr>
            <p:cNvPr id="74" name="Flecha abajo 73"/>
            <p:cNvSpPr/>
            <p:nvPr/>
          </p:nvSpPr>
          <p:spPr>
            <a:xfrm>
              <a:off x="6516216" y="2780928"/>
              <a:ext cx="251514" cy="501214"/>
            </a:xfrm>
            <a:prstGeom prst="downArrow">
              <a:avLst>
                <a:gd name="adj1" fmla="val 48237"/>
                <a:gd name="adj2" fmla="val 45285"/>
              </a:avLst>
            </a:prstGeom>
            <a:solidFill>
              <a:srgbClr val="FAC09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 </a:t>
              </a:r>
            </a:p>
          </p:txBody>
        </p:sp>
        <p:sp>
          <p:nvSpPr>
            <p:cNvPr id="75" name="Flecha abajo 74"/>
            <p:cNvSpPr/>
            <p:nvPr/>
          </p:nvSpPr>
          <p:spPr>
            <a:xfrm>
              <a:off x="8661835" y="2780928"/>
              <a:ext cx="251514" cy="501214"/>
            </a:xfrm>
            <a:prstGeom prst="downArrow">
              <a:avLst>
                <a:gd name="adj1" fmla="val 48237"/>
                <a:gd name="adj2" fmla="val 45285"/>
              </a:avLst>
            </a:prstGeom>
            <a:solidFill>
              <a:srgbClr val="FAC09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 </a:t>
              </a:r>
            </a:p>
          </p:txBody>
        </p:sp>
        <p:sp>
          <p:nvSpPr>
            <p:cNvPr id="76" name="object 3"/>
            <p:cNvSpPr txBox="1">
              <a:spLocks noChangeArrowheads="1"/>
            </p:cNvSpPr>
            <p:nvPr/>
          </p:nvSpPr>
          <p:spPr bwMode="auto">
            <a:xfrm>
              <a:off x="6084168" y="105960"/>
              <a:ext cx="484801" cy="44272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 anchor="ctr"/>
            <a:lstStyle>
              <a:lvl1pPr marL="85725">
                <a:lnSpc>
                  <a:spcPct val="93000"/>
                </a:lnSpc>
                <a:spcAft>
                  <a:spcPts val="142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1pPr>
              <a:lvl2pPr>
                <a:lnSpc>
                  <a:spcPct val="93000"/>
                </a:lnSpc>
                <a:spcAft>
                  <a:spcPts val="113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2pPr>
              <a:lvl3pPr>
                <a:lnSpc>
                  <a:spcPct val="93000"/>
                </a:lnSpc>
                <a:spcAft>
                  <a:spcPts val="85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3pPr>
              <a:lvl4pPr>
                <a:lnSpc>
                  <a:spcPct val="93000"/>
                </a:lnSpc>
                <a:spcAft>
                  <a:spcPts val="57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4pPr>
              <a:lvl5pPr>
                <a:lnSpc>
                  <a:spcPct val="93000"/>
                </a:lnSpc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15"/>
                </a:spcBef>
                <a:spcAft>
                  <a:spcPct val="0"/>
                </a:spcAft>
                <a:buNone/>
              </a:pPr>
              <a:r>
                <a:rPr lang="es-MX" altLang="es-MX" sz="1400" dirty="0">
                  <a:solidFill>
                    <a:schemeClr val="accent6">
                      <a:lumMod val="40000"/>
                      <a:lumOff val="60000"/>
                    </a:schemeClr>
                  </a:solidFill>
                  <a:cs typeface="Arial" panose="020B0604020202020204" pitchFamily="34" charset="0"/>
                </a:rPr>
                <a:t>Si</a:t>
              </a:r>
            </a:p>
          </p:txBody>
        </p:sp>
        <p:sp>
          <p:nvSpPr>
            <p:cNvPr id="96" name="object 3"/>
            <p:cNvSpPr txBox="1">
              <a:spLocks noChangeArrowheads="1"/>
            </p:cNvSpPr>
            <p:nvPr/>
          </p:nvSpPr>
          <p:spPr bwMode="auto">
            <a:xfrm>
              <a:off x="4860032" y="3113846"/>
              <a:ext cx="484801" cy="44272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 anchor="ctr"/>
            <a:lstStyle>
              <a:lvl1pPr marL="85725">
                <a:lnSpc>
                  <a:spcPct val="93000"/>
                </a:lnSpc>
                <a:spcAft>
                  <a:spcPts val="142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1pPr>
              <a:lvl2pPr>
                <a:lnSpc>
                  <a:spcPct val="93000"/>
                </a:lnSpc>
                <a:spcAft>
                  <a:spcPts val="113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2pPr>
              <a:lvl3pPr>
                <a:lnSpc>
                  <a:spcPct val="93000"/>
                </a:lnSpc>
                <a:spcAft>
                  <a:spcPts val="85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3pPr>
              <a:lvl4pPr>
                <a:lnSpc>
                  <a:spcPct val="93000"/>
                </a:lnSpc>
                <a:spcAft>
                  <a:spcPts val="57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4pPr>
              <a:lvl5pPr>
                <a:lnSpc>
                  <a:spcPct val="93000"/>
                </a:lnSpc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 Unicode MS" panose="020B060402020202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15"/>
                </a:spcBef>
                <a:spcAft>
                  <a:spcPct val="0"/>
                </a:spcAft>
                <a:buNone/>
              </a:pPr>
              <a:r>
                <a:rPr lang="es-MX" altLang="es-MX" sz="1400" dirty="0">
                  <a:solidFill>
                    <a:schemeClr val="accent6">
                      <a:lumMod val="40000"/>
                      <a:lumOff val="60000"/>
                    </a:schemeClr>
                  </a:solidFill>
                  <a:cs typeface="Arial" panose="020B0604020202020204" pitchFamily="34" charset="0"/>
                </a:rPr>
                <a:t>Si</a:t>
              </a:r>
            </a:p>
          </p:txBody>
        </p:sp>
        <p:sp>
          <p:nvSpPr>
            <p:cNvPr id="99" name="Rectángulo 98"/>
            <p:cNvSpPr/>
            <p:nvPr/>
          </p:nvSpPr>
          <p:spPr>
            <a:xfrm>
              <a:off x="5652121" y="3969064"/>
              <a:ext cx="504056" cy="18001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400" dirty="0"/>
            </a:p>
          </p:txBody>
        </p:sp>
        <p:sp>
          <p:nvSpPr>
            <p:cNvPr id="102" name="Flecha doblada 90"/>
            <p:cNvSpPr/>
            <p:nvPr/>
          </p:nvSpPr>
          <p:spPr>
            <a:xfrm rot="16200000" flipH="1">
              <a:off x="6903450" y="4759596"/>
              <a:ext cx="546851" cy="512700"/>
            </a:xfrm>
            <a:prstGeom prst="bentArrow">
              <a:avLst/>
            </a:prstGeom>
            <a:solidFill>
              <a:srgbClr val="FAC0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400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05" name="Flecha doblada 90"/>
            <p:cNvSpPr/>
            <p:nvPr/>
          </p:nvSpPr>
          <p:spPr>
            <a:xfrm rot="16200000" flipH="1">
              <a:off x="7981200" y="4759597"/>
              <a:ext cx="546851" cy="512700"/>
            </a:xfrm>
            <a:prstGeom prst="bentArrow">
              <a:avLst/>
            </a:prstGeom>
            <a:solidFill>
              <a:srgbClr val="FAC0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400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07" name="Terminador 106"/>
            <p:cNvSpPr/>
            <p:nvPr/>
          </p:nvSpPr>
          <p:spPr>
            <a:xfrm>
              <a:off x="5405012" y="5413474"/>
              <a:ext cx="1327228" cy="857968"/>
            </a:xfrm>
            <a:prstGeom prst="flowChartTerminator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  <a:spcBef>
                  <a:spcPts val="323"/>
                </a:spcBef>
                <a:spcAft>
                  <a:spcPct val="0"/>
                </a:spcAft>
                <a:buNone/>
              </a:pPr>
              <a:r>
                <a:rPr lang="es-MX" altLang="es-MX" sz="1400" dirty="0">
                  <a:solidFill>
                    <a:schemeClr val="bg1"/>
                  </a:solidFill>
                  <a:cs typeface="Arial" panose="020B0604020202020204" pitchFamily="34" charset="0"/>
                </a:rPr>
                <a:t>Entrega información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14916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11 Rectángulo"/>
          <p:cNvSpPr/>
          <p:nvPr/>
        </p:nvSpPr>
        <p:spPr>
          <a:xfrm>
            <a:off x="0" y="548680"/>
            <a:ext cx="9144000" cy="5688000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heurón 2"/>
          <p:cNvSpPr/>
          <p:nvPr/>
        </p:nvSpPr>
        <p:spPr>
          <a:xfrm>
            <a:off x="1907704" y="2420888"/>
            <a:ext cx="6696744" cy="1080120"/>
          </a:xfrm>
          <a:prstGeom prst="chevron">
            <a:avLst>
              <a:gd name="adj" fmla="val 3059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5" name="Cheurón 14"/>
          <p:cNvSpPr/>
          <p:nvPr/>
        </p:nvSpPr>
        <p:spPr>
          <a:xfrm>
            <a:off x="1907704" y="3681028"/>
            <a:ext cx="6696744" cy="1080120"/>
          </a:xfrm>
          <a:prstGeom prst="chevron">
            <a:avLst>
              <a:gd name="adj" fmla="val 3059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6" name="Cheurón 15"/>
          <p:cNvSpPr/>
          <p:nvPr/>
        </p:nvSpPr>
        <p:spPr>
          <a:xfrm>
            <a:off x="1907704" y="4941168"/>
            <a:ext cx="6696744" cy="1080120"/>
          </a:xfrm>
          <a:prstGeom prst="chevron">
            <a:avLst>
              <a:gd name="adj" fmla="val 3059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86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5274613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/>
          <p:cNvSpPr/>
          <p:nvPr/>
        </p:nvSpPr>
        <p:spPr>
          <a:xfrm>
            <a:off x="756000" y="1196752"/>
            <a:ext cx="7632000" cy="89255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3200" b="1" dirty="0" smtClean="0">
                <a:solidFill>
                  <a:srgbClr val="FFFFFF"/>
                </a:solidFill>
              </a:rPr>
              <a:t>Acceso a la información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sz="2000" dirty="0" smtClean="0">
                <a:solidFill>
                  <a:srgbClr val="FFFFFF"/>
                </a:solidFill>
              </a:rPr>
              <a:t>Sentidos de la respuesta</a:t>
            </a:r>
            <a:endParaRPr lang="es-MX" sz="2000" dirty="0">
              <a:solidFill>
                <a:srgbClr val="FFFFFF"/>
              </a:solidFill>
            </a:endParaRPr>
          </a:p>
        </p:txBody>
      </p:sp>
      <p:sp>
        <p:nvSpPr>
          <p:cNvPr id="2" name="Pentágono 1"/>
          <p:cNvSpPr/>
          <p:nvPr/>
        </p:nvSpPr>
        <p:spPr>
          <a:xfrm>
            <a:off x="827584" y="2420888"/>
            <a:ext cx="1944216" cy="1080120"/>
          </a:xfrm>
          <a:prstGeom prst="homePlate">
            <a:avLst>
              <a:gd name="adj" fmla="val 3059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Afirmativa</a:t>
            </a:r>
            <a:endParaRPr lang="es-ES" dirty="0"/>
          </a:p>
        </p:txBody>
      </p:sp>
      <p:sp>
        <p:nvSpPr>
          <p:cNvPr id="8" name="Pentágono 7"/>
          <p:cNvSpPr/>
          <p:nvPr/>
        </p:nvSpPr>
        <p:spPr>
          <a:xfrm>
            <a:off x="827584" y="3681028"/>
            <a:ext cx="1944216" cy="1080120"/>
          </a:xfrm>
          <a:prstGeom prst="homePlate">
            <a:avLst>
              <a:gd name="adj" fmla="val 28311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Parcialmente</a:t>
            </a:r>
          </a:p>
          <a:p>
            <a:pPr algn="ctr"/>
            <a:r>
              <a:rPr lang="es-ES" dirty="0" smtClean="0"/>
              <a:t>Afirmativa</a:t>
            </a:r>
            <a:endParaRPr lang="es-ES" dirty="0"/>
          </a:p>
        </p:txBody>
      </p:sp>
      <p:sp>
        <p:nvSpPr>
          <p:cNvPr id="9" name="Pentágono 8"/>
          <p:cNvSpPr/>
          <p:nvPr/>
        </p:nvSpPr>
        <p:spPr>
          <a:xfrm>
            <a:off x="827584" y="4941168"/>
            <a:ext cx="1944216" cy="1080120"/>
          </a:xfrm>
          <a:prstGeom prst="homePlate">
            <a:avLst>
              <a:gd name="adj" fmla="val 26028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Negativa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2985044" y="5158063"/>
            <a:ext cx="5184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MX" altLang="es-MX" dirty="0" smtClean="0">
                <a:solidFill>
                  <a:srgbClr val="FFFFFF"/>
                </a:solidFill>
              </a:rPr>
              <a:t>La información solicitada no pueda otorgarse por se </a:t>
            </a:r>
            <a:r>
              <a:rPr lang="es-MX" altLang="es-MX" dirty="0">
                <a:solidFill>
                  <a:srgbClr val="FFFFFF"/>
                </a:solidFill>
              </a:rPr>
              <a:t>reservada, confidencial o inexistente.</a:t>
            </a:r>
            <a:endParaRPr lang="es-MX" dirty="0">
              <a:solidFill>
                <a:srgbClr val="FFFFFF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987824" y="3897923"/>
            <a:ext cx="52565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altLang="es-MX" dirty="0">
                <a:solidFill>
                  <a:srgbClr val="FFFFFF"/>
                </a:solidFill>
              </a:rPr>
              <a:t>Parte de la información no puede ser entregada, por ser parte de ella reservada, confidencial o inexistente</a:t>
            </a:r>
            <a:endParaRPr lang="es-MX" dirty="0">
              <a:solidFill>
                <a:srgbClr val="FFFFFF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987824" y="2637783"/>
            <a:ext cx="52565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altLang="es-MX" dirty="0">
                <a:solidFill>
                  <a:srgbClr val="FFFFFF"/>
                </a:solidFill>
              </a:rPr>
              <a:t>La totalidad de la información solicitada sí puede ser entregada.</a:t>
            </a:r>
            <a:endParaRPr lang="es-MX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2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1 Rectángulo"/>
          <p:cNvSpPr/>
          <p:nvPr/>
        </p:nvSpPr>
        <p:spPr>
          <a:xfrm>
            <a:off x="0" y="4581128"/>
            <a:ext cx="9144000" cy="1646870"/>
          </a:xfrm>
          <a:prstGeom prst="rect">
            <a:avLst/>
          </a:prstGeom>
          <a:solidFill>
            <a:srgbClr val="E46C0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11 Rectángulo"/>
          <p:cNvSpPr/>
          <p:nvPr/>
        </p:nvSpPr>
        <p:spPr>
          <a:xfrm>
            <a:off x="0" y="548680"/>
            <a:ext cx="9144000" cy="4032448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41254" y="6381328"/>
            <a:ext cx="3088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87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6680328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/>
          <p:cNvSpPr/>
          <p:nvPr/>
        </p:nvSpPr>
        <p:spPr>
          <a:xfrm>
            <a:off x="756000" y="1562400"/>
            <a:ext cx="7632000" cy="89255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3200" b="1" dirty="0" smtClean="0">
                <a:solidFill>
                  <a:srgbClr val="FFFFFF"/>
                </a:solidFill>
              </a:rPr>
              <a:t>Acceso a la información</a:t>
            </a:r>
          </a:p>
          <a:p>
            <a:pPr algn="just">
              <a:spcAft>
                <a:spcPct val="0"/>
              </a:spcAft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sz="2000" dirty="0" smtClean="0">
                <a:solidFill>
                  <a:srgbClr val="FFFFFF"/>
                </a:solidFill>
              </a:rPr>
              <a:t>Medios de acceso</a:t>
            </a:r>
            <a:endParaRPr lang="es-MX" sz="2000" b="1" dirty="0">
              <a:solidFill>
                <a:srgbClr val="FFFFFF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259632" y="2852936"/>
            <a:ext cx="1872208" cy="29523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Elipse 7"/>
          <p:cNvSpPr/>
          <p:nvPr/>
        </p:nvSpPr>
        <p:spPr>
          <a:xfrm>
            <a:off x="1620249" y="3147643"/>
            <a:ext cx="1150975" cy="1150975"/>
          </a:xfrm>
          <a:prstGeom prst="ellipse">
            <a:avLst/>
          </a:prstGeom>
          <a:blipFill>
            <a:blip r:embed="rId7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Rectángulo 1"/>
          <p:cNvSpPr/>
          <p:nvPr/>
        </p:nvSpPr>
        <p:spPr>
          <a:xfrm>
            <a:off x="1403648" y="4581128"/>
            <a:ext cx="1584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MX" dirty="0">
                <a:solidFill>
                  <a:schemeClr val="bg1"/>
                </a:solidFill>
              </a:rPr>
              <a:t>Consulta directa de documentos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3635896" y="2852936"/>
            <a:ext cx="1872208" cy="29523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Elipse 6"/>
          <p:cNvSpPr/>
          <p:nvPr/>
        </p:nvSpPr>
        <p:spPr>
          <a:xfrm>
            <a:off x="3996513" y="3147643"/>
            <a:ext cx="1150975" cy="1150975"/>
          </a:xfrm>
          <a:prstGeom prst="ellipse">
            <a:avLst/>
          </a:prstGeom>
          <a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Rectángulo 2"/>
          <p:cNvSpPr/>
          <p:nvPr/>
        </p:nvSpPr>
        <p:spPr>
          <a:xfrm>
            <a:off x="3681028" y="4581128"/>
            <a:ext cx="1781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MX" dirty="0" smtClean="0">
                <a:solidFill>
                  <a:srgbClr val="FFFFFF"/>
                </a:solidFill>
              </a:rPr>
              <a:t>Reproducción</a:t>
            </a:r>
            <a:br>
              <a:rPr lang="es-MX" dirty="0" smtClean="0">
                <a:solidFill>
                  <a:srgbClr val="FFFFFF"/>
                </a:solidFill>
              </a:rPr>
            </a:br>
            <a:r>
              <a:rPr lang="es-MX" dirty="0" smtClean="0">
                <a:solidFill>
                  <a:srgbClr val="FFFFFF"/>
                </a:solidFill>
              </a:rPr>
              <a:t>de documentos</a:t>
            </a:r>
            <a:endParaRPr lang="es-MX" dirty="0">
              <a:solidFill>
                <a:srgbClr val="FFFFFF"/>
              </a:solidFill>
            </a:endParaRPr>
          </a:p>
        </p:txBody>
      </p:sp>
      <p:grpSp>
        <p:nvGrpSpPr>
          <p:cNvPr id="19" name="Agrupar 18"/>
          <p:cNvGrpSpPr/>
          <p:nvPr/>
        </p:nvGrpSpPr>
        <p:grpSpPr>
          <a:xfrm>
            <a:off x="6012160" y="2852936"/>
            <a:ext cx="1872208" cy="2952328"/>
            <a:chOff x="6012160" y="2852936"/>
            <a:chExt cx="1872208" cy="2952328"/>
          </a:xfrm>
        </p:grpSpPr>
        <p:sp>
          <p:nvSpPr>
            <p:cNvPr id="16" name="Rectángulo 15"/>
            <p:cNvSpPr/>
            <p:nvPr/>
          </p:nvSpPr>
          <p:spPr>
            <a:xfrm>
              <a:off x="6012160" y="2852936"/>
              <a:ext cx="1872208" cy="295232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" name="Elipse 5"/>
            <p:cNvSpPr/>
            <p:nvPr/>
          </p:nvSpPr>
          <p:spPr>
            <a:xfrm>
              <a:off x="6399304" y="3200698"/>
              <a:ext cx="1097920" cy="1097920"/>
            </a:xfrm>
            <a:prstGeom prst="ellipse">
              <a:avLst/>
            </a:prstGeom>
            <a:blipFill>
              <a:blip r:embed="rId9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Rectángulo 4"/>
            <p:cNvSpPr/>
            <p:nvPr/>
          </p:nvSpPr>
          <p:spPr>
            <a:xfrm>
              <a:off x="6300192" y="4581128"/>
              <a:ext cx="129614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s-MX" dirty="0">
                  <a:solidFill>
                    <a:srgbClr val="FFFFFF"/>
                  </a:solidFill>
                </a:rPr>
                <a:t>Elaboración </a:t>
              </a:r>
            </a:p>
            <a:p>
              <a:pPr lvl="0" algn="ctr"/>
              <a:r>
                <a:rPr lang="es-MX" dirty="0">
                  <a:solidFill>
                    <a:srgbClr val="FFFFFF"/>
                  </a:solidFill>
                </a:rPr>
                <a:t>de informe </a:t>
              </a:r>
            </a:p>
            <a:p>
              <a:pPr lvl="0" algn="ctr"/>
              <a:r>
                <a:rPr lang="es-MX" dirty="0">
                  <a:solidFill>
                    <a:srgbClr val="FFFFFF"/>
                  </a:solidFill>
                </a:rPr>
                <a:t>específico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449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11 Rectángulo"/>
          <p:cNvSpPr/>
          <p:nvPr/>
        </p:nvSpPr>
        <p:spPr>
          <a:xfrm>
            <a:off x="0" y="548680"/>
            <a:ext cx="9144000" cy="5688632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182107" y="6381328"/>
            <a:ext cx="364755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91 a 117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6032679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/>
          <p:cNvSpPr/>
          <p:nvPr/>
        </p:nvSpPr>
        <p:spPr>
          <a:xfrm>
            <a:off x="756000" y="1124744"/>
            <a:ext cx="7632000" cy="58477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3200" b="1" dirty="0" smtClean="0">
                <a:solidFill>
                  <a:srgbClr val="FFFFFF"/>
                </a:solidFill>
              </a:rPr>
              <a:t>Medios de Impugnación</a:t>
            </a:r>
            <a:endParaRPr lang="es-MX" sz="2000" b="1" dirty="0">
              <a:solidFill>
                <a:srgbClr val="FFFFFF"/>
              </a:solidFill>
            </a:endParaRPr>
          </a:p>
        </p:txBody>
      </p:sp>
      <p:graphicFrame>
        <p:nvGraphicFramePr>
          <p:cNvPr id="20" name="Diagrama 19"/>
          <p:cNvGraphicFramePr/>
          <p:nvPr>
            <p:extLst>
              <p:ext uri="{D42A27DB-BD31-4B8C-83A1-F6EECF244321}">
                <p14:modId xmlns:p14="http://schemas.microsoft.com/office/powerpoint/2010/main" val="2464956634"/>
              </p:ext>
            </p:extLst>
          </p:nvPr>
        </p:nvGraphicFramePr>
        <p:xfrm>
          <a:off x="539552" y="1909933"/>
          <a:ext cx="8208911" cy="4111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15100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11 Rectángulo"/>
          <p:cNvSpPr/>
          <p:nvPr/>
        </p:nvSpPr>
        <p:spPr>
          <a:xfrm>
            <a:off x="4108" y="548680"/>
            <a:ext cx="9144000" cy="56886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067993" y="6381328"/>
            <a:ext cx="376166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119 a 122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2386524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/>
          <p:cNvSpPr/>
          <p:nvPr/>
        </p:nvSpPr>
        <p:spPr>
          <a:xfrm>
            <a:off x="756000" y="1124744"/>
            <a:ext cx="7632000" cy="366254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3200" b="1" dirty="0" smtClean="0">
                <a:solidFill>
                  <a:srgbClr val="FFFFFF"/>
                </a:solidFill>
              </a:rPr>
              <a:t>Infracciones</a:t>
            </a:r>
          </a:p>
          <a:p>
            <a:endParaRPr lang="es-MX" sz="3200" b="1" dirty="0" smtClean="0">
              <a:solidFill>
                <a:srgbClr val="FFFFFF"/>
              </a:solidFill>
            </a:endParaRPr>
          </a:p>
          <a:p>
            <a:pPr marL="244111" indent="-244111">
              <a:lnSpc>
                <a:spcPct val="150000"/>
              </a:lnSpc>
              <a:spcAft>
                <a:spcPct val="0"/>
              </a:spcAft>
              <a:buFont typeface="StarSymbol" charset="0"/>
              <a:buChar char="•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800" dirty="0">
                <a:solidFill>
                  <a:srgbClr val="FFFFFF"/>
                </a:solidFill>
              </a:rPr>
              <a:t>Titulares de Sujeto Obligado</a:t>
            </a:r>
          </a:p>
          <a:p>
            <a:pPr marL="244111" indent="-244111">
              <a:lnSpc>
                <a:spcPct val="150000"/>
              </a:lnSpc>
              <a:spcAft>
                <a:spcPct val="0"/>
              </a:spcAft>
              <a:buFont typeface="StarSymbol" charset="0"/>
              <a:buChar char="•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800" dirty="0" smtClean="0">
                <a:solidFill>
                  <a:srgbClr val="FFFFFF"/>
                </a:solidFill>
              </a:rPr>
              <a:t>Comité </a:t>
            </a:r>
            <a:r>
              <a:rPr lang="es-MX" altLang="es-MX" sz="2800" dirty="0">
                <a:solidFill>
                  <a:srgbClr val="FFFFFF"/>
                </a:solidFill>
              </a:rPr>
              <a:t>de Transparencia</a:t>
            </a:r>
          </a:p>
          <a:p>
            <a:pPr marL="244111" indent="-244111">
              <a:lnSpc>
                <a:spcPct val="150000"/>
              </a:lnSpc>
              <a:spcAft>
                <a:spcPct val="0"/>
              </a:spcAft>
              <a:buFont typeface="StarSymbol" charset="0"/>
              <a:buChar char="•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800" dirty="0">
                <a:solidFill>
                  <a:srgbClr val="FFFFFF"/>
                </a:solidFill>
              </a:rPr>
              <a:t>Titular de Unidad de Transparencia</a:t>
            </a:r>
          </a:p>
          <a:p>
            <a:pPr marL="244111" indent="-244111">
              <a:lnSpc>
                <a:spcPct val="150000"/>
              </a:lnSpc>
              <a:spcAft>
                <a:spcPct val="0"/>
              </a:spcAft>
              <a:buFont typeface="StarSymbol" charset="0"/>
              <a:buChar char="•"/>
              <a:tabLst>
                <a:tab pos="305678" algn="l"/>
                <a:tab pos="611357" algn="l"/>
                <a:tab pos="917035" algn="l"/>
                <a:tab pos="1222713" algn="l"/>
                <a:tab pos="1528391" algn="l"/>
                <a:tab pos="1834070" algn="l"/>
                <a:tab pos="2139748" algn="l"/>
                <a:tab pos="2445426" algn="l"/>
                <a:tab pos="2751104" algn="l"/>
                <a:tab pos="3056782" algn="l"/>
                <a:tab pos="3362461" algn="l"/>
                <a:tab pos="3668138" algn="l"/>
                <a:tab pos="3973817" algn="l"/>
                <a:tab pos="4279495" algn="l"/>
                <a:tab pos="4585174" algn="l"/>
                <a:tab pos="4890851" algn="l"/>
                <a:tab pos="5196530" algn="l"/>
                <a:tab pos="5502208" algn="l"/>
                <a:tab pos="5807886" algn="l"/>
                <a:tab pos="6113564" algn="l"/>
              </a:tabLst>
            </a:pPr>
            <a:r>
              <a:rPr lang="es-MX" altLang="es-MX" sz="2800" dirty="0">
                <a:solidFill>
                  <a:srgbClr val="FFFFFF"/>
                </a:solidFill>
              </a:rPr>
              <a:t>Persona </a:t>
            </a:r>
            <a:r>
              <a:rPr lang="es-MX" altLang="es-MX" sz="2800" dirty="0" smtClean="0">
                <a:solidFill>
                  <a:srgbClr val="FFFFFF"/>
                </a:solidFill>
              </a:rPr>
              <a:t>Física (</a:t>
            </a:r>
            <a:r>
              <a:rPr lang="es-MX" altLang="es-MX" sz="2800" dirty="0">
                <a:solidFill>
                  <a:srgbClr val="FFFFFF"/>
                </a:solidFill>
              </a:rPr>
              <a:t>servidores </a:t>
            </a:r>
            <a:r>
              <a:rPr lang="es-MX" altLang="es-MX" sz="2800" dirty="0" smtClean="0">
                <a:solidFill>
                  <a:srgbClr val="FFFFFF"/>
                </a:solidFill>
              </a:rPr>
              <a:t>públicos) o Jurídicas.</a:t>
            </a:r>
            <a:endParaRPr lang="es-MX" altLang="es-MX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55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11 Rectángulo"/>
          <p:cNvSpPr/>
          <p:nvPr/>
        </p:nvSpPr>
        <p:spPr>
          <a:xfrm>
            <a:off x="4108" y="548680"/>
            <a:ext cx="9144000" cy="630932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4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6637400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/>
          <p:cNvSpPr/>
          <p:nvPr/>
        </p:nvSpPr>
        <p:spPr>
          <a:xfrm>
            <a:off x="756000" y="1124744"/>
            <a:ext cx="7632000" cy="58477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3200" b="1" dirty="0" smtClean="0">
                <a:solidFill>
                  <a:srgbClr val="FFFFFF"/>
                </a:solidFill>
              </a:rPr>
              <a:t>Medios de Apremio</a:t>
            </a:r>
            <a:endParaRPr lang="es-MX" sz="2000" b="1" dirty="0">
              <a:solidFill>
                <a:srgbClr val="FFFFFF"/>
              </a:solidFill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6534568" y="5355213"/>
            <a:ext cx="2035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Arresto </a:t>
            </a:r>
            <a:r>
              <a:rPr lang="es-ES" sz="1400" b="1" dirty="0" smtClean="0">
                <a:solidFill>
                  <a:schemeClr val="bg1"/>
                </a:solidFill>
              </a:rPr>
              <a:t>Administrativo </a:t>
            </a:r>
            <a:r>
              <a:rPr lang="es-ES" sz="1400" b="1" dirty="0">
                <a:solidFill>
                  <a:schemeClr val="bg1"/>
                </a:solidFill>
              </a:rPr>
              <a:t>y </a:t>
            </a:r>
            <a:r>
              <a:rPr lang="es-ES" sz="1400" b="1" dirty="0" smtClean="0">
                <a:solidFill>
                  <a:schemeClr val="bg1"/>
                </a:solidFill>
              </a:rPr>
              <a:t>Denuncia </a:t>
            </a:r>
            <a:r>
              <a:rPr lang="es-ES" sz="1400" b="1" dirty="0">
                <a:solidFill>
                  <a:schemeClr val="bg1"/>
                </a:solidFill>
              </a:rPr>
              <a:t>P</a:t>
            </a:r>
            <a:r>
              <a:rPr lang="es-ES" sz="1400" b="1" dirty="0" smtClean="0">
                <a:solidFill>
                  <a:schemeClr val="bg1"/>
                </a:solidFill>
              </a:rPr>
              <a:t>enal </a:t>
            </a:r>
            <a:endParaRPr lang="es-ES" sz="1400" b="1" dirty="0">
              <a:solidFill>
                <a:schemeClr val="bg1"/>
              </a:solidFill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3711730" y="5355213"/>
            <a:ext cx="20522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chemeClr val="bg1"/>
                </a:solidFill>
              </a:rPr>
              <a:t>Multa </a:t>
            </a:r>
            <a:r>
              <a:rPr lang="es-MX" altLang="es-MX" sz="1400" b="1" dirty="0" smtClean="0">
                <a:solidFill>
                  <a:schemeClr val="bg1"/>
                </a:solidFill>
              </a:rPr>
              <a:t>de 100 </a:t>
            </a:r>
            <a:r>
              <a:rPr lang="es-MX" altLang="es-MX" sz="1400" b="1" dirty="0">
                <a:solidFill>
                  <a:schemeClr val="bg1"/>
                </a:solidFill>
              </a:rPr>
              <a:t>A 1500 días de </a:t>
            </a:r>
            <a:r>
              <a:rPr lang="es-MX" altLang="es-MX" sz="1400" b="1" dirty="0" smtClean="0">
                <a:solidFill>
                  <a:schemeClr val="bg1"/>
                </a:solidFill>
              </a:rPr>
              <a:t>valor </a:t>
            </a:r>
            <a:r>
              <a:rPr lang="es-MX" altLang="es-MX" sz="1400" b="1" dirty="0">
                <a:solidFill>
                  <a:schemeClr val="bg1"/>
                </a:solidFill>
              </a:rPr>
              <a:t>diario de la Unidad de Medida y Actualización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899592" y="5373216"/>
            <a:ext cx="205199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Amonestación </a:t>
            </a:r>
            <a:r>
              <a:rPr lang="es-ES" sz="1400" b="1" dirty="0" smtClean="0">
                <a:solidFill>
                  <a:schemeClr val="bg1"/>
                </a:solidFill>
              </a:rPr>
              <a:t>Pública</a:t>
            </a:r>
          </a:p>
          <a:p>
            <a:r>
              <a:rPr lang="es-ES" sz="1400" b="1" dirty="0">
                <a:solidFill>
                  <a:schemeClr val="bg1"/>
                </a:solidFill>
              </a:rPr>
              <a:t>c</a:t>
            </a:r>
            <a:r>
              <a:rPr lang="es-ES" sz="1400" b="1" dirty="0" smtClean="0">
                <a:solidFill>
                  <a:schemeClr val="bg1"/>
                </a:solidFill>
              </a:rPr>
              <a:t>on Copia al Expediente</a:t>
            </a:r>
          </a:p>
          <a:p>
            <a:r>
              <a:rPr lang="es-ES" sz="1400" b="1" dirty="0" smtClean="0">
                <a:solidFill>
                  <a:schemeClr val="bg1"/>
                </a:solidFill>
              </a:rPr>
              <a:t>Laboral</a:t>
            </a:r>
            <a:endParaRPr lang="es-ES" sz="1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Resultado de imagen para amonestaciÃ³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159560"/>
            <a:ext cx="1818086" cy="286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6 Flecha derecha"/>
          <p:cNvSpPr/>
          <p:nvPr/>
        </p:nvSpPr>
        <p:spPr>
          <a:xfrm>
            <a:off x="683568" y="4319800"/>
            <a:ext cx="1799880" cy="909400"/>
          </a:xfrm>
          <a:prstGeom prst="rightArrow">
            <a:avLst>
              <a:gd name="adj1" fmla="val 66269"/>
              <a:gd name="adj2" fmla="val 50000"/>
            </a:avLst>
          </a:prstGeom>
          <a:solidFill>
            <a:srgbClr val="9537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/>
              <a:t>Primer</a:t>
            </a:r>
          </a:p>
          <a:p>
            <a:pPr algn="ctr"/>
            <a:r>
              <a:rPr lang="es-MX" sz="1400" dirty="0" smtClean="0"/>
              <a:t>incumplimiento</a:t>
            </a:r>
            <a:endParaRPr lang="es-ES" sz="1400" dirty="0"/>
          </a:p>
        </p:txBody>
      </p:sp>
      <p:pic>
        <p:nvPicPr>
          <p:cNvPr id="1028" name="Picture 4" descr="Resultado de imagen para paga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422" y="2159561"/>
            <a:ext cx="2082572" cy="286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6 Flecha derecha"/>
          <p:cNvSpPr/>
          <p:nvPr/>
        </p:nvSpPr>
        <p:spPr>
          <a:xfrm>
            <a:off x="3485979" y="4319800"/>
            <a:ext cx="1799880" cy="909400"/>
          </a:xfrm>
          <a:prstGeom prst="rightArrow">
            <a:avLst>
              <a:gd name="adj1" fmla="val 66269"/>
              <a:gd name="adj2" fmla="val 50000"/>
            </a:avLst>
          </a:prstGeom>
          <a:solidFill>
            <a:srgbClr val="9537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/>
              <a:t>Segundo</a:t>
            </a:r>
          </a:p>
          <a:p>
            <a:pPr algn="ctr"/>
            <a:r>
              <a:rPr lang="es-MX" sz="1400" dirty="0" smtClean="0"/>
              <a:t>incumplimiento</a:t>
            </a:r>
            <a:endParaRPr lang="es-ES" sz="1400" dirty="0"/>
          </a:p>
        </p:txBody>
      </p:sp>
      <p:pic>
        <p:nvPicPr>
          <p:cNvPr id="1030" name="Picture 6" descr="Imagen relacionad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568" y="2140197"/>
            <a:ext cx="1987627" cy="2882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6 Flecha derecha"/>
          <p:cNvSpPr/>
          <p:nvPr/>
        </p:nvSpPr>
        <p:spPr>
          <a:xfrm>
            <a:off x="6300192" y="4319800"/>
            <a:ext cx="1799880" cy="909400"/>
          </a:xfrm>
          <a:prstGeom prst="rightArrow">
            <a:avLst>
              <a:gd name="adj1" fmla="val 66269"/>
              <a:gd name="adj2" fmla="val 50000"/>
            </a:avLst>
          </a:prstGeom>
          <a:solidFill>
            <a:srgbClr val="9537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/>
              <a:t>Tercer incumplimiento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51271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1 Rectángulo"/>
          <p:cNvSpPr/>
          <p:nvPr/>
        </p:nvSpPr>
        <p:spPr>
          <a:xfrm>
            <a:off x="4108" y="3501008"/>
            <a:ext cx="9144000" cy="27363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11 Rectángulo"/>
          <p:cNvSpPr/>
          <p:nvPr/>
        </p:nvSpPr>
        <p:spPr>
          <a:xfrm>
            <a:off x="4108" y="548680"/>
            <a:ext cx="9144000" cy="29523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627141" y="6381328"/>
            <a:ext cx="32025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MX" sz="1600" b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</a:t>
            </a:r>
            <a:r>
              <a:rPr lang="en-US" altLang="es-MX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LTAIPEJM, Art. </a:t>
            </a:r>
            <a:r>
              <a:rPr lang="es-MX" altLang="es-MX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123</a:t>
            </a:r>
            <a:endParaRPr lang="en-US" altLang="es-MX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a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6382238"/>
              </p:ext>
            </p:extLst>
          </p:nvPr>
        </p:nvGraphicFramePr>
        <p:xfrm>
          <a:off x="972000" y="260648"/>
          <a:ext cx="7200000" cy="50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/>
          <p:cNvSpPr/>
          <p:nvPr/>
        </p:nvSpPr>
        <p:spPr>
          <a:xfrm>
            <a:off x="756000" y="1124744"/>
            <a:ext cx="7632000" cy="433965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s-MX" sz="3200" b="1" dirty="0" smtClean="0">
                <a:solidFill>
                  <a:schemeClr val="bg1"/>
                </a:solidFill>
              </a:rPr>
              <a:t>Sanciones</a:t>
            </a:r>
          </a:p>
          <a:p>
            <a:endParaRPr lang="es-MX" sz="3200" b="1" dirty="0" smtClean="0">
              <a:solidFill>
                <a:schemeClr val="bg1"/>
              </a:solidFill>
            </a:endParaRPr>
          </a:p>
          <a:p>
            <a:r>
              <a:rPr lang="es-ES" sz="2600" b="1" dirty="0">
                <a:solidFill>
                  <a:schemeClr val="bg1"/>
                </a:solidFill>
              </a:rPr>
              <a:t>Multa</a:t>
            </a:r>
            <a:r>
              <a:rPr lang="es-ES" sz="2600" dirty="0">
                <a:solidFill>
                  <a:schemeClr val="bg1"/>
                </a:solidFill>
              </a:rPr>
              <a:t> </a:t>
            </a:r>
            <a:r>
              <a:rPr lang="es-MX" altLang="es-MX" sz="2600" dirty="0">
                <a:solidFill>
                  <a:schemeClr val="bg1"/>
                </a:solidFill>
              </a:rPr>
              <a:t>de 100 hasta 1500 días de valor diario de la Unidad de Medida y Actualización según sea el caso.</a:t>
            </a:r>
          </a:p>
          <a:p>
            <a:endParaRPr lang="es-MX" altLang="es-MX" sz="2000" dirty="0">
              <a:solidFill>
                <a:schemeClr val="bg1"/>
              </a:solidFill>
            </a:endParaRPr>
          </a:p>
          <a:p>
            <a:pPr algn="just"/>
            <a:endParaRPr lang="es-ES" sz="2400" b="1" dirty="0" smtClean="0">
              <a:solidFill>
                <a:schemeClr val="bg1"/>
              </a:solidFill>
            </a:endParaRPr>
          </a:p>
          <a:p>
            <a:pPr algn="just"/>
            <a:endParaRPr lang="es-ES" sz="2400" b="1" dirty="0">
              <a:solidFill>
                <a:schemeClr val="bg1"/>
              </a:solidFill>
            </a:endParaRPr>
          </a:p>
          <a:p>
            <a:pPr algn="just"/>
            <a:r>
              <a:rPr lang="es-ES" sz="2400" b="1" dirty="0" smtClean="0">
                <a:solidFill>
                  <a:schemeClr val="bg1"/>
                </a:solidFill>
              </a:rPr>
              <a:t>Incrementar </a:t>
            </a:r>
            <a:r>
              <a:rPr lang="es-ES" sz="2400" b="1" dirty="0">
                <a:solidFill>
                  <a:schemeClr val="bg1"/>
                </a:solidFill>
              </a:rPr>
              <a:t>las sanciones </a:t>
            </a:r>
          </a:p>
          <a:p>
            <a:pPr algn="just"/>
            <a:endParaRPr lang="es-ES" sz="2000" dirty="0">
              <a:solidFill>
                <a:schemeClr val="bg1"/>
              </a:solidFill>
            </a:endParaRPr>
          </a:p>
          <a:p>
            <a:pPr algn="just"/>
            <a:r>
              <a:rPr lang="es-ES" sz="2400" dirty="0">
                <a:solidFill>
                  <a:schemeClr val="bg1"/>
                </a:solidFill>
              </a:rPr>
              <a:t>Hasta 1,500 días </a:t>
            </a:r>
            <a:r>
              <a:rPr lang="es-MX" sz="2400" dirty="0">
                <a:solidFill>
                  <a:schemeClr val="bg1"/>
                </a:solidFill>
              </a:rPr>
              <a:t>valor diario de la Unidad de Medida y Actualización</a:t>
            </a:r>
            <a:r>
              <a:rPr lang="es-ES" sz="24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8102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-16042"/>
            <a:ext cx="9142962" cy="6858000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6120" y="20219"/>
            <a:ext cx="3659366" cy="6853824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258" y="175349"/>
            <a:ext cx="3080595" cy="1494487"/>
          </a:xfrm>
          <a:prstGeom prst="rect">
            <a:avLst/>
          </a:prstGeom>
        </p:spPr>
      </p:pic>
      <p:sp>
        <p:nvSpPr>
          <p:cNvPr id="9" name="5 CuadroTexto"/>
          <p:cNvSpPr txBox="1"/>
          <p:nvPr/>
        </p:nvSpPr>
        <p:spPr>
          <a:xfrm>
            <a:off x="3982099" y="1706479"/>
            <a:ext cx="4784754" cy="2791497"/>
          </a:xfrm>
          <a:prstGeom prst="rect">
            <a:avLst/>
          </a:prstGeom>
          <a:noFill/>
        </p:spPr>
        <p:txBody>
          <a:bodyPr wrap="square" lIns="82259" tIns="41130" rIns="82259" bIns="41130">
            <a:spAutoFit/>
          </a:bodyPr>
          <a:lstStyle/>
          <a:p>
            <a:pPr algn="r">
              <a:defRPr/>
            </a:pPr>
            <a:r>
              <a:rPr lang="es-MX" sz="2500" b="1" dirty="0">
                <a:solidFill>
                  <a:schemeClr val="bg1">
                    <a:lumMod val="50000"/>
                  </a:schemeClr>
                </a:solidFill>
                <a:latin typeface="Andale Mono"/>
                <a:cs typeface="Arial" panose="020B0604020202020204" pitchFamily="34" charset="0"/>
              </a:rPr>
              <a:t>Manuel Rojas Munguía</a:t>
            </a:r>
          </a:p>
          <a:p>
            <a:pPr algn="r">
              <a:defRPr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Andale Mono"/>
                <a:cs typeface="Arial" panose="020B0604020202020204" pitchFamily="34" charset="0"/>
              </a:rPr>
              <a:t>D</a:t>
            </a:r>
            <a:r>
              <a:rPr lang="es-MX" dirty="0" smtClean="0">
                <a:solidFill>
                  <a:schemeClr val="bg1">
                    <a:lumMod val="50000"/>
                  </a:schemeClr>
                </a:solidFill>
                <a:latin typeface="Andale Mono"/>
                <a:cs typeface="Arial" panose="020B0604020202020204" pitchFamily="34" charset="0"/>
              </a:rPr>
              <a:t>irector del Centro de Estudios </a:t>
            </a: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Andale Mono"/>
                <a:cs typeface="Arial" panose="020B0604020202020204" pitchFamily="34" charset="0"/>
              </a:rPr>
              <a:t>S</a:t>
            </a:r>
            <a:r>
              <a:rPr lang="es-MX" dirty="0" smtClean="0">
                <a:solidFill>
                  <a:schemeClr val="bg1">
                    <a:lumMod val="50000"/>
                  </a:schemeClr>
                </a:solidFill>
                <a:latin typeface="Andale Mono"/>
                <a:cs typeface="Arial" panose="020B0604020202020204" pitchFamily="34" charset="0"/>
              </a:rPr>
              <a:t>uperiores de la Información </a:t>
            </a: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Andale Mono"/>
                <a:cs typeface="Arial" panose="020B0604020202020204" pitchFamily="34" charset="0"/>
              </a:rPr>
              <a:t>P</a:t>
            </a:r>
            <a:r>
              <a:rPr lang="es-MX" dirty="0" smtClean="0">
                <a:solidFill>
                  <a:schemeClr val="bg1">
                    <a:lumMod val="50000"/>
                  </a:schemeClr>
                </a:solidFill>
                <a:latin typeface="Andale Mono"/>
                <a:cs typeface="Arial" panose="020B0604020202020204" pitchFamily="34" charset="0"/>
              </a:rPr>
              <a:t>ública y Protección de Datos Personales CESIP</a:t>
            </a:r>
          </a:p>
          <a:p>
            <a:pPr algn="r">
              <a:defRPr/>
            </a:pPr>
            <a:endParaRPr lang="es-MX" b="1" dirty="0">
              <a:solidFill>
                <a:schemeClr val="bg1">
                  <a:lumMod val="50000"/>
                </a:schemeClr>
              </a:solidFill>
              <a:latin typeface="Andale Mono"/>
              <a:cs typeface="Arial" panose="020B0604020202020204" pitchFamily="34" charset="0"/>
            </a:endParaRPr>
          </a:p>
          <a:p>
            <a:pPr algn="r">
              <a:defRPr/>
            </a:pPr>
            <a:r>
              <a:rPr lang="es-MX" sz="2500" b="1" dirty="0" smtClean="0">
                <a:solidFill>
                  <a:schemeClr val="bg1">
                    <a:lumMod val="50000"/>
                  </a:schemeClr>
                </a:solidFill>
                <a:latin typeface="Andale Mono"/>
                <a:cs typeface="Arial" panose="020B0604020202020204" pitchFamily="34" charset="0"/>
              </a:rPr>
              <a:t>Jesús Tejeda </a:t>
            </a:r>
            <a:r>
              <a:rPr lang="es-MX" sz="2500" b="1" dirty="0" smtClean="0">
                <a:solidFill>
                  <a:schemeClr val="bg1">
                    <a:lumMod val="50000"/>
                  </a:schemeClr>
                </a:solidFill>
                <a:latin typeface="Andale Mono"/>
                <a:cs typeface="Arial" panose="020B0604020202020204" pitchFamily="34" charset="0"/>
              </a:rPr>
              <a:t>García</a:t>
            </a:r>
            <a:endParaRPr lang="es-MX" sz="2500" b="1" dirty="0">
              <a:solidFill>
                <a:schemeClr val="bg1">
                  <a:lumMod val="50000"/>
                </a:schemeClr>
              </a:solidFill>
              <a:latin typeface="Andale Mono"/>
              <a:cs typeface="Arial" panose="020B0604020202020204" pitchFamily="34" charset="0"/>
            </a:endParaRPr>
          </a:p>
          <a:p>
            <a:pPr algn="r">
              <a:defRPr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Andale Mono"/>
                <a:cs typeface="Arial" panose="020B0604020202020204" pitchFamily="34" charset="0"/>
              </a:rPr>
              <a:t>C</a:t>
            </a:r>
            <a:r>
              <a:rPr lang="es-MX" dirty="0" smtClean="0">
                <a:solidFill>
                  <a:schemeClr val="bg1">
                    <a:lumMod val="50000"/>
                  </a:schemeClr>
                </a:solidFill>
                <a:latin typeface="Andale Mono"/>
                <a:cs typeface="Arial" panose="020B0604020202020204" pitchFamily="34" charset="0"/>
              </a:rPr>
              <a:t>oordinador de Capacitación </a:t>
            </a:r>
          </a:p>
          <a:p>
            <a:pPr algn="r">
              <a:defRPr/>
            </a:pPr>
            <a:r>
              <a:rPr lang="es-MX" dirty="0" smtClean="0">
                <a:solidFill>
                  <a:schemeClr val="bg1">
                    <a:lumMod val="50000"/>
                  </a:schemeClr>
                </a:solidFill>
                <a:latin typeface="Andale Mono"/>
                <a:cs typeface="Arial" panose="020B0604020202020204" pitchFamily="34" charset="0"/>
              </a:rPr>
              <a:t>a Sujetos Obligados</a:t>
            </a:r>
          </a:p>
          <a:p>
            <a:pPr algn="r">
              <a:defRPr/>
            </a:pPr>
            <a:endParaRPr lang="es-MX" b="1" dirty="0">
              <a:solidFill>
                <a:schemeClr val="bg1">
                  <a:lumMod val="50000"/>
                </a:schemeClr>
              </a:solidFill>
              <a:latin typeface="Andale Mono"/>
              <a:cs typeface="Arial" panose="020B0604020202020204" pitchFamily="34" charset="0"/>
            </a:endParaRPr>
          </a:p>
        </p:txBody>
      </p:sp>
      <p:sp>
        <p:nvSpPr>
          <p:cNvPr id="10" name="5 CuadroTexto"/>
          <p:cNvSpPr txBox="1"/>
          <p:nvPr/>
        </p:nvSpPr>
        <p:spPr>
          <a:xfrm>
            <a:off x="5850187" y="4704942"/>
            <a:ext cx="2752737" cy="899849"/>
          </a:xfrm>
          <a:prstGeom prst="rect">
            <a:avLst/>
          </a:prstGeom>
          <a:noFill/>
        </p:spPr>
        <p:txBody>
          <a:bodyPr lIns="82259" tIns="41130" rIns="82259" bIns="41130">
            <a:spAutoFit/>
          </a:bodyPr>
          <a:lstStyle/>
          <a:p>
            <a:pPr algn="ctr">
              <a:defRPr/>
            </a:pPr>
            <a:r>
              <a:rPr lang="es-MX" sz="1300" dirty="0">
                <a:solidFill>
                  <a:schemeClr val="bg1">
                    <a:lumMod val="50000"/>
                  </a:schemeClr>
                </a:solidFill>
                <a:latin typeface="Andale Mono"/>
              </a:rPr>
              <a:t>Av. Ignacio L. Vallarta 1312</a:t>
            </a:r>
          </a:p>
          <a:p>
            <a:pPr algn="ctr">
              <a:defRPr/>
            </a:pPr>
            <a:r>
              <a:rPr lang="es-MX" sz="1300" dirty="0">
                <a:solidFill>
                  <a:schemeClr val="bg1">
                    <a:lumMod val="50000"/>
                  </a:schemeClr>
                </a:solidFill>
                <a:latin typeface="Andale Mono"/>
              </a:rPr>
              <a:t>Col. Americana</a:t>
            </a:r>
          </a:p>
          <a:p>
            <a:pPr algn="ctr">
              <a:defRPr/>
            </a:pPr>
            <a:r>
              <a:rPr lang="es-MX" sz="1300" dirty="0">
                <a:solidFill>
                  <a:schemeClr val="bg1">
                    <a:lumMod val="50000"/>
                  </a:schemeClr>
                </a:solidFill>
                <a:latin typeface="Andale Mono"/>
              </a:rPr>
              <a:t>Guadalajara, Jalisco. CP 44160</a:t>
            </a:r>
          </a:p>
          <a:p>
            <a:pPr algn="ctr">
              <a:defRPr/>
            </a:pPr>
            <a:r>
              <a:rPr lang="es-MX" sz="1300" dirty="0">
                <a:solidFill>
                  <a:schemeClr val="bg1">
                    <a:lumMod val="50000"/>
                  </a:schemeClr>
                </a:solidFill>
                <a:latin typeface="Andale Mono"/>
              </a:rPr>
              <a:t>(52) 33 </a:t>
            </a:r>
            <a:r>
              <a:rPr lang="es-MX" sz="1300" dirty="0" smtClean="0">
                <a:solidFill>
                  <a:schemeClr val="bg1">
                    <a:lumMod val="50000"/>
                  </a:schemeClr>
                </a:solidFill>
                <a:latin typeface="Andale Mono"/>
              </a:rPr>
              <a:t>36305745</a:t>
            </a:r>
            <a:endParaRPr lang="es-MX" sz="1300" dirty="0">
              <a:solidFill>
                <a:schemeClr val="bg1">
                  <a:lumMod val="50000"/>
                </a:schemeClr>
              </a:solidFill>
              <a:latin typeface="Andale Mono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4572000" y="5817404"/>
            <a:ext cx="3921206" cy="572631"/>
          </a:xfrm>
          <a:prstGeom prst="rect">
            <a:avLst/>
          </a:prstGeom>
        </p:spPr>
        <p:txBody>
          <a:bodyPr wrap="square" lIns="82259" tIns="41130" rIns="82259" bIns="41130">
            <a:spAutoFit/>
          </a:bodyPr>
          <a:lstStyle/>
          <a:p>
            <a:pPr algn="ctr"/>
            <a:r>
              <a:rPr lang="es-E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ndale Mono"/>
                <a:cs typeface="Andale Mono"/>
              </a:rPr>
              <a:t>www.itei.org.mx</a:t>
            </a:r>
          </a:p>
        </p:txBody>
      </p:sp>
    </p:spTree>
    <p:extLst>
      <p:ext uri="{BB962C8B-B14F-4D97-AF65-F5344CB8AC3E}">
        <p14:creationId xmlns:p14="http://schemas.microsoft.com/office/powerpoint/2010/main" val="10737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51426</TotalTime>
  <Words>3611</Words>
  <Application>Microsoft Office PowerPoint</Application>
  <PresentationFormat>Presentación en pantalla (4:3)</PresentationFormat>
  <Paragraphs>697</Paragraphs>
  <Slides>51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51</vt:i4>
      </vt:variant>
    </vt:vector>
  </HeadingPairs>
  <TitlesOfParts>
    <vt:vector size="52" baseType="lpstr">
      <vt:lpstr>2_Tema de Office</vt:lpstr>
      <vt:lpstr>Ley de Transparencia Acceso a la Información Pública del Estado de Jalisco y sus Municipios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Información Fundamental</vt:lpstr>
      <vt:lpstr>Información Fundamental</vt:lpstr>
      <vt:lpstr>Presentación de PowerPoint</vt:lpstr>
      <vt:lpstr>Información Pública</vt:lpstr>
      <vt:lpstr>Información Pública</vt:lpstr>
      <vt:lpstr>Información Pública</vt:lpstr>
      <vt:lpstr>Información Pública</vt:lpstr>
      <vt:lpstr>Información Pública</vt:lpstr>
      <vt:lpstr>Presentación de PowerPoint</vt:lpstr>
      <vt:lpstr>Presentación de PowerPoint</vt:lpstr>
      <vt:lpstr>Presentación de PowerPoint</vt:lpstr>
      <vt:lpstr>Presentación de PowerPoint</vt:lpstr>
      <vt:lpstr>¿Qué es el ITEI?</vt:lpstr>
      <vt:lpstr>¿Qué es el ITEI?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Procedimientos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Carlos Campos Herrera;Edurado Arriola</dc:creator>
  <cp:lastModifiedBy>Noé García</cp:lastModifiedBy>
  <cp:revision>348</cp:revision>
  <cp:lastPrinted>2020-02-05T17:00:18Z</cp:lastPrinted>
  <dcterms:created xsi:type="dcterms:W3CDTF">2016-01-26T16:30:26Z</dcterms:created>
  <dcterms:modified xsi:type="dcterms:W3CDTF">2020-02-06T00:42:22Z</dcterms:modified>
</cp:coreProperties>
</file>