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3"/>
  </p:notesMasterIdLst>
  <p:sldIdLst>
    <p:sldId id="489" r:id="rId2"/>
    <p:sldId id="492" r:id="rId3"/>
    <p:sldId id="493" r:id="rId4"/>
    <p:sldId id="625" r:id="rId5"/>
    <p:sldId id="551" r:id="rId6"/>
    <p:sldId id="557" r:id="rId7"/>
    <p:sldId id="554" r:id="rId8"/>
    <p:sldId id="645" r:id="rId9"/>
    <p:sldId id="626" r:id="rId10"/>
    <p:sldId id="562" r:id="rId11"/>
    <p:sldId id="563" r:id="rId12"/>
    <p:sldId id="564" r:id="rId13"/>
    <p:sldId id="565" r:id="rId14"/>
    <p:sldId id="566" r:id="rId15"/>
    <p:sldId id="567" r:id="rId16"/>
    <p:sldId id="568" r:id="rId17"/>
    <p:sldId id="569" r:id="rId18"/>
    <p:sldId id="552" r:id="rId19"/>
    <p:sldId id="570" r:id="rId20"/>
    <p:sldId id="571" r:id="rId21"/>
    <p:sldId id="578" r:id="rId22"/>
    <p:sldId id="600" r:id="rId23"/>
    <p:sldId id="601" r:id="rId24"/>
    <p:sldId id="575" r:id="rId25"/>
    <p:sldId id="579" r:id="rId26"/>
    <p:sldId id="580" r:id="rId27"/>
    <p:sldId id="581" r:id="rId28"/>
    <p:sldId id="582" r:id="rId29"/>
    <p:sldId id="583" r:id="rId30"/>
    <p:sldId id="584" r:id="rId31"/>
    <p:sldId id="585" r:id="rId32"/>
    <p:sldId id="586" r:id="rId33"/>
    <p:sldId id="588" r:id="rId34"/>
    <p:sldId id="589" r:id="rId35"/>
    <p:sldId id="590" r:id="rId36"/>
    <p:sldId id="591" r:id="rId37"/>
    <p:sldId id="592" r:id="rId38"/>
    <p:sldId id="593" r:id="rId39"/>
    <p:sldId id="594" r:id="rId40"/>
    <p:sldId id="595" r:id="rId41"/>
    <p:sldId id="596" r:id="rId42"/>
    <p:sldId id="597" r:id="rId43"/>
    <p:sldId id="598" r:id="rId44"/>
    <p:sldId id="599" r:id="rId45"/>
    <p:sldId id="627" r:id="rId46"/>
    <p:sldId id="602" r:id="rId47"/>
    <p:sldId id="463" r:id="rId48"/>
    <p:sldId id="415" r:id="rId49"/>
    <p:sldId id="394" r:id="rId50"/>
    <p:sldId id="396" r:id="rId51"/>
    <p:sldId id="603" r:id="rId52"/>
    <p:sldId id="604" r:id="rId53"/>
    <p:sldId id="628" r:id="rId54"/>
    <p:sldId id="605" r:id="rId55"/>
    <p:sldId id="606" r:id="rId56"/>
    <p:sldId id="607" r:id="rId57"/>
    <p:sldId id="608" r:id="rId58"/>
    <p:sldId id="629" r:id="rId59"/>
    <p:sldId id="631" r:id="rId60"/>
    <p:sldId id="632" r:id="rId61"/>
    <p:sldId id="609" r:id="rId62"/>
    <p:sldId id="610" r:id="rId63"/>
    <p:sldId id="612" r:id="rId64"/>
    <p:sldId id="611" r:id="rId65"/>
    <p:sldId id="613" r:id="rId66"/>
    <p:sldId id="633" r:id="rId67"/>
    <p:sldId id="634" r:id="rId68"/>
    <p:sldId id="635" r:id="rId69"/>
    <p:sldId id="642" r:id="rId70"/>
    <p:sldId id="643" r:id="rId71"/>
    <p:sldId id="644" r:id="rId72"/>
    <p:sldId id="636" r:id="rId73"/>
    <p:sldId id="637" r:id="rId74"/>
    <p:sldId id="638" r:id="rId75"/>
    <p:sldId id="614" r:id="rId76"/>
    <p:sldId id="639" r:id="rId77"/>
    <p:sldId id="641" r:id="rId78"/>
    <p:sldId id="640" r:id="rId79"/>
    <p:sldId id="646" r:id="rId80"/>
    <p:sldId id="624" r:id="rId81"/>
    <p:sldId id="622" r:id="rId82"/>
    <p:sldId id="623" r:id="rId83"/>
    <p:sldId id="542" r:id="rId84"/>
    <p:sldId id="543" r:id="rId85"/>
    <p:sldId id="544" r:id="rId86"/>
    <p:sldId id="545" r:id="rId87"/>
    <p:sldId id="546" r:id="rId88"/>
    <p:sldId id="547" r:id="rId89"/>
    <p:sldId id="548" r:id="rId90"/>
    <p:sldId id="549" r:id="rId91"/>
    <p:sldId id="408" r:id="rId92"/>
  </p:sldIdLst>
  <p:sldSz cx="10045700" cy="7740650"/>
  <p:notesSz cx="7010400" cy="9296400"/>
  <p:defaultTextStyle>
    <a:defPPr>
      <a:defRPr lang="es-MX"/>
    </a:defPPr>
    <a:lvl1pPr marL="0" algn="l" defTabSz="101635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8178" algn="l" defTabSz="101635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6356" algn="l" defTabSz="101635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4533" algn="l" defTabSz="101635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2711" algn="l" defTabSz="101635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0889" algn="l" defTabSz="101635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49067" algn="l" defTabSz="101635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57245" algn="l" defTabSz="101635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65422" algn="l" defTabSz="101635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38">
          <p15:clr>
            <a:srgbClr val="A4A3A4"/>
          </p15:clr>
        </p15:guide>
        <p15:guide id="2" pos="316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202"/>
    <a:srgbClr val="D09E00"/>
    <a:srgbClr val="008000"/>
    <a:srgbClr val="E4C508"/>
    <a:srgbClr val="FF7C80"/>
    <a:srgbClr val="FF5050"/>
    <a:srgbClr val="11D97A"/>
    <a:srgbClr val="FAE87A"/>
    <a:srgbClr val="461E64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Estilo medio 4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929F9F4-4A8F-4326-A1B4-22849713DDAB}" styleName="Estilo oscuro 1 - Énfasis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49" autoAdjust="0"/>
    <p:restoredTop sz="94434" autoAdjust="0"/>
  </p:normalViewPr>
  <p:slideViewPr>
    <p:cSldViewPr showGuides="1">
      <p:cViewPr varScale="1">
        <p:scale>
          <a:sx n="111" d="100"/>
          <a:sy n="111" d="100"/>
        </p:scale>
        <p:origin x="1350" y="108"/>
      </p:cViewPr>
      <p:guideLst>
        <p:guide orient="horz" pos="2438"/>
        <p:guide pos="3164"/>
      </p:guideLst>
    </p:cSldViewPr>
  </p:slideViewPr>
  <p:outlineViewPr>
    <p:cViewPr>
      <p:scale>
        <a:sx n="33" d="100"/>
        <a:sy n="33" d="100"/>
      </p:scale>
      <p:origin x="18" y="874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7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717858-DDCF-4A25-A305-B5D3182F537B}" type="doc">
      <dgm:prSet loTypeId="urn:microsoft.com/office/officeart/2005/8/layout/process2" loCatId="process" qsTypeId="urn:microsoft.com/office/officeart/2005/8/quickstyle/simple1" qsCatId="simple" csTypeId="urn:microsoft.com/office/officeart/2005/8/colors/accent4_4" csCatId="accent4" phldr="1"/>
      <dgm:spPr/>
    </dgm:pt>
    <dgm:pt modelId="{F7BF59F4-D009-46FE-9B91-02069D7CDAFC}">
      <dgm:prSet phldrT="[Texto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s-MX" sz="3500" b="1" dirty="0" smtClean="0">
              <a:solidFill>
                <a:schemeClr val="tx1"/>
              </a:solidFill>
              <a:latin typeface="Century Gothic" panose="020B0502020202020204" pitchFamily="34" charset="0"/>
            </a:rPr>
            <a:t>Objetivo</a:t>
          </a:r>
          <a:endParaRPr lang="es-MX" sz="3500" b="1" dirty="0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4E2B0D1E-6DBF-422F-AB1D-6B7EE3197A58}" type="parTrans" cxnId="{1DF273C5-7E0A-4538-91B4-04B909C4B0D3}">
      <dgm:prSet/>
      <dgm:spPr/>
      <dgm:t>
        <a:bodyPr/>
        <a:lstStyle/>
        <a:p>
          <a:endParaRPr lang="es-MX"/>
        </a:p>
      </dgm:t>
    </dgm:pt>
    <dgm:pt modelId="{8F4EEF1F-FEC2-418F-B3E3-C575A5D42030}" type="sibTrans" cxnId="{1DF273C5-7E0A-4538-91B4-04B909C4B0D3}">
      <dgm:prSet/>
      <dgm:spPr/>
      <dgm:t>
        <a:bodyPr/>
        <a:lstStyle/>
        <a:p>
          <a:endParaRPr lang="es-MX"/>
        </a:p>
      </dgm:t>
    </dgm:pt>
    <dgm:pt modelId="{52B2C8C8-2F9D-4812-BE55-0E3B0DB46C7F}">
      <dgm:prSet phldrT="[Texto]" custT="1"/>
      <dgm:spPr/>
      <dgm:t>
        <a:bodyPr/>
        <a:lstStyle/>
        <a:p>
          <a:pPr algn="just"/>
          <a:r>
            <a:rPr lang="es-MX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Identificar la normatividad y desarrollar el dominio de los procedimientos necesarios en los funcionarios públicos asistentes para lograr cargar la información que les corresponde en el SIPOT de la PNT. </a:t>
          </a:r>
          <a:endParaRPr lang="es-MX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0C3FAF-4F15-4B4D-8EF7-CCEBFE41AE35}" type="parTrans" cxnId="{C1298BF8-F134-4818-9523-883E5F4F1EEC}">
      <dgm:prSet/>
      <dgm:spPr/>
      <dgm:t>
        <a:bodyPr/>
        <a:lstStyle/>
        <a:p>
          <a:endParaRPr lang="es-MX"/>
        </a:p>
      </dgm:t>
    </dgm:pt>
    <dgm:pt modelId="{D6B079E0-67DC-41B5-BA9D-AEA4E3CFC430}" type="sibTrans" cxnId="{C1298BF8-F134-4818-9523-883E5F4F1EEC}">
      <dgm:prSet/>
      <dgm:spPr/>
      <dgm:t>
        <a:bodyPr/>
        <a:lstStyle/>
        <a:p>
          <a:endParaRPr lang="es-MX"/>
        </a:p>
      </dgm:t>
    </dgm:pt>
    <dgm:pt modelId="{D1B0EC2D-4DE1-4EFE-999D-D09C46C9620B}" type="pres">
      <dgm:prSet presAssocID="{A0717858-DDCF-4A25-A305-B5D3182F537B}" presName="linearFlow" presStyleCnt="0">
        <dgm:presLayoutVars>
          <dgm:resizeHandles val="exact"/>
        </dgm:presLayoutVars>
      </dgm:prSet>
      <dgm:spPr/>
    </dgm:pt>
    <dgm:pt modelId="{E19D1B30-0E2B-4CFE-A03D-D2E6E60E17A1}" type="pres">
      <dgm:prSet presAssocID="{F7BF59F4-D009-46FE-9B91-02069D7CDAFC}" presName="node" presStyleLbl="node1" presStyleIdx="0" presStyleCnt="2" custScaleX="113001" custScaleY="85625" custLinFactNeighborY="-38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4BC69FB-69BF-44F4-B34D-CBAD522618A7}" type="pres">
      <dgm:prSet presAssocID="{8F4EEF1F-FEC2-418F-B3E3-C575A5D42030}" presName="sibTrans" presStyleLbl="sibTrans2D1" presStyleIdx="0" presStyleCnt="1" custScaleX="59198" custScaleY="37851"/>
      <dgm:spPr/>
      <dgm:t>
        <a:bodyPr/>
        <a:lstStyle/>
        <a:p>
          <a:endParaRPr lang="es-MX"/>
        </a:p>
      </dgm:t>
    </dgm:pt>
    <dgm:pt modelId="{BAB475FA-7C9B-4CCC-ABCF-B24B3DE24EF0}" type="pres">
      <dgm:prSet presAssocID="{8F4EEF1F-FEC2-418F-B3E3-C575A5D42030}" presName="connectorText" presStyleLbl="sibTrans2D1" presStyleIdx="0" presStyleCnt="1"/>
      <dgm:spPr/>
      <dgm:t>
        <a:bodyPr/>
        <a:lstStyle/>
        <a:p>
          <a:endParaRPr lang="es-MX"/>
        </a:p>
      </dgm:t>
    </dgm:pt>
    <dgm:pt modelId="{34225A44-68CE-418F-A3F1-756E49C20766}" type="pres">
      <dgm:prSet presAssocID="{52B2C8C8-2F9D-4812-BE55-0E3B0DB46C7F}" presName="node" presStyleLbl="node1" presStyleIdx="1" presStyleCnt="2" custScaleX="134782" custScaleY="105878" custLinFactNeighborX="879" custLinFactNeighborY="1300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FBE32CF6-D0D5-4C06-92D6-F99CAE9B0307}" type="presOf" srcId="{A0717858-DDCF-4A25-A305-B5D3182F537B}" destId="{D1B0EC2D-4DE1-4EFE-999D-D09C46C9620B}" srcOrd="0" destOrd="0" presId="urn:microsoft.com/office/officeart/2005/8/layout/process2"/>
    <dgm:cxn modelId="{C1298BF8-F134-4818-9523-883E5F4F1EEC}" srcId="{A0717858-DDCF-4A25-A305-B5D3182F537B}" destId="{52B2C8C8-2F9D-4812-BE55-0E3B0DB46C7F}" srcOrd="1" destOrd="0" parTransId="{820C3FAF-4F15-4B4D-8EF7-CCEBFE41AE35}" sibTransId="{D6B079E0-67DC-41B5-BA9D-AEA4E3CFC430}"/>
    <dgm:cxn modelId="{1DF273C5-7E0A-4538-91B4-04B909C4B0D3}" srcId="{A0717858-DDCF-4A25-A305-B5D3182F537B}" destId="{F7BF59F4-D009-46FE-9B91-02069D7CDAFC}" srcOrd="0" destOrd="0" parTransId="{4E2B0D1E-6DBF-422F-AB1D-6B7EE3197A58}" sibTransId="{8F4EEF1F-FEC2-418F-B3E3-C575A5D42030}"/>
    <dgm:cxn modelId="{8E162368-CA4E-408A-8387-CD24BDBA66F2}" type="presOf" srcId="{8F4EEF1F-FEC2-418F-B3E3-C575A5D42030}" destId="{BAB475FA-7C9B-4CCC-ABCF-B24B3DE24EF0}" srcOrd="1" destOrd="0" presId="urn:microsoft.com/office/officeart/2005/8/layout/process2"/>
    <dgm:cxn modelId="{AF6B6763-AAF3-4FDB-91FE-663F02ED6BEE}" type="presOf" srcId="{8F4EEF1F-FEC2-418F-B3E3-C575A5D42030}" destId="{14BC69FB-69BF-44F4-B34D-CBAD522618A7}" srcOrd="0" destOrd="0" presId="urn:microsoft.com/office/officeart/2005/8/layout/process2"/>
    <dgm:cxn modelId="{F3E490BA-EBFE-4A05-94BC-4B9A8F1895CA}" type="presOf" srcId="{F7BF59F4-D009-46FE-9B91-02069D7CDAFC}" destId="{E19D1B30-0E2B-4CFE-A03D-D2E6E60E17A1}" srcOrd="0" destOrd="0" presId="urn:microsoft.com/office/officeart/2005/8/layout/process2"/>
    <dgm:cxn modelId="{DCB1E363-8717-49FA-A3B7-A4B856AD1F60}" type="presOf" srcId="{52B2C8C8-2F9D-4812-BE55-0E3B0DB46C7F}" destId="{34225A44-68CE-418F-A3F1-756E49C20766}" srcOrd="0" destOrd="0" presId="urn:microsoft.com/office/officeart/2005/8/layout/process2"/>
    <dgm:cxn modelId="{C399CBE8-6516-444A-9066-5D14F9EEAB68}" type="presParOf" srcId="{D1B0EC2D-4DE1-4EFE-999D-D09C46C9620B}" destId="{E19D1B30-0E2B-4CFE-A03D-D2E6E60E17A1}" srcOrd="0" destOrd="0" presId="urn:microsoft.com/office/officeart/2005/8/layout/process2"/>
    <dgm:cxn modelId="{98BA474A-3C97-461E-B326-46ED64412480}" type="presParOf" srcId="{D1B0EC2D-4DE1-4EFE-999D-D09C46C9620B}" destId="{14BC69FB-69BF-44F4-B34D-CBAD522618A7}" srcOrd="1" destOrd="0" presId="urn:microsoft.com/office/officeart/2005/8/layout/process2"/>
    <dgm:cxn modelId="{F34FF7C8-FC96-4624-8773-CECA94097D10}" type="presParOf" srcId="{14BC69FB-69BF-44F4-B34D-CBAD522618A7}" destId="{BAB475FA-7C9B-4CCC-ABCF-B24B3DE24EF0}" srcOrd="0" destOrd="0" presId="urn:microsoft.com/office/officeart/2005/8/layout/process2"/>
    <dgm:cxn modelId="{D2178EA0-0FEA-44B0-92BC-E6D5CAE2BA5D}" type="presParOf" srcId="{D1B0EC2D-4DE1-4EFE-999D-D09C46C9620B}" destId="{34225A44-68CE-418F-A3F1-756E49C20766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0717858-DDCF-4A25-A305-B5D3182F537B}" type="doc">
      <dgm:prSet loTypeId="urn:microsoft.com/office/officeart/2005/8/layout/process2" loCatId="process" qsTypeId="urn:microsoft.com/office/officeart/2005/8/quickstyle/simple1" qsCatId="simple" csTypeId="urn:microsoft.com/office/officeart/2005/8/colors/accent4_4" csCatId="accent4" phldr="1"/>
      <dgm:spPr/>
    </dgm:pt>
    <dgm:pt modelId="{F7BF59F4-D009-46FE-9B91-02069D7CDAFC}">
      <dgm:prSet phldrT="[Texto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s-MX" sz="3500" b="1" dirty="0" smtClean="0">
              <a:solidFill>
                <a:srgbClr val="7030A0"/>
              </a:solidFill>
              <a:latin typeface="Century Gothic" panose="020B0502020202020204" pitchFamily="34" charset="0"/>
            </a:rPr>
            <a:t>Ejercicios del Llenado de Formatos</a:t>
          </a:r>
          <a:endParaRPr lang="es-MX" sz="3500" b="1" dirty="0">
            <a:solidFill>
              <a:srgbClr val="7030A0"/>
            </a:solidFill>
            <a:latin typeface="Century Gothic" panose="020B0502020202020204" pitchFamily="34" charset="0"/>
          </a:endParaRPr>
        </a:p>
      </dgm:t>
    </dgm:pt>
    <dgm:pt modelId="{4E2B0D1E-6DBF-422F-AB1D-6B7EE3197A58}" type="parTrans" cxnId="{1DF273C5-7E0A-4538-91B4-04B909C4B0D3}">
      <dgm:prSet/>
      <dgm:spPr/>
      <dgm:t>
        <a:bodyPr/>
        <a:lstStyle/>
        <a:p>
          <a:endParaRPr lang="es-MX"/>
        </a:p>
      </dgm:t>
    </dgm:pt>
    <dgm:pt modelId="{8F4EEF1F-FEC2-418F-B3E3-C575A5D42030}" type="sibTrans" cxnId="{1DF273C5-7E0A-4538-91B4-04B909C4B0D3}">
      <dgm:prSet/>
      <dgm:spPr/>
      <dgm:t>
        <a:bodyPr/>
        <a:lstStyle/>
        <a:p>
          <a:endParaRPr lang="es-MX"/>
        </a:p>
      </dgm:t>
    </dgm:pt>
    <dgm:pt modelId="{52B2C8C8-2F9D-4812-BE55-0E3B0DB46C7F}">
      <dgm:prSet phldrT="[Texto]" custT="1"/>
      <dgm:spPr/>
      <dgm:t>
        <a:bodyPr/>
        <a:lstStyle/>
        <a:p>
          <a:pPr algn="ctr"/>
          <a:r>
            <a:rPr lang="es-MX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Normatividad a consultar</a:t>
          </a:r>
          <a:endParaRPr lang="es-MX" sz="17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0C3FAF-4F15-4B4D-8EF7-CCEBFE41AE35}" type="parTrans" cxnId="{C1298BF8-F134-4818-9523-883E5F4F1EEC}">
      <dgm:prSet/>
      <dgm:spPr/>
      <dgm:t>
        <a:bodyPr/>
        <a:lstStyle/>
        <a:p>
          <a:endParaRPr lang="es-MX"/>
        </a:p>
      </dgm:t>
    </dgm:pt>
    <dgm:pt modelId="{D6B079E0-67DC-41B5-BA9D-AEA4E3CFC430}" type="sibTrans" cxnId="{C1298BF8-F134-4818-9523-883E5F4F1EEC}">
      <dgm:prSet/>
      <dgm:spPr/>
      <dgm:t>
        <a:bodyPr/>
        <a:lstStyle/>
        <a:p>
          <a:endParaRPr lang="es-MX"/>
        </a:p>
      </dgm:t>
    </dgm:pt>
    <dgm:pt modelId="{D1B0EC2D-4DE1-4EFE-999D-D09C46C9620B}" type="pres">
      <dgm:prSet presAssocID="{A0717858-DDCF-4A25-A305-B5D3182F537B}" presName="linearFlow" presStyleCnt="0">
        <dgm:presLayoutVars>
          <dgm:resizeHandles val="exact"/>
        </dgm:presLayoutVars>
      </dgm:prSet>
      <dgm:spPr/>
    </dgm:pt>
    <dgm:pt modelId="{E19D1B30-0E2B-4CFE-A03D-D2E6E60E17A1}" type="pres">
      <dgm:prSet presAssocID="{F7BF59F4-D009-46FE-9B91-02069D7CDAFC}" presName="node" presStyleLbl="node1" presStyleIdx="0" presStyleCnt="2" custScaleX="123667" custScaleY="85625" custLinFactNeighborY="-38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4BC69FB-69BF-44F4-B34D-CBAD522618A7}" type="pres">
      <dgm:prSet presAssocID="{8F4EEF1F-FEC2-418F-B3E3-C575A5D42030}" presName="sibTrans" presStyleLbl="sibTrans2D1" presStyleIdx="0" presStyleCnt="1" custScaleX="59198" custScaleY="37851"/>
      <dgm:spPr/>
      <dgm:t>
        <a:bodyPr/>
        <a:lstStyle/>
        <a:p>
          <a:endParaRPr lang="es-MX"/>
        </a:p>
      </dgm:t>
    </dgm:pt>
    <dgm:pt modelId="{BAB475FA-7C9B-4CCC-ABCF-B24B3DE24EF0}" type="pres">
      <dgm:prSet presAssocID="{8F4EEF1F-FEC2-418F-B3E3-C575A5D42030}" presName="connectorText" presStyleLbl="sibTrans2D1" presStyleIdx="0" presStyleCnt="1"/>
      <dgm:spPr/>
      <dgm:t>
        <a:bodyPr/>
        <a:lstStyle/>
        <a:p>
          <a:endParaRPr lang="es-MX"/>
        </a:p>
      </dgm:t>
    </dgm:pt>
    <dgm:pt modelId="{34225A44-68CE-418F-A3F1-756E49C20766}" type="pres">
      <dgm:prSet presAssocID="{52B2C8C8-2F9D-4812-BE55-0E3B0DB46C7F}" presName="node" presStyleLbl="node1" presStyleIdx="1" presStyleCnt="2" custScaleX="70340" custScaleY="105878" custLinFactY="100000" custLinFactNeighborX="-77196" custLinFactNeighborY="10681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C1298BF8-F134-4818-9523-883E5F4F1EEC}" srcId="{A0717858-DDCF-4A25-A305-B5D3182F537B}" destId="{52B2C8C8-2F9D-4812-BE55-0E3B0DB46C7F}" srcOrd="1" destOrd="0" parTransId="{820C3FAF-4F15-4B4D-8EF7-CCEBFE41AE35}" sibTransId="{D6B079E0-67DC-41B5-BA9D-AEA4E3CFC430}"/>
    <dgm:cxn modelId="{55C533A5-72DA-43AF-A72F-17763C7F38DA}" type="presOf" srcId="{8F4EEF1F-FEC2-418F-B3E3-C575A5D42030}" destId="{14BC69FB-69BF-44F4-B34D-CBAD522618A7}" srcOrd="0" destOrd="0" presId="urn:microsoft.com/office/officeart/2005/8/layout/process2"/>
    <dgm:cxn modelId="{4545E89A-485A-4C83-89E7-D30FC508ADD9}" type="presOf" srcId="{F7BF59F4-D009-46FE-9B91-02069D7CDAFC}" destId="{E19D1B30-0E2B-4CFE-A03D-D2E6E60E17A1}" srcOrd="0" destOrd="0" presId="urn:microsoft.com/office/officeart/2005/8/layout/process2"/>
    <dgm:cxn modelId="{1DF273C5-7E0A-4538-91B4-04B909C4B0D3}" srcId="{A0717858-DDCF-4A25-A305-B5D3182F537B}" destId="{F7BF59F4-D009-46FE-9B91-02069D7CDAFC}" srcOrd="0" destOrd="0" parTransId="{4E2B0D1E-6DBF-422F-AB1D-6B7EE3197A58}" sibTransId="{8F4EEF1F-FEC2-418F-B3E3-C575A5D42030}"/>
    <dgm:cxn modelId="{AFB9C24B-67CE-4985-802F-0329CA944E20}" type="presOf" srcId="{52B2C8C8-2F9D-4812-BE55-0E3B0DB46C7F}" destId="{34225A44-68CE-418F-A3F1-756E49C20766}" srcOrd="0" destOrd="0" presId="urn:microsoft.com/office/officeart/2005/8/layout/process2"/>
    <dgm:cxn modelId="{D21BE0D9-BDC8-4420-B6D7-CD86402B5EAA}" type="presOf" srcId="{A0717858-DDCF-4A25-A305-B5D3182F537B}" destId="{D1B0EC2D-4DE1-4EFE-999D-D09C46C9620B}" srcOrd="0" destOrd="0" presId="urn:microsoft.com/office/officeart/2005/8/layout/process2"/>
    <dgm:cxn modelId="{26AFC65D-88F9-448A-8064-7C6094ED0149}" type="presOf" srcId="{8F4EEF1F-FEC2-418F-B3E3-C575A5D42030}" destId="{BAB475FA-7C9B-4CCC-ABCF-B24B3DE24EF0}" srcOrd="1" destOrd="0" presId="urn:microsoft.com/office/officeart/2005/8/layout/process2"/>
    <dgm:cxn modelId="{5A57A527-387A-4C07-9443-60EAD9AA8558}" type="presParOf" srcId="{D1B0EC2D-4DE1-4EFE-999D-D09C46C9620B}" destId="{E19D1B30-0E2B-4CFE-A03D-D2E6E60E17A1}" srcOrd="0" destOrd="0" presId="urn:microsoft.com/office/officeart/2005/8/layout/process2"/>
    <dgm:cxn modelId="{11557AD0-AA45-4F71-9926-7972C5F1FBF7}" type="presParOf" srcId="{D1B0EC2D-4DE1-4EFE-999D-D09C46C9620B}" destId="{14BC69FB-69BF-44F4-B34D-CBAD522618A7}" srcOrd="1" destOrd="0" presId="urn:microsoft.com/office/officeart/2005/8/layout/process2"/>
    <dgm:cxn modelId="{FA602B73-2735-4618-A6B5-38091A1E2647}" type="presParOf" srcId="{14BC69FB-69BF-44F4-B34D-CBAD522618A7}" destId="{BAB475FA-7C9B-4CCC-ABCF-B24B3DE24EF0}" srcOrd="0" destOrd="0" presId="urn:microsoft.com/office/officeart/2005/8/layout/process2"/>
    <dgm:cxn modelId="{29BFA67C-B9CC-4CF0-8283-62A4A9255CB6}" type="presParOf" srcId="{D1B0EC2D-4DE1-4EFE-999D-D09C46C9620B}" destId="{34225A44-68CE-418F-A3F1-756E49C20766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D322B92-8288-4F40-BBA0-0D55CEF37CA2}" type="doc">
      <dgm:prSet loTypeId="urn:microsoft.com/office/officeart/2008/layout/VerticalCurvedList" loCatId="list" qsTypeId="urn:microsoft.com/office/officeart/2005/8/quickstyle/simple1" qsCatId="simple" csTypeId="urn:microsoft.com/office/officeart/2005/8/colors/accent4_3" csCatId="accent4" phldr="1"/>
      <dgm:spPr/>
      <dgm:t>
        <a:bodyPr/>
        <a:lstStyle/>
        <a:p>
          <a:endParaRPr lang="es-MX"/>
        </a:p>
      </dgm:t>
    </dgm:pt>
    <dgm:pt modelId="{A49AB801-E56C-4A0F-99F5-EC0CE29E47FD}">
      <dgm:prSet phldrT="[Texto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s-MX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Tabla de equivalencia</a:t>
          </a:r>
          <a:endParaRPr lang="es-MX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E6DDA4-7E41-46C4-B0BC-4EFD53384952}" type="parTrans" cxnId="{A4785031-7C18-4EAA-B0FF-FBF6A7412774}">
      <dgm:prSet/>
      <dgm:spPr/>
      <dgm:t>
        <a:bodyPr/>
        <a:lstStyle/>
        <a:p>
          <a:endParaRPr lang="es-MX" sz="2400"/>
        </a:p>
      </dgm:t>
    </dgm:pt>
    <dgm:pt modelId="{2DF05E54-F84C-4E96-B0DC-A4B9BBB0EED5}" type="sibTrans" cxnId="{A4785031-7C18-4EAA-B0FF-FBF6A7412774}">
      <dgm:prSet/>
      <dgm:spPr/>
      <dgm:t>
        <a:bodyPr/>
        <a:lstStyle/>
        <a:p>
          <a:endParaRPr lang="es-MX" sz="2400"/>
        </a:p>
      </dgm:t>
    </dgm:pt>
    <dgm:pt modelId="{ABB11149-DE09-4599-8525-F64F038354BD}">
      <dgm:prSet phldrT="[Texto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s-MX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Lineamientos Técnicos Generales, Anexo 1</a:t>
          </a:r>
          <a:endParaRPr lang="es-MX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AE7DDCC-FE62-4F2F-B4B0-4216B8E4A0EA}" type="parTrans" cxnId="{A4E17C49-D37D-4290-9932-2DD29782E6D2}">
      <dgm:prSet/>
      <dgm:spPr/>
      <dgm:t>
        <a:bodyPr/>
        <a:lstStyle/>
        <a:p>
          <a:endParaRPr lang="es-MX" sz="2400"/>
        </a:p>
      </dgm:t>
    </dgm:pt>
    <dgm:pt modelId="{E6449A8F-D8A1-4245-817E-0934D8968733}" type="sibTrans" cxnId="{A4E17C49-D37D-4290-9932-2DD29782E6D2}">
      <dgm:prSet/>
      <dgm:spPr/>
      <dgm:t>
        <a:bodyPr/>
        <a:lstStyle/>
        <a:p>
          <a:endParaRPr lang="es-MX" sz="2400"/>
        </a:p>
      </dgm:t>
    </dgm:pt>
    <dgm:pt modelId="{1C80772E-7A3E-4741-A874-A1E9EA2B87C2}">
      <dgm:prSet custT="1"/>
      <dgm:spPr/>
      <dgm:t>
        <a:bodyPr/>
        <a:lstStyle/>
        <a:p>
          <a:r>
            <a:rPr lang="es-MX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Ley y Lineamientos de Publicación y Actualización</a:t>
          </a:r>
          <a:endParaRPr lang="es-MX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8FFEC72-79DC-4C2F-AFFB-1C9B87068279}" type="parTrans" cxnId="{58EF0510-C8EA-4210-A89B-FD3B5061BF6D}">
      <dgm:prSet/>
      <dgm:spPr/>
      <dgm:t>
        <a:bodyPr/>
        <a:lstStyle/>
        <a:p>
          <a:endParaRPr lang="es-MX" sz="2400"/>
        </a:p>
      </dgm:t>
    </dgm:pt>
    <dgm:pt modelId="{3229C70A-7F92-462B-8EB2-8C1AE9EB38ED}" type="sibTrans" cxnId="{58EF0510-C8EA-4210-A89B-FD3B5061BF6D}">
      <dgm:prSet/>
      <dgm:spPr/>
      <dgm:t>
        <a:bodyPr/>
        <a:lstStyle/>
        <a:p>
          <a:endParaRPr lang="es-MX" sz="2400"/>
        </a:p>
      </dgm:t>
    </dgm:pt>
    <dgm:pt modelId="{162278D1-3811-44A5-AADF-A0A77E3EE826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s-MX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Normatividad Local</a:t>
          </a:r>
          <a:endParaRPr lang="es-MX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4AFB01-CBDE-4F6E-A761-19D5660987C1}" type="parTrans" cxnId="{B0650D79-EB7A-4AB3-B396-A423E9407E69}">
      <dgm:prSet/>
      <dgm:spPr/>
      <dgm:t>
        <a:bodyPr/>
        <a:lstStyle/>
        <a:p>
          <a:endParaRPr lang="es-MX" sz="2400"/>
        </a:p>
      </dgm:t>
    </dgm:pt>
    <dgm:pt modelId="{332EFDA6-79CC-444E-AA9C-C23A29BE01BA}" type="sibTrans" cxnId="{B0650D79-EB7A-4AB3-B396-A423E9407E69}">
      <dgm:prSet/>
      <dgm:spPr/>
      <dgm:t>
        <a:bodyPr/>
        <a:lstStyle/>
        <a:p>
          <a:endParaRPr lang="es-MX" sz="2400"/>
        </a:p>
      </dgm:t>
    </dgm:pt>
    <dgm:pt modelId="{7E332184-B6D5-41E5-BC29-C61AA17B230C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s-MX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Diccionario de datos</a:t>
          </a:r>
          <a:endParaRPr lang="es-MX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1054948-1595-4A9D-8746-20E96E458D7F}" type="parTrans" cxnId="{1EB647D9-434F-4407-8D71-537392171109}">
      <dgm:prSet/>
      <dgm:spPr/>
      <dgm:t>
        <a:bodyPr/>
        <a:lstStyle/>
        <a:p>
          <a:endParaRPr lang="es-MX" sz="2400"/>
        </a:p>
      </dgm:t>
    </dgm:pt>
    <dgm:pt modelId="{2DABD86D-42D4-4985-9D54-B6CABDEE296B}" type="sibTrans" cxnId="{1EB647D9-434F-4407-8D71-537392171109}">
      <dgm:prSet/>
      <dgm:spPr/>
      <dgm:t>
        <a:bodyPr/>
        <a:lstStyle/>
        <a:p>
          <a:endParaRPr lang="es-MX" sz="2400"/>
        </a:p>
      </dgm:t>
    </dgm:pt>
    <dgm:pt modelId="{5E67EDCF-3F83-4028-99E8-821A655D3AF2}" type="pres">
      <dgm:prSet presAssocID="{ED322B92-8288-4F40-BBA0-0D55CEF37CA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MX"/>
        </a:p>
      </dgm:t>
    </dgm:pt>
    <dgm:pt modelId="{64E059EF-6079-4028-8569-1207BD030B69}" type="pres">
      <dgm:prSet presAssocID="{ED322B92-8288-4F40-BBA0-0D55CEF37CA2}" presName="Name1" presStyleCnt="0"/>
      <dgm:spPr/>
    </dgm:pt>
    <dgm:pt modelId="{DE11BD8E-DC3E-48CF-B777-B30B197C7525}" type="pres">
      <dgm:prSet presAssocID="{ED322B92-8288-4F40-BBA0-0D55CEF37CA2}" presName="cycle" presStyleCnt="0"/>
      <dgm:spPr/>
    </dgm:pt>
    <dgm:pt modelId="{8D870E03-999A-44E1-B70B-840105583222}" type="pres">
      <dgm:prSet presAssocID="{ED322B92-8288-4F40-BBA0-0D55CEF37CA2}" presName="srcNode" presStyleLbl="node1" presStyleIdx="0" presStyleCnt="5"/>
      <dgm:spPr/>
    </dgm:pt>
    <dgm:pt modelId="{AC190CE0-D3E8-455F-BDC9-068E06CC6307}" type="pres">
      <dgm:prSet presAssocID="{ED322B92-8288-4F40-BBA0-0D55CEF37CA2}" presName="conn" presStyleLbl="parChTrans1D2" presStyleIdx="0" presStyleCnt="1"/>
      <dgm:spPr/>
      <dgm:t>
        <a:bodyPr/>
        <a:lstStyle/>
        <a:p>
          <a:endParaRPr lang="es-MX"/>
        </a:p>
      </dgm:t>
    </dgm:pt>
    <dgm:pt modelId="{CB6B725D-1743-4ECA-AE8B-009506FDDC3E}" type="pres">
      <dgm:prSet presAssocID="{ED322B92-8288-4F40-BBA0-0D55CEF37CA2}" presName="extraNode" presStyleLbl="node1" presStyleIdx="0" presStyleCnt="5"/>
      <dgm:spPr/>
    </dgm:pt>
    <dgm:pt modelId="{B5F287B4-339A-4929-96A1-1D4B74D63F0E}" type="pres">
      <dgm:prSet presAssocID="{ED322B92-8288-4F40-BBA0-0D55CEF37CA2}" presName="dstNode" presStyleLbl="node1" presStyleIdx="0" presStyleCnt="5"/>
      <dgm:spPr/>
    </dgm:pt>
    <dgm:pt modelId="{69E3F8A5-E88B-43BA-A3B4-42791D69DCD2}" type="pres">
      <dgm:prSet presAssocID="{A49AB801-E56C-4A0F-99F5-EC0CE29E47FD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4476C64-F671-4E7D-966E-0C69AFD7ACF0}" type="pres">
      <dgm:prSet presAssocID="{A49AB801-E56C-4A0F-99F5-EC0CE29E47FD}" presName="accent_1" presStyleCnt="0"/>
      <dgm:spPr/>
    </dgm:pt>
    <dgm:pt modelId="{5BFE8CB7-1CC4-4FD5-B247-BEE86763CC73}" type="pres">
      <dgm:prSet presAssocID="{A49AB801-E56C-4A0F-99F5-EC0CE29E47FD}" presName="accentRepeatNode" presStyleLbl="solidFgAcc1" presStyleIdx="0" presStyleCnt="5"/>
      <dgm:spPr/>
    </dgm:pt>
    <dgm:pt modelId="{2F4F9D0C-E0E8-4A1B-9748-49CE477A26E1}" type="pres">
      <dgm:prSet presAssocID="{ABB11149-DE09-4599-8525-F64F038354BD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F12869E-B6F7-4578-8206-B7C3A6C1E076}" type="pres">
      <dgm:prSet presAssocID="{ABB11149-DE09-4599-8525-F64F038354BD}" presName="accent_2" presStyleCnt="0"/>
      <dgm:spPr/>
    </dgm:pt>
    <dgm:pt modelId="{87E14D0B-A592-4778-AB9B-28B331F9E7C8}" type="pres">
      <dgm:prSet presAssocID="{ABB11149-DE09-4599-8525-F64F038354BD}" presName="accentRepeatNode" presStyleLbl="solidFgAcc1" presStyleIdx="1" presStyleCnt="5"/>
      <dgm:spPr/>
    </dgm:pt>
    <dgm:pt modelId="{0C4955A5-6611-4DA8-9963-6E12531CF32C}" type="pres">
      <dgm:prSet presAssocID="{7E332184-B6D5-41E5-BC29-C61AA17B230C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30FFC63-F390-4AF4-88B4-23531C95EEE1}" type="pres">
      <dgm:prSet presAssocID="{7E332184-B6D5-41E5-BC29-C61AA17B230C}" presName="accent_3" presStyleCnt="0"/>
      <dgm:spPr/>
    </dgm:pt>
    <dgm:pt modelId="{DD886188-1D86-4D65-9C64-009E004DAD24}" type="pres">
      <dgm:prSet presAssocID="{7E332184-B6D5-41E5-BC29-C61AA17B230C}" presName="accentRepeatNode" presStyleLbl="solidFgAcc1" presStyleIdx="2" presStyleCnt="5"/>
      <dgm:spPr/>
    </dgm:pt>
    <dgm:pt modelId="{3D59D168-A1E0-43F8-BCAF-A8FB09A3D9FE}" type="pres">
      <dgm:prSet presAssocID="{162278D1-3811-44A5-AADF-A0A77E3EE826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290C72B-580B-4CB1-8D9C-45B44EC78585}" type="pres">
      <dgm:prSet presAssocID="{162278D1-3811-44A5-AADF-A0A77E3EE826}" presName="accent_4" presStyleCnt="0"/>
      <dgm:spPr/>
    </dgm:pt>
    <dgm:pt modelId="{23DE3FFD-F5E7-412E-A4A5-C4D6ED065AD8}" type="pres">
      <dgm:prSet presAssocID="{162278D1-3811-44A5-AADF-A0A77E3EE826}" presName="accentRepeatNode" presStyleLbl="solidFgAcc1" presStyleIdx="3" presStyleCnt="5"/>
      <dgm:spPr/>
    </dgm:pt>
    <dgm:pt modelId="{AD35BDA5-7E7A-4A2A-896C-D9BEA8D9695A}" type="pres">
      <dgm:prSet presAssocID="{1C80772E-7A3E-4741-A874-A1E9EA2B87C2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88987C0-CB22-4700-A608-6D0569A429DD}" type="pres">
      <dgm:prSet presAssocID="{1C80772E-7A3E-4741-A874-A1E9EA2B87C2}" presName="accent_5" presStyleCnt="0"/>
      <dgm:spPr/>
    </dgm:pt>
    <dgm:pt modelId="{59C932CF-B6F1-4B0F-A40E-EE38841F0ABC}" type="pres">
      <dgm:prSet presAssocID="{1C80772E-7A3E-4741-A874-A1E9EA2B87C2}" presName="accentRepeatNode" presStyleLbl="solidFgAcc1" presStyleIdx="4" presStyleCnt="5"/>
      <dgm:spPr/>
    </dgm:pt>
  </dgm:ptLst>
  <dgm:cxnLst>
    <dgm:cxn modelId="{58EF0510-C8EA-4210-A89B-FD3B5061BF6D}" srcId="{ED322B92-8288-4F40-BBA0-0D55CEF37CA2}" destId="{1C80772E-7A3E-4741-A874-A1E9EA2B87C2}" srcOrd="4" destOrd="0" parTransId="{D8FFEC72-79DC-4C2F-AFFB-1C9B87068279}" sibTransId="{3229C70A-7F92-462B-8EB2-8C1AE9EB38ED}"/>
    <dgm:cxn modelId="{BC10EC2D-FB19-444C-98F2-4F5AAAA1FD1A}" type="presOf" srcId="{A49AB801-E56C-4A0F-99F5-EC0CE29E47FD}" destId="{69E3F8A5-E88B-43BA-A3B4-42791D69DCD2}" srcOrd="0" destOrd="0" presId="urn:microsoft.com/office/officeart/2008/layout/VerticalCurvedList"/>
    <dgm:cxn modelId="{A4E17C49-D37D-4290-9932-2DD29782E6D2}" srcId="{ED322B92-8288-4F40-BBA0-0D55CEF37CA2}" destId="{ABB11149-DE09-4599-8525-F64F038354BD}" srcOrd="1" destOrd="0" parTransId="{3AE7DDCC-FE62-4F2F-B4B0-4216B8E4A0EA}" sibTransId="{E6449A8F-D8A1-4245-817E-0934D8968733}"/>
    <dgm:cxn modelId="{1EB647D9-434F-4407-8D71-537392171109}" srcId="{ED322B92-8288-4F40-BBA0-0D55CEF37CA2}" destId="{7E332184-B6D5-41E5-BC29-C61AA17B230C}" srcOrd="2" destOrd="0" parTransId="{21054948-1595-4A9D-8746-20E96E458D7F}" sibTransId="{2DABD86D-42D4-4985-9D54-B6CABDEE296B}"/>
    <dgm:cxn modelId="{FAD6813A-FFE5-499F-8F14-96CF9FF6D21B}" type="presOf" srcId="{7E332184-B6D5-41E5-BC29-C61AA17B230C}" destId="{0C4955A5-6611-4DA8-9963-6E12531CF32C}" srcOrd="0" destOrd="0" presId="urn:microsoft.com/office/officeart/2008/layout/VerticalCurvedList"/>
    <dgm:cxn modelId="{B0650D79-EB7A-4AB3-B396-A423E9407E69}" srcId="{ED322B92-8288-4F40-BBA0-0D55CEF37CA2}" destId="{162278D1-3811-44A5-AADF-A0A77E3EE826}" srcOrd="3" destOrd="0" parTransId="{1D4AFB01-CBDE-4F6E-A761-19D5660987C1}" sibTransId="{332EFDA6-79CC-444E-AA9C-C23A29BE01BA}"/>
    <dgm:cxn modelId="{2804AB99-C9E4-42AE-B6AB-661E7EBB9A55}" type="presOf" srcId="{2DF05E54-F84C-4E96-B0DC-A4B9BBB0EED5}" destId="{AC190CE0-D3E8-455F-BDC9-068E06CC6307}" srcOrd="0" destOrd="0" presId="urn:microsoft.com/office/officeart/2008/layout/VerticalCurvedList"/>
    <dgm:cxn modelId="{3749355D-3973-456C-94B4-45D838A17A1B}" type="presOf" srcId="{ABB11149-DE09-4599-8525-F64F038354BD}" destId="{2F4F9D0C-E0E8-4A1B-9748-49CE477A26E1}" srcOrd="0" destOrd="0" presId="urn:microsoft.com/office/officeart/2008/layout/VerticalCurvedList"/>
    <dgm:cxn modelId="{5D0E6E10-2799-4EBE-93E5-D9790C86D42B}" type="presOf" srcId="{162278D1-3811-44A5-AADF-A0A77E3EE826}" destId="{3D59D168-A1E0-43F8-BCAF-A8FB09A3D9FE}" srcOrd="0" destOrd="0" presId="urn:microsoft.com/office/officeart/2008/layout/VerticalCurvedList"/>
    <dgm:cxn modelId="{0DCF8070-6278-49CB-AE2C-D7BDD01D7564}" type="presOf" srcId="{ED322B92-8288-4F40-BBA0-0D55CEF37CA2}" destId="{5E67EDCF-3F83-4028-99E8-821A655D3AF2}" srcOrd="0" destOrd="0" presId="urn:microsoft.com/office/officeart/2008/layout/VerticalCurvedList"/>
    <dgm:cxn modelId="{F6ED0E5E-53CC-48A7-BD11-95C327DDC123}" type="presOf" srcId="{1C80772E-7A3E-4741-A874-A1E9EA2B87C2}" destId="{AD35BDA5-7E7A-4A2A-896C-D9BEA8D9695A}" srcOrd="0" destOrd="0" presId="urn:microsoft.com/office/officeart/2008/layout/VerticalCurvedList"/>
    <dgm:cxn modelId="{A4785031-7C18-4EAA-B0FF-FBF6A7412774}" srcId="{ED322B92-8288-4F40-BBA0-0D55CEF37CA2}" destId="{A49AB801-E56C-4A0F-99F5-EC0CE29E47FD}" srcOrd="0" destOrd="0" parTransId="{28E6DDA4-7E41-46C4-B0BC-4EFD53384952}" sibTransId="{2DF05E54-F84C-4E96-B0DC-A4B9BBB0EED5}"/>
    <dgm:cxn modelId="{CB7AC398-B7C8-48F6-A343-7660C5344FC9}" type="presParOf" srcId="{5E67EDCF-3F83-4028-99E8-821A655D3AF2}" destId="{64E059EF-6079-4028-8569-1207BD030B69}" srcOrd="0" destOrd="0" presId="urn:microsoft.com/office/officeart/2008/layout/VerticalCurvedList"/>
    <dgm:cxn modelId="{8F519E3D-B387-4F20-A748-26EE55C54C98}" type="presParOf" srcId="{64E059EF-6079-4028-8569-1207BD030B69}" destId="{DE11BD8E-DC3E-48CF-B777-B30B197C7525}" srcOrd="0" destOrd="0" presId="urn:microsoft.com/office/officeart/2008/layout/VerticalCurvedList"/>
    <dgm:cxn modelId="{FD0BB028-CCE7-4E68-8B49-0BD40812526E}" type="presParOf" srcId="{DE11BD8E-DC3E-48CF-B777-B30B197C7525}" destId="{8D870E03-999A-44E1-B70B-840105583222}" srcOrd="0" destOrd="0" presId="urn:microsoft.com/office/officeart/2008/layout/VerticalCurvedList"/>
    <dgm:cxn modelId="{F5CA3F34-8800-4FDE-97E8-AD313AD176A1}" type="presParOf" srcId="{DE11BD8E-DC3E-48CF-B777-B30B197C7525}" destId="{AC190CE0-D3E8-455F-BDC9-068E06CC6307}" srcOrd="1" destOrd="0" presId="urn:microsoft.com/office/officeart/2008/layout/VerticalCurvedList"/>
    <dgm:cxn modelId="{F647CEE9-965B-428C-BA17-A1406BAF73DA}" type="presParOf" srcId="{DE11BD8E-DC3E-48CF-B777-B30B197C7525}" destId="{CB6B725D-1743-4ECA-AE8B-009506FDDC3E}" srcOrd="2" destOrd="0" presId="urn:microsoft.com/office/officeart/2008/layout/VerticalCurvedList"/>
    <dgm:cxn modelId="{28390CD2-321C-4BDA-956A-123A7E91020D}" type="presParOf" srcId="{DE11BD8E-DC3E-48CF-B777-B30B197C7525}" destId="{B5F287B4-339A-4929-96A1-1D4B74D63F0E}" srcOrd="3" destOrd="0" presId="urn:microsoft.com/office/officeart/2008/layout/VerticalCurvedList"/>
    <dgm:cxn modelId="{AA1F7955-67C2-4F37-8CB8-C3041ED16B7A}" type="presParOf" srcId="{64E059EF-6079-4028-8569-1207BD030B69}" destId="{69E3F8A5-E88B-43BA-A3B4-42791D69DCD2}" srcOrd="1" destOrd="0" presId="urn:microsoft.com/office/officeart/2008/layout/VerticalCurvedList"/>
    <dgm:cxn modelId="{B74ACF13-7440-4F56-B3F1-AAB24F194F51}" type="presParOf" srcId="{64E059EF-6079-4028-8569-1207BD030B69}" destId="{94476C64-F671-4E7D-966E-0C69AFD7ACF0}" srcOrd="2" destOrd="0" presId="urn:microsoft.com/office/officeart/2008/layout/VerticalCurvedList"/>
    <dgm:cxn modelId="{6E5E3B79-A34C-410B-ADFC-B1245D46425A}" type="presParOf" srcId="{94476C64-F671-4E7D-966E-0C69AFD7ACF0}" destId="{5BFE8CB7-1CC4-4FD5-B247-BEE86763CC73}" srcOrd="0" destOrd="0" presId="urn:microsoft.com/office/officeart/2008/layout/VerticalCurvedList"/>
    <dgm:cxn modelId="{FAB815FB-FDFD-4992-998B-D2CFE5558063}" type="presParOf" srcId="{64E059EF-6079-4028-8569-1207BD030B69}" destId="{2F4F9D0C-E0E8-4A1B-9748-49CE477A26E1}" srcOrd="3" destOrd="0" presId="urn:microsoft.com/office/officeart/2008/layout/VerticalCurvedList"/>
    <dgm:cxn modelId="{DC54F6AE-4F39-482F-AB0A-857F76D30354}" type="presParOf" srcId="{64E059EF-6079-4028-8569-1207BD030B69}" destId="{9F12869E-B6F7-4578-8206-B7C3A6C1E076}" srcOrd="4" destOrd="0" presId="urn:microsoft.com/office/officeart/2008/layout/VerticalCurvedList"/>
    <dgm:cxn modelId="{8B31C589-A99A-474D-82BC-4ADF132A273A}" type="presParOf" srcId="{9F12869E-B6F7-4578-8206-B7C3A6C1E076}" destId="{87E14D0B-A592-4778-AB9B-28B331F9E7C8}" srcOrd="0" destOrd="0" presId="urn:microsoft.com/office/officeart/2008/layout/VerticalCurvedList"/>
    <dgm:cxn modelId="{A91DE2F8-6250-4D6B-BA3E-A4DF70890219}" type="presParOf" srcId="{64E059EF-6079-4028-8569-1207BD030B69}" destId="{0C4955A5-6611-4DA8-9963-6E12531CF32C}" srcOrd="5" destOrd="0" presId="urn:microsoft.com/office/officeart/2008/layout/VerticalCurvedList"/>
    <dgm:cxn modelId="{58A99166-EA02-4BDC-A42E-262118F4BDFC}" type="presParOf" srcId="{64E059EF-6079-4028-8569-1207BD030B69}" destId="{030FFC63-F390-4AF4-88B4-23531C95EEE1}" srcOrd="6" destOrd="0" presId="urn:microsoft.com/office/officeart/2008/layout/VerticalCurvedList"/>
    <dgm:cxn modelId="{205277CC-1690-4630-B203-254559B048A5}" type="presParOf" srcId="{030FFC63-F390-4AF4-88B4-23531C95EEE1}" destId="{DD886188-1D86-4D65-9C64-009E004DAD24}" srcOrd="0" destOrd="0" presId="urn:microsoft.com/office/officeart/2008/layout/VerticalCurvedList"/>
    <dgm:cxn modelId="{DBEF20ED-F923-4D5B-8D60-1B8CD6C7D18B}" type="presParOf" srcId="{64E059EF-6079-4028-8569-1207BD030B69}" destId="{3D59D168-A1E0-43F8-BCAF-A8FB09A3D9FE}" srcOrd="7" destOrd="0" presId="urn:microsoft.com/office/officeart/2008/layout/VerticalCurvedList"/>
    <dgm:cxn modelId="{F9C5A3F6-2E6D-4D8E-9960-ECA82578CD76}" type="presParOf" srcId="{64E059EF-6079-4028-8569-1207BD030B69}" destId="{C290C72B-580B-4CB1-8D9C-45B44EC78585}" srcOrd="8" destOrd="0" presId="urn:microsoft.com/office/officeart/2008/layout/VerticalCurvedList"/>
    <dgm:cxn modelId="{156CF84D-0F03-4D9D-8442-595FBAE1BF30}" type="presParOf" srcId="{C290C72B-580B-4CB1-8D9C-45B44EC78585}" destId="{23DE3FFD-F5E7-412E-A4A5-C4D6ED065AD8}" srcOrd="0" destOrd="0" presId="urn:microsoft.com/office/officeart/2008/layout/VerticalCurvedList"/>
    <dgm:cxn modelId="{A9250786-C59F-4791-B2FD-0E357CE35493}" type="presParOf" srcId="{64E059EF-6079-4028-8569-1207BD030B69}" destId="{AD35BDA5-7E7A-4A2A-896C-D9BEA8D9695A}" srcOrd="9" destOrd="0" presId="urn:microsoft.com/office/officeart/2008/layout/VerticalCurvedList"/>
    <dgm:cxn modelId="{90C90F26-D6D0-43B0-8857-A6A2B71315CE}" type="presParOf" srcId="{64E059EF-6079-4028-8569-1207BD030B69}" destId="{588987C0-CB22-4700-A608-6D0569A429DD}" srcOrd="10" destOrd="0" presId="urn:microsoft.com/office/officeart/2008/layout/VerticalCurvedList"/>
    <dgm:cxn modelId="{F8B10F28-E1D7-4B16-92D9-216AE2B0B3FA}" type="presParOf" srcId="{588987C0-CB22-4700-A608-6D0569A429DD}" destId="{59C932CF-B6F1-4B0F-A40E-EE38841F0AB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0717858-DDCF-4A25-A305-B5D3182F537B}" type="doc">
      <dgm:prSet loTypeId="urn:microsoft.com/office/officeart/2005/8/layout/process2" loCatId="process" qsTypeId="urn:microsoft.com/office/officeart/2005/8/quickstyle/simple1" qsCatId="simple" csTypeId="urn:microsoft.com/office/officeart/2005/8/colors/accent4_4" csCatId="accent4" phldr="1"/>
      <dgm:spPr/>
    </dgm:pt>
    <dgm:pt modelId="{F7BF59F4-D009-46FE-9B91-02069D7CDAFC}">
      <dgm:prSet phldrT="[Texto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s-MX" sz="3500" b="1" dirty="0" smtClean="0">
              <a:solidFill>
                <a:srgbClr val="7030A0"/>
              </a:solidFill>
              <a:latin typeface="Century Gothic" panose="020B0502020202020204" pitchFamily="34" charset="0"/>
            </a:rPr>
            <a:t>Ejercicios del Llenado de Formatos</a:t>
          </a:r>
          <a:endParaRPr lang="es-MX" sz="3500" b="1" dirty="0">
            <a:solidFill>
              <a:srgbClr val="7030A0"/>
            </a:solidFill>
            <a:latin typeface="Century Gothic" panose="020B0502020202020204" pitchFamily="34" charset="0"/>
          </a:endParaRPr>
        </a:p>
      </dgm:t>
    </dgm:pt>
    <dgm:pt modelId="{4E2B0D1E-6DBF-422F-AB1D-6B7EE3197A58}" type="parTrans" cxnId="{1DF273C5-7E0A-4538-91B4-04B909C4B0D3}">
      <dgm:prSet/>
      <dgm:spPr/>
      <dgm:t>
        <a:bodyPr/>
        <a:lstStyle/>
        <a:p>
          <a:endParaRPr lang="es-MX"/>
        </a:p>
      </dgm:t>
    </dgm:pt>
    <dgm:pt modelId="{8F4EEF1F-FEC2-418F-B3E3-C575A5D42030}" type="sibTrans" cxnId="{1DF273C5-7E0A-4538-91B4-04B909C4B0D3}">
      <dgm:prSet/>
      <dgm:spPr/>
      <dgm:t>
        <a:bodyPr/>
        <a:lstStyle/>
        <a:p>
          <a:endParaRPr lang="es-MX"/>
        </a:p>
      </dgm:t>
    </dgm:pt>
    <dgm:pt modelId="{52B2C8C8-2F9D-4812-BE55-0E3B0DB46C7F}">
      <dgm:prSet phldrT="[Texto]" custT="1"/>
      <dgm:spPr/>
      <dgm:t>
        <a:bodyPr/>
        <a:lstStyle/>
        <a:p>
          <a:pPr algn="ctr"/>
          <a:r>
            <a:rPr lang="es-MX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Normatividad a consultar</a:t>
          </a:r>
          <a:endParaRPr lang="es-MX" sz="17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0C3FAF-4F15-4B4D-8EF7-CCEBFE41AE35}" type="parTrans" cxnId="{C1298BF8-F134-4818-9523-883E5F4F1EEC}">
      <dgm:prSet/>
      <dgm:spPr/>
      <dgm:t>
        <a:bodyPr/>
        <a:lstStyle/>
        <a:p>
          <a:endParaRPr lang="es-MX"/>
        </a:p>
      </dgm:t>
    </dgm:pt>
    <dgm:pt modelId="{D6B079E0-67DC-41B5-BA9D-AEA4E3CFC430}" type="sibTrans" cxnId="{C1298BF8-F134-4818-9523-883E5F4F1EEC}">
      <dgm:prSet/>
      <dgm:spPr/>
      <dgm:t>
        <a:bodyPr/>
        <a:lstStyle/>
        <a:p>
          <a:endParaRPr lang="es-MX"/>
        </a:p>
      </dgm:t>
    </dgm:pt>
    <dgm:pt modelId="{D1B0EC2D-4DE1-4EFE-999D-D09C46C9620B}" type="pres">
      <dgm:prSet presAssocID="{A0717858-DDCF-4A25-A305-B5D3182F537B}" presName="linearFlow" presStyleCnt="0">
        <dgm:presLayoutVars>
          <dgm:resizeHandles val="exact"/>
        </dgm:presLayoutVars>
      </dgm:prSet>
      <dgm:spPr/>
    </dgm:pt>
    <dgm:pt modelId="{E19D1B30-0E2B-4CFE-A03D-D2E6E60E17A1}" type="pres">
      <dgm:prSet presAssocID="{F7BF59F4-D009-46FE-9B91-02069D7CDAFC}" presName="node" presStyleLbl="node1" presStyleIdx="0" presStyleCnt="2" custScaleX="123667" custScaleY="85625" custLinFactNeighborY="-38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4BC69FB-69BF-44F4-B34D-CBAD522618A7}" type="pres">
      <dgm:prSet presAssocID="{8F4EEF1F-FEC2-418F-B3E3-C575A5D42030}" presName="sibTrans" presStyleLbl="sibTrans2D1" presStyleIdx="0" presStyleCnt="1" custScaleX="59198" custScaleY="37851"/>
      <dgm:spPr/>
      <dgm:t>
        <a:bodyPr/>
        <a:lstStyle/>
        <a:p>
          <a:endParaRPr lang="es-MX"/>
        </a:p>
      </dgm:t>
    </dgm:pt>
    <dgm:pt modelId="{BAB475FA-7C9B-4CCC-ABCF-B24B3DE24EF0}" type="pres">
      <dgm:prSet presAssocID="{8F4EEF1F-FEC2-418F-B3E3-C575A5D42030}" presName="connectorText" presStyleLbl="sibTrans2D1" presStyleIdx="0" presStyleCnt="1"/>
      <dgm:spPr/>
      <dgm:t>
        <a:bodyPr/>
        <a:lstStyle/>
        <a:p>
          <a:endParaRPr lang="es-MX"/>
        </a:p>
      </dgm:t>
    </dgm:pt>
    <dgm:pt modelId="{34225A44-68CE-418F-A3F1-756E49C20766}" type="pres">
      <dgm:prSet presAssocID="{52B2C8C8-2F9D-4812-BE55-0E3B0DB46C7F}" presName="node" presStyleLbl="node1" presStyleIdx="1" presStyleCnt="2" custScaleX="70340" custScaleY="105878" custLinFactY="100000" custLinFactNeighborX="-77196" custLinFactNeighborY="10681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C1298BF8-F134-4818-9523-883E5F4F1EEC}" srcId="{A0717858-DDCF-4A25-A305-B5D3182F537B}" destId="{52B2C8C8-2F9D-4812-BE55-0E3B0DB46C7F}" srcOrd="1" destOrd="0" parTransId="{820C3FAF-4F15-4B4D-8EF7-CCEBFE41AE35}" sibTransId="{D6B079E0-67DC-41B5-BA9D-AEA4E3CFC430}"/>
    <dgm:cxn modelId="{292B39F8-83F1-4B66-B3EB-6D065C4E3AC7}" type="presOf" srcId="{F7BF59F4-D009-46FE-9B91-02069D7CDAFC}" destId="{E19D1B30-0E2B-4CFE-A03D-D2E6E60E17A1}" srcOrd="0" destOrd="0" presId="urn:microsoft.com/office/officeart/2005/8/layout/process2"/>
    <dgm:cxn modelId="{0722D623-AC35-4B0A-9981-D0E8F77ACD55}" type="presOf" srcId="{8F4EEF1F-FEC2-418F-B3E3-C575A5D42030}" destId="{14BC69FB-69BF-44F4-B34D-CBAD522618A7}" srcOrd="0" destOrd="0" presId="urn:microsoft.com/office/officeart/2005/8/layout/process2"/>
    <dgm:cxn modelId="{C4CE7E0C-94A0-4BAC-847A-82DCB6EB552D}" type="presOf" srcId="{8F4EEF1F-FEC2-418F-B3E3-C575A5D42030}" destId="{BAB475FA-7C9B-4CCC-ABCF-B24B3DE24EF0}" srcOrd="1" destOrd="0" presId="urn:microsoft.com/office/officeart/2005/8/layout/process2"/>
    <dgm:cxn modelId="{1DF273C5-7E0A-4538-91B4-04B909C4B0D3}" srcId="{A0717858-DDCF-4A25-A305-B5D3182F537B}" destId="{F7BF59F4-D009-46FE-9B91-02069D7CDAFC}" srcOrd="0" destOrd="0" parTransId="{4E2B0D1E-6DBF-422F-AB1D-6B7EE3197A58}" sibTransId="{8F4EEF1F-FEC2-418F-B3E3-C575A5D42030}"/>
    <dgm:cxn modelId="{EBEDABA9-3BAD-417D-9227-DB2401B42B7E}" type="presOf" srcId="{52B2C8C8-2F9D-4812-BE55-0E3B0DB46C7F}" destId="{34225A44-68CE-418F-A3F1-756E49C20766}" srcOrd="0" destOrd="0" presId="urn:microsoft.com/office/officeart/2005/8/layout/process2"/>
    <dgm:cxn modelId="{DB1386FB-16C5-486B-B1E0-873492F240B9}" type="presOf" srcId="{A0717858-DDCF-4A25-A305-B5D3182F537B}" destId="{D1B0EC2D-4DE1-4EFE-999D-D09C46C9620B}" srcOrd="0" destOrd="0" presId="urn:microsoft.com/office/officeart/2005/8/layout/process2"/>
    <dgm:cxn modelId="{76F7F684-29D5-4F10-A6B1-6039BC9F2E47}" type="presParOf" srcId="{D1B0EC2D-4DE1-4EFE-999D-D09C46C9620B}" destId="{E19D1B30-0E2B-4CFE-A03D-D2E6E60E17A1}" srcOrd="0" destOrd="0" presId="urn:microsoft.com/office/officeart/2005/8/layout/process2"/>
    <dgm:cxn modelId="{5720F41C-E843-4636-A073-E04482F76E44}" type="presParOf" srcId="{D1B0EC2D-4DE1-4EFE-999D-D09C46C9620B}" destId="{14BC69FB-69BF-44F4-B34D-CBAD522618A7}" srcOrd="1" destOrd="0" presId="urn:microsoft.com/office/officeart/2005/8/layout/process2"/>
    <dgm:cxn modelId="{3CA7D651-0D80-4D61-8574-65DE8C606CAF}" type="presParOf" srcId="{14BC69FB-69BF-44F4-B34D-CBAD522618A7}" destId="{BAB475FA-7C9B-4CCC-ABCF-B24B3DE24EF0}" srcOrd="0" destOrd="0" presId="urn:microsoft.com/office/officeart/2005/8/layout/process2"/>
    <dgm:cxn modelId="{A77FA67D-E5AA-4A16-84E1-45DEA4A87D1A}" type="presParOf" srcId="{D1B0EC2D-4DE1-4EFE-999D-D09C46C9620B}" destId="{34225A44-68CE-418F-A3F1-756E49C20766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D322B92-8288-4F40-BBA0-0D55CEF37CA2}" type="doc">
      <dgm:prSet loTypeId="urn:microsoft.com/office/officeart/2008/layout/VerticalCurvedList" loCatId="list" qsTypeId="urn:microsoft.com/office/officeart/2005/8/quickstyle/simple1" qsCatId="simple" csTypeId="urn:microsoft.com/office/officeart/2005/8/colors/accent4_3" csCatId="accent4" phldr="1"/>
      <dgm:spPr/>
      <dgm:t>
        <a:bodyPr/>
        <a:lstStyle/>
        <a:p>
          <a:endParaRPr lang="es-MX"/>
        </a:p>
      </dgm:t>
    </dgm:pt>
    <dgm:pt modelId="{A49AB801-E56C-4A0F-99F5-EC0CE29E47FD}">
      <dgm:prSet phldrT="[Texto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s-MX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Tabla de equivalencia</a:t>
          </a:r>
          <a:endParaRPr lang="es-MX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E6DDA4-7E41-46C4-B0BC-4EFD53384952}" type="parTrans" cxnId="{A4785031-7C18-4EAA-B0FF-FBF6A7412774}">
      <dgm:prSet/>
      <dgm:spPr/>
      <dgm:t>
        <a:bodyPr/>
        <a:lstStyle/>
        <a:p>
          <a:endParaRPr lang="es-MX" sz="2400"/>
        </a:p>
      </dgm:t>
    </dgm:pt>
    <dgm:pt modelId="{2DF05E54-F84C-4E96-B0DC-A4B9BBB0EED5}" type="sibTrans" cxnId="{A4785031-7C18-4EAA-B0FF-FBF6A7412774}">
      <dgm:prSet/>
      <dgm:spPr/>
      <dgm:t>
        <a:bodyPr/>
        <a:lstStyle/>
        <a:p>
          <a:endParaRPr lang="es-MX" sz="2400"/>
        </a:p>
      </dgm:t>
    </dgm:pt>
    <dgm:pt modelId="{ABB11149-DE09-4599-8525-F64F038354BD}">
      <dgm:prSet phldrT="[Texto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s-MX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Lineamientos Técnicos Generales, Anexo 1</a:t>
          </a:r>
          <a:endParaRPr lang="es-MX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AE7DDCC-FE62-4F2F-B4B0-4216B8E4A0EA}" type="parTrans" cxnId="{A4E17C49-D37D-4290-9932-2DD29782E6D2}">
      <dgm:prSet/>
      <dgm:spPr/>
      <dgm:t>
        <a:bodyPr/>
        <a:lstStyle/>
        <a:p>
          <a:endParaRPr lang="es-MX" sz="2400"/>
        </a:p>
      </dgm:t>
    </dgm:pt>
    <dgm:pt modelId="{E6449A8F-D8A1-4245-817E-0934D8968733}" type="sibTrans" cxnId="{A4E17C49-D37D-4290-9932-2DD29782E6D2}">
      <dgm:prSet/>
      <dgm:spPr/>
      <dgm:t>
        <a:bodyPr/>
        <a:lstStyle/>
        <a:p>
          <a:endParaRPr lang="es-MX" sz="2400"/>
        </a:p>
      </dgm:t>
    </dgm:pt>
    <dgm:pt modelId="{1C80772E-7A3E-4741-A874-A1E9EA2B87C2}">
      <dgm:prSet custT="1"/>
      <dgm:spPr/>
      <dgm:t>
        <a:bodyPr/>
        <a:lstStyle/>
        <a:p>
          <a:r>
            <a:rPr lang="es-MX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Ley y Lineamientos de Publicación y Actualización</a:t>
          </a:r>
          <a:endParaRPr lang="es-MX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8FFEC72-79DC-4C2F-AFFB-1C9B87068279}" type="parTrans" cxnId="{58EF0510-C8EA-4210-A89B-FD3B5061BF6D}">
      <dgm:prSet/>
      <dgm:spPr/>
      <dgm:t>
        <a:bodyPr/>
        <a:lstStyle/>
        <a:p>
          <a:endParaRPr lang="es-MX" sz="2400"/>
        </a:p>
      </dgm:t>
    </dgm:pt>
    <dgm:pt modelId="{3229C70A-7F92-462B-8EB2-8C1AE9EB38ED}" type="sibTrans" cxnId="{58EF0510-C8EA-4210-A89B-FD3B5061BF6D}">
      <dgm:prSet/>
      <dgm:spPr/>
      <dgm:t>
        <a:bodyPr/>
        <a:lstStyle/>
        <a:p>
          <a:endParaRPr lang="es-MX" sz="2400"/>
        </a:p>
      </dgm:t>
    </dgm:pt>
    <dgm:pt modelId="{162278D1-3811-44A5-AADF-A0A77E3EE826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s-MX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Normatividad Local</a:t>
          </a:r>
          <a:endParaRPr lang="es-MX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4AFB01-CBDE-4F6E-A761-19D5660987C1}" type="parTrans" cxnId="{B0650D79-EB7A-4AB3-B396-A423E9407E69}">
      <dgm:prSet/>
      <dgm:spPr/>
      <dgm:t>
        <a:bodyPr/>
        <a:lstStyle/>
        <a:p>
          <a:endParaRPr lang="es-MX" sz="2400"/>
        </a:p>
      </dgm:t>
    </dgm:pt>
    <dgm:pt modelId="{332EFDA6-79CC-444E-AA9C-C23A29BE01BA}" type="sibTrans" cxnId="{B0650D79-EB7A-4AB3-B396-A423E9407E69}">
      <dgm:prSet/>
      <dgm:spPr/>
      <dgm:t>
        <a:bodyPr/>
        <a:lstStyle/>
        <a:p>
          <a:endParaRPr lang="es-MX" sz="2400"/>
        </a:p>
      </dgm:t>
    </dgm:pt>
    <dgm:pt modelId="{7E332184-B6D5-41E5-BC29-C61AA17B230C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s-MX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Diccionario de datos</a:t>
          </a:r>
          <a:endParaRPr lang="es-MX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1054948-1595-4A9D-8746-20E96E458D7F}" type="parTrans" cxnId="{1EB647D9-434F-4407-8D71-537392171109}">
      <dgm:prSet/>
      <dgm:spPr/>
      <dgm:t>
        <a:bodyPr/>
        <a:lstStyle/>
        <a:p>
          <a:endParaRPr lang="es-MX" sz="2400"/>
        </a:p>
      </dgm:t>
    </dgm:pt>
    <dgm:pt modelId="{2DABD86D-42D4-4985-9D54-B6CABDEE296B}" type="sibTrans" cxnId="{1EB647D9-434F-4407-8D71-537392171109}">
      <dgm:prSet/>
      <dgm:spPr/>
      <dgm:t>
        <a:bodyPr/>
        <a:lstStyle/>
        <a:p>
          <a:endParaRPr lang="es-MX" sz="2400"/>
        </a:p>
      </dgm:t>
    </dgm:pt>
    <dgm:pt modelId="{5E67EDCF-3F83-4028-99E8-821A655D3AF2}" type="pres">
      <dgm:prSet presAssocID="{ED322B92-8288-4F40-BBA0-0D55CEF37CA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MX"/>
        </a:p>
      </dgm:t>
    </dgm:pt>
    <dgm:pt modelId="{64E059EF-6079-4028-8569-1207BD030B69}" type="pres">
      <dgm:prSet presAssocID="{ED322B92-8288-4F40-BBA0-0D55CEF37CA2}" presName="Name1" presStyleCnt="0"/>
      <dgm:spPr/>
    </dgm:pt>
    <dgm:pt modelId="{DE11BD8E-DC3E-48CF-B777-B30B197C7525}" type="pres">
      <dgm:prSet presAssocID="{ED322B92-8288-4F40-BBA0-0D55CEF37CA2}" presName="cycle" presStyleCnt="0"/>
      <dgm:spPr/>
    </dgm:pt>
    <dgm:pt modelId="{8D870E03-999A-44E1-B70B-840105583222}" type="pres">
      <dgm:prSet presAssocID="{ED322B92-8288-4F40-BBA0-0D55CEF37CA2}" presName="srcNode" presStyleLbl="node1" presStyleIdx="0" presStyleCnt="5"/>
      <dgm:spPr/>
    </dgm:pt>
    <dgm:pt modelId="{AC190CE0-D3E8-455F-BDC9-068E06CC6307}" type="pres">
      <dgm:prSet presAssocID="{ED322B92-8288-4F40-BBA0-0D55CEF37CA2}" presName="conn" presStyleLbl="parChTrans1D2" presStyleIdx="0" presStyleCnt="1"/>
      <dgm:spPr/>
      <dgm:t>
        <a:bodyPr/>
        <a:lstStyle/>
        <a:p>
          <a:endParaRPr lang="es-MX"/>
        </a:p>
      </dgm:t>
    </dgm:pt>
    <dgm:pt modelId="{CB6B725D-1743-4ECA-AE8B-009506FDDC3E}" type="pres">
      <dgm:prSet presAssocID="{ED322B92-8288-4F40-BBA0-0D55CEF37CA2}" presName="extraNode" presStyleLbl="node1" presStyleIdx="0" presStyleCnt="5"/>
      <dgm:spPr/>
    </dgm:pt>
    <dgm:pt modelId="{B5F287B4-339A-4929-96A1-1D4B74D63F0E}" type="pres">
      <dgm:prSet presAssocID="{ED322B92-8288-4F40-BBA0-0D55CEF37CA2}" presName="dstNode" presStyleLbl="node1" presStyleIdx="0" presStyleCnt="5"/>
      <dgm:spPr/>
    </dgm:pt>
    <dgm:pt modelId="{69E3F8A5-E88B-43BA-A3B4-42791D69DCD2}" type="pres">
      <dgm:prSet presAssocID="{A49AB801-E56C-4A0F-99F5-EC0CE29E47FD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4476C64-F671-4E7D-966E-0C69AFD7ACF0}" type="pres">
      <dgm:prSet presAssocID="{A49AB801-E56C-4A0F-99F5-EC0CE29E47FD}" presName="accent_1" presStyleCnt="0"/>
      <dgm:spPr/>
    </dgm:pt>
    <dgm:pt modelId="{5BFE8CB7-1CC4-4FD5-B247-BEE86763CC73}" type="pres">
      <dgm:prSet presAssocID="{A49AB801-E56C-4A0F-99F5-EC0CE29E47FD}" presName="accentRepeatNode" presStyleLbl="solidFgAcc1" presStyleIdx="0" presStyleCnt="5"/>
      <dgm:spPr/>
    </dgm:pt>
    <dgm:pt modelId="{2F4F9D0C-E0E8-4A1B-9748-49CE477A26E1}" type="pres">
      <dgm:prSet presAssocID="{ABB11149-DE09-4599-8525-F64F038354BD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F12869E-B6F7-4578-8206-B7C3A6C1E076}" type="pres">
      <dgm:prSet presAssocID="{ABB11149-DE09-4599-8525-F64F038354BD}" presName="accent_2" presStyleCnt="0"/>
      <dgm:spPr/>
    </dgm:pt>
    <dgm:pt modelId="{87E14D0B-A592-4778-AB9B-28B331F9E7C8}" type="pres">
      <dgm:prSet presAssocID="{ABB11149-DE09-4599-8525-F64F038354BD}" presName="accentRepeatNode" presStyleLbl="solidFgAcc1" presStyleIdx="1" presStyleCnt="5"/>
      <dgm:spPr/>
    </dgm:pt>
    <dgm:pt modelId="{0C4955A5-6611-4DA8-9963-6E12531CF32C}" type="pres">
      <dgm:prSet presAssocID="{7E332184-B6D5-41E5-BC29-C61AA17B230C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30FFC63-F390-4AF4-88B4-23531C95EEE1}" type="pres">
      <dgm:prSet presAssocID="{7E332184-B6D5-41E5-BC29-C61AA17B230C}" presName="accent_3" presStyleCnt="0"/>
      <dgm:spPr/>
    </dgm:pt>
    <dgm:pt modelId="{DD886188-1D86-4D65-9C64-009E004DAD24}" type="pres">
      <dgm:prSet presAssocID="{7E332184-B6D5-41E5-BC29-C61AA17B230C}" presName="accentRepeatNode" presStyleLbl="solidFgAcc1" presStyleIdx="2" presStyleCnt="5"/>
      <dgm:spPr/>
    </dgm:pt>
    <dgm:pt modelId="{3D59D168-A1E0-43F8-BCAF-A8FB09A3D9FE}" type="pres">
      <dgm:prSet presAssocID="{162278D1-3811-44A5-AADF-A0A77E3EE826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290C72B-580B-4CB1-8D9C-45B44EC78585}" type="pres">
      <dgm:prSet presAssocID="{162278D1-3811-44A5-AADF-A0A77E3EE826}" presName="accent_4" presStyleCnt="0"/>
      <dgm:spPr/>
    </dgm:pt>
    <dgm:pt modelId="{23DE3FFD-F5E7-412E-A4A5-C4D6ED065AD8}" type="pres">
      <dgm:prSet presAssocID="{162278D1-3811-44A5-AADF-A0A77E3EE826}" presName="accentRepeatNode" presStyleLbl="solidFgAcc1" presStyleIdx="3" presStyleCnt="5"/>
      <dgm:spPr/>
    </dgm:pt>
    <dgm:pt modelId="{AD35BDA5-7E7A-4A2A-896C-D9BEA8D9695A}" type="pres">
      <dgm:prSet presAssocID="{1C80772E-7A3E-4741-A874-A1E9EA2B87C2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88987C0-CB22-4700-A608-6D0569A429DD}" type="pres">
      <dgm:prSet presAssocID="{1C80772E-7A3E-4741-A874-A1E9EA2B87C2}" presName="accent_5" presStyleCnt="0"/>
      <dgm:spPr/>
    </dgm:pt>
    <dgm:pt modelId="{59C932CF-B6F1-4B0F-A40E-EE38841F0ABC}" type="pres">
      <dgm:prSet presAssocID="{1C80772E-7A3E-4741-A874-A1E9EA2B87C2}" presName="accentRepeatNode" presStyleLbl="solidFgAcc1" presStyleIdx="4" presStyleCnt="5"/>
      <dgm:spPr/>
    </dgm:pt>
  </dgm:ptLst>
  <dgm:cxnLst>
    <dgm:cxn modelId="{58EF0510-C8EA-4210-A89B-FD3B5061BF6D}" srcId="{ED322B92-8288-4F40-BBA0-0D55CEF37CA2}" destId="{1C80772E-7A3E-4741-A874-A1E9EA2B87C2}" srcOrd="4" destOrd="0" parTransId="{D8FFEC72-79DC-4C2F-AFFB-1C9B87068279}" sibTransId="{3229C70A-7F92-462B-8EB2-8C1AE9EB38ED}"/>
    <dgm:cxn modelId="{68B4971B-9268-422B-8AFF-AED02035BEE3}" type="presOf" srcId="{7E332184-B6D5-41E5-BC29-C61AA17B230C}" destId="{0C4955A5-6611-4DA8-9963-6E12531CF32C}" srcOrd="0" destOrd="0" presId="urn:microsoft.com/office/officeart/2008/layout/VerticalCurvedList"/>
    <dgm:cxn modelId="{18C276A9-9977-43FA-8DB6-09A920B5854F}" type="presOf" srcId="{2DF05E54-F84C-4E96-B0DC-A4B9BBB0EED5}" destId="{AC190CE0-D3E8-455F-BDC9-068E06CC6307}" srcOrd="0" destOrd="0" presId="urn:microsoft.com/office/officeart/2008/layout/VerticalCurvedList"/>
    <dgm:cxn modelId="{A4785031-7C18-4EAA-B0FF-FBF6A7412774}" srcId="{ED322B92-8288-4F40-BBA0-0D55CEF37CA2}" destId="{A49AB801-E56C-4A0F-99F5-EC0CE29E47FD}" srcOrd="0" destOrd="0" parTransId="{28E6DDA4-7E41-46C4-B0BC-4EFD53384952}" sibTransId="{2DF05E54-F84C-4E96-B0DC-A4B9BBB0EED5}"/>
    <dgm:cxn modelId="{1EB647D9-434F-4407-8D71-537392171109}" srcId="{ED322B92-8288-4F40-BBA0-0D55CEF37CA2}" destId="{7E332184-B6D5-41E5-BC29-C61AA17B230C}" srcOrd="2" destOrd="0" parTransId="{21054948-1595-4A9D-8746-20E96E458D7F}" sibTransId="{2DABD86D-42D4-4985-9D54-B6CABDEE296B}"/>
    <dgm:cxn modelId="{5E4DBF8F-0073-40E4-8F95-DBE4C4399683}" type="presOf" srcId="{ABB11149-DE09-4599-8525-F64F038354BD}" destId="{2F4F9D0C-E0E8-4A1B-9748-49CE477A26E1}" srcOrd="0" destOrd="0" presId="urn:microsoft.com/office/officeart/2008/layout/VerticalCurvedList"/>
    <dgm:cxn modelId="{0797ABE6-929B-49C9-996A-5B3273772A31}" type="presOf" srcId="{1C80772E-7A3E-4741-A874-A1E9EA2B87C2}" destId="{AD35BDA5-7E7A-4A2A-896C-D9BEA8D9695A}" srcOrd="0" destOrd="0" presId="urn:microsoft.com/office/officeart/2008/layout/VerticalCurvedList"/>
    <dgm:cxn modelId="{83188B7D-74DB-498F-BF26-CF2BCAA8639E}" type="presOf" srcId="{A49AB801-E56C-4A0F-99F5-EC0CE29E47FD}" destId="{69E3F8A5-E88B-43BA-A3B4-42791D69DCD2}" srcOrd="0" destOrd="0" presId="urn:microsoft.com/office/officeart/2008/layout/VerticalCurvedList"/>
    <dgm:cxn modelId="{E43870A0-BE4B-4AE8-8BE5-1ECA943FDC2A}" type="presOf" srcId="{162278D1-3811-44A5-AADF-A0A77E3EE826}" destId="{3D59D168-A1E0-43F8-BCAF-A8FB09A3D9FE}" srcOrd="0" destOrd="0" presId="urn:microsoft.com/office/officeart/2008/layout/VerticalCurvedList"/>
    <dgm:cxn modelId="{A4E17C49-D37D-4290-9932-2DD29782E6D2}" srcId="{ED322B92-8288-4F40-BBA0-0D55CEF37CA2}" destId="{ABB11149-DE09-4599-8525-F64F038354BD}" srcOrd="1" destOrd="0" parTransId="{3AE7DDCC-FE62-4F2F-B4B0-4216B8E4A0EA}" sibTransId="{E6449A8F-D8A1-4245-817E-0934D8968733}"/>
    <dgm:cxn modelId="{6BC9218D-50D2-4D1A-9B27-365E0B6DF1A2}" type="presOf" srcId="{ED322B92-8288-4F40-BBA0-0D55CEF37CA2}" destId="{5E67EDCF-3F83-4028-99E8-821A655D3AF2}" srcOrd="0" destOrd="0" presId="urn:microsoft.com/office/officeart/2008/layout/VerticalCurvedList"/>
    <dgm:cxn modelId="{B0650D79-EB7A-4AB3-B396-A423E9407E69}" srcId="{ED322B92-8288-4F40-BBA0-0D55CEF37CA2}" destId="{162278D1-3811-44A5-AADF-A0A77E3EE826}" srcOrd="3" destOrd="0" parTransId="{1D4AFB01-CBDE-4F6E-A761-19D5660987C1}" sibTransId="{332EFDA6-79CC-444E-AA9C-C23A29BE01BA}"/>
    <dgm:cxn modelId="{04EC1A59-239D-4065-8294-DC3B8A4FBF49}" type="presParOf" srcId="{5E67EDCF-3F83-4028-99E8-821A655D3AF2}" destId="{64E059EF-6079-4028-8569-1207BD030B69}" srcOrd="0" destOrd="0" presId="urn:microsoft.com/office/officeart/2008/layout/VerticalCurvedList"/>
    <dgm:cxn modelId="{49EC2ACC-89E0-4B8E-946F-D2391154205E}" type="presParOf" srcId="{64E059EF-6079-4028-8569-1207BD030B69}" destId="{DE11BD8E-DC3E-48CF-B777-B30B197C7525}" srcOrd="0" destOrd="0" presId="urn:microsoft.com/office/officeart/2008/layout/VerticalCurvedList"/>
    <dgm:cxn modelId="{CFD2C898-912E-4BA0-88DA-475B8D73BBA2}" type="presParOf" srcId="{DE11BD8E-DC3E-48CF-B777-B30B197C7525}" destId="{8D870E03-999A-44E1-B70B-840105583222}" srcOrd="0" destOrd="0" presId="urn:microsoft.com/office/officeart/2008/layout/VerticalCurvedList"/>
    <dgm:cxn modelId="{A0096A66-2150-41B5-920E-7781F1DECBA5}" type="presParOf" srcId="{DE11BD8E-DC3E-48CF-B777-B30B197C7525}" destId="{AC190CE0-D3E8-455F-BDC9-068E06CC6307}" srcOrd="1" destOrd="0" presId="urn:microsoft.com/office/officeart/2008/layout/VerticalCurvedList"/>
    <dgm:cxn modelId="{AAA72AD7-8361-4BAB-9923-358471E21188}" type="presParOf" srcId="{DE11BD8E-DC3E-48CF-B777-B30B197C7525}" destId="{CB6B725D-1743-4ECA-AE8B-009506FDDC3E}" srcOrd="2" destOrd="0" presId="urn:microsoft.com/office/officeart/2008/layout/VerticalCurvedList"/>
    <dgm:cxn modelId="{235F9D9E-73CF-4F8E-9720-9E8EC9B6E18E}" type="presParOf" srcId="{DE11BD8E-DC3E-48CF-B777-B30B197C7525}" destId="{B5F287B4-339A-4929-96A1-1D4B74D63F0E}" srcOrd="3" destOrd="0" presId="urn:microsoft.com/office/officeart/2008/layout/VerticalCurvedList"/>
    <dgm:cxn modelId="{1C806103-6DFE-4E69-8D3E-4C136723E80E}" type="presParOf" srcId="{64E059EF-6079-4028-8569-1207BD030B69}" destId="{69E3F8A5-E88B-43BA-A3B4-42791D69DCD2}" srcOrd="1" destOrd="0" presId="urn:microsoft.com/office/officeart/2008/layout/VerticalCurvedList"/>
    <dgm:cxn modelId="{5D2E46A3-0438-4E2D-A48F-F4BF2256EEF5}" type="presParOf" srcId="{64E059EF-6079-4028-8569-1207BD030B69}" destId="{94476C64-F671-4E7D-966E-0C69AFD7ACF0}" srcOrd="2" destOrd="0" presId="urn:microsoft.com/office/officeart/2008/layout/VerticalCurvedList"/>
    <dgm:cxn modelId="{040172D3-8A92-49AE-8954-98B815A7C470}" type="presParOf" srcId="{94476C64-F671-4E7D-966E-0C69AFD7ACF0}" destId="{5BFE8CB7-1CC4-4FD5-B247-BEE86763CC73}" srcOrd="0" destOrd="0" presId="urn:microsoft.com/office/officeart/2008/layout/VerticalCurvedList"/>
    <dgm:cxn modelId="{60A6F5E9-DF00-477E-9E85-58718930FD7E}" type="presParOf" srcId="{64E059EF-6079-4028-8569-1207BD030B69}" destId="{2F4F9D0C-E0E8-4A1B-9748-49CE477A26E1}" srcOrd="3" destOrd="0" presId="urn:microsoft.com/office/officeart/2008/layout/VerticalCurvedList"/>
    <dgm:cxn modelId="{08306B6D-BD46-4C10-A336-72E224683D59}" type="presParOf" srcId="{64E059EF-6079-4028-8569-1207BD030B69}" destId="{9F12869E-B6F7-4578-8206-B7C3A6C1E076}" srcOrd="4" destOrd="0" presId="urn:microsoft.com/office/officeart/2008/layout/VerticalCurvedList"/>
    <dgm:cxn modelId="{75CCA880-D8A1-4F97-8594-4BBEA7758E6F}" type="presParOf" srcId="{9F12869E-B6F7-4578-8206-B7C3A6C1E076}" destId="{87E14D0B-A592-4778-AB9B-28B331F9E7C8}" srcOrd="0" destOrd="0" presId="urn:microsoft.com/office/officeart/2008/layout/VerticalCurvedList"/>
    <dgm:cxn modelId="{9C3E44B0-E8CA-46D6-82E2-FBCFA7405B02}" type="presParOf" srcId="{64E059EF-6079-4028-8569-1207BD030B69}" destId="{0C4955A5-6611-4DA8-9963-6E12531CF32C}" srcOrd="5" destOrd="0" presId="urn:microsoft.com/office/officeart/2008/layout/VerticalCurvedList"/>
    <dgm:cxn modelId="{CD799D81-34E8-4DA5-9BAA-975129273975}" type="presParOf" srcId="{64E059EF-6079-4028-8569-1207BD030B69}" destId="{030FFC63-F390-4AF4-88B4-23531C95EEE1}" srcOrd="6" destOrd="0" presId="urn:microsoft.com/office/officeart/2008/layout/VerticalCurvedList"/>
    <dgm:cxn modelId="{546D7C72-CA73-4D2A-BFF2-D666FDDB520C}" type="presParOf" srcId="{030FFC63-F390-4AF4-88B4-23531C95EEE1}" destId="{DD886188-1D86-4D65-9C64-009E004DAD24}" srcOrd="0" destOrd="0" presId="urn:microsoft.com/office/officeart/2008/layout/VerticalCurvedList"/>
    <dgm:cxn modelId="{6EDA922E-8215-458A-85B8-BEE10B04B744}" type="presParOf" srcId="{64E059EF-6079-4028-8569-1207BD030B69}" destId="{3D59D168-A1E0-43F8-BCAF-A8FB09A3D9FE}" srcOrd="7" destOrd="0" presId="urn:microsoft.com/office/officeart/2008/layout/VerticalCurvedList"/>
    <dgm:cxn modelId="{847E3203-2135-4822-9F8A-F69343D37EB7}" type="presParOf" srcId="{64E059EF-6079-4028-8569-1207BD030B69}" destId="{C290C72B-580B-4CB1-8D9C-45B44EC78585}" srcOrd="8" destOrd="0" presId="urn:microsoft.com/office/officeart/2008/layout/VerticalCurvedList"/>
    <dgm:cxn modelId="{456D8AED-B21D-47B5-8160-6AE03E48E491}" type="presParOf" srcId="{C290C72B-580B-4CB1-8D9C-45B44EC78585}" destId="{23DE3FFD-F5E7-412E-A4A5-C4D6ED065AD8}" srcOrd="0" destOrd="0" presId="urn:microsoft.com/office/officeart/2008/layout/VerticalCurvedList"/>
    <dgm:cxn modelId="{886DD175-79AF-4DCC-97EA-8072D053AB37}" type="presParOf" srcId="{64E059EF-6079-4028-8569-1207BD030B69}" destId="{AD35BDA5-7E7A-4A2A-896C-D9BEA8D9695A}" srcOrd="9" destOrd="0" presId="urn:microsoft.com/office/officeart/2008/layout/VerticalCurvedList"/>
    <dgm:cxn modelId="{791170F0-2A1A-4229-A64F-C27223BC7BB9}" type="presParOf" srcId="{64E059EF-6079-4028-8569-1207BD030B69}" destId="{588987C0-CB22-4700-A608-6D0569A429DD}" srcOrd="10" destOrd="0" presId="urn:microsoft.com/office/officeart/2008/layout/VerticalCurvedList"/>
    <dgm:cxn modelId="{CB69FB88-BAED-4134-8920-C393E537D717}" type="presParOf" srcId="{588987C0-CB22-4700-A608-6D0569A429DD}" destId="{59C932CF-B6F1-4B0F-A40E-EE38841F0AB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9D1B30-0E2B-4CFE-A03D-D2E6E60E17A1}">
      <dsp:nvSpPr>
        <dsp:cNvPr id="0" name=""/>
        <dsp:cNvSpPr/>
      </dsp:nvSpPr>
      <dsp:spPr>
        <a:xfrm>
          <a:off x="2088221" y="719"/>
          <a:ext cx="5009738" cy="867165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500" b="1" kern="1200" dirty="0" smtClean="0">
              <a:solidFill>
                <a:srgbClr val="7030A0"/>
              </a:solidFill>
              <a:latin typeface="Century Gothic" panose="020B0502020202020204" pitchFamily="34" charset="0"/>
            </a:rPr>
            <a:t>Ejercicios del Llenado de Formatos</a:t>
          </a:r>
          <a:endParaRPr lang="es-MX" sz="3500" b="1" kern="1200" dirty="0">
            <a:solidFill>
              <a:srgbClr val="7030A0"/>
            </a:solidFill>
            <a:latin typeface="Century Gothic" panose="020B0502020202020204" pitchFamily="34" charset="0"/>
          </a:endParaRPr>
        </a:p>
      </dsp:txBody>
      <dsp:txXfrm>
        <a:off x="2113619" y="26117"/>
        <a:ext cx="4958942" cy="816369"/>
      </dsp:txXfrm>
    </dsp:sp>
    <dsp:sp modelId="{14BC69FB-69BF-44F4-B34D-CBAD522618A7}">
      <dsp:nvSpPr>
        <dsp:cNvPr id="0" name=""/>
        <dsp:cNvSpPr/>
      </dsp:nvSpPr>
      <dsp:spPr>
        <a:xfrm rot="9282351">
          <a:off x="2874001" y="1035689"/>
          <a:ext cx="527993" cy="1725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700" kern="1200"/>
        </a:p>
      </dsp:txBody>
      <dsp:txXfrm rot="10800000">
        <a:off x="2923270" y="1059134"/>
        <a:ext cx="476243" cy="103500"/>
      </dsp:txXfrm>
    </dsp:sp>
    <dsp:sp modelId="{34225A44-68CE-418F-A3F1-756E49C20766}">
      <dsp:nvSpPr>
        <dsp:cNvPr id="0" name=""/>
        <dsp:cNvSpPr/>
      </dsp:nvSpPr>
      <dsp:spPr>
        <a:xfrm>
          <a:off x="41154" y="1375995"/>
          <a:ext cx="2849466" cy="1072276"/>
        </a:xfrm>
        <a:prstGeom prst="roundRect">
          <a:avLst>
            <a:gd name="adj" fmla="val 10000"/>
          </a:avLst>
        </a:prstGeom>
        <a:solidFill>
          <a:schemeClr val="accent4">
            <a:shade val="50000"/>
            <a:hueOff val="-209434"/>
            <a:satOff val="-6337"/>
            <a:lumOff val="4161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Normatividad a consultar</a:t>
          </a:r>
          <a:endParaRPr lang="es-MX" sz="17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2560" y="1407401"/>
        <a:ext cx="2786654" cy="100946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190CE0-D3E8-455F-BDC9-068E06CC6307}">
      <dsp:nvSpPr>
        <dsp:cNvPr id="0" name=""/>
        <dsp:cNvSpPr/>
      </dsp:nvSpPr>
      <dsp:spPr>
        <a:xfrm>
          <a:off x="-4845458" y="-742585"/>
          <a:ext cx="5771131" cy="5771131"/>
        </a:xfrm>
        <a:prstGeom prst="blockArc">
          <a:avLst>
            <a:gd name="adj1" fmla="val 18900000"/>
            <a:gd name="adj2" fmla="val 2700000"/>
            <a:gd name="adj3" fmla="val 374"/>
          </a:avLst>
        </a:prstGeom>
        <a:noFill/>
        <a:ln w="25400" cap="flat" cmpd="sng" algn="ctr">
          <a:solidFill>
            <a:schemeClr val="accent4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E3F8A5-E88B-43BA-A3B4-42791D69DCD2}">
      <dsp:nvSpPr>
        <dsp:cNvPr id="0" name=""/>
        <dsp:cNvSpPr/>
      </dsp:nvSpPr>
      <dsp:spPr>
        <a:xfrm>
          <a:off x="405048" y="267786"/>
          <a:ext cx="6088987" cy="535916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5384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Tabla de equivalencia</a:t>
          </a:r>
          <a:endParaRPr lang="es-MX" sz="1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5048" y="267786"/>
        <a:ext cx="6088987" cy="535916"/>
      </dsp:txXfrm>
    </dsp:sp>
    <dsp:sp modelId="{5BFE8CB7-1CC4-4FD5-B247-BEE86763CC73}">
      <dsp:nvSpPr>
        <dsp:cNvPr id="0" name=""/>
        <dsp:cNvSpPr/>
      </dsp:nvSpPr>
      <dsp:spPr>
        <a:xfrm>
          <a:off x="70100" y="200797"/>
          <a:ext cx="669895" cy="6698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4F9D0C-E0E8-4A1B-9748-49CE477A26E1}">
      <dsp:nvSpPr>
        <dsp:cNvPr id="0" name=""/>
        <dsp:cNvSpPr/>
      </dsp:nvSpPr>
      <dsp:spPr>
        <a:xfrm>
          <a:off x="789070" y="1071404"/>
          <a:ext cx="5704964" cy="535916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5384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Lineamientos Técnicos Generales, Anexo 1</a:t>
          </a:r>
          <a:endParaRPr lang="es-MX" sz="1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89070" y="1071404"/>
        <a:ext cx="5704964" cy="535916"/>
      </dsp:txXfrm>
    </dsp:sp>
    <dsp:sp modelId="{87E14D0B-A592-4778-AB9B-28B331F9E7C8}">
      <dsp:nvSpPr>
        <dsp:cNvPr id="0" name=""/>
        <dsp:cNvSpPr/>
      </dsp:nvSpPr>
      <dsp:spPr>
        <a:xfrm>
          <a:off x="454123" y="1004414"/>
          <a:ext cx="669895" cy="6698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-44139"/>
              <a:satOff val="-1091"/>
              <a:lumOff val="624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4955A5-6611-4DA8-9963-6E12531CF32C}">
      <dsp:nvSpPr>
        <dsp:cNvPr id="0" name=""/>
        <dsp:cNvSpPr/>
      </dsp:nvSpPr>
      <dsp:spPr>
        <a:xfrm>
          <a:off x="906934" y="1875022"/>
          <a:ext cx="5587100" cy="535916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5384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Diccionario de datos</a:t>
          </a:r>
          <a:endParaRPr lang="es-MX" sz="1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06934" y="1875022"/>
        <a:ext cx="5587100" cy="535916"/>
      </dsp:txXfrm>
    </dsp:sp>
    <dsp:sp modelId="{DD886188-1D86-4D65-9C64-009E004DAD24}">
      <dsp:nvSpPr>
        <dsp:cNvPr id="0" name=""/>
        <dsp:cNvSpPr/>
      </dsp:nvSpPr>
      <dsp:spPr>
        <a:xfrm>
          <a:off x="571986" y="1808032"/>
          <a:ext cx="669895" cy="6698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-88279"/>
              <a:satOff val="-2183"/>
              <a:lumOff val="1249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59D168-A1E0-43F8-BCAF-A8FB09A3D9FE}">
      <dsp:nvSpPr>
        <dsp:cNvPr id="0" name=""/>
        <dsp:cNvSpPr/>
      </dsp:nvSpPr>
      <dsp:spPr>
        <a:xfrm>
          <a:off x="789070" y="2678639"/>
          <a:ext cx="5704964" cy="535916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5384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Normatividad Local</a:t>
          </a:r>
          <a:endParaRPr lang="es-MX" sz="1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89070" y="2678639"/>
        <a:ext cx="5704964" cy="535916"/>
      </dsp:txXfrm>
    </dsp:sp>
    <dsp:sp modelId="{23DE3FFD-F5E7-412E-A4A5-C4D6ED065AD8}">
      <dsp:nvSpPr>
        <dsp:cNvPr id="0" name=""/>
        <dsp:cNvSpPr/>
      </dsp:nvSpPr>
      <dsp:spPr>
        <a:xfrm>
          <a:off x="454123" y="2611650"/>
          <a:ext cx="669895" cy="6698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-132418"/>
              <a:satOff val="-3274"/>
              <a:lumOff val="1874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35BDA5-7E7A-4A2A-896C-D9BEA8D9695A}">
      <dsp:nvSpPr>
        <dsp:cNvPr id="0" name=""/>
        <dsp:cNvSpPr/>
      </dsp:nvSpPr>
      <dsp:spPr>
        <a:xfrm>
          <a:off x="405048" y="3482257"/>
          <a:ext cx="6088987" cy="535916"/>
        </a:xfrm>
        <a:prstGeom prst="rect">
          <a:avLst/>
        </a:prstGeom>
        <a:solidFill>
          <a:schemeClr val="accent4">
            <a:shade val="80000"/>
            <a:hueOff val="-176558"/>
            <a:satOff val="-4365"/>
            <a:lumOff val="249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5384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Ley y Lineamientos de Publicación y Actualización</a:t>
          </a:r>
          <a:endParaRPr lang="es-MX" sz="1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5048" y="3482257"/>
        <a:ext cx="6088987" cy="535916"/>
      </dsp:txXfrm>
    </dsp:sp>
    <dsp:sp modelId="{59C932CF-B6F1-4B0F-A40E-EE38841F0ABC}">
      <dsp:nvSpPr>
        <dsp:cNvPr id="0" name=""/>
        <dsp:cNvSpPr/>
      </dsp:nvSpPr>
      <dsp:spPr>
        <a:xfrm>
          <a:off x="70100" y="3415268"/>
          <a:ext cx="669895" cy="6698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-176558"/>
              <a:satOff val="-4365"/>
              <a:lumOff val="2498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9D1B30-0E2B-4CFE-A03D-D2E6E60E17A1}">
      <dsp:nvSpPr>
        <dsp:cNvPr id="0" name=""/>
        <dsp:cNvSpPr/>
      </dsp:nvSpPr>
      <dsp:spPr>
        <a:xfrm>
          <a:off x="2088221" y="719"/>
          <a:ext cx="5009738" cy="867165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500" b="1" kern="1200" dirty="0" smtClean="0">
              <a:solidFill>
                <a:srgbClr val="7030A0"/>
              </a:solidFill>
              <a:latin typeface="Century Gothic" panose="020B0502020202020204" pitchFamily="34" charset="0"/>
            </a:rPr>
            <a:t>Ejercicios del Llenado de Formatos</a:t>
          </a:r>
          <a:endParaRPr lang="es-MX" sz="3500" b="1" kern="1200" dirty="0">
            <a:solidFill>
              <a:srgbClr val="7030A0"/>
            </a:solidFill>
            <a:latin typeface="Century Gothic" panose="020B0502020202020204" pitchFamily="34" charset="0"/>
          </a:endParaRPr>
        </a:p>
      </dsp:txBody>
      <dsp:txXfrm>
        <a:off x="2113619" y="26117"/>
        <a:ext cx="4958942" cy="816369"/>
      </dsp:txXfrm>
    </dsp:sp>
    <dsp:sp modelId="{14BC69FB-69BF-44F4-B34D-CBAD522618A7}">
      <dsp:nvSpPr>
        <dsp:cNvPr id="0" name=""/>
        <dsp:cNvSpPr/>
      </dsp:nvSpPr>
      <dsp:spPr>
        <a:xfrm rot="9282351">
          <a:off x="2874001" y="1035689"/>
          <a:ext cx="527993" cy="1725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700" kern="1200"/>
        </a:p>
      </dsp:txBody>
      <dsp:txXfrm rot="10800000">
        <a:off x="2923270" y="1059134"/>
        <a:ext cx="476243" cy="103500"/>
      </dsp:txXfrm>
    </dsp:sp>
    <dsp:sp modelId="{34225A44-68CE-418F-A3F1-756E49C20766}">
      <dsp:nvSpPr>
        <dsp:cNvPr id="0" name=""/>
        <dsp:cNvSpPr/>
      </dsp:nvSpPr>
      <dsp:spPr>
        <a:xfrm>
          <a:off x="41154" y="1375995"/>
          <a:ext cx="2849466" cy="1072276"/>
        </a:xfrm>
        <a:prstGeom prst="roundRect">
          <a:avLst>
            <a:gd name="adj" fmla="val 10000"/>
          </a:avLst>
        </a:prstGeom>
        <a:solidFill>
          <a:schemeClr val="accent4">
            <a:shade val="50000"/>
            <a:hueOff val="-209434"/>
            <a:satOff val="-6337"/>
            <a:lumOff val="4161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Normatividad a consultar</a:t>
          </a:r>
          <a:endParaRPr lang="es-MX" sz="17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2560" y="1407401"/>
        <a:ext cx="2786654" cy="100946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190CE0-D3E8-455F-BDC9-068E06CC6307}">
      <dsp:nvSpPr>
        <dsp:cNvPr id="0" name=""/>
        <dsp:cNvSpPr/>
      </dsp:nvSpPr>
      <dsp:spPr>
        <a:xfrm>
          <a:off x="-4845458" y="-742585"/>
          <a:ext cx="5771131" cy="5771131"/>
        </a:xfrm>
        <a:prstGeom prst="blockArc">
          <a:avLst>
            <a:gd name="adj1" fmla="val 18900000"/>
            <a:gd name="adj2" fmla="val 2700000"/>
            <a:gd name="adj3" fmla="val 374"/>
          </a:avLst>
        </a:prstGeom>
        <a:noFill/>
        <a:ln w="25400" cap="flat" cmpd="sng" algn="ctr">
          <a:solidFill>
            <a:schemeClr val="accent4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E3F8A5-E88B-43BA-A3B4-42791D69DCD2}">
      <dsp:nvSpPr>
        <dsp:cNvPr id="0" name=""/>
        <dsp:cNvSpPr/>
      </dsp:nvSpPr>
      <dsp:spPr>
        <a:xfrm>
          <a:off x="405048" y="267786"/>
          <a:ext cx="6088987" cy="535916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5384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Tabla de equivalencia</a:t>
          </a:r>
          <a:endParaRPr lang="es-MX" sz="1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5048" y="267786"/>
        <a:ext cx="6088987" cy="535916"/>
      </dsp:txXfrm>
    </dsp:sp>
    <dsp:sp modelId="{5BFE8CB7-1CC4-4FD5-B247-BEE86763CC73}">
      <dsp:nvSpPr>
        <dsp:cNvPr id="0" name=""/>
        <dsp:cNvSpPr/>
      </dsp:nvSpPr>
      <dsp:spPr>
        <a:xfrm>
          <a:off x="70100" y="200797"/>
          <a:ext cx="669895" cy="6698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4F9D0C-E0E8-4A1B-9748-49CE477A26E1}">
      <dsp:nvSpPr>
        <dsp:cNvPr id="0" name=""/>
        <dsp:cNvSpPr/>
      </dsp:nvSpPr>
      <dsp:spPr>
        <a:xfrm>
          <a:off x="789070" y="1071404"/>
          <a:ext cx="5704964" cy="535916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5384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Lineamientos Técnicos Generales, Anexo 1</a:t>
          </a:r>
          <a:endParaRPr lang="es-MX" sz="1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89070" y="1071404"/>
        <a:ext cx="5704964" cy="535916"/>
      </dsp:txXfrm>
    </dsp:sp>
    <dsp:sp modelId="{87E14D0B-A592-4778-AB9B-28B331F9E7C8}">
      <dsp:nvSpPr>
        <dsp:cNvPr id="0" name=""/>
        <dsp:cNvSpPr/>
      </dsp:nvSpPr>
      <dsp:spPr>
        <a:xfrm>
          <a:off x="454123" y="1004414"/>
          <a:ext cx="669895" cy="6698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-44139"/>
              <a:satOff val="-1091"/>
              <a:lumOff val="624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4955A5-6611-4DA8-9963-6E12531CF32C}">
      <dsp:nvSpPr>
        <dsp:cNvPr id="0" name=""/>
        <dsp:cNvSpPr/>
      </dsp:nvSpPr>
      <dsp:spPr>
        <a:xfrm>
          <a:off x="906934" y="1875022"/>
          <a:ext cx="5587100" cy="535916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5384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Diccionario de datos</a:t>
          </a:r>
          <a:endParaRPr lang="es-MX" sz="1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06934" y="1875022"/>
        <a:ext cx="5587100" cy="535916"/>
      </dsp:txXfrm>
    </dsp:sp>
    <dsp:sp modelId="{DD886188-1D86-4D65-9C64-009E004DAD24}">
      <dsp:nvSpPr>
        <dsp:cNvPr id="0" name=""/>
        <dsp:cNvSpPr/>
      </dsp:nvSpPr>
      <dsp:spPr>
        <a:xfrm>
          <a:off x="571986" y="1808032"/>
          <a:ext cx="669895" cy="6698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-88279"/>
              <a:satOff val="-2183"/>
              <a:lumOff val="1249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59D168-A1E0-43F8-BCAF-A8FB09A3D9FE}">
      <dsp:nvSpPr>
        <dsp:cNvPr id="0" name=""/>
        <dsp:cNvSpPr/>
      </dsp:nvSpPr>
      <dsp:spPr>
        <a:xfrm>
          <a:off x="789070" y="2678639"/>
          <a:ext cx="5704964" cy="535916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5384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Normatividad Local</a:t>
          </a:r>
          <a:endParaRPr lang="es-MX" sz="1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89070" y="2678639"/>
        <a:ext cx="5704964" cy="535916"/>
      </dsp:txXfrm>
    </dsp:sp>
    <dsp:sp modelId="{23DE3FFD-F5E7-412E-A4A5-C4D6ED065AD8}">
      <dsp:nvSpPr>
        <dsp:cNvPr id="0" name=""/>
        <dsp:cNvSpPr/>
      </dsp:nvSpPr>
      <dsp:spPr>
        <a:xfrm>
          <a:off x="454123" y="2611650"/>
          <a:ext cx="669895" cy="6698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-132418"/>
              <a:satOff val="-3274"/>
              <a:lumOff val="1874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35BDA5-7E7A-4A2A-896C-D9BEA8D9695A}">
      <dsp:nvSpPr>
        <dsp:cNvPr id="0" name=""/>
        <dsp:cNvSpPr/>
      </dsp:nvSpPr>
      <dsp:spPr>
        <a:xfrm>
          <a:off x="405048" y="3482257"/>
          <a:ext cx="6088987" cy="535916"/>
        </a:xfrm>
        <a:prstGeom prst="rect">
          <a:avLst/>
        </a:prstGeom>
        <a:solidFill>
          <a:schemeClr val="accent4">
            <a:shade val="80000"/>
            <a:hueOff val="-176558"/>
            <a:satOff val="-4365"/>
            <a:lumOff val="249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5384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Ley y Lineamientos de Publicación y Actualización</a:t>
          </a:r>
          <a:endParaRPr lang="es-MX" sz="1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5048" y="3482257"/>
        <a:ext cx="6088987" cy="535916"/>
      </dsp:txXfrm>
    </dsp:sp>
    <dsp:sp modelId="{59C932CF-B6F1-4B0F-A40E-EE38841F0ABC}">
      <dsp:nvSpPr>
        <dsp:cNvPr id="0" name=""/>
        <dsp:cNvSpPr/>
      </dsp:nvSpPr>
      <dsp:spPr>
        <a:xfrm>
          <a:off x="70100" y="3415268"/>
          <a:ext cx="669895" cy="6698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-176558"/>
              <a:satOff val="-4365"/>
              <a:lumOff val="2498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3F2A1F11-CA01-4954-A1B1-04A83E61B382}" type="datetimeFigureOut">
              <a:rPr lang="es-MX" smtClean="0"/>
              <a:t>14/03/2017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243013" y="696913"/>
            <a:ext cx="4524375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1041" y="4415790"/>
            <a:ext cx="5608320" cy="4183380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1" y="8829967"/>
            <a:ext cx="3037840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8F78D416-9CFD-4885-A7D9-2DB12F0E3E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11322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1635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508178" algn="l" defTabSz="101635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1016356" algn="l" defTabSz="101635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524533" algn="l" defTabSz="101635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2032711" algn="l" defTabSz="101635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540889" algn="l" defTabSz="101635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49067" algn="l" defTabSz="101635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57245" algn="l" defTabSz="101635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65422" algn="l" defTabSz="101635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373188" y="696913"/>
            <a:ext cx="4527550" cy="3487737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9546">
              <a:defRPr/>
            </a:pP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62658-E68E-4D41-9C2E-C03DE6D7E3AA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4645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8D416-9CFD-4885-A7D9-2DB12F0E3E1F}" type="slidenum">
              <a:rPr lang="es-MX" smtClean="0"/>
              <a:t>89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817941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8D416-9CFD-4885-A7D9-2DB12F0E3E1F}" type="slidenum">
              <a:rPr lang="es-MX" smtClean="0"/>
              <a:t>90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39220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1986C-22E8-4357-BAC7-D74F03237780}" type="slidenum">
              <a:rPr lang="es-MX" smtClean="0"/>
              <a:t>33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59967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8D416-9CFD-4885-A7D9-2DB12F0E3E1F}" type="slidenum">
              <a:rPr lang="es-MX" smtClean="0"/>
              <a:t>80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39220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8D416-9CFD-4885-A7D9-2DB12F0E3E1F}" type="slidenum">
              <a:rPr lang="es-MX" smtClean="0"/>
              <a:t>83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32040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8D416-9CFD-4885-A7D9-2DB12F0E3E1F}" type="slidenum">
              <a:rPr lang="es-MX" smtClean="0"/>
              <a:t>84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846276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8D416-9CFD-4885-A7D9-2DB12F0E3E1F}" type="slidenum">
              <a:rPr lang="es-MX" smtClean="0"/>
              <a:t>85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30982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8D416-9CFD-4885-A7D9-2DB12F0E3E1F}" type="slidenum">
              <a:rPr lang="es-MX" smtClean="0"/>
              <a:t>86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738658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8D416-9CFD-4885-A7D9-2DB12F0E3E1F}" type="slidenum">
              <a:rPr lang="es-MX" smtClean="0"/>
              <a:t>87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081518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8D416-9CFD-4885-A7D9-2DB12F0E3E1F}" type="slidenum">
              <a:rPr lang="es-MX" smtClean="0"/>
              <a:t>88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93425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53428" y="2404619"/>
            <a:ext cx="8538845" cy="165922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506855" y="4386368"/>
            <a:ext cx="7031990" cy="197816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8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6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45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27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08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490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572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65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51A51-3D20-44C3-9889-6FE2A5DB3093}" type="datetimeFigureOut">
              <a:rPr lang="es-MX" smtClean="0"/>
              <a:t>14/03/2017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E2EA7-9951-4B18-9C25-2B45611D79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84021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51A51-3D20-44C3-9889-6FE2A5DB3093}" type="datetimeFigureOut">
              <a:rPr lang="es-MX" smtClean="0"/>
              <a:t>14/03/2017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E2EA7-9951-4B18-9C25-2B45611D79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85198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001679" y="349405"/>
            <a:ext cx="2483520" cy="7455751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51118" y="349405"/>
            <a:ext cx="7283133" cy="7455751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51A51-3D20-44C3-9889-6FE2A5DB3093}" type="datetimeFigureOut">
              <a:rPr lang="es-MX" smtClean="0"/>
              <a:t>14/03/2017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E2EA7-9951-4B18-9C25-2B45611D79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60420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51A51-3D20-44C3-9889-6FE2A5DB3093}" type="datetimeFigureOut">
              <a:rPr lang="es-MX" smtClean="0"/>
              <a:t>14/03/2017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E2EA7-9951-4B18-9C25-2B45611D79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82952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93541" y="4974085"/>
            <a:ext cx="8538845" cy="1537379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93541" y="3280818"/>
            <a:ext cx="8538845" cy="1693267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8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63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245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327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408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490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572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65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51A51-3D20-44C3-9889-6FE2A5DB3093}" type="datetimeFigureOut">
              <a:rPr lang="es-MX" smtClean="0"/>
              <a:t>14/03/2017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E2EA7-9951-4B18-9C25-2B45611D79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01021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51118" y="2039088"/>
            <a:ext cx="4883326" cy="5766068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601873" y="2039088"/>
            <a:ext cx="4883326" cy="5766068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51A51-3D20-44C3-9889-6FE2A5DB3093}" type="datetimeFigureOut">
              <a:rPr lang="es-MX" smtClean="0"/>
              <a:t>14/03/2017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E2EA7-9951-4B18-9C25-2B45611D79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63970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2285" y="309985"/>
            <a:ext cx="9041130" cy="1290108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02285" y="1732688"/>
            <a:ext cx="4438595" cy="722102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8178" indent="0">
              <a:buNone/>
              <a:defRPr sz="2200" b="1"/>
            </a:lvl2pPr>
            <a:lvl3pPr marL="1016356" indent="0">
              <a:buNone/>
              <a:defRPr sz="2000" b="1"/>
            </a:lvl3pPr>
            <a:lvl4pPr marL="1524533" indent="0">
              <a:buNone/>
              <a:defRPr sz="1800" b="1"/>
            </a:lvl4pPr>
            <a:lvl5pPr marL="2032711" indent="0">
              <a:buNone/>
              <a:defRPr sz="1800" b="1"/>
            </a:lvl5pPr>
            <a:lvl6pPr marL="2540889" indent="0">
              <a:buNone/>
              <a:defRPr sz="1800" b="1"/>
            </a:lvl6pPr>
            <a:lvl7pPr marL="3049067" indent="0">
              <a:buNone/>
              <a:defRPr sz="1800" b="1"/>
            </a:lvl7pPr>
            <a:lvl8pPr marL="3557245" indent="0">
              <a:buNone/>
              <a:defRPr sz="1800" b="1"/>
            </a:lvl8pPr>
            <a:lvl9pPr marL="4065422" indent="0">
              <a:buNone/>
              <a:defRPr sz="18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02285" y="2454790"/>
            <a:ext cx="4438595" cy="4459833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103077" y="1732688"/>
            <a:ext cx="4440339" cy="722102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8178" indent="0">
              <a:buNone/>
              <a:defRPr sz="2200" b="1"/>
            </a:lvl2pPr>
            <a:lvl3pPr marL="1016356" indent="0">
              <a:buNone/>
              <a:defRPr sz="2000" b="1"/>
            </a:lvl3pPr>
            <a:lvl4pPr marL="1524533" indent="0">
              <a:buNone/>
              <a:defRPr sz="1800" b="1"/>
            </a:lvl4pPr>
            <a:lvl5pPr marL="2032711" indent="0">
              <a:buNone/>
              <a:defRPr sz="1800" b="1"/>
            </a:lvl5pPr>
            <a:lvl6pPr marL="2540889" indent="0">
              <a:buNone/>
              <a:defRPr sz="1800" b="1"/>
            </a:lvl6pPr>
            <a:lvl7pPr marL="3049067" indent="0">
              <a:buNone/>
              <a:defRPr sz="1800" b="1"/>
            </a:lvl7pPr>
            <a:lvl8pPr marL="3557245" indent="0">
              <a:buNone/>
              <a:defRPr sz="1800" b="1"/>
            </a:lvl8pPr>
            <a:lvl9pPr marL="4065422" indent="0">
              <a:buNone/>
              <a:defRPr sz="18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103077" y="2454790"/>
            <a:ext cx="4440339" cy="4459833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51A51-3D20-44C3-9889-6FE2A5DB3093}" type="datetimeFigureOut">
              <a:rPr lang="es-MX" smtClean="0"/>
              <a:t>14/03/2017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E2EA7-9951-4B18-9C25-2B45611D79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16692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51A51-3D20-44C3-9889-6FE2A5DB3093}" type="datetimeFigureOut">
              <a:rPr lang="es-MX" smtClean="0"/>
              <a:t>14/03/2017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E2EA7-9951-4B18-9C25-2B45611D79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05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51A51-3D20-44C3-9889-6FE2A5DB3093}" type="datetimeFigureOut">
              <a:rPr lang="es-MX" smtClean="0"/>
              <a:t>14/03/2017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E2EA7-9951-4B18-9C25-2B45611D79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10764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2286" y="308193"/>
            <a:ext cx="3304966" cy="131161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27590" y="308193"/>
            <a:ext cx="5615825" cy="6606430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02286" y="1619803"/>
            <a:ext cx="3304966" cy="5294820"/>
          </a:xfrm>
        </p:spPr>
        <p:txBody>
          <a:bodyPr/>
          <a:lstStyle>
            <a:lvl1pPr marL="0" indent="0">
              <a:buNone/>
              <a:defRPr sz="1600"/>
            </a:lvl1pPr>
            <a:lvl2pPr marL="508178" indent="0">
              <a:buNone/>
              <a:defRPr sz="1300"/>
            </a:lvl2pPr>
            <a:lvl3pPr marL="1016356" indent="0">
              <a:buNone/>
              <a:defRPr sz="1100"/>
            </a:lvl3pPr>
            <a:lvl4pPr marL="1524533" indent="0">
              <a:buNone/>
              <a:defRPr sz="1000"/>
            </a:lvl4pPr>
            <a:lvl5pPr marL="2032711" indent="0">
              <a:buNone/>
              <a:defRPr sz="1000"/>
            </a:lvl5pPr>
            <a:lvl6pPr marL="2540889" indent="0">
              <a:buNone/>
              <a:defRPr sz="1000"/>
            </a:lvl6pPr>
            <a:lvl7pPr marL="3049067" indent="0">
              <a:buNone/>
              <a:defRPr sz="1000"/>
            </a:lvl7pPr>
            <a:lvl8pPr marL="3557245" indent="0">
              <a:buNone/>
              <a:defRPr sz="1000"/>
            </a:lvl8pPr>
            <a:lvl9pPr marL="4065422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51A51-3D20-44C3-9889-6FE2A5DB3093}" type="datetimeFigureOut">
              <a:rPr lang="es-MX" smtClean="0"/>
              <a:t>14/03/2017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E2EA7-9951-4B18-9C25-2B45611D79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14099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69028" y="5418455"/>
            <a:ext cx="6027420" cy="639679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69028" y="691641"/>
            <a:ext cx="6027420" cy="4644390"/>
          </a:xfrm>
        </p:spPr>
        <p:txBody>
          <a:bodyPr/>
          <a:lstStyle>
            <a:lvl1pPr marL="0" indent="0">
              <a:buNone/>
              <a:defRPr sz="3600"/>
            </a:lvl1pPr>
            <a:lvl2pPr marL="508178" indent="0">
              <a:buNone/>
              <a:defRPr sz="3100"/>
            </a:lvl2pPr>
            <a:lvl3pPr marL="1016356" indent="0">
              <a:buNone/>
              <a:defRPr sz="2700"/>
            </a:lvl3pPr>
            <a:lvl4pPr marL="1524533" indent="0">
              <a:buNone/>
              <a:defRPr sz="2200"/>
            </a:lvl4pPr>
            <a:lvl5pPr marL="2032711" indent="0">
              <a:buNone/>
              <a:defRPr sz="2200"/>
            </a:lvl5pPr>
            <a:lvl6pPr marL="2540889" indent="0">
              <a:buNone/>
              <a:defRPr sz="2200"/>
            </a:lvl6pPr>
            <a:lvl7pPr marL="3049067" indent="0">
              <a:buNone/>
              <a:defRPr sz="2200"/>
            </a:lvl7pPr>
            <a:lvl8pPr marL="3557245" indent="0">
              <a:buNone/>
              <a:defRPr sz="2200"/>
            </a:lvl8pPr>
            <a:lvl9pPr marL="4065422" indent="0">
              <a:buNone/>
              <a:defRPr sz="22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69028" y="6058134"/>
            <a:ext cx="6027420" cy="908451"/>
          </a:xfrm>
        </p:spPr>
        <p:txBody>
          <a:bodyPr/>
          <a:lstStyle>
            <a:lvl1pPr marL="0" indent="0">
              <a:buNone/>
              <a:defRPr sz="1600"/>
            </a:lvl1pPr>
            <a:lvl2pPr marL="508178" indent="0">
              <a:buNone/>
              <a:defRPr sz="1300"/>
            </a:lvl2pPr>
            <a:lvl3pPr marL="1016356" indent="0">
              <a:buNone/>
              <a:defRPr sz="1100"/>
            </a:lvl3pPr>
            <a:lvl4pPr marL="1524533" indent="0">
              <a:buNone/>
              <a:defRPr sz="1000"/>
            </a:lvl4pPr>
            <a:lvl5pPr marL="2032711" indent="0">
              <a:buNone/>
              <a:defRPr sz="1000"/>
            </a:lvl5pPr>
            <a:lvl6pPr marL="2540889" indent="0">
              <a:buNone/>
              <a:defRPr sz="1000"/>
            </a:lvl6pPr>
            <a:lvl7pPr marL="3049067" indent="0">
              <a:buNone/>
              <a:defRPr sz="1000"/>
            </a:lvl7pPr>
            <a:lvl8pPr marL="3557245" indent="0">
              <a:buNone/>
              <a:defRPr sz="1000"/>
            </a:lvl8pPr>
            <a:lvl9pPr marL="4065422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51A51-3D20-44C3-9889-6FE2A5DB3093}" type="datetimeFigureOut">
              <a:rPr lang="es-MX" smtClean="0"/>
              <a:t>14/03/2017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E2EA7-9951-4B18-9C25-2B45611D79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77863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502285" y="309985"/>
            <a:ext cx="9041130" cy="1290108"/>
          </a:xfrm>
          <a:prstGeom prst="rect">
            <a:avLst/>
          </a:prstGeom>
        </p:spPr>
        <p:txBody>
          <a:bodyPr vert="horz" lIns="101636" tIns="50818" rIns="101636" bIns="50818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02285" y="1806152"/>
            <a:ext cx="9041130" cy="5108471"/>
          </a:xfrm>
          <a:prstGeom prst="rect">
            <a:avLst/>
          </a:prstGeom>
        </p:spPr>
        <p:txBody>
          <a:bodyPr vert="horz" lIns="101636" tIns="50818" rIns="101636" bIns="50818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502285" y="7174436"/>
            <a:ext cx="2343997" cy="412118"/>
          </a:xfrm>
          <a:prstGeom prst="rect">
            <a:avLst/>
          </a:prstGeom>
        </p:spPr>
        <p:txBody>
          <a:bodyPr vert="horz" lIns="101636" tIns="50818" rIns="101636" bIns="50818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151A51-3D20-44C3-9889-6FE2A5DB3093}" type="datetimeFigureOut">
              <a:rPr lang="es-MX" smtClean="0"/>
              <a:t>14/03/2017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432281" y="7174436"/>
            <a:ext cx="3181138" cy="412118"/>
          </a:xfrm>
          <a:prstGeom prst="rect">
            <a:avLst/>
          </a:prstGeom>
        </p:spPr>
        <p:txBody>
          <a:bodyPr vert="horz" lIns="101636" tIns="50818" rIns="101636" bIns="50818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199418" y="7174436"/>
            <a:ext cx="2343997" cy="412118"/>
          </a:xfrm>
          <a:prstGeom prst="rect">
            <a:avLst/>
          </a:prstGeom>
        </p:spPr>
        <p:txBody>
          <a:bodyPr vert="horz" lIns="101636" tIns="50818" rIns="101636" bIns="50818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E2EA7-9951-4B18-9C25-2B45611D79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9583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16356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1133" indent="-381133" algn="l" defTabSz="1016356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5789" indent="-317611" algn="l" defTabSz="1016356" rtl="0" eaLnBrk="1" latinLnBrk="0" hangingPunct="1">
        <a:spcBef>
          <a:spcPct val="20000"/>
        </a:spcBef>
        <a:buFont typeface="Arial" panose="020B0604020202020204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0445" indent="-254089" algn="l" defTabSz="10163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78622" indent="-254089" algn="l" defTabSz="1016356" rtl="0" eaLnBrk="1" latinLnBrk="0" hangingPunct="1">
        <a:spcBef>
          <a:spcPct val="20000"/>
        </a:spcBef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800" indent="-254089" algn="l" defTabSz="1016356" rtl="0" eaLnBrk="1" latinLnBrk="0" hangingPunct="1">
        <a:spcBef>
          <a:spcPct val="20000"/>
        </a:spcBef>
        <a:buFont typeface="Arial" panose="020B0604020202020204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94978" indent="-254089" algn="l" defTabSz="10163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03156" indent="-254089" algn="l" defTabSz="10163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11334" indent="-254089" algn="l" defTabSz="10163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19511" indent="-254089" algn="l" defTabSz="10163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10163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8178" algn="l" defTabSz="10163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6356" algn="l" defTabSz="10163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4533" algn="l" defTabSz="10163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2711" algn="l" defTabSz="10163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0889" algn="l" defTabSz="10163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9067" algn="l" defTabSz="10163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7245" algn="l" defTabSz="10163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5422" algn="l" defTabSz="10163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3.png"/><Relationship Id="rId7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4.png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0.png"/><Relationship Id="rId7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5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7.png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5" Type="http://schemas.openxmlformats.org/officeDocument/2006/relationships/image" Target="../media/image5.png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Relationship Id="rId1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8.png"/><Relationship Id="rId7" Type="http://schemas.openxmlformats.org/officeDocument/2006/relationships/image" Target="../media/image4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7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7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7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7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8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8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84.png"/><Relationship Id="rId4" Type="http://schemas.openxmlformats.org/officeDocument/2006/relationships/image" Target="../media/image7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73.png"/><Relationship Id="rId4" Type="http://schemas.openxmlformats.org/officeDocument/2006/relationships/image" Target="../media/image85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9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84.png"/><Relationship Id="rId4" Type="http://schemas.openxmlformats.org/officeDocument/2006/relationships/image" Target="../media/image10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10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microsoft.com/office/2007/relationships/diagramDrawing" Target="../diagrams/drawing5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4.xml"/><Relationship Id="rId12" Type="http://schemas.openxmlformats.org/officeDocument/2006/relationships/diagramColors" Target="../diagrams/colors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11" Type="http://schemas.openxmlformats.org/officeDocument/2006/relationships/diagramQuickStyle" Target="../diagrams/quickStyle5.xml"/><Relationship Id="rId5" Type="http://schemas.openxmlformats.org/officeDocument/2006/relationships/diagramLayout" Target="../diagrams/layout4.xml"/><Relationship Id="rId15" Type="http://schemas.openxmlformats.org/officeDocument/2006/relationships/image" Target="../media/image5.png"/><Relationship Id="rId10" Type="http://schemas.openxmlformats.org/officeDocument/2006/relationships/diagramLayout" Target="../diagrams/layout5.xml"/><Relationship Id="rId4" Type="http://schemas.openxmlformats.org/officeDocument/2006/relationships/diagramData" Target="../diagrams/data4.xml"/><Relationship Id="rId9" Type="http://schemas.openxmlformats.org/officeDocument/2006/relationships/diagramData" Target="../diagrams/data5.xml"/><Relationship Id="rId1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1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8"/>
            <a:ext cx="10045700" cy="7726994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066" y="1926757"/>
            <a:ext cx="2167098" cy="1080120"/>
          </a:xfrm>
          <a:prstGeom prst="rect">
            <a:avLst/>
          </a:prstGeom>
        </p:spPr>
      </p:pic>
      <p:grpSp>
        <p:nvGrpSpPr>
          <p:cNvPr id="24" name="23 Grupo"/>
          <p:cNvGrpSpPr/>
          <p:nvPr/>
        </p:nvGrpSpPr>
        <p:grpSpPr>
          <a:xfrm>
            <a:off x="2239772" y="737037"/>
            <a:ext cx="4871310" cy="3459560"/>
            <a:chOff x="1422450" y="53901"/>
            <a:chExt cx="7438367" cy="5732237"/>
          </a:xfrm>
        </p:grpSpPr>
        <p:sp>
          <p:nvSpPr>
            <p:cNvPr id="23" name="22 Elipse"/>
            <p:cNvSpPr/>
            <p:nvPr/>
          </p:nvSpPr>
          <p:spPr>
            <a:xfrm>
              <a:off x="2286546" y="53901"/>
              <a:ext cx="5760640" cy="573223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22" name="21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450" y="53901"/>
              <a:ext cx="7438367" cy="5732237"/>
            </a:xfrm>
            <a:prstGeom prst="rect">
              <a:avLst/>
            </a:prstGeom>
          </p:spPr>
        </p:pic>
      </p:grpSp>
      <p:sp>
        <p:nvSpPr>
          <p:cNvPr id="13" name="CuadroTexto 16"/>
          <p:cNvSpPr txBox="1"/>
          <p:nvPr/>
        </p:nvSpPr>
        <p:spPr>
          <a:xfrm>
            <a:off x="108687" y="4806429"/>
            <a:ext cx="9721081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 smtClean="0">
                <a:solidFill>
                  <a:srgbClr val="461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1er Jornada Regional de Capacitación 2017</a:t>
            </a:r>
          </a:p>
          <a:p>
            <a:pPr algn="ctr"/>
            <a:r>
              <a:rPr lang="es-MX" sz="3000" b="1" dirty="0" smtClean="0">
                <a:solidFill>
                  <a:srgbClr val="461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Tema: Carga de información en el Sistema de Portales de Obligaciones de Transparencia-PNT</a:t>
            </a:r>
          </a:p>
          <a:p>
            <a:pPr algn="ctr"/>
            <a:endParaRPr lang="es-MX" sz="3000" b="1" dirty="0">
              <a:solidFill>
                <a:srgbClr val="461E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1800" dirty="0">
              <a:solidFill>
                <a:srgbClr val="461E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35" y="1782093"/>
            <a:ext cx="2381688" cy="11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18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" y="0"/>
            <a:ext cx="10044560" cy="774065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49360" b="7673"/>
          <a:stretch/>
        </p:blipFill>
        <p:spPr>
          <a:xfrm>
            <a:off x="-17710" y="22821"/>
            <a:ext cx="4020220" cy="7735936"/>
          </a:xfrm>
          <a:prstGeom prst="rect">
            <a:avLst/>
          </a:prstGeom>
        </p:spPr>
      </p:pic>
      <p:sp>
        <p:nvSpPr>
          <p:cNvPr id="6" name="24 Rectángulo"/>
          <p:cNvSpPr/>
          <p:nvPr/>
        </p:nvSpPr>
        <p:spPr>
          <a:xfrm>
            <a:off x="0" y="0"/>
            <a:ext cx="10045700" cy="7758758"/>
          </a:xfrm>
          <a:prstGeom prst="rect">
            <a:avLst/>
          </a:prstGeom>
          <a:solidFill>
            <a:srgbClr val="D3B5E9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" name="10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927" y="269925"/>
            <a:ext cx="2167098" cy="108012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63466" y="2542527"/>
            <a:ext cx="8252890" cy="5078313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endParaRPr lang="es-MX" sz="3600" b="1" dirty="0"/>
          </a:p>
          <a:p>
            <a:pPr marL="235458" indent="-235458">
              <a:buFont typeface="Arial" panose="020B0604020202020204" pitchFamily="34" charset="0"/>
              <a:buChar char="•"/>
            </a:pPr>
            <a:r>
              <a:rPr lang="es-MX" sz="3200" dirty="0"/>
              <a:t>Administración de unidades administrativas (alta, eliminación y modificación)</a:t>
            </a:r>
          </a:p>
          <a:p>
            <a:pPr marL="235458" indent="-235458">
              <a:buFont typeface="Arial" panose="020B0604020202020204" pitchFamily="34" charset="0"/>
              <a:buChar char="•"/>
            </a:pPr>
            <a:endParaRPr lang="es-MX" sz="3200" dirty="0"/>
          </a:p>
          <a:p>
            <a:pPr marL="235458" indent="-235458">
              <a:buFont typeface="Arial" panose="020B0604020202020204" pitchFamily="34" charset="0"/>
              <a:buChar char="•"/>
            </a:pPr>
            <a:r>
              <a:rPr lang="es-MX" sz="3200" dirty="0"/>
              <a:t>Administración de usuarios (alta, eliminación y modificación)</a:t>
            </a:r>
          </a:p>
          <a:p>
            <a:pPr marL="235458" indent="-235458">
              <a:buFont typeface="Arial" panose="020B0604020202020204" pitchFamily="34" charset="0"/>
              <a:buChar char="•"/>
            </a:pPr>
            <a:endParaRPr lang="es-MX" sz="3200" dirty="0"/>
          </a:p>
          <a:p>
            <a:pPr marL="235458" indent="-235458">
              <a:buFont typeface="Arial" panose="020B0604020202020204" pitchFamily="34" charset="0"/>
              <a:buChar char="•"/>
            </a:pPr>
            <a:r>
              <a:rPr lang="es-MX" sz="3200" dirty="0"/>
              <a:t>Relacionar unidad administrativa con formatos</a:t>
            </a:r>
          </a:p>
          <a:p>
            <a:pPr marL="235458" indent="-235458">
              <a:buFont typeface="Arial" panose="020B0604020202020204" pitchFamily="34" charset="0"/>
              <a:buChar char="•"/>
            </a:pPr>
            <a:endParaRPr lang="es-MX" sz="3200" dirty="0"/>
          </a:p>
          <a:p>
            <a:pPr marL="235458" indent="-235458">
              <a:buFont typeface="Arial" panose="020B0604020202020204" pitchFamily="34" charset="0"/>
              <a:buChar char="•"/>
            </a:pPr>
            <a:r>
              <a:rPr lang="es-MX" sz="3200" dirty="0"/>
              <a:t>Carga de información</a:t>
            </a:r>
          </a:p>
        </p:txBody>
      </p:sp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663466" y="1782093"/>
            <a:ext cx="7894121" cy="582509"/>
          </a:xfrm>
        </p:spPr>
        <p:txBody>
          <a:bodyPr>
            <a:normAutofit fontScale="90000"/>
          </a:bodyPr>
          <a:lstStyle/>
          <a:p>
            <a:r>
              <a:rPr lang="es-MX" dirty="0" smtClean="0">
                <a:solidFill>
                  <a:srgbClr val="7030A0"/>
                </a:solidFill>
              </a:rPr>
              <a:t>Actividades del </a:t>
            </a:r>
            <a:r>
              <a:rPr lang="es-MX" dirty="0">
                <a:solidFill>
                  <a:srgbClr val="7030A0"/>
                </a:solidFill>
              </a:rPr>
              <a:t>Administrador de Sujeto Obligado (Titular de la UT):</a:t>
            </a:r>
            <a:br>
              <a:rPr lang="es-MX" dirty="0">
                <a:solidFill>
                  <a:srgbClr val="7030A0"/>
                </a:solidFill>
              </a:rPr>
            </a:br>
            <a:endParaRPr lang="es-MX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8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49360" b="7673"/>
          <a:stretch/>
        </p:blipFill>
        <p:spPr>
          <a:xfrm>
            <a:off x="-17710" y="22821"/>
            <a:ext cx="4020220" cy="7735936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420015" y="1454920"/>
            <a:ext cx="4477264" cy="1349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ts val="4944"/>
              </a:lnSpc>
            </a:pPr>
            <a:r>
              <a:rPr lang="es-MX" sz="3296" b="1" dirty="0">
                <a:solidFill>
                  <a:srgbClr val="7030A0"/>
                </a:solidFill>
              </a:rPr>
              <a:t>De las actividades del A.S.O.  (UT)</a:t>
            </a:r>
          </a:p>
        </p:txBody>
      </p:sp>
      <p:pic>
        <p:nvPicPr>
          <p:cNvPr id="6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2482" y="2850208"/>
            <a:ext cx="6733217" cy="38454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10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927" y="269925"/>
            <a:ext cx="2167098" cy="1080120"/>
          </a:xfrm>
          <a:prstGeom prst="rect">
            <a:avLst/>
          </a:prstGeom>
        </p:spPr>
      </p:pic>
      <p:pic>
        <p:nvPicPr>
          <p:cNvPr id="8" name="10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927" y="269925"/>
            <a:ext cx="2167098" cy="1080120"/>
          </a:xfrm>
          <a:prstGeom prst="rect">
            <a:avLst/>
          </a:prstGeom>
        </p:spPr>
      </p:pic>
      <p:sp>
        <p:nvSpPr>
          <p:cNvPr id="9" name="4 Rectángulo"/>
          <p:cNvSpPr/>
          <p:nvPr/>
        </p:nvSpPr>
        <p:spPr>
          <a:xfrm>
            <a:off x="0" y="7254701"/>
            <a:ext cx="10045700" cy="504056"/>
          </a:xfrm>
          <a:prstGeom prst="rect">
            <a:avLst/>
          </a:prstGeom>
          <a:solidFill>
            <a:srgbClr val="D3B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" name="Picture 2" descr="E:\Mis documentos\INAI\Imagenes\Logoplataforma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15236"/>
          <a:stretch/>
        </p:blipFill>
        <p:spPr bwMode="auto">
          <a:xfrm>
            <a:off x="151486" y="6716123"/>
            <a:ext cx="1267821" cy="10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32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49360" b="7673"/>
          <a:stretch/>
        </p:blipFill>
        <p:spPr>
          <a:xfrm>
            <a:off x="-17710" y="22821"/>
            <a:ext cx="4020220" cy="7735936"/>
          </a:xfrm>
          <a:prstGeom prst="rect">
            <a:avLst/>
          </a:prstGeom>
        </p:spPr>
      </p:pic>
      <p:sp>
        <p:nvSpPr>
          <p:cNvPr id="5" name="Marcador de texto 4"/>
          <p:cNvSpPr>
            <a:spLocks noGrp="1"/>
          </p:cNvSpPr>
          <p:nvPr>
            <p:ph type="body" idx="1"/>
          </p:nvPr>
        </p:nvSpPr>
        <p:spPr>
          <a:xfrm>
            <a:off x="702370" y="485949"/>
            <a:ext cx="3975373" cy="1881776"/>
          </a:xfrm>
        </p:spPr>
        <p:txBody>
          <a:bodyPr>
            <a:noAutofit/>
          </a:bodyPr>
          <a:lstStyle/>
          <a:p>
            <a:pPr marL="0" lvl="1">
              <a:lnSpc>
                <a:spcPts val="4944"/>
              </a:lnSpc>
            </a:pPr>
            <a:r>
              <a:rPr lang="es-MX" sz="3296" b="1" dirty="0">
                <a:solidFill>
                  <a:srgbClr val="7030A0"/>
                </a:solidFill>
              </a:rPr>
              <a:t>Alta de Unidades Administrativas</a:t>
            </a:r>
          </a:p>
        </p:txBody>
      </p:sp>
      <p:pic>
        <p:nvPicPr>
          <p:cNvPr id="4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074" y="3230598"/>
            <a:ext cx="3508788" cy="245232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5213" y="1117219"/>
            <a:ext cx="2772500" cy="1881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1087" y="2895010"/>
            <a:ext cx="3331196" cy="21449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4791" y="4715644"/>
            <a:ext cx="4293341" cy="1847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1 Rectángulo"/>
          <p:cNvSpPr/>
          <p:nvPr/>
        </p:nvSpPr>
        <p:spPr>
          <a:xfrm>
            <a:off x="8600729" y="5039943"/>
            <a:ext cx="1419833" cy="110671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35458" indent="-235458">
              <a:buFont typeface="Arial" panose="020B0604020202020204" pitchFamily="34" charset="0"/>
              <a:buChar char="•"/>
            </a:pPr>
            <a:r>
              <a:rPr lang="es-MX" sz="1648" dirty="0">
                <a:solidFill>
                  <a:srgbClr val="FF0000"/>
                </a:solidFill>
              </a:rPr>
              <a:t>EF Mismo nombre en alguno otro S.O.</a:t>
            </a:r>
          </a:p>
        </p:txBody>
      </p:sp>
      <p:pic>
        <p:nvPicPr>
          <p:cNvPr id="10" name="10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927" y="269925"/>
            <a:ext cx="2167098" cy="1080120"/>
          </a:xfrm>
          <a:prstGeom prst="rect">
            <a:avLst/>
          </a:prstGeom>
        </p:spPr>
      </p:pic>
      <p:sp>
        <p:nvSpPr>
          <p:cNvPr id="11" name="4 Rectángulo"/>
          <p:cNvSpPr/>
          <p:nvPr/>
        </p:nvSpPr>
        <p:spPr>
          <a:xfrm>
            <a:off x="0" y="7254701"/>
            <a:ext cx="10045700" cy="504056"/>
          </a:xfrm>
          <a:prstGeom prst="rect">
            <a:avLst/>
          </a:prstGeom>
          <a:solidFill>
            <a:srgbClr val="D3B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2" name="Picture 2" descr="E:\Mis documentos\INAI\Imagenes\Logoplataforma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15236"/>
          <a:stretch/>
        </p:blipFill>
        <p:spPr bwMode="auto">
          <a:xfrm>
            <a:off x="151486" y="6716123"/>
            <a:ext cx="1267821" cy="10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593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8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49360" b="7673"/>
          <a:stretch/>
        </p:blipFill>
        <p:spPr>
          <a:xfrm>
            <a:off x="-17710" y="22821"/>
            <a:ext cx="4020220" cy="7735936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423157" y="655580"/>
            <a:ext cx="4825074" cy="1915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 defTabSz="376733">
              <a:lnSpc>
                <a:spcPts val="4944"/>
              </a:lnSpc>
              <a:spcBef>
                <a:spcPts val="824"/>
              </a:spcBef>
              <a:buClr>
                <a:srgbClr val="B31166"/>
              </a:buClr>
              <a:buSzPct val="80000"/>
            </a:pPr>
            <a:r>
              <a:rPr lang="es-MX" sz="2800" b="1" dirty="0">
                <a:solidFill>
                  <a:srgbClr val="7030A0"/>
                </a:solidFill>
              </a:rPr>
              <a:t>Alta de Usuarios con Rol Administrador de Unidad </a:t>
            </a:r>
            <a:r>
              <a:rPr lang="es-MX" sz="2800" b="1" dirty="0" err="1">
                <a:solidFill>
                  <a:srgbClr val="7030A0"/>
                </a:solidFill>
              </a:rPr>
              <a:t>Adtiva</a:t>
            </a:r>
            <a:r>
              <a:rPr lang="es-MX" sz="2800" b="1" dirty="0">
                <a:solidFill>
                  <a:srgbClr val="7030A0"/>
                </a:solidFill>
              </a:rPr>
              <a:t>.</a:t>
            </a:r>
          </a:p>
        </p:txBody>
      </p:sp>
      <p:pic>
        <p:nvPicPr>
          <p:cNvPr id="6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109" y="3088572"/>
            <a:ext cx="4409171" cy="219214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grpSp>
        <p:nvGrpSpPr>
          <p:cNvPr id="7" name="6 Grupo"/>
          <p:cNvGrpSpPr/>
          <p:nvPr/>
        </p:nvGrpSpPr>
        <p:grpSpPr>
          <a:xfrm>
            <a:off x="4719644" y="2867763"/>
            <a:ext cx="5326056" cy="2915518"/>
            <a:chOff x="896255" y="473246"/>
            <a:chExt cx="11575568" cy="5977366"/>
          </a:xfrm>
        </p:grpSpPr>
        <p:pic>
          <p:nvPicPr>
            <p:cNvPr id="8" name="Imagen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6255" y="473246"/>
              <a:ext cx="8943778" cy="5977366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sp>
          <p:nvSpPr>
            <p:cNvPr id="9" name="CuadroTexto 2"/>
            <p:cNvSpPr txBox="1"/>
            <p:nvPr/>
          </p:nvSpPr>
          <p:spPr>
            <a:xfrm rot="20876993">
              <a:off x="8923527" y="1782657"/>
              <a:ext cx="3548296" cy="10209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318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REGISTRO DE UN NUEVO USUARIO</a:t>
              </a:r>
            </a:p>
          </p:txBody>
        </p:sp>
        <p:sp>
          <p:nvSpPr>
            <p:cNvPr id="10" name="CuadroTexto 3"/>
            <p:cNvSpPr txBox="1"/>
            <p:nvPr/>
          </p:nvSpPr>
          <p:spPr>
            <a:xfrm rot="20876993">
              <a:off x="8923527" y="3958370"/>
              <a:ext cx="3548296" cy="1436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318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USUARIOS CREADOS POR EL SUJETO OBLIGADO</a:t>
              </a:r>
            </a:p>
          </p:txBody>
        </p:sp>
      </p:grpSp>
      <p:pic>
        <p:nvPicPr>
          <p:cNvPr id="12" name="10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927" y="269925"/>
            <a:ext cx="2167098" cy="1080120"/>
          </a:xfrm>
          <a:prstGeom prst="rect">
            <a:avLst/>
          </a:prstGeom>
        </p:spPr>
      </p:pic>
      <p:sp>
        <p:nvSpPr>
          <p:cNvPr id="13" name="4 Rectángulo"/>
          <p:cNvSpPr/>
          <p:nvPr/>
        </p:nvSpPr>
        <p:spPr>
          <a:xfrm>
            <a:off x="0" y="7254701"/>
            <a:ext cx="10045700" cy="504056"/>
          </a:xfrm>
          <a:prstGeom prst="rect">
            <a:avLst/>
          </a:prstGeom>
          <a:solidFill>
            <a:srgbClr val="D3B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4" name="Picture 2" descr="E:\Mis documentos\INAI\Imagenes\Logoplataforma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15236"/>
          <a:stretch/>
        </p:blipFill>
        <p:spPr bwMode="auto">
          <a:xfrm>
            <a:off x="151486" y="6716123"/>
            <a:ext cx="1267821" cy="10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52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8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49360" b="7673"/>
          <a:stretch/>
        </p:blipFill>
        <p:spPr>
          <a:xfrm>
            <a:off x="-17710" y="22821"/>
            <a:ext cx="4020220" cy="773593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5913" y="4331357"/>
            <a:ext cx="3866697" cy="283196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74874"/>
            <a:ext cx="4678889" cy="283184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9261" y="1564578"/>
            <a:ext cx="6089312" cy="261101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5 CuadroTexto"/>
          <p:cNvSpPr txBox="1"/>
          <p:nvPr/>
        </p:nvSpPr>
        <p:spPr>
          <a:xfrm>
            <a:off x="163534" y="4320241"/>
            <a:ext cx="1717330" cy="700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318" dirty="0">
                <a:solidFill>
                  <a:srgbClr val="FF0000"/>
                </a:solidFill>
              </a:rPr>
              <a:t>EF. 8 a 12, Mayúscula, </a:t>
            </a:r>
          </a:p>
          <a:p>
            <a:r>
              <a:rPr lang="es-MX" sz="1318" dirty="0">
                <a:solidFill>
                  <a:srgbClr val="FF0000"/>
                </a:solidFill>
              </a:rPr>
              <a:t>minúscula y al menos </a:t>
            </a:r>
          </a:p>
          <a:p>
            <a:r>
              <a:rPr lang="es-MX" sz="1318" dirty="0">
                <a:solidFill>
                  <a:srgbClr val="FF0000"/>
                </a:solidFill>
              </a:rPr>
              <a:t>1 número</a:t>
            </a:r>
          </a:p>
        </p:txBody>
      </p:sp>
      <p:cxnSp>
        <p:nvCxnSpPr>
          <p:cNvPr id="7" name="6 Conector recto de flecha"/>
          <p:cNvCxnSpPr/>
          <p:nvPr/>
        </p:nvCxnSpPr>
        <p:spPr>
          <a:xfrm flipH="1" flipV="1">
            <a:off x="597547" y="2032222"/>
            <a:ext cx="519910" cy="2201560"/>
          </a:xfrm>
          <a:prstGeom prst="straightConnector1">
            <a:avLst/>
          </a:prstGeom>
          <a:ln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10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927" y="269925"/>
            <a:ext cx="2167098" cy="1080120"/>
          </a:xfrm>
          <a:prstGeom prst="rect">
            <a:avLst/>
          </a:prstGeom>
        </p:spPr>
      </p:pic>
      <p:sp>
        <p:nvSpPr>
          <p:cNvPr id="10" name="4 Rectángulo"/>
          <p:cNvSpPr/>
          <p:nvPr/>
        </p:nvSpPr>
        <p:spPr>
          <a:xfrm>
            <a:off x="0" y="7254701"/>
            <a:ext cx="10045700" cy="504056"/>
          </a:xfrm>
          <a:prstGeom prst="rect">
            <a:avLst/>
          </a:prstGeom>
          <a:solidFill>
            <a:srgbClr val="D3B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1" name="Picture 2" descr="E:\Mis documentos\INAI\Imagenes\Logoplataforma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15236"/>
          <a:stretch/>
        </p:blipFill>
        <p:spPr bwMode="auto">
          <a:xfrm>
            <a:off x="151486" y="6716123"/>
            <a:ext cx="1267821" cy="10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262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8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49360" b="7673"/>
          <a:stretch/>
        </p:blipFill>
        <p:spPr>
          <a:xfrm>
            <a:off x="-17710" y="22821"/>
            <a:ext cx="4020220" cy="7735936"/>
          </a:xfrm>
          <a:prstGeom prst="rect">
            <a:avLst/>
          </a:prstGeom>
        </p:spPr>
      </p:pic>
      <p:sp>
        <p:nvSpPr>
          <p:cNvPr id="5" name="Marcador de texto 4"/>
          <p:cNvSpPr>
            <a:spLocks noGrp="1"/>
          </p:cNvSpPr>
          <p:nvPr>
            <p:ph type="body" idx="1"/>
          </p:nvPr>
        </p:nvSpPr>
        <p:spPr>
          <a:xfrm>
            <a:off x="421545" y="1471370"/>
            <a:ext cx="3975373" cy="1881776"/>
          </a:xfrm>
        </p:spPr>
        <p:txBody>
          <a:bodyPr>
            <a:noAutofit/>
          </a:bodyPr>
          <a:lstStyle/>
          <a:p>
            <a:pPr marL="0" lvl="1">
              <a:lnSpc>
                <a:spcPts val="4944"/>
              </a:lnSpc>
            </a:pPr>
            <a:r>
              <a:rPr lang="es-MX" sz="2307" b="1" dirty="0">
                <a:solidFill>
                  <a:schemeClr val="bg1"/>
                </a:solidFill>
              </a:rPr>
              <a:t>Asignación de formatos a Unidades Administrativas</a:t>
            </a:r>
          </a:p>
        </p:txBody>
      </p:sp>
      <p:pic>
        <p:nvPicPr>
          <p:cNvPr id="4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50" y="3212367"/>
            <a:ext cx="4199086" cy="277452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5964" y="1695767"/>
            <a:ext cx="5110414" cy="231131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6036" y="4181821"/>
            <a:ext cx="4848254" cy="219037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10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927" y="269925"/>
            <a:ext cx="2167098" cy="1080120"/>
          </a:xfrm>
          <a:prstGeom prst="rect">
            <a:avLst/>
          </a:prstGeom>
        </p:spPr>
      </p:pic>
      <p:sp>
        <p:nvSpPr>
          <p:cNvPr id="10" name="4 Rectángulo"/>
          <p:cNvSpPr/>
          <p:nvPr/>
        </p:nvSpPr>
        <p:spPr>
          <a:xfrm>
            <a:off x="0" y="7254701"/>
            <a:ext cx="10045700" cy="504056"/>
          </a:xfrm>
          <a:prstGeom prst="rect">
            <a:avLst/>
          </a:prstGeom>
          <a:solidFill>
            <a:srgbClr val="D3B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1" name="Picture 2" descr="E:\Mis documentos\INAI\Imagenes\Logoplataforma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15236"/>
          <a:stretch/>
        </p:blipFill>
        <p:spPr bwMode="auto">
          <a:xfrm>
            <a:off x="151486" y="6716123"/>
            <a:ext cx="1267821" cy="10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90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8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49360" b="7673"/>
          <a:stretch/>
        </p:blipFill>
        <p:spPr>
          <a:xfrm>
            <a:off x="-17710" y="22821"/>
            <a:ext cx="4020220" cy="773593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59" y="1288049"/>
            <a:ext cx="4826166" cy="332006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CuadroTexto 2"/>
          <p:cNvSpPr txBox="1"/>
          <p:nvPr/>
        </p:nvSpPr>
        <p:spPr>
          <a:xfrm rot="20876993">
            <a:off x="4571220" y="1511219"/>
            <a:ext cx="3067844" cy="1005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978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Formatos susceptibles a ser relacionados a la Unidad Administrativa</a:t>
            </a:r>
          </a:p>
        </p:txBody>
      </p:sp>
      <p:sp>
        <p:nvSpPr>
          <p:cNvPr id="4" name="CuadroTexto 3"/>
          <p:cNvSpPr txBox="1"/>
          <p:nvPr/>
        </p:nvSpPr>
        <p:spPr>
          <a:xfrm rot="20876993">
            <a:off x="4518971" y="3029456"/>
            <a:ext cx="2923646" cy="701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978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Formatos relacionados a la Unidad Administrativa</a:t>
            </a:r>
          </a:p>
        </p:txBody>
      </p:sp>
      <p:pic>
        <p:nvPicPr>
          <p:cNvPr id="6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7898" y="3827023"/>
            <a:ext cx="3947801" cy="303122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10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927" y="269925"/>
            <a:ext cx="2167098" cy="1080120"/>
          </a:xfrm>
          <a:prstGeom prst="rect">
            <a:avLst/>
          </a:prstGeom>
        </p:spPr>
      </p:pic>
      <p:sp>
        <p:nvSpPr>
          <p:cNvPr id="9" name="4 Rectángulo"/>
          <p:cNvSpPr/>
          <p:nvPr/>
        </p:nvSpPr>
        <p:spPr>
          <a:xfrm>
            <a:off x="0" y="7254701"/>
            <a:ext cx="10045700" cy="504056"/>
          </a:xfrm>
          <a:prstGeom prst="rect">
            <a:avLst/>
          </a:prstGeom>
          <a:solidFill>
            <a:srgbClr val="D3B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" name="Picture 2" descr="E:\Mis documentos\INAI\Imagenes\Logoplataforma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15236"/>
          <a:stretch/>
        </p:blipFill>
        <p:spPr bwMode="auto">
          <a:xfrm>
            <a:off x="151486" y="6716123"/>
            <a:ext cx="1267821" cy="10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957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8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49360" b="7673"/>
          <a:stretch/>
        </p:blipFill>
        <p:spPr>
          <a:xfrm>
            <a:off x="-17710" y="22821"/>
            <a:ext cx="4020220" cy="773593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199" y="1857260"/>
            <a:ext cx="8633997" cy="417468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10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927" y="269925"/>
            <a:ext cx="2167098" cy="1080120"/>
          </a:xfrm>
          <a:prstGeom prst="rect">
            <a:avLst/>
          </a:prstGeom>
        </p:spPr>
      </p:pic>
      <p:sp>
        <p:nvSpPr>
          <p:cNvPr id="6" name="4 Rectángulo"/>
          <p:cNvSpPr/>
          <p:nvPr/>
        </p:nvSpPr>
        <p:spPr>
          <a:xfrm>
            <a:off x="0" y="7254701"/>
            <a:ext cx="10045700" cy="504056"/>
          </a:xfrm>
          <a:prstGeom prst="rect">
            <a:avLst/>
          </a:prstGeom>
          <a:solidFill>
            <a:srgbClr val="D3B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" name="Picture 2" descr="E:\Mis documentos\INAI\Imagenes\Logoplataforma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15236"/>
          <a:stretch/>
        </p:blipFill>
        <p:spPr bwMode="auto">
          <a:xfrm>
            <a:off x="151486" y="6716123"/>
            <a:ext cx="1267821" cy="10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9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" y="0"/>
            <a:ext cx="10044560" cy="774065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49360" b="7673"/>
          <a:stretch/>
        </p:blipFill>
        <p:spPr>
          <a:xfrm>
            <a:off x="-17710" y="22821"/>
            <a:ext cx="4020220" cy="773593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710" y="0"/>
            <a:ext cx="10321496" cy="812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3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8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49360" b="7673"/>
          <a:stretch/>
        </p:blipFill>
        <p:spPr>
          <a:xfrm>
            <a:off x="-17710" y="22821"/>
            <a:ext cx="4020220" cy="7735936"/>
          </a:xfrm>
          <a:prstGeom prst="rect">
            <a:avLst/>
          </a:prstGeom>
        </p:spPr>
      </p:pic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2404516" y="2159785"/>
            <a:ext cx="4924522" cy="4331206"/>
            <a:chOff x="0" y="45"/>
            <a:chExt cx="4131" cy="3521"/>
          </a:xfrm>
        </p:grpSpPr>
        <p:sp>
          <p:nvSpPr>
            <p:cNvPr id="8" name="Oval 3"/>
            <p:cNvSpPr>
              <a:spLocks/>
            </p:cNvSpPr>
            <p:nvPr/>
          </p:nvSpPr>
          <p:spPr bwMode="auto">
            <a:xfrm>
              <a:off x="994" y="45"/>
              <a:ext cx="2274" cy="2271"/>
            </a:xfrm>
            <a:prstGeom prst="ellipse">
              <a:avLst/>
            </a:prstGeom>
            <a:solidFill>
              <a:srgbClr val="0098AA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313928" tIns="313928" rIns="346844" bIns="313928" anchor="ctr"/>
            <a:lstStyle/>
            <a:p>
              <a:pPr algn="ctr"/>
              <a:endParaRPr lang="en-US" sz="1978" b="1" dirty="0">
                <a:cs typeface="Arial" charset="0"/>
              </a:endParaRPr>
            </a:p>
            <a:p>
              <a:pPr algn="ctr"/>
              <a:endParaRPr lang="en-US" sz="1648" b="1" dirty="0">
                <a:cs typeface="Arial" charset="0"/>
              </a:endParaRPr>
            </a:p>
          </p:txBody>
        </p:sp>
        <p:sp>
          <p:nvSpPr>
            <p:cNvPr id="9" name="Oval 4"/>
            <p:cNvSpPr>
              <a:spLocks/>
            </p:cNvSpPr>
            <p:nvPr/>
          </p:nvSpPr>
          <p:spPr bwMode="auto">
            <a:xfrm>
              <a:off x="0" y="1266"/>
              <a:ext cx="2274" cy="2272"/>
            </a:xfrm>
            <a:prstGeom prst="ellipse">
              <a:avLst/>
            </a:prstGeom>
            <a:solidFill>
              <a:srgbClr val="FF9413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313928" tIns="313928" rIns="346844" bIns="313928" anchor="ctr"/>
            <a:lstStyle/>
            <a:p>
              <a:pPr algn="ctr"/>
              <a:endParaRPr lang="en-US" sz="1648" b="1" dirty="0">
                <a:cs typeface="Arial" charset="0"/>
              </a:endParaRPr>
            </a:p>
            <a:p>
              <a:pPr algn="ctr"/>
              <a:endParaRPr lang="en-US" sz="1648" b="1" dirty="0">
                <a:cs typeface="Arial" charset="0"/>
              </a:endParaRPr>
            </a:p>
            <a:p>
              <a:pPr algn="ctr"/>
              <a:endParaRPr lang="en-US" sz="989" b="1" dirty="0">
                <a:cs typeface="Arial" charset="0"/>
              </a:endParaRPr>
            </a:p>
            <a:p>
              <a:pPr algn="ctr"/>
              <a:endParaRPr lang="en-US" sz="1154" b="1" dirty="0">
                <a:cs typeface="Arial" charset="0"/>
              </a:endParaRPr>
            </a:p>
            <a:p>
              <a:pPr algn="ctr"/>
              <a:r>
                <a:rPr lang="en-US" sz="1154" b="1" dirty="0">
                  <a:cs typeface="Arial" charset="0"/>
                </a:rPr>
                <a:t> </a:t>
              </a:r>
            </a:p>
          </p:txBody>
        </p:sp>
        <p:sp>
          <p:nvSpPr>
            <p:cNvPr id="10" name="Oval 5"/>
            <p:cNvSpPr>
              <a:spLocks/>
            </p:cNvSpPr>
            <p:nvPr/>
          </p:nvSpPr>
          <p:spPr bwMode="auto">
            <a:xfrm>
              <a:off x="1856" y="1294"/>
              <a:ext cx="2275" cy="2272"/>
            </a:xfrm>
            <a:prstGeom prst="ellipse">
              <a:avLst/>
            </a:prstGeom>
            <a:solidFill>
              <a:srgbClr val="5D9548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313928" tIns="313928" rIns="346844" bIns="313928" anchor="ctr"/>
            <a:lstStyle/>
            <a:p>
              <a:pPr algn="ctr"/>
              <a:endParaRPr lang="en-US" sz="1648" b="1" dirty="0">
                <a:cs typeface="Arial" charset="0"/>
              </a:endParaRPr>
            </a:p>
            <a:p>
              <a:pPr algn="ctr"/>
              <a:endParaRPr lang="en-US" sz="1978" b="1" dirty="0">
                <a:cs typeface="Arial" charset="0"/>
              </a:endParaRPr>
            </a:p>
            <a:p>
              <a:pPr algn="ctr"/>
              <a:endParaRPr lang="en-US" sz="1648" b="1" dirty="0">
                <a:cs typeface="Arial" charset="0"/>
              </a:endParaRPr>
            </a:p>
          </p:txBody>
        </p:sp>
      </p:grpSp>
      <p:sp>
        <p:nvSpPr>
          <p:cNvPr id="2" name="CuadroTexto 1"/>
          <p:cNvSpPr txBox="1"/>
          <p:nvPr/>
        </p:nvSpPr>
        <p:spPr>
          <a:xfrm>
            <a:off x="3697376" y="2837266"/>
            <a:ext cx="2565592" cy="802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307" dirty="0"/>
              <a:t>Caso 1</a:t>
            </a:r>
          </a:p>
          <a:p>
            <a:pPr algn="ctr"/>
            <a:r>
              <a:rPr lang="is-IS" sz="2307" dirty="0"/>
              <a:t>Á</a:t>
            </a:r>
            <a:r>
              <a:rPr lang="es-ES" sz="2307" dirty="0"/>
              <a:t>reas de Dirección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4729851" y="4763276"/>
            <a:ext cx="2565592" cy="1157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307" dirty="0"/>
              <a:t>Caso 3</a:t>
            </a:r>
          </a:p>
          <a:p>
            <a:pPr algn="ctr"/>
            <a:r>
              <a:rPr lang="es-ES" sz="2307" dirty="0"/>
              <a:t>1 formato </a:t>
            </a:r>
          </a:p>
          <a:p>
            <a:pPr algn="ctr"/>
            <a:r>
              <a:rPr lang="es-ES" sz="2307" dirty="0"/>
              <a:t>+ Direcciones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2413759" y="4731886"/>
            <a:ext cx="2565592" cy="1157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307" dirty="0"/>
              <a:t>Caso 2</a:t>
            </a:r>
          </a:p>
          <a:p>
            <a:pPr algn="ctr"/>
            <a:r>
              <a:rPr lang="is-IS" sz="2307" dirty="0"/>
              <a:t>+ </a:t>
            </a:r>
            <a:r>
              <a:rPr lang="es-ES" sz="2307" dirty="0"/>
              <a:t>Direcciones</a:t>
            </a:r>
          </a:p>
          <a:p>
            <a:pPr algn="ctr"/>
            <a:r>
              <a:rPr lang="es-ES" sz="2307" dirty="0"/>
              <a:t>1 formato</a:t>
            </a:r>
          </a:p>
        </p:txBody>
      </p:sp>
      <p:pic>
        <p:nvPicPr>
          <p:cNvPr id="14" name="1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927" y="269925"/>
            <a:ext cx="2167098" cy="1080120"/>
          </a:xfrm>
          <a:prstGeom prst="rect">
            <a:avLst/>
          </a:prstGeom>
        </p:spPr>
      </p:pic>
      <p:sp>
        <p:nvSpPr>
          <p:cNvPr id="15" name="4 Rectángulo"/>
          <p:cNvSpPr/>
          <p:nvPr/>
        </p:nvSpPr>
        <p:spPr>
          <a:xfrm>
            <a:off x="0" y="7254701"/>
            <a:ext cx="10045700" cy="504056"/>
          </a:xfrm>
          <a:prstGeom prst="rect">
            <a:avLst/>
          </a:prstGeom>
          <a:solidFill>
            <a:srgbClr val="D3B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6" name="Picture 2" descr="E:\Mis documentos\INAI\Imagenes\Logoplataforma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15236"/>
          <a:stretch/>
        </p:blipFill>
        <p:spPr bwMode="auto">
          <a:xfrm>
            <a:off x="151486" y="6716123"/>
            <a:ext cx="1267821" cy="10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325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1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8"/>
            <a:ext cx="10045700" cy="7726994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0" y="7254701"/>
            <a:ext cx="10045700" cy="504056"/>
          </a:xfrm>
          <a:prstGeom prst="rect">
            <a:avLst/>
          </a:prstGeom>
          <a:solidFill>
            <a:srgbClr val="D3B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170" name="Picture 2" descr="E:\Mis documentos\INAI\Imagenes\Logoplataforma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15236"/>
          <a:stretch/>
        </p:blipFill>
        <p:spPr bwMode="auto">
          <a:xfrm>
            <a:off x="151486" y="6716123"/>
            <a:ext cx="1267821" cy="10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2572028329"/>
              </p:ext>
            </p:extLst>
          </p:nvPr>
        </p:nvGraphicFramePr>
        <p:xfrm>
          <a:off x="373172" y="341933"/>
          <a:ext cx="9186182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10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090" y="4950445"/>
            <a:ext cx="2167098" cy="108012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59" y="4805781"/>
            <a:ext cx="2381688" cy="11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27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" y="0"/>
            <a:ext cx="10044560" cy="7740650"/>
          </a:xfrm>
          <a:prstGeom prst="rect">
            <a:avLst/>
          </a:prstGeom>
        </p:spPr>
      </p:pic>
      <p:pic>
        <p:nvPicPr>
          <p:cNvPr id="5" name="1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0" y="0"/>
            <a:ext cx="10045700" cy="7726994"/>
          </a:xfrm>
          <a:prstGeom prst="rect">
            <a:avLst/>
          </a:prstGeom>
        </p:spPr>
      </p:pic>
      <p:pic>
        <p:nvPicPr>
          <p:cNvPr id="6" name="10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927" y="269925"/>
            <a:ext cx="2167098" cy="108012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329138" y="1763912"/>
            <a:ext cx="9386284" cy="5847755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3200" dirty="0" smtClean="0"/>
              <a:t>Preparar la información acorde a sus funciones y atribuciones. </a:t>
            </a:r>
            <a:r>
              <a:rPr lang="es-MX" dirty="0" smtClean="0"/>
              <a:t>¿Quién ya cargaba información?</a:t>
            </a:r>
            <a:endParaRPr lang="es-MX" sz="3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3200" dirty="0" smtClean="0"/>
              <a:t>Organizar la información, atendiendo </a:t>
            </a:r>
          </a:p>
          <a:p>
            <a:r>
              <a:rPr lang="es-MX" sz="3200" dirty="0" smtClean="0"/>
              <a:t>a) </a:t>
            </a:r>
            <a:r>
              <a:rPr lang="es-MX" sz="3200" dirty="0"/>
              <a:t>Lineamientos Técnicos Generales, Anexo </a:t>
            </a:r>
            <a:r>
              <a:rPr lang="es-MX" sz="3200" dirty="0" smtClean="0"/>
              <a:t>1</a:t>
            </a:r>
          </a:p>
          <a:p>
            <a:r>
              <a:rPr lang="es-MX" sz="3200" dirty="0" smtClean="0"/>
              <a:t>b) </a:t>
            </a:r>
            <a:r>
              <a:rPr lang="es-MX" sz="3200" dirty="0"/>
              <a:t>Tabla de aplicabilidad</a:t>
            </a:r>
            <a:endParaRPr lang="es-MX" sz="3200" dirty="0" smtClean="0"/>
          </a:p>
          <a:p>
            <a:r>
              <a:rPr lang="es-MX" sz="3200" dirty="0" smtClean="0"/>
              <a:t>b) Diccionario de datos</a:t>
            </a:r>
          </a:p>
          <a:p>
            <a:r>
              <a:rPr lang="es-MX" sz="3200" dirty="0" smtClean="0"/>
              <a:t>c) Lineamientos de publicación y actualización ITEI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3200" dirty="0" smtClean="0"/>
              <a:t>Coordinarse, en su caso, con otras unidades administrativas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3200" dirty="0" smtClean="0"/>
              <a:t>Cargar la información al SIPOT</a:t>
            </a:r>
            <a:endParaRPr lang="es-MX" sz="3200" dirty="0"/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-52214" y="705647"/>
            <a:ext cx="8459440" cy="706964"/>
          </a:xfrm>
        </p:spPr>
        <p:txBody>
          <a:bodyPr>
            <a:normAutofit fontScale="90000"/>
          </a:bodyPr>
          <a:lstStyle/>
          <a:p>
            <a:pPr algn="l"/>
            <a:r>
              <a:rPr lang="es-MX" sz="4400" dirty="0" smtClean="0">
                <a:solidFill>
                  <a:srgbClr val="7030A0"/>
                </a:solidFill>
              </a:rPr>
              <a:t>Actividades del Administrador </a:t>
            </a:r>
            <a:br>
              <a:rPr lang="es-MX" sz="4400" dirty="0" smtClean="0">
                <a:solidFill>
                  <a:srgbClr val="7030A0"/>
                </a:solidFill>
              </a:rPr>
            </a:br>
            <a:r>
              <a:rPr lang="es-MX" sz="4400" dirty="0" smtClean="0">
                <a:solidFill>
                  <a:srgbClr val="7030A0"/>
                </a:solidFill>
              </a:rPr>
              <a:t>de </a:t>
            </a:r>
            <a:r>
              <a:rPr lang="es-MX" sz="4400" dirty="0">
                <a:solidFill>
                  <a:srgbClr val="7030A0"/>
                </a:solidFill>
              </a:rPr>
              <a:t>Unidad </a:t>
            </a:r>
            <a:r>
              <a:rPr lang="es-MX" sz="4400" dirty="0" smtClean="0">
                <a:solidFill>
                  <a:srgbClr val="7030A0"/>
                </a:solidFill>
              </a:rPr>
              <a:t>Administrativa (Direcciones)</a:t>
            </a:r>
            <a:r>
              <a:rPr lang="es-MX" b="1" dirty="0">
                <a:solidFill>
                  <a:srgbClr val="7030A0"/>
                </a:solidFill>
              </a:rPr>
              <a:t/>
            </a:r>
            <a:br>
              <a:rPr lang="es-MX" b="1" dirty="0">
                <a:solidFill>
                  <a:srgbClr val="7030A0"/>
                </a:solidFill>
              </a:rPr>
            </a:br>
            <a:endParaRPr lang="es-MX" sz="32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29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1062410" y="1422053"/>
            <a:ext cx="6386788" cy="558247"/>
          </a:xfrm>
        </p:spPr>
        <p:txBody>
          <a:bodyPr>
            <a:normAutofit fontScale="90000"/>
          </a:bodyPr>
          <a:lstStyle/>
          <a:p>
            <a:pPr algn="l"/>
            <a:r>
              <a:rPr lang="es-MX" b="1" dirty="0" smtClean="0">
                <a:solidFill>
                  <a:srgbClr val="7030A0"/>
                </a:solidFill>
              </a:rPr>
              <a:t>Carga de información en el SIPOT:</a:t>
            </a:r>
            <a:r>
              <a:rPr lang="es-MX" b="1" dirty="0">
                <a:solidFill>
                  <a:srgbClr val="7030A0"/>
                </a:solidFill>
              </a:rPr>
              <a:t/>
            </a:r>
            <a:br>
              <a:rPr lang="es-MX" b="1" dirty="0">
                <a:solidFill>
                  <a:srgbClr val="7030A0"/>
                </a:solidFill>
              </a:rPr>
            </a:br>
            <a:r>
              <a:rPr lang="es-MX" b="1" dirty="0" smtClean="0">
                <a:solidFill>
                  <a:srgbClr val="7030A0"/>
                </a:solidFill>
              </a:rPr>
              <a:t>Modalidades</a:t>
            </a:r>
            <a:endParaRPr lang="es-MX" b="1" dirty="0">
              <a:solidFill>
                <a:srgbClr val="7030A0"/>
              </a:solidFill>
            </a:endParaRPr>
          </a:p>
        </p:txBody>
      </p:sp>
      <p:sp>
        <p:nvSpPr>
          <p:cNvPr id="9" name="Marcador de contenido 2"/>
          <p:cNvSpPr>
            <a:spLocks noGrp="1"/>
          </p:cNvSpPr>
          <p:nvPr>
            <p:ph idx="1"/>
          </p:nvPr>
        </p:nvSpPr>
        <p:spPr>
          <a:xfrm>
            <a:off x="275903" y="3309971"/>
            <a:ext cx="9656605" cy="1535434"/>
          </a:xfrm>
        </p:spPr>
        <p:txBody>
          <a:bodyPr>
            <a:noAutofit/>
          </a:bodyPr>
          <a:lstStyle/>
          <a:p>
            <a:pPr marL="376733" indent="-376733">
              <a:buFont typeface="+mj-lt"/>
              <a:buAutoNum type="arabicPeriod"/>
            </a:pPr>
            <a:r>
              <a:rPr lang="es-MX" sz="2966" b="1" dirty="0"/>
              <a:t>Formulario web: </a:t>
            </a:r>
            <a:r>
              <a:rPr lang="es-MX" sz="2966" dirty="0"/>
              <a:t>Carga por pantalla en el SIPOT</a:t>
            </a:r>
            <a:endParaRPr lang="es-MX" sz="2966" b="1" dirty="0"/>
          </a:p>
          <a:p>
            <a:pPr marL="376733" indent="-376733">
              <a:buFont typeface="+mj-lt"/>
              <a:buAutoNum type="arabicPeriod"/>
            </a:pPr>
            <a:r>
              <a:rPr lang="es-MX" sz="2966" b="1" dirty="0"/>
              <a:t>Carga </a:t>
            </a:r>
            <a:r>
              <a:rPr lang="es-MX" sz="2966" b="1" dirty="0" smtClean="0"/>
              <a:t>por </a:t>
            </a:r>
            <a:r>
              <a:rPr lang="es-MX" sz="2966" b="1" dirty="0" smtClean="0"/>
              <a:t>formato XLS:</a:t>
            </a:r>
            <a:r>
              <a:rPr lang="es-MX" sz="2966" dirty="0" smtClean="0"/>
              <a:t> </a:t>
            </a:r>
            <a:r>
              <a:rPr lang="es-MX" sz="2966" dirty="0"/>
              <a:t>Carga mediante los formatos establecidos en los LTG, descargados del mismo SIPOT</a:t>
            </a:r>
          </a:p>
          <a:p>
            <a:pPr marL="376733" indent="-376733">
              <a:buFont typeface="+mj-lt"/>
              <a:buAutoNum type="arabicPeriod"/>
            </a:pPr>
            <a:r>
              <a:rPr lang="es-MX" sz="2966" b="1" dirty="0"/>
              <a:t>Interoperabilidad de sistemas </a:t>
            </a:r>
            <a:r>
              <a:rPr lang="es-MX" sz="2966" dirty="0"/>
              <a:t>o Servicio web</a:t>
            </a:r>
            <a:r>
              <a:rPr lang="es-MX" sz="2966" dirty="0" smtClean="0"/>
              <a:t>.</a:t>
            </a:r>
          </a:p>
          <a:p>
            <a:pPr marL="376733" indent="-376733">
              <a:buFont typeface="+mj-lt"/>
              <a:buAutoNum type="arabicPeriod"/>
            </a:pPr>
            <a:r>
              <a:rPr lang="es-MX" sz="2966" b="1" dirty="0" smtClean="0"/>
              <a:t>Carga por lotes</a:t>
            </a:r>
            <a:endParaRPr lang="es-MX" sz="2966" b="1" dirty="0"/>
          </a:p>
        </p:txBody>
      </p:sp>
      <p:pic>
        <p:nvPicPr>
          <p:cNvPr id="4" name="10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927" y="307414"/>
            <a:ext cx="2167098" cy="1080120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0" y="7292190"/>
            <a:ext cx="10045700" cy="504056"/>
          </a:xfrm>
          <a:prstGeom prst="rect">
            <a:avLst/>
          </a:prstGeom>
          <a:solidFill>
            <a:srgbClr val="D3B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" name="Picture 2" descr="E:\Mis documentos\INAI\Imagenes\Logoplataforma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15236"/>
          <a:stretch/>
        </p:blipFill>
        <p:spPr bwMode="auto">
          <a:xfrm>
            <a:off x="151486" y="6753612"/>
            <a:ext cx="1267821" cy="10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19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7030A0"/>
                </a:solidFill>
              </a:rPr>
              <a:t>Tipos de campos</a:t>
            </a:r>
            <a:endParaRPr lang="es-MX" dirty="0">
              <a:solidFill>
                <a:srgbClr val="7030A0"/>
              </a:solidFill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395026" y="2953675"/>
            <a:ext cx="9263370" cy="1050783"/>
          </a:xfrm>
          <a:prstGeom prst="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648"/>
          </a:p>
        </p:txBody>
      </p:sp>
      <p:sp>
        <p:nvSpPr>
          <p:cNvPr id="12" name="CuadroTexto 11"/>
          <p:cNvSpPr txBox="1"/>
          <p:nvPr/>
        </p:nvSpPr>
        <p:spPr>
          <a:xfrm>
            <a:off x="505501" y="3022764"/>
            <a:ext cx="3774623" cy="421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142" b="1" dirty="0"/>
              <a:t>Listas desplegables o catálogos)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387181" y="3985286"/>
            <a:ext cx="9271215" cy="519385"/>
          </a:xfrm>
          <a:prstGeom prst="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  <a:effectLst>
            <a:outerShdw blurRad="50800" dist="50800" dir="5400000" algn="ctr" rotWithShape="0">
              <a:schemeClr val="tx2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648"/>
          </a:p>
        </p:txBody>
      </p:sp>
      <p:sp>
        <p:nvSpPr>
          <p:cNvPr id="14" name="CuadroTexto 13"/>
          <p:cNvSpPr txBox="1"/>
          <p:nvPr/>
        </p:nvSpPr>
        <p:spPr>
          <a:xfrm>
            <a:off x="479473" y="4071852"/>
            <a:ext cx="2231701" cy="421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142" b="1" dirty="0"/>
              <a:t>Campos de fechas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395026" y="4563890"/>
            <a:ext cx="9263371" cy="1036469"/>
          </a:xfrm>
          <a:prstGeom prst="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648"/>
          </a:p>
        </p:txBody>
      </p:sp>
      <p:sp>
        <p:nvSpPr>
          <p:cNvPr id="23" name="Rectángulo 22"/>
          <p:cNvSpPr/>
          <p:nvPr/>
        </p:nvSpPr>
        <p:spPr>
          <a:xfrm>
            <a:off x="387181" y="5589766"/>
            <a:ext cx="9271215" cy="519385"/>
          </a:xfrm>
          <a:prstGeom prst="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  <a:effectLst>
            <a:outerShdw blurRad="50800" dist="50800" dir="5400000" algn="ctr" rotWithShape="0">
              <a:schemeClr val="tx2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648"/>
          </a:p>
        </p:txBody>
      </p:sp>
      <p:sp>
        <p:nvSpPr>
          <p:cNvPr id="17" name="CuadroTexto 16"/>
          <p:cNvSpPr txBox="1"/>
          <p:nvPr/>
        </p:nvSpPr>
        <p:spPr>
          <a:xfrm>
            <a:off x="455100" y="5632677"/>
            <a:ext cx="2347374" cy="421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142" b="1" dirty="0"/>
              <a:t>Campos numéricos</a:t>
            </a:r>
          </a:p>
        </p:txBody>
      </p:sp>
      <p:pic>
        <p:nvPicPr>
          <p:cNvPr id="31" name="Imagen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998" y="3021007"/>
            <a:ext cx="4473476" cy="863302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999" y="4093653"/>
            <a:ext cx="2959185" cy="321822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572" y="4415475"/>
            <a:ext cx="2103612" cy="2205653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119" y="4605648"/>
            <a:ext cx="5868356" cy="792779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479473" y="4588286"/>
            <a:ext cx="2116028" cy="421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142" b="1" dirty="0"/>
              <a:t>Campos de Texto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998" y="5654598"/>
            <a:ext cx="4473476" cy="400314"/>
          </a:xfrm>
          <a:prstGeom prst="rect">
            <a:avLst/>
          </a:prstGeom>
        </p:spPr>
      </p:pic>
      <p:sp>
        <p:nvSpPr>
          <p:cNvPr id="16" name="15 Rectángulo"/>
          <p:cNvSpPr/>
          <p:nvPr/>
        </p:nvSpPr>
        <p:spPr>
          <a:xfrm>
            <a:off x="395026" y="6109151"/>
            <a:ext cx="5556546" cy="460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5458" indent="-235458">
              <a:buFont typeface="Arial" panose="020B0604020202020204" pitchFamily="34" charset="0"/>
              <a:buChar char="•"/>
            </a:pPr>
            <a:r>
              <a:rPr lang="es-MX" sz="1648" dirty="0">
                <a:solidFill>
                  <a:srgbClr val="FF0000"/>
                </a:solidFill>
              </a:rPr>
              <a:t>EF insertar caracteres que no corresponden al tipo de tabla.</a:t>
            </a:r>
          </a:p>
          <a:p>
            <a:pPr marL="235458" indent="-235458">
              <a:buFont typeface="Arial" panose="020B0604020202020204" pitchFamily="34" charset="0"/>
              <a:buChar char="•"/>
            </a:pPr>
            <a:endParaRPr lang="es-MX" sz="742" dirty="0"/>
          </a:p>
        </p:txBody>
      </p:sp>
      <p:pic>
        <p:nvPicPr>
          <p:cNvPr id="20" name="10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927" y="269925"/>
            <a:ext cx="2167098" cy="1080120"/>
          </a:xfrm>
          <a:prstGeom prst="rect">
            <a:avLst/>
          </a:prstGeom>
        </p:spPr>
      </p:pic>
      <p:sp>
        <p:nvSpPr>
          <p:cNvPr id="21" name="4 Rectángulo"/>
          <p:cNvSpPr/>
          <p:nvPr/>
        </p:nvSpPr>
        <p:spPr>
          <a:xfrm>
            <a:off x="0" y="7254701"/>
            <a:ext cx="10045700" cy="504056"/>
          </a:xfrm>
          <a:prstGeom prst="rect">
            <a:avLst/>
          </a:prstGeom>
          <a:solidFill>
            <a:srgbClr val="D3B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4" name="Picture 2" descr="E:\Mis documentos\INAI\Imagenes\Logoplataforma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15236"/>
          <a:stretch/>
        </p:blipFill>
        <p:spPr bwMode="auto">
          <a:xfrm>
            <a:off x="151486" y="6716123"/>
            <a:ext cx="1267821" cy="10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140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7" grpId="0"/>
      <p:bldP spid="15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2285" y="269925"/>
            <a:ext cx="9041130" cy="1290108"/>
          </a:xfrm>
        </p:spPr>
        <p:txBody>
          <a:bodyPr/>
          <a:lstStyle/>
          <a:p>
            <a:r>
              <a:rPr lang="es-MX" dirty="0">
                <a:solidFill>
                  <a:srgbClr val="7030A0"/>
                </a:solidFill>
              </a:rPr>
              <a:t>C</a:t>
            </a:r>
            <a:r>
              <a:rPr lang="es-MX" dirty="0" smtClean="0">
                <a:solidFill>
                  <a:srgbClr val="7030A0"/>
                </a:solidFill>
              </a:rPr>
              <a:t>ampos tipo tabla</a:t>
            </a:r>
            <a:endParaRPr lang="es-MX" dirty="0">
              <a:solidFill>
                <a:srgbClr val="7030A0"/>
              </a:solidFill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395026" y="3605470"/>
            <a:ext cx="9263370" cy="2272204"/>
          </a:xfrm>
          <a:prstGeom prst="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648"/>
          </a:p>
        </p:txBody>
      </p:sp>
      <p:sp>
        <p:nvSpPr>
          <p:cNvPr id="12" name="CuadroTexto 11"/>
          <p:cNvSpPr txBox="1"/>
          <p:nvPr/>
        </p:nvSpPr>
        <p:spPr>
          <a:xfrm>
            <a:off x="513346" y="3610805"/>
            <a:ext cx="2254656" cy="421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142" b="1" dirty="0"/>
              <a:t>Campos tipo tabla</a:t>
            </a:r>
          </a:p>
        </p:txBody>
      </p:sp>
      <p:sp>
        <p:nvSpPr>
          <p:cNvPr id="23" name="Rectángulo 22"/>
          <p:cNvSpPr/>
          <p:nvPr/>
        </p:nvSpPr>
        <p:spPr>
          <a:xfrm>
            <a:off x="395026" y="5888286"/>
            <a:ext cx="9271215" cy="519385"/>
          </a:xfrm>
          <a:prstGeom prst="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  <a:effectLst>
            <a:outerShdw blurRad="50800" dist="50800" dir="5400000" algn="ctr" rotWithShape="0">
              <a:schemeClr val="tx2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648"/>
          </a:p>
        </p:txBody>
      </p:sp>
      <p:sp>
        <p:nvSpPr>
          <p:cNvPr id="15" name="CuadroTexto 14"/>
          <p:cNvSpPr txBox="1"/>
          <p:nvPr/>
        </p:nvSpPr>
        <p:spPr>
          <a:xfrm>
            <a:off x="487319" y="5176327"/>
            <a:ext cx="2116028" cy="421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142" b="1" dirty="0"/>
              <a:t>Campos de Texto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728" y="3667264"/>
            <a:ext cx="1756964" cy="32943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46" y="4079712"/>
            <a:ext cx="7617042" cy="167750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764" y="4069100"/>
            <a:ext cx="1423929" cy="1677505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501036" y="3056072"/>
            <a:ext cx="4112417" cy="3967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s-MX" sz="1978" dirty="0"/>
              <a:t>Artículo 8 fracción V inciso a)</a:t>
            </a: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927" y="269925"/>
            <a:ext cx="2167098" cy="1080120"/>
          </a:xfrm>
          <a:prstGeom prst="rect">
            <a:avLst/>
          </a:prstGeom>
        </p:spPr>
      </p:pic>
      <p:sp>
        <p:nvSpPr>
          <p:cNvPr id="13" name="4 Rectángulo"/>
          <p:cNvSpPr/>
          <p:nvPr/>
        </p:nvSpPr>
        <p:spPr>
          <a:xfrm>
            <a:off x="0" y="7254701"/>
            <a:ext cx="10045700" cy="504056"/>
          </a:xfrm>
          <a:prstGeom prst="rect">
            <a:avLst/>
          </a:prstGeom>
          <a:solidFill>
            <a:srgbClr val="D3B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4" name="Picture 2" descr="E:\Mis documentos\INAI\Imagenes\Logoplataforma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15236"/>
          <a:stretch/>
        </p:blipFill>
        <p:spPr bwMode="auto">
          <a:xfrm>
            <a:off x="151486" y="6716123"/>
            <a:ext cx="1267821" cy="10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48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19500" t="36444" r="14249" b="29556"/>
          <a:stretch/>
        </p:blipFill>
        <p:spPr>
          <a:xfrm>
            <a:off x="0" y="1646496"/>
            <a:ext cx="5227829" cy="395690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1 Rectángulo"/>
          <p:cNvSpPr/>
          <p:nvPr/>
        </p:nvSpPr>
        <p:spPr>
          <a:xfrm>
            <a:off x="1644783" y="1113183"/>
            <a:ext cx="4228915" cy="3459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648" dirty="0"/>
              <a:t>http://www.plataformadetransparencia.org.mx</a:t>
            </a:r>
          </a:p>
        </p:txBody>
      </p:sp>
      <p:pic>
        <p:nvPicPr>
          <p:cNvPr id="6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5909" y="1113183"/>
            <a:ext cx="3876841" cy="28427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5937" y="4032707"/>
            <a:ext cx="4209764" cy="285782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7 Rectángulo"/>
          <p:cNvSpPr/>
          <p:nvPr/>
        </p:nvSpPr>
        <p:spPr>
          <a:xfrm>
            <a:off x="1996347" y="5916060"/>
            <a:ext cx="4029562" cy="967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5458" indent="-235458">
              <a:buFont typeface="Arial" panose="020B0604020202020204" pitchFamily="34" charset="0"/>
              <a:buChar char="•"/>
            </a:pPr>
            <a:r>
              <a:rPr lang="es-MX" sz="1648" dirty="0">
                <a:solidFill>
                  <a:srgbClr val="FF0000"/>
                </a:solidFill>
              </a:rPr>
              <a:t>Error Frecuente (EF) Los menús de opciones cambian en función del Rol asignado.</a:t>
            </a:r>
          </a:p>
          <a:p>
            <a:pPr marL="235458" indent="-235458">
              <a:buFont typeface="Arial" panose="020B0604020202020204" pitchFamily="34" charset="0"/>
              <a:buChar char="•"/>
            </a:pPr>
            <a:endParaRPr lang="es-MX" sz="742" dirty="0"/>
          </a:p>
        </p:txBody>
      </p:sp>
      <p:pic>
        <p:nvPicPr>
          <p:cNvPr id="9" name="10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927" y="307414"/>
            <a:ext cx="2167098" cy="1080120"/>
          </a:xfrm>
          <a:prstGeom prst="rect">
            <a:avLst/>
          </a:prstGeom>
        </p:spPr>
      </p:pic>
      <p:sp>
        <p:nvSpPr>
          <p:cNvPr id="10" name="4 Rectángulo"/>
          <p:cNvSpPr/>
          <p:nvPr/>
        </p:nvSpPr>
        <p:spPr>
          <a:xfrm>
            <a:off x="0" y="7292190"/>
            <a:ext cx="10045700" cy="504056"/>
          </a:xfrm>
          <a:prstGeom prst="rect">
            <a:avLst/>
          </a:prstGeom>
          <a:solidFill>
            <a:srgbClr val="D3B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1" name="Picture 2" descr="E:\Mis documentos\INAI\Imagenes\Logoplataforma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15236"/>
          <a:stretch/>
        </p:blipFill>
        <p:spPr bwMode="auto">
          <a:xfrm>
            <a:off x="151486" y="6753612"/>
            <a:ext cx="1267821" cy="10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21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6508"/>
            <a:ext cx="6131341" cy="366511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5822" y="1140827"/>
            <a:ext cx="4247706" cy="220339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0512" y="3707949"/>
            <a:ext cx="6183016" cy="298773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Flecha derecha 5"/>
          <p:cNvSpPr/>
          <p:nvPr/>
        </p:nvSpPr>
        <p:spPr>
          <a:xfrm>
            <a:off x="2622970" y="3960463"/>
            <a:ext cx="1205784" cy="4708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648"/>
          </a:p>
        </p:txBody>
      </p:sp>
      <p:pic>
        <p:nvPicPr>
          <p:cNvPr id="7" name="10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927" y="269925"/>
            <a:ext cx="2167098" cy="1080120"/>
          </a:xfrm>
          <a:prstGeom prst="rect">
            <a:avLst/>
          </a:prstGeom>
        </p:spPr>
      </p:pic>
      <p:sp>
        <p:nvSpPr>
          <p:cNvPr id="8" name="4 Rectángulo"/>
          <p:cNvSpPr/>
          <p:nvPr/>
        </p:nvSpPr>
        <p:spPr>
          <a:xfrm>
            <a:off x="0" y="7254701"/>
            <a:ext cx="10045700" cy="504056"/>
          </a:xfrm>
          <a:prstGeom prst="rect">
            <a:avLst/>
          </a:prstGeom>
          <a:solidFill>
            <a:srgbClr val="D3B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9" name="Picture 2" descr="E:\Mis documentos\INAI\Imagenes\Logoplataforma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15236"/>
          <a:stretch/>
        </p:blipFill>
        <p:spPr bwMode="auto">
          <a:xfrm>
            <a:off x="151486" y="6716123"/>
            <a:ext cx="1267821" cy="10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866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s-MX" dirty="0" smtClean="0">
                <a:solidFill>
                  <a:srgbClr val="7030A0"/>
                </a:solidFill>
              </a:rPr>
              <a:t>CARGA POR FORMULARIO </a:t>
            </a:r>
            <a:br>
              <a:rPr lang="es-MX" dirty="0" smtClean="0">
                <a:solidFill>
                  <a:srgbClr val="7030A0"/>
                </a:solidFill>
              </a:rPr>
            </a:br>
            <a:r>
              <a:rPr lang="es-MX" dirty="0" smtClean="0">
                <a:solidFill>
                  <a:srgbClr val="7030A0"/>
                </a:solidFill>
              </a:rPr>
              <a:t>WEB (pantalla en el SIPOT)</a:t>
            </a:r>
            <a:endParaRPr lang="es-MX" dirty="0">
              <a:solidFill>
                <a:srgbClr val="7030A0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r="34799" b="34918"/>
          <a:stretch/>
        </p:blipFill>
        <p:spPr>
          <a:xfrm>
            <a:off x="1566466" y="2212921"/>
            <a:ext cx="6040411" cy="288275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9" name="8 Grupo"/>
          <p:cNvGrpSpPr/>
          <p:nvPr/>
        </p:nvGrpSpPr>
        <p:grpSpPr>
          <a:xfrm>
            <a:off x="1782490" y="2646189"/>
            <a:ext cx="5984497" cy="3459704"/>
            <a:chOff x="174171" y="116114"/>
            <a:chExt cx="11692466" cy="6589485"/>
          </a:xfrm>
        </p:grpSpPr>
        <p:pic>
          <p:nvPicPr>
            <p:cNvPr id="10" name="Imagen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51780" y="696685"/>
              <a:ext cx="10014857" cy="6008914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11" name="Imagen 2"/>
            <p:cNvPicPr>
              <a:picLocks noChangeAspect="1"/>
            </p:cNvPicPr>
            <p:nvPr/>
          </p:nvPicPr>
          <p:blipFill rotWithShape="1">
            <a:blip r:embed="rId4"/>
            <a:srcRect l="23203" t="20615" r="24135" b="19919"/>
            <a:stretch/>
          </p:blipFill>
          <p:spPr>
            <a:xfrm>
              <a:off x="174171" y="116114"/>
              <a:ext cx="2452915" cy="1161143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pic>
        <p:nvPicPr>
          <p:cNvPr id="7" name="10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927" y="269925"/>
            <a:ext cx="2167098" cy="1080120"/>
          </a:xfrm>
          <a:prstGeom prst="rect">
            <a:avLst/>
          </a:prstGeom>
        </p:spPr>
      </p:pic>
      <p:sp>
        <p:nvSpPr>
          <p:cNvPr id="8" name="4 Rectángulo"/>
          <p:cNvSpPr/>
          <p:nvPr/>
        </p:nvSpPr>
        <p:spPr>
          <a:xfrm>
            <a:off x="0" y="7254701"/>
            <a:ext cx="10045700" cy="504056"/>
          </a:xfrm>
          <a:prstGeom prst="rect">
            <a:avLst/>
          </a:prstGeom>
          <a:solidFill>
            <a:srgbClr val="D3B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2" name="Picture 2" descr="E:\Mis documentos\INAI\Imagenes\Logoplataforma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15236"/>
          <a:stretch/>
        </p:blipFill>
        <p:spPr bwMode="auto">
          <a:xfrm>
            <a:off x="151486" y="6716123"/>
            <a:ext cx="1267821" cy="10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438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3203" t="20615" r="24135" b="19919"/>
          <a:stretch/>
        </p:blipFill>
        <p:spPr>
          <a:xfrm>
            <a:off x="143510" y="1140646"/>
            <a:ext cx="2021100" cy="95673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Flecha abajo 5"/>
          <p:cNvSpPr/>
          <p:nvPr/>
        </p:nvSpPr>
        <p:spPr>
          <a:xfrm rot="5400000">
            <a:off x="9590865" y="2371949"/>
            <a:ext cx="366249" cy="8789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648"/>
          </a:p>
        </p:txBody>
      </p:sp>
      <p:sp>
        <p:nvSpPr>
          <p:cNvPr id="7" name="Flecha derecha 6"/>
          <p:cNvSpPr/>
          <p:nvPr/>
        </p:nvSpPr>
        <p:spPr>
          <a:xfrm>
            <a:off x="1458179" y="3190147"/>
            <a:ext cx="706431" cy="3139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648"/>
          </a:p>
        </p:txBody>
      </p:sp>
      <p:pic>
        <p:nvPicPr>
          <p:cNvPr id="8" name="Imagen 3"/>
          <p:cNvPicPr>
            <a:picLocks noChangeAspect="1"/>
          </p:cNvPicPr>
          <p:nvPr/>
        </p:nvPicPr>
        <p:blipFill rotWithShape="1">
          <a:blip r:embed="rId3"/>
          <a:srcRect l="21303" r="4090"/>
          <a:stretch/>
        </p:blipFill>
        <p:spPr>
          <a:xfrm>
            <a:off x="1714697" y="2269105"/>
            <a:ext cx="7320479" cy="3773199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853" y="2097379"/>
            <a:ext cx="5583726" cy="388092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3 Rectángulo"/>
          <p:cNvSpPr/>
          <p:nvPr/>
        </p:nvSpPr>
        <p:spPr>
          <a:xfrm>
            <a:off x="9537738" y="3190147"/>
            <a:ext cx="472502" cy="720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ctr">
              <a:lnSpc>
                <a:spcPts val="4944"/>
              </a:lnSpc>
            </a:pPr>
            <a:r>
              <a:rPr lang="es-MX" sz="1978" b="1" dirty="0">
                <a:solidFill>
                  <a:schemeClr val="accent1"/>
                </a:solidFill>
              </a:rPr>
              <a:t>EF.</a:t>
            </a:r>
          </a:p>
        </p:txBody>
      </p:sp>
      <p:pic>
        <p:nvPicPr>
          <p:cNvPr id="9" name="10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927" y="269925"/>
            <a:ext cx="2167098" cy="1080120"/>
          </a:xfrm>
          <a:prstGeom prst="rect">
            <a:avLst/>
          </a:prstGeom>
        </p:spPr>
      </p:pic>
      <p:sp>
        <p:nvSpPr>
          <p:cNvPr id="10" name="4 Rectángulo"/>
          <p:cNvSpPr/>
          <p:nvPr/>
        </p:nvSpPr>
        <p:spPr>
          <a:xfrm>
            <a:off x="0" y="7254701"/>
            <a:ext cx="10045700" cy="504056"/>
          </a:xfrm>
          <a:prstGeom prst="rect">
            <a:avLst/>
          </a:prstGeom>
          <a:solidFill>
            <a:srgbClr val="D3B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1" name="Picture 2" descr="E:\Mis documentos\INAI\Imagenes\Logoplataforma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15236"/>
          <a:stretch/>
        </p:blipFill>
        <p:spPr bwMode="auto">
          <a:xfrm>
            <a:off x="151486" y="6716123"/>
            <a:ext cx="1267821" cy="10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113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s-MX" dirty="0" smtClean="0">
                <a:solidFill>
                  <a:srgbClr val="7030A0"/>
                </a:solidFill>
              </a:rPr>
              <a:t>CARGA POR FORMATO </a:t>
            </a:r>
            <a:br>
              <a:rPr lang="es-MX" dirty="0" smtClean="0">
                <a:solidFill>
                  <a:srgbClr val="7030A0"/>
                </a:solidFill>
              </a:rPr>
            </a:br>
            <a:r>
              <a:rPr lang="es-MX" dirty="0" smtClean="0">
                <a:solidFill>
                  <a:srgbClr val="7030A0"/>
                </a:solidFill>
              </a:rPr>
              <a:t>EXCEL (descargado del SIPOT)</a:t>
            </a:r>
            <a:endParaRPr lang="es-MX" dirty="0">
              <a:solidFill>
                <a:srgbClr val="7030A0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r="24940" b="34918"/>
          <a:stretch/>
        </p:blipFill>
        <p:spPr>
          <a:xfrm>
            <a:off x="342572" y="2752711"/>
            <a:ext cx="4892503" cy="303524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Flecha abajo 2"/>
          <p:cNvSpPr/>
          <p:nvPr/>
        </p:nvSpPr>
        <p:spPr>
          <a:xfrm>
            <a:off x="2855284" y="2643593"/>
            <a:ext cx="334993" cy="8109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648"/>
          </a:p>
        </p:txBody>
      </p:sp>
      <p:grpSp>
        <p:nvGrpSpPr>
          <p:cNvPr id="6" name="5 Grupo"/>
          <p:cNvGrpSpPr/>
          <p:nvPr/>
        </p:nvGrpSpPr>
        <p:grpSpPr>
          <a:xfrm>
            <a:off x="4796015" y="2643593"/>
            <a:ext cx="4946583" cy="3781265"/>
            <a:chOff x="176645" y="124691"/>
            <a:chExt cx="10861469" cy="6537058"/>
          </a:xfrm>
        </p:grpSpPr>
        <p:pic>
          <p:nvPicPr>
            <p:cNvPr id="7" name="Imagen 2"/>
            <p:cNvPicPr>
              <a:picLocks noChangeAspect="1"/>
            </p:cNvPicPr>
            <p:nvPr/>
          </p:nvPicPr>
          <p:blipFill rotWithShape="1">
            <a:blip r:embed="rId3"/>
            <a:srcRect t="4959"/>
            <a:stretch/>
          </p:blipFill>
          <p:spPr>
            <a:xfrm>
              <a:off x="1667432" y="124691"/>
              <a:ext cx="9370682" cy="6537058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8" name="Imagen 1"/>
            <p:cNvPicPr>
              <a:picLocks noChangeAspect="1"/>
            </p:cNvPicPr>
            <p:nvPr/>
          </p:nvPicPr>
          <p:blipFill rotWithShape="1">
            <a:blip r:embed="rId4"/>
            <a:srcRect l="18962" t="15368" r="17127" b="11906"/>
            <a:stretch/>
          </p:blipFill>
          <p:spPr>
            <a:xfrm>
              <a:off x="176645" y="124691"/>
              <a:ext cx="2410691" cy="1246909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pic>
        <p:nvPicPr>
          <p:cNvPr id="9" name="10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927" y="269925"/>
            <a:ext cx="2167098" cy="1080120"/>
          </a:xfrm>
          <a:prstGeom prst="rect">
            <a:avLst/>
          </a:prstGeom>
        </p:spPr>
      </p:pic>
      <p:sp>
        <p:nvSpPr>
          <p:cNvPr id="10" name="4 Rectángulo"/>
          <p:cNvSpPr/>
          <p:nvPr/>
        </p:nvSpPr>
        <p:spPr>
          <a:xfrm>
            <a:off x="0" y="7254701"/>
            <a:ext cx="10045700" cy="504056"/>
          </a:xfrm>
          <a:prstGeom prst="rect">
            <a:avLst/>
          </a:prstGeom>
          <a:solidFill>
            <a:srgbClr val="D3B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1" name="Picture 2" descr="E:\Mis documentos\INAI\Imagenes\Logoplataforma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15236"/>
          <a:stretch/>
        </p:blipFill>
        <p:spPr bwMode="auto">
          <a:xfrm>
            <a:off x="151486" y="6716123"/>
            <a:ext cx="1267821" cy="10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4749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8962" t="15368" r="17127" b="11906"/>
          <a:stretch/>
        </p:blipFill>
        <p:spPr>
          <a:xfrm>
            <a:off x="0" y="197917"/>
            <a:ext cx="1986309" cy="10274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370" y="987294"/>
            <a:ext cx="8983577" cy="294913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06" y="4251378"/>
            <a:ext cx="2217722" cy="287602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597694" lon="2047171" rev="21295385"/>
            </a:camera>
            <a:lightRig rig="chilly" dir="t">
              <a:rot lat="0" lon="0" rev="4200000"/>
            </a:lightRig>
          </a:scene3d>
          <a:sp3d z="107950" extrusionH="330200" prstMaterial="metal">
            <a:bevelT prst="slope"/>
            <a:bevelB w="165100" prst="coolSlant"/>
          </a:sp3d>
        </p:spPr>
      </p:pic>
      <p:sp>
        <p:nvSpPr>
          <p:cNvPr id="7" name="CuadroTexto 6"/>
          <p:cNvSpPr txBox="1"/>
          <p:nvPr/>
        </p:nvSpPr>
        <p:spPr>
          <a:xfrm>
            <a:off x="2489143" y="4140247"/>
            <a:ext cx="7358243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s-MX" sz="2000" dirty="0" smtClean="0">
                <a:solidFill>
                  <a:srgbClr val="7030A0"/>
                </a:solidFill>
              </a:rPr>
              <a:t>Lineamientos Técnicos </a:t>
            </a:r>
            <a:r>
              <a:rPr lang="es-MX" sz="2000" dirty="0">
                <a:solidFill>
                  <a:srgbClr val="7030A0"/>
                </a:solidFill>
              </a:rPr>
              <a:t>G</a:t>
            </a:r>
            <a:r>
              <a:rPr lang="es-MX" sz="2000" dirty="0" smtClean="0">
                <a:solidFill>
                  <a:srgbClr val="7030A0"/>
                </a:solidFill>
              </a:rPr>
              <a:t>enerales </a:t>
            </a:r>
            <a:r>
              <a:rPr lang="es-MX" sz="2000" dirty="0" smtClean="0"/>
              <a:t>establecen: políticas, criterios y formatos para cargar información en el </a:t>
            </a:r>
            <a:r>
              <a:rPr lang="es-MX" sz="2000" b="1" dirty="0" smtClean="0"/>
              <a:t>SIPOT</a:t>
            </a:r>
          </a:p>
        </p:txBody>
      </p:sp>
      <p:sp>
        <p:nvSpPr>
          <p:cNvPr id="8" name="Marcador de contenido 2"/>
          <p:cNvSpPr txBox="1">
            <a:spLocks/>
          </p:cNvSpPr>
          <p:nvPr/>
        </p:nvSpPr>
        <p:spPr>
          <a:xfrm>
            <a:off x="2358554" y="4808917"/>
            <a:ext cx="7669252" cy="3021848"/>
          </a:xfrm>
          <a:prstGeom prst="rect">
            <a:avLst/>
          </a:prstGeom>
        </p:spPr>
        <p:txBody>
          <a:bodyPr>
            <a:noAutofit/>
          </a:bodyPr>
          <a:lstStyle>
            <a:lvl1pPr marL="381133" indent="-381133" algn="l" defTabSz="10163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5789" indent="-317611" algn="l" defTabSz="10163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0445" indent="-254089" algn="l" defTabSz="10163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78622" indent="-254089" algn="l" defTabSz="10163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800" indent="-254089" algn="l" defTabSz="10163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4978" indent="-254089" algn="l" defTabSz="10163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3156" indent="-254089" algn="l" defTabSz="10163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1334" indent="-254089" algn="l" defTabSz="10163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9511" indent="-254089" algn="l" defTabSz="10163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2300"/>
              </a:lnSpc>
              <a:spcBef>
                <a:spcPts val="0"/>
              </a:spcBef>
            </a:pPr>
            <a:r>
              <a:rPr lang="es-MX" sz="1800" b="1" dirty="0" smtClean="0"/>
              <a:t>Regulan </a:t>
            </a:r>
            <a:r>
              <a:rPr lang="es-MX" sz="1800" dirty="0" smtClean="0"/>
              <a:t>forma, términos, plazos (políticas) y formatos para la información prescrita en el Título Quinto de la LGTAIP</a:t>
            </a:r>
          </a:p>
          <a:p>
            <a:pPr algn="just">
              <a:lnSpc>
                <a:spcPts val="2300"/>
              </a:lnSpc>
              <a:spcBef>
                <a:spcPts val="0"/>
              </a:spcBef>
            </a:pPr>
            <a:r>
              <a:rPr lang="es-MX" sz="1800" b="1" dirty="0" smtClean="0"/>
              <a:t>Homologan</a:t>
            </a:r>
            <a:r>
              <a:rPr lang="es-MX" sz="1800" dirty="0" smtClean="0"/>
              <a:t> y </a:t>
            </a:r>
            <a:r>
              <a:rPr lang="es-MX" sz="1800" b="1" dirty="0" smtClean="0"/>
              <a:t>estandarizan la organización, difusión y actualización de la información derivada de las obligaciones de transparencia de los SO.</a:t>
            </a:r>
            <a:endParaRPr lang="es-MX" sz="1800" dirty="0"/>
          </a:p>
          <a:p>
            <a:pPr algn="just">
              <a:lnSpc>
                <a:spcPts val="2300"/>
              </a:lnSpc>
              <a:spcBef>
                <a:spcPts val="0"/>
              </a:spcBef>
            </a:pPr>
            <a:endParaRPr lang="es-MX" sz="1800" dirty="0" smtClean="0">
              <a:solidFill>
                <a:srgbClr val="7030A0"/>
              </a:solidFill>
            </a:endParaRPr>
          </a:p>
          <a:p>
            <a:pPr algn="just">
              <a:lnSpc>
                <a:spcPts val="2300"/>
              </a:lnSpc>
              <a:spcBef>
                <a:spcPts val="0"/>
              </a:spcBef>
            </a:pPr>
            <a:r>
              <a:rPr lang="es-MX" dirty="0" smtClean="0">
                <a:solidFill>
                  <a:srgbClr val="7030A0"/>
                </a:solidFill>
              </a:rPr>
              <a:t>Elementos clave: </a:t>
            </a:r>
          </a:p>
          <a:p>
            <a:pPr marL="685800" lvl="1" algn="ctr">
              <a:lnSpc>
                <a:spcPts val="25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MX" sz="1800" b="1" dirty="0" smtClean="0">
                <a:solidFill>
                  <a:srgbClr val="1F6F27"/>
                </a:solidFill>
              </a:rPr>
              <a:t>Criterios sustantivos </a:t>
            </a:r>
          </a:p>
          <a:p>
            <a:pPr marL="685800" lvl="1" algn="ctr">
              <a:lnSpc>
                <a:spcPts val="25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MX" sz="1800" b="1" dirty="0" smtClean="0">
                <a:solidFill>
                  <a:srgbClr val="1F6F27"/>
                </a:solidFill>
              </a:rPr>
              <a:t>Criterios adjetivos </a:t>
            </a:r>
            <a:r>
              <a:rPr lang="es-MX" sz="1800" dirty="0" smtClean="0">
                <a:solidFill>
                  <a:srgbClr val="1F6F27"/>
                </a:solidFill>
              </a:rPr>
              <a:t>y Formatos</a:t>
            </a:r>
          </a:p>
          <a:p>
            <a:pPr marL="685800" lvl="1" algn="ctr">
              <a:lnSpc>
                <a:spcPts val="25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s-MX" sz="1050" dirty="0" smtClean="0">
              <a:solidFill>
                <a:srgbClr val="1F6F27"/>
              </a:solidFill>
            </a:endParaRPr>
          </a:p>
        </p:txBody>
      </p:sp>
      <p:pic>
        <p:nvPicPr>
          <p:cNvPr id="12" name="10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927" y="269925"/>
            <a:ext cx="2167098" cy="1080120"/>
          </a:xfrm>
          <a:prstGeom prst="rect">
            <a:avLst/>
          </a:prstGeom>
        </p:spPr>
      </p:pic>
      <p:sp>
        <p:nvSpPr>
          <p:cNvPr id="13" name="4 Rectángulo"/>
          <p:cNvSpPr/>
          <p:nvPr/>
        </p:nvSpPr>
        <p:spPr>
          <a:xfrm>
            <a:off x="0" y="7254701"/>
            <a:ext cx="10045700" cy="504056"/>
          </a:xfrm>
          <a:prstGeom prst="rect">
            <a:avLst/>
          </a:prstGeom>
          <a:solidFill>
            <a:srgbClr val="D3B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4" name="Picture 2" descr="E:\Mis documentos\INAI\Imagenes\Logoplataforma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15236"/>
          <a:stretch/>
        </p:blipFill>
        <p:spPr bwMode="auto">
          <a:xfrm>
            <a:off x="151486" y="6716123"/>
            <a:ext cx="1267821" cy="10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15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1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8"/>
            <a:ext cx="10045700" cy="7726994"/>
          </a:xfrm>
          <a:prstGeom prst="rect">
            <a:avLst/>
          </a:prstGeom>
        </p:spPr>
      </p:pic>
      <p:sp>
        <p:nvSpPr>
          <p:cNvPr id="12" name="11 Rectángulo redondeado"/>
          <p:cNvSpPr/>
          <p:nvPr/>
        </p:nvSpPr>
        <p:spPr>
          <a:xfrm>
            <a:off x="198314" y="197917"/>
            <a:ext cx="9577063" cy="7272808"/>
          </a:xfrm>
          <a:prstGeom prst="roundRect">
            <a:avLst/>
          </a:prstGeom>
          <a:solidFill>
            <a:schemeClr val="bg1">
              <a:alpha val="66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4 Rectángulo"/>
          <p:cNvSpPr/>
          <p:nvPr/>
        </p:nvSpPr>
        <p:spPr>
          <a:xfrm>
            <a:off x="0" y="7254701"/>
            <a:ext cx="10045700" cy="504056"/>
          </a:xfrm>
          <a:prstGeom prst="rect">
            <a:avLst/>
          </a:prstGeom>
          <a:solidFill>
            <a:srgbClr val="D3B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170" name="Picture 2" descr="E:\Mis documentos\INAI\Imagenes\Logoplataforma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15236"/>
          <a:stretch/>
        </p:blipFill>
        <p:spPr bwMode="auto">
          <a:xfrm>
            <a:off x="151486" y="6716123"/>
            <a:ext cx="1267821" cy="10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794" y="7182693"/>
            <a:ext cx="1136569" cy="538577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534" y="7254699"/>
            <a:ext cx="866843" cy="432050"/>
          </a:xfrm>
          <a:prstGeom prst="rect">
            <a:avLst/>
          </a:prstGeom>
        </p:spPr>
      </p:pic>
      <p:sp>
        <p:nvSpPr>
          <p:cNvPr id="16" name="15 CuadroTexto"/>
          <p:cNvSpPr txBox="1"/>
          <p:nvPr/>
        </p:nvSpPr>
        <p:spPr>
          <a:xfrm>
            <a:off x="1488398" y="1781347"/>
            <a:ext cx="7197359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AutoNum type="romanUcPeriod"/>
            </a:pPr>
            <a:r>
              <a:rPr lang="es-MX" sz="2500" b="1" dirty="0" smtClean="0">
                <a:solidFill>
                  <a:srgbClr val="80020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PNT y el SIPOT</a:t>
            </a:r>
          </a:p>
          <a:p>
            <a:pPr marL="400050" indent="-400050">
              <a:buAutoNum type="romanUcPeriod"/>
            </a:pPr>
            <a:endParaRPr lang="es-MX" sz="2500" b="1" dirty="0" smtClean="0">
              <a:solidFill>
                <a:srgbClr val="800202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400050" indent="-400050">
              <a:buAutoNum type="romanUcPeriod"/>
            </a:pPr>
            <a:r>
              <a:rPr lang="es-MX" sz="2500" b="1" dirty="0" smtClean="0">
                <a:solidFill>
                  <a:srgbClr val="80020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Principales funciones de la UT y de las UA</a:t>
            </a:r>
          </a:p>
          <a:p>
            <a:pPr marL="400050" indent="-400050">
              <a:buAutoNum type="romanUcPeriod"/>
            </a:pPr>
            <a:endParaRPr lang="es-MX" sz="2500" b="1" dirty="0" smtClean="0">
              <a:solidFill>
                <a:srgbClr val="800202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400050" indent="-400050">
              <a:buAutoNum type="romanUcPeriod"/>
            </a:pPr>
            <a:r>
              <a:rPr lang="es-MX" sz="2500" b="1" dirty="0" smtClean="0">
                <a:solidFill>
                  <a:srgbClr val="80020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Normatividad a consultar para la carga</a:t>
            </a:r>
          </a:p>
          <a:p>
            <a:pPr marL="400050" indent="-400050">
              <a:buAutoNum type="romanUcPeriod"/>
            </a:pPr>
            <a:endParaRPr lang="es-MX" sz="2500" b="1" dirty="0" smtClean="0">
              <a:solidFill>
                <a:srgbClr val="800202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400050" indent="-400050">
              <a:buAutoNum type="romanUcPeriod"/>
            </a:pPr>
            <a:r>
              <a:rPr lang="es-MX" sz="2500" b="1" dirty="0" smtClean="0">
                <a:solidFill>
                  <a:srgbClr val="80020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Ejercicios de Carga de Información</a:t>
            </a:r>
          </a:p>
          <a:p>
            <a:pPr marL="400050" indent="-400050">
              <a:buAutoNum type="romanUcPeriod"/>
            </a:pPr>
            <a:endParaRPr lang="es-MX" sz="2500" b="1" dirty="0" smtClean="0">
              <a:solidFill>
                <a:srgbClr val="800202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400050" indent="-400050">
              <a:buAutoNum type="romanUcPeriod"/>
            </a:pPr>
            <a:r>
              <a:rPr lang="es-MX" sz="2500" b="1" dirty="0" smtClean="0">
                <a:solidFill>
                  <a:srgbClr val="80020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Preguntas frecuentes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4302770" y="565854"/>
            <a:ext cx="1911101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MX" sz="3500" b="1" dirty="0" smtClean="0">
                <a:solidFill>
                  <a:srgbClr val="461E6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</a:t>
            </a:r>
            <a:r>
              <a:rPr lang="es-MX" sz="3500" dirty="0" smtClean="0">
                <a:solidFill>
                  <a:srgbClr val="461E6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emario</a:t>
            </a:r>
          </a:p>
        </p:txBody>
      </p:sp>
    </p:spTree>
    <p:extLst>
      <p:ext uri="{BB962C8B-B14F-4D97-AF65-F5344CB8AC3E}">
        <p14:creationId xmlns:p14="http://schemas.microsoft.com/office/powerpoint/2010/main" val="426893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/>
          <p:cNvSpPr txBox="1"/>
          <p:nvPr/>
        </p:nvSpPr>
        <p:spPr>
          <a:xfrm>
            <a:off x="9199107" y="5638397"/>
            <a:ext cx="184731" cy="3459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1648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37" y="2790205"/>
            <a:ext cx="9036278" cy="4256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6346" y="917997"/>
            <a:ext cx="9041130" cy="1290108"/>
          </a:xfrm>
        </p:spPr>
        <p:txBody>
          <a:bodyPr>
            <a:noAutofit/>
          </a:bodyPr>
          <a:lstStyle/>
          <a:p>
            <a:r>
              <a:rPr lang="es-MX" sz="2800" b="1" i="1" dirty="0">
                <a:solidFill>
                  <a:srgbClr val="7030A0"/>
                </a:solidFill>
              </a:rPr>
              <a:t>Lineamientos Técnicos Generales </a:t>
            </a:r>
            <a:r>
              <a:rPr lang="es-MX" sz="2800" i="1" dirty="0">
                <a:solidFill>
                  <a:srgbClr val="7030A0"/>
                </a:solidFill>
              </a:rPr>
              <a:t>para la </a:t>
            </a:r>
            <a:r>
              <a:rPr lang="es-MX" sz="2800" b="1" i="1" dirty="0">
                <a:solidFill>
                  <a:srgbClr val="7030A0"/>
                </a:solidFill>
              </a:rPr>
              <a:t>publicación</a:t>
            </a:r>
            <a:r>
              <a:rPr lang="es-MX" sz="2800" i="1" dirty="0">
                <a:solidFill>
                  <a:srgbClr val="7030A0"/>
                </a:solidFill>
              </a:rPr>
              <a:t>, </a:t>
            </a:r>
            <a:r>
              <a:rPr lang="es-MX" sz="2800" b="1" i="1" dirty="0">
                <a:solidFill>
                  <a:srgbClr val="7030A0"/>
                </a:solidFill>
              </a:rPr>
              <a:t>homologación</a:t>
            </a:r>
            <a:r>
              <a:rPr lang="es-MX" sz="2800" i="1" dirty="0">
                <a:solidFill>
                  <a:srgbClr val="7030A0"/>
                </a:solidFill>
              </a:rPr>
              <a:t> y </a:t>
            </a:r>
            <a:r>
              <a:rPr lang="es-MX" sz="2800" b="1" i="1" dirty="0">
                <a:solidFill>
                  <a:srgbClr val="7030A0"/>
                </a:solidFill>
              </a:rPr>
              <a:t>estandarización</a:t>
            </a:r>
            <a:r>
              <a:rPr lang="es-MX" sz="2800" i="1" dirty="0">
                <a:solidFill>
                  <a:srgbClr val="7030A0"/>
                </a:solidFill>
              </a:rPr>
              <a:t> de la información de las obligaciones establecidas en el </a:t>
            </a:r>
            <a:r>
              <a:rPr lang="es-MX" sz="2800" b="1" i="1" dirty="0">
                <a:solidFill>
                  <a:srgbClr val="7030A0"/>
                </a:solidFill>
              </a:rPr>
              <a:t>Título Quinto </a:t>
            </a:r>
            <a:r>
              <a:rPr lang="es-MX" sz="2800" i="1" dirty="0" smtClean="0">
                <a:solidFill>
                  <a:srgbClr val="7030A0"/>
                </a:solidFill>
              </a:rPr>
              <a:t>de la </a:t>
            </a:r>
            <a:r>
              <a:rPr lang="es-MX" sz="2800" i="1" dirty="0">
                <a:solidFill>
                  <a:srgbClr val="7030A0"/>
                </a:solidFill>
              </a:rPr>
              <a:t>Ley General de Transparencia y Acceso a la Información Pública</a:t>
            </a:r>
            <a:endParaRPr lang="es-MX" sz="2000" dirty="0">
              <a:solidFill>
                <a:srgbClr val="7030A0"/>
              </a:solidFill>
            </a:endParaRPr>
          </a:p>
        </p:txBody>
      </p:sp>
      <p:pic>
        <p:nvPicPr>
          <p:cNvPr id="5" name="1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178" y="-162123"/>
            <a:ext cx="2167098" cy="1080120"/>
          </a:xfrm>
          <a:prstGeom prst="rect">
            <a:avLst/>
          </a:prstGeom>
        </p:spPr>
      </p:pic>
      <p:sp>
        <p:nvSpPr>
          <p:cNvPr id="6" name="4 Rectángulo"/>
          <p:cNvSpPr/>
          <p:nvPr/>
        </p:nvSpPr>
        <p:spPr>
          <a:xfrm>
            <a:off x="0" y="7254701"/>
            <a:ext cx="10045700" cy="504056"/>
          </a:xfrm>
          <a:prstGeom prst="rect">
            <a:avLst/>
          </a:prstGeom>
          <a:solidFill>
            <a:srgbClr val="D3B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" name="Picture 2" descr="E:\Mis documentos\INAI\Imagenes\Logoplataforma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15236"/>
          <a:stretch/>
        </p:blipFill>
        <p:spPr bwMode="auto">
          <a:xfrm>
            <a:off x="151486" y="6716123"/>
            <a:ext cx="1267821" cy="10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801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s-MX" dirty="0">
                <a:solidFill>
                  <a:srgbClr val="7030A0"/>
                </a:solidFill>
              </a:rPr>
              <a:t>CARGA POR </a:t>
            </a:r>
            <a:r>
              <a:rPr lang="es-MX" dirty="0" smtClean="0">
                <a:solidFill>
                  <a:srgbClr val="7030A0"/>
                </a:solidFill>
              </a:rPr>
              <a:t>FORMATO</a:t>
            </a:r>
            <a:br>
              <a:rPr lang="es-MX" dirty="0" smtClean="0">
                <a:solidFill>
                  <a:srgbClr val="7030A0"/>
                </a:solidFill>
              </a:rPr>
            </a:br>
            <a:r>
              <a:rPr lang="es-MX" dirty="0" smtClean="0">
                <a:solidFill>
                  <a:srgbClr val="7030A0"/>
                </a:solidFill>
              </a:rPr>
              <a:t> </a:t>
            </a:r>
            <a:r>
              <a:rPr lang="es-MX" dirty="0">
                <a:solidFill>
                  <a:srgbClr val="7030A0"/>
                </a:solidFill>
              </a:rPr>
              <a:t>EXCEL (descargado del SIPOT)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r="24940" b="34918"/>
          <a:stretch/>
        </p:blipFill>
        <p:spPr>
          <a:xfrm>
            <a:off x="237166" y="2728033"/>
            <a:ext cx="6155274" cy="255172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Flecha abajo 2"/>
          <p:cNvSpPr/>
          <p:nvPr/>
        </p:nvSpPr>
        <p:spPr>
          <a:xfrm rot="10519558">
            <a:off x="2356442" y="3673268"/>
            <a:ext cx="287767" cy="8676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648"/>
          </a:p>
        </p:txBody>
      </p:sp>
      <p:grpSp>
        <p:nvGrpSpPr>
          <p:cNvPr id="6" name="5 Grupo"/>
          <p:cNvGrpSpPr/>
          <p:nvPr/>
        </p:nvGrpSpPr>
        <p:grpSpPr>
          <a:xfrm>
            <a:off x="4451227" y="2677641"/>
            <a:ext cx="5594474" cy="3747096"/>
            <a:chOff x="131309" y="116115"/>
            <a:chExt cx="9953217" cy="5945051"/>
          </a:xfrm>
        </p:grpSpPr>
        <p:pic>
          <p:nvPicPr>
            <p:cNvPr id="7" name="Imagen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1309" y="116115"/>
              <a:ext cx="2524125" cy="1088572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8" name="Imagen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37868" y="1144985"/>
              <a:ext cx="7546658" cy="4916181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</p:grpSp>
      <p:pic>
        <p:nvPicPr>
          <p:cNvPr id="9" name="10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927" y="269925"/>
            <a:ext cx="2167098" cy="1080120"/>
          </a:xfrm>
          <a:prstGeom prst="rect">
            <a:avLst/>
          </a:prstGeom>
        </p:spPr>
      </p:pic>
      <p:sp>
        <p:nvSpPr>
          <p:cNvPr id="10" name="4 Rectángulo"/>
          <p:cNvSpPr/>
          <p:nvPr/>
        </p:nvSpPr>
        <p:spPr>
          <a:xfrm>
            <a:off x="0" y="7254701"/>
            <a:ext cx="10045700" cy="504056"/>
          </a:xfrm>
          <a:prstGeom prst="rect">
            <a:avLst/>
          </a:prstGeom>
          <a:solidFill>
            <a:srgbClr val="D3B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1" name="Picture 2" descr="E:\Mis documentos\INAI\Imagenes\Logoplataforma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15236"/>
          <a:stretch/>
        </p:blipFill>
        <p:spPr bwMode="auto">
          <a:xfrm>
            <a:off x="151486" y="6716123"/>
            <a:ext cx="1267821" cy="10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97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421" y="125909"/>
            <a:ext cx="2079774" cy="8969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342" y="1016800"/>
            <a:ext cx="4144608" cy="369160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Flecha derecha 4"/>
          <p:cNvSpPr/>
          <p:nvPr/>
        </p:nvSpPr>
        <p:spPr>
          <a:xfrm>
            <a:off x="599342" y="3397686"/>
            <a:ext cx="1316124" cy="4545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648"/>
          </a:p>
        </p:txBody>
      </p:sp>
      <p:grpSp>
        <p:nvGrpSpPr>
          <p:cNvPr id="9" name="8 Grupo"/>
          <p:cNvGrpSpPr/>
          <p:nvPr/>
        </p:nvGrpSpPr>
        <p:grpSpPr>
          <a:xfrm>
            <a:off x="5526906" y="1018040"/>
            <a:ext cx="4247546" cy="3690748"/>
            <a:chOff x="5928109" y="1400205"/>
            <a:chExt cx="5155050" cy="4479290"/>
          </a:xfrm>
        </p:grpSpPr>
        <p:pic>
          <p:nvPicPr>
            <p:cNvPr id="7" name="Imagen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28109" y="1400205"/>
              <a:ext cx="5155050" cy="4479290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8" name="Flecha derecha 4"/>
            <p:cNvSpPr/>
            <p:nvPr/>
          </p:nvSpPr>
          <p:spPr>
            <a:xfrm>
              <a:off x="6084606" y="4687279"/>
              <a:ext cx="1636990" cy="55147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648"/>
            </a:p>
          </p:txBody>
        </p:sp>
      </p:grpSp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4578" y="4590405"/>
            <a:ext cx="4252838" cy="276193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927" y="269925"/>
            <a:ext cx="2167098" cy="1080120"/>
          </a:xfrm>
          <a:prstGeom prst="rect">
            <a:avLst/>
          </a:prstGeom>
        </p:spPr>
      </p:pic>
      <p:sp>
        <p:nvSpPr>
          <p:cNvPr id="12" name="4 Rectángulo"/>
          <p:cNvSpPr/>
          <p:nvPr/>
        </p:nvSpPr>
        <p:spPr>
          <a:xfrm>
            <a:off x="0" y="7254701"/>
            <a:ext cx="10045700" cy="504056"/>
          </a:xfrm>
          <a:prstGeom prst="rect">
            <a:avLst/>
          </a:prstGeom>
          <a:solidFill>
            <a:srgbClr val="D3B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3" name="Picture 2" descr="E:\Mis documentos\INAI\Imagenes\Logoplataforma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15236"/>
          <a:stretch/>
        </p:blipFill>
        <p:spPr bwMode="auto">
          <a:xfrm>
            <a:off x="151486" y="6716123"/>
            <a:ext cx="1267821" cy="10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06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37584"/>
            <a:ext cx="4832329" cy="343641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93" y="1140646"/>
            <a:ext cx="2079774" cy="8969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9678" y="1341709"/>
            <a:ext cx="6756144" cy="389699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273595" y="5625811"/>
            <a:ext cx="9772105" cy="8712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MX" sz="2307" dirty="0">
                <a:solidFill>
                  <a:srgbClr val="7030A0"/>
                </a:solidFill>
              </a:rPr>
              <a:t>Recomendación: Siempre hay que hacer un respaldo de la información cargada y guardar comprobantes.</a:t>
            </a:r>
          </a:p>
          <a:p>
            <a:r>
              <a:rPr lang="es-MX" sz="2307" dirty="0">
                <a:solidFill>
                  <a:srgbClr val="7030A0"/>
                </a:solidFill>
              </a:rPr>
              <a:t> </a:t>
            </a:r>
            <a:r>
              <a:rPr lang="es-MX" sz="1978" b="1" dirty="0">
                <a:solidFill>
                  <a:srgbClr val="7030A0"/>
                </a:solidFill>
              </a:rPr>
              <a:t/>
            </a:r>
            <a:br>
              <a:rPr lang="es-MX" sz="1978" b="1" dirty="0">
                <a:solidFill>
                  <a:srgbClr val="7030A0"/>
                </a:solidFill>
              </a:rPr>
            </a:br>
            <a:endParaRPr lang="es-MX" sz="1648" dirty="0">
              <a:solidFill>
                <a:srgbClr val="7030A0"/>
              </a:solidFill>
            </a:endParaRPr>
          </a:p>
        </p:txBody>
      </p:sp>
      <p:pic>
        <p:nvPicPr>
          <p:cNvPr id="7" name="10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927" y="269925"/>
            <a:ext cx="2167098" cy="1080120"/>
          </a:xfrm>
          <a:prstGeom prst="rect">
            <a:avLst/>
          </a:prstGeom>
        </p:spPr>
      </p:pic>
      <p:sp>
        <p:nvSpPr>
          <p:cNvPr id="8" name="4 Rectángulo"/>
          <p:cNvSpPr/>
          <p:nvPr/>
        </p:nvSpPr>
        <p:spPr>
          <a:xfrm>
            <a:off x="0" y="7254701"/>
            <a:ext cx="10045700" cy="504056"/>
          </a:xfrm>
          <a:prstGeom prst="rect">
            <a:avLst/>
          </a:prstGeom>
          <a:solidFill>
            <a:srgbClr val="D3B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9" name="Picture 2" descr="E:\Mis documentos\INAI\Imagenes\Logoplataforma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15236"/>
          <a:stretch/>
        </p:blipFill>
        <p:spPr bwMode="auto">
          <a:xfrm>
            <a:off x="151486" y="6716123"/>
            <a:ext cx="1267821" cy="10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37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040" y="1589115"/>
            <a:ext cx="9021269" cy="445000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93" y="1140646"/>
            <a:ext cx="2079774" cy="8969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10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927" y="269925"/>
            <a:ext cx="2167098" cy="1080120"/>
          </a:xfrm>
          <a:prstGeom prst="rect">
            <a:avLst/>
          </a:prstGeom>
        </p:spPr>
      </p:pic>
      <p:sp>
        <p:nvSpPr>
          <p:cNvPr id="6" name="4 Rectángulo"/>
          <p:cNvSpPr/>
          <p:nvPr/>
        </p:nvSpPr>
        <p:spPr>
          <a:xfrm>
            <a:off x="0" y="7254701"/>
            <a:ext cx="10045700" cy="504056"/>
          </a:xfrm>
          <a:prstGeom prst="rect">
            <a:avLst/>
          </a:prstGeom>
          <a:solidFill>
            <a:srgbClr val="D3B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" name="Picture 2" descr="E:\Mis documentos\INAI\Imagenes\Logoplataforma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15236"/>
          <a:stretch/>
        </p:blipFill>
        <p:spPr bwMode="auto">
          <a:xfrm>
            <a:off x="151486" y="6716123"/>
            <a:ext cx="1267821" cy="10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93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s-MX" dirty="0" smtClean="0">
                <a:solidFill>
                  <a:srgbClr val="7030A0"/>
                </a:solidFill>
              </a:rPr>
              <a:t>CARGA POR FORMATO </a:t>
            </a:r>
            <a:br>
              <a:rPr lang="es-MX" dirty="0" smtClean="0">
                <a:solidFill>
                  <a:srgbClr val="7030A0"/>
                </a:solidFill>
              </a:rPr>
            </a:br>
            <a:r>
              <a:rPr lang="es-MX" dirty="0" smtClean="0">
                <a:solidFill>
                  <a:srgbClr val="7030A0"/>
                </a:solidFill>
              </a:rPr>
              <a:t>EXCEL (descargado del SIPOT)</a:t>
            </a:r>
            <a:endParaRPr lang="es-MX" dirty="0">
              <a:solidFill>
                <a:srgbClr val="7030A0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r="24940" b="34918"/>
          <a:stretch/>
        </p:blipFill>
        <p:spPr>
          <a:xfrm>
            <a:off x="342572" y="2752711"/>
            <a:ext cx="4892503" cy="303524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Flecha abajo 2"/>
          <p:cNvSpPr/>
          <p:nvPr/>
        </p:nvSpPr>
        <p:spPr>
          <a:xfrm>
            <a:off x="2855284" y="2643593"/>
            <a:ext cx="334993" cy="8109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648"/>
          </a:p>
        </p:txBody>
      </p:sp>
      <p:grpSp>
        <p:nvGrpSpPr>
          <p:cNvPr id="6" name="5 Grupo"/>
          <p:cNvGrpSpPr/>
          <p:nvPr/>
        </p:nvGrpSpPr>
        <p:grpSpPr>
          <a:xfrm>
            <a:off x="4796015" y="2643593"/>
            <a:ext cx="4946583" cy="3781265"/>
            <a:chOff x="176645" y="124691"/>
            <a:chExt cx="10861469" cy="6537058"/>
          </a:xfrm>
        </p:grpSpPr>
        <p:pic>
          <p:nvPicPr>
            <p:cNvPr id="7" name="Imagen 2"/>
            <p:cNvPicPr>
              <a:picLocks noChangeAspect="1"/>
            </p:cNvPicPr>
            <p:nvPr/>
          </p:nvPicPr>
          <p:blipFill rotWithShape="1">
            <a:blip r:embed="rId3"/>
            <a:srcRect t="4959"/>
            <a:stretch/>
          </p:blipFill>
          <p:spPr>
            <a:xfrm>
              <a:off x="1667432" y="124691"/>
              <a:ext cx="9370682" cy="6537058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8" name="Imagen 1"/>
            <p:cNvPicPr>
              <a:picLocks noChangeAspect="1"/>
            </p:cNvPicPr>
            <p:nvPr/>
          </p:nvPicPr>
          <p:blipFill rotWithShape="1">
            <a:blip r:embed="rId4"/>
            <a:srcRect l="18962" t="15368" r="17127" b="11906"/>
            <a:stretch/>
          </p:blipFill>
          <p:spPr>
            <a:xfrm>
              <a:off x="176645" y="124691"/>
              <a:ext cx="2410691" cy="1246909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pic>
        <p:nvPicPr>
          <p:cNvPr id="9" name="10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927" y="269925"/>
            <a:ext cx="2167098" cy="1080120"/>
          </a:xfrm>
          <a:prstGeom prst="rect">
            <a:avLst/>
          </a:prstGeom>
        </p:spPr>
      </p:pic>
      <p:sp>
        <p:nvSpPr>
          <p:cNvPr id="10" name="4 Rectángulo"/>
          <p:cNvSpPr/>
          <p:nvPr/>
        </p:nvSpPr>
        <p:spPr>
          <a:xfrm>
            <a:off x="0" y="7254701"/>
            <a:ext cx="10045700" cy="504056"/>
          </a:xfrm>
          <a:prstGeom prst="rect">
            <a:avLst/>
          </a:prstGeom>
          <a:solidFill>
            <a:srgbClr val="D3B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1" name="Picture 2" descr="E:\Mis documentos\INAI\Imagenes\Logoplataforma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15236"/>
          <a:stretch/>
        </p:blipFill>
        <p:spPr bwMode="auto">
          <a:xfrm>
            <a:off x="151486" y="6716123"/>
            <a:ext cx="1267821" cy="10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820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" y="1846798"/>
            <a:ext cx="7219039" cy="583383"/>
          </a:xfrm>
        </p:spPr>
        <p:txBody>
          <a:bodyPr>
            <a:normAutofit fontScale="90000"/>
          </a:bodyPr>
          <a:lstStyle/>
          <a:p>
            <a:r>
              <a:rPr lang="es-MX" dirty="0"/>
              <a:t>Formatos carga masiva (campos tipo tabla)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09" y="1548420"/>
            <a:ext cx="8924230" cy="266278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893" y="5057435"/>
            <a:ext cx="7302007" cy="698825"/>
          </a:xfrm>
          <a:prstGeom prst="rect">
            <a:avLst/>
          </a:prstGeom>
        </p:spPr>
      </p:pic>
      <p:sp>
        <p:nvSpPr>
          <p:cNvPr id="5" name="Flecha derecha 4"/>
          <p:cNvSpPr/>
          <p:nvPr/>
        </p:nvSpPr>
        <p:spPr>
          <a:xfrm rot="6780000">
            <a:off x="7767796" y="4049908"/>
            <a:ext cx="1616873" cy="3161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648"/>
          </a:p>
        </p:txBody>
      </p:sp>
      <p:sp>
        <p:nvSpPr>
          <p:cNvPr id="7" name="Rectángulo 6"/>
          <p:cNvSpPr/>
          <p:nvPr/>
        </p:nvSpPr>
        <p:spPr>
          <a:xfrm>
            <a:off x="7720925" y="5111910"/>
            <a:ext cx="674411" cy="2811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648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42" y="1617278"/>
            <a:ext cx="9651508" cy="2590705"/>
          </a:xfrm>
          <a:prstGeom prst="rect">
            <a:avLst/>
          </a:prstGeom>
        </p:spPr>
      </p:pic>
      <p:pic>
        <p:nvPicPr>
          <p:cNvPr id="9" name="10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927" y="269925"/>
            <a:ext cx="2167098" cy="1080120"/>
          </a:xfrm>
          <a:prstGeom prst="rect">
            <a:avLst/>
          </a:prstGeom>
        </p:spPr>
      </p:pic>
      <p:sp>
        <p:nvSpPr>
          <p:cNvPr id="10" name="4 Rectángulo"/>
          <p:cNvSpPr/>
          <p:nvPr/>
        </p:nvSpPr>
        <p:spPr>
          <a:xfrm>
            <a:off x="0" y="7254701"/>
            <a:ext cx="10045700" cy="504056"/>
          </a:xfrm>
          <a:prstGeom prst="rect">
            <a:avLst/>
          </a:prstGeom>
          <a:solidFill>
            <a:srgbClr val="D3B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1" name="Picture 2" descr="E:\Mis documentos\INAI\Imagenes\Logoplataforma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15236"/>
          <a:stretch/>
        </p:blipFill>
        <p:spPr bwMode="auto">
          <a:xfrm>
            <a:off x="151486" y="6716123"/>
            <a:ext cx="1267821" cy="10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8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2285" y="491985"/>
            <a:ext cx="9041130" cy="1290108"/>
          </a:xfrm>
        </p:spPr>
        <p:txBody>
          <a:bodyPr>
            <a:normAutofit fontScale="90000"/>
          </a:bodyPr>
          <a:lstStyle/>
          <a:p>
            <a:pPr algn="l"/>
            <a:r>
              <a:rPr lang="es-MX" dirty="0">
                <a:solidFill>
                  <a:srgbClr val="7030A0"/>
                </a:solidFill>
              </a:rPr>
              <a:t>Formatos carga </a:t>
            </a:r>
            <a:r>
              <a:rPr lang="es-MX" dirty="0" smtClean="0">
                <a:solidFill>
                  <a:srgbClr val="7030A0"/>
                </a:solidFill>
              </a:rPr>
              <a:t>masiva </a:t>
            </a:r>
            <a:br>
              <a:rPr lang="es-MX" dirty="0" smtClean="0">
                <a:solidFill>
                  <a:srgbClr val="7030A0"/>
                </a:solidFill>
              </a:rPr>
            </a:br>
            <a:r>
              <a:rPr lang="es-MX" dirty="0" smtClean="0">
                <a:solidFill>
                  <a:srgbClr val="7030A0"/>
                </a:solidFill>
              </a:rPr>
              <a:t>(Excel): Campos tipo “Tabla”</a:t>
            </a:r>
            <a:endParaRPr lang="es-MX" dirty="0">
              <a:solidFill>
                <a:srgbClr val="7030A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635871" y="3219607"/>
            <a:ext cx="8964948" cy="283116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s-MX" sz="2307" dirty="0"/>
              <a:t>Con el propósito de no repetir un renglón en un listado principal, una tabla nos permitirá vincular el registro a varios renglones </a:t>
            </a:r>
            <a:r>
              <a:rPr lang="es-MX" sz="2307" b="1" dirty="0"/>
              <a:t>mediante un número de identificación único.</a:t>
            </a:r>
          </a:p>
          <a:p>
            <a:pPr algn="just"/>
            <a:endParaRPr lang="es-MX" sz="2307" dirty="0"/>
          </a:p>
          <a:p>
            <a:pPr algn="ctr"/>
            <a:r>
              <a:rPr lang="es-MX" sz="2307" dirty="0"/>
              <a:t>PE. Artículo 70 fracción XVII</a:t>
            </a:r>
          </a:p>
          <a:p>
            <a:pPr algn="ctr"/>
            <a:endParaRPr lang="es-MX" sz="2307" dirty="0"/>
          </a:p>
          <a:p>
            <a:pPr algn="ctr"/>
            <a:r>
              <a:rPr lang="es-MX" sz="2307" dirty="0"/>
              <a:t>Artículo 8,fracción V, Inciso Z </a:t>
            </a:r>
          </a:p>
          <a:p>
            <a:pPr algn="just"/>
            <a:endParaRPr lang="es-MX" sz="1648" dirty="0"/>
          </a:p>
        </p:txBody>
      </p:sp>
      <p:pic>
        <p:nvPicPr>
          <p:cNvPr id="4" name="10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927" y="269925"/>
            <a:ext cx="2167098" cy="1080120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0" y="7254701"/>
            <a:ext cx="10045700" cy="504056"/>
          </a:xfrm>
          <a:prstGeom prst="rect">
            <a:avLst/>
          </a:prstGeom>
          <a:solidFill>
            <a:srgbClr val="D3B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" name="Picture 2" descr="E:\Mis documentos\INAI\Imagenes\Logoplataforma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15236"/>
          <a:stretch/>
        </p:blipFill>
        <p:spPr bwMode="auto">
          <a:xfrm>
            <a:off x="151486" y="6716123"/>
            <a:ext cx="1267821" cy="10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81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2285" y="347969"/>
            <a:ext cx="9041130" cy="1290108"/>
          </a:xfrm>
        </p:spPr>
        <p:txBody>
          <a:bodyPr>
            <a:normAutofit fontScale="90000"/>
          </a:bodyPr>
          <a:lstStyle/>
          <a:p>
            <a:pPr algn="l"/>
            <a:r>
              <a:rPr lang="es-MX" dirty="0">
                <a:solidFill>
                  <a:srgbClr val="7030A0"/>
                </a:solidFill>
              </a:rPr>
              <a:t>Formatos carga masiva </a:t>
            </a:r>
            <a:r>
              <a:rPr lang="es-MX" dirty="0" smtClean="0">
                <a:solidFill>
                  <a:srgbClr val="7030A0"/>
                </a:solidFill>
              </a:rPr>
              <a:t/>
            </a:r>
            <a:br>
              <a:rPr lang="es-MX" dirty="0" smtClean="0">
                <a:solidFill>
                  <a:srgbClr val="7030A0"/>
                </a:solidFill>
              </a:rPr>
            </a:br>
            <a:r>
              <a:rPr lang="es-MX" dirty="0" smtClean="0">
                <a:solidFill>
                  <a:srgbClr val="7030A0"/>
                </a:solidFill>
              </a:rPr>
              <a:t>(</a:t>
            </a:r>
            <a:r>
              <a:rPr lang="es-MX" dirty="0">
                <a:solidFill>
                  <a:srgbClr val="7030A0"/>
                </a:solidFill>
              </a:rPr>
              <a:t>Excel): Campos tipo “Tabla”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4616"/>
            <a:ext cx="10079633" cy="2113807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5" name="1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927" y="269925"/>
            <a:ext cx="2167098" cy="1080120"/>
          </a:xfrm>
          <a:prstGeom prst="rect">
            <a:avLst/>
          </a:prstGeom>
        </p:spPr>
      </p:pic>
      <p:sp>
        <p:nvSpPr>
          <p:cNvPr id="6" name="4 Rectángulo"/>
          <p:cNvSpPr/>
          <p:nvPr/>
        </p:nvSpPr>
        <p:spPr>
          <a:xfrm>
            <a:off x="0" y="7254701"/>
            <a:ext cx="10045700" cy="504056"/>
          </a:xfrm>
          <a:prstGeom prst="rect">
            <a:avLst/>
          </a:prstGeom>
          <a:solidFill>
            <a:srgbClr val="D3B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" name="Picture 2" descr="E:\Mis documentos\INAI\Imagenes\Logoplataforma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15236"/>
          <a:stretch/>
        </p:blipFill>
        <p:spPr bwMode="auto">
          <a:xfrm>
            <a:off x="151486" y="6716123"/>
            <a:ext cx="1267821" cy="10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26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" y="1846798"/>
            <a:ext cx="7219039" cy="583383"/>
          </a:xfrm>
        </p:spPr>
        <p:txBody>
          <a:bodyPr>
            <a:normAutofit fontScale="90000"/>
          </a:bodyPr>
          <a:lstStyle/>
          <a:p>
            <a:r>
              <a:rPr lang="es-MX" dirty="0"/>
              <a:t>Formatos carga masiva (campos tipo tabla)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09" y="1548420"/>
            <a:ext cx="8924230" cy="266278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893" y="5057435"/>
            <a:ext cx="7302007" cy="698825"/>
          </a:xfrm>
          <a:prstGeom prst="rect">
            <a:avLst/>
          </a:prstGeom>
        </p:spPr>
      </p:pic>
      <p:sp>
        <p:nvSpPr>
          <p:cNvPr id="5" name="Flecha derecha 4"/>
          <p:cNvSpPr/>
          <p:nvPr/>
        </p:nvSpPr>
        <p:spPr>
          <a:xfrm rot="6780000">
            <a:off x="7767796" y="4049908"/>
            <a:ext cx="1616873" cy="3161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648"/>
          </a:p>
        </p:txBody>
      </p:sp>
      <p:sp>
        <p:nvSpPr>
          <p:cNvPr id="7" name="Rectángulo 6"/>
          <p:cNvSpPr/>
          <p:nvPr/>
        </p:nvSpPr>
        <p:spPr>
          <a:xfrm>
            <a:off x="7720925" y="5111910"/>
            <a:ext cx="674411" cy="2811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648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42" y="1632347"/>
            <a:ext cx="9651508" cy="2590705"/>
          </a:xfrm>
          <a:prstGeom prst="rect">
            <a:avLst/>
          </a:prstGeom>
        </p:spPr>
      </p:pic>
      <p:pic>
        <p:nvPicPr>
          <p:cNvPr id="9" name="10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927" y="269925"/>
            <a:ext cx="2167098" cy="1080120"/>
          </a:xfrm>
          <a:prstGeom prst="rect">
            <a:avLst/>
          </a:prstGeom>
        </p:spPr>
      </p:pic>
      <p:sp>
        <p:nvSpPr>
          <p:cNvPr id="10" name="4 Rectángulo"/>
          <p:cNvSpPr/>
          <p:nvPr/>
        </p:nvSpPr>
        <p:spPr>
          <a:xfrm>
            <a:off x="0" y="7254701"/>
            <a:ext cx="10045700" cy="504056"/>
          </a:xfrm>
          <a:prstGeom prst="rect">
            <a:avLst/>
          </a:prstGeom>
          <a:solidFill>
            <a:srgbClr val="D3B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1" name="Picture 2" descr="E:\Mis documentos\INAI\Imagenes\Logoplataforma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15236"/>
          <a:stretch/>
        </p:blipFill>
        <p:spPr bwMode="auto">
          <a:xfrm>
            <a:off x="151486" y="6716123"/>
            <a:ext cx="1267821" cy="10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77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" y="0"/>
            <a:ext cx="10044560" cy="774065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4021658" y="5814541"/>
            <a:ext cx="5753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6000" dirty="0" smtClean="0">
                <a:solidFill>
                  <a:srgbClr val="461E6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PNT - SIPOT</a:t>
            </a:r>
            <a:endParaRPr lang="es-MX" sz="6000" dirty="0">
              <a:solidFill>
                <a:srgbClr val="461E64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49360" b="7673"/>
          <a:stretch/>
        </p:blipFill>
        <p:spPr>
          <a:xfrm>
            <a:off x="-17710" y="22821"/>
            <a:ext cx="4020220" cy="7735936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28951" y="30019"/>
            <a:ext cx="9440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0000" dirty="0">
                <a:solidFill>
                  <a:srgbClr val="461E6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61376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o 17"/>
          <p:cNvGrpSpPr/>
          <p:nvPr/>
        </p:nvGrpSpPr>
        <p:grpSpPr>
          <a:xfrm>
            <a:off x="3726706" y="4662413"/>
            <a:ext cx="7306518" cy="2780413"/>
            <a:chOff x="4428113" y="4105682"/>
            <a:chExt cx="7410470" cy="2569033"/>
          </a:xfrm>
        </p:grpSpPr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1864" y="6207925"/>
              <a:ext cx="4725059" cy="466790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8113" y="4105682"/>
              <a:ext cx="7410470" cy="2123532"/>
            </a:xfrm>
            <a:prstGeom prst="rect">
              <a:avLst/>
            </a:prstGeom>
          </p:spPr>
        </p:pic>
      </p:grpSp>
      <p:pic>
        <p:nvPicPr>
          <p:cNvPr id="19" name="Imagen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63" y="990005"/>
            <a:ext cx="7171959" cy="2466987"/>
          </a:xfrm>
          <a:prstGeom prst="rect">
            <a:avLst/>
          </a:prstGeom>
        </p:spPr>
      </p:pic>
      <p:sp>
        <p:nvSpPr>
          <p:cNvPr id="20" name="Flecha doblada 19"/>
          <p:cNvSpPr/>
          <p:nvPr/>
        </p:nvSpPr>
        <p:spPr>
          <a:xfrm rot="5400000">
            <a:off x="4785083" y="2739940"/>
            <a:ext cx="5228062" cy="2016224"/>
          </a:xfrm>
          <a:prstGeom prst="bentArrow">
            <a:avLst>
              <a:gd name="adj1" fmla="val 8037"/>
              <a:gd name="adj2" fmla="val 16815"/>
              <a:gd name="adj3" fmla="val 25000"/>
              <a:gd name="adj4" fmla="val 4375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648">
              <a:solidFill>
                <a:schemeClr val="tx1"/>
              </a:solidFill>
            </a:endParaRPr>
          </a:p>
        </p:txBody>
      </p:sp>
      <p:pic>
        <p:nvPicPr>
          <p:cNvPr id="7" name="10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927" y="269925"/>
            <a:ext cx="2167098" cy="1080120"/>
          </a:xfrm>
          <a:prstGeom prst="rect">
            <a:avLst/>
          </a:prstGeom>
        </p:spPr>
      </p:pic>
      <p:sp>
        <p:nvSpPr>
          <p:cNvPr id="8" name="4 Rectángulo"/>
          <p:cNvSpPr/>
          <p:nvPr/>
        </p:nvSpPr>
        <p:spPr>
          <a:xfrm>
            <a:off x="0" y="7254701"/>
            <a:ext cx="10045700" cy="504056"/>
          </a:xfrm>
          <a:prstGeom prst="rect">
            <a:avLst/>
          </a:prstGeom>
          <a:solidFill>
            <a:srgbClr val="D3B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9" name="Picture 2" descr="E:\Mis documentos\INAI\Imagenes\Logoplataforma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15236"/>
          <a:stretch/>
        </p:blipFill>
        <p:spPr bwMode="auto">
          <a:xfrm>
            <a:off x="151486" y="6716123"/>
            <a:ext cx="1267821" cy="10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74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s-MX" dirty="0"/>
              <a:t>Formatos carga </a:t>
            </a:r>
            <a:r>
              <a:rPr lang="es-MX" dirty="0" smtClean="0"/>
              <a:t>masiva</a:t>
            </a:r>
            <a:br>
              <a:rPr lang="es-MX" dirty="0" smtClean="0"/>
            </a:br>
            <a:r>
              <a:rPr lang="es-MX" dirty="0" smtClean="0"/>
              <a:t> </a:t>
            </a:r>
            <a:r>
              <a:rPr lang="es-MX" dirty="0"/>
              <a:t>(Excel): Campos tipo “Tabla”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72" y="3866551"/>
            <a:ext cx="3609415" cy="145030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851" y="3173896"/>
            <a:ext cx="4717112" cy="2835618"/>
          </a:xfrm>
          <a:prstGeom prst="rect">
            <a:avLst/>
          </a:prstGeom>
        </p:spPr>
      </p:pic>
      <p:sp>
        <p:nvSpPr>
          <p:cNvPr id="8" name="Abrir llave 7"/>
          <p:cNvSpPr/>
          <p:nvPr/>
        </p:nvSpPr>
        <p:spPr>
          <a:xfrm>
            <a:off x="4708922" y="3870326"/>
            <a:ext cx="246929" cy="968692"/>
          </a:xfrm>
          <a:prstGeom prst="leftBrace">
            <a:avLst>
              <a:gd name="adj1" fmla="val 8333"/>
              <a:gd name="adj2" fmla="val 50926"/>
            </a:avLst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 sz="1648"/>
          </a:p>
        </p:txBody>
      </p:sp>
      <p:sp>
        <p:nvSpPr>
          <p:cNvPr id="9" name="Abrir llave 8"/>
          <p:cNvSpPr/>
          <p:nvPr/>
        </p:nvSpPr>
        <p:spPr>
          <a:xfrm>
            <a:off x="4695738" y="4885160"/>
            <a:ext cx="246929" cy="968692"/>
          </a:xfrm>
          <a:prstGeom prst="leftBrace">
            <a:avLst>
              <a:gd name="adj1" fmla="val 8333"/>
              <a:gd name="adj2" fmla="val 50926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 sz="1648"/>
          </a:p>
        </p:txBody>
      </p:sp>
      <p:sp>
        <p:nvSpPr>
          <p:cNvPr id="10" name="Flecha derecha 9"/>
          <p:cNvSpPr/>
          <p:nvPr/>
        </p:nvSpPr>
        <p:spPr>
          <a:xfrm rot="-540000">
            <a:off x="3937379" y="4432853"/>
            <a:ext cx="753817" cy="279373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648"/>
          </a:p>
        </p:txBody>
      </p:sp>
      <p:sp>
        <p:nvSpPr>
          <p:cNvPr id="11" name="Flecha derecha 10"/>
          <p:cNvSpPr/>
          <p:nvPr/>
        </p:nvSpPr>
        <p:spPr>
          <a:xfrm rot="660000">
            <a:off x="3873570" y="5031854"/>
            <a:ext cx="851404" cy="31406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648"/>
          </a:p>
        </p:txBody>
      </p:sp>
      <p:sp>
        <p:nvSpPr>
          <p:cNvPr id="12" name="Rectángulo 11"/>
          <p:cNvSpPr/>
          <p:nvPr/>
        </p:nvSpPr>
        <p:spPr>
          <a:xfrm>
            <a:off x="3060886" y="4571555"/>
            <a:ext cx="742964" cy="224829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648"/>
          </a:p>
        </p:txBody>
      </p:sp>
      <p:sp>
        <p:nvSpPr>
          <p:cNvPr id="13" name="Rectángulo 12"/>
          <p:cNvSpPr/>
          <p:nvPr/>
        </p:nvSpPr>
        <p:spPr>
          <a:xfrm>
            <a:off x="3060885" y="4796383"/>
            <a:ext cx="742964" cy="22768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648"/>
          </a:p>
        </p:txBody>
      </p:sp>
      <p:pic>
        <p:nvPicPr>
          <p:cNvPr id="14" name="10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927" y="269925"/>
            <a:ext cx="2167098" cy="1080120"/>
          </a:xfrm>
          <a:prstGeom prst="rect">
            <a:avLst/>
          </a:prstGeom>
        </p:spPr>
      </p:pic>
      <p:sp>
        <p:nvSpPr>
          <p:cNvPr id="15" name="4 Rectángulo"/>
          <p:cNvSpPr/>
          <p:nvPr/>
        </p:nvSpPr>
        <p:spPr>
          <a:xfrm>
            <a:off x="0" y="7254701"/>
            <a:ext cx="10045700" cy="504056"/>
          </a:xfrm>
          <a:prstGeom prst="rect">
            <a:avLst/>
          </a:prstGeom>
          <a:solidFill>
            <a:srgbClr val="D3B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6" name="Picture 2" descr="E:\Mis documentos\INAI\Imagenes\Logoplataforma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15236"/>
          <a:stretch/>
        </p:blipFill>
        <p:spPr bwMode="auto">
          <a:xfrm>
            <a:off x="151486" y="6716123"/>
            <a:ext cx="1267821" cy="10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7514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/>
          <p:cNvGrpSpPr/>
          <p:nvPr/>
        </p:nvGrpSpPr>
        <p:grpSpPr>
          <a:xfrm>
            <a:off x="129850" y="1328822"/>
            <a:ext cx="7099005" cy="2752426"/>
            <a:chOff x="610176" y="2016438"/>
            <a:chExt cx="7635875" cy="2562476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176" y="2016438"/>
              <a:ext cx="7635875" cy="2060174"/>
            </a:xfrm>
            <a:prstGeom prst="rect">
              <a:avLst/>
            </a:prstGeom>
          </p:spPr>
        </p:pic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176" y="4093071"/>
              <a:ext cx="4887007" cy="485843"/>
            </a:xfrm>
            <a:prstGeom prst="rect">
              <a:avLst/>
            </a:prstGeom>
          </p:spPr>
        </p:pic>
      </p:grpSp>
      <p:grpSp>
        <p:nvGrpSpPr>
          <p:cNvPr id="18" name="Grupo 17"/>
          <p:cNvGrpSpPr/>
          <p:nvPr/>
        </p:nvGrpSpPr>
        <p:grpSpPr>
          <a:xfrm>
            <a:off x="2401553" y="3790182"/>
            <a:ext cx="7306518" cy="2780413"/>
            <a:chOff x="4428113" y="4105682"/>
            <a:chExt cx="7410470" cy="2569033"/>
          </a:xfrm>
        </p:grpSpPr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1864" y="6207925"/>
              <a:ext cx="4725059" cy="466790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8113" y="4105682"/>
              <a:ext cx="7410470" cy="2123532"/>
            </a:xfrm>
            <a:prstGeom prst="rect">
              <a:avLst/>
            </a:prstGeom>
          </p:spPr>
        </p:pic>
      </p:grpSp>
      <p:sp>
        <p:nvSpPr>
          <p:cNvPr id="14" name="Flecha doblada 13"/>
          <p:cNvSpPr/>
          <p:nvPr/>
        </p:nvSpPr>
        <p:spPr>
          <a:xfrm rot="5400000">
            <a:off x="6387644" y="3697403"/>
            <a:ext cx="2422827" cy="802846"/>
          </a:xfrm>
          <a:prstGeom prst="bentArrow">
            <a:avLst>
              <a:gd name="adj1" fmla="val 25000"/>
              <a:gd name="adj2" fmla="val 22925"/>
              <a:gd name="adj3" fmla="val 25000"/>
              <a:gd name="adj4" fmla="val 43750"/>
            </a:avLst>
          </a:prstGeom>
          <a:solidFill>
            <a:srgbClr val="1F6F27"/>
          </a:solidFill>
          <a:ln>
            <a:solidFill>
              <a:srgbClr val="1F6F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648">
              <a:solidFill>
                <a:schemeClr val="tx1"/>
              </a:solidFill>
            </a:endParaRPr>
          </a:p>
        </p:txBody>
      </p:sp>
      <p:sp>
        <p:nvSpPr>
          <p:cNvPr id="11" name="Flecha doblada 10"/>
          <p:cNvSpPr/>
          <p:nvPr/>
        </p:nvSpPr>
        <p:spPr>
          <a:xfrm rot="5400000">
            <a:off x="6867078" y="3042289"/>
            <a:ext cx="2095271" cy="1152659"/>
          </a:xfrm>
          <a:prstGeom prst="bentArrow">
            <a:avLst>
              <a:gd name="adj1" fmla="val 23111"/>
              <a:gd name="adj2" fmla="val 22925"/>
              <a:gd name="adj3" fmla="val 25000"/>
              <a:gd name="adj4" fmla="val 4375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648">
              <a:solidFill>
                <a:schemeClr val="tx1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5798876" y="2570982"/>
            <a:ext cx="1420163" cy="2825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648"/>
          </a:p>
        </p:txBody>
      </p:sp>
      <p:sp>
        <p:nvSpPr>
          <p:cNvPr id="12" name="Rectángulo 11"/>
          <p:cNvSpPr/>
          <p:nvPr/>
        </p:nvSpPr>
        <p:spPr>
          <a:xfrm>
            <a:off x="5808692" y="2917917"/>
            <a:ext cx="1420163" cy="261607"/>
          </a:xfrm>
          <a:prstGeom prst="rect">
            <a:avLst/>
          </a:prstGeom>
          <a:noFill/>
          <a:ln w="38100">
            <a:solidFill>
              <a:srgbClr val="1F6F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648"/>
          </a:p>
        </p:txBody>
      </p:sp>
      <p:sp>
        <p:nvSpPr>
          <p:cNvPr id="5" name="Rectángulo 4"/>
          <p:cNvSpPr/>
          <p:nvPr/>
        </p:nvSpPr>
        <p:spPr>
          <a:xfrm>
            <a:off x="2680748" y="4403692"/>
            <a:ext cx="6866254" cy="667069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648"/>
          </a:p>
        </p:txBody>
      </p:sp>
      <p:sp>
        <p:nvSpPr>
          <p:cNvPr id="13" name="Redondear rectángulo de esquina sencilla 12"/>
          <p:cNvSpPr/>
          <p:nvPr/>
        </p:nvSpPr>
        <p:spPr>
          <a:xfrm>
            <a:off x="2680748" y="5177629"/>
            <a:ext cx="6866254" cy="690489"/>
          </a:xfrm>
          <a:prstGeom prst="round1Rect">
            <a:avLst/>
          </a:prstGeom>
          <a:noFill/>
          <a:ln w="38100">
            <a:solidFill>
              <a:srgbClr val="1F6F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648"/>
          </a:p>
        </p:txBody>
      </p:sp>
      <p:pic>
        <p:nvPicPr>
          <p:cNvPr id="19" name="10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927" y="269925"/>
            <a:ext cx="2167098" cy="1080120"/>
          </a:xfrm>
          <a:prstGeom prst="rect">
            <a:avLst/>
          </a:prstGeom>
        </p:spPr>
      </p:pic>
      <p:sp>
        <p:nvSpPr>
          <p:cNvPr id="20" name="4 Rectángulo"/>
          <p:cNvSpPr/>
          <p:nvPr/>
        </p:nvSpPr>
        <p:spPr>
          <a:xfrm>
            <a:off x="0" y="7254701"/>
            <a:ext cx="10045700" cy="504056"/>
          </a:xfrm>
          <a:prstGeom prst="rect">
            <a:avLst/>
          </a:prstGeom>
          <a:solidFill>
            <a:srgbClr val="D3B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1" name="Picture 2" descr="E:\Mis documentos\INAI\Imagenes\Logoplataforma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15236"/>
          <a:stretch/>
        </p:blipFill>
        <p:spPr bwMode="auto">
          <a:xfrm>
            <a:off x="151486" y="6716123"/>
            <a:ext cx="1267821" cy="10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598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 animBg="1"/>
      <p:bldP spid="11" grpId="1" animBg="1"/>
      <p:bldP spid="6" grpId="0" animBg="1"/>
      <p:bldP spid="6" grpId="1" animBg="1"/>
      <p:bldP spid="12" grpId="0" animBg="1"/>
      <p:bldP spid="5" grpId="0" animBg="1"/>
      <p:bldP spid="5" grpId="1" animBg="1"/>
      <p:bldP spid="1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s-MX" dirty="0">
                <a:solidFill>
                  <a:srgbClr val="7030A0"/>
                </a:solidFill>
              </a:rPr>
              <a:t>CARGA POR FORMATO </a:t>
            </a:r>
            <a:r>
              <a:rPr lang="es-MX" dirty="0" smtClean="0">
                <a:solidFill>
                  <a:srgbClr val="7030A0"/>
                </a:solidFill>
              </a:rPr>
              <a:t/>
            </a:r>
            <a:br>
              <a:rPr lang="es-MX" dirty="0" smtClean="0">
                <a:solidFill>
                  <a:srgbClr val="7030A0"/>
                </a:solidFill>
              </a:rPr>
            </a:br>
            <a:r>
              <a:rPr lang="es-MX" dirty="0" smtClean="0">
                <a:solidFill>
                  <a:srgbClr val="7030A0"/>
                </a:solidFill>
              </a:rPr>
              <a:t>EXCEL </a:t>
            </a:r>
            <a:r>
              <a:rPr lang="es-MX" dirty="0">
                <a:solidFill>
                  <a:srgbClr val="7030A0"/>
                </a:solidFill>
              </a:rPr>
              <a:t>(descargado del SIPOT)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r="24940" b="34918"/>
          <a:stretch/>
        </p:blipFill>
        <p:spPr>
          <a:xfrm>
            <a:off x="237166" y="2728033"/>
            <a:ext cx="6155274" cy="255172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Flecha abajo 2"/>
          <p:cNvSpPr/>
          <p:nvPr/>
        </p:nvSpPr>
        <p:spPr>
          <a:xfrm rot="10519558">
            <a:off x="2356442" y="3673268"/>
            <a:ext cx="287767" cy="8676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648"/>
          </a:p>
        </p:txBody>
      </p:sp>
      <p:grpSp>
        <p:nvGrpSpPr>
          <p:cNvPr id="6" name="5 Grupo"/>
          <p:cNvGrpSpPr/>
          <p:nvPr/>
        </p:nvGrpSpPr>
        <p:grpSpPr>
          <a:xfrm>
            <a:off x="4451227" y="2677641"/>
            <a:ext cx="5594474" cy="3747096"/>
            <a:chOff x="131309" y="116115"/>
            <a:chExt cx="9953217" cy="5945051"/>
          </a:xfrm>
        </p:grpSpPr>
        <p:pic>
          <p:nvPicPr>
            <p:cNvPr id="7" name="Imagen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1309" y="116115"/>
              <a:ext cx="2524125" cy="1088572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8" name="Imagen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37868" y="1144985"/>
              <a:ext cx="7546658" cy="4916181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</p:grpSp>
      <p:pic>
        <p:nvPicPr>
          <p:cNvPr id="9" name="10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927" y="269925"/>
            <a:ext cx="2167098" cy="1080120"/>
          </a:xfrm>
          <a:prstGeom prst="rect">
            <a:avLst/>
          </a:prstGeom>
        </p:spPr>
      </p:pic>
      <p:sp>
        <p:nvSpPr>
          <p:cNvPr id="10" name="4 Rectángulo"/>
          <p:cNvSpPr/>
          <p:nvPr/>
        </p:nvSpPr>
        <p:spPr>
          <a:xfrm>
            <a:off x="0" y="7254701"/>
            <a:ext cx="10045700" cy="504056"/>
          </a:xfrm>
          <a:prstGeom prst="rect">
            <a:avLst/>
          </a:prstGeom>
          <a:solidFill>
            <a:srgbClr val="D3B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1" name="Picture 2" descr="E:\Mis documentos\INAI\Imagenes\Logoplataforma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15236"/>
          <a:stretch/>
        </p:blipFill>
        <p:spPr bwMode="auto">
          <a:xfrm>
            <a:off x="151486" y="6716123"/>
            <a:ext cx="1267821" cy="10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683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040" y="1589115"/>
            <a:ext cx="9021269" cy="445000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93" y="1140646"/>
            <a:ext cx="2079774" cy="8969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10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927" y="269925"/>
            <a:ext cx="2167098" cy="1080120"/>
          </a:xfrm>
          <a:prstGeom prst="rect">
            <a:avLst/>
          </a:prstGeom>
        </p:spPr>
      </p:pic>
      <p:sp>
        <p:nvSpPr>
          <p:cNvPr id="6" name="4 Rectángulo"/>
          <p:cNvSpPr/>
          <p:nvPr/>
        </p:nvSpPr>
        <p:spPr>
          <a:xfrm>
            <a:off x="0" y="7254701"/>
            <a:ext cx="10045700" cy="504056"/>
          </a:xfrm>
          <a:prstGeom prst="rect">
            <a:avLst/>
          </a:prstGeom>
          <a:solidFill>
            <a:srgbClr val="D3B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" name="Picture 2" descr="E:\Mis documentos\INAI\Imagenes\Logoplataforma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15236"/>
          <a:stretch/>
        </p:blipFill>
        <p:spPr bwMode="auto">
          <a:xfrm>
            <a:off x="151486" y="6716123"/>
            <a:ext cx="1267821" cy="10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602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" y="0"/>
            <a:ext cx="10044560" cy="774065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49360" b="7673"/>
          <a:stretch/>
        </p:blipFill>
        <p:spPr>
          <a:xfrm>
            <a:off x="-17710" y="22821"/>
            <a:ext cx="4020220" cy="7735936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28951" y="30019"/>
            <a:ext cx="9440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0000" dirty="0">
                <a:solidFill>
                  <a:srgbClr val="461E6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774378" y="2142133"/>
            <a:ext cx="892899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6000" dirty="0" smtClean="0">
                <a:solidFill>
                  <a:srgbClr val="461E6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Nomarmatividad </a:t>
            </a:r>
          </a:p>
          <a:p>
            <a:pPr algn="r"/>
            <a:r>
              <a:rPr lang="es-MX" sz="6000" dirty="0" smtClean="0">
                <a:solidFill>
                  <a:srgbClr val="461E6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 consultar</a:t>
            </a:r>
          </a:p>
          <a:p>
            <a:pPr algn="r"/>
            <a:r>
              <a:rPr lang="es-ES" sz="6000" dirty="0" smtClean="0">
                <a:solidFill>
                  <a:srgbClr val="461E6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</a:t>
            </a:r>
            <a:r>
              <a:rPr lang="es-MX" sz="6000" dirty="0" smtClean="0">
                <a:solidFill>
                  <a:srgbClr val="461E6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ara la </a:t>
            </a:r>
          </a:p>
          <a:p>
            <a:pPr algn="r"/>
            <a:r>
              <a:rPr lang="es-MX" sz="6000" dirty="0" smtClean="0">
                <a:solidFill>
                  <a:srgbClr val="461E6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Carga de Infomración</a:t>
            </a:r>
            <a:endParaRPr lang="es-MX" sz="6000" dirty="0">
              <a:solidFill>
                <a:srgbClr val="461E64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3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" y="0"/>
            <a:ext cx="10044560" cy="774065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49360" b="7673"/>
          <a:stretch/>
        </p:blipFill>
        <p:spPr>
          <a:xfrm>
            <a:off x="-17710" y="22821"/>
            <a:ext cx="4020220" cy="7735936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4021658" y="5814541"/>
            <a:ext cx="5753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s-MX" sz="6000" dirty="0">
              <a:solidFill>
                <a:srgbClr val="461E64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8520" y="1026648"/>
            <a:ext cx="10282739" cy="6726510"/>
          </a:xfrm>
          <a:prstGeom prst="rect">
            <a:avLst/>
          </a:prstGeom>
        </p:spPr>
      </p:pic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734248" y="-131730"/>
            <a:ext cx="9041130" cy="1290108"/>
          </a:xfrm>
        </p:spPr>
        <p:txBody>
          <a:bodyPr>
            <a:normAutofit/>
          </a:bodyPr>
          <a:lstStyle/>
          <a:p>
            <a:r>
              <a:rPr lang="es-MX" sz="3600" dirty="0" smtClean="0">
                <a:solidFill>
                  <a:srgbClr val="7030A0"/>
                </a:solidFill>
              </a:rPr>
              <a:t>Consultar tabla de equivalencia</a:t>
            </a:r>
            <a:endParaRPr lang="es-MX" sz="3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75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1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8"/>
            <a:ext cx="10045700" cy="7726994"/>
          </a:xfrm>
          <a:prstGeom prst="rect">
            <a:avLst/>
          </a:prstGeom>
        </p:spPr>
      </p:pic>
      <p:sp>
        <p:nvSpPr>
          <p:cNvPr id="12" name="11 Rectángulo redondeado"/>
          <p:cNvSpPr/>
          <p:nvPr/>
        </p:nvSpPr>
        <p:spPr>
          <a:xfrm>
            <a:off x="198314" y="197917"/>
            <a:ext cx="9577063" cy="7272808"/>
          </a:xfrm>
          <a:prstGeom prst="roundRect">
            <a:avLst/>
          </a:prstGeom>
          <a:solidFill>
            <a:schemeClr val="bg1">
              <a:alpha val="66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5" name="4 Rectángulo"/>
          <p:cNvSpPr/>
          <p:nvPr/>
        </p:nvSpPr>
        <p:spPr>
          <a:xfrm>
            <a:off x="0" y="7254701"/>
            <a:ext cx="10045700" cy="504056"/>
          </a:xfrm>
          <a:prstGeom prst="rect">
            <a:avLst/>
          </a:prstGeom>
          <a:solidFill>
            <a:srgbClr val="D3B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170" name="Picture 2" descr="E:\Mis documentos\INAI\Imagenes\Logoplataforma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15236"/>
          <a:stretch/>
        </p:blipFill>
        <p:spPr bwMode="auto">
          <a:xfrm>
            <a:off x="151486" y="6716123"/>
            <a:ext cx="1267821" cy="10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534" y="7254699"/>
            <a:ext cx="866843" cy="432050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4" t="21053" r="10303" b="7902"/>
          <a:stretch/>
        </p:blipFill>
        <p:spPr bwMode="auto">
          <a:xfrm>
            <a:off x="715981" y="1540041"/>
            <a:ext cx="8483333" cy="4783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2358554" y="607700"/>
            <a:ext cx="73611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 smtClean="0">
                <a:solidFill>
                  <a:srgbClr val="7030A0"/>
                </a:solidFill>
              </a:rPr>
              <a:t>Consultar Lineamientos Técnicos </a:t>
            </a:r>
            <a:r>
              <a:rPr lang="es-MX" sz="3200" b="1" dirty="0" smtClean="0">
                <a:solidFill>
                  <a:srgbClr val="7030A0"/>
                </a:solidFill>
              </a:rPr>
              <a:t>Anexo 1</a:t>
            </a:r>
            <a:endParaRPr lang="es-MX" sz="3200" b="1" dirty="0">
              <a:solidFill>
                <a:srgbClr val="7030A0"/>
              </a:solidFill>
            </a:endParaRPr>
          </a:p>
          <a:p>
            <a:endParaRPr lang="es-MX" sz="32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1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1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8"/>
            <a:ext cx="10045700" cy="7726994"/>
          </a:xfrm>
          <a:prstGeom prst="rect">
            <a:avLst/>
          </a:prstGeom>
        </p:spPr>
      </p:pic>
      <p:sp>
        <p:nvSpPr>
          <p:cNvPr id="12" name="11 Rectángulo redondeado"/>
          <p:cNvSpPr/>
          <p:nvPr/>
        </p:nvSpPr>
        <p:spPr>
          <a:xfrm>
            <a:off x="198314" y="53901"/>
            <a:ext cx="9577063" cy="7272808"/>
          </a:xfrm>
          <a:prstGeom prst="roundRect">
            <a:avLst/>
          </a:prstGeom>
          <a:solidFill>
            <a:schemeClr val="bg1">
              <a:alpha val="66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5" name="4 Rectángulo"/>
          <p:cNvSpPr/>
          <p:nvPr/>
        </p:nvSpPr>
        <p:spPr>
          <a:xfrm>
            <a:off x="0" y="7254701"/>
            <a:ext cx="10045700" cy="504056"/>
          </a:xfrm>
          <a:prstGeom prst="rect">
            <a:avLst/>
          </a:prstGeom>
          <a:solidFill>
            <a:srgbClr val="D3B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170" name="Picture 2" descr="E:\Mis documentos\INAI\Imagenes\Logoplataforma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15236"/>
          <a:stretch/>
        </p:blipFill>
        <p:spPr bwMode="auto">
          <a:xfrm>
            <a:off x="151486" y="6716123"/>
            <a:ext cx="1267821" cy="10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534" y="7254699"/>
            <a:ext cx="866843" cy="432050"/>
          </a:xfrm>
          <a:prstGeom prst="rect">
            <a:avLst/>
          </a:prstGeom>
        </p:spPr>
      </p:pic>
      <p:sp>
        <p:nvSpPr>
          <p:cNvPr id="22" name="21 Rectángulo"/>
          <p:cNvSpPr/>
          <p:nvPr/>
        </p:nvSpPr>
        <p:spPr>
          <a:xfrm>
            <a:off x="2702212" y="592097"/>
            <a:ext cx="2176899" cy="1171127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6" name="Imagen 4"/>
          <p:cNvPicPr/>
          <p:nvPr/>
        </p:nvPicPr>
        <p:blipFill rotWithShape="1">
          <a:blip r:embed="rId5"/>
          <a:srcRect l="20092" t="19726" r="20827" b="4380"/>
          <a:stretch/>
        </p:blipFill>
        <p:spPr bwMode="auto">
          <a:xfrm>
            <a:off x="2661785" y="2279596"/>
            <a:ext cx="6246749" cy="41350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27" name="Elipse 5"/>
          <p:cNvSpPr/>
          <p:nvPr/>
        </p:nvSpPr>
        <p:spPr>
          <a:xfrm>
            <a:off x="2277166" y="2513600"/>
            <a:ext cx="2188029" cy="432707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Elipse 6"/>
          <p:cNvSpPr/>
          <p:nvPr/>
        </p:nvSpPr>
        <p:spPr>
          <a:xfrm>
            <a:off x="2912472" y="6111289"/>
            <a:ext cx="917416" cy="432707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9" name="Flecha derecha 3"/>
          <p:cNvSpPr/>
          <p:nvPr/>
        </p:nvSpPr>
        <p:spPr>
          <a:xfrm rot="13844602">
            <a:off x="2087673" y="5769949"/>
            <a:ext cx="1148222" cy="237861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" name="CuadroTexto 8"/>
          <p:cNvSpPr txBox="1"/>
          <p:nvPr/>
        </p:nvSpPr>
        <p:spPr>
          <a:xfrm>
            <a:off x="1047258" y="5178472"/>
            <a:ext cx="13312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/>
              <a:t>04/01/2017</a:t>
            </a:r>
            <a:endParaRPr lang="es-MX" sz="1600" b="1" dirty="0"/>
          </a:p>
        </p:txBody>
      </p:sp>
      <p:sp>
        <p:nvSpPr>
          <p:cNvPr id="31" name="Flecha derecha 10"/>
          <p:cNvSpPr/>
          <p:nvPr/>
        </p:nvSpPr>
        <p:spPr>
          <a:xfrm rot="8599284">
            <a:off x="1670272" y="2950468"/>
            <a:ext cx="1148222" cy="237861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CuadroTexto 11"/>
          <p:cNvSpPr txBox="1"/>
          <p:nvPr/>
        </p:nvSpPr>
        <p:spPr>
          <a:xfrm>
            <a:off x="736618" y="3544368"/>
            <a:ext cx="21758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/>
              <a:t>Formato: LGTA70FVIII.</a:t>
            </a:r>
            <a:endParaRPr lang="es-MX" sz="1600" b="1" dirty="0"/>
          </a:p>
        </p:txBody>
      </p:sp>
      <p:sp>
        <p:nvSpPr>
          <p:cNvPr id="3" name="2 Rectángulo"/>
          <p:cNvSpPr/>
          <p:nvPr/>
        </p:nvSpPr>
        <p:spPr>
          <a:xfrm>
            <a:off x="638566" y="1166271"/>
            <a:ext cx="8900076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s-MX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Verifica </a:t>
            </a:r>
            <a:r>
              <a:rPr lang="es-MX" sz="1800" dirty="0">
                <a:latin typeface="Arial" panose="020B0604020202020204" pitchFamily="34" charset="0"/>
                <a:cs typeface="Arial" panose="020B0604020202020204" pitchFamily="34" charset="0"/>
              </a:rPr>
              <a:t>que </a:t>
            </a:r>
            <a:r>
              <a:rPr lang="es-MX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estés utilizando la </a:t>
            </a:r>
            <a:r>
              <a:rPr lang="es-MX" sz="1800" dirty="0">
                <a:latin typeface="Arial" panose="020B0604020202020204" pitchFamily="34" charset="0"/>
                <a:cs typeface="Arial" panose="020B0604020202020204" pitchFamily="34" charset="0"/>
              </a:rPr>
              <a:t>versión más reciente publicada el 4 de enero de 2017</a:t>
            </a:r>
          </a:p>
        </p:txBody>
      </p:sp>
      <p:sp>
        <p:nvSpPr>
          <p:cNvPr id="19" name="15 Rectángulo"/>
          <p:cNvSpPr/>
          <p:nvPr/>
        </p:nvSpPr>
        <p:spPr>
          <a:xfrm>
            <a:off x="696378" y="485949"/>
            <a:ext cx="86469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MX" sz="2800" b="1" dirty="0" smtClean="0">
                <a:solidFill>
                  <a:srgbClr val="7030A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Consultar Diccionario de Datos actualizado</a:t>
            </a:r>
            <a:endParaRPr lang="es-MX" sz="2800" b="1" dirty="0">
              <a:solidFill>
                <a:srgbClr val="7030A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0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" y="0"/>
            <a:ext cx="10044560" cy="774065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49360" b="7673"/>
          <a:stretch/>
        </p:blipFill>
        <p:spPr>
          <a:xfrm>
            <a:off x="-17710" y="22821"/>
            <a:ext cx="4020220" cy="773593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808" y="1821685"/>
            <a:ext cx="9771723" cy="3672408"/>
          </a:xfrm>
          <a:prstGeom prst="rect">
            <a:avLst/>
          </a:prstGeom>
        </p:spPr>
      </p:pic>
      <p:sp>
        <p:nvSpPr>
          <p:cNvPr id="9" name="15 Rectángulo"/>
          <p:cNvSpPr/>
          <p:nvPr/>
        </p:nvSpPr>
        <p:spPr>
          <a:xfrm>
            <a:off x="696378" y="485949"/>
            <a:ext cx="86469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MX" sz="2800" b="1" dirty="0" smtClean="0">
                <a:solidFill>
                  <a:srgbClr val="7030A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Consultar Normatividad Local</a:t>
            </a:r>
            <a:endParaRPr lang="es-MX" sz="2800" b="1" dirty="0">
              <a:solidFill>
                <a:srgbClr val="7030A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7780" y="1825015"/>
            <a:ext cx="10435267" cy="1469246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927" y="269925"/>
            <a:ext cx="2167098" cy="1080120"/>
          </a:xfrm>
          <a:prstGeom prst="rect">
            <a:avLst/>
          </a:prstGeom>
        </p:spPr>
      </p:pic>
      <p:sp>
        <p:nvSpPr>
          <p:cNvPr id="12" name="4 Rectángulo"/>
          <p:cNvSpPr/>
          <p:nvPr/>
        </p:nvSpPr>
        <p:spPr>
          <a:xfrm>
            <a:off x="0" y="7254701"/>
            <a:ext cx="10045700" cy="504056"/>
          </a:xfrm>
          <a:prstGeom prst="rect">
            <a:avLst/>
          </a:prstGeom>
          <a:solidFill>
            <a:srgbClr val="D3B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3" name="Picture 2" descr="E:\Mis documentos\INAI\Imagenes\Logoplataforma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15236"/>
          <a:stretch/>
        </p:blipFill>
        <p:spPr bwMode="auto">
          <a:xfrm>
            <a:off x="151486" y="6716123"/>
            <a:ext cx="1267821" cy="10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631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" y="0"/>
            <a:ext cx="10044560" cy="7740650"/>
          </a:xfrm>
          <a:prstGeom prst="rect">
            <a:avLst/>
          </a:prstGeom>
        </p:spPr>
      </p:pic>
      <p:pic>
        <p:nvPicPr>
          <p:cNvPr id="5" name="1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0" y="0"/>
            <a:ext cx="10045700" cy="7726994"/>
          </a:xfrm>
          <a:prstGeom prst="rect">
            <a:avLst/>
          </a:prstGeom>
        </p:spPr>
      </p:pic>
      <p:pic>
        <p:nvPicPr>
          <p:cNvPr id="6" name="10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927" y="269925"/>
            <a:ext cx="2167098" cy="1080120"/>
          </a:xfrm>
          <a:prstGeom prst="rect">
            <a:avLst/>
          </a:prstGeom>
        </p:spPr>
      </p:pic>
      <p:sp>
        <p:nvSpPr>
          <p:cNvPr id="7" name="Rectángulo 4"/>
          <p:cNvSpPr/>
          <p:nvPr/>
        </p:nvSpPr>
        <p:spPr>
          <a:xfrm>
            <a:off x="198314" y="1854101"/>
            <a:ext cx="9433048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 smtClean="0">
                <a:solidFill>
                  <a:srgbClr val="4E3C90"/>
                </a:solidFill>
              </a:rPr>
              <a:t>Fundamento</a:t>
            </a:r>
            <a:endParaRPr lang="es-MX" sz="3200" b="1" dirty="0">
              <a:solidFill>
                <a:srgbClr val="4E3C90"/>
              </a:solidFill>
            </a:endParaRPr>
          </a:p>
          <a:p>
            <a:endParaRPr lang="es-MX" sz="2800" b="1" dirty="0"/>
          </a:p>
          <a:p>
            <a:pPr algn="just"/>
            <a:r>
              <a:rPr lang="es-MX" sz="2800" dirty="0"/>
              <a:t>La Ley General de Transparencia y Acceso a la Información Pública en su </a:t>
            </a:r>
            <a:r>
              <a:rPr lang="es-MX" sz="2800" b="1" dirty="0">
                <a:solidFill>
                  <a:srgbClr val="4E3C90"/>
                </a:solidFill>
              </a:rPr>
              <a:t>Título Tercero, Capítulo </a:t>
            </a:r>
            <a:r>
              <a:rPr lang="es-MX" sz="2800" dirty="0"/>
              <a:t>Único, </a:t>
            </a:r>
            <a:r>
              <a:rPr lang="es-MX" sz="2800" b="1" dirty="0">
                <a:solidFill>
                  <a:srgbClr val="4E3C90"/>
                </a:solidFill>
              </a:rPr>
              <a:t>establece</a:t>
            </a:r>
            <a:r>
              <a:rPr lang="es-MX" sz="2800" dirty="0"/>
              <a:t> cuatro artículos </a:t>
            </a:r>
            <a:r>
              <a:rPr lang="es-MX" sz="2800" b="1" dirty="0">
                <a:solidFill>
                  <a:srgbClr val="4E3C90"/>
                </a:solidFill>
              </a:rPr>
              <a:t>relacionados</a:t>
            </a:r>
            <a:r>
              <a:rPr lang="es-MX" sz="2800" dirty="0"/>
              <a:t> con la Plataforma Nacional de Transparencia (Artículos 49, 50, 51 y 52).</a:t>
            </a:r>
          </a:p>
        </p:txBody>
      </p:sp>
      <p:sp>
        <p:nvSpPr>
          <p:cNvPr id="8" name="Rectángulo 1"/>
          <p:cNvSpPr/>
          <p:nvPr/>
        </p:nvSpPr>
        <p:spPr>
          <a:xfrm>
            <a:off x="1467999" y="5238477"/>
            <a:ext cx="71085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800" b="1" dirty="0" smtClean="0">
                <a:solidFill>
                  <a:srgbClr val="4E3C90"/>
                </a:solidFill>
              </a:rPr>
              <a:t>Uso obligatorio para todos, 8 y 10 transitorios.</a:t>
            </a:r>
            <a:endParaRPr lang="es-ES" sz="2800" dirty="0"/>
          </a:p>
        </p:txBody>
      </p:sp>
      <p:sp>
        <p:nvSpPr>
          <p:cNvPr id="17" name="4 Rectángulo"/>
          <p:cNvSpPr/>
          <p:nvPr/>
        </p:nvSpPr>
        <p:spPr>
          <a:xfrm>
            <a:off x="0" y="7254701"/>
            <a:ext cx="10045700" cy="504056"/>
          </a:xfrm>
          <a:prstGeom prst="rect">
            <a:avLst/>
          </a:prstGeom>
          <a:solidFill>
            <a:srgbClr val="D3B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8" name="Picture 2" descr="E:\Mis documentos\INAI\Imagenes\Logoplataforma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15236"/>
          <a:stretch/>
        </p:blipFill>
        <p:spPr bwMode="auto">
          <a:xfrm>
            <a:off x="151486" y="6716123"/>
            <a:ext cx="1267821" cy="10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29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" y="0"/>
            <a:ext cx="10044560" cy="774065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49360" b="7673"/>
          <a:stretch/>
        </p:blipFill>
        <p:spPr>
          <a:xfrm>
            <a:off x="-17710" y="22821"/>
            <a:ext cx="4020220" cy="7735936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1782490" y="5289665"/>
            <a:ext cx="81369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6000" dirty="0" smtClean="0">
                <a:solidFill>
                  <a:srgbClr val="461E6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Ejercicio de llenado de Formatos</a:t>
            </a:r>
            <a:endParaRPr lang="es-MX" sz="6000" dirty="0">
              <a:solidFill>
                <a:srgbClr val="461E64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8951" y="30019"/>
            <a:ext cx="9440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0000" dirty="0">
                <a:solidFill>
                  <a:srgbClr val="461E6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61641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1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8"/>
            <a:ext cx="10045700" cy="7726994"/>
          </a:xfrm>
          <a:prstGeom prst="rect">
            <a:avLst/>
          </a:prstGeom>
        </p:spPr>
      </p:pic>
      <p:sp>
        <p:nvSpPr>
          <p:cNvPr id="12" name="11 Rectángulo redondeado"/>
          <p:cNvSpPr/>
          <p:nvPr/>
        </p:nvSpPr>
        <p:spPr>
          <a:xfrm>
            <a:off x="198314" y="197917"/>
            <a:ext cx="9577063" cy="7272808"/>
          </a:xfrm>
          <a:prstGeom prst="roundRect">
            <a:avLst/>
          </a:prstGeom>
          <a:solidFill>
            <a:schemeClr val="bg1">
              <a:alpha val="66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5" name="4 Rectángulo"/>
          <p:cNvSpPr/>
          <p:nvPr/>
        </p:nvSpPr>
        <p:spPr>
          <a:xfrm>
            <a:off x="0" y="7254701"/>
            <a:ext cx="10045700" cy="504056"/>
          </a:xfrm>
          <a:prstGeom prst="rect">
            <a:avLst/>
          </a:prstGeom>
          <a:solidFill>
            <a:srgbClr val="D3B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" name="9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786" y="7220182"/>
            <a:ext cx="866843" cy="432050"/>
          </a:xfrm>
          <a:prstGeom prst="rect">
            <a:avLst/>
          </a:prstGeom>
        </p:spPr>
      </p:pic>
      <p:graphicFrame>
        <p:nvGraphicFramePr>
          <p:cNvPr id="3" name="2 Diagrama"/>
          <p:cNvGraphicFramePr/>
          <p:nvPr>
            <p:extLst/>
          </p:nvPr>
        </p:nvGraphicFramePr>
        <p:xfrm>
          <a:off x="373172" y="341933"/>
          <a:ext cx="9186182" cy="2448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6" name="5 Diagrama"/>
          <p:cNvGraphicFramePr/>
          <p:nvPr>
            <p:extLst/>
          </p:nvPr>
        </p:nvGraphicFramePr>
        <p:xfrm>
          <a:off x="3078634" y="2862213"/>
          <a:ext cx="6552728" cy="42859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13" name="10 Imagen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927" y="269925"/>
            <a:ext cx="2167098" cy="1080120"/>
          </a:xfrm>
          <a:prstGeom prst="rect">
            <a:avLst/>
          </a:prstGeom>
        </p:spPr>
      </p:pic>
      <p:sp>
        <p:nvSpPr>
          <p:cNvPr id="15" name="4 Rectángulo"/>
          <p:cNvSpPr/>
          <p:nvPr/>
        </p:nvSpPr>
        <p:spPr>
          <a:xfrm>
            <a:off x="0" y="7254701"/>
            <a:ext cx="10045700" cy="504056"/>
          </a:xfrm>
          <a:prstGeom prst="rect">
            <a:avLst/>
          </a:prstGeom>
          <a:solidFill>
            <a:srgbClr val="D3B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6" name="Picture 2" descr="E:\Mis documentos\INAI\Imagenes\Logoplataforma.pn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15236"/>
          <a:stretch/>
        </p:blipFill>
        <p:spPr bwMode="auto">
          <a:xfrm>
            <a:off x="151486" y="6716123"/>
            <a:ext cx="1267821" cy="10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74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" y="0"/>
            <a:ext cx="10044560" cy="774065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49360" b="7673"/>
          <a:stretch/>
        </p:blipFill>
        <p:spPr>
          <a:xfrm>
            <a:off x="-17710" y="22821"/>
            <a:ext cx="4020220" cy="7735936"/>
          </a:xfrm>
          <a:prstGeom prst="rect">
            <a:avLst/>
          </a:prstGeom>
        </p:spPr>
      </p:pic>
      <p:pic>
        <p:nvPicPr>
          <p:cNvPr id="6" name="10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927" y="269925"/>
            <a:ext cx="2167098" cy="1080120"/>
          </a:xfrm>
          <a:prstGeom prst="rect">
            <a:avLst/>
          </a:prstGeom>
        </p:spPr>
      </p:pic>
      <p:sp>
        <p:nvSpPr>
          <p:cNvPr id="8" name="4 Rectángulo"/>
          <p:cNvSpPr/>
          <p:nvPr/>
        </p:nvSpPr>
        <p:spPr>
          <a:xfrm>
            <a:off x="0" y="7254701"/>
            <a:ext cx="10045700" cy="504056"/>
          </a:xfrm>
          <a:prstGeom prst="rect">
            <a:avLst/>
          </a:prstGeom>
          <a:solidFill>
            <a:srgbClr val="D3B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9" name="Picture 2" descr="E:\Mis documentos\INAI\Imagenes\Logoplataforma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15236"/>
          <a:stretch/>
        </p:blipFill>
        <p:spPr bwMode="auto">
          <a:xfrm>
            <a:off x="151486" y="6716123"/>
            <a:ext cx="1267821" cy="10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761750"/>
            <a:ext cx="6131341" cy="366511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5822" y="1566069"/>
            <a:ext cx="4247706" cy="220339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Imagen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0512" y="4133191"/>
            <a:ext cx="6183016" cy="298773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0699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" y="0"/>
            <a:ext cx="10044560" cy="774065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49360" b="7673"/>
          <a:stretch/>
        </p:blipFill>
        <p:spPr>
          <a:xfrm>
            <a:off x="-17710" y="22821"/>
            <a:ext cx="4020220" cy="773593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0" y="2137891"/>
            <a:ext cx="9029700" cy="3676650"/>
          </a:xfrm>
          <a:prstGeom prst="rect">
            <a:avLst/>
          </a:prstGeom>
        </p:spPr>
      </p:pic>
      <p:sp>
        <p:nvSpPr>
          <p:cNvPr id="5" name="5 CuadroTexto"/>
          <p:cNvSpPr txBox="1"/>
          <p:nvPr/>
        </p:nvSpPr>
        <p:spPr>
          <a:xfrm>
            <a:off x="702370" y="485949"/>
            <a:ext cx="48965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7200" dirty="0" smtClean="0">
                <a:solidFill>
                  <a:srgbClr val="461E6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Ejemplo 1:</a:t>
            </a:r>
            <a:endParaRPr lang="es-MX" sz="7200" dirty="0">
              <a:solidFill>
                <a:srgbClr val="461E64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10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927" y="269925"/>
            <a:ext cx="2167098" cy="1080120"/>
          </a:xfrm>
          <a:prstGeom prst="rect">
            <a:avLst/>
          </a:prstGeom>
        </p:spPr>
      </p:pic>
      <p:sp>
        <p:nvSpPr>
          <p:cNvPr id="8" name="4 Rectángulo"/>
          <p:cNvSpPr/>
          <p:nvPr/>
        </p:nvSpPr>
        <p:spPr>
          <a:xfrm>
            <a:off x="0" y="7254701"/>
            <a:ext cx="10045700" cy="504056"/>
          </a:xfrm>
          <a:prstGeom prst="rect">
            <a:avLst/>
          </a:prstGeom>
          <a:solidFill>
            <a:srgbClr val="D3B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9" name="Picture 2" descr="E:\Mis documentos\INAI\Imagenes\Logoplataforma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15236"/>
          <a:stretch/>
        </p:blipFill>
        <p:spPr bwMode="auto">
          <a:xfrm>
            <a:off x="151486" y="6716123"/>
            <a:ext cx="1267821" cy="10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75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" y="0"/>
            <a:ext cx="10044560" cy="774065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49360" b="7673"/>
          <a:stretch/>
        </p:blipFill>
        <p:spPr>
          <a:xfrm>
            <a:off x="-17710" y="22821"/>
            <a:ext cx="4020220" cy="773593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9713" y="2232025"/>
            <a:ext cx="10525125" cy="3276600"/>
          </a:xfrm>
          <a:prstGeom prst="rect">
            <a:avLst/>
          </a:prstGeom>
        </p:spPr>
      </p:pic>
      <p:pic>
        <p:nvPicPr>
          <p:cNvPr id="5" name="10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927" y="269925"/>
            <a:ext cx="2167098" cy="1080120"/>
          </a:xfrm>
          <a:prstGeom prst="rect">
            <a:avLst/>
          </a:prstGeom>
        </p:spPr>
      </p:pic>
      <p:sp>
        <p:nvSpPr>
          <p:cNvPr id="6" name="4 Rectángulo"/>
          <p:cNvSpPr/>
          <p:nvPr/>
        </p:nvSpPr>
        <p:spPr>
          <a:xfrm>
            <a:off x="0" y="7254701"/>
            <a:ext cx="10045700" cy="504056"/>
          </a:xfrm>
          <a:prstGeom prst="rect">
            <a:avLst/>
          </a:prstGeom>
          <a:solidFill>
            <a:srgbClr val="D3B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8" name="Picture 2" descr="E:\Mis documentos\INAI\Imagenes\Logoplataforma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15236"/>
          <a:stretch/>
        </p:blipFill>
        <p:spPr bwMode="auto">
          <a:xfrm>
            <a:off x="151486" y="6716123"/>
            <a:ext cx="1267821" cy="10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8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" y="0"/>
            <a:ext cx="10044560" cy="774065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49360" b="7673"/>
          <a:stretch/>
        </p:blipFill>
        <p:spPr>
          <a:xfrm>
            <a:off x="-17710" y="22821"/>
            <a:ext cx="4020220" cy="773593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962" y="1979612"/>
            <a:ext cx="8867775" cy="3781425"/>
          </a:xfrm>
          <a:prstGeom prst="rect">
            <a:avLst/>
          </a:prstGeom>
        </p:spPr>
      </p:pic>
      <p:pic>
        <p:nvPicPr>
          <p:cNvPr id="5" name="10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927" y="269925"/>
            <a:ext cx="2167098" cy="1080120"/>
          </a:xfrm>
          <a:prstGeom prst="rect">
            <a:avLst/>
          </a:prstGeom>
        </p:spPr>
      </p:pic>
      <p:sp>
        <p:nvSpPr>
          <p:cNvPr id="6" name="4 Rectángulo"/>
          <p:cNvSpPr/>
          <p:nvPr/>
        </p:nvSpPr>
        <p:spPr>
          <a:xfrm>
            <a:off x="0" y="7254701"/>
            <a:ext cx="10045700" cy="504056"/>
          </a:xfrm>
          <a:prstGeom prst="rect">
            <a:avLst/>
          </a:prstGeom>
          <a:solidFill>
            <a:srgbClr val="D3B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8" name="Picture 2" descr="E:\Mis documentos\INAI\Imagenes\Logoplataforma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15236"/>
          <a:stretch/>
        </p:blipFill>
        <p:spPr bwMode="auto">
          <a:xfrm>
            <a:off x="151486" y="6716123"/>
            <a:ext cx="1267821" cy="10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648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" y="0"/>
            <a:ext cx="10044560" cy="774065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49360" b="7673"/>
          <a:stretch/>
        </p:blipFill>
        <p:spPr>
          <a:xfrm>
            <a:off x="-17710" y="22821"/>
            <a:ext cx="4020220" cy="773593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727" y="2430165"/>
            <a:ext cx="10729193" cy="3600400"/>
          </a:xfrm>
          <a:prstGeom prst="rect">
            <a:avLst/>
          </a:prstGeom>
        </p:spPr>
      </p:pic>
      <p:pic>
        <p:nvPicPr>
          <p:cNvPr id="5" name="10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927" y="269925"/>
            <a:ext cx="2167098" cy="1080120"/>
          </a:xfrm>
          <a:prstGeom prst="rect">
            <a:avLst/>
          </a:prstGeom>
        </p:spPr>
      </p:pic>
      <p:sp>
        <p:nvSpPr>
          <p:cNvPr id="6" name="4 Rectángulo"/>
          <p:cNvSpPr/>
          <p:nvPr/>
        </p:nvSpPr>
        <p:spPr>
          <a:xfrm>
            <a:off x="0" y="7254701"/>
            <a:ext cx="10045700" cy="504056"/>
          </a:xfrm>
          <a:prstGeom prst="rect">
            <a:avLst/>
          </a:prstGeom>
          <a:solidFill>
            <a:srgbClr val="D3B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8" name="Picture 2" descr="E:\Mis documentos\INAI\Imagenes\Logoplataforma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15236"/>
          <a:stretch/>
        </p:blipFill>
        <p:spPr bwMode="auto">
          <a:xfrm>
            <a:off x="151486" y="6716123"/>
            <a:ext cx="1267821" cy="10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Agrupar 8"/>
          <p:cNvGrpSpPr/>
          <p:nvPr/>
        </p:nvGrpSpPr>
        <p:grpSpPr>
          <a:xfrm>
            <a:off x="558354" y="1062013"/>
            <a:ext cx="6088987" cy="535916"/>
            <a:chOff x="405048" y="267786"/>
            <a:chExt cx="6088987" cy="535916"/>
          </a:xfrm>
        </p:grpSpPr>
        <p:sp>
          <p:nvSpPr>
            <p:cNvPr id="11" name="Rectángulo 10"/>
            <p:cNvSpPr/>
            <p:nvPr/>
          </p:nvSpPr>
          <p:spPr>
            <a:xfrm>
              <a:off x="405048" y="267786"/>
              <a:ext cx="6088987" cy="535916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ectángulo 11"/>
            <p:cNvSpPr/>
            <p:nvPr/>
          </p:nvSpPr>
          <p:spPr>
            <a:xfrm>
              <a:off x="405048" y="267786"/>
              <a:ext cx="6088987" cy="5359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25384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2800" kern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Tabla de equivalencia</a:t>
              </a:r>
              <a:endParaRPr lang="es-MX" sz="28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Elipse 9"/>
          <p:cNvSpPr/>
          <p:nvPr/>
        </p:nvSpPr>
        <p:spPr>
          <a:xfrm>
            <a:off x="223406" y="995024"/>
            <a:ext cx="669895" cy="669895"/>
          </a:xfrm>
          <a:prstGeom prst="ellipse">
            <a:avLst/>
          </a:prstGeom>
        </p:spPr>
        <p:style>
          <a:lnRef idx="2">
            <a:schemeClr val="accent4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54832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" y="0"/>
            <a:ext cx="10044560" cy="774065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49360" b="7673"/>
          <a:stretch/>
        </p:blipFill>
        <p:spPr>
          <a:xfrm>
            <a:off x="-17710" y="22821"/>
            <a:ext cx="4020220" cy="7735936"/>
          </a:xfrm>
          <a:prstGeom prst="rect">
            <a:avLst/>
          </a:prstGeom>
        </p:spPr>
      </p:pic>
      <p:pic>
        <p:nvPicPr>
          <p:cNvPr id="5" name="10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927" y="269925"/>
            <a:ext cx="2167098" cy="1080120"/>
          </a:xfrm>
          <a:prstGeom prst="rect">
            <a:avLst/>
          </a:prstGeom>
        </p:spPr>
      </p:pic>
      <p:sp>
        <p:nvSpPr>
          <p:cNvPr id="6" name="4 Rectángulo"/>
          <p:cNvSpPr/>
          <p:nvPr/>
        </p:nvSpPr>
        <p:spPr>
          <a:xfrm>
            <a:off x="0" y="7254701"/>
            <a:ext cx="10045700" cy="504056"/>
          </a:xfrm>
          <a:prstGeom prst="rect">
            <a:avLst/>
          </a:prstGeom>
          <a:solidFill>
            <a:srgbClr val="D3B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8" name="Picture 2" descr="E:\Mis documentos\INAI\Imagenes\Logoplataforma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15236"/>
          <a:stretch/>
        </p:blipFill>
        <p:spPr bwMode="auto">
          <a:xfrm>
            <a:off x="151486" y="6716123"/>
            <a:ext cx="1267821" cy="10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Agrupar 8"/>
          <p:cNvGrpSpPr/>
          <p:nvPr/>
        </p:nvGrpSpPr>
        <p:grpSpPr>
          <a:xfrm>
            <a:off x="533261" y="53901"/>
            <a:ext cx="6120680" cy="1152128"/>
            <a:chOff x="789070" y="981394"/>
            <a:chExt cx="5704964" cy="720080"/>
          </a:xfrm>
        </p:grpSpPr>
        <p:sp>
          <p:nvSpPr>
            <p:cNvPr id="11" name="Rectángulo 10"/>
            <p:cNvSpPr/>
            <p:nvPr/>
          </p:nvSpPr>
          <p:spPr>
            <a:xfrm>
              <a:off x="789070" y="1071404"/>
              <a:ext cx="5704964" cy="535916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shade val="80000"/>
                <a:hueOff val="-44139"/>
                <a:satOff val="-1091"/>
                <a:lumOff val="624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ectángulo 11"/>
            <p:cNvSpPr/>
            <p:nvPr/>
          </p:nvSpPr>
          <p:spPr>
            <a:xfrm>
              <a:off x="789070" y="981394"/>
              <a:ext cx="5704964" cy="7200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25384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2400" kern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Lineamientos Técnicos Generales, </a:t>
              </a:r>
            </a:p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2400" kern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Anexo 1</a:t>
              </a:r>
              <a:endParaRPr lang="es-MX" sz="24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Elipse 9"/>
          <p:cNvSpPr/>
          <p:nvPr/>
        </p:nvSpPr>
        <p:spPr>
          <a:xfrm>
            <a:off x="198314" y="130927"/>
            <a:ext cx="669895" cy="669895"/>
          </a:xfrm>
          <a:prstGeom prst="ellipse">
            <a:avLst/>
          </a:prstGeom>
        </p:spPr>
        <p:style>
          <a:lnRef idx="2">
            <a:schemeClr val="accent4">
              <a:shade val="80000"/>
              <a:hueOff val="-44139"/>
              <a:satOff val="-1091"/>
              <a:lumOff val="6247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2530" y="1112465"/>
            <a:ext cx="8064896" cy="671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16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" y="0"/>
            <a:ext cx="10044560" cy="774065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49360" b="7673"/>
          <a:stretch/>
        </p:blipFill>
        <p:spPr>
          <a:xfrm>
            <a:off x="-17710" y="22821"/>
            <a:ext cx="4020220" cy="7735936"/>
          </a:xfrm>
          <a:prstGeom prst="rect">
            <a:avLst/>
          </a:prstGeom>
        </p:spPr>
      </p:pic>
      <p:pic>
        <p:nvPicPr>
          <p:cNvPr id="5" name="10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927" y="269925"/>
            <a:ext cx="2167098" cy="1080120"/>
          </a:xfrm>
          <a:prstGeom prst="rect">
            <a:avLst/>
          </a:prstGeom>
        </p:spPr>
      </p:pic>
      <p:sp>
        <p:nvSpPr>
          <p:cNvPr id="6" name="4 Rectángulo"/>
          <p:cNvSpPr/>
          <p:nvPr/>
        </p:nvSpPr>
        <p:spPr>
          <a:xfrm>
            <a:off x="0" y="7254701"/>
            <a:ext cx="10045700" cy="504056"/>
          </a:xfrm>
          <a:prstGeom prst="rect">
            <a:avLst/>
          </a:prstGeom>
          <a:solidFill>
            <a:srgbClr val="D3B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8" name="Picture 2" descr="E:\Mis documentos\INAI\Imagenes\Logoplataforma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15236"/>
          <a:stretch/>
        </p:blipFill>
        <p:spPr bwMode="auto">
          <a:xfrm>
            <a:off x="151486" y="6716123"/>
            <a:ext cx="1267821" cy="10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27100"/>
            <a:ext cx="10045700" cy="58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29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" y="0"/>
            <a:ext cx="10044560" cy="774065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49360" b="7673"/>
          <a:stretch/>
        </p:blipFill>
        <p:spPr>
          <a:xfrm>
            <a:off x="-17710" y="22821"/>
            <a:ext cx="4020220" cy="7735936"/>
          </a:xfrm>
          <a:prstGeom prst="rect">
            <a:avLst/>
          </a:prstGeom>
        </p:spPr>
      </p:pic>
      <p:pic>
        <p:nvPicPr>
          <p:cNvPr id="5" name="10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927" y="269925"/>
            <a:ext cx="2167098" cy="1080120"/>
          </a:xfrm>
          <a:prstGeom prst="rect">
            <a:avLst/>
          </a:prstGeom>
        </p:spPr>
      </p:pic>
      <p:sp>
        <p:nvSpPr>
          <p:cNvPr id="6" name="4 Rectángulo"/>
          <p:cNvSpPr/>
          <p:nvPr/>
        </p:nvSpPr>
        <p:spPr>
          <a:xfrm>
            <a:off x="0" y="7254701"/>
            <a:ext cx="10045700" cy="504056"/>
          </a:xfrm>
          <a:prstGeom prst="rect">
            <a:avLst/>
          </a:prstGeom>
          <a:solidFill>
            <a:srgbClr val="D3B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8" name="Picture 2" descr="E:\Mis documentos\INAI\Imagenes\Logoplataforma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15236"/>
          <a:stretch/>
        </p:blipFill>
        <p:spPr bwMode="auto">
          <a:xfrm>
            <a:off x="151486" y="6716123"/>
            <a:ext cx="1267821" cy="10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74700"/>
            <a:ext cx="10045700" cy="618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10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" y="0"/>
            <a:ext cx="10044560" cy="774065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49360" b="7673"/>
          <a:stretch/>
        </p:blipFill>
        <p:spPr>
          <a:xfrm>
            <a:off x="-17710" y="22821"/>
            <a:ext cx="4020220" cy="7735936"/>
          </a:xfrm>
          <a:prstGeom prst="rect">
            <a:avLst/>
          </a:prstGeom>
        </p:spPr>
      </p:pic>
      <p:sp>
        <p:nvSpPr>
          <p:cNvPr id="6" name="24 Rectángulo"/>
          <p:cNvSpPr/>
          <p:nvPr/>
        </p:nvSpPr>
        <p:spPr>
          <a:xfrm>
            <a:off x="-17710" y="-18107"/>
            <a:ext cx="10045700" cy="7758758"/>
          </a:xfrm>
          <a:prstGeom prst="rect">
            <a:avLst/>
          </a:prstGeom>
          <a:solidFill>
            <a:srgbClr val="D3B5E9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" name="10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927" y="269925"/>
            <a:ext cx="2167098" cy="1080120"/>
          </a:xfrm>
          <a:prstGeom prst="rect">
            <a:avLst/>
          </a:prstGeom>
        </p:spPr>
      </p:pic>
      <p:sp>
        <p:nvSpPr>
          <p:cNvPr id="10" name="1 Rectángulo"/>
          <p:cNvSpPr/>
          <p:nvPr/>
        </p:nvSpPr>
        <p:spPr>
          <a:xfrm>
            <a:off x="1069145" y="1114808"/>
            <a:ext cx="103678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dirty="0">
                <a:solidFill>
                  <a:srgbClr val="7030A0"/>
                </a:solidFill>
              </a:rPr>
              <a:t>http://www.plataformadetransparencia.org.mx/</a:t>
            </a:r>
          </a:p>
        </p:txBody>
      </p:sp>
      <p:pic>
        <p:nvPicPr>
          <p:cNvPr id="11" name="Imagen 17"/>
          <p:cNvPicPr>
            <a:picLocks noChangeAspect="1"/>
          </p:cNvPicPr>
          <p:nvPr/>
        </p:nvPicPr>
        <p:blipFill rotWithShape="1">
          <a:blip r:embed="rId5"/>
          <a:srcRect l="63084" t="35023" r="21446" b="30768"/>
          <a:stretch/>
        </p:blipFill>
        <p:spPr>
          <a:xfrm>
            <a:off x="2610967" y="2578878"/>
            <a:ext cx="5073960" cy="3803693"/>
          </a:xfrm>
          <a:prstGeom prst="roundRect">
            <a:avLst/>
          </a:prstGeom>
        </p:spPr>
      </p:pic>
      <p:cxnSp>
        <p:nvCxnSpPr>
          <p:cNvPr id="12" name="8 Conector recto de flecha"/>
          <p:cNvCxnSpPr/>
          <p:nvPr/>
        </p:nvCxnSpPr>
        <p:spPr>
          <a:xfrm>
            <a:off x="816255" y="3438277"/>
            <a:ext cx="161451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8 Conector recto de flecha"/>
          <p:cNvCxnSpPr/>
          <p:nvPr/>
        </p:nvCxnSpPr>
        <p:spPr>
          <a:xfrm>
            <a:off x="774378" y="5670525"/>
            <a:ext cx="161451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8 Conector recto de flecha"/>
          <p:cNvCxnSpPr/>
          <p:nvPr/>
        </p:nvCxnSpPr>
        <p:spPr>
          <a:xfrm flipH="1">
            <a:off x="7790220" y="3438277"/>
            <a:ext cx="148110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8 Conector recto de flecha"/>
          <p:cNvCxnSpPr/>
          <p:nvPr/>
        </p:nvCxnSpPr>
        <p:spPr>
          <a:xfrm flipH="1">
            <a:off x="7831162" y="5526509"/>
            <a:ext cx="148110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10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927" y="269925"/>
            <a:ext cx="2167098" cy="1080120"/>
          </a:xfrm>
          <a:prstGeom prst="rect">
            <a:avLst/>
          </a:prstGeom>
        </p:spPr>
      </p:pic>
      <p:sp>
        <p:nvSpPr>
          <p:cNvPr id="24" name="4 Rectángulo"/>
          <p:cNvSpPr/>
          <p:nvPr/>
        </p:nvSpPr>
        <p:spPr>
          <a:xfrm>
            <a:off x="0" y="7254701"/>
            <a:ext cx="10045700" cy="504056"/>
          </a:xfrm>
          <a:prstGeom prst="rect">
            <a:avLst/>
          </a:prstGeom>
          <a:solidFill>
            <a:srgbClr val="D3B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5" name="Picture 2" descr="E:\Mis documentos\INAI\Imagenes\Logoplataforma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15236"/>
          <a:stretch/>
        </p:blipFill>
        <p:spPr bwMode="auto">
          <a:xfrm>
            <a:off x="151486" y="6716123"/>
            <a:ext cx="1267821" cy="10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9869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" y="0"/>
            <a:ext cx="10044560" cy="774065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49360" b="7673"/>
          <a:stretch/>
        </p:blipFill>
        <p:spPr>
          <a:xfrm>
            <a:off x="-17710" y="22821"/>
            <a:ext cx="4020220" cy="7735936"/>
          </a:xfrm>
          <a:prstGeom prst="rect">
            <a:avLst/>
          </a:prstGeom>
        </p:spPr>
      </p:pic>
      <p:pic>
        <p:nvPicPr>
          <p:cNvPr id="5" name="10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927" y="269925"/>
            <a:ext cx="2167098" cy="1080120"/>
          </a:xfrm>
          <a:prstGeom prst="rect">
            <a:avLst/>
          </a:prstGeom>
        </p:spPr>
      </p:pic>
      <p:sp>
        <p:nvSpPr>
          <p:cNvPr id="6" name="4 Rectángulo"/>
          <p:cNvSpPr/>
          <p:nvPr/>
        </p:nvSpPr>
        <p:spPr>
          <a:xfrm>
            <a:off x="0" y="7254701"/>
            <a:ext cx="10045700" cy="504056"/>
          </a:xfrm>
          <a:prstGeom prst="rect">
            <a:avLst/>
          </a:prstGeom>
          <a:solidFill>
            <a:srgbClr val="D3B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8" name="Picture 2" descr="E:\Mis documentos\INAI\Imagenes\Logoplataforma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15236"/>
          <a:stretch/>
        </p:blipFill>
        <p:spPr bwMode="auto">
          <a:xfrm>
            <a:off x="151486" y="6716123"/>
            <a:ext cx="1267821" cy="10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49300"/>
            <a:ext cx="10045700" cy="623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70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" y="0"/>
            <a:ext cx="10044560" cy="774065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49360" b="7673"/>
          <a:stretch/>
        </p:blipFill>
        <p:spPr>
          <a:xfrm>
            <a:off x="-17710" y="22821"/>
            <a:ext cx="4020220" cy="773593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50" y="990005"/>
            <a:ext cx="8458200" cy="5953125"/>
          </a:xfrm>
          <a:prstGeom prst="rect">
            <a:avLst/>
          </a:prstGeom>
        </p:spPr>
      </p:pic>
      <p:pic>
        <p:nvPicPr>
          <p:cNvPr id="5" name="10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927" y="269925"/>
            <a:ext cx="2167098" cy="1080120"/>
          </a:xfrm>
          <a:prstGeom prst="rect">
            <a:avLst/>
          </a:prstGeom>
        </p:spPr>
      </p:pic>
      <p:sp>
        <p:nvSpPr>
          <p:cNvPr id="6" name="4 Rectángulo"/>
          <p:cNvSpPr/>
          <p:nvPr/>
        </p:nvSpPr>
        <p:spPr>
          <a:xfrm>
            <a:off x="0" y="7254701"/>
            <a:ext cx="10045700" cy="504056"/>
          </a:xfrm>
          <a:prstGeom prst="rect">
            <a:avLst/>
          </a:prstGeom>
          <a:solidFill>
            <a:srgbClr val="D3B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8" name="Picture 2" descr="E:\Mis documentos\INAI\Imagenes\Logoplataforma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15236"/>
          <a:stretch/>
        </p:blipFill>
        <p:spPr bwMode="auto">
          <a:xfrm>
            <a:off x="151486" y="6716123"/>
            <a:ext cx="1267821" cy="10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Agrupar 8"/>
          <p:cNvGrpSpPr/>
          <p:nvPr/>
        </p:nvGrpSpPr>
        <p:grpSpPr>
          <a:xfrm>
            <a:off x="486346" y="269925"/>
            <a:ext cx="5976664" cy="720080"/>
            <a:chOff x="906934" y="1875022"/>
            <a:chExt cx="5587100" cy="535916"/>
          </a:xfrm>
        </p:grpSpPr>
        <p:sp>
          <p:nvSpPr>
            <p:cNvPr id="10" name="Rectángulo 9"/>
            <p:cNvSpPr/>
            <p:nvPr/>
          </p:nvSpPr>
          <p:spPr>
            <a:xfrm>
              <a:off x="906934" y="1875022"/>
              <a:ext cx="5587100" cy="535916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shade val="80000"/>
                <a:hueOff val="-88279"/>
                <a:satOff val="-2183"/>
                <a:lumOff val="1249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ctángulo 10"/>
            <p:cNvSpPr/>
            <p:nvPr/>
          </p:nvSpPr>
          <p:spPr>
            <a:xfrm>
              <a:off x="906934" y="1875022"/>
              <a:ext cx="5587100" cy="5359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25384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3600" kern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Diccionario de datos</a:t>
              </a:r>
              <a:endParaRPr lang="es-MX" sz="36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Elipse 11"/>
          <p:cNvSpPr/>
          <p:nvPr/>
        </p:nvSpPr>
        <p:spPr>
          <a:xfrm>
            <a:off x="151399" y="202935"/>
            <a:ext cx="716604" cy="900100"/>
          </a:xfrm>
          <a:prstGeom prst="ellipse">
            <a:avLst/>
          </a:prstGeom>
        </p:spPr>
        <p:style>
          <a:lnRef idx="2">
            <a:schemeClr val="accent4">
              <a:shade val="80000"/>
              <a:hueOff val="-88279"/>
              <a:satOff val="-2183"/>
              <a:lumOff val="12494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14425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" y="0"/>
            <a:ext cx="10044560" cy="774065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49360" b="7673"/>
          <a:stretch/>
        </p:blipFill>
        <p:spPr>
          <a:xfrm>
            <a:off x="-17710" y="22821"/>
            <a:ext cx="4020220" cy="773593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370" y="1422053"/>
            <a:ext cx="8344793" cy="4947623"/>
          </a:xfrm>
          <a:prstGeom prst="rect">
            <a:avLst/>
          </a:prstGeom>
        </p:spPr>
      </p:pic>
      <p:pic>
        <p:nvPicPr>
          <p:cNvPr id="5" name="10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927" y="269925"/>
            <a:ext cx="2167098" cy="1080120"/>
          </a:xfrm>
          <a:prstGeom prst="rect">
            <a:avLst/>
          </a:prstGeom>
        </p:spPr>
      </p:pic>
      <p:sp>
        <p:nvSpPr>
          <p:cNvPr id="6" name="4 Rectángulo"/>
          <p:cNvSpPr/>
          <p:nvPr/>
        </p:nvSpPr>
        <p:spPr>
          <a:xfrm>
            <a:off x="0" y="7254701"/>
            <a:ext cx="10045700" cy="504056"/>
          </a:xfrm>
          <a:prstGeom prst="rect">
            <a:avLst/>
          </a:prstGeom>
          <a:solidFill>
            <a:srgbClr val="D3B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8" name="Picture 2" descr="E:\Mis documentos\INAI\Imagenes\Logoplataforma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15236"/>
          <a:stretch/>
        </p:blipFill>
        <p:spPr bwMode="auto">
          <a:xfrm>
            <a:off x="151486" y="6716123"/>
            <a:ext cx="1267821" cy="10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22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" y="0"/>
            <a:ext cx="10044560" cy="774065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49360" b="7673"/>
          <a:stretch/>
        </p:blipFill>
        <p:spPr>
          <a:xfrm>
            <a:off x="-17710" y="22821"/>
            <a:ext cx="4020220" cy="773593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410" y="3121257"/>
            <a:ext cx="9108456" cy="355738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314" y="1500113"/>
            <a:ext cx="8743950" cy="3162300"/>
          </a:xfrm>
          <a:prstGeom prst="rect">
            <a:avLst/>
          </a:prstGeom>
        </p:spPr>
      </p:pic>
      <p:pic>
        <p:nvPicPr>
          <p:cNvPr id="8" name="10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927" y="269925"/>
            <a:ext cx="2167098" cy="1080120"/>
          </a:xfrm>
          <a:prstGeom prst="rect">
            <a:avLst/>
          </a:prstGeom>
        </p:spPr>
      </p:pic>
      <p:sp>
        <p:nvSpPr>
          <p:cNvPr id="9" name="4 Rectángulo"/>
          <p:cNvSpPr/>
          <p:nvPr/>
        </p:nvSpPr>
        <p:spPr>
          <a:xfrm>
            <a:off x="0" y="7254701"/>
            <a:ext cx="10045700" cy="504056"/>
          </a:xfrm>
          <a:prstGeom prst="rect">
            <a:avLst/>
          </a:prstGeom>
          <a:solidFill>
            <a:srgbClr val="D3B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" name="Picture 2" descr="E:\Mis documentos\INAI\Imagenes\Logoplataforma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15236"/>
          <a:stretch/>
        </p:blipFill>
        <p:spPr bwMode="auto">
          <a:xfrm>
            <a:off x="151486" y="6716123"/>
            <a:ext cx="1267821" cy="10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Agrupar 10"/>
          <p:cNvGrpSpPr/>
          <p:nvPr/>
        </p:nvGrpSpPr>
        <p:grpSpPr>
          <a:xfrm>
            <a:off x="486346" y="413941"/>
            <a:ext cx="5976664" cy="648072"/>
            <a:chOff x="789070" y="2678639"/>
            <a:chExt cx="5704964" cy="535916"/>
          </a:xfrm>
        </p:grpSpPr>
        <p:sp>
          <p:nvSpPr>
            <p:cNvPr id="13" name="Rectángulo 12"/>
            <p:cNvSpPr/>
            <p:nvPr/>
          </p:nvSpPr>
          <p:spPr>
            <a:xfrm>
              <a:off x="789070" y="2678639"/>
              <a:ext cx="5704964" cy="535916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shade val="80000"/>
                <a:hueOff val="-132418"/>
                <a:satOff val="-3274"/>
                <a:lumOff val="1874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tángulo 13"/>
            <p:cNvSpPr/>
            <p:nvPr/>
          </p:nvSpPr>
          <p:spPr>
            <a:xfrm>
              <a:off x="789070" y="2678639"/>
              <a:ext cx="5704964" cy="5359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25384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3200" kern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Normatividad Local</a:t>
              </a:r>
              <a:endParaRPr lang="es-MX" sz="32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Elipse 11"/>
          <p:cNvSpPr/>
          <p:nvPr/>
        </p:nvSpPr>
        <p:spPr>
          <a:xfrm>
            <a:off x="151399" y="346952"/>
            <a:ext cx="701799" cy="810090"/>
          </a:xfrm>
          <a:prstGeom prst="ellipse">
            <a:avLst/>
          </a:prstGeom>
        </p:spPr>
        <p:style>
          <a:lnRef idx="2">
            <a:schemeClr val="accent4">
              <a:shade val="80000"/>
              <a:hueOff val="-132418"/>
              <a:satOff val="-3274"/>
              <a:lumOff val="18741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421368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" y="0"/>
            <a:ext cx="10044560" cy="774065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49360" b="7673"/>
          <a:stretch/>
        </p:blipFill>
        <p:spPr>
          <a:xfrm>
            <a:off x="-17710" y="22821"/>
            <a:ext cx="4020220" cy="773593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737" y="955675"/>
            <a:ext cx="8658225" cy="58293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354" y="125909"/>
            <a:ext cx="7305675" cy="619125"/>
          </a:xfrm>
          <a:prstGeom prst="rect">
            <a:avLst/>
          </a:prstGeom>
        </p:spPr>
      </p:pic>
      <p:pic>
        <p:nvPicPr>
          <p:cNvPr id="6" name="10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735" y="241882"/>
            <a:ext cx="2167098" cy="1080120"/>
          </a:xfrm>
          <a:prstGeom prst="rect">
            <a:avLst/>
          </a:prstGeom>
        </p:spPr>
      </p:pic>
      <p:sp>
        <p:nvSpPr>
          <p:cNvPr id="8" name="4 Rectángulo"/>
          <p:cNvSpPr/>
          <p:nvPr/>
        </p:nvSpPr>
        <p:spPr>
          <a:xfrm>
            <a:off x="8808" y="7226658"/>
            <a:ext cx="10045700" cy="504056"/>
          </a:xfrm>
          <a:prstGeom prst="rect">
            <a:avLst/>
          </a:prstGeom>
          <a:solidFill>
            <a:srgbClr val="D3B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9" name="Picture 2" descr="E:\Mis documentos\INAI\Imagenes\Logoplataforma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15236"/>
          <a:stretch/>
        </p:blipFill>
        <p:spPr bwMode="auto">
          <a:xfrm>
            <a:off x="160294" y="6688080"/>
            <a:ext cx="1267821" cy="10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710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" y="0"/>
            <a:ext cx="10044560" cy="774065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49360" b="7673"/>
          <a:stretch/>
        </p:blipFill>
        <p:spPr>
          <a:xfrm>
            <a:off x="-1512" y="-187177"/>
            <a:ext cx="4020220" cy="773593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330"/>
            <a:ext cx="7399114" cy="178126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4658" y="1854101"/>
            <a:ext cx="6638925" cy="5753100"/>
          </a:xfrm>
          <a:prstGeom prst="rect">
            <a:avLst/>
          </a:prstGeom>
        </p:spPr>
      </p:pic>
      <p:pic>
        <p:nvPicPr>
          <p:cNvPr id="9" name="10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927" y="269925"/>
            <a:ext cx="2167098" cy="1080120"/>
          </a:xfrm>
          <a:prstGeom prst="rect">
            <a:avLst/>
          </a:prstGeom>
        </p:spPr>
      </p:pic>
      <p:pic>
        <p:nvPicPr>
          <p:cNvPr id="11" name="Picture 2" descr="E:\Mis documentos\INAI\Imagenes\Logoplataforma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15236"/>
          <a:stretch/>
        </p:blipFill>
        <p:spPr bwMode="auto">
          <a:xfrm>
            <a:off x="151486" y="6716123"/>
            <a:ext cx="1267821" cy="10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4186" y="1795286"/>
            <a:ext cx="6553200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99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" y="0"/>
            <a:ext cx="10044560" cy="774065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49360" b="7673"/>
          <a:stretch/>
        </p:blipFill>
        <p:spPr>
          <a:xfrm>
            <a:off x="-17710" y="22821"/>
            <a:ext cx="4020220" cy="7735936"/>
          </a:xfrm>
          <a:prstGeom prst="rect">
            <a:avLst/>
          </a:prstGeom>
        </p:spPr>
      </p:pic>
      <p:sp>
        <p:nvSpPr>
          <p:cNvPr id="5" name="5 CuadroTexto"/>
          <p:cNvSpPr txBox="1"/>
          <p:nvPr/>
        </p:nvSpPr>
        <p:spPr>
          <a:xfrm>
            <a:off x="28950" y="30019"/>
            <a:ext cx="64340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8000" dirty="0" smtClean="0">
                <a:solidFill>
                  <a:srgbClr val="461E6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Ejemplo 2</a:t>
            </a:r>
            <a:endParaRPr lang="es-MX" sz="8000" dirty="0">
              <a:solidFill>
                <a:srgbClr val="461E64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699" y="1531207"/>
            <a:ext cx="9934575" cy="207645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8714" y="3661620"/>
            <a:ext cx="5743575" cy="2076450"/>
          </a:xfrm>
          <a:prstGeom prst="rect">
            <a:avLst/>
          </a:prstGeom>
        </p:spPr>
      </p:pic>
      <p:pic>
        <p:nvPicPr>
          <p:cNvPr id="9" name="10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927" y="269925"/>
            <a:ext cx="2167098" cy="1080120"/>
          </a:xfrm>
          <a:prstGeom prst="rect">
            <a:avLst/>
          </a:prstGeom>
        </p:spPr>
      </p:pic>
      <p:sp>
        <p:nvSpPr>
          <p:cNvPr id="10" name="4 Rectángulo"/>
          <p:cNvSpPr/>
          <p:nvPr/>
        </p:nvSpPr>
        <p:spPr>
          <a:xfrm>
            <a:off x="0" y="7254701"/>
            <a:ext cx="10045700" cy="504056"/>
          </a:xfrm>
          <a:prstGeom prst="rect">
            <a:avLst/>
          </a:prstGeom>
          <a:solidFill>
            <a:srgbClr val="D3B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1" name="Picture 2" descr="E:\Mis documentos\INAI\Imagenes\Logoplataforma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15236"/>
          <a:stretch/>
        </p:blipFill>
        <p:spPr bwMode="auto">
          <a:xfrm>
            <a:off x="151486" y="6716123"/>
            <a:ext cx="1267821" cy="10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51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" y="0"/>
            <a:ext cx="10044560" cy="774065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49360" b="7673"/>
          <a:stretch/>
        </p:blipFill>
        <p:spPr>
          <a:xfrm>
            <a:off x="-17710" y="22821"/>
            <a:ext cx="4020220" cy="773593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27" y="1422053"/>
            <a:ext cx="10077450" cy="195262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0522" y="3811885"/>
            <a:ext cx="6381750" cy="1924050"/>
          </a:xfrm>
          <a:prstGeom prst="rect">
            <a:avLst/>
          </a:prstGeom>
        </p:spPr>
      </p:pic>
      <p:pic>
        <p:nvPicPr>
          <p:cNvPr id="6" name="10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927" y="269925"/>
            <a:ext cx="2167098" cy="1080120"/>
          </a:xfrm>
          <a:prstGeom prst="rect">
            <a:avLst/>
          </a:prstGeom>
        </p:spPr>
      </p:pic>
      <p:sp>
        <p:nvSpPr>
          <p:cNvPr id="8" name="4 Rectángulo"/>
          <p:cNvSpPr/>
          <p:nvPr/>
        </p:nvSpPr>
        <p:spPr>
          <a:xfrm>
            <a:off x="0" y="7254701"/>
            <a:ext cx="10045700" cy="504056"/>
          </a:xfrm>
          <a:prstGeom prst="rect">
            <a:avLst/>
          </a:prstGeom>
          <a:solidFill>
            <a:srgbClr val="D3B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9" name="Picture 2" descr="E:\Mis documentos\INAI\Imagenes\Logoplataforma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15236"/>
          <a:stretch/>
        </p:blipFill>
        <p:spPr bwMode="auto">
          <a:xfrm>
            <a:off x="151486" y="6716123"/>
            <a:ext cx="1267821" cy="10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94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" y="0"/>
            <a:ext cx="10044560" cy="774065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49360" b="7673"/>
          <a:stretch/>
        </p:blipFill>
        <p:spPr>
          <a:xfrm>
            <a:off x="-17710" y="22821"/>
            <a:ext cx="4020220" cy="773593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87375" y="1854101"/>
            <a:ext cx="11220450" cy="2968724"/>
          </a:xfrm>
          <a:prstGeom prst="rect">
            <a:avLst/>
          </a:prstGeom>
        </p:spPr>
      </p:pic>
      <p:pic>
        <p:nvPicPr>
          <p:cNvPr id="5" name="10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927" y="269925"/>
            <a:ext cx="2167098" cy="1080120"/>
          </a:xfrm>
          <a:prstGeom prst="rect">
            <a:avLst/>
          </a:prstGeom>
        </p:spPr>
      </p:pic>
      <p:sp>
        <p:nvSpPr>
          <p:cNvPr id="6" name="4 Rectángulo"/>
          <p:cNvSpPr/>
          <p:nvPr/>
        </p:nvSpPr>
        <p:spPr>
          <a:xfrm>
            <a:off x="0" y="7254701"/>
            <a:ext cx="10045700" cy="504056"/>
          </a:xfrm>
          <a:prstGeom prst="rect">
            <a:avLst/>
          </a:prstGeom>
          <a:solidFill>
            <a:srgbClr val="D3B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8" name="Picture 2" descr="E:\Mis documentos\INAI\Imagenes\Logoplataforma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15236"/>
          <a:stretch/>
        </p:blipFill>
        <p:spPr bwMode="auto">
          <a:xfrm>
            <a:off x="151486" y="6716123"/>
            <a:ext cx="1267821" cy="10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294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" y="0"/>
            <a:ext cx="10044560" cy="774065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49360" b="7673"/>
          <a:stretch/>
        </p:blipFill>
        <p:spPr>
          <a:xfrm>
            <a:off x="-17710" y="22821"/>
            <a:ext cx="4020220" cy="7735936"/>
          </a:xfrm>
          <a:prstGeom prst="rect">
            <a:avLst/>
          </a:prstGeom>
        </p:spPr>
      </p:pic>
      <p:pic>
        <p:nvPicPr>
          <p:cNvPr id="5" name="10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927" y="269925"/>
            <a:ext cx="2167098" cy="1080120"/>
          </a:xfrm>
          <a:prstGeom prst="rect">
            <a:avLst/>
          </a:prstGeom>
        </p:spPr>
      </p:pic>
      <p:sp>
        <p:nvSpPr>
          <p:cNvPr id="6" name="4 Rectángulo"/>
          <p:cNvSpPr/>
          <p:nvPr/>
        </p:nvSpPr>
        <p:spPr>
          <a:xfrm>
            <a:off x="0" y="7254701"/>
            <a:ext cx="10045700" cy="504056"/>
          </a:xfrm>
          <a:prstGeom prst="rect">
            <a:avLst/>
          </a:prstGeom>
          <a:solidFill>
            <a:srgbClr val="D3B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8" name="Picture 2" descr="E:\Mis documentos\INAI\Imagenes\Logoplataforma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15236"/>
          <a:stretch/>
        </p:blipFill>
        <p:spPr bwMode="auto">
          <a:xfrm>
            <a:off x="151486" y="6716123"/>
            <a:ext cx="1267821" cy="10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1220" y="1710085"/>
            <a:ext cx="10045700" cy="402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62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" y="0"/>
            <a:ext cx="10044560" cy="774065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49360" b="7673"/>
          <a:stretch/>
        </p:blipFill>
        <p:spPr>
          <a:xfrm>
            <a:off x="-17710" y="22821"/>
            <a:ext cx="4020220" cy="773593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0482" y="2214141"/>
            <a:ext cx="7258050" cy="3124200"/>
          </a:xfrm>
          <a:prstGeom prst="rect">
            <a:avLst/>
          </a:prstGeom>
        </p:spPr>
      </p:pic>
      <p:pic>
        <p:nvPicPr>
          <p:cNvPr id="8" name="10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927" y="269925"/>
            <a:ext cx="2167098" cy="1080120"/>
          </a:xfrm>
          <a:prstGeom prst="rect">
            <a:avLst/>
          </a:prstGeom>
        </p:spPr>
      </p:pic>
      <p:sp>
        <p:nvSpPr>
          <p:cNvPr id="10" name="4 Rectángulo"/>
          <p:cNvSpPr/>
          <p:nvPr/>
        </p:nvSpPr>
        <p:spPr>
          <a:xfrm>
            <a:off x="0" y="7254701"/>
            <a:ext cx="10045700" cy="504056"/>
          </a:xfrm>
          <a:prstGeom prst="rect">
            <a:avLst/>
          </a:prstGeom>
          <a:solidFill>
            <a:srgbClr val="D3B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1" name="Picture 2" descr="E:\Mis documentos\INAI\Imagenes\Logoplataforma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15236"/>
          <a:stretch/>
        </p:blipFill>
        <p:spPr bwMode="auto">
          <a:xfrm>
            <a:off x="151486" y="6716123"/>
            <a:ext cx="1267821" cy="10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10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" y="0"/>
            <a:ext cx="10044560" cy="774065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49360" b="7673"/>
          <a:stretch/>
        </p:blipFill>
        <p:spPr>
          <a:xfrm>
            <a:off x="-17710" y="22821"/>
            <a:ext cx="4020220" cy="7735936"/>
          </a:xfrm>
          <a:prstGeom prst="rect">
            <a:avLst/>
          </a:prstGeom>
        </p:spPr>
      </p:pic>
      <p:pic>
        <p:nvPicPr>
          <p:cNvPr id="5" name="10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927" y="269925"/>
            <a:ext cx="2167098" cy="1080120"/>
          </a:xfrm>
          <a:prstGeom prst="rect">
            <a:avLst/>
          </a:prstGeom>
        </p:spPr>
      </p:pic>
      <p:sp>
        <p:nvSpPr>
          <p:cNvPr id="6" name="4 Rectángulo"/>
          <p:cNvSpPr/>
          <p:nvPr/>
        </p:nvSpPr>
        <p:spPr>
          <a:xfrm>
            <a:off x="0" y="7254701"/>
            <a:ext cx="10045700" cy="504056"/>
          </a:xfrm>
          <a:prstGeom prst="rect">
            <a:avLst/>
          </a:prstGeom>
          <a:solidFill>
            <a:srgbClr val="D3B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8" name="Picture 2" descr="E:\Mis documentos\INAI\Imagenes\Logoplataforma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15236"/>
          <a:stretch/>
        </p:blipFill>
        <p:spPr bwMode="auto">
          <a:xfrm>
            <a:off x="151486" y="6716123"/>
            <a:ext cx="1267821" cy="10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306" y="1278037"/>
            <a:ext cx="9512300" cy="450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32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" y="0"/>
            <a:ext cx="10044560" cy="774065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49360" b="7673"/>
          <a:stretch/>
        </p:blipFill>
        <p:spPr>
          <a:xfrm>
            <a:off x="-17710" y="22821"/>
            <a:ext cx="4020220" cy="7735936"/>
          </a:xfrm>
          <a:prstGeom prst="rect">
            <a:avLst/>
          </a:prstGeom>
        </p:spPr>
      </p:pic>
      <p:pic>
        <p:nvPicPr>
          <p:cNvPr id="5" name="10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927" y="269925"/>
            <a:ext cx="2167098" cy="1080120"/>
          </a:xfrm>
          <a:prstGeom prst="rect">
            <a:avLst/>
          </a:prstGeom>
        </p:spPr>
      </p:pic>
      <p:sp>
        <p:nvSpPr>
          <p:cNvPr id="6" name="4 Rectángulo"/>
          <p:cNvSpPr/>
          <p:nvPr/>
        </p:nvSpPr>
        <p:spPr>
          <a:xfrm>
            <a:off x="0" y="7254701"/>
            <a:ext cx="10045700" cy="504056"/>
          </a:xfrm>
          <a:prstGeom prst="rect">
            <a:avLst/>
          </a:prstGeom>
          <a:solidFill>
            <a:srgbClr val="D3B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8" name="Picture 2" descr="E:\Mis documentos\INAI\Imagenes\Logoplataforma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15236"/>
          <a:stretch/>
        </p:blipFill>
        <p:spPr bwMode="auto">
          <a:xfrm>
            <a:off x="151486" y="6716123"/>
            <a:ext cx="1267821" cy="10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306" y="0"/>
            <a:ext cx="9721080" cy="774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4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" y="0"/>
            <a:ext cx="10044560" cy="774065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49360" b="7673"/>
          <a:stretch/>
        </p:blipFill>
        <p:spPr>
          <a:xfrm>
            <a:off x="-17710" y="22821"/>
            <a:ext cx="4020220" cy="773593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337" y="46037"/>
            <a:ext cx="9725025" cy="764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68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" y="0"/>
            <a:ext cx="10044560" cy="774065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49360" b="7673"/>
          <a:stretch/>
        </p:blipFill>
        <p:spPr>
          <a:xfrm>
            <a:off x="-17710" y="22821"/>
            <a:ext cx="4020220" cy="773593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440" y="-34532"/>
            <a:ext cx="7680699" cy="382740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6586" y="3434932"/>
            <a:ext cx="7416824" cy="4371332"/>
          </a:xfrm>
          <a:prstGeom prst="rect">
            <a:avLst/>
          </a:prstGeom>
        </p:spPr>
      </p:pic>
      <p:pic>
        <p:nvPicPr>
          <p:cNvPr id="6" name="10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927" y="269925"/>
            <a:ext cx="2167098" cy="1080120"/>
          </a:xfrm>
          <a:prstGeom prst="rect">
            <a:avLst/>
          </a:prstGeom>
        </p:spPr>
      </p:pic>
      <p:pic>
        <p:nvPicPr>
          <p:cNvPr id="9" name="Picture 2" descr="E:\Mis documentos\INAI\Imagenes\Logoplataforma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15236"/>
          <a:stretch/>
        </p:blipFill>
        <p:spPr bwMode="auto">
          <a:xfrm>
            <a:off x="151486" y="6716123"/>
            <a:ext cx="1267821" cy="10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29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" y="0"/>
            <a:ext cx="10044560" cy="774065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49360" b="7673"/>
          <a:stretch/>
        </p:blipFill>
        <p:spPr>
          <a:xfrm>
            <a:off x="-17710" y="22821"/>
            <a:ext cx="4020220" cy="773593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72" y="4446389"/>
            <a:ext cx="10002538" cy="167429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386" y="780033"/>
            <a:ext cx="8743950" cy="3162300"/>
          </a:xfrm>
          <a:prstGeom prst="rect">
            <a:avLst/>
          </a:prstGeom>
        </p:spPr>
      </p:pic>
      <p:pic>
        <p:nvPicPr>
          <p:cNvPr id="6" name="10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927" y="269925"/>
            <a:ext cx="2167098" cy="1080120"/>
          </a:xfrm>
          <a:prstGeom prst="rect">
            <a:avLst/>
          </a:prstGeom>
        </p:spPr>
      </p:pic>
      <p:sp>
        <p:nvSpPr>
          <p:cNvPr id="8" name="4 Rectángulo"/>
          <p:cNvSpPr/>
          <p:nvPr/>
        </p:nvSpPr>
        <p:spPr>
          <a:xfrm>
            <a:off x="0" y="7254701"/>
            <a:ext cx="10045700" cy="504056"/>
          </a:xfrm>
          <a:prstGeom prst="rect">
            <a:avLst/>
          </a:prstGeom>
          <a:solidFill>
            <a:srgbClr val="D3B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9" name="Picture 2" descr="E:\Mis documentos\INAI\Imagenes\Logoplataforma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15236"/>
          <a:stretch/>
        </p:blipFill>
        <p:spPr bwMode="auto">
          <a:xfrm>
            <a:off x="151486" y="6716123"/>
            <a:ext cx="1267821" cy="10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92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" y="0"/>
            <a:ext cx="10044560" cy="774065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49360" b="7673"/>
          <a:stretch/>
        </p:blipFill>
        <p:spPr>
          <a:xfrm>
            <a:off x="-17710" y="22821"/>
            <a:ext cx="4020220" cy="773593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68" y="1926109"/>
            <a:ext cx="12024736" cy="3240360"/>
          </a:xfrm>
          <a:prstGeom prst="rect">
            <a:avLst/>
          </a:prstGeom>
        </p:spPr>
      </p:pic>
      <p:sp>
        <p:nvSpPr>
          <p:cNvPr id="8" name="5 CuadroTexto"/>
          <p:cNvSpPr txBox="1"/>
          <p:nvPr/>
        </p:nvSpPr>
        <p:spPr>
          <a:xfrm>
            <a:off x="28950" y="30019"/>
            <a:ext cx="69381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7200" dirty="0" smtClean="0">
                <a:solidFill>
                  <a:srgbClr val="461E6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Ejercicio1:</a:t>
            </a:r>
            <a:endParaRPr lang="es-MX" sz="7200" dirty="0">
              <a:solidFill>
                <a:srgbClr val="461E64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10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927" y="269925"/>
            <a:ext cx="2167098" cy="1080120"/>
          </a:xfrm>
          <a:prstGeom prst="rect">
            <a:avLst/>
          </a:prstGeom>
        </p:spPr>
      </p:pic>
      <p:sp>
        <p:nvSpPr>
          <p:cNvPr id="10" name="4 Rectángulo"/>
          <p:cNvSpPr/>
          <p:nvPr/>
        </p:nvSpPr>
        <p:spPr>
          <a:xfrm>
            <a:off x="0" y="7254701"/>
            <a:ext cx="10045700" cy="504056"/>
          </a:xfrm>
          <a:prstGeom prst="rect">
            <a:avLst/>
          </a:prstGeom>
          <a:solidFill>
            <a:srgbClr val="D3B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1" name="Picture 2" descr="E:\Mis documentos\INAI\Imagenes\Logoplataforma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15236"/>
          <a:stretch/>
        </p:blipFill>
        <p:spPr bwMode="auto">
          <a:xfrm>
            <a:off x="151486" y="6716123"/>
            <a:ext cx="1267821" cy="10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70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" y="0"/>
            <a:ext cx="10044560" cy="774065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49360" b="7673"/>
          <a:stretch/>
        </p:blipFill>
        <p:spPr>
          <a:xfrm>
            <a:off x="-17710" y="22821"/>
            <a:ext cx="4020220" cy="7735936"/>
          </a:xfrm>
          <a:prstGeom prst="rect">
            <a:avLst/>
          </a:prstGeom>
        </p:spPr>
      </p:pic>
      <p:sp>
        <p:nvSpPr>
          <p:cNvPr id="8" name="5 CuadroTexto"/>
          <p:cNvSpPr txBox="1"/>
          <p:nvPr/>
        </p:nvSpPr>
        <p:spPr>
          <a:xfrm>
            <a:off x="28950" y="30019"/>
            <a:ext cx="69381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7200" dirty="0" smtClean="0">
                <a:solidFill>
                  <a:srgbClr val="461E6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Ejercicio 2:</a:t>
            </a:r>
            <a:endParaRPr lang="es-MX" sz="7200" dirty="0">
              <a:solidFill>
                <a:srgbClr val="461E64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10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927" y="269925"/>
            <a:ext cx="2167098" cy="1080120"/>
          </a:xfrm>
          <a:prstGeom prst="rect">
            <a:avLst/>
          </a:prstGeom>
        </p:spPr>
      </p:pic>
      <p:sp>
        <p:nvSpPr>
          <p:cNvPr id="10" name="4 Rectángulo"/>
          <p:cNvSpPr/>
          <p:nvPr/>
        </p:nvSpPr>
        <p:spPr>
          <a:xfrm>
            <a:off x="0" y="7254701"/>
            <a:ext cx="10045700" cy="504056"/>
          </a:xfrm>
          <a:prstGeom prst="rect">
            <a:avLst/>
          </a:prstGeom>
          <a:solidFill>
            <a:srgbClr val="D3B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1" name="Picture 2" descr="E:\Mis documentos\INAI\Imagenes\Logoplataforma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15236"/>
          <a:stretch/>
        </p:blipFill>
        <p:spPr bwMode="auto">
          <a:xfrm>
            <a:off x="151486" y="6716123"/>
            <a:ext cx="1267821" cy="10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1782093"/>
            <a:ext cx="13288673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99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" y="0"/>
            <a:ext cx="10044560" cy="774065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49360" b="7673"/>
          <a:stretch/>
        </p:blipFill>
        <p:spPr>
          <a:xfrm>
            <a:off x="-17710" y="22821"/>
            <a:ext cx="4020220" cy="7735936"/>
          </a:xfrm>
          <a:prstGeom prst="rect">
            <a:avLst/>
          </a:prstGeom>
        </p:spPr>
      </p:pic>
      <p:sp>
        <p:nvSpPr>
          <p:cNvPr id="8" name="5 CuadroTexto"/>
          <p:cNvSpPr txBox="1"/>
          <p:nvPr/>
        </p:nvSpPr>
        <p:spPr>
          <a:xfrm>
            <a:off x="28950" y="30019"/>
            <a:ext cx="69381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7200" dirty="0" smtClean="0">
                <a:solidFill>
                  <a:srgbClr val="461E6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Ejercicio 3:</a:t>
            </a:r>
            <a:endParaRPr lang="es-MX" sz="7200" dirty="0">
              <a:solidFill>
                <a:srgbClr val="461E64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10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927" y="269925"/>
            <a:ext cx="2167098" cy="1080120"/>
          </a:xfrm>
          <a:prstGeom prst="rect">
            <a:avLst/>
          </a:prstGeom>
        </p:spPr>
      </p:pic>
      <p:sp>
        <p:nvSpPr>
          <p:cNvPr id="10" name="4 Rectángulo"/>
          <p:cNvSpPr/>
          <p:nvPr/>
        </p:nvSpPr>
        <p:spPr>
          <a:xfrm>
            <a:off x="0" y="7254701"/>
            <a:ext cx="10045700" cy="504056"/>
          </a:xfrm>
          <a:prstGeom prst="rect">
            <a:avLst/>
          </a:prstGeom>
          <a:solidFill>
            <a:srgbClr val="D3B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1" name="Picture 2" descr="E:\Mis documentos\INAI\Imagenes\Logoplataforma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15236"/>
          <a:stretch/>
        </p:blipFill>
        <p:spPr bwMode="auto">
          <a:xfrm>
            <a:off x="151486" y="6716123"/>
            <a:ext cx="1267821" cy="10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61726" y="1566069"/>
            <a:ext cx="14709543" cy="396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81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" y="0"/>
            <a:ext cx="10044560" cy="774065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49360" b="7673"/>
          <a:stretch/>
        </p:blipFill>
        <p:spPr>
          <a:xfrm>
            <a:off x="-17710" y="22821"/>
            <a:ext cx="4020220" cy="7735936"/>
          </a:xfrm>
          <a:prstGeom prst="rect">
            <a:avLst/>
          </a:prstGeom>
        </p:spPr>
      </p:pic>
      <p:sp>
        <p:nvSpPr>
          <p:cNvPr id="8" name="5 CuadroTexto"/>
          <p:cNvSpPr txBox="1"/>
          <p:nvPr/>
        </p:nvSpPr>
        <p:spPr>
          <a:xfrm>
            <a:off x="28950" y="30019"/>
            <a:ext cx="69381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7200" dirty="0" smtClean="0">
                <a:solidFill>
                  <a:srgbClr val="461E6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Ejercicio 4:</a:t>
            </a:r>
            <a:endParaRPr lang="es-MX" sz="7200" dirty="0">
              <a:solidFill>
                <a:srgbClr val="461E64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10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927" y="269925"/>
            <a:ext cx="2167098" cy="1080120"/>
          </a:xfrm>
          <a:prstGeom prst="rect">
            <a:avLst/>
          </a:prstGeom>
        </p:spPr>
      </p:pic>
      <p:sp>
        <p:nvSpPr>
          <p:cNvPr id="10" name="4 Rectángulo"/>
          <p:cNvSpPr/>
          <p:nvPr/>
        </p:nvSpPr>
        <p:spPr>
          <a:xfrm>
            <a:off x="0" y="7254701"/>
            <a:ext cx="10045700" cy="504056"/>
          </a:xfrm>
          <a:prstGeom prst="rect">
            <a:avLst/>
          </a:prstGeom>
          <a:solidFill>
            <a:srgbClr val="D3B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1" name="Picture 2" descr="E:\Mis documentos\INAI\Imagenes\Logoplataforma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15236"/>
          <a:stretch/>
        </p:blipFill>
        <p:spPr bwMode="auto">
          <a:xfrm>
            <a:off x="151486" y="6716123"/>
            <a:ext cx="1267821" cy="10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214141"/>
            <a:ext cx="12634200" cy="351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49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1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8"/>
            <a:ext cx="10045700" cy="7726994"/>
          </a:xfrm>
          <a:prstGeom prst="rect">
            <a:avLst/>
          </a:prstGeom>
        </p:spPr>
      </p:pic>
      <p:sp>
        <p:nvSpPr>
          <p:cNvPr id="12" name="11 Rectángulo redondeado"/>
          <p:cNvSpPr/>
          <p:nvPr/>
        </p:nvSpPr>
        <p:spPr>
          <a:xfrm>
            <a:off x="198314" y="197917"/>
            <a:ext cx="9577063" cy="7272808"/>
          </a:xfrm>
          <a:prstGeom prst="roundRect">
            <a:avLst/>
          </a:prstGeom>
          <a:solidFill>
            <a:schemeClr val="bg1">
              <a:alpha val="66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5" name="4 Rectángulo"/>
          <p:cNvSpPr/>
          <p:nvPr/>
        </p:nvSpPr>
        <p:spPr>
          <a:xfrm>
            <a:off x="0" y="7254701"/>
            <a:ext cx="10045700" cy="504056"/>
          </a:xfrm>
          <a:prstGeom prst="rect">
            <a:avLst/>
          </a:prstGeom>
          <a:solidFill>
            <a:srgbClr val="D3B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" name="9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786" y="7220182"/>
            <a:ext cx="866843" cy="432050"/>
          </a:xfrm>
          <a:prstGeom prst="rect">
            <a:avLst/>
          </a:prstGeom>
        </p:spPr>
      </p:pic>
      <p:graphicFrame>
        <p:nvGraphicFramePr>
          <p:cNvPr id="3" name="2 Diagrama"/>
          <p:cNvGraphicFramePr/>
          <p:nvPr>
            <p:extLst/>
          </p:nvPr>
        </p:nvGraphicFramePr>
        <p:xfrm>
          <a:off x="373172" y="341933"/>
          <a:ext cx="9186182" cy="2448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6" name="5 Diagrama"/>
          <p:cNvGraphicFramePr/>
          <p:nvPr>
            <p:extLst/>
          </p:nvPr>
        </p:nvGraphicFramePr>
        <p:xfrm>
          <a:off x="3078634" y="2862213"/>
          <a:ext cx="6552728" cy="42859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13" name="10 Imagen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927" y="269925"/>
            <a:ext cx="2167098" cy="1080120"/>
          </a:xfrm>
          <a:prstGeom prst="rect">
            <a:avLst/>
          </a:prstGeom>
        </p:spPr>
      </p:pic>
      <p:sp>
        <p:nvSpPr>
          <p:cNvPr id="15" name="4 Rectángulo"/>
          <p:cNvSpPr/>
          <p:nvPr/>
        </p:nvSpPr>
        <p:spPr>
          <a:xfrm>
            <a:off x="0" y="7254701"/>
            <a:ext cx="10045700" cy="504056"/>
          </a:xfrm>
          <a:prstGeom prst="rect">
            <a:avLst/>
          </a:prstGeom>
          <a:solidFill>
            <a:srgbClr val="D3B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6" name="Picture 2" descr="E:\Mis documentos\INAI\Imagenes\Logoplataforma.pn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15236"/>
          <a:stretch/>
        </p:blipFill>
        <p:spPr bwMode="auto">
          <a:xfrm>
            <a:off x="151486" y="6716123"/>
            <a:ext cx="1267821" cy="10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77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49360" b="7673"/>
          <a:stretch/>
        </p:blipFill>
        <p:spPr>
          <a:xfrm>
            <a:off x="-17710" y="22821"/>
            <a:ext cx="4020220" cy="7735936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-16106" y="125909"/>
            <a:ext cx="4775571" cy="447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7" dirty="0">
                <a:solidFill>
                  <a:srgbClr val="FF0000"/>
                </a:solidFill>
              </a:rPr>
              <a:t>www.itei.org.mx/capacitacion</a:t>
            </a:r>
          </a:p>
        </p:txBody>
      </p:sp>
      <p:sp>
        <p:nvSpPr>
          <p:cNvPr id="6" name="4 Rectángulo"/>
          <p:cNvSpPr/>
          <p:nvPr/>
        </p:nvSpPr>
        <p:spPr>
          <a:xfrm>
            <a:off x="0" y="7254701"/>
            <a:ext cx="10045700" cy="504056"/>
          </a:xfrm>
          <a:prstGeom prst="rect">
            <a:avLst/>
          </a:prstGeom>
          <a:solidFill>
            <a:srgbClr val="D3B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" name="Picture 2" descr="E:\Mis documentos\INAI\Imagenes\Logoplataforma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15236"/>
          <a:stretch/>
        </p:blipFill>
        <p:spPr bwMode="auto">
          <a:xfrm>
            <a:off x="151486" y="6716123"/>
            <a:ext cx="1267821" cy="10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10" y="729976"/>
            <a:ext cx="10045700" cy="702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97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1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8"/>
            <a:ext cx="10045700" cy="7726994"/>
          </a:xfrm>
          <a:prstGeom prst="rect">
            <a:avLst/>
          </a:prstGeom>
        </p:spPr>
      </p:pic>
      <p:sp>
        <p:nvSpPr>
          <p:cNvPr id="12" name="11 Rectángulo redondeado"/>
          <p:cNvSpPr/>
          <p:nvPr/>
        </p:nvSpPr>
        <p:spPr>
          <a:xfrm>
            <a:off x="198314" y="197917"/>
            <a:ext cx="9577063" cy="7272808"/>
          </a:xfrm>
          <a:prstGeom prst="roundRect">
            <a:avLst/>
          </a:prstGeom>
          <a:solidFill>
            <a:schemeClr val="bg1">
              <a:alpha val="66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4 Rectángulo"/>
          <p:cNvSpPr/>
          <p:nvPr/>
        </p:nvSpPr>
        <p:spPr>
          <a:xfrm>
            <a:off x="0" y="7254701"/>
            <a:ext cx="10045700" cy="504056"/>
          </a:xfrm>
          <a:prstGeom prst="rect">
            <a:avLst/>
          </a:prstGeom>
          <a:solidFill>
            <a:srgbClr val="D3B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170" name="Picture 2" descr="E:\Mis documentos\INAI\Imagenes\Logoplataforma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15236"/>
          <a:stretch/>
        </p:blipFill>
        <p:spPr bwMode="auto">
          <a:xfrm>
            <a:off x="151486" y="6716123"/>
            <a:ext cx="1267821" cy="10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794" y="7182693"/>
            <a:ext cx="1136569" cy="538577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534" y="7254699"/>
            <a:ext cx="866843" cy="43205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466994" y="566505"/>
            <a:ext cx="924016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MX" sz="3200" dirty="0" smtClean="0">
                <a:solidFill>
                  <a:srgbClr val="461E6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¿</a:t>
            </a:r>
            <a:r>
              <a:rPr lang="es-MX" sz="3200" dirty="0">
                <a:solidFill>
                  <a:srgbClr val="461E6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Hay alguna función que de manera eficiente me puede mostrar la información que me falta por subir?</a:t>
            </a:r>
          </a:p>
          <a:p>
            <a:endParaRPr lang="es-MX" sz="1800" dirty="0"/>
          </a:p>
        </p:txBody>
      </p:sp>
      <p:sp>
        <p:nvSpPr>
          <p:cNvPr id="3" name="CuadroTexto 2"/>
          <p:cNvSpPr txBox="1"/>
          <p:nvPr/>
        </p:nvSpPr>
        <p:spPr>
          <a:xfrm>
            <a:off x="977760" y="2295147"/>
            <a:ext cx="8568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800" dirty="0" smtClean="0"/>
              <a:t>Quedó habilitada la función que permite ver la información cargada </a:t>
            </a:r>
            <a:endParaRPr lang="es-MX" sz="28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7"/>
          <a:srcRect l="7386" t="14563" r="5172" b="29328"/>
          <a:stretch/>
        </p:blipFill>
        <p:spPr>
          <a:xfrm>
            <a:off x="622582" y="3294261"/>
            <a:ext cx="8928992" cy="322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69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" y="0"/>
            <a:ext cx="10044560" cy="774065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49360" b="7673"/>
          <a:stretch/>
        </p:blipFill>
        <p:spPr>
          <a:xfrm>
            <a:off x="-17710" y="22821"/>
            <a:ext cx="4020220" cy="773593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8554" y="1494061"/>
            <a:ext cx="5709642" cy="3260051"/>
          </a:xfrm>
          <a:prstGeom prst="rect">
            <a:avLst/>
          </a:prstGeom>
        </p:spPr>
      </p:pic>
      <p:sp>
        <p:nvSpPr>
          <p:cNvPr id="6" name="8 CuadroTexto"/>
          <p:cNvSpPr txBox="1"/>
          <p:nvPr/>
        </p:nvSpPr>
        <p:spPr>
          <a:xfrm>
            <a:off x="1566466" y="5454501"/>
            <a:ext cx="72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dirty="0">
                <a:solidFill>
                  <a:srgbClr val="FF0000"/>
                </a:solidFill>
              </a:rPr>
              <a:t>www.itei.org.mx/capacitacion</a:t>
            </a:r>
          </a:p>
        </p:txBody>
      </p:sp>
    </p:spTree>
    <p:extLst>
      <p:ext uri="{BB962C8B-B14F-4D97-AF65-F5344CB8AC3E}">
        <p14:creationId xmlns:p14="http://schemas.microsoft.com/office/powerpoint/2010/main" val="561431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49360" b="7673"/>
          <a:stretch/>
        </p:blipFill>
        <p:spPr>
          <a:xfrm>
            <a:off x="-17710" y="22821"/>
            <a:ext cx="4020220" cy="7735936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-16106" y="125909"/>
            <a:ext cx="4775571" cy="447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7" dirty="0">
                <a:solidFill>
                  <a:srgbClr val="FF0000"/>
                </a:solidFill>
              </a:rPr>
              <a:t>www.itei.org.mx/capacitacion</a:t>
            </a:r>
          </a:p>
        </p:txBody>
      </p:sp>
      <p:sp>
        <p:nvSpPr>
          <p:cNvPr id="6" name="4 Rectángulo"/>
          <p:cNvSpPr/>
          <p:nvPr/>
        </p:nvSpPr>
        <p:spPr>
          <a:xfrm>
            <a:off x="0" y="7254701"/>
            <a:ext cx="10045700" cy="504056"/>
          </a:xfrm>
          <a:prstGeom prst="rect">
            <a:avLst/>
          </a:prstGeom>
          <a:solidFill>
            <a:srgbClr val="D3B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" name="Picture 2" descr="E:\Mis documentos\INAI\Imagenes\Logoplataforma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15236"/>
          <a:stretch/>
        </p:blipFill>
        <p:spPr bwMode="auto">
          <a:xfrm>
            <a:off x="151486" y="6716123"/>
            <a:ext cx="1267821" cy="10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10" y="729976"/>
            <a:ext cx="10045700" cy="702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7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1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8"/>
            <a:ext cx="10045700" cy="7726994"/>
          </a:xfrm>
          <a:prstGeom prst="rect">
            <a:avLst/>
          </a:prstGeom>
        </p:spPr>
      </p:pic>
      <p:sp>
        <p:nvSpPr>
          <p:cNvPr id="12" name="11 Rectángulo redondeado"/>
          <p:cNvSpPr/>
          <p:nvPr/>
        </p:nvSpPr>
        <p:spPr>
          <a:xfrm>
            <a:off x="198314" y="197917"/>
            <a:ext cx="9577063" cy="7272808"/>
          </a:xfrm>
          <a:prstGeom prst="roundRect">
            <a:avLst/>
          </a:prstGeom>
          <a:solidFill>
            <a:schemeClr val="bg1">
              <a:alpha val="66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4 Rectángulo"/>
          <p:cNvSpPr/>
          <p:nvPr/>
        </p:nvSpPr>
        <p:spPr>
          <a:xfrm>
            <a:off x="0" y="7254701"/>
            <a:ext cx="10045700" cy="504056"/>
          </a:xfrm>
          <a:prstGeom prst="rect">
            <a:avLst/>
          </a:prstGeom>
          <a:solidFill>
            <a:srgbClr val="D3B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170" name="Picture 2" descr="E:\Mis documentos\INAI\Imagenes\Logoplataforma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15236"/>
          <a:stretch/>
        </p:blipFill>
        <p:spPr bwMode="auto">
          <a:xfrm>
            <a:off x="151486" y="6716123"/>
            <a:ext cx="1267821" cy="10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534" y="7254699"/>
            <a:ext cx="866843" cy="43205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630362" y="773981"/>
            <a:ext cx="856895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MX" sz="3500" dirty="0">
                <a:solidFill>
                  <a:srgbClr val="461E6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¿Qué características debo seguir al llenar un formato?</a:t>
            </a:r>
          </a:p>
          <a:p>
            <a:pPr lvl="0"/>
            <a:r>
              <a:rPr lang="es-MX" sz="3500" dirty="0">
                <a:solidFill>
                  <a:srgbClr val="461E6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¿De dónde tomo los hipervínculos?</a:t>
            </a:r>
          </a:p>
          <a:p>
            <a:endParaRPr lang="es-MX" dirty="0"/>
          </a:p>
        </p:txBody>
      </p:sp>
      <p:sp>
        <p:nvSpPr>
          <p:cNvPr id="3" name="CuadroTexto 2"/>
          <p:cNvSpPr txBox="1"/>
          <p:nvPr/>
        </p:nvSpPr>
        <p:spPr>
          <a:xfrm>
            <a:off x="1027779" y="2448787"/>
            <a:ext cx="791813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800" dirty="0" smtClean="0"/>
              <a:t>Asegurarse de consultar lineamientos y diccionario de datos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800" dirty="0" smtClean="0"/>
              <a:t>Existe información en algún sistema?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800" dirty="0" smtClean="0"/>
              <a:t>Atender periodos de actualización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800" dirty="0" smtClean="0"/>
              <a:t>Validar congruencia de la información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2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800" dirty="0" smtClean="0"/>
              <a:t>Los hipervínculos se toman de las direcciones web en donde se alojan los documentos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800" dirty="0" smtClean="0"/>
              <a:t>Cuidar referir documentos y no portales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800" dirty="0" smtClean="0"/>
              <a:t>Recomendable usar programas para generar nombres cortos</a:t>
            </a:r>
            <a:endParaRPr lang="es-MX" sz="2800" dirty="0"/>
          </a:p>
        </p:txBody>
      </p:sp>
    </p:spTree>
    <p:extLst>
      <p:ext uri="{BB962C8B-B14F-4D97-AF65-F5344CB8AC3E}">
        <p14:creationId xmlns:p14="http://schemas.microsoft.com/office/powerpoint/2010/main" val="19473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1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8"/>
            <a:ext cx="10045700" cy="7726994"/>
          </a:xfrm>
          <a:prstGeom prst="rect">
            <a:avLst/>
          </a:prstGeom>
        </p:spPr>
      </p:pic>
      <p:sp>
        <p:nvSpPr>
          <p:cNvPr id="12" name="11 Rectángulo redondeado"/>
          <p:cNvSpPr/>
          <p:nvPr/>
        </p:nvSpPr>
        <p:spPr>
          <a:xfrm>
            <a:off x="198314" y="197917"/>
            <a:ext cx="9577063" cy="7272808"/>
          </a:xfrm>
          <a:prstGeom prst="roundRect">
            <a:avLst/>
          </a:prstGeom>
          <a:solidFill>
            <a:schemeClr val="bg1">
              <a:alpha val="66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4 Rectángulo"/>
          <p:cNvSpPr/>
          <p:nvPr/>
        </p:nvSpPr>
        <p:spPr>
          <a:xfrm>
            <a:off x="0" y="7254701"/>
            <a:ext cx="10045700" cy="504056"/>
          </a:xfrm>
          <a:prstGeom prst="rect">
            <a:avLst/>
          </a:prstGeom>
          <a:solidFill>
            <a:srgbClr val="D3B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170" name="Picture 2" descr="E:\Mis documentos\INAI\Imagenes\Logoplataforma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15236"/>
          <a:stretch/>
        </p:blipFill>
        <p:spPr bwMode="auto">
          <a:xfrm>
            <a:off x="151486" y="6716123"/>
            <a:ext cx="1267821" cy="10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794" y="7182693"/>
            <a:ext cx="1136569" cy="538577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534" y="7254699"/>
            <a:ext cx="866843" cy="43205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630362" y="773981"/>
            <a:ext cx="856895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MX" sz="3500" dirty="0" smtClean="0">
                <a:solidFill>
                  <a:srgbClr val="461E6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¿</a:t>
            </a:r>
            <a:r>
              <a:rPr lang="es-MX" sz="3500" dirty="0">
                <a:solidFill>
                  <a:srgbClr val="461E6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Por qué en ocasiones se queda "procesando" al intentar cargar un formato y jamás envía el acuse?</a:t>
            </a:r>
          </a:p>
          <a:p>
            <a:endParaRPr lang="es-MX" dirty="0"/>
          </a:p>
        </p:txBody>
      </p:sp>
      <p:sp>
        <p:nvSpPr>
          <p:cNvPr id="3" name="CuadroTexto 2"/>
          <p:cNvSpPr txBox="1"/>
          <p:nvPr/>
        </p:nvSpPr>
        <p:spPr>
          <a:xfrm>
            <a:off x="990402" y="3006229"/>
            <a:ext cx="79181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800" dirty="0" smtClean="0"/>
              <a:t>Es una incidencia en el funcionamiento del SIPOT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800" dirty="0" smtClean="0"/>
              <a:t>En breve se liberará un proceso de carga que ya no será directo, sino que colocará los archivos “en cola”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800" dirty="0" smtClean="0"/>
              <a:t>Desde enero mejoró el desempeño del SIPOT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800" dirty="0" smtClean="0"/>
              <a:t>De todas maneras, la prioridad debe ser contar con los formatos llenos.</a:t>
            </a:r>
          </a:p>
        </p:txBody>
      </p:sp>
    </p:spTree>
    <p:extLst>
      <p:ext uri="{BB962C8B-B14F-4D97-AF65-F5344CB8AC3E}">
        <p14:creationId xmlns:p14="http://schemas.microsoft.com/office/powerpoint/2010/main" val="277832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1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8"/>
            <a:ext cx="10045700" cy="7726994"/>
          </a:xfrm>
          <a:prstGeom prst="rect">
            <a:avLst/>
          </a:prstGeom>
        </p:spPr>
      </p:pic>
      <p:sp>
        <p:nvSpPr>
          <p:cNvPr id="12" name="11 Rectángulo redondeado"/>
          <p:cNvSpPr/>
          <p:nvPr/>
        </p:nvSpPr>
        <p:spPr>
          <a:xfrm>
            <a:off x="198314" y="197917"/>
            <a:ext cx="9577063" cy="7272808"/>
          </a:xfrm>
          <a:prstGeom prst="roundRect">
            <a:avLst/>
          </a:prstGeom>
          <a:solidFill>
            <a:schemeClr val="bg1">
              <a:alpha val="66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4 Rectángulo"/>
          <p:cNvSpPr/>
          <p:nvPr/>
        </p:nvSpPr>
        <p:spPr>
          <a:xfrm>
            <a:off x="0" y="7254701"/>
            <a:ext cx="10045700" cy="504056"/>
          </a:xfrm>
          <a:prstGeom prst="rect">
            <a:avLst/>
          </a:prstGeom>
          <a:solidFill>
            <a:srgbClr val="D3B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170" name="Picture 2" descr="E:\Mis documentos\INAI\Imagenes\Logoplataforma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15236"/>
          <a:stretch/>
        </p:blipFill>
        <p:spPr bwMode="auto">
          <a:xfrm>
            <a:off x="151486" y="6716123"/>
            <a:ext cx="1267821" cy="10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794" y="7182693"/>
            <a:ext cx="1136569" cy="538577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534" y="7254699"/>
            <a:ext cx="866843" cy="43205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630362" y="773981"/>
            <a:ext cx="85689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MX" sz="3500" dirty="0" smtClean="0">
                <a:solidFill>
                  <a:srgbClr val="461E6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¿</a:t>
            </a:r>
            <a:r>
              <a:rPr lang="es-MX" sz="3500" dirty="0">
                <a:solidFill>
                  <a:srgbClr val="461E6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Puedo cambiar el nombre del formato al descargarlo?</a:t>
            </a:r>
          </a:p>
          <a:p>
            <a:endParaRPr lang="es-MX" dirty="0"/>
          </a:p>
        </p:txBody>
      </p:sp>
      <p:sp>
        <p:nvSpPr>
          <p:cNvPr id="3" name="CuadroTexto 2"/>
          <p:cNvSpPr txBox="1"/>
          <p:nvPr/>
        </p:nvSpPr>
        <p:spPr>
          <a:xfrm>
            <a:off x="990402" y="3006229"/>
            <a:ext cx="79181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800" dirty="0" smtClean="0"/>
              <a:t>Sólo se puede cambiar el nombre del archivo sin incluir caracteres especiales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800" dirty="0" smtClean="0"/>
              <a:t>Vital no alterar las primeras 8 líneas de los formatos</a:t>
            </a:r>
          </a:p>
        </p:txBody>
      </p:sp>
    </p:spTree>
    <p:extLst>
      <p:ext uri="{BB962C8B-B14F-4D97-AF65-F5344CB8AC3E}">
        <p14:creationId xmlns:p14="http://schemas.microsoft.com/office/powerpoint/2010/main" val="293339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1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8"/>
            <a:ext cx="10045700" cy="7726994"/>
          </a:xfrm>
          <a:prstGeom prst="rect">
            <a:avLst/>
          </a:prstGeom>
        </p:spPr>
      </p:pic>
      <p:sp>
        <p:nvSpPr>
          <p:cNvPr id="12" name="11 Rectángulo redondeado"/>
          <p:cNvSpPr/>
          <p:nvPr/>
        </p:nvSpPr>
        <p:spPr>
          <a:xfrm>
            <a:off x="198314" y="197917"/>
            <a:ext cx="9577063" cy="7272808"/>
          </a:xfrm>
          <a:prstGeom prst="roundRect">
            <a:avLst/>
          </a:prstGeom>
          <a:solidFill>
            <a:schemeClr val="bg1">
              <a:alpha val="66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4 Rectángulo"/>
          <p:cNvSpPr/>
          <p:nvPr/>
        </p:nvSpPr>
        <p:spPr>
          <a:xfrm>
            <a:off x="0" y="7254701"/>
            <a:ext cx="10045700" cy="504056"/>
          </a:xfrm>
          <a:prstGeom prst="rect">
            <a:avLst/>
          </a:prstGeom>
          <a:solidFill>
            <a:srgbClr val="D3B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170" name="Picture 2" descr="E:\Mis documentos\INAI\Imagenes\Logoplataforma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15236"/>
          <a:stretch/>
        </p:blipFill>
        <p:spPr bwMode="auto">
          <a:xfrm>
            <a:off x="151486" y="6716123"/>
            <a:ext cx="1267821" cy="10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794" y="7182693"/>
            <a:ext cx="1136569" cy="538577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534" y="7254699"/>
            <a:ext cx="866843" cy="43205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402766" y="154367"/>
            <a:ext cx="9240168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MX" sz="3200" dirty="0" smtClean="0">
                <a:solidFill>
                  <a:srgbClr val="461E6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¿</a:t>
            </a:r>
            <a:r>
              <a:rPr lang="es-MX" sz="3200" dirty="0">
                <a:solidFill>
                  <a:srgbClr val="461E6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Puede recabar la información la Unidad de Transparencia y ser el único usuario que sube la información a la </a:t>
            </a:r>
            <a:r>
              <a:rPr lang="es-MX" sz="3200" dirty="0" err="1">
                <a:solidFill>
                  <a:srgbClr val="461E6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pnt</a:t>
            </a:r>
            <a:r>
              <a:rPr lang="es-MX" sz="3200" dirty="0">
                <a:solidFill>
                  <a:srgbClr val="461E6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de todo el </a:t>
            </a:r>
            <a:r>
              <a:rPr lang="es-MX" sz="3200" dirty="0" err="1">
                <a:solidFill>
                  <a:srgbClr val="461E6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S.O</a:t>
            </a:r>
            <a:r>
              <a:rPr lang="es-MX" sz="3200" dirty="0">
                <a:solidFill>
                  <a:srgbClr val="461E6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.? </a:t>
            </a:r>
            <a:endParaRPr lang="es-MX" sz="3200" dirty="0" smtClean="0">
              <a:solidFill>
                <a:srgbClr val="461E64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lvl="0"/>
            <a:r>
              <a:rPr lang="es-MX" sz="3200" dirty="0" smtClean="0">
                <a:solidFill>
                  <a:srgbClr val="461E6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¿</a:t>
            </a:r>
            <a:r>
              <a:rPr lang="es-MX" sz="3200" dirty="0">
                <a:solidFill>
                  <a:srgbClr val="461E6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Qué pasa si subo información como administrador de la </a:t>
            </a:r>
            <a:r>
              <a:rPr lang="es-MX" sz="3200" dirty="0" err="1">
                <a:solidFill>
                  <a:srgbClr val="461E6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pnt</a:t>
            </a:r>
            <a:r>
              <a:rPr lang="es-MX" sz="3200" dirty="0">
                <a:solidFill>
                  <a:srgbClr val="461E6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del sujeto obligado (UT) y no genero un usuario?</a:t>
            </a:r>
          </a:p>
          <a:p>
            <a:endParaRPr lang="es-MX" sz="1800" dirty="0"/>
          </a:p>
        </p:txBody>
      </p:sp>
      <p:sp>
        <p:nvSpPr>
          <p:cNvPr id="3" name="CuadroTexto 2"/>
          <p:cNvSpPr txBox="1"/>
          <p:nvPr/>
        </p:nvSpPr>
        <p:spPr>
          <a:xfrm>
            <a:off x="1073982" y="3188837"/>
            <a:ext cx="85689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800" dirty="0" smtClean="0"/>
              <a:t>Esto puede proceder sólo cuando el SO no tiene estructura.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800" dirty="0" smtClean="0"/>
              <a:t>Recordar siempre que los responsables últimos de la carga de la información y calidad de la misma, son las Unidades Administrativas.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800" dirty="0" smtClean="0"/>
              <a:t>Ante eventuales incumplimientos, los órganos internos de control deslindará responsabilidades con base en la normatividad que regula las funciones y atribuciones de los SO.</a:t>
            </a:r>
          </a:p>
        </p:txBody>
      </p:sp>
    </p:spTree>
    <p:extLst>
      <p:ext uri="{BB962C8B-B14F-4D97-AF65-F5344CB8AC3E}">
        <p14:creationId xmlns:p14="http://schemas.microsoft.com/office/powerpoint/2010/main" val="251087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1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8"/>
            <a:ext cx="10045700" cy="7726994"/>
          </a:xfrm>
          <a:prstGeom prst="rect">
            <a:avLst/>
          </a:prstGeom>
        </p:spPr>
      </p:pic>
      <p:sp>
        <p:nvSpPr>
          <p:cNvPr id="12" name="11 Rectángulo redondeado"/>
          <p:cNvSpPr/>
          <p:nvPr/>
        </p:nvSpPr>
        <p:spPr>
          <a:xfrm>
            <a:off x="198314" y="197917"/>
            <a:ext cx="9577063" cy="7272808"/>
          </a:xfrm>
          <a:prstGeom prst="roundRect">
            <a:avLst/>
          </a:prstGeom>
          <a:solidFill>
            <a:schemeClr val="bg1">
              <a:alpha val="66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4 Rectángulo"/>
          <p:cNvSpPr/>
          <p:nvPr/>
        </p:nvSpPr>
        <p:spPr>
          <a:xfrm>
            <a:off x="0" y="7254701"/>
            <a:ext cx="10045700" cy="504056"/>
          </a:xfrm>
          <a:prstGeom prst="rect">
            <a:avLst/>
          </a:prstGeom>
          <a:solidFill>
            <a:srgbClr val="D3B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170" name="Picture 2" descr="E:\Mis documentos\INAI\Imagenes\Logoplataforma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15236"/>
          <a:stretch/>
        </p:blipFill>
        <p:spPr bwMode="auto">
          <a:xfrm>
            <a:off x="151486" y="6716123"/>
            <a:ext cx="1267821" cy="10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794" y="7182693"/>
            <a:ext cx="1136569" cy="538577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534" y="7254699"/>
            <a:ext cx="866843" cy="43205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466994" y="774113"/>
            <a:ext cx="924016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MX" sz="3200" dirty="0" smtClean="0">
                <a:solidFill>
                  <a:srgbClr val="461E6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¿</a:t>
            </a:r>
            <a:r>
              <a:rPr lang="es-MX" sz="3200" dirty="0">
                <a:solidFill>
                  <a:srgbClr val="461E6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Porque la </a:t>
            </a:r>
            <a:r>
              <a:rPr lang="es-MX" sz="3200" dirty="0" err="1">
                <a:solidFill>
                  <a:srgbClr val="461E6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PNT</a:t>
            </a:r>
            <a:r>
              <a:rPr lang="es-MX" sz="3200" dirty="0">
                <a:solidFill>
                  <a:srgbClr val="461E6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no rechaza o identifica formatos en blanco o incompletos?</a:t>
            </a:r>
          </a:p>
          <a:p>
            <a:endParaRPr lang="es-MX" sz="1800" dirty="0"/>
          </a:p>
        </p:txBody>
      </p:sp>
      <p:sp>
        <p:nvSpPr>
          <p:cNvPr id="3" name="CuadroTexto 2"/>
          <p:cNvSpPr txBox="1"/>
          <p:nvPr/>
        </p:nvSpPr>
        <p:spPr>
          <a:xfrm>
            <a:off x="802602" y="2529781"/>
            <a:ext cx="85689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800" dirty="0" smtClean="0"/>
              <a:t>Para agilizar el proceso de carga de la información, se tomó la decisión temporal de liberar el mayor número de restricciones de validación de la información.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800" dirty="0" smtClean="0"/>
              <a:t>Ello implica que los funcionarios revisen a profundidad la información que suben al SIPOT</a:t>
            </a:r>
          </a:p>
        </p:txBody>
      </p:sp>
    </p:spTree>
    <p:extLst>
      <p:ext uri="{BB962C8B-B14F-4D97-AF65-F5344CB8AC3E}">
        <p14:creationId xmlns:p14="http://schemas.microsoft.com/office/powerpoint/2010/main" val="280944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1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8"/>
            <a:ext cx="10045700" cy="7726994"/>
          </a:xfrm>
          <a:prstGeom prst="rect">
            <a:avLst/>
          </a:prstGeom>
        </p:spPr>
      </p:pic>
      <p:sp>
        <p:nvSpPr>
          <p:cNvPr id="12" name="11 Rectángulo redondeado"/>
          <p:cNvSpPr/>
          <p:nvPr/>
        </p:nvSpPr>
        <p:spPr>
          <a:xfrm>
            <a:off x="198314" y="197917"/>
            <a:ext cx="9577063" cy="7272808"/>
          </a:xfrm>
          <a:prstGeom prst="roundRect">
            <a:avLst/>
          </a:prstGeom>
          <a:solidFill>
            <a:schemeClr val="bg1">
              <a:alpha val="66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4 Rectángulo"/>
          <p:cNvSpPr/>
          <p:nvPr/>
        </p:nvSpPr>
        <p:spPr>
          <a:xfrm>
            <a:off x="0" y="7254701"/>
            <a:ext cx="10045700" cy="504056"/>
          </a:xfrm>
          <a:prstGeom prst="rect">
            <a:avLst/>
          </a:prstGeom>
          <a:solidFill>
            <a:srgbClr val="D3B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170" name="Picture 2" descr="E:\Mis documentos\INAI\Imagenes\Logoplataforma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15236"/>
          <a:stretch/>
        </p:blipFill>
        <p:spPr bwMode="auto">
          <a:xfrm>
            <a:off x="151486" y="6716123"/>
            <a:ext cx="1267821" cy="10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794" y="7182693"/>
            <a:ext cx="1136569" cy="538577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534" y="7254699"/>
            <a:ext cx="866843" cy="43205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466994" y="774113"/>
            <a:ext cx="924016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MX" sz="3200" dirty="0" smtClean="0">
                <a:solidFill>
                  <a:srgbClr val="461E6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¿</a:t>
            </a:r>
            <a:r>
              <a:rPr lang="es-MX" sz="3200" dirty="0">
                <a:solidFill>
                  <a:srgbClr val="461E6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Si los </a:t>
            </a:r>
            <a:r>
              <a:rPr lang="es-MX" sz="3200" dirty="0" smtClean="0">
                <a:solidFill>
                  <a:srgbClr val="461E6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criterios de LTG </a:t>
            </a:r>
            <a:r>
              <a:rPr lang="es-MX" sz="3200" dirty="0">
                <a:solidFill>
                  <a:srgbClr val="461E6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 me resuelven el concepto o explican el contenido de la columna que debo llenar que hago?</a:t>
            </a:r>
          </a:p>
          <a:p>
            <a:endParaRPr lang="es-MX" sz="1800" dirty="0"/>
          </a:p>
        </p:txBody>
      </p:sp>
      <p:sp>
        <p:nvSpPr>
          <p:cNvPr id="3" name="CuadroTexto 2"/>
          <p:cNvSpPr txBox="1"/>
          <p:nvPr/>
        </p:nvSpPr>
        <p:spPr>
          <a:xfrm>
            <a:off x="802602" y="2674891"/>
            <a:ext cx="85689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800" dirty="0" smtClean="0"/>
              <a:t>Asegurarse de que se cuenta con el diccionario de datos actualizado.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800" dirty="0" smtClean="0"/>
              <a:t>Identificar puntualmente la normativa que regula la generación de la información.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800" dirty="0" smtClean="0"/>
              <a:t>Consultar al </a:t>
            </a:r>
            <a:r>
              <a:rPr lang="es-MX" sz="2800" dirty="0" err="1" smtClean="0"/>
              <a:t>ITEI</a:t>
            </a:r>
            <a:r>
              <a:rPr lang="es-MX" sz="2800" dirty="0" smtClean="0"/>
              <a:t>, quien en caso de ser necesario, remitirá la consulta al INAI. </a:t>
            </a:r>
          </a:p>
        </p:txBody>
      </p:sp>
    </p:spTree>
    <p:extLst>
      <p:ext uri="{BB962C8B-B14F-4D97-AF65-F5344CB8AC3E}">
        <p14:creationId xmlns:p14="http://schemas.microsoft.com/office/powerpoint/2010/main" val="193909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1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8"/>
            <a:ext cx="10045700" cy="7726994"/>
          </a:xfrm>
          <a:prstGeom prst="rect">
            <a:avLst/>
          </a:prstGeom>
        </p:spPr>
      </p:pic>
      <p:sp>
        <p:nvSpPr>
          <p:cNvPr id="12" name="11 Rectángulo redondeado"/>
          <p:cNvSpPr/>
          <p:nvPr/>
        </p:nvSpPr>
        <p:spPr>
          <a:xfrm>
            <a:off x="198314" y="197917"/>
            <a:ext cx="9577063" cy="7272808"/>
          </a:xfrm>
          <a:prstGeom prst="roundRect">
            <a:avLst/>
          </a:prstGeom>
          <a:solidFill>
            <a:schemeClr val="bg1">
              <a:alpha val="66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4 Rectángulo"/>
          <p:cNvSpPr/>
          <p:nvPr/>
        </p:nvSpPr>
        <p:spPr>
          <a:xfrm>
            <a:off x="0" y="7254701"/>
            <a:ext cx="10045700" cy="504056"/>
          </a:xfrm>
          <a:prstGeom prst="rect">
            <a:avLst/>
          </a:prstGeom>
          <a:solidFill>
            <a:srgbClr val="D3B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170" name="Picture 2" descr="E:\Mis documentos\INAI\Imagenes\Logoplataforma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15236"/>
          <a:stretch/>
        </p:blipFill>
        <p:spPr bwMode="auto">
          <a:xfrm>
            <a:off x="151486" y="6716123"/>
            <a:ext cx="1267821" cy="10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794" y="7182693"/>
            <a:ext cx="1136569" cy="538577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534" y="7254699"/>
            <a:ext cx="866843" cy="43205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466994" y="774113"/>
            <a:ext cx="924016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MX" sz="3200" dirty="0" smtClean="0">
                <a:solidFill>
                  <a:srgbClr val="461E6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¿</a:t>
            </a:r>
            <a:r>
              <a:rPr lang="es-MX" sz="3200" dirty="0">
                <a:solidFill>
                  <a:srgbClr val="461E6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Porque hay formatos que aunque son de diferente inciso,  contiene la misma información y algunos otros varían solo por alguna columna? </a:t>
            </a:r>
          </a:p>
          <a:p>
            <a:endParaRPr lang="es-MX" sz="1800" dirty="0"/>
          </a:p>
        </p:txBody>
      </p:sp>
      <p:sp>
        <p:nvSpPr>
          <p:cNvPr id="3" name="CuadroTexto 2"/>
          <p:cNvSpPr txBox="1"/>
          <p:nvPr/>
        </p:nvSpPr>
        <p:spPr>
          <a:xfrm>
            <a:off x="802602" y="3142671"/>
            <a:ext cx="85689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800" dirty="0" smtClean="0"/>
              <a:t>Esto deriva de la estructura misma en que fue creada la Ley local de transparencia.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800" dirty="0" smtClean="0"/>
              <a:t>Con los ajustes a los formatos y al trabajo realizado por el </a:t>
            </a:r>
            <a:r>
              <a:rPr lang="es-MX" sz="2800" dirty="0" err="1" smtClean="0"/>
              <a:t>ITEI</a:t>
            </a:r>
            <a:r>
              <a:rPr lang="es-MX" sz="2800" dirty="0" smtClean="0"/>
              <a:t> e INAI, muchos de los formatos contienen una estructura de datos más afortunada para subir la información.</a:t>
            </a:r>
            <a:endParaRPr lang="es-MX" sz="2800" dirty="0"/>
          </a:p>
        </p:txBody>
      </p:sp>
    </p:spTree>
    <p:extLst>
      <p:ext uri="{BB962C8B-B14F-4D97-AF65-F5344CB8AC3E}">
        <p14:creationId xmlns:p14="http://schemas.microsoft.com/office/powerpoint/2010/main" val="324114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" y="0"/>
            <a:ext cx="10044560" cy="774065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49360" b="7673"/>
          <a:stretch/>
        </p:blipFill>
        <p:spPr>
          <a:xfrm>
            <a:off x="-17710" y="22821"/>
            <a:ext cx="4020220" cy="7735936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28951" y="30019"/>
            <a:ext cx="9440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0000" dirty="0">
                <a:solidFill>
                  <a:srgbClr val="461E6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558354" y="557957"/>
            <a:ext cx="8928992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6000" dirty="0" smtClean="0">
                <a:solidFill>
                  <a:srgbClr val="461E6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Principales funciones </a:t>
            </a:r>
          </a:p>
          <a:p>
            <a:pPr algn="r"/>
            <a:r>
              <a:rPr lang="es-MX" sz="6000" dirty="0" smtClean="0">
                <a:solidFill>
                  <a:srgbClr val="461E6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</a:p>
          <a:p>
            <a:pPr algn="r"/>
            <a:r>
              <a:rPr lang="es-MX" sz="6000" dirty="0" smtClean="0">
                <a:solidFill>
                  <a:srgbClr val="461E6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Unidad de Transparencia </a:t>
            </a:r>
          </a:p>
          <a:p>
            <a:pPr algn="r"/>
            <a:r>
              <a:rPr lang="es-ES" sz="6000" dirty="0" smtClean="0">
                <a:solidFill>
                  <a:srgbClr val="461E6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</a:t>
            </a:r>
            <a:r>
              <a:rPr lang="es-MX" sz="6000" dirty="0" smtClean="0">
                <a:solidFill>
                  <a:srgbClr val="461E6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</a:p>
          <a:p>
            <a:pPr algn="r"/>
            <a:r>
              <a:rPr lang="es-MX" sz="6000" dirty="0" smtClean="0">
                <a:solidFill>
                  <a:srgbClr val="461E6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Unidades Administrativas</a:t>
            </a:r>
            <a:endParaRPr lang="es-MX" sz="6000" dirty="0">
              <a:solidFill>
                <a:srgbClr val="461E64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89918" y="2214141"/>
            <a:ext cx="6022328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79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1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8"/>
            <a:ext cx="10045700" cy="7726994"/>
          </a:xfrm>
          <a:prstGeom prst="rect">
            <a:avLst/>
          </a:prstGeom>
        </p:spPr>
      </p:pic>
      <p:sp>
        <p:nvSpPr>
          <p:cNvPr id="12" name="11 Rectángulo redondeado"/>
          <p:cNvSpPr/>
          <p:nvPr/>
        </p:nvSpPr>
        <p:spPr>
          <a:xfrm>
            <a:off x="198314" y="197917"/>
            <a:ext cx="9577063" cy="7272808"/>
          </a:xfrm>
          <a:prstGeom prst="roundRect">
            <a:avLst/>
          </a:prstGeom>
          <a:solidFill>
            <a:schemeClr val="bg1">
              <a:alpha val="66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4 Rectángulo"/>
          <p:cNvSpPr/>
          <p:nvPr/>
        </p:nvSpPr>
        <p:spPr>
          <a:xfrm>
            <a:off x="0" y="7254701"/>
            <a:ext cx="10045700" cy="504056"/>
          </a:xfrm>
          <a:prstGeom prst="rect">
            <a:avLst/>
          </a:prstGeom>
          <a:solidFill>
            <a:srgbClr val="D3B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170" name="Picture 2" descr="E:\Mis documentos\INAI\Imagenes\Logoplataforma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15236"/>
          <a:stretch/>
        </p:blipFill>
        <p:spPr bwMode="auto">
          <a:xfrm>
            <a:off x="151486" y="6716123"/>
            <a:ext cx="1267821" cy="10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794" y="7182693"/>
            <a:ext cx="1136569" cy="538577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534" y="7254699"/>
            <a:ext cx="866843" cy="43205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466994" y="566505"/>
            <a:ext cx="924016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MX" sz="3200" dirty="0" smtClean="0">
                <a:solidFill>
                  <a:srgbClr val="461E6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¿</a:t>
            </a:r>
            <a:r>
              <a:rPr lang="es-MX" sz="3200" dirty="0">
                <a:solidFill>
                  <a:srgbClr val="461E6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Hay alguna función que de manera eficiente me puede mostrar la información que me falta por subir?</a:t>
            </a:r>
          </a:p>
          <a:p>
            <a:endParaRPr lang="es-MX" sz="1800" dirty="0"/>
          </a:p>
        </p:txBody>
      </p:sp>
      <p:sp>
        <p:nvSpPr>
          <p:cNvPr id="3" name="CuadroTexto 2"/>
          <p:cNvSpPr txBox="1"/>
          <p:nvPr/>
        </p:nvSpPr>
        <p:spPr>
          <a:xfrm>
            <a:off x="977760" y="2295147"/>
            <a:ext cx="8568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800" dirty="0" smtClean="0"/>
              <a:t>Quedó habilitada la función que permite ver la información cargada </a:t>
            </a:r>
            <a:endParaRPr lang="es-MX" sz="28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7"/>
          <a:srcRect l="7386" t="14563" r="5172" b="29328"/>
          <a:stretch/>
        </p:blipFill>
        <p:spPr>
          <a:xfrm>
            <a:off x="622582" y="3313403"/>
            <a:ext cx="8928992" cy="322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32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" y="0"/>
            <a:ext cx="10044560" cy="7740650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49360" b="7673"/>
          <a:stretch/>
        </p:blipFill>
        <p:spPr>
          <a:xfrm>
            <a:off x="-17710" y="22821"/>
            <a:ext cx="4020220" cy="7735936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304658" y="4230365"/>
            <a:ext cx="96490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0" dirty="0" smtClean="0">
                <a:solidFill>
                  <a:srgbClr val="461E6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¡Agradecemos</a:t>
            </a:r>
            <a:endParaRPr lang="es-MX" sz="8000" dirty="0">
              <a:solidFill>
                <a:srgbClr val="461E64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664698" y="5306165"/>
            <a:ext cx="90730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solidFill>
                  <a:srgbClr val="461E6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su</a:t>
            </a:r>
            <a:endParaRPr lang="es-MX" sz="4800" dirty="0">
              <a:solidFill>
                <a:srgbClr val="461E64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664698" y="5862484"/>
            <a:ext cx="90730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6000" dirty="0" smtClean="0">
                <a:solidFill>
                  <a:srgbClr val="461E6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interés y atención!</a:t>
            </a:r>
            <a:endParaRPr lang="es-MX" sz="6000" dirty="0">
              <a:solidFill>
                <a:srgbClr val="461E64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666" y="1350045"/>
            <a:ext cx="3384376" cy="168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08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11372</TotalTime>
  <Words>1352</Words>
  <Application>Microsoft Office PowerPoint</Application>
  <PresentationFormat>Personalizado</PresentationFormat>
  <Paragraphs>210</Paragraphs>
  <Slides>91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91</vt:i4>
      </vt:variant>
    </vt:vector>
  </HeadingPairs>
  <TitlesOfParts>
    <vt:vector size="95" baseType="lpstr">
      <vt:lpstr>Arial</vt:lpstr>
      <vt:lpstr>Calibri</vt:lpstr>
      <vt:lpstr>Century Gothic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Actividades del Administrador de Sujeto Obligado (Titular de la UT):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Actividades del Administrador  de Unidad Administrativa (Direcciones) </vt:lpstr>
      <vt:lpstr>Carga de información en el SIPOT: Modalidades</vt:lpstr>
      <vt:lpstr>Tipos de campos</vt:lpstr>
      <vt:lpstr>Campos tipo tabla</vt:lpstr>
      <vt:lpstr>Presentación de PowerPoint</vt:lpstr>
      <vt:lpstr>Presentación de PowerPoint</vt:lpstr>
      <vt:lpstr>CARGA POR FORMULARIO  WEB (pantalla en el SIPOT)</vt:lpstr>
      <vt:lpstr>Presentación de PowerPoint</vt:lpstr>
      <vt:lpstr>CARGA POR FORMATO  EXCEL (descargado del SIPOT)</vt:lpstr>
      <vt:lpstr>Presentación de PowerPoint</vt:lpstr>
      <vt:lpstr>Lineamientos Técnicos Generales para la publicación, homologación y estandarización de la información de las obligaciones establecidas en el Título Quinto de la Ley General de Transparencia y Acceso a la Información Pública</vt:lpstr>
      <vt:lpstr>CARGA POR FORMATO  EXCEL (descargado del SIPOT)</vt:lpstr>
      <vt:lpstr>Presentación de PowerPoint</vt:lpstr>
      <vt:lpstr>Presentación de PowerPoint</vt:lpstr>
      <vt:lpstr>Presentación de PowerPoint</vt:lpstr>
      <vt:lpstr>CARGA POR FORMATO  EXCEL (descargado del SIPOT)</vt:lpstr>
      <vt:lpstr>Formatos carga masiva (campos tipo tabla)</vt:lpstr>
      <vt:lpstr>Formatos carga masiva  (Excel): Campos tipo “Tabla”</vt:lpstr>
      <vt:lpstr>Formatos carga masiva  (Excel): Campos tipo “Tabla”</vt:lpstr>
      <vt:lpstr>Formatos carga masiva (campos tipo tabla)</vt:lpstr>
      <vt:lpstr>Presentación de PowerPoint</vt:lpstr>
      <vt:lpstr>Formatos carga masiva  (Excel): Campos tipo “Tabla”</vt:lpstr>
      <vt:lpstr>Presentación de PowerPoint</vt:lpstr>
      <vt:lpstr>CARGA POR FORMATO  EXCEL (descargado del SIPOT)</vt:lpstr>
      <vt:lpstr>Presentación de PowerPoint</vt:lpstr>
      <vt:lpstr>Presentación de PowerPoint</vt:lpstr>
      <vt:lpstr>Consultar tabla de equivalencia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Alejandra Ixchel Alegre Mondragón</dc:creator>
  <cp:lastModifiedBy>Juan Carlos Campos Herrera</cp:lastModifiedBy>
  <cp:revision>495</cp:revision>
  <cp:lastPrinted>2017-02-08T03:46:38Z</cp:lastPrinted>
  <dcterms:created xsi:type="dcterms:W3CDTF">2017-01-31T20:38:28Z</dcterms:created>
  <dcterms:modified xsi:type="dcterms:W3CDTF">2017-03-14T16:42:12Z</dcterms:modified>
</cp:coreProperties>
</file>