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70" r:id="rId6"/>
    <p:sldId id="260" r:id="rId7"/>
    <p:sldId id="261" r:id="rId8"/>
    <p:sldId id="262" r:id="rId9"/>
    <p:sldId id="263" r:id="rId10"/>
    <p:sldId id="264" r:id="rId11"/>
    <p:sldId id="271" r:id="rId12"/>
    <p:sldId id="265" r:id="rId13"/>
    <p:sldId id="266" r:id="rId14"/>
    <p:sldId id="267" r:id="rId15"/>
    <p:sldId id="268" r:id="rId16"/>
    <p:sldId id="269" r:id="rId17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8034E78-7F5D-4C2E-B375-FC64B27BC917}" styleName="Estilo o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086" y="-5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4DD0F4-4711-4269-B4ED-19B2C3DC54D8}" type="datetimeFigureOut">
              <a:rPr lang="es-MX" smtClean="0"/>
              <a:pPr/>
              <a:t>06/06/2017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778AA9-7FE1-4AE3-AF90-990669BBFA62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251833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828D7-078D-4707-9A0B-F78121E4E1A7}" type="datetimeFigureOut">
              <a:rPr lang="es-MX" smtClean="0"/>
              <a:pPr/>
              <a:t>06/06/2017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012CE-F4DA-4DF3-A5A1-5D15A1000377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118323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828D7-078D-4707-9A0B-F78121E4E1A7}" type="datetimeFigureOut">
              <a:rPr lang="es-MX" smtClean="0"/>
              <a:pPr/>
              <a:t>06/06/2017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012CE-F4DA-4DF3-A5A1-5D15A1000377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813916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828D7-078D-4707-9A0B-F78121E4E1A7}" type="datetimeFigureOut">
              <a:rPr lang="es-MX" smtClean="0"/>
              <a:pPr/>
              <a:t>06/06/2017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012CE-F4DA-4DF3-A5A1-5D15A1000377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469284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828D7-078D-4707-9A0B-F78121E4E1A7}" type="datetimeFigureOut">
              <a:rPr lang="es-MX" smtClean="0"/>
              <a:pPr/>
              <a:t>06/06/2017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012CE-F4DA-4DF3-A5A1-5D15A1000377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457561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828D7-078D-4707-9A0B-F78121E4E1A7}" type="datetimeFigureOut">
              <a:rPr lang="es-MX" smtClean="0"/>
              <a:pPr/>
              <a:t>06/06/2017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012CE-F4DA-4DF3-A5A1-5D15A1000377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035877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828D7-078D-4707-9A0B-F78121E4E1A7}" type="datetimeFigureOut">
              <a:rPr lang="es-MX" smtClean="0"/>
              <a:pPr/>
              <a:t>06/06/2017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012CE-F4DA-4DF3-A5A1-5D15A1000377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315532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828D7-078D-4707-9A0B-F78121E4E1A7}" type="datetimeFigureOut">
              <a:rPr lang="es-MX" smtClean="0"/>
              <a:pPr/>
              <a:t>06/06/2017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012CE-F4DA-4DF3-A5A1-5D15A1000377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560229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828D7-078D-4707-9A0B-F78121E4E1A7}" type="datetimeFigureOut">
              <a:rPr lang="es-MX" smtClean="0"/>
              <a:pPr/>
              <a:t>06/06/2017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012CE-F4DA-4DF3-A5A1-5D15A1000377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593501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828D7-078D-4707-9A0B-F78121E4E1A7}" type="datetimeFigureOut">
              <a:rPr lang="es-MX" smtClean="0"/>
              <a:pPr/>
              <a:t>06/06/2017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012CE-F4DA-4DF3-A5A1-5D15A1000377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950805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828D7-078D-4707-9A0B-F78121E4E1A7}" type="datetimeFigureOut">
              <a:rPr lang="es-MX" smtClean="0"/>
              <a:pPr/>
              <a:t>06/06/2017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012CE-F4DA-4DF3-A5A1-5D15A1000377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27119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828D7-078D-4707-9A0B-F78121E4E1A7}" type="datetimeFigureOut">
              <a:rPr lang="es-MX" smtClean="0"/>
              <a:pPr/>
              <a:t>06/06/2017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012CE-F4DA-4DF3-A5A1-5D15A1000377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086184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828D7-078D-4707-9A0B-F78121E4E1A7}" type="datetimeFigureOut">
              <a:rPr lang="es-MX" smtClean="0"/>
              <a:pPr/>
              <a:t>06/06/2017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012CE-F4DA-4DF3-A5A1-5D15A1000377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67442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308" t="21881" r="6077" b="6598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203252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847" t="24205" r="3154" b="5915"/>
          <a:stretch/>
        </p:blipFill>
        <p:spPr bwMode="auto">
          <a:xfrm>
            <a:off x="0" y="1"/>
            <a:ext cx="9144000" cy="6840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72034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97746039"/>
              </p:ext>
            </p:extLst>
          </p:nvPr>
        </p:nvGraphicFramePr>
        <p:xfrm>
          <a:off x="1259632" y="2636912"/>
          <a:ext cx="6720408" cy="232003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240136"/>
                <a:gridCol w="2240136"/>
                <a:gridCol w="2240136"/>
              </a:tblGrid>
              <a:tr h="1160016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NOMBRE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APLICACIÓN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COMPARATIVA</a:t>
                      </a:r>
                      <a:r>
                        <a:rPr lang="es-MX" baseline="0" dirty="0" smtClean="0"/>
                        <a:t> JALISCO/MÉXICO</a:t>
                      </a:r>
                      <a:endParaRPr lang="es-MX" dirty="0"/>
                    </a:p>
                  </a:txBody>
                  <a:tcPr/>
                </a:tc>
              </a:tr>
              <a:tr h="1160016"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827584" y="404664"/>
            <a:ext cx="74168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b="1" dirty="0" smtClean="0">
                <a:solidFill>
                  <a:schemeClr val="bg1"/>
                </a:solidFill>
              </a:rPr>
              <a:t>PRINCIPIO DE LOS PRINCIPIOS</a:t>
            </a:r>
            <a:endParaRPr lang="es-MX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31289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375" t="21555" r="6500" b="7556"/>
          <a:stretch/>
        </p:blipFill>
        <p:spPr bwMode="auto">
          <a:xfrm>
            <a:off x="0" y="0"/>
            <a:ext cx="9144000" cy="6825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23494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626" t="21111" r="6999" b="466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401468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000" t="22000" r="5625" b="6667"/>
          <a:stretch/>
        </p:blipFill>
        <p:spPr bwMode="auto">
          <a:xfrm>
            <a:off x="4886" y="0"/>
            <a:ext cx="9139114" cy="6825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218363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750" t="22222" r="6250" b="511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480449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499" t="29111" r="5001" b="711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14387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231" t="21060" r="6231" b="5094"/>
          <a:stretch/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20325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923" t="21197" r="6693" b="5505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20325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693" t="21470" r="6615" b="5367"/>
          <a:stretch/>
        </p:blipFill>
        <p:spPr bwMode="auto">
          <a:xfrm>
            <a:off x="-3737" y="0"/>
            <a:ext cx="91477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2032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28675661"/>
              </p:ext>
            </p:extLst>
          </p:nvPr>
        </p:nvGraphicFramePr>
        <p:xfrm>
          <a:off x="179512" y="692696"/>
          <a:ext cx="8784976" cy="5688634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2196244"/>
                <a:gridCol w="1908212"/>
                <a:gridCol w="2088232"/>
                <a:gridCol w="2592288"/>
              </a:tblGrid>
              <a:tr h="1270864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HONOR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INTIMIDAD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PRIVACIDAD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AUTODETERMINACIÓN</a:t>
                      </a:r>
                      <a:endParaRPr lang="es-MX" dirty="0"/>
                    </a:p>
                  </a:txBody>
                  <a:tcPr/>
                </a:tc>
              </a:tr>
              <a:tr h="736295"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/>
                    </a:p>
                  </a:txBody>
                  <a:tcPr/>
                </a:tc>
              </a:tr>
              <a:tr h="736295">
                <a:tc>
                  <a:txBody>
                    <a:bodyPr/>
                    <a:lstStyle/>
                    <a:p>
                      <a:pPr algn="ctr"/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/>
                    </a:p>
                  </a:txBody>
                  <a:tcPr/>
                </a:tc>
              </a:tr>
              <a:tr h="736295">
                <a:tc>
                  <a:txBody>
                    <a:bodyPr/>
                    <a:lstStyle/>
                    <a:p>
                      <a:pPr algn="ctr"/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/>
                    </a:p>
                  </a:txBody>
                  <a:tcPr/>
                </a:tc>
              </a:tr>
              <a:tr h="736295">
                <a:tc>
                  <a:txBody>
                    <a:bodyPr/>
                    <a:lstStyle/>
                    <a:p>
                      <a:pPr algn="ctr"/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/>
                    </a:p>
                  </a:txBody>
                  <a:tcPr/>
                </a:tc>
              </a:tr>
              <a:tr h="736295">
                <a:tc>
                  <a:txBody>
                    <a:bodyPr/>
                    <a:lstStyle/>
                    <a:p>
                      <a:pPr algn="ctr"/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/>
                    </a:p>
                  </a:txBody>
                  <a:tcPr/>
                </a:tc>
              </a:tr>
              <a:tr h="736295">
                <a:tc>
                  <a:txBody>
                    <a:bodyPr/>
                    <a:lstStyle/>
                    <a:p>
                      <a:pPr algn="ctr"/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7078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385" t="26666" b="5094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2032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769" t="21333" r="6154" b="4958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2032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693" t="23385" r="6692" b="4820"/>
          <a:stretch/>
        </p:blipFill>
        <p:spPr bwMode="auto">
          <a:xfrm>
            <a:off x="7952" y="0"/>
            <a:ext cx="913604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2032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846" t="21197" r="6308" b="454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203252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12</Words>
  <Application>Microsoft Office PowerPoint</Application>
  <PresentationFormat>Presentación en pantalla (4:3)</PresentationFormat>
  <Paragraphs>8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Miguel Angel Vazquez Placencia</dc:creator>
  <cp:lastModifiedBy>gomeze</cp:lastModifiedBy>
  <cp:revision>5</cp:revision>
  <dcterms:created xsi:type="dcterms:W3CDTF">2016-09-23T19:23:20Z</dcterms:created>
  <dcterms:modified xsi:type="dcterms:W3CDTF">2017-06-06T18:18:14Z</dcterms:modified>
</cp:coreProperties>
</file>