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6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DD0F4-4711-4269-B4ED-19B2C3DC54D8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78AA9-7FE1-4AE3-AF90-990669BBFA6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51833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1832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57561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3587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1553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602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59350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95080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711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8618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1391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6928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828D7-078D-4707-9A0B-F78121E4E1A7}" type="datetimeFigureOut">
              <a:rPr lang="es-MX" smtClean="0"/>
              <a:pPr/>
              <a:t>06/06/2017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012CE-F4DA-4DF3-A5A1-5D15A100037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744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08" t="21881" r="6077" b="6598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31" t="21060" r="6231" b="5094"/>
          <a:stretch/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23" t="21197" r="6693" b="550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3" t="21470" r="6615" b="5367"/>
          <a:stretch/>
        </p:blipFill>
        <p:spPr bwMode="auto">
          <a:xfrm>
            <a:off x="-3737" y="0"/>
            <a:ext cx="91477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8675661"/>
              </p:ext>
            </p:extLst>
          </p:nvPr>
        </p:nvGraphicFramePr>
        <p:xfrm>
          <a:off x="179512" y="692696"/>
          <a:ext cx="8784976" cy="5688634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196244"/>
                <a:gridCol w="1908212"/>
                <a:gridCol w="2088232"/>
                <a:gridCol w="2592288"/>
              </a:tblGrid>
              <a:tr h="1270864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HONOR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INTIMIDAD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PRIVACIDAD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AUTODETERMINACIÓN</a:t>
                      </a:r>
                      <a:endParaRPr lang="es-MX" dirty="0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</a:tr>
              <a:tr h="736295"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078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85" t="26666" b="5094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69" t="21333" r="6154" b="495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3" t="23385" r="6692" b="4820"/>
          <a:stretch/>
        </p:blipFill>
        <p:spPr bwMode="auto">
          <a:xfrm>
            <a:off x="7952" y="0"/>
            <a:ext cx="9136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46" t="21197" r="6308" b="45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32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47" t="24205" r="3154" b="5915"/>
          <a:stretch/>
        </p:blipFill>
        <p:spPr bwMode="auto">
          <a:xfrm>
            <a:off x="0" y="1"/>
            <a:ext cx="9144000" cy="684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2034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7746039"/>
              </p:ext>
            </p:extLst>
          </p:nvPr>
        </p:nvGraphicFramePr>
        <p:xfrm>
          <a:off x="1259632" y="2636912"/>
          <a:ext cx="6720408" cy="23200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40136"/>
                <a:gridCol w="2240136"/>
                <a:gridCol w="2240136"/>
              </a:tblGrid>
              <a:tr h="116001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NOMBRE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APLICACIÓN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COMPARATIVA</a:t>
                      </a:r>
                      <a:r>
                        <a:rPr lang="es-MX" baseline="0" dirty="0" smtClean="0"/>
                        <a:t> JALISCO/MÉXICO</a:t>
                      </a:r>
                      <a:endParaRPr lang="es-MX" dirty="0"/>
                    </a:p>
                  </a:txBody>
                  <a:tcPr/>
                </a:tc>
              </a:tr>
              <a:tr h="1160016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827584" y="404664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>
                <a:solidFill>
                  <a:schemeClr val="bg1"/>
                </a:solidFill>
              </a:rPr>
              <a:t>PRINCIPIO DE LOS PRINCIPIOS</a:t>
            </a:r>
            <a:endParaRPr lang="es-MX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128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75" t="21555" r="6500" b="7556"/>
          <a:stretch/>
        </p:blipFill>
        <p:spPr bwMode="auto">
          <a:xfrm>
            <a:off x="0" y="0"/>
            <a:ext cx="9144000" cy="682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349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26" t="21111" r="6999" b="46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0146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0" t="22000" r="5625" b="6667"/>
          <a:stretch/>
        </p:blipFill>
        <p:spPr bwMode="auto">
          <a:xfrm>
            <a:off x="4886" y="0"/>
            <a:ext cx="9139114" cy="682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183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50" t="22222" r="6250" b="51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8044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99" t="29111" r="5001" b="71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4387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</Words>
  <Application>Microsoft Office PowerPoint</Application>
  <PresentationFormat>Presentación en pantalla (4:3)</PresentationFormat>
  <Paragraphs>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Vazquez Placencia</dc:creator>
  <cp:lastModifiedBy>gomeze</cp:lastModifiedBy>
  <cp:revision>5</cp:revision>
  <dcterms:created xsi:type="dcterms:W3CDTF">2016-09-23T19:23:20Z</dcterms:created>
  <dcterms:modified xsi:type="dcterms:W3CDTF">2017-06-06T18:18:14Z</dcterms:modified>
</cp:coreProperties>
</file>