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3.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6"/>
  </p:notesMasterIdLst>
  <p:sldIdLst>
    <p:sldId id="339" r:id="rId2"/>
    <p:sldId id="258" r:id="rId3"/>
    <p:sldId id="342" r:id="rId4"/>
    <p:sldId id="343" r:id="rId5"/>
    <p:sldId id="344" r:id="rId6"/>
    <p:sldId id="345" r:id="rId7"/>
    <p:sldId id="346" r:id="rId8"/>
    <p:sldId id="340" r:id="rId9"/>
    <p:sldId id="426" r:id="rId10"/>
    <p:sldId id="333" r:id="rId11"/>
    <p:sldId id="425" r:id="rId12"/>
    <p:sldId id="317" r:id="rId13"/>
    <p:sldId id="349" r:id="rId14"/>
    <p:sldId id="352" r:id="rId15"/>
    <p:sldId id="353" r:id="rId16"/>
    <p:sldId id="354" r:id="rId17"/>
    <p:sldId id="355" r:id="rId18"/>
    <p:sldId id="356" r:id="rId19"/>
    <p:sldId id="357" r:id="rId20"/>
    <p:sldId id="359" r:id="rId21"/>
    <p:sldId id="360" r:id="rId22"/>
    <p:sldId id="362" r:id="rId23"/>
    <p:sldId id="363" r:id="rId24"/>
    <p:sldId id="364" r:id="rId25"/>
    <p:sldId id="366" r:id="rId26"/>
    <p:sldId id="367" r:id="rId27"/>
    <p:sldId id="731" r:id="rId28"/>
    <p:sldId id="368" r:id="rId29"/>
    <p:sldId id="369" r:id="rId30"/>
    <p:sldId id="371" r:id="rId31"/>
    <p:sldId id="376" r:id="rId32"/>
    <p:sldId id="377" r:id="rId33"/>
    <p:sldId id="378" r:id="rId34"/>
    <p:sldId id="379" r:id="rId35"/>
    <p:sldId id="380" r:id="rId36"/>
    <p:sldId id="381" r:id="rId37"/>
    <p:sldId id="802" r:id="rId38"/>
    <p:sldId id="734" r:id="rId39"/>
    <p:sldId id="447" r:id="rId40"/>
    <p:sldId id="736" r:id="rId41"/>
    <p:sldId id="448" r:id="rId42"/>
    <p:sldId id="735" r:id="rId43"/>
    <p:sldId id="737" r:id="rId44"/>
    <p:sldId id="382" r:id="rId45"/>
    <p:sldId id="804" r:id="rId46"/>
    <p:sldId id="449" r:id="rId47"/>
    <p:sldId id="803" r:id="rId48"/>
    <p:sldId id="383" r:id="rId49"/>
    <p:sldId id="384" r:id="rId50"/>
    <p:sldId id="385" r:id="rId51"/>
    <p:sldId id="386" r:id="rId52"/>
    <p:sldId id="387" r:id="rId53"/>
    <p:sldId id="388" r:id="rId54"/>
    <p:sldId id="450" r:id="rId55"/>
    <p:sldId id="451" r:id="rId56"/>
    <p:sldId id="452" r:id="rId57"/>
    <p:sldId id="453" r:id="rId58"/>
    <p:sldId id="418" r:id="rId59"/>
    <p:sldId id="428" r:id="rId60"/>
    <p:sldId id="765" r:id="rId61"/>
    <p:sldId id="766" r:id="rId62"/>
    <p:sldId id="767" r:id="rId63"/>
    <p:sldId id="768" r:id="rId64"/>
    <p:sldId id="769" r:id="rId65"/>
    <p:sldId id="799" r:id="rId66"/>
    <p:sldId id="800" r:id="rId67"/>
    <p:sldId id="801" r:id="rId68"/>
    <p:sldId id="738" r:id="rId69"/>
    <p:sldId id="511" r:id="rId70"/>
    <p:sldId id="512" r:id="rId71"/>
    <p:sldId id="627" r:id="rId72"/>
    <p:sldId id="628" r:id="rId73"/>
    <p:sldId id="636" r:id="rId74"/>
    <p:sldId id="637" r:id="rId75"/>
    <p:sldId id="638" r:id="rId76"/>
    <p:sldId id="639" r:id="rId77"/>
    <p:sldId id="645" r:id="rId78"/>
    <p:sldId id="649" r:id="rId79"/>
    <p:sldId id="739" r:id="rId80"/>
    <p:sldId id="742" r:id="rId81"/>
    <p:sldId id="743" r:id="rId82"/>
    <p:sldId id="740" r:id="rId83"/>
    <p:sldId id="741" r:id="rId84"/>
    <p:sldId id="744" r:id="rId85"/>
    <p:sldId id="745" r:id="rId86"/>
    <p:sldId id="746" r:id="rId87"/>
    <p:sldId id="747" r:id="rId88"/>
    <p:sldId id="748" r:id="rId89"/>
    <p:sldId id="749" r:id="rId90"/>
    <p:sldId id="750" r:id="rId91"/>
    <p:sldId id="751" r:id="rId92"/>
    <p:sldId id="752" r:id="rId93"/>
    <p:sldId id="753" r:id="rId94"/>
    <p:sldId id="754" r:id="rId95"/>
    <p:sldId id="755" r:id="rId96"/>
    <p:sldId id="756" r:id="rId97"/>
    <p:sldId id="757" r:id="rId98"/>
    <p:sldId id="758" r:id="rId99"/>
    <p:sldId id="759" r:id="rId100"/>
    <p:sldId id="760" r:id="rId101"/>
    <p:sldId id="761" r:id="rId102"/>
    <p:sldId id="762" r:id="rId103"/>
    <p:sldId id="763" r:id="rId104"/>
    <p:sldId id="423" r:id="rId10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3B43"/>
    <a:srgbClr val="00A2B1"/>
    <a:srgbClr val="A12056"/>
    <a:srgbClr val="7AB6BC"/>
    <a:srgbClr val="653B84"/>
    <a:srgbClr val="8B8C90"/>
    <a:srgbClr val="5F0FA2"/>
    <a:srgbClr val="4A3C86"/>
    <a:srgbClr val="B251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4" d="100"/>
          <a:sy n="54" d="100"/>
        </p:scale>
        <p:origin x="-64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_rels/data5.xml.rels><?xml version="1.0" encoding="UTF-8" standalone="yes"?>
<Relationships xmlns="http://schemas.openxmlformats.org/package/2006/relationships"><Relationship Id="rId1" Type="http://schemas.openxmlformats.org/officeDocument/2006/relationships/image" Target="../media/image14.png"/></Relationships>
</file>

<file path=ppt/diagrams/_rels/data9.xml.rels><?xml version="1.0" encoding="UTF-8" standalone="yes"?>
<Relationships xmlns="http://schemas.openxmlformats.org/package/2006/relationships"><Relationship Id="rId1" Type="http://schemas.openxmlformats.org/officeDocument/2006/relationships/image" Target="../media/image50.jpeg"/></Relationships>
</file>

<file path=ppt/diagrams/_rels/data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image" Target="../media/image51.png"/></Relationships>
</file>

<file path=ppt/diagrams/_rels/data11.xml.rels><?xml version="1.0" encoding="UTF-8" standalone="yes"?>
<Relationships xmlns="http://schemas.openxmlformats.org/package/2006/relationships"><Relationship Id="rId1" Type="http://schemas.openxmlformats.org/officeDocument/2006/relationships/image" Target="../media/image54.png"/></Relationships>
</file>

<file path=ppt/diagrams/_rels/data12.xml.rels><?xml version="1.0" encoding="UTF-8" standalone="yes"?>
<Relationships xmlns="http://schemas.openxmlformats.org/package/2006/relationships"><Relationship Id="rId1" Type="http://schemas.openxmlformats.org/officeDocument/2006/relationships/image" Target="../media/image52.jpg"/></Relationships>
</file>

<file path=ppt/diagrams/_rels/data13.xml.rels><?xml version="1.0" encoding="UTF-8" standalone="yes"?>
<Relationships xmlns="http://schemas.openxmlformats.org/package/2006/relationships"><Relationship Id="rId1" Type="http://schemas.openxmlformats.org/officeDocument/2006/relationships/image" Target="../media/image53.png"/></Relationships>
</file>

<file path=ppt/diagrams/_rels/data14.xml.rels><?xml version="1.0" encoding="UTF-8" standalone="yes"?>
<Relationships xmlns="http://schemas.openxmlformats.org/package/2006/relationships"><Relationship Id="rId1" Type="http://schemas.openxmlformats.org/officeDocument/2006/relationships/image" Target="../media/image53.pn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2F8A7E-1DC0-468F-B077-BAEF3328610F}" type="doc">
      <dgm:prSet loTypeId="urn:microsoft.com/office/officeart/2005/8/layout/radial6" loCatId="cycle" qsTypeId="urn:microsoft.com/office/officeart/2005/8/quickstyle/simple2" qsCatId="simple" csTypeId="urn:microsoft.com/office/officeart/2005/8/colors/accent2_1" csCatId="accent2" phldr="1"/>
      <dgm:spPr/>
      <dgm:t>
        <a:bodyPr/>
        <a:lstStyle/>
        <a:p>
          <a:endParaRPr lang="es-MX"/>
        </a:p>
      </dgm:t>
    </dgm:pt>
    <dgm:pt modelId="{BA00FE9E-33EE-4301-B62D-E38FFE10E227}">
      <dgm:prSet phldrT="[Texto]" custT="1"/>
      <dgm:spPr/>
      <dgm:t>
        <a:bodyPr/>
        <a:lstStyle/>
        <a:p>
          <a:r>
            <a:rPr lang="es-MX" sz="2000" b="1" dirty="0" smtClean="0">
              <a:latin typeface="Arial" pitchFamily="34" charset="0"/>
              <a:cs typeface="Arial" pitchFamily="34" charset="0"/>
            </a:rPr>
            <a:t> </a:t>
          </a:r>
          <a:endParaRPr lang="es-MX" sz="2000" b="1" dirty="0">
            <a:latin typeface="Arial" pitchFamily="34" charset="0"/>
            <a:cs typeface="Arial" pitchFamily="34" charset="0"/>
          </a:endParaRPr>
        </a:p>
      </dgm:t>
    </dgm:pt>
    <dgm:pt modelId="{BBBD4956-F7E7-457D-AD92-56BDC74042B0}" type="parTrans" cxnId="{5A65381B-2F9D-451C-BE67-6A0A5B524049}">
      <dgm:prSet/>
      <dgm:spPr/>
      <dgm:t>
        <a:bodyPr/>
        <a:lstStyle/>
        <a:p>
          <a:endParaRPr lang="es-MX" sz="2000" b="1">
            <a:solidFill>
              <a:schemeClr val="tx1"/>
            </a:solidFill>
            <a:latin typeface="Arial" pitchFamily="34" charset="0"/>
            <a:cs typeface="Arial" pitchFamily="34" charset="0"/>
          </a:endParaRPr>
        </a:p>
      </dgm:t>
    </dgm:pt>
    <dgm:pt modelId="{5AF66E37-D0EB-4F34-9FDE-14D75B82154E}" type="sibTrans" cxnId="{5A65381B-2F9D-451C-BE67-6A0A5B524049}">
      <dgm:prSet/>
      <dgm:spPr/>
      <dgm:t>
        <a:bodyPr/>
        <a:lstStyle/>
        <a:p>
          <a:endParaRPr lang="es-MX" sz="2000" b="1">
            <a:solidFill>
              <a:schemeClr val="tx1"/>
            </a:solidFill>
            <a:latin typeface="Arial" pitchFamily="34" charset="0"/>
            <a:cs typeface="Arial" pitchFamily="34" charset="0"/>
          </a:endParaRPr>
        </a:p>
      </dgm:t>
    </dgm:pt>
    <dgm:pt modelId="{BF75A87C-5005-423A-AF13-1FD6B0D38B03}">
      <dgm:prSet phldrT="[Texto]" custT="1"/>
      <dgm:spPr/>
      <dgm:t>
        <a:bodyPr/>
        <a:lstStyle/>
        <a:p>
          <a:r>
            <a:rPr lang="es-MX" sz="2000" b="1" dirty="0" smtClean="0">
              <a:latin typeface="Arial" pitchFamily="34" charset="0"/>
              <a:cs typeface="Arial" pitchFamily="34" charset="0"/>
            </a:rPr>
            <a:t>06 de diciembre de 1977</a:t>
          </a:r>
          <a:endParaRPr lang="es-MX" sz="2000" b="1" dirty="0">
            <a:latin typeface="Arial" pitchFamily="34" charset="0"/>
            <a:cs typeface="Arial" pitchFamily="34" charset="0"/>
          </a:endParaRPr>
        </a:p>
      </dgm:t>
    </dgm:pt>
    <dgm:pt modelId="{F920CA70-98BE-44A0-8515-9639B9F12034}" type="parTrans" cxnId="{F7389C43-806C-4966-A2D7-8971129A8702}">
      <dgm:prSet/>
      <dgm:spPr/>
      <dgm:t>
        <a:bodyPr/>
        <a:lstStyle/>
        <a:p>
          <a:endParaRPr lang="es-MX" sz="2000" b="1">
            <a:solidFill>
              <a:schemeClr val="tx1"/>
            </a:solidFill>
            <a:latin typeface="Arial" pitchFamily="34" charset="0"/>
            <a:cs typeface="Arial" pitchFamily="34" charset="0"/>
          </a:endParaRPr>
        </a:p>
      </dgm:t>
    </dgm:pt>
    <dgm:pt modelId="{1F1B15F9-6CFF-46E4-8AA4-E731DAD1B5EA}" type="sibTrans" cxnId="{F7389C43-806C-4966-A2D7-8971129A8702}">
      <dgm:prSet/>
      <dgm:spPr/>
      <dgm:t>
        <a:bodyPr/>
        <a:lstStyle/>
        <a:p>
          <a:endParaRPr lang="es-MX" sz="2000" b="1">
            <a:solidFill>
              <a:schemeClr val="tx1"/>
            </a:solidFill>
            <a:latin typeface="Arial" pitchFamily="34" charset="0"/>
            <a:cs typeface="Arial" pitchFamily="34" charset="0"/>
          </a:endParaRPr>
        </a:p>
      </dgm:t>
    </dgm:pt>
    <dgm:pt modelId="{86F128EC-FFCC-4341-90A1-760A64400BDB}">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000" b="1" dirty="0" smtClean="0">
              <a:latin typeface="Arial" pitchFamily="34" charset="0"/>
              <a:cs typeface="Arial" pitchFamily="34" charset="0"/>
            </a:rPr>
            <a:t>13 de noviembre de 2007</a:t>
          </a:r>
        </a:p>
        <a:p>
          <a:endParaRPr lang="es-MX" sz="2000" b="1" dirty="0">
            <a:latin typeface="Arial" pitchFamily="34" charset="0"/>
            <a:cs typeface="Arial" pitchFamily="34" charset="0"/>
          </a:endParaRPr>
        </a:p>
      </dgm:t>
    </dgm:pt>
    <dgm:pt modelId="{73204689-963B-476D-8582-FF380108E5F6}" type="parTrans" cxnId="{5C34B363-4256-4D5C-992B-F1A8FB27F4AC}">
      <dgm:prSet/>
      <dgm:spPr/>
      <dgm:t>
        <a:bodyPr/>
        <a:lstStyle/>
        <a:p>
          <a:endParaRPr lang="es-MX" sz="2000" b="1">
            <a:solidFill>
              <a:schemeClr val="tx1"/>
            </a:solidFill>
            <a:latin typeface="Arial" pitchFamily="34" charset="0"/>
            <a:cs typeface="Arial" pitchFamily="34" charset="0"/>
          </a:endParaRPr>
        </a:p>
      </dgm:t>
    </dgm:pt>
    <dgm:pt modelId="{5A552784-8289-4517-84E5-E5CFC07B15DA}" type="sibTrans" cxnId="{5C34B363-4256-4D5C-992B-F1A8FB27F4AC}">
      <dgm:prSet/>
      <dgm:spPr/>
      <dgm:t>
        <a:bodyPr/>
        <a:lstStyle/>
        <a:p>
          <a:endParaRPr lang="es-MX" sz="2000" b="1">
            <a:solidFill>
              <a:schemeClr val="tx1"/>
            </a:solidFill>
            <a:latin typeface="Arial" pitchFamily="34" charset="0"/>
            <a:cs typeface="Arial" pitchFamily="34" charset="0"/>
          </a:endParaRPr>
        </a:p>
      </dgm:t>
    </dgm:pt>
    <dgm:pt modelId="{0E7453DB-D4FB-48E5-82F6-B4E27DF97A87}">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000" b="1" dirty="0" smtClean="0">
              <a:latin typeface="Arial" pitchFamily="34" charset="0"/>
              <a:cs typeface="Arial" pitchFamily="34" charset="0"/>
            </a:rPr>
            <a:t>11 de junio  de 2013</a:t>
          </a:r>
        </a:p>
      </dgm:t>
    </dgm:pt>
    <dgm:pt modelId="{B9C4C9B0-B81B-4A12-ABF6-574E4BDAA02A}" type="parTrans" cxnId="{26790EF8-DAD4-46B6-809D-FF62C1C797C2}">
      <dgm:prSet/>
      <dgm:spPr/>
      <dgm:t>
        <a:bodyPr/>
        <a:lstStyle/>
        <a:p>
          <a:endParaRPr lang="es-MX" sz="2000" b="1">
            <a:solidFill>
              <a:schemeClr val="tx1"/>
            </a:solidFill>
            <a:latin typeface="Arial" pitchFamily="34" charset="0"/>
            <a:cs typeface="Arial" pitchFamily="34" charset="0"/>
          </a:endParaRPr>
        </a:p>
      </dgm:t>
    </dgm:pt>
    <dgm:pt modelId="{DCA77DC2-6A8C-49D9-959E-D35F6EEE6C67}" type="sibTrans" cxnId="{26790EF8-DAD4-46B6-809D-FF62C1C797C2}">
      <dgm:prSet/>
      <dgm:spPr/>
      <dgm:t>
        <a:bodyPr/>
        <a:lstStyle/>
        <a:p>
          <a:endParaRPr lang="es-MX" sz="2000" b="1">
            <a:solidFill>
              <a:schemeClr val="tx1"/>
            </a:solidFill>
            <a:latin typeface="Arial" pitchFamily="34" charset="0"/>
            <a:cs typeface="Arial" pitchFamily="34" charset="0"/>
          </a:endParaRPr>
        </a:p>
      </dgm:t>
    </dgm:pt>
    <dgm:pt modelId="{A4A73518-326F-41AF-B40C-8116ADF1F304}">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000" b="1" dirty="0" smtClean="0">
              <a:latin typeface="Arial" pitchFamily="34" charset="0"/>
              <a:cs typeface="Arial" pitchFamily="34" charset="0"/>
            </a:rPr>
            <a:t>20 de julio de 2007</a:t>
          </a:r>
        </a:p>
        <a:p>
          <a:pPr defTabSz="800100">
            <a:lnSpc>
              <a:spcPct val="90000"/>
            </a:lnSpc>
            <a:spcBef>
              <a:spcPct val="0"/>
            </a:spcBef>
            <a:spcAft>
              <a:spcPct val="35000"/>
            </a:spcAft>
          </a:pPr>
          <a:endParaRPr lang="es-MX" sz="2000" b="1" dirty="0">
            <a:latin typeface="Arial" pitchFamily="34" charset="0"/>
            <a:cs typeface="Arial" pitchFamily="34" charset="0"/>
          </a:endParaRPr>
        </a:p>
      </dgm:t>
    </dgm:pt>
    <dgm:pt modelId="{6EC2B4B4-24EC-4FEC-A303-C585C625D368}" type="parTrans" cxnId="{C9792A8F-5CF3-4DCB-B17D-274F4C40367D}">
      <dgm:prSet/>
      <dgm:spPr/>
      <dgm:t>
        <a:bodyPr/>
        <a:lstStyle/>
        <a:p>
          <a:endParaRPr lang="es-MX" sz="2000"/>
        </a:p>
      </dgm:t>
    </dgm:pt>
    <dgm:pt modelId="{17EC2983-92C6-4074-BCA0-FA1F6F2BBE3B}" type="sibTrans" cxnId="{C9792A8F-5CF3-4DCB-B17D-274F4C40367D}">
      <dgm:prSet/>
      <dgm:spPr/>
      <dgm:t>
        <a:bodyPr/>
        <a:lstStyle/>
        <a:p>
          <a:endParaRPr lang="es-MX" sz="2000"/>
        </a:p>
      </dgm:t>
    </dgm:pt>
    <dgm:pt modelId="{2813756C-F16D-4C02-9201-E623236FC216}">
      <dgm:prSet phldrT="[Texto]"/>
      <dgm:spPr/>
      <dgm:t>
        <a:bodyPr/>
        <a:lstStyle/>
        <a:p>
          <a:endParaRPr lang="es-MX"/>
        </a:p>
      </dgm:t>
    </dgm:pt>
    <dgm:pt modelId="{0FF79634-DCA4-482B-9322-D5332273F006}" type="parTrans" cxnId="{A4C734A4-1C91-43DE-BE5C-9CF1687ED4F7}">
      <dgm:prSet/>
      <dgm:spPr/>
      <dgm:t>
        <a:bodyPr/>
        <a:lstStyle/>
        <a:p>
          <a:endParaRPr lang="es-MX" sz="2000"/>
        </a:p>
      </dgm:t>
    </dgm:pt>
    <dgm:pt modelId="{77378844-1932-41B6-A99A-C594D01C42D0}" type="sibTrans" cxnId="{A4C734A4-1C91-43DE-BE5C-9CF1687ED4F7}">
      <dgm:prSet/>
      <dgm:spPr/>
      <dgm:t>
        <a:bodyPr/>
        <a:lstStyle/>
        <a:p>
          <a:endParaRPr lang="es-MX" sz="2000"/>
        </a:p>
      </dgm:t>
    </dgm:pt>
    <dgm:pt modelId="{CB5CB13E-7EA7-4E78-A160-67BEEABC8253}">
      <dgm:prSet phldrT="[Texto]" custT="1"/>
      <dgm:spPr/>
      <dgm:t>
        <a:bodyPr/>
        <a:lstStyle/>
        <a:p>
          <a:pPr marR="0" eaLnBrk="1" fontAlgn="auto" latinLnBrk="0" hangingPunct="1">
            <a:buClrTx/>
            <a:buSzTx/>
            <a:buFontTx/>
            <a:tabLst/>
            <a:defRPr/>
          </a:pPr>
          <a:r>
            <a:rPr lang="es-MX" sz="2000" b="1" dirty="0" smtClean="0">
              <a:latin typeface="Arial" pitchFamily="34" charset="0"/>
              <a:cs typeface="Arial" pitchFamily="34" charset="0"/>
            </a:rPr>
            <a:t>07 de febrero  de 2014</a:t>
          </a:r>
        </a:p>
      </dgm:t>
    </dgm:pt>
    <dgm:pt modelId="{88C14777-8FE1-47EB-91DC-CA34878C8649}" type="parTrans" cxnId="{FFE26A2B-FB53-45C0-894A-516270AFDE66}">
      <dgm:prSet/>
      <dgm:spPr/>
      <dgm:t>
        <a:bodyPr/>
        <a:lstStyle/>
        <a:p>
          <a:endParaRPr lang="es-MX" sz="2000"/>
        </a:p>
      </dgm:t>
    </dgm:pt>
    <dgm:pt modelId="{5B460F65-3D94-410D-89A8-4FD811416B5C}" type="sibTrans" cxnId="{FFE26A2B-FB53-45C0-894A-516270AFDE66}">
      <dgm:prSet/>
      <dgm:spPr/>
      <dgm:t>
        <a:bodyPr/>
        <a:lstStyle/>
        <a:p>
          <a:endParaRPr lang="es-MX" sz="2000"/>
        </a:p>
      </dgm:t>
    </dgm:pt>
    <dgm:pt modelId="{94F2F976-8656-4674-8346-BFD4D57EB726}" type="pres">
      <dgm:prSet presAssocID="{EF2F8A7E-1DC0-468F-B077-BAEF3328610F}" presName="Name0" presStyleCnt="0">
        <dgm:presLayoutVars>
          <dgm:chMax val="1"/>
          <dgm:dir/>
          <dgm:animLvl val="ctr"/>
          <dgm:resizeHandles val="exact"/>
        </dgm:presLayoutVars>
      </dgm:prSet>
      <dgm:spPr/>
      <dgm:t>
        <a:bodyPr/>
        <a:lstStyle/>
        <a:p>
          <a:endParaRPr lang="es-MX"/>
        </a:p>
      </dgm:t>
    </dgm:pt>
    <dgm:pt modelId="{E6BE8DAF-8EFA-49F9-A4C6-646C32998290}" type="pres">
      <dgm:prSet presAssocID="{BA00FE9E-33EE-4301-B62D-E38FFE10E227}" presName="centerShape" presStyleLbl="node0" presStyleIdx="0" presStyleCnt="1"/>
      <dgm:spPr/>
      <dgm:t>
        <a:bodyPr/>
        <a:lstStyle/>
        <a:p>
          <a:endParaRPr lang="es-MX"/>
        </a:p>
      </dgm:t>
    </dgm:pt>
    <dgm:pt modelId="{B79A45CF-7FEA-4D37-9CA4-CF462187A979}" type="pres">
      <dgm:prSet presAssocID="{BF75A87C-5005-423A-AF13-1FD6B0D38B03}" presName="node" presStyleLbl="node1" presStyleIdx="0" presStyleCnt="5" custScaleX="116290" custScaleY="90869">
        <dgm:presLayoutVars>
          <dgm:bulletEnabled val="1"/>
        </dgm:presLayoutVars>
      </dgm:prSet>
      <dgm:spPr/>
      <dgm:t>
        <a:bodyPr/>
        <a:lstStyle/>
        <a:p>
          <a:endParaRPr lang="es-MX"/>
        </a:p>
      </dgm:t>
    </dgm:pt>
    <dgm:pt modelId="{F590D8CF-DAC4-4A09-B7B3-FD2303229AFE}" type="pres">
      <dgm:prSet presAssocID="{BF75A87C-5005-423A-AF13-1FD6B0D38B03}" presName="dummy" presStyleCnt="0"/>
      <dgm:spPr/>
      <dgm:t>
        <a:bodyPr/>
        <a:lstStyle/>
        <a:p>
          <a:endParaRPr lang="es-MX"/>
        </a:p>
      </dgm:t>
    </dgm:pt>
    <dgm:pt modelId="{2548B2E3-DB95-49CE-830C-B15AD3E4294D}" type="pres">
      <dgm:prSet presAssocID="{1F1B15F9-6CFF-46E4-8AA4-E731DAD1B5EA}" presName="sibTrans" presStyleLbl="sibTrans2D1" presStyleIdx="0" presStyleCnt="5"/>
      <dgm:spPr/>
      <dgm:t>
        <a:bodyPr/>
        <a:lstStyle/>
        <a:p>
          <a:endParaRPr lang="es-MX"/>
        </a:p>
      </dgm:t>
    </dgm:pt>
    <dgm:pt modelId="{C58F826D-1239-4E69-8D82-033E671B0D99}" type="pres">
      <dgm:prSet presAssocID="{A4A73518-326F-41AF-B40C-8116ADF1F304}" presName="node" presStyleLbl="node1" presStyleIdx="1" presStyleCnt="5">
        <dgm:presLayoutVars>
          <dgm:bulletEnabled val="1"/>
        </dgm:presLayoutVars>
      </dgm:prSet>
      <dgm:spPr/>
      <dgm:t>
        <a:bodyPr/>
        <a:lstStyle/>
        <a:p>
          <a:endParaRPr lang="es-MX"/>
        </a:p>
      </dgm:t>
    </dgm:pt>
    <dgm:pt modelId="{457DA5AC-9707-48BD-8683-96EDA369DBA7}" type="pres">
      <dgm:prSet presAssocID="{A4A73518-326F-41AF-B40C-8116ADF1F304}" presName="dummy" presStyleCnt="0"/>
      <dgm:spPr/>
      <dgm:t>
        <a:bodyPr/>
        <a:lstStyle/>
        <a:p>
          <a:endParaRPr lang="es-MX"/>
        </a:p>
      </dgm:t>
    </dgm:pt>
    <dgm:pt modelId="{053B2F6D-426C-427A-A60C-998DA80E6EFF}" type="pres">
      <dgm:prSet presAssocID="{17EC2983-92C6-4074-BCA0-FA1F6F2BBE3B}" presName="sibTrans" presStyleLbl="sibTrans2D1" presStyleIdx="1" presStyleCnt="5"/>
      <dgm:spPr/>
      <dgm:t>
        <a:bodyPr/>
        <a:lstStyle/>
        <a:p>
          <a:endParaRPr lang="es-MX"/>
        </a:p>
      </dgm:t>
    </dgm:pt>
    <dgm:pt modelId="{8BE6115D-6B1F-4527-B4C9-7B48858629B2}" type="pres">
      <dgm:prSet presAssocID="{86F128EC-FFCC-4341-90A1-760A64400BDB}" presName="node" presStyleLbl="node1" presStyleIdx="2" presStyleCnt="5" custScaleX="118967" custScaleY="93812">
        <dgm:presLayoutVars>
          <dgm:bulletEnabled val="1"/>
        </dgm:presLayoutVars>
      </dgm:prSet>
      <dgm:spPr/>
      <dgm:t>
        <a:bodyPr/>
        <a:lstStyle/>
        <a:p>
          <a:endParaRPr lang="es-MX"/>
        </a:p>
      </dgm:t>
    </dgm:pt>
    <dgm:pt modelId="{EC13A4E9-734B-40A0-BC49-C8BD444D10DF}" type="pres">
      <dgm:prSet presAssocID="{86F128EC-FFCC-4341-90A1-760A64400BDB}" presName="dummy" presStyleCnt="0"/>
      <dgm:spPr/>
      <dgm:t>
        <a:bodyPr/>
        <a:lstStyle/>
        <a:p>
          <a:endParaRPr lang="es-MX"/>
        </a:p>
      </dgm:t>
    </dgm:pt>
    <dgm:pt modelId="{0F51C2D7-3B76-4C8C-96C0-C6FFDBE098BC}" type="pres">
      <dgm:prSet presAssocID="{5A552784-8289-4517-84E5-E5CFC07B15DA}" presName="sibTrans" presStyleLbl="sibTrans2D1" presStyleIdx="2" presStyleCnt="5"/>
      <dgm:spPr/>
      <dgm:t>
        <a:bodyPr/>
        <a:lstStyle/>
        <a:p>
          <a:endParaRPr lang="es-MX"/>
        </a:p>
      </dgm:t>
    </dgm:pt>
    <dgm:pt modelId="{1BA4136E-0DC2-4E59-999B-5A5CCDFA851F}" type="pres">
      <dgm:prSet presAssocID="{0E7453DB-D4FB-48E5-82F6-B4E27DF97A87}" presName="node" presStyleLbl="node1" presStyleIdx="3" presStyleCnt="5">
        <dgm:presLayoutVars>
          <dgm:bulletEnabled val="1"/>
        </dgm:presLayoutVars>
      </dgm:prSet>
      <dgm:spPr/>
      <dgm:t>
        <a:bodyPr/>
        <a:lstStyle/>
        <a:p>
          <a:endParaRPr lang="es-MX"/>
        </a:p>
      </dgm:t>
    </dgm:pt>
    <dgm:pt modelId="{DD3DAA7A-CC31-411A-A714-3D25EDBCC5BA}" type="pres">
      <dgm:prSet presAssocID="{0E7453DB-D4FB-48E5-82F6-B4E27DF97A87}" presName="dummy" presStyleCnt="0"/>
      <dgm:spPr/>
      <dgm:t>
        <a:bodyPr/>
        <a:lstStyle/>
        <a:p>
          <a:endParaRPr lang="es-MX"/>
        </a:p>
      </dgm:t>
    </dgm:pt>
    <dgm:pt modelId="{E2595A19-9BE9-434D-87AC-2138A5B6F85C}" type="pres">
      <dgm:prSet presAssocID="{DCA77DC2-6A8C-49D9-959E-D35F6EEE6C67}" presName="sibTrans" presStyleLbl="sibTrans2D1" presStyleIdx="3" presStyleCnt="5"/>
      <dgm:spPr/>
      <dgm:t>
        <a:bodyPr/>
        <a:lstStyle/>
        <a:p>
          <a:endParaRPr lang="es-MX"/>
        </a:p>
      </dgm:t>
    </dgm:pt>
    <dgm:pt modelId="{6567CEE2-910A-4765-B9B5-467EE40B7E95}" type="pres">
      <dgm:prSet presAssocID="{CB5CB13E-7EA7-4E78-A160-67BEEABC8253}" presName="node" presStyleLbl="node1" presStyleIdx="4" presStyleCnt="5">
        <dgm:presLayoutVars>
          <dgm:bulletEnabled val="1"/>
        </dgm:presLayoutVars>
      </dgm:prSet>
      <dgm:spPr/>
      <dgm:t>
        <a:bodyPr/>
        <a:lstStyle/>
        <a:p>
          <a:endParaRPr lang="es-MX"/>
        </a:p>
      </dgm:t>
    </dgm:pt>
    <dgm:pt modelId="{BF05520F-96E5-49B6-A94E-F58FF152C4E0}" type="pres">
      <dgm:prSet presAssocID="{CB5CB13E-7EA7-4E78-A160-67BEEABC8253}" presName="dummy" presStyleCnt="0"/>
      <dgm:spPr/>
    </dgm:pt>
    <dgm:pt modelId="{424A7663-FD17-4A87-9359-F25502C84484}" type="pres">
      <dgm:prSet presAssocID="{5B460F65-3D94-410D-89A8-4FD811416B5C}" presName="sibTrans" presStyleLbl="sibTrans2D1" presStyleIdx="4" presStyleCnt="5"/>
      <dgm:spPr/>
      <dgm:t>
        <a:bodyPr/>
        <a:lstStyle/>
        <a:p>
          <a:endParaRPr lang="es-MX"/>
        </a:p>
      </dgm:t>
    </dgm:pt>
  </dgm:ptLst>
  <dgm:cxnLst>
    <dgm:cxn modelId="{758AA473-E8A7-4654-BCEB-55F43330521D}" type="presOf" srcId="{A4A73518-326F-41AF-B40C-8116ADF1F304}" destId="{C58F826D-1239-4E69-8D82-033E671B0D99}" srcOrd="0" destOrd="0" presId="urn:microsoft.com/office/officeart/2005/8/layout/radial6"/>
    <dgm:cxn modelId="{2989ABAE-69FF-4DB6-ACEB-A7E550A1DEB6}" type="presOf" srcId="{0E7453DB-D4FB-48E5-82F6-B4E27DF97A87}" destId="{1BA4136E-0DC2-4E59-999B-5A5CCDFA851F}" srcOrd="0" destOrd="0" presId="urn:microsoft.com/office/officeart/2005/8/layout/radial6"/>
    <dgm:cxn modelId="{C9792A8F-5CF3-4DCB-B17D-274F4C40367D}" srcId="{BA00FE9E-33EE-4301-B62D-E38FFE10E227}" destId="{A4A73518-326F-41AF-B40C-8116ADF1F304}" srcOrd="1" destOrd="0" parTransId="{6EC2B4B4-24EC-4FEC-A303-C585C625D368}" sibTransId="{17EC2983-92C6-4074-BCA0-FA1F6F2BBE3B}"/>
    <dgm:cxn modelId="{26790EF8-DAD4-46B6-809D-FF62C1C797C2}" srcId="{BA00FE9E-33EE-4301-B62D-E38FFE10E227}" destId="{0E7453DB-D4FB-48E5-82F6-B4E27DF97A87}" srcOrd="3" destOrd="0" parTransId="{B9C4C9B0-B81B-4A12-ABF6-574E4BDAA02A}" sibTransId="{DCA77DC2-6A8C-49D9-959E-D35F6EEE6C67}"/>
    <dgm:cxn modelId="{1351935C-191C-4FE7-BF33-36901357F148}" type="presOf" srcId="{BA00FE9E-33EE-4301-B62D-E38FFE10E227}" destId="{E6BE8DAF-8EFA-49F9-A4C6-646C32998290}" srcOrd="0" destOrd="0" presId="urn:microsoft.com/office/officeart/2005/8/layout/radial6"/>
    <dgm:cxn modelId="{A4C734A4-1C91-43DE-BE5C-9CF1687ED4F7}" srcId="{EF2F8A7E-1DC0-468F-B077-BAEF3328610F}" destId="{2813756C-F16D-4C02-9201-E623236FC216}" srcOrd="1" destOrd="0" parTransId="{0FF79634-DCA4-482B-9322-D5332273F006}" sibTransId="{77378844-1932-41B6-A99A-C594D01C42D0}"/>
    <dgm:cxn modelId="{CC274A0D-2AE4-48D9-B257-D63A83A804C1}" type="presOf" srcId="{1F1B15F9-6CFF-46E4-8AA4-E731DAD1B5EA}" destId="{2548B2E3-DB95-49CE-830C-B15AD3E4294D}" srcOrd="0" destOrd="0" presId="urn:microsoft.com/office/officeart/2005/8/layout/radial6"/>
    <dgm:cxn modelId="{F7389C43-806C-4966-A2D7-8971129A8702}" srcId="{BA00FE9E-33EE-4301-B62D-E38FFE10E227}" destId="{BF75A87C-5005-423A-AF13-1FD6B0D38B03}" srcOrd="0" destOrd="0" parTransId="{F920CA70-98BE-44A0-8515-9639B9F12034}" sibTransId="{1F1B15F9-6CFF-46E4-8AA4-E731DAD1B5EA}"/>
    <dgm:cxn modelId="{6CA4953A-01E6-4F67-8ECE-43E3F7677A32}" type="presOf" srcId="{CB5CB13E-7EA7-4E78-A160-67BEEABC8253}" destId="{6567CEE2-910A-4765-B9B5-467EE40B7E95}" srcOrd="0" destOrd="0" presId="urn:microsoft.com/office/officeart/2005/8/layout/radial6"/>
    <dgm:cxn modelId="{FFE26A2B-FB53-45C0-894A-516270AFDE66}" srcId="{BA00FE9E-33EE-4301-B62D-E38FFE10E227}" destId="{CB5CB13E-7EA7-4E78-A160-67BEEABC8253}" srcOrd="4" destOrd="0" parTransId="{88C14777-8FE1-47EB-91DC-CA34878C8649}" sibTransId="{5B460F65-3D94-410D-89A8-4FD811416B5C}"/>
    <dgm:cxn modelId="{5A65381B-2F9D-451C-BE67-6A0A5B524049}" srcId="{EF2F8A7E-1DC0-468F-B077-BAEF3328610F}" destId="{BA00FE9E-33EE-4301-B62D-E38FFE10E227}" srcOrd="0" destOrd="0" parTransId="{BBBD4956-F7E7-457D-AD92-56BDC74042B0}" sibTransId="{5AF66E37-D0EB-4F34-9FDE-14D75B82154E}"/>
    <dgm:cxn modelId="{5C34B363-4256-4D5C-992B-F1A8FB27F4AC}" srcId="{BA00FE9E-33EE-4301-B62D-E38FFE10E227}" destId="{86F128EC-FFCC-4341-90A1-760A64400BDB}" srcOrd="2" destOrd="0" parTransId="{73204689-963B-476D-8582-FF380108E5F6}" sibTransId="{5A552784-8289-4517-84E5-E5CFC07B15DA}"/>
    <dgm:cxn modelId="{9FB21C83-C1C5-44CF-888A-EDEE707BAF50}" type="presOf" srcId="{DCA77DC2-6A8C-49D9-959E-D35F6EEE6C67}" destId="{E2595A19-9BE9-434D-87AC-2138A5B6F85C}" srcOrd="0" destOrd="0" presId="urn:microsoft.com/office/officeart/2005/8/layout/radial6"/>
    <dgm:cxn modelId="{573C767B-F638-4F58-8DE7-AFADC4B22C85}" type="presOf" srcId="{5B460F65-3D94-410D-89A8-4FD811416B5C}" destId="{424A7663-FD17-4A87-9359-F25502C84484}" srcOrd="0" destOrd="0" presId="urn:microsoft.com/office/officeart/2005/8/layout/radial6"/>
    <dgm:cxn modelId="{913FC17C-15DB-4137-81F2-CE1512BAF9BD}" type="presOf" srcId="{EF2F8A7E-1DC0-468F-B077-BAEF3328610F}" destId="{94F2F976-8656-4674-8346-BFD4D57EB726}" srcOrd="0" destOrd="0" presId="urn:microsoft.com/office/officeart/2005/8/layout/radial6"/>
    <dgm:cxn modelId="{5A29FD96-6E1A-48DA-9A7F-435E7F640135}" type="presOf" srcId="{86F128EC-FFCC-4341-90A1-760A64400BDB}" destId="{8BE6115D-6B1F-4527-B4C9-7B48858629B2}" srcOrd="0" destOrd="0" presId="urn:microsoft.com/office/officeart/2005/8/layout/radial6"/>
    <dgm:cxn modelId="{8842D4FB-9187-44CF-BA43-6FD12A959201}" type="presOf" srcId="{BF75A87C-5005-423A-AF13-1FD6B0D38B03}" destId="{B79A45CF-7FEA-4D37-9CA4-CF462187A979}" srcOrd="0" destOrd="0" presId="urn:microsoft.com/office/officeart/2005/8/layout/radial6"/>
    <dgm:cxn modelId="{DC7506E3-B89C-46C9-A7D1-0930AFF85D09}" type="presOf" srcId="{5A552784-8289-4517-84E5-E5CFC07B15DA}" destId="{0F51C2D7-3B76-4C8C-96C0-C6FFDBE098BC}" srcOrd="0" destOrd="0" presId="urn:microsoft.com/office/officeart/2005/8/layout/radial6"/>
    <dgm:cxn modelId="{3906C22D-C9A5-485D-A2BD-7D6029938D82}" type="presOf" srcId="{17EC2983-92C6-4074-BCA0-FA1F6F2BBE3B}" destId="{053B2F6D-426C-427A-A60C-998DA80E6EFF}" srcOrd="0" destOrd="0" presId="urn:microsoft.com/office/officeart/2005/8/layout/radial6"/>
    <dgm:cxn modelId="{BDCC31D4-FF63-490F-B2DE-05B945FC63FE}" type="presParOf" srcId="{94F2F976-8656-4674-8346-BFD4D57EB726}" destId="{E6BE8DAF-8EFA-49F9-A4C6-646C32998290}" srcOrd="0" destOrd="0" presId="urn:microsoft.com/office/officeart/2005/8/layout/radial6"/>
    <dgm:cxn modelId="{D72ED008-38AB-48A9-9FDE-49CE2BC8A3B3}" type="presParOf" srcId="{94F2F976-8656-4674-8346-BFD4D57EB726}" destId="{B79A45CF-7FEA-4D37-9CA4-CF462187A979}" srcOrd="1" destOrd="0" presId="urn:microsoft.com/office/officeart/2005/8/layout/radial6"/>
    <dgm:cxn modelId="{FBC72F1C-44D8-4111-B095-783CF7C0B8D7}" type="presParOf" srcId="{94F2F976-8656-4674-8346-BFD4D57EB726}" destId="{F590D8CF-DAC4-4A09-B7B3-FD2303229AFE}" srcOrd="2" destOrd="0" presId="urn:microsoft.com/office/officeart/2005/8/layout/radial6"/>
    <dgm:cxn modelId="{6234CF84-6F73-400C-9567-D1F65EFF0F34}" type="presParOf" srcId="{94F2F976-8656-4674-8346-BFD4D57EB726}" destId="{2548B2E3-DB95-49CE-830C-B15AD3E4294D}" srcOrd="3" destOrd="0" presId="urn:microsoft.com/office/officeart/2005/8/layout/radial6"/>
    <dgm:cxn modelId="{E682696D-78DD-4FF6-9DBF-A53EC6705108}" type="presParOf" srcId="{94F2F976-8656-4674-8346-BFD4D57EB726}" destId="{C58F826D-1239-4E69-8D82-033E671B0D99}" srcOrd="4" destOrd="0" presId="urn:microsoft.com/office/officeart/2005/8/layout/radial6"/>
    <dgm:cxn modelId="{A6BC4948-1617-4AE6-BD33-15FE9BEA1B60}" type="presParOf" srcId="{94F2F976-8656-4674-8346-BFD4D57EB726}" destId="{457DA5AC-9707-48BD-8683-96EDA369DBA7}" srcOrd="5" destOrd="0" presId="urn:microsoft.com/office/officeart/2005/8/layout/radial6"/>
    <dgm:cxn modelId="{38D9060A-1E5D-4A0F-84A8-33DC4BB66C08}" type="presParOf" srcId="{94F2F976-8656-4674-8346-BFD4D57EB726}" destId="{053B2F6D-426C-427A-A60C-998DA80E6EFF}" srcOrd="6" destOrd="0" presId="urn:microsoft.com/office/officeart/2005/8/layout/radial6"/>
    <dgm:cxn modelId="{1A7F692E-FD28-4353-A6ED-F876CABA131A}" type="presParOf" srcId="{94F2F976-8656-4674-8346-BFD4D57EB726}" destId="{8BE6115D-6B1F-4527-B4C9-7B48858629B2}" srcOrd="7" destOrd="0" presId="urn:microsoft.com/office/officeart/2005/8/layout/radial6"/>
    <dgm:cxn modelId="{82804565-610C-47A4-B2DB-BB0388309225}" type="presParOf" srcId="{94F2F976-8656-4674-8346-BFD4D57EB726}" destId="{EC13A4E9-734B-40A0-BC49-C8BD444D10DF}" srcOrd="8" destOrd="0" presId="urn:microsoft.com/office/officeart/2005/8/layout/radial6"/>
    <dgm:cxn modelId="{4C0C61BF-935E-405E-BB45-00660D85790D}" type="presParOf" srcId="{94F2F976-8656-4674-8346-BFD4D57EB726}" destId="{0F51C2D7-3B76-4C8C-96C0-C6FFDBE098BC}" srcOrd="9" destOrd="0" presId="urn:microsoft.com/office/officeart/2005/8/layout/radial6"/>
    <dgm:cxn modelId="{7C15523C-C163-4951-A226-9394E58634F1}" type="presParOf" srcId="{94F2F976-8656-4674-8346-BFD4D57EB726}" destId="{1BA4136E-0DC2-4E59-999B-5A5CCDFA851F}" srcOrd="10" destOrd="0" presId="urn:microsoft.com/office/officeart/2005/8/layout/radial6"/>
    <dgm:cxn modelId="{B3D048C1-B866-4048-9E63-58DCB6466684}" type="presParOf" srcId="{94F2F976-8656-4674-8346-BFD4D57EB726}" destId="{DD3DAA7A-CC31-411A-A714-3D25EDBCC5BA}" srcOrd="11" destOrd="0" presId="urn:microsoft.com/office/officeart/2005/8/layout/radial6"/>
    <dgm:cxn modelId="{E79EC676-7F5F-4F27-BDD8-D67CA5FD5CDD}" type="presParOf" srcId="{94F2F976-8656-4674-8346-BFD4D57EB726}" destId="{E2595A19-9BE9-434D-87AC-2138A5B6F85C}" srcOrd="12" destOrd="0" presId="urn:microsoft.com/office/officeart/2005/8/layout/radial6"/>
    <dgm:cxn modelId="{49851331-4E34-4F92-A5CA-C0A9C1CCDBF3}" type="presParOf" srcId="{94F2F976-8656-4674-8346-BFD4D57EB726}" destId="{6567CEE2-910A-4765-B9B5-467EE40B7E95}" srcOrd="13" destOrd="0" presId="urn:microsoft.com/office/officeart/2005/8/layout/radial6"/>
    <dgm:cxn modelId="{B1E220DC-6504-4241-908A-1AE128A7B528}" type="presParOf" srcId="{94F2F976-8656-4674-8346-BFD4D57EB726}" destId="{BF05520F-96E5-49B6-A94E-F58FF152C4E0}" srcOrd="14" destOrd="0" presId="urn:microsoft.com/office/officeart/2005/8/layout/radial6"/>
    <dgm:cxn modelId="{3B2042B9-5897-4B71-8E11-75B3BD62574E}" type="presParOf" srcId="{94F2F976-8656-4674-8346-BFD4D57EB726}" destId="{424A7663-FD17-4A87-9359-F25502C84484}"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E07172-1B97-4D64-A2B6-08BF2325FD69}" type="doc">
      <dgm:prSet loTypeId="urn:microsoft.com/office/officeart/2005/8/layout/hierarchy2" loCatId="hierarchy" qsTypeId="urn:microsoft.com/office/officeart/2005/8/quickstyle/simple1" qsCatId="simple" csTypeId="urn:microsoft.com/office/officeart/2005/8/colors/accent2_1" csCatId="accent2" phldr="1"/>
      <dgm:spPr/>
      <dgm:t>
        <a:bodyPr/>
        <a:lstStyle/>
        <a:p>
          <a:endParaRPr lang="es-MX"/>
        </a:p>
      </dgm:t>
    </dgm:pt>
    <dgm:pt modelId="{9E204724-D2B3-413F-B732-B91442C0346B}">
      <dgm:prSet phldrT="[Texto]" custT="1">
        <dgm:style>
          <a:lnRef idx="2">
            <a:schemeClr val="accent2"/>
          </a:lnRef>
          <a:fillRef idx="1">
            <a:schemeClr val="lt1"/>
          </a:fillRef>
          <a:effectRef idx="0">
            <a:schemeClr val="accent2"/>
          </a:effectRef>
          <a:fontRef idx="minor">
            <a:schemeClr val="dk1"/>
          </a:fontRef>
        </dgm:style>
      </dgm:prSet>
      <dgm:spPr/>
      <dgm:t>
        <a:bodyPr/>
        <a:lstStyle/>
        <a:p>
          <a:pPr>
            <a:lnSpc>
              <a:spcPct val="150000"/>
            </a:lnSpc>
          </a:pPr>
          <a:r>
            <a:rPr lang="es-MX" sz="1800" b="1" dirty="0" smtClean="0">
              <a:latin typeface="Trebuchet MS "/>
              <a:cs typeface="Arial" pitchFamily="34" charset="0"/>
            </a:rPr>
            <a:t>Derecho Humano que toda persona posee para atraerse información, informar y ser informada  </a:t>
          </a:r>
          <a:endParaRPr lang="es-MX" sz="1800" b="1" dirty="0">
            <a:latin typeface="Trebuchet MS "/>
            <a:cs typeface="Arial" pitchFamily="34" charset="0"/>
          </a:endParaRPr>
        </a:p>
      </dgm:t>
    </dgm:pt>
    <dgm:pt modelId="{7F3E1708-D797-413D-9538-510F6F1845D2}" type="parTrans" cxnId="{AED0F76F-51D3-45B6-B0AC-6F8BD5F05FC8}">
      <dgm:prSet/>
      <dgm:spPr/>
      <dgm:t>
        <a:bodyPr/>
        <a:lstStyle/>
        <a:p>
          <a:endParaRPr lang="es-MX" sz="1400" b="1">
            <a:solidFill>
              <a:schemeClr val="tx1"/>
            </a:solidFill>
            <a:latin typeface="Trebuchet MS "/>
            <a:cs typeface="Arial" pitchFamily="34" charset="0"/>
          </a:endParaRPr>
        </a:p>
      </dgm:t>
    </dgm:pt>
    <dgm:pt modelId="{72C10D44-6EE3-4D0B-94C7-7E83293683EA}" type="sibTrans" cxnId="{AED0F76F-51D3-45B6-B0AC-6F8BD5F05FC8}">
      <dgm:prSet/>
      <dgm:spPr/>
      <dgm:t>
        <a:bodyPr/>
        <a:lstStyle/>
        <a:p>
          <a:endParaRPr lang="es-MX" sz="1400" b="1">
            <a:solidFill>
              <a:schemeClr val="tx1"/>
            </a:solidFill>
            <a:latin typeface="Trebuchet MS "/>
            <a:cs typeface="Arial" pitchFamily="34" charset="0"/>
          </a:endParaRPr>
        </a:p>
      </dgm:t>
    </dgm:pt>
    <dgm:pt modelId="{733495A6-BAAA-4B39-8DAF-8BE0C2C4BB1D}">
      <dgm:prSet phldrT="[Texto]" custT="1">
        <dgm:style>
          <a:lnRef idx="1">
            <a:schemeClr val="accent2"/>
          </a:lnRef>
          <a:fillRef idx="3">
            <a:schemeClr val="accent2"/>
          </a:fillRef>
          <a:effectRef idx="2">
            <a:schemeClr val="accent2"/>
          </a:effectRef>
          <a:fontRef idx="minor">
            <a:schemeClr val="lt1"/>
          </a:fontRef>
        </dgm:style>
      </dgm:prSet>
      <dgm:spPr/>
      <dgm:t>
        <a:bodyPr/>
        <a:lstStyle/>
        <a:p>
          <a:r>
            <a:rPr lang="es-MX" sz="1800" b="1" dirty="0" smtClean="0">
              <a:latin typeface="Trebuchet MS "/>
              <a:cs typeface="Arial" pitchFamily="34" charset="0"/>
            </a:rPr>
            <a:t>Derecho de atraerse información</a:t>
          </a:r>
          <a:endParaRPr lang="es-MX" sz="1800" b="1" dirty="0">
            <a:latin typeface="Trebuchet MS "/>
            <a:cs typeface="Arial" pitchFamily="34" charset="0"/>
          </a:endParaRPr>
        </a:p>
      </dgm:t>
    </dgm:pt>
    <dgm:pt modelId="{7CA0A17E-F984-4494-98A9-93986FDC2724}" type="parTrans" cxnId="{2FBDA9B5-B7B6-400F-917C-EA8619A80206}">
      <dgm:prSet custT="1"/>
      <dgm:spPr/>
      <dgm:t>
        <a:bodyPr/>
        <a:lstStyle/>
        <a:p>
          <a:endParaRPr lang="es-MX" sz="1400" b="1" dirty="0">
            <a:solidFill>
              <a:schemeClr val="tx1"/>
            </a:solidFill>
            <a:latin typeface="Trebuchet MS "/>
            <a:cs typeface="Arial" pitchFamily="34" charset="0"/>
          </a:endParaRPr>
        </a:p>
      </dgm:t>
    </dgm:pt>
    <dgm:pt modelId="{65D8240C-3B7D-4B10-8E37-CB7979D81BE0}" type="sibTrans" cxnId="{2FBDA9B5-B7B6-400F-917C-EA8619A80206}">
      <dgm:prSet/>
      <dgm:spPr/>
      <dgm:t>
        <a:bodyPr/>
        <a:lstStyle/>
        <a:p>
          <a:endParaRPr lang="es-MX" sz="1400" b="1">
            <a:solidFill>
              <a:schemeClr val="tx1"/>
            </a:solidFill>
            <a:latin typeface="Trebuchet MS "/>
            <a:cs typeface="Arial" pitchFamily="34" charset="0"/>
          </a:endParaRPr>
        </a:p>
      </dgm:t>
    </dgm:pt>
    <dgm:pt modelId="{6E147EEC-F5E4-430C-9331-2D3A5E7436CF}">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Acceso a archivos, registros y documentos públicos</a:t>
          </a:r>
          <a:endParaRPr lang="es-MX" sz="1600" b="1" dirty="0">
            <a:latin typeface="Trebuchet MS "/>
            <a:cs typeface="Arial" pitchFamily="34" charset="0"/>
          </a:endParaRPr>
        </a:p>
      </dgm:t>
    </dgm:pt>
    <dgm:pt modelId="{1D52419D-AC86-4956-AE24-67AC71B5551D}" type="parTrans" cxnId="{A96BC9DD-F874-4132-8F5B-CFD315635334}">
      <dgm:prSet custT="1"/>
      <dgm:spPr/>
      <dgm:t>
        <a:bodyPr/>
        <a:lstStyle/>
        <a:p>
          <a:endParaRPr lang="es-MX" sz="1400" b="1" dirty="0">
            <a:solidFill>
              <a:schemeClr val="tx1"/>
            </a:solidFill>
            <a:latin typeface="Trebuchet MS "/>
            <a:cs typeface="Arial" pitchFamily="34" charset="0"/>
          </a:endParaRPr>
        </a:p>
      </dgm:t>
    </dgm:pt>
    <dgm:pt modelId="{F9376FDC-B4BD-480D-9E6F-A5EFAD4DC5EA}" type="sibTrans" cxnId="{A96BC9DD-F874-4132-8F5B-CFD315635334}">
      <dgm:prSet/>
      <dgm:spPr/>
      <dgm:t>
        <a:bodyPr/>
        <a:lstStyle/>
        <a:p>
          <a:endParaRPr lang="es-MX" sz="1400" b="1">
            <a:solidFill>
              <a:schemeClr val="tx1"/>
            </a:solidFill>
            <a:latin typeface="Trebuchet MS "/>
            <a:cs typeface="Arial" pitchFamily="34" charset="0"/>
          </a:endParaRPr>
        </a:p>
      </dgm:t>
    </dgm:pt>
    <dgm:pt modelId="{9F91CEE5-63E2-404F-8472-EFC5B2B08404}">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Decisión de qué medio se lee, se escucha o se contempla</a:t>
          </a:r>
          <a:endParaRPr lang="es-MX" sz="1600" b="1" dirty="0">
            <a:latin typeface="Trebuchet MS "/>
            <a:cs typeface="Arial" pitchFamily="34" charset="0"/>
          </a:endParaRPr>
        </a:p>
      </dgm:t>
    </dgm:pt>
    <dgm:pt modelId="{C4C0761D-8E9F-44F0-8989-1751382CBDBA}" type="parTrans" cxnId="{D01FD575-9D41-40EE-9F6D-EBB8BC7100ED}">
      <dgm:prSet custT="1"/>
      <dgm:spPr/>
      <dgm:t>
        <a:bodyPr/>
        <a:lstStyle/>
        <a:p>
          <a:endParaRPr lang="es-MX" sz="1400" b="1" dirty="0">
            <a:solidFill>
              <a:schemeClr val="tx1"/>
            </a:solidFill>
            <a:latin typeface="Trebuchet MS "/>
            <a:cs typeface="Arial" pitchFamily="34" charset="0"/>
          </a:endParaRPr>
        </a:p>
      </dgm:t>
    </dgm:pt>
    <dgm:pt modelId="{A42C94E4-EAA5-4EF4-ACDE-F9D0F088A6F3}" type="sibTrans" cxnId="{D01FD575-9D41-40EE-9F6D-EBB8BC7100ED}">
      <dgm:prSet/>
      <dgm:spPr/>
      <dgm:t>
        <a:bodyPr/>
        <a:lstStyle/>
        <a:p>
          <a:endParaRPr lang="es-MX" sz="1400" b="1">
            <a:solidFill>
              <a:schemeClr val="tx1"/>
            </a:solidFill>
            <a:latin typeface="Trebuchet MS "/>
            <a:cs typeface="Arial" pitchFamily="34" charset="0"/>
          </a:endParaRPr>
        </a:p>
      </dgm:t>
    </dgm:pt>
    <dgm:pt modelId="{49E8B604-F67B-428E-9668-F10BC95DED41}">
      <dgm:prSet phldrT="[Texto]" custT="1">
        <dgm:style>
          <a:lnRef idx="1">
            <a:schemeClr val="accent2"/>
          </a:lnRef>
          <a:fillRef idx="3">
            <a:schemeClr val="accent2"/>
          </a:fillRef>
          <a:effectRef idx="2">
            <a:schemeClr val="accent2"/>
          </a:effectRef>
          <a:fontRef idx="minor">
            <a:schemeClr val="lt1"/>
          </a:fontRef>
        </dgm:style>
      </dgm:prSet>
      <dgm:spPr/>
      <dgm:t>
        <a:bodyPr/>
        <a:lstStyle/>
        <a:p>
          <a:r>
            <a:rPr lang="es-MX" sz="1800" b="1" dirty="0" smtClean="0">
              <a:latin typeface="Trebuchet MS "/>
              <a:cs typeface="Arial" pitchFamily="34" charset="0"/>
            </a:rPr>
            <a:t>Derecho de informar </a:t>
          </a:r>
          <a:endParaRPr lang="es-MX" sz="1800" b="1" dirty="0">
            <a:latin typeface="Trebuchet MS "/>
            <a:cs typeface="Arial" pitchFamily="34" charset="0"/>
          </a:endParaRPr>
        </a:p>
      </dgm:t>
    </dgm:pt>
    <dgm:pt modelId="{BBCA1223-D9CB-47B1-8C43-A00150411177}" type="parTrans" cxnId="{04E1B684-7F35-41D2-B9C2-6AEE742818A1}">
      <dgm:prSet custT="1"/>
      <dgm:spPr/>
      <dgm:t>
        <a:bodyPr/>
        <a:lstStyle/>
        <a:p>
          <a:endParaRPr lang="es-MX" sz="1400" b="1" dirty="0">
            <a:solidFill>
              <a:schemeClr val="tx1"/>
            </a:solidFill>
            <a:latin typeface="Trebuchet MS "/>
            <a:cs typeface="Arial" pitchFamily="34" charset="0"/>
          </a:endParaRPr>
        </a:p>
      </dgm:t>
    </dgm:pt>
    <dgm:pt modelId="{9AC89EC6-8C31-492E-B4BA-A605FC1F9AB8}" type="sibTrans" cxnId="{04E1B684-7F35-41D2-B9C2-6AEE742818A1}">
      <dgm:prSet/>
      <dgm:spPr/>
      <dgm:t>
        <a:bodyPr/>
        <a:lstStyle/>
        <a:p>
          <a:endParaRPr lang="es-MX" sz="1400" b="1">
            <a:solidFill>
              <a:schemeClr val="tx1"/>
            </a:solidFill>
            <a:latin typeface="Trebuchet MS "/>
            <a:cs typeface="Arial" pitchFamily="34" charset="0"/>
          </a:endParaRPr>
        </a:p>
      </dgm:t>
    </dgm:pt>
    <dgm:pt modelId="{02AC7E49-7075-49D3-B8D1-43552E094BF3}">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Libertades de expresión</a:t>
          </a:r>
          <a:endParaRPr lang="es-MX" sz="1600" b="1" dirty="0">
            <a:latin typeface="Trebuchet MS "/>
            <a:cs typeface="Arial" pitchFamily="34" charset="0"/>
          </a:endParaRPr>
        </a:p>
      </dgm:t>
    </dgm:pt>
    <dgm:pt modelId="{68780B63-6704-4DD2-A5EC-7CE427CAFA27}" type="parTrans" cxnId="{D7DDD94F-8ECA-4A5B-8137-1E83D83FC7DD}">
      <dgm:prSet custT="1"/>
      <dgm:spPr/>
      <dgm:t>
        <a:bodyPr/>
        <a:lstStyle/>
        <a:p>
          <a:endParaRPr lang="es-MX" sz="1400" b="1" dirty="0">
            <a:solidFill>
              <a:schemeClr val="tx1"/>
            </a:solidFill>
            <a:latin typeface="Trebuchet MS "/>
            <a:cs typeface="Arial" pitchFamily="34" charset="0"/>
          </a:endParaRPr>
        </a:p>
      </dgm:t>
    </dgm:pt>
    <dgm:pt modelId="{77DB334C-81DA-4734-AEC0-1D46FD46FDE0}" type="sibTrans" cxnId="{D7DDD94F-8ECA-4A5B-8137-1E83D83FC7DD}">
      <dgm:prSet/>
      <dgm:spPr/>
      <dgm:t>
        <a:bodyPr/>
        <a:lstStyle/>
        <a:p>
          <a:endParaRPr lang="es-MX" sz="1400" b="1">
            <a:solidFill>
              <a:schemeClr val="tx1"/>
            </a:solidFill>
            <a:latin typeface="Trebuchet MS "/>
            <a:cs typeface="Arial" pitchFamily="34" charset="0"/>
          </a:endParaRPr>
        </a:p>
      </dgm:t>
    </dgm:pt>
    <dgm:pt modelId="{F237F097-19DB-4EA7-9542-26F3E4F55110}">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Libertades de imprenta</a:t>
          </a:r>
          <a:endParaRPr lang="es-MX" sz="1600" b="1" dirty="0">
            <a:latin typeface="Trebuchet MS "/>
            <a:cs typeface="Arial" pitchFamily="34" charset="0"/>
          </a:endParaRPr>
        </a:p>
      </dgm:t>
    </dgm:pt>
    <dgm:pt modelId="{5D364B59-27C3-4E7E-871D-95446B4C01D5}" type="parTrans" cxnId="{A84FF974-488B-4952-92D4-E34894C346CE}">
      <dgm:prSet custT="1"/>
      <dgm:spPr/>
      <dgm:t>
        <a:bodyPr/>
        <a:lstStyle/>
        <a:p>
          <a:endParaRPr lang="es-MX" sz="1400" b="1" dirty="0">
            <a:solidFill>
              <a:schemeClr val="tx1"/>
            </a:solidFill>
            <a:latin typeface="Trebuchet MS "/>
            <a:cs typeface="Arial" pitchFamily="34" charset="0"/>
          </a:endParaRPr>
        </a:p>
      </dgm:t>
    </dgm:pt>
    <dgm:pt modelId="{7FC7C199-7FD0-4761-AB55-18E0790C2E79}" type="sibTrans" cxnId="{A84FF974-488B-4952-92D4-E34894C346CE}">
      <dgm:prSet/>
      <dgm:spPr/>
      <dgm:t>
        <a:bodyPr/>
        <a:lstStyle/>
        <a:p>
          <a:endParaRPr lang="es-MX" sz="1400" b="1">
            <a:solidFill>
              <a:schemeClr val="tx1"/>
            </a:solidFill>
            <a:latin typeface="Trebuchet MS "/>
            <a:cs typeface="Arial" pitchFamily="34" charset="0"/>
          </a:endParaRPr>
        </a:p>
      </dgm:t>
    </dgm:pt>
    <dgm:pt modelId="{DE281A5E-658B-4002-B997-3E42AF531608}">
      <dgm:prSet custT="1">
        <dgm:style>
          <a:lnRef idx="1">
            <a:schemeClr val="accent2"/>
          </a:lnRef>
          <a:fillRef idx="3">
            <a:schemeClr val="accent2"/>
          </a:fillRef>
          <a:effectRef idx="2">
            <a:schemeClr val="accent2"/>
          </a:effectRef>
          <a:fontRef idx="minor">
            <a:schemeClr val="lt1"/>
          </a:fontRef>
        </dgm:style>
      </dgm:prSet>
      <dgm:spPr/>
      <dgm:t>
        <a:bodyPr/>
        <a:lstStyle/>
        <a:p>
          <a:r>
            <a:rPr lang="es-MX" sz="1800" b="1" dirty="0" smtClean="0">
              <a:latin typeface="Trebuchet MS "/>
            </a:rPr>
            <a:t>Derecho a ser informado</a:t>
          </a:r>
          <a:endParaRPr lang="es-MX" sz="1800" b="1" dirty="0">
            <a:latin typeface="Trebuchet MS "/>
          </a:endParaRPr>
        </a:p>
      </dgm:t>
    </dgm:pt>
    <dgm:pt modelId="{FCDA9816-2816-4EA2-8001-80A4DB34B45A}" type="parTrans" cxnId="{93D10BDE-8DB0-48C3-96D6-B88830C1B49C}">
      <dgm:prSet custT="1"/>
      <dgm:spPr/>
      <dgm:t>
        <a:bodyPr/>
        <a:lstStyle/>
        <a:p>
          <a:endParaRPr lang="es-MX" sz="700" dirty="0">
            <a:latin typeface="Trebuchet MS "/>
          </a:endParaRPr>
        </a:p>
      </dgm:t>
    </dgm:pt>
    <dgm:pt modelId="{B88A0CCF-A086-45E8-B54F-FB32A1852055}" type="sibTrans" cxnId="{93D10BDE-8DB0-48C3-96D6-B88830C1B49C}">
      <dgm:prSet/>
      <dgm:spPr/>
      <dgm:t>
        <a:bodyPr/>
        <a:lstStyle/>
        <a:p>
          <a:endParaRPr lang="es-MX" sz="1600">
            <a:latin typeface="Trebuchet MS "/>
          </a:endParaRPr>
        </a:p>
      </dgm:t>
    </dgm:pt>
    <dgm:pt modelId="{C9F3BCFE-8FE1-444F-AFE0-A5A0F540F329}">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objetiva y oportuna</a:t>
          </a:r>
          <a:endParaRPr lang="es-MX" sz="1600" b="1" dirty="0">
            <a:latin typeface="Trebuchet MS "/>
          </a:endParaRPr>
        </a:p>
      </dgm:t>
    </dgm:pt>
    <dgm:pt modelId="{4DEE0AD6-79BD-466D-9FFB-95350AEA67EF}" type="parTrans" cxnId="{CBC5A4BB-D145-4E64-847A-628EC2FF5849}">
      <dgm:prSet custT="1"/>
      <dgm:spPr/>
      <dgm:t>
        <a:bodyPr/>
        <a:lstStyle/>
        <a:p>
          <a:endParaRPr lang="es-MX" sz="400" dirty="0">
            <a:latin typeface="Trebuchet MS "/>
          </a:endParaRPr>
        </a:p>
      </dgm:t>
    </dgm:pt>
    <dgm:pt modelId="{6672B32D-3ED3-4F4D-B715-78D22FAB57B0}" type="sibTrans" cxnId="{CBC5A4BB-D145-4E64-847A-628EC2FF5849}">
      <dgm:prSet/>
      <dgm:spPr/>
      <dgm:t>
        <a:bodyPr/>
        <a:lstStyle/>
        <a:p>
          <a:endParaRPr lang="es-MX" sz="1600">
            <a:latin typeface="Trebuchet MS "/>
          </a:endParaRPr>
        </a:p>
      </dgm:t>
    </dgm:pt>
    <dgm:pt modelId="{101A2F12-1720-4D03-961C-00CB430460E1}">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completa</a:t>
          </a:r>
          <a:endParaRPr lang="es-MX" sz="1600" b="1" dirty="0">
            <a:latin typeface="Trebuchet MS "/>
          </a:endParaRPr>
        </a:p>
      </dgm:t>
    </dgm:pt>
    <dgm:pt modelId="{8823AC2D-E4BB-4D3C-8F84-311EF664858A}" type="parTrans" cxnId="{ACE728A8-B1B7-4171-BE1A-CDD867DB834D}">
      <dgm:prSet custT="1"/>
      <dgm:spPr/>
      <dgm:t>
        <a:bodyPr/>
        <a:lstStyle/>
        <a:p>
          <a:endParaRPr lang="es-MX" sz="400" dirty="0">
            <a:latin typeface="Trebuchet MS "/>
          </a:endParaRPr>
        </a:p>
      </dgm:t>
    </dgm:pt>
    <dgm:pt modelId="{1CDDCFE8-7DDB-46DA-8AA9-7DFEB38CCB20}" type="sibTrans" cxnId="{ACE728A8-B1B7-4171-BE1A-CDD867DB834D}">
      <dgm:prSet/>
      <dgm:spPr/>
      <dgm:t>
        <a:bodyPr/>
        <a:lstStyle/>
        <a:p>
          <a:endParaRPr lang="es-MX" sz="1600">
            <a:latin typeface="Trebuchet MS "/>
          </a:endParaRPr>
        </a:p>
      </dgm:t>
    </dgm:pt>
    <dgm:pt modelId="{B25F54FE-24FC-4865-A703-22936BD67A87}">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universal</a:t>
          </a:r>
          <a:endParaRPr lang="es-MX" sz="1600" b="1" dirty="0">
            <a:latin typeface="Trebuchet MS "/>
          </a:endParaRPr>
        </a:p>
      </dgm:t>
    </dgm:pt>
    <dgm:pt modelId="{C7979503-0818-4C7D-B37E-D88F5D1030F3}" type="parTrans" cxnId="{B2B65439-F5D9-4E75-A97F-08FD41A9D742}">
      <dgm:prSet custT="1"/>
      <dgm:spPr/>
      <dgm:t>
        <a:bodyPr/>
        <a:lstStyle/>
        <a:p>
          <a:endParaRPr lang="es-MX" sz="400" dirty="0">
            <a:latin typeface="Trebuchet MS "/>
          </a:endParaRPr>
        </a:p>
      </dgm:t>
    </dgm:pt>
    <dgm:pt modelId="{FA383F15-A99C-46F5-8DB0-4A7351B9F146}" type="sibTrans" cxnId="{B2B65439-F5D9-4E75-A97F-08FD41A9D742}">
      <dgm:prSet/>
      <dgm:spPr/>
      <dgm:t>
        <a:bodyPr/>
        <a:lstStyle/>
        <a:p>
          <a:endParaRPr lang="es-MX" sz="1600">
            <a:latin typeface="Trebuchet MS "/>
          </a:endParaRPr>
        </a:p>
      </dgm:t>
    </dgm:pt>
    <dgm:pt modelId="{3BCBB49E-FF1A-4B21-9D7A-CFBC944141A9}" type="pres">
      <dgm:prSet presAssocID="{D3E07172-1B97-4D64-A2B6-08BF2325FD69}" presName="diagram" presStyleCnt="0">
        <dgm:presLayoutVars>
          <dgm:chPref val="1"/>
          <dgm:dir/>
          <dgm:animOne val="branch"/>
          <dgm:animLvl val="lvl"/>
          <dgm:resizeHandles val="exact"/>
        </dgm:presLayoutVars>
      </dgm:prSet>
      <dgm:spPr/>
      <dgm:t>
        <a:bodyPr/>
        <a:lstStyle/>
        <a:p>
          <a:endParaRPr lang="es-MX"/>
        </a:p>
      </dgm:t>
    </dgm:pt>
    <dgm:pt modelId="{6730E12C-42F9-4DF4-B199-2A6F32DDABAF}" type="pres">
      <dgm:prSet presAssocID="{9E204724-D2B3-413F-B732-B91442C0346B}" presName="root1" presStyleCnt="0"/>
      <dgm:spPr/>
      <dgm:t>
        <a:bodyPr/>
        <a:lstStyle/>
        <a:p>
          <a:endParaRPr lang="es-MX"/>
        </a:p>
      </dgm:t>
    </dgm:pt>
    <dgm:pt modelId="{5E0790E7-FC0E-4720-BB40-52E61CA17AB8}" type="pres">
      <dgm:prSet presAssocID="{9E204724-D2B3-413F-B732-B91442C0346B}" presName="LevelOneTextNode" presStyleLbl="node0" presStyleIdx="0" presStyleCnt="1" custScaleX="144686" custScaleY="308171">
        <dgm:presLayoutVars>
          <dgm:chPref val="3"/>
        </dgm:presLayoutVars>
      </dgm:prSet>
      <dgm:spPr/>
      <dgm:t>
        <a:bodyPr/>
        <a:lstStyle/>
        <a:p>
          <a:endParaRPr lang="es-MX"/>
        </a:p>
      </dgm:t>
    </dgm:pt>
    <dgm:pt modelId="{3CCBF3BF-8DA1-48D4-8CCC-D7A3FC6F4DFA}" type="pres">
      <dgm:prSet presAssocID="{9E204724-D2B3-413F-B732-B91442C0346B}" presName="level2hierChild" presStyleCnt="0"/>
      <dgm:spPr/>
      <dgm:t>
        <a:bodyPr/>
        <a:lstStyle/>
        <a:p>
          <a:endParaRPr lang="es-MX"/>
        </a:p>
      </dgm:t>
    </dgm:pt>
    <dgm:pt modelId="{ACA9173F-8C82-44D3-80D2-08F23F1A5801}" type="pres">
      <dgm:prSet presAssocID="{7CA0A17E-F984-4494-98A9-93986FDC2724}" presName="conn2-1" presStyleLbl="parChTrans1D2" presStyleIdx="0" presStyleCnt="3"/>
      <dgm:spPr/>
      <dgm:t>
        <a:bodyPr/>
        <a:lstStyle/>
        <a:p>
          <a:endParaRPr lang="es-MX"/>
        </a:p>
      </dgm:t>
    </dgm:pt>
    <dgm:pt modelId="{29AC82C4-2B98-44C5-8742-848AEEB7C7B4}" type="pres">
      <dgm:prSet presAssocID="{7CA0A17E-F984-4494-98A9-93986FDC2724}" presName="connTx" presStyleLbl="parChTrans1D2" presStyleIdx="0" presStyleCnt="3"/>
      <dgm:spPr/>
      <dgm:t>
        <a:bodyPr/>
        <a:lstStyle/>
        <a:p>
          <a:endParaRPr lang="es-MX"/>
        </a:p>
      </dgm:t>
    </dgm:pt>
    <dgm:pt modelId="{AFD61DF9-8030-48C3-BFCE-D79B4A95F733}" type="pres">
      <dgm:prSet presAssocID="{733495A6-BAAA-4B39-8DAF-8BE0C2C4BB1D}" presName="root2" presStyleCnt="0"/>
      <dgm:spPr/>
      <dgm:t>
        <a:bodyPr/>
        <a:lstStyle/>
        <a:p>
          <a:endParaRPr lang="es-MX"/>
        </a:p>
      </dgm:t>
    </dgm:pt>
    <dgm:pt modelId="{7F1DD602-8848-482A-B0C5-65B7FD838307}" type="pres">
      <dgm:prSet presAssocID="{733495A6-BAAA-4B39-8DAF-8BE0C2C4BB1D}" presName="LevelTwoTextNode" presStyleLbl="node2" presStyleIdx="0" presStyleCnt="3">
        <dgm:presLayoutVars>
          <dgm:chPref val="3"/>
        </dgm:presLayoutVars>
      </dgm:prSet>
      <dgm:spPr/>
      <dgm:t>
        <a:bodyPr/>
        <a:lstStyle/>
        <a:p>
          <a:endParaRPr lang="es-MX"/>
        </a:p>
      </dgm:t>
    </dgm:pt>
    <dgm:pt modelId="{9ED34E34-5D2C-4432-A638-979DFDE6D51C}" type="pres">
      <dgm:prSet presAssocID="{733495A6-BAAA-4B39-8DAF-8BE0C2C4BB1D}" presName="level3hierChild" presStyleCnt="0"/>
      <dgm:spPr/>
      <dgm:t>
        <a:bodyPr/>
        <a:lstStyle/>
        <a:p>
          <a:endParaRPr lang="es-MX"/>
        </a:p>
      </dgm:t>
    </dgm:pt>
    <dgm:pt modelId="{7706524B-E072-404C-80EB-D8476C82F648}" type="pres">
      <dgm:prSet presAssocID="{1D52419D-AC86-4956-AE24-67AC71B5551D}" presName="conn2-1" presStyleLbl="parChTrans1D3" presStyleIdx="0" presStyleCnt="7"/>
      <dgm:spPr/>
      <dgm:t>
        <a:bodyPr/>
        <a:lstStyle/>
        <a:p>
          <a:endParaRPr lang="es-MX"/>
        </a:p>
      </dgm:t>
    </dgm:pt>
    <dgm:pt modelId="{A710E6B3-FD2D-4578-B8BD-53205450C099}" type="pres">
      <dgm:prSet presAssocID="{1D52419D-AC86-4956-AE24-67AC71B5551D}" presName="connTx" presStyleLbl="parChTrans1D3" presStyleIdx="0" presStyleCnt="7"/>
      <dgm:spPr/>
      <dgm:t>
        <a:bodyPr/>
        <a:lstStyle/>
        <a:p>
          <a:endParaRPr lang="es-MX"/>
        </a:p>
      </dgm:t>
    </dgm:pt>
    <dgm:pt modelId="{FABF9788-27C3-4DB7-90CE-54F8D2102AF8}" type="pres">
      <dgm:prSet presAssocID="{6E147EEC-F5E4-430C-9331-2D3A5E7436CF}" presName="root2" presStyleCnt="0"/>
      <dgm:spPr/>
      <dgm:t>
        <a:bodyPr/>
        <a:lstStyle/>
        <a:p>
          <a:endParaRPr lang="es-MX"/>
        </a:p>
      </dgm:t>
    </dgm:pt>
    <dgm:pt modelId="{93DBD73B-7C55-4A65-96AE-9D5290A27D29}" type="pres">
      <dgm:prSet presAssocID="{6E147EEC-F5E4-430C-9331-2D3A5E7436CF}" presName="LevelTwoTextNode" presStyleLbl="node3" presStyleIdx="0" presStyleCnt="7" custScaleX="146410" custScaleY="92777">
        <dgm:presLayoutVars>
          <dgm:chPref val="3"/>
        </dgm:presLayoutVars>
      </dgm:prSet>
      <dgm:spPr/>
      <dgm:t>
        <a:bodyPr/>
        <a:lstStyle/>
        <a:p>
          <a:endParaRPr lang="es-MX"/>
        </a:p>
      </dgm:t>
    </dgm:pt>
    <dgm:pt modelId="{17A350D2-3EFB-44A1-BB90-58682E9B9332}" type="pres">
      <dgm:prSet presAssocID="{6E147EEC-F5E4-430C-9331-2D3A5E7436CF}" presName="level3hierChild" presStyleCnt="0"/>
      <dgm:spPr/>
      <dgm:t>
        <a:bodyPr/>
        <a:lstStyle/>
        <a:p>
          <a:endParaRPr lang="es-MX"/>
        </a:p>
      </dgm:t>
    </dgm:pt>
    <dgm:pt modelId="{59D0C25F-7BCA-4239-8229-95FB1906BD7C}" type="pres">
      <dgm:prSet presAssocID="{C4C0761D-8E9F-44F0-8989-1751382CBDBA}" presName="conn2-1" presStyleLbl="parChTrans1D3" presStyleIdx="1" presStyleCnt="7"/>
      <dgm:spPr/>
      <dgm:t>
        <a:bodyPr/>
        <a:lstStyle/>
        <a:p>
          <a:endParaRPr lang="es-MX"/>
        </a:p>
      </dgm:t>
    </dgm:pt>
    <dgm:pt modelId="{2103A5FE-4613-4F89-A8FE-7C1C7E06AEA4}" type="pres">
      <dgm:prSet presAssocID="{C4C0761D-8E9F-44F0-8989-1751382CBDBA}" presName="connTx" presStyleLbl="parChTrans1D3" presStyleIdx="1" presStyleCnt="7"/>
      <dgm:spPr/>
      <dgm:t>
        <a:bodyPr/>
        <a:lstStyle/>
        <a:p>
          <a:endParaRPr lang="es-MX"/>
        </a:p>
      </dgm:t>
    </dgm:pt>
    <dgm:pt modelId="{1EAA306D-9B24-4E9D-BB46-E4896F3B1337}" type="pres">
      <dgm:prSet presAssocID="{9F91CEE5-63E2-404F-8472-EFC5B2B08404}" presName="root2" presStyleCnt="0"/>
      <dgm:spPr/>
      <dgm:t>
        <a:bodyPr/>
        <a:lstStyle/>
        <a:p>
          <a:endParaRPr lang="es-MX"/>
        </a:p>
      </dgm:t>
    </dgm:pt>
    <dgm:pt modelId="{81AFCCBC-ECDA-480D-9EDD-A2AB77A7D963}" type="pres">
      <dgm:prSet presAssocID="{9F91CEE5-63E2-404F-8472-EFC5B2B08404}" presName="LevelTwoTextNode" presStyleLbl="node3" presStyleIdx="1" presStyleCnt="7" custScaleX="146410" custScaleY="80616">
        <dgm:presLayoutVars>
          <dgm:chPref val="3"/>
        </dgm:presLayoutVars>
      </dgm:prSet>
      <dgm:spPr/>
      <dgm:t>
        <a:bodyPr/>
        <a:lstStyle/>
        <a:p>
          <a:endParaRPr lang="es-MX"/>
        </a:p>
      </dgm:t>
    </dgm:pt>
    <dgm:pt modelId="{19B9981A-DA25-47F8-B1D3-8AA42FEBA456}" type="pres">
      <dgm:prSet presAssocID="{9F91CEE5-63E2-404F-8472-EFC5B2B08404}" presName="level3hierChild" presStyleCnt="0"/>
      <dgm:spPr/>
      <dgm:t>
        <a:bodyPr/>
        <a:lstStyle/>
        <a:p>
          <a:endParaRPr lang="es-MX"/>
        </a:p>
      </dgm:t>
    </dgm:pt>
    <dgm:pt modelId="{B8D68C7A-19B1-47F7-BE69-F7C99FE40851}" type="pres">
      <dgm:prSet presAssocID="{BBCA1223-D9CB-47B1-8C43-A00150411177}" presName="conn2-1" presStyleLbl="parChTrans1D2" presStyleIdx="1" presStyleCnt="3"/>
      <dgm:spPr/>
      <dgm:t>
        <a:bodyPr/>
        <a:lstStyle/>
        <a:p>
          <a:endParaRPr lang="es-MX"/>
        </a:p>
      </dgm:t>
    </dgm:pt>
    <dgm:pt modelId="{51CFD818-C729-47B6-87A0-EC827EAA3F89}" type="pres">
      <dgm:prSet presAssocID="{BBCA1223-D9CB-47B1-8C43-A00150411177}" presName="connTx" presStyleLbl="parChTrans1D2" presStyleIdx="1" presStyleCnt="3"/>
      <dgm:spPr/>
      <dgm:t>
        <a:bodyPr/>
        <a:lstStyle/>
        <a:p>
          <a:endParaRPr lang="es-MX"/>
        </a:p>
      </dgm:t>
    </dgm:pt>
    <dgm:pt modelId="{FF5B0B6B-649F-4037-AFCB-44976B2F122F}" type="pres">
      <dgm:prSet presAssocID="{49E8B604-F67B-428E-9668-F10BC95DED41}" presName="root2" presStyleCnt="0"/>
      <dgm:spPr/>
      <dgm:t>
        <a:bodyPr/>
        <a:lstStyle/>
        <a:p>
          <a:endParaRPr lang="es-MX"/>
        </a:p>
      </dgm:t>
    </dgm:pt>
    <dgm:pt modelId="{C3B1316D-72D9-4DDF-99EC-F92BA32F9ED5}" type="pres">
      <dgm:prSet presAssocID="{49E8B604-F67B-428E-9668-F10BC95DED41}" presName="LevelTwoTextNode" presStyleLbl="node2" presStyleIdx="1" presStyleCnt="3">
        <dgm:presLayoutVars>
          <dgm:chPref val="3"/>
        </dgm:presLayoutVars>
      </dgm:prSet>
      <dgm:spPr/>
      <dgm:t>
        <a:bodyPr/>
        <a:lstStyle/>
        <a:p>
          <a:endParaRPr lang="es-MX"/>
        </a:p>
      </dgm:t>
    </dgm:pt>
    <dgm:pt modelId="{E2F13BC1-C165-438F-901A-D8409F13F89B}" type="pres">
      <dgm:prSet presAssocID="{49E8B604-F67B-428E-9668-F10BC95DED41}" presName="level3hierChild" presStyleCnt="0"/>
      <dgm:spPr/>
      <dgm:t>
        <a:bodyPr/>
        <a:lstStyle/>
        <a:p>
          <a:endParaRPr lang="es-MX"/>
        </a:p>
      </dgm:t>
    </dgm:pt>
    <dgm:pt modelId="{8B8E741B-361E-4FC1-A36B-0ABD5D85411E}" type="pres">
      <dgm:prSet presAssocID="{68780B63-6704-4DD2-A5EC-7CE427CAFA27}" presName="conn2-1" presStyleLbl="parChTrans1D3" presStyleIdx="2" presStyleCnt="7"/>
      <dgm:spPr/>
      <dgm:t>
        <a:bodyPr/>
        <a:lstStyle/>
        <a:p>
          <a:endParaRPr lang="es-MX"/>
        </a:p>
      </dgm:t>
    </dgm:pt>
    <dgm:pt modelId="{9BF274E3-8D14-4C54-8BE2-764CC8252DD0}" type="pres">
      <dgm:prSet presAssocID="{68780B63-6704-4DD2-A5EC-7CE427CAFA27}" presName="connTx" presStyleLbl="parChTrans1D3" presStyleIdx="2" presStyleCnt="7"/>
      <dgm:spPr/>
      <dgm:t>
        <a:bodyPr/>
        <a:lstStyle/>
        <a:p>
          <a:endParaRPr lang="es-MX"/>
        </a:p>
      </dgm:t>
    </dgm:pt>
    <dgm:pt modelId="{072685B9-A4F0-4D51-8F8F-2F2A494A144B}" type="pres">
      <dgm:prSet presAssocID="{02AC7E49-7075-49D3-B8D1-43552E094BF3}" presName="root2" presStyleCnt="0"/>
      <dgm:spPr/>
      <dgm:t>
        <a:bodyPr/>
        <a:lstStyle/>
        <a:p>
          <a:endParaRPr lang="es-MX"/>
        </a:p>
      </dgm:t>
    </dgm:pt>
    <dgm:pt modelId="{2F3E431B-0267-426D-8EAA-3B374F3A6E4A}" type="pres">
      <dgm:prSet presAssocID="{02AC7E49-7075-49D3-B8D1-43552E094BF3}" presName="LevelTwoTextNode" presStyleLbl="node3" presStyleIdx="2" presStyleCnt="7" custScaleX="146410" custScaleY="59270">
        <dgm:presLayoutVars>
          <dgm:chPref val="3"/>
        </dgm:presLayoutVars>
      </dgm:prSet>
      <dgm:spPr/>
      <dgm:t>
        <a:bodyPr/>
        <a:lstStyle/>
        <a:p>
          <a:endParaRPr lang="es-MX"/>
        </a:p>
      </dgm:t>
    </dgm:pt>
    <dgm:pt modelId="{B2358322-9993-4DBF-B541-67B1478D4DEB}" type="pres">
      <dgm:prSet presAssocID="{02AC7E49-7075-49D3-B8D1-43552E094BF3}" presName="level3hierChild" presStyleCnt="0"/>
      <dgm:spPr/>
      <dgm:t>
        <a:bodyPr/>
        <a:lstStyle/>
        <a:p>
          <a:endParaRPr lang="es-MX"/>
        </a:p>
      </dgm:t>
    </dgm:pt>
    <dgm:pt modelId="{321D3827-BFF4-46C6-AA87-0041AB0398D8}" type="pres">
      <dgm:prSet presAssocID="{5D364B59-27C3-4E7E-871D-95446B4C01D5}" presName="conn2-1" presStyleLbl="parChTrans1D3" presStyleIdx="3" presStyleCnt="7"/>
      <dgm:spPr/>
      <dgm:t>
        <a:bodyPr/>
        <a:lstStyle/>
        <a:p>
          <a:endParaRPr lang="es-MX"/>
        </a:p>
      </dgm:t>
    </dgm:pt>
    <dgm:pt modelId="{6AEE7B0D-1E50-4D0E-AA05-70BC13A4DDDF}" type="pres">
      <dgm:prSet presAssocID="{5D364B59-27C3-4E7E-871D-95446B4C01D5}" presName="connTx" presStyleLbl="parChTrans1D3" presStyleIdx="3" presStyleCnt="7"/>
      <dgm:spPr/>
      <dgm:t>
        <a:bodyPr/>
        <a:lstStyle/>
        <a:p>
          <a:endParaRPr lang="es-MX"/>
        </a:p>
      </dgm:t>
    </dgm:pt>
    <dgm:pt modelId="{D452A044-C235-4C32-81D3-8985F363F76F}" type="pres">
      <dgm:prSet presAssocID="{F237F097-19DB-4EA7-9542-26F3E4F55110}" presName="root2" presStyleCnt="0"/>
      <dgm:spPr/>
      <dgm:t>
        <a:bodyPr/>
        <a:lstStyle/>
        <a:p>
          <a:endParaRPr lang="es-MX"/>
        </a:p>
      </dgm:t>
    </dgm:pt>
    <dgm:pt modelId="{94ACAC4B-25CD-4196-9BA9-A9D69ACE04C7}" type="pres">
      <dgm:prSet presAssocID="{F237F097-19DB-4EA7-9542-26F3E4F55110}" presName="LevelTwoTextNode" presStyleLbl="node3" presStyleIdx="3" presStyleCnt="7" custScaleX="146410" custScaleY="51891">
        <dgm:presLayoutVars>
          <dgm:chPref val="3"/>
        </dgm:presLayoutVars>
      </dgm:prSet>
      <dgm:spPr/>
      <dgm:t>
        <a:bodyPr/>
        <a:lstStyle/>
        <a:p>
          <a:endParaRPr lang="es-MX"/>
        </a:p>
      </dgm:t>
    </dgm:pt>
    <dgm:pt modelId="{23DA2BFD-B20A-44C8-BF09-A5F338F06F36}" type="pres">
      <dgm:prSet presAssocID="{F237F097-19DB-4EA7-9542-26F3E4F55110}" presName="level3hierChild" presStyleCnt="0"/>
      <dgm:spPr/>
      <dgm:t>
        <a:bodyPr/>
        <a:lstStyle/>
        <a:p>
          <a:endParaRPr lang="es-MX"/>
        </a:p>
      </dgm:t>
    </dgm:pt>
    <dgm:pt modelId="{F35F09A3-065B-4075-AB5C-8CAC9B6CBFAA}" type="pres">
      <dgm:prSet presAssocID="{FCDA9816-2816-4EA2-8001-80A4DB34B45A}" presName="conn2-1" presStyleLbl="parChTrans1D2" presStyleIdx="2" presStyleCnt="3"/>
      <dgm:spPr/>
      <dgm:t>
        <a:bodyPr/>
        <a:lstStyle/>
        <a:p>
          <a:endParaRPr lang="es-MX"/>
        </a:p>
      </dgm:t>
    </dgm:pt>
    <dgm:pt modelId="{2B7A021A-C636-4616-A424-3343113AB1CF}" type="pres">
      <dgm:prSet presAssocID="{FCDA9816-2816-4EA2-8001-80A4DB34B45A}" presName="connTx" presStyleLbl="parChTrans1D2" presStyleIdx="2" presStyleCnt="3"/>
      <dgm:spPr/>
      <dgm:t>
        <a:bodyPr/>
        <a:lstStyle/>
        <a:p>
          <a:endParaRPr lang="es-MX"/>
        </a:p>
      </dgm:t>
    </dgm:pt>
    <dgm:pt modelId="{718839B1-C27A-402B-8060-39234EFF4000}" type="pres">
      <dgm:prSet presAssocID="{DE281A5E-658B-4002-B997-3E42AF531608}" presName="root2" presStyleCnt="0"/>
      <dgm:spPr/>
      <dgm:t>
        <a:bodyPr/>
        <a:lstStyle/>
        <a:p>
          <a:endParaRPr lang="es-MX"/>
        </a:p>
      </dgm:t>
    </dgm:pt>
    <dgm:pt modelId="{F431DC61-8D64-4BA2-8987-AD67FC486EAB}" type="pres">
      <dgm:prSet presAssocID="{DE281A5E-658B-4002-B997-3E42AF531608}" presName="LevelTwoTextNode" presStyleLbl="node2" presStyleIdx="2" presStyleCnt="3">
        <dgm:presLayoutVars>
          <dgm:chPref val="3"/>
        </dgm:presLayoutVars>
      </dgm:prSet>
      <dgm:spPr/>
      <dgm:t>
        <a:bodyPr/>
        <a:lstStyle/>
        <a:p>
          <a:endParaRPr lang="es-MX"/>
        </a:p>
      </dgm:t>
    </dgm:pt>
    <dgm:pt modelId="{9819E6C2-4CC6-43AF-B59D-C83C37B917AD}" type="pres">
      <dgm:prSet presAssocID="{DE281A5E-658B-4002-B997-3E42AF531608}" presName="level3hierChild" presStyleCnt="0"/>
      <dgm:spPr/>
      <dgm:t>
        <a:bodyPr/>
        <a:lstStyle/>
        <a:p>
          <a:endParaRPr lang="es-MX"/>
        </a:p>
      </dgm:t>
    </dgm:pt>
    <dgm:pt modelId="{63421345-6A8E-40AD-88C1-69A4054BC767}" type="pres">
      <dgm:prSet presAssocID="{4DEE0AD6-79BD-466D-9FFB-95350AEA67EF}" presName="conn2-1" presStyleLbl="parChTrans1D3" presStyleIdx="4" presStyleCnt="7"/>
      <dgm:spPr/>
      <dgm:t>
        <a:bodyPr/>
        <a:lstStyle/>
        <a:p>
          <a:endParaRPr lang="es-MX"/>
        </a:p>
      </dgm:t>
    </dgm:pt>
    <dgm:pt modelId="{49205FC9-74A7-4029-BEC6-28670568A2A9}" type="pres">
      <dgm:prSet presAssocID="{4DEE0AD6-79BD-466D-9FFB-95350AEA67EF}" presName="connTx" presStyleLbl="parChTrans1D3" presStyleIdx="4" presStyleCnt="7"/>
      <dgm:spPr/>
      <dgm:t>
        <a:bodyPr/>
        <a:lstStyle/>
        <a:p>
          <a:endParaRPr lang="es-MX"/>
        </a:p>
      </dgm:t>
    </dgm:pt>
    <dgm:pt modelId="{EAFB7EF8-756B-4B59-A687-53F30FEEC6A7}" type="pres">
      <dgm:prSet presAssocID="{C9F3BCFE-8FE1-444F-AFE0-A5A0F540F329}" presName="root2" presStyleCnt="0"/>
      <dgm:spPr/>
      <dgm:t>
        <a:bodyPr/>
        <a:lstStyle/>
        <a:p>
          <a:endParaRPr lang="es-MX"/>
        </a:p>
      </dgm:t>
    </dgm:pt>
    <dgm:pt modelId="{81ECD5E0-6001-4940-9C62-F12F0D12470C}" type="pres">
      <dgm:prSet presAssocID="{C9F3BCFE-8FE1-444F-AFE0-A5A0F540F329}" presName="LevelTwoTextNode" presStyleLbl="node3" presStyleIdx="4" presStyleCnt="7" custScaleX="146410" custScaleY="68897">
        <dgm:presLayoutVars>
          <dgm:chPref val="3"/>
        </dgm:presLayoutVars>
      </dgm:prSet>
      <dgm:spPr/>
      <dgm:t>
        <a:bodyPr/>
        <a:lstStyle/>
        <a:p>
          <a:endParaRPr lang="es-MX"/>
        </a:p>
      </dgm:t>
    </dgm:pt>
    <dgm:pt modelId="{828496F3-9DD8-4310-9160-85B6E2D78C81}" type="pres">
      <dgm:prSet presAssocID="{C9F3BCFE-8FE1-444F-AFE0-A5A0F540F329}" presName="level3hierChild" presStyleCnt="0"/>
      <dgm:spPr/>
      <dgm:t>
        <a:bodyPr/>
        <a:lstStyle/>
        <a:p>
          <a:endParaRPr lang="es-MX"/>
        </a:p>
      </dgm:t>
    </dgm:pt>
    <dgm:pt modelId="{6A8CF6A8-9618-49A8-A954-66B3B08DD39F}" type="pres">
      <dgm:prSet presAssocID="{8823AC2D-E4BB-4D3C-8F84-311EF664858A}" presName="conn2-1" presStyleLbl="parChTrans1D3" presStyleIdx="5" presStyleCnt="7"/>
      <dgm:spPr/>
      <dgm:t>
        <a:bodyPr/>
        <a:lstStyle/>
        <a:p>
          <a:endParaRPr lang="es-MX"/>
        </a:p>
      </dgm:t>
    </dgm:pt>
    <dgm:pt modelId="{2062E315-3AB2-4E4F-984B-5C28B9359063}" type="pres">
      <dgm:prSet presAssocID="{8823AC2D-E4BB-4D3C-8F84-311EF664858A}" presName="connTx" presStyleLbl="parChTrans1D3" presStyleIdx="5" presStyleCnt="7"/>
      <dgm:spPr/>
      <dgm:t>
        <a:bodyPr/>
        <a:lstStyle/>
        <a:p>
          <a:endParaRPr lang="es-MX"/>
        </a:p>
      </dgm:t>
    </dgm:pt>
    <dgm:pt modelId="{AAB5CEBC-9AE9-4F55-A4E7-7FEF2EACC2F2}" type="pres">
      <dgm:prSet presAssocID="{101A2F12-1720-4D03-961C-00CB430460E1}" presName="root2" presStyleCnt="0"/>
      <dgm:spPr/>
      <dgm:t>
        <a:bodyPr/>
        <a:lstStyle/>
        <a:p>
          <a:endParaRPr lang="es-MX"/>
        </a:p>
      </dgm:t>
    </dgm:pt>
    <dgm:pt modelId="{A3EF7068-0560-4209-8CCF-4101111AADD3}" type="pres">
      <dgm:prSet presAssocID="{101A2F12-1720-4D03-961C-00CB430460E1}" presName="LevelTwoTextNode" presStyleLbl="node3" presStyleIdx="5" presStyleCnt="7" custScaleX="146410" custScaleY="61043">
        <dgm:presLayoutVars>
          <dgm:chPref val="3"/>
        </dgm:presLayoutVars>
      </dgm:prSet>
      <dgm:spPr/>
      <dgm:t>
        <a:bodyPr/>
        <a:lstStyle/>
        <a:p>
          <a:endParaRPr lang="es-MX"/>
        </a:p>
      </dgm:t>
    </dgm:pt>
    <dgm:pt modelId="{8058BBD0-5DE3-445F-9022-C8805DA22993}" type="pres">
      <dgm:prSet presAssocID="{101A2F12-1720-4D03-961C-00CB430460E1}" presName="level3hierChild" presStyleCnt="0"/>
      <dgm:spPr/>
      <dgm:t>
        <a:bodyPr/>
        <a:lstStyle/>
        <a:p>
          <a:endParaRPr lang="es-MX"/>
        </a:p>
      </dgm:t>
    </dgm:pt>
    <dgm:pt modelId="{531E8F21-05F4-43DE-8B98-AAF409ABCF62}" type="pres">
      <dgm:prSet presAssocID="{C7979503-0818-4C7D-B37E-D88F5D1030F3}" presName="conn2-1" presStyleLbl="parChTrans1D3" presStyleIdx="6" presStyleCnt="7"/>
      <dgm:spPr/>
      <dgm:t>
        <a:bodyPr/>
        <a:lstStyle/>
        <a:p>
          <a:endParaRPr lang="es-MX"/>
        </a:p>
      </dgm:t>
    </dgm:pt>
    <dgm:pt modelId="{1EE8C6C9-FC04-421B-AF31-ED44EBB10437}" type="pres">
      <dgm:prSet presAssocID="{C7979503-0818-4C7D-B37E-D88F5D1030F3}" presName="connTx" presStyleLbl="parChTrans1D3" presStyleIdx="6" presStyleCnt="7"/>
      <dgm:spPr/>
      <dgm:t>
        <a:bodyPr/>
        <a:lstStyle/>
        <a:p>
          <a:endParaRPr lang="es-MX"/>
        </a:p>
      </dgm:t>
    </dgm:pt>
    <dgm:pt modelId="{7A0B2053-A586-4168-A2DD-954EEDC6590B}" type="pres">
      <dgm:prSet presAssocID="{B25F54FE-24FC-4865-A703-22936BD67A87}" presName="root2" presStyleCnt="0"/>
      <dgm:spPr/>
      <dgm:t>
        <a:bodyPr/>
        <a:lstStyle/>
        <a:p>
          <a:endParaRPr lang="es-MX"/>
        </a:p>
      </dgm:t>
    </dgm:pt>
    <dgm:pt modelId="{ECDBEB05-4F9B-4923-BACF-803EA643EE4F}" type="pres">
      <dgm:prSet presAssocID="{B25F54FE-24FC-4865-A703-22936BD67A87}" presName="LevelTwoTextNode" presStyleLbl="node3" presStyleIdx="6" presStyleCnt="7" custScaleX="146410" custScaleY="62704">
        <dgm:presLayoutVars>
          <dgm:chPref val="3"/>
        </dgm:presLayoutVars>
      </dgm:prSet>
      <dgm:spPr/>
      <dgm:t>
        <a:bodyPr/>
        <a:lstStyle/>
        <a:p>
          <a:endParaRPr lang="es-MX"/>
        </a:p>
      </dgm:t>
    </dgm:pt>
    <dgm:pt modelId="{E9B80823-1954-4351-87DF-0822915FC474}" type="pres">
      <dgm:prSet presAssocID="{B25F54FE-24FC-4865-A703-22936BD67A87}" presName="level3hierChild" presStyleCnt="0"/>
      <dgm:spPr/>
      <dgm:t>
        <a:bodyPr/>
        <a:lstStyle/>
        <a:p>
          <a:endParaRPr lang="es-MX"/>
        </a:p>
      </dgm:t>
    </dgm:pt>
  </dgm:ptLst>
  <dgm:cxnLst>
    <dgm:cxn modelId="{9D84CC0A-472A-4440-8682-6FAC3AD2B792}" type="presOf" srcId="{C7979503-0818-4C7D-B37E-D88F5D1030F3}" destId="{1EE8C6C9-FC04-421B-AF31-ED44EBB10437}" srcOrd="1" destOrd="0" presId="urn:microsoft.com/office/officeart/2005/8/layout/hierarchy2"/>
    <dgm:cxn modelId="{CED92B73-A92F-4221-8E1A-6CBDCBD05DC7}" type="presOf" srcId="{BBCA1223-D9CB-47B1-8C43-A00150411177}" destId="{51CFD818-C729-47B6-87A0-EC827EAA3F89}" srcOrd="1" destOrd="0" presId="urn:microsoft.com/office/officeart/2005/8/layout/hierarchy2"/>
    <dgm:cxn modelId="{01F9FCB8-9E2C-4B78-B001-3F04ACE8DB82}" type="presOf" srcId="{DE281A5E-658B-4002-B997-3E42AF531608}" destId="{F431DC61-8D64-4BA2-8987-AD67FC486EAB}" srcOrd="0" destOrd="0" presId="urn:microsoft.com/office/officeart/2005/8/layout/hierarchy2"/>
    <dgm:cxn modelId="{477BB041-8813-45D7-B40C-5C7A04DB3436}" type="presOf" srcId="{8823AC2D-E4BB-4D3C-8F84-311EF664858A}" destId="{6A8CF6A8-9618-49A8-A954-66B3B08DD39F}" srcOrd="0" destOrd="0" presId="urn:microsoft.com/office/officeart/2005/8/layout/hierarchy2"/>
    <dgm:cxn modelId="{ACE728A8-B1B7-4171-BE1A-CDD867DB834D}" srcId="{DE281A5E-658B-4002-B997-3E42AF531608}" destId="{101A2F12-1720-4D03-961C-00CB430460E1}" srcOrd="1" destOrd="0" parTransId="{8823AC2D-E4BB-4D3C-8F84-311EF664858A}" sibTransId="{1CDDCFE8-7DDB-46DA-8AA9-7DFEB38CCB20}"/>
    <dgm:cxn modelId="{2FBEFF00-9F99-44BF-BC01-2BD6823F6362}" type="presOf" srcId="{8823AC2D-E4BB-4D3C-8F84-311EF664858A}" destId="{2062E315-3AB2-4E4F-984B-5C28B9359063}" srcOrd="1" destOrd="0" presId="urn:microsoft.com/office/officeart/2005/8/layout/hierarchy2"/>
    <dgm:cxn modelId="{CBC5A4BB-D145-4E64-847A-628EC2FF5849}" srcId="{DE281A5E-658B-4002-B997-3E42AF531608}" destId="{C9F3BCFE-8FE1-444F-AFE0-A5A0F540F329}" srcOrd="0" destOrd="0" parTransId="{4DEE0AD6-79BD-466D-9FFB-95350AEA67EF}" sibTransId="{6672B32D-3ED3-4F4D-B715-78D22FAB57B0}"/>
    <dgm:cxn modelId="{AED0F76F-51D3-45B6-B0AC-6F8BD5F05FC8}" srcId="{D3E07172-1B97-4D64-A2B6-08BF2325FD69}" destId="{9E204724-D2B3-413F-B732-B91442C0346B}" srcOrd="0" destOrd="0" parTransId="{7F3E1708-D797-413D-9538-510F6F1845D2}" sibTransId="{72C10D44-6EE3-4D0B-94C7-7E83293683EA}"/>
    <dgm:cxn modelId="{AEE014D0-EEEF-45FE-951A-6DA14FF106DA}" type="presOf" srcId="{68780B63-6704-4DD2-A5EC-7CE427CAFA27}" destId="{9BF274E3-8D14-4C54-8BE2-764CC8252DD0}" srcOrd="1" destOrd="0" presId="urn:microsoft.com/office/officeart/2005/8/layout/hierarchy2"/>
    <dgm:cxn modelId="{A508B31D-4460-4ED4-8B2E-2368299B2AC9}" type="presOf" srcId="{4DEE0AD6-79BD-466D-9FFB-95350AEA67EF}" destId="{49205FC9-74A7-4029-BEC6-28670568A2A9}" srcOrd="1" destOrd="0" presId="urn:microsoft.com/office/officeart/2005/8/layout/hierarchy2"/>
    <dgm:cxn modelId="{E056F2CA-2691-4379-A65D-A3B3ACF6FEB8}" type="presOf" srcId="{1D52419D-AC86-4956-AE24-67AC71B5551D}" destId="{A710E6B3-FD2D-4578-B8BD-53205450C099}" srcOrd="1" destOrd="0" presId="urn:microsoft.com/office/officeart/2005/8/layout/hierarchy2"/>
    <dgm:cxn modelId="{93D10BDE-8DB0-48C3-96D6-B88830C1B49C}" srcId="{9E204724-D2B3-413F-B732-B91442C0346B}" destId="{DE281A5E-658B-4002-B997-3E42AF531608}" srcOrd="2" destOrd="0" parTransId="{FCDA9816-2816-4EA2-8001-80A4DB34B45A}" sibTransId="{B88A0CCF-A086-45E8-B54F-FB32A1852055}"/>
    <dgm:cxn modelId="{83BE5C65-259A-41A3-B6A6-C16A9DD54F46}" type="presOf" srcId="{9F91CEE5-63E2-404F-8472-EFC5B2B08404}" destId="{81AFCCBC-ECDA-480D-9EDD-A2AB77A7D963}" srcOrd="0" destOrd="0" presId="urn:microsoft.com/office/officeart/2005/8/layout/hierarchy2"/>
    <dgm:cxn modelId="{D7DDD94F-8ECA-4A5B-8137-1E83D83FC7DD}" srcId="{49E8B604-F67B-428E-9668-F10BC95DED41}" destId="{02AC7E49-7075-49D3-B8D1-43552E094BF3}" srcOrd="0" destOrd="0" parTransId="{68780B63-6704-4DD2-A5EC-7CE427CAFA27}" sibTransId="{77DB334C-81DA-4734-AEC0-1D46FD46FDE0}"/>
    <dgm:cxn modelId="{43E92413-F3A2-4857-B99B-105186237FF9}" type="presOf" srcId="{C9F3BCFE-8FE1-444F-AFE0-A5A0F540F329}" destId="{81ECD5E0-6001-4940-9C62-F12F0D12470C}" srcOrd="0" destOrd="0" presId="urn:microsoft.com/office/officeart/2005/8/layout/hierarchy2"/>
    <dgm:cxn modelId="{4180D8B3-2709-4A65-AFD6-883E1AB414A4}" type="presOf" srcId="{49E8B604-F67B-428E-9668-F10BC95DED41}" destId="{C3B1316D-72D9-4DDF-99EC-F92BA32F9ED5}" srcOrd="0" destOrd="0" presId="urn:microsoft.com/office/officeart/2005/8/layout/hierarchy2"/>
    <dgm:cxn modelId="{D01FD575-9D41-40EE-9F6D-EBB8BC7100ED}" srcId="{733495A6-BAAA-4B39-8DAF-8BE0C2C4BB1D}" destId="{9F91CEE5-63E2-404F-8472-EFC5B2B08404}" srcOrd="1" destOrd="0" parTransId="{C4C0761D-8E9F-44F0-8989-1751382CBDBA}" sibTransId="{A42C94E4-EAA5-4EF4-ACDE-F9D0F088A6F3}"/>
    <dgm:cxn modelId="{2FBDA9B5-B7B6-400F-917C-EA8619A80206}" srcId="{9E204724-D2B3-413F-B732-B91442C0346B}" destId="{733495A6-BAAA-4B39-8DAF-8BE0C2C4BB1D}" srcOrd="0" destOrd="0" parTransId="{7CA0A17E-F984-4494-98A9-93986FDC2724}" sibTransId="{65D8240C-3B7D-4B10-8E37-CB7979D81BE0}"/>
    <dgm:cxn modelId="{A84FF974-488B-4952-92D4-E34894C346CE}" srcId="{49E8B604-F67B-428E-9668-F10BC95DED41}" destId="{F237F097-19DB-4EA7-9542-26F3E4F55110}" srcOrd="1" destOrd="0" parTransId="{5D364B59-27C3-4E7E-871D-95446B4C01D5}" sibTransId="{7FC7C199-7FD0-4761-AB55-18E0790C2E79}"/>
    <dgm:cxn modelId="{2AEBE7DE-4608-497D-A0E2-72AB61DAB953}" type="presOf" srcId="{5D364B59-27C3-4E7E-871D-95446B4C01D5}" destId="{321D3827-BFF4-46C6-AA87-0041AB0398D8}" srcOrd="0" destOrd="0" presId="urn:microsoft.com/office/officeart/2005/8/layout/hierarchy2"/>
    <dgm:cxn modelId="{C20A90EC-B33F-4B1B-A74C-642109F06AC8}" type="presOf" srcId="{F237F097-19DB-4EA7-9542-26F3E4F55110}" destId="{94ACAC4B-25CD-4196-9BA9-A9D69ACE04C7}" srcOrd="0" destOrd="0" presId="urn:microsoft.com/office/officeart/2005/8/layout/hierarchy2"/>
    <dgm:cxn modelId="{A96BC9DD-F874-4132-8F5B-CFD315635334}" srcId="{733495A6-BAAA-4B39-8DAF-8BE0C2C4BB1D}" destId="{6E147EEC-F5E4-430C-9331-2D3A5E7436CF}" srcOrd="0" destOrd="0" parTransId="{1D52419D-AC86-4956-AE24-67AC71B5551D}" sibTransId="{F9376FDC-B4BD-480D-9E6F-A5EFAD4DC5EA}"/>
    <dgm:cxn modelId="{FE2DBE6E-F5C3-4B19-BE30-C71795B0F8F3}" type="presOf" srcId="{02AC7E49-7075-49D3-B8D1-43552E094BF3}" destId="{2F3E431B-0267-426D-8EAA-3B374F3A6E4A}" srcOrd="0" destOrd="0" presId="urn:microsoft.com/office/officeart/2005/8/layout/hierarchy2"/>
    <dgm:cxn modelId="{B322F6BC-4527-45C9-A64A-64AA15CAE67C}" type="presOf" srcId="{68780B63-6704-4DD2-A5EC-7CE427CAFA27}" destId="{8B8E741B-361E-4FC1-A36B-0ABD5D85411E}" srcOrd="0" destOrd="0" presId="urn:microsoft.com/office/officeart/2005/8/layout/hierarchy2"/>
    <dgm:cxn modelId="{4CFC163A-CCB2-49A9-AAA3-216EC43CEAEF}" type="presOf" srcId="{4DEE0AD6-79BD-466D-9FFB-95350AEA67EF}" destId="{63421345-6A8E-40AD-88C1-69A4054BC767}" srcOrd="0" destOrd="0" presId="urn:microsoft.com/office/officeart/2005/8/layout/hierarchy2"/>
    <dgm:cxn modelId="{31CB04A6-52B1-4FB7-A9D2-0DF17B120085}" type="presOf" srcId="{7CA0A17E-F984-4494-98A9-93986FDC2724}" destId="{ACA9173F-8C82-44D3-80D2-08F23F1A5801}" srcOrd="0" destOrd="0" presId="urn:microsoft.com/office/officeart/2005/8/layout/hierarchy2"/>
    <dgm:cxn modelId="{B2B65439-F5D9-4E75-A97F-08FD41A9D742}" srcId="{DE281A5E-658B-4002-B997-3E42AF531608}" destId="{B25F54FE-24FC-4865-A703-22936BD67A87}" srcOrd="2" destOrd="0" parTransId="{C7979503-0818-4C7D-B37E-D88F5D1030F3}" sibTransId="{FA383F15-A99C-46F5-8DB0-4A7351B9F146}"/>
    <dgm:cxn modelId="{4325D4FF-58A7-4CC1-9C2D-BFAB42A9CA8F}" type="presOf" srcId="{7CA0A17E-F984-4494-98A9-93986FDC2724}" destId="{29AC82C4-2B98-44C5-8742-848AEEB7C7B4}" srcOrd="1" destOrd="0" presId="urn:microsoft.com/office/officeart/2005/8/layout/hierarchy2"/>
    <dgm:cxn modelId="{4D6B2424-699C-4ED8-AE33-DFA3A8491072}" type="presOf" srcId="{9E204724-D2B3-413F-B732-B91442C0346B}" destId="{5E0790E7-FC0E-4720-BB40-52E61CA17AB8}" srcOrd="0" destOrd="0" presId="urn:microsoft.com/office/officeart/2005/8/layout/hierarchy2"/>
    <dgm:cxn modelId="{5C7C085F-44D1-4023-BAF9-566FBE1A4CAF}" type="presOf" srcId="{D3E07172-1B97-4D64-A2B6-08BF2325FD69}" destId="{3BCBB49E-FF1A-4B21-9D7A-CFBC944141A9}" srcOrd="0" destOrd="0" presId="urn:microsoft.com/office/officeart/2005/8/layout/hierarchy2"/>
    <dgm:cxn modelId="{9A9E2E53-16B9-4302-BA41-F6C7DA6E4244}" type="presOf" srcId="{733495A6-BAAA-4B39-8DAF-8BE0C2C4BB1D}" destId="{7F1DD602-8848-482A-B0C5-65B7FD838307}" srcOrd="0" destOrd="0" presId="urn:microsoft.com/office/officeart/2005/8/layout/hierarchy2"/>
    <dgm:cxn modelId="{B1A759EB-91D9-44C1-9E10-0D6489912811}" type="presOf" srcId="{FCDA9816-2816-4EA2-8001-80A4DB34B45A}" destId="{2B7A021A-C636-4616-A424-3343113AB1CF}" srcOrd="1" destOrd="0" presId="urn:microsoft.com/office/officeart/2005/8/layout/hierarchy2"/>
    <dgm:cxn modelId="{D9BAE2D5-1DF8-435B-8E81-0F0972A97D36}" type="presOf" srcId="{C7979503-0818-4C7D-B37E-D88F5D1030F3}" destId="{531E8F21-05F4-43DE-8B98-AAF409ABCF62}" srcOrd="0" destOrd="0" presId="urn:microsoft.com/office/officeart/2005/8/layout/hierarchy2"/>
    <dgm:cxn modelId="{EE695083-A310-4629-ACC5-854A7305FBD0}" type="presOf" srcId="{6E147EEC-F5E4-430C-9331-2D3A5E7436CF}" destId="{93DBD73B-7C55-4A65-96AE-9D5290A27D29}" srcOrd="0" destOrd="0" presId="urn:microsoft.com/office/officeart/2005/8/layout/hierarchy2"/>
    <dgm:cxn modelId="{07A37C73-2AE3-4622-B0B3-9E0AB0B41B9E}" type="presOf" srcId="{B25F54FE-24FC-4865-A703-22936BD67A87}" destId="{ECDBEB05-4F9B-4923-BACF-803EA643EE4F}" srcOrd="0" destOrd="0" presId="urn:microsoft.com/office/officeart/2005/8/layout/hierarchy2"/>
    <dgm:cxn modelId="{159B06DC-1D8E-4E68-AB2C-3456DF3F1E28}" type="presOf" srcId="{5D364B59-27C3-4E7E-871D-95446B4C01D5}" destId="{6AEE7B0D-1E50-4D0E-AA05-70BC13A4DDDF}" srcOrd="1" destOrd="0" presId="urn:microsoft.com/office/officeart/2005/8/layout/hierarchy2"/>
    <dgm:cxn modelId="{CA3D0696-9186-4F49-990B-C4E4264C6537}" type="presOf" srcId="{C4C0761D-8E9F-44F0-8989-1751382CBDBA}" destId="{2103A5FE-4613-4F89-A8FE-7C1C7E06AEA4}" srcOrd="1" destOrd="0" presId="urn:microsoft.com/office/officeart/2005/8/layout/hierarchy2"/>
    <dgm:cxn modelId="{25DF0DDC-0230-4163-84C1-412A031D9C28}" type="presOf" srcId="{101A2F12-1720-4D03-961C-00CB430460E1}" destId="{A3EF7068-0560-4209-8CCF-4101111AADD3}" srcOrd="0" destOrd="0" presId="urn:microsoft.com/office/officeart/2005/8/layout/hierarchy2"/>
    <dgm:cxn modelId="{CBCBEDA7-8DC3-47C3-A7D6-2448DDE1FDEF}" type="presOf" srcId="{C4C0761D-8E9F-44F0-8989-1751382CBDBA}" destId="{59D0C25F-7BCA-4239-8229-95FB1906BD7C}" srcOrd="0" destOrd="0" presId="urn:microsoft.com/office/officeart/2005/8/layout/hierarchy2"/>
    <dgm:cxn modelId="{FBF42A3E-B308-4AB1-9D10-3DD93BFFF347}" type="presOf" srcId="{1D52419D-AC86-4956-AE24-67AC71B5551D}" destId="{7706524B-E072-404C-80EB-D8476C82F648}" srcOrd="0" destOrd="0" presId="urn:microsoft.com/office/officeart/2005/8/layout/hierarchy2"/>
    <dgm:cxn modelId="{D940FB72-9252-45CA-A812-6AF0240928E7}" type="presOf" srcId="{BBCA1223-D9CB-47B1-8C43-A00150411177}" destId="{B8D68C7A-19B1-47F7-BE69-F7C99FE40851}" srcOrd="0" destOrd="0" presId="urn:microsoft.com/office/officeart/2005/8/layout/hierarchy2"/>
    <dgm:cxn modelId="{EFF03BCC-5726-421E-AC97-AD200428E885}" type="presOf" srcId="{FCDA9816-2816-4EA2-8001-80A4DB34B45A}" destId="{F35F09A3-065B-4075-AB5C-8CAC9B6CBFAA}" srcOrd="0" destOrd="0" presId="urn:microsoft.com/office/officeart/2005/8/layout/hierarchy2"/>
    <dgm:cxn modelId="{04E1B684-7F35-41D2-B9C2-6AEE742818A1}" srcId="{9E204724-D2B3-413F-B732-B91442C0346B}" destId="{49E8B604-F67B-428E-9668-F10BC95DED41}" srcOrd="1" destOrd="0" parTransId="{BBCA1223-D9CB-47B1-8C43-A00150411177}" sibTransId="{9AC89EC6-8C31-492E-B4BA-A605FC1F9AB8}"/>
    <dgm:cxn modelId="{220EBD07-F712-40E9-882A-CE2CDD748EB8}" type="presParOf" srcId="{3BCBB49E-FF1A-4B21-9D7A-CFBC944141A9}" destId="{6730E12C-42F9-4DF4-B199-2A6F32DDABAF}" srcOrd="0" destOrd="0" presId="urn:microsoft.com/office/officeart/2005/8/layout/hierarchy2"/>
    <dgm:cxn modelId="{D7DEB059-6139-4BBA-BDAE-C602768936BB}" type="presParOf" srcId="{6730E12C-42F9-4DF4-B199-2A6F32DDABAF}" destId="{5E0790E7-FC0E-4720-BB40-52E61CA17AB8}" srcOrd="0" destOrd="0" presId="urn:microsoft.com/office/officeart/2005/8/layout/hierarchy2"/>
    <dgm:cxn modelId="{B1744F17-0625-45F8-90BE-F592E44EF7BC}" type="presParOf" srcId="{6730E12C-42F9-4DF4-B199-2A6F32DDABAF}" destId="{3CCBF3BF-8DA1-48D4-8CCC-D7A3FC6F4DFA}" srcOrd="1" destOrd="0" presId="urn:microsoft.com/office/officeart/2005/8/layout/hierarchy2"/>
    <dgm:cxn modelId="{B67CE379-5249-4D2C-86B4-D88397B42ECF}" type="presParOf" srcId="{3CCBF3BF-8DA1-48D4-8CCC-D7A3FC6F4DFA}" destId="{ACA9173F-8C82-44D3-80D2-08F23F1A5801}" srcOrd="0" destOrd="0" presId="urn:microsoft.com/office/officeart/2005/8/layout/hierarchy2"/>
    <dgm:cxn modelId="{87BCB3DD-1379-42DF-951E-761F5DED8E11}" type="presParOf" srcId="{ACA9173F-8C82-44D3-80D2-08F23F1A5801}" destId="{29AC82C4-2B98-44C5-8742-848AEEB7C7B4}" srcOrd="0" destOrd="0" presId="urn:microsoft.com/office/officeart/2005/8/layout/hierarchy2"/>
    <dgm:cxn modelId="{D53BF916-4B0D-4A56-8F37-2ABBC8FB04E8}" type="presParOf" srcId="{3CCBF3BF-8DA1-48D4-8CCC-D7A3FC6F4DFA}" destId="{AFD61DF9-8030-48C3-BFCE-D79B4A95F733}" srcOrd="1" destOrd="0" presId="urn:microsoft.com/office/officeart/2005/8/layout/hierarchy2"/>
    <dgm:cxn modelId="{3D95BC16-4577-48CD-8F56-767E3DD3974C}" type="presParOf" srcId="{AFD61DF9-8030-48C3-BFCE-D79B4A95F733}" destId="{7F1DD602-8848-482A-B0C5-65B7FD838307}" srcOrd="0" destOrd="0" presId="urn:microsoft.com/office/officeart/2005/8/layout/hierarchy2"/>
    <dgm:cxn modelId="{96557B83-D9EF-4024-8278-82070E67AE76}" type="presParOf" srcId="{AFD61DF9-8030-48C3-BFCE-D79B4A95F733}" destId="{9ED34E34-5D2C-4432-A638-979DFDE6D51C}" srcOrd="1" destOrd="0" presId="urn:microsoft.com/office/officeart/2005/8/layout/hierarchy2"/>
    <dgm:cxn modelId="{D973D149-5592-43C3-94D2-03B11D623838}" type="presParOf" srcId="{9ED34E34-5D2C-4432-A638-979DFDE6D51C}" destId="{7706524B-E072-404C-80EB-D8476C82F648}" srcOrd="0" destOrd="0" presId="urn:microsoft.com/office/officeart/2005/8/layout/hierarchy2"/>
    <dgm:cxn modelId="{DB709511-ADB5-482C-9F30-F079F0C74CA1}" type="presParOf" srcId="{7706524B-E072-404C-80EB-D8476C82F648}" destId="{A710E6B3-FD2D-4578-B8BD-53205450C099}" srcOrd="0" destOrd="0" presId="urn:microsoft.com/office/officeart/2005/8/layout/hierarchy2"/>
    <dgm:cxn modelId="{7330B99B-23C3-4AF5-BD52-A9FB35027777}" type="presParOf" srcId="{9ED34E34-5D2C-4432-A638-979DFDE6D51C}" destId="{FABF9788-27C3-4DB7-90CE-54F8D2102AF8}" srcOrd="1" destOrd="0" presId="urn:microsoft.com/office/officeart/2005/8/layout/hierarchy2"/>
    <dgm:cxn modelId="{C79E5A7F-BF2B-4381-81A2-BBB888FD31C2}" type="presParOf" srcId="{FABF9788-27C3-4DB7-90CE-54F8D2102AF8}" destId="{93DBD73B-7C55-4A65-96AE-9D5290A27D29}" srcOrd="0" destOrd="0" presId="urn:microsoft.com/office/officeart/2005/8/layout/hierarchy2"/>
    <dgm:cxn modelId="{732BB892-89F7-4EEC-8F61-986E9014AFED}" type="presParOf" srcId="{FABF9788-27C3-4DB7-90CE-54F8D2102AF8}" destId="{17A350D2-3EFB-44A1-BB90-58682E9B9332}" srcOrd="1" destOrd="0" presId="urn:microsoft.com/office/officeart/2005/8/layout/hierarchy2"/>
    <dgm:cxn modelId="{21115845-36DA-4F97-BD5A-3D4354A2E9E3}" type="presParOf" srcId="{9ED34E34-5D2C-4432-A638-979DFDE6D51C}" destId="{59D0C25F-7BCA-4239-8229-95FB1906BD7C}" srcOrd="2" destOrd="0" presId="urn:microsoft.com/office/officeart/2005/8/layout/hierarchy2"/>
    <dgm:cxn modelId="{1EDE09F4-6D43-4458-B88D-109919BAF97A}" type="presParOf" srcId="{59D0C25F-7BCA-4239-8229-95FB1906BD7C}" destId="{2103A5FE-4613-4F89-A8FE-7C1C7E06AEA4}" srcOrd="0" destOrd="0" presId="urn:microsoft.com/office/officeart/2005/8/layout/hierarchy2"/>
    <dgm:cxn modelId="{36276E32-3415-44E1-807A-F59F5862A43D}" type="presParOf" srcId="{9ED34E34-5D2C-4432-A638-979DFDE6D51C}" destId="{1EAA306D-9B24-4E9D-BB46-E4896F3B1337}" srcOrd="3" destOrd="0" presId="urn:microsoft.com/office/officeart/2005/8/layout/hierarchy2"/>
    <dgm:cxn modelId="{67D0FCAD-86F6-45D4-B8FF-145EEA801061}" type="presParOf" srcId="{1EAA306D-9B24-4E9D-BB46-E4896F3B1337}" destId="{81AFCCBC-ECDA-480D-9EDD-A2AB77A7D963}" srcOrd="0" destOrd="0" presId="urn:microsoft.com/office/officeart/2005/8/layout/hierarchy2"/>
    <dgm:cxn modelId="{2BC46506-D322-4BA9-B01B-B671EDC7E1C5}" type="presParOf" srcId="{1EAA306D-9B24-4E9D-BB46-E4896F3B1337}" destId="{19B9981A-DA25-47F8-B1D3-8AA42FEBA456}" srcOrd="1" destOrd="0" presId="urn:microsoft.com/office/officeart/2005/8/layout/hierarchy2"/>
    <dgm:cxn modelId="{5D8BCBA0-5913-47EA-892D-8252AF520566}" type="presParOf" srcId="{3CCBF3BF-8DA1-48D4-8CCC-D7A3FC6F4DFA}" destId="{B8D68C7A-19B1-47F7-BE69-F7C99FE40851}" srcOrd="2" destOrd="0" presId="urn:microsoft.com/office/officeart/2005/8/layout/hierarchy2"/>
    <dgm:cxn modelId="{6218874E-B022-48F7-BF6B-FF32FCFE25A8}" type="presParOf" srcId="{B8D68C7A-19B1-47F7-BE69-F7C99FE40851}" destId="{51CFD818-C729-47B6-87A0-EC827EAA3F89}" srcOrd="0" destOrd="0" presId="urn:microsoft.com/office/officeart/2005/8/layout/hierarchy2"/>
    <dgm:cxn modelId="{06BDEC58-A4D4-4CBF-9554-1C955E9E42D7}" type="presParOf" srcId="{3CCBF3BF-8DA1-48D4-8CCC-D7A3FC6F4DFA}" destId="{FF5B0B6B-649F-4037-AFCB-44976B2F122F}" srcOrd="3" destOrd="0" presId="urn:microsoft.com/office/officeart/2005/8/layout/hierarchy2"/>
    <dgm:cxn modelId="{5F880D35-35B8-4B7C-907D-DDF10046BAC3}" type="presParOf" srcId="{FF5B0B6B-649F-4037-AFCB-44976B2F122F}" destId="{C3B1316D-72D9-4DDF-99EC-F92BA32F9ED5}" srcOrd="0" destOrd="0" presId="urn:microsoft.com/office/officeart/2005/8/layout/hierarchy2"/>
    <dgm:cxn modelId="{2EF91508-05A9-4B07-806E-FFC433EC0550}" type="presParOf" srcId="{FF5B0B6B-649F-4037-AFCB-44976B2F122F}" destId="{E2F13BC1-C165-438F-901A-D8409F13F89B}" srcOrd="1" destOrd="0" presId="urn:microsoft.com/office/officeart/2005/8/layout/hierarchy2"/>
    <dgm:cxn modelId="{09210192-F56E-4FA2-A77C-9CD83ABCAEC3}" type="presParOf" srcId="{E2F13BC1-C165-438F-901A-D8409F13F89B}" destId="{8B8E741B-361E-4FC1-A36B-0ABD5D85411E}" srcOrd="0" destOrd="0" presId="urn:microsoft.com/office/officeart/2005/8/layout/hierarchy2"/>
    <dgm:cxn modelId="{4D290932-A14C-4E41-9D6C-2E599B34D07F}" type="presParOf" srcId="{8B8E741B-361E-4FC1-A36B-0ABD5D85411E}" destId="{9BF274E3-8D14-4C54-8BE2-764CC8252DD0}" srcOrd="0" destOrd="0" presId="urn:microsoft.com/office/officeart/2005/8/layout/hierarchy2"/>
    <dgm:cxn modelId="{0FD5E9F7-C1A6-4FF5-B502-EAC15AD2B25E}" type="presParOf" srcId="{E2F13BC1-C165-438F-901A-D8409F13F89B}" destId="{072685B9-A4F0-4D51-8F8F-2F2A494A144B}" srcOrd="1" destOrd="0" presId="urn:microsoft.com/office/officeart/2005/8/layout/hierarchy2"/>
    <dgm:cxn modelId="{049C7A34-1E72-4F9A-A676-8899F145535B}" type="presParOf" srcId="{072685B9-A4F0-4D51-8F8F-2F2A494A144B}" destId="{2F3E431B-0267-426D-8EAA-3B374F3A6E4A}" srcOrd="0" destOrd="0" presId="urn:microsoft.com/office/officeart/2005/8/layout/hierarchy2"/>
    <dgm:cxn modelId="{F29C7DCD-D122-43BE-AD0D-59F52C3FF91C}" type="presParOf" srcId="{072685B9-A4F0-4D51-8F8F-2F2A494A144B}" destId="{B2358322-9993-4DBF-B541-67B1478D4DEB}" srcOrd="1" destOrd="0" presId="urn:microsoft.com/office/officeart/2005/8/layout/hierarchy2"/>
    <dgm:cxn modelId="{2B4428BF-A3FC-49E6-BC85-4B72071D2F9B}" type="presParOf" srcId="{E2F13BC1-C165-438F-901A-D8409F13F89B}" destId="{321D3827-BFF4-46C6-AA87-0041AB0398D8}" srcOrd="2" destOrd="0" presId="urn:microsoft.com/office/officeart/2005/8/layout/hierarchy2"/>
    <dgm:cxn modelId="{4867AE35-5E21-4AF1-9B2A-A428B7B716A4}" type="presParOf" srcId="{321D3827-BFF4-46C6-AA87-0041AB0398D8}" destId="{6AEE7B0D-1E50-4D0E-AA05-70BC13A4DDDF}" srcOrd="0" destOrd="0" presId="urn:microsoft.com/office/officeart/2005/8/layout/hierarchy2"/>
    <dgm:cxn modelId="{7261B923-8802-45F6-878D-91251DEC3442}" type="presParOf" srcId="{E2F13BC1-C165-438F-901A-D8409F13F89B}" destId="{D452A044-C235-4C32-81D3-8985F363F76F}" srcOrd="3" destOrd="0" presId="urn:microsoft.com/office/officeart/2005/8/layout/hierarchy2"/>
    <dgm:cxn modelId="{5B41F774-B155-4DAF-A290-C47C17B39811}" type="presParOf" srcId="{D452A044-C235-4C32-81D3-8985F363F76F}" destId="{94ACAC4B-25CD-4196-9BA9-A9D69ACE04C7}" srcOrd="0" destOrd="0" presId="urn:microsoft.com/office/officeart/2005/8/layout/hierarchy2"/>
    <dgm:cxn modelId="{D6404BD5-06F8-4F26-B07A-87EA6436E2F1}" type="presParOf" srcId="{D452A044-C235-4C32-81D3-8985F363F76F}" destId="{23DA2BFD-B20A-44C8-BF09-A5F338F06F36}" srcOrd="1" destOrd="0" presId="urn:microsoft.com/office/officeart/2005/8/layout/hierarchy2"/>
    <dgm:cxn modelId="{F7610F7B-6A2B-4A45-98E6-DD41BEF69736}" type="presParOf" srcId="{3CCBF3BF-8DA1-48D4-8CCC-D7A3FC6F4DFA}" destId="{F35F09A3-065B-4075-AB5C-8CAC9B6CBFAA}" srcOrd="4" destOrd="0" presId="urn:microsoft.com/office/officeart/2005/8/layout/hierarchy2"/>
    <dgm:cxn modelId="{783B7E54-5598-48B2-9AC9-46C6549CDB23}" type="presParOf" srcId="{F35F09A3-065B-4075-AB5C-8CAC9B6CBFAA}" destId="{2B7A021A-C636-4616-A424-3343113AB1CF}" srcOrd="0" destOrd="0" presId="urn:microsoft.com/office/officeart/2005/8/layout/hierarchy2"/>
    <dgm:cxn modelId="{B9140C6B-561B-40F1-A9E2-146B88581C57}" type="presParOf" srcId="{3CCBF3BF-8DA1-48D4-8CCC-D7A3FC6F4DFA}" destId="{718839B1-C27A-402B-8060-39234EFF4000}" srcOrd="5" destOrd="0" presId="urn:microsoft.com/office/officeart/2005/8/layout/hierarchy2"/>
    <dgm:cxn modelId="{76AD2CCC-9026-4D6C-9DE9-330B0E202E1E}" type="presParOf" srcId="{718839B1-C27A-402B-8060-39234EFF4000}" destId="{F431DC61-8D64-4BA2-8987-AD67FC486EAB}" srcOrd="0" destOrd="0" presId="urn:microsoft.com/office/officeart/2005/8/layout/hierarchy2"/>
    <dgm:cxn modelId="{5CACAC72-E379-42AE-80B8-5710CB57F8EA}" type="presParOf" srcId="{718839B1-C27A-402B-8060-39234EFF4000}" destId="{9819E6C2-4CC6-43AF-B59D-C83C37B917AD}" srcOrd="1" destOrd="0" presId="urn:microsoft.com/office/officeart/2005/8/layout/hierarchy2"/>
    <dgm:cxn modelId="{5D18955A-D818-4F22-9561-26971BDDF5F8}" type="presParOf" srcId="{9819E6C2-4CC6-43AF-B59D-C83C37B917AD}" destId="{63421345-6A8E-40AD-88C1-69A4054BC767}" srcOrd="0" destOrd="0" presId="urn:microsoft.com/office/officeart/2005/8/layout/hierarchy2"/>
    <dgm:cxn modelId="{8A35E600-2B98-4A93-875B-11C536F7F43F}" type="presParOf" srcId="{63421345-6A8E-40AD-88C1-69A4054BC767}" destId="{49205FC9-74A7-4029-BEC6-28670568A2A9}" srcOrd="0" destOrd="0" presId="urn:microsoft.com/office/officeart/2005/8/layout/hierarchy2"/>
    <dgm:cxn modelId="{DCB8E1F3-99AB-411F-94EA-BC22455D2D89}" type="presParOf" srcId="{9819E6C2-4CC6-43AF-B59D-C83C37B917AD}" destId="{EAFB7EF8-756B-4B59-A687-53F30FEEC6A7}" srcOrd="1" destOrd="0" presId="urn:microsoft.com/office/officeart/2005/8/layout/hierarchy2"/>
    <dgm:cxn modelId="{1D6B1542-13F7-4D13-807F-EB6D8F03FF01}" type="presParOf" srcId="{EAFB7EF8-756B-4B59-A687-53F30FEEC6A7}" destId="{81ECD5E0-6001-4940-9C62-F12F0D12470C}" srcOrd="0" destOrd="0" presId="urn:microsoft.com/office/officeart/2005/8/layout/hierarchy2"/>
    <dgm:cxn modelId="{418FB3ED-078D-405F-A8CA-1BC09E89DD86}" type="presParOf" srcId="{EAFB7EF8-756B-4B59-A687-53F30FEEC6A7}" destId="{828496F3-9DD8-4310-9160-85B6E2D78C81}" srcOrd="1" destOrd="0" presId="urn:microsoft.com/office/officeart/2005/8/layout/hierarchy2"/>
    <dgm:cxn modelId="{AA4374CB-0E33-4515-926B-07F9DE5D4AC4}" type="presParOf" srcId="{9819E6C2-4CC6-43AF-B59D-C83C37B917AD}" destId="{6A8CF6A8-9618-49A8-A954-66B3B08DD39F}" srcOrd="2" destOrd="0" presId="urn:microsoft.com/office/officeart/2005/8/layout/hierarchy2"/>
    <dgm:cxn modelId="{606BCDA6-0B6C-412C-8D21-57AB4A6CDF24}" type="presParOf" srcId="{6A8CF6A8-9618-49A8-A954-66B3B08DD39F}" destId="{2062E315-3AB2-4E4F-984B-5C28B9359063}" srcOrd="0" destOrd="0" presId="urn:microsoft.com/office/officeart/2005/8/layout/hierarchy2"/>
    <dgm:cxn modelId="{F8AF7749-D667-47D2-A030-E0035FA9E2D3}" type="presParOf" srcId="{9819E6C2-4CC6-43AF-B59D-C83C37B917AD}" destId="{AAB5CEBC-9AE9-4F55-A4E7-7FEF2EACC2F2}" srcOrd="3" destOrd="0" presId="urn:microsoft.com/office/officeart/2005/8/layout/hierarchy2"/>
    <dgm:cxn modelId="{506FE81A-8FAF-4CC0-BDA6-4C9469478A40}" type="presParOf" srcId="{AAB5CEBC-9AE9-4F55-A4E7-7FEF2EACC2F2}" destId="{A3EF7068-0560-4209-8CCF-4101111AADD3}" srcOrd="0" destOrd="0" presId="urn:microsoft.com/office/officeart/2005/8/layout/hierarchy2"/>
    <dgm:cxn modelId="{552862F1-26EF-44A7-9310-3CFC5A4E69CB}" type="presParOf" srcId="{AAB5CEBC-9AE9-4F55-A4E7-7FEF2EACC2F2}" destId="{8058BBD0-5DE3-445F-9022-C8805DA22993}" srcOrd="1" destOrd="0" presId="urn:microsoft.com/office/officeart/2005/8/layout/hierarchy2"/>
    <dgm:cxn modelId="{D55923E5-BE5D-4E34-BC40-53670D886AFA}" type="presParOf" srcId="{9819E6C2-4CC6-43AF-B59D-C83C37B917AD}" destId="{531E8F21-05F4-43DE-8B98-AAF409ABCF62}" srcOrd="4" destOrd="0" presId="urn:microsoft.com/office/officeart/2005/8/layout/hierarchy2"/>
    <dgm:cxn modelId="{2FA76725-8508-4761-9E2B-AFD5C1E00A9E}" type="presParOf" srcId="{531E8F21-05F4-43DE-8B98-AAF409ABCF62}" destId="{1EE8C6C9-FC04-421B-AF31-ED44EBB10437}" srcOrd="0" destOrd="0" presId="urn:microsoft.com/office/officeart/2005/8/layout/hierarchy2"/>
    <dgm:cxn modelId="{EC79B149-1C3B-4062-88C5-C88719843458}" type="presParOf" srcId="{9819E6C2-4CC6-43AF-B59D-C83C37B917AD}" destId="{7A0B2053-A586-4168-A2DD-954EEDC6590B}" srcOrd="5" destOrd="0" presId="urn:microsoft.com/office/officeart/2005/8/layout/hierarchy2"/>
    <dgm:cxn modelId="{B7DDF7D5-37D3-4BE9-8746-51371E5CD7F0}" type="presParOf" srcId="{7A0B2053-A586-4168-A2DD-954EEDC6590B}" destId="{ECDBEB05-4F9B-4923-BACF-803EA643EE4F}" srcOrd="0" destOrd="0" presId="urn:microsoft.com/office/officeart/2005/8/layout/hierarchy2"/>
    <dgm:cxn modelId="{998098A3-4089-4254-BBAA-544E26AB5546}" type="presParOf" srcId="{7A0B2053-A586-4168-A2DD-954EEDC6590B}" destId="{E9B80823-1954-4351-87DF-0822915FC474}"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07BBFB-D631-429F-B80B-5410EAA7DB44}" type="doc">
      <dgm:prSet loTypeId="urn:microsoft.com/office/officeart/2009/3/layout/FramedTextPicture" loCatId="picture" qsTypeId="urn:microsoft.com/office/officeart/2005/8/quickstyle/simple1" qsCatId="simple" csTypeId="urn:microsoft.com/office/officeart/2005/8/colors/accent2_2" csCatId="accent2" phldr="1"/>
      <dgm:spPr/>
      <dgm:t>
        <a:bodyPr/>
        <a:lstStyle/>
        <a:p>
          <a:endParaRPr lang="es-MX"/>
        </a:p>
      </dgm:t>
    </dgm:pt>
    <dgm:pt modelId="{42A7EC3B-3692-4E73-AF3A-6C38988A86F3}">
      <dgm:prSet phldrT="[Texto]"/>
      <dgm:spPr/>
      <dgm:t>
        <a:bodyPr/>
        <a:lstStyle/>
        <a:p>
          <a:r>
            <a:rPr lang="es-MX" smtClean="0"/>
            <a:t>Transparencia</a:t>
          </a:r>
          <a:endParaRPr lang="es-MX" dirty="0"/>
        </a:p>
      </dgm:t>
    </dgm:pt>
    <dgm:pt modelId="{40D8CC23-B06F-4B56-9D12-35603DAD50DB}" type="parTrans" cxnId="{F16A74DA-8B5A-4398-A88C-382195C35A2D}">
      <dgm:prSet/>
      <dgm:spPr/>
      <dgm:t>
        <a:bodyPr/>
        <a:lstStyle/>
        <a:p>
          <a:endParaRPr lang="es-MX"/>
        </a:p>
      </dgm:t>
    </dgm:pt>
    <dgm:pt modelId="{ED0ED021-08BF-4356-B514-67AEECB9CA12}" type="sibTrans" cxnId="{F16A74DA-8B5A-4398-A88C-382195C35A2D}">
      <dgm:prSet/>
      <dgm:spPr/>
      <dgm:t>
        <a:bodyPr/>
        <a:lstStyle/>
        <a:p>
          <a:endParaRPr lang="es-MX"/>
        </a:p>
      </dgm:t>
    </dgm:pt>
    <dgm:pt modelId="{93DBD897-F8DC-476A-B270-4E8469372826}" type="pres">
      <dgm:prSet presAssocID="{DF07BBFB-D631-429F-B80B-5410EAA7DB44}" presName="Name0" presStyleCnt="0">
        <dgm:presLayoutVars>
          <dgm:chMax/>
          <dgm:chPref/>
          <dgm:dir/>
        </dgm:presLayoutVars>
      </dgm:prSet>
      <dgm:spPr/>
      <dgm:t>
        <a:bodyPr/>
        <a:lstStyle/>
        <a:p>
          <a:endParaRPr lang="es-MX"/>
        </a:p>
      </dgm:t>
    </dgm:pt>
    <dgm:pt modelId="{AD5C1342-9665-4939-BEEB-7060415E83A0}" type="pres">
      <dgm:prSet presAssocID="{42A7EC3B-3692-4E73-AF3A-6C38988A86F3}" presName="composite" presStyleCnt="0">
        <dgm:presLayoutVars>
          <dgm:chMax/>
          <dgm:chPref/>
        </dgm:presLayoutVars>
      </dgm:prSet>
      <dgm:spPr/>
      <dgm:t>
        <a:bodyPr/>
        <a:lstStyle/>
        <a:p>
          <a:endParaRPr lang="es-MX"/>
        </a:p>
      </dgm:t>
    </dgm:pt>
    <dgm:pt modelId="{1D300A02-EF7E-4819-BA3E-BEB4F7CB9EED}" type="pres">
      <dgm:prSet presAssocID="{42A7EC3B-3692-4E73-AF3A-6C38988A86F3}" presName="Image" presStyleLbl="bgImgPlace1" presStyleIdx="0" presStyleCnt="1"/>
      <dgm:spPr>
        <a:noFill/>
      </dgm:spPr>
      <dgm:t>
        <a:bodyPr/>
        <a:lstStyle/>
        <a:p>
          <a:endParaRPr lang="es-MX"/>
        </a:p>
      </dgm:t>
    </dgm:pt>
    <dgm:pt modelId="{52AF98D7-6526-4A04-B9F7-346D2E415B75}" type="pres">
      <dgm:prSet presAssocID="{42A7EC3B-3692-4E73-AF3A-6C38988A86F3}" presName="ParentText" presStyleLbl="revTx" presStyleIdx="0" presStyleCnt="1">
        <dgm:presLayoutVars>
          <dgm:chMax val="0"/>
          <dgm:chPref val="0"/>
          <dgm:bulletEnabled val="1"/>
        </dgm:presLayoutVars>
      </dgm:prSet>
      <dgm:spPr/>
      <dgm:t>
        <a:bodyPr/>
        <a:lstStyle/>
        <a:p>
          <a:endParaRPr lang="es-MX"/>
        </a:p>
      </dgm:t>
    </dgm:pt>
    <dgm:pt modelId="{17E7FA1C-EF18-4C3D-9549-CEA32D859F8B}" type="pres">
      <dgm:prSet presAssocID="{42A7EC3B-3692-4E73-AF3A-6C38988A86F3}" presName="tlFrame" presStyleLbl="node1" presStyleIdx="0" presStyleCnt="4"/>
      <dgm:spPr/>
      <dgm:t>
        <a:bodyPr/>
        <a:lstStyle/>
        <a:p>
          <a:endParaRPr lang="es-MX"/>
        </a:p>
      </dgm:t>
    </dgm:pt>
    <dgm:pt modelId="{CD782019-7CEA-44DB-89AB-C577A8ABFB43}" type="pres">
      <dgm:prSet presAssocID="{42A7EC3B-3692-4E73-AF3A-6C38988A86F3}" presName="trFrame" presStyleLbl="node1" presStyleIdx="1" presStyleCnt="4"/>
      <dgm:spPr/>
      <dgm:t>
        <a:bodyPr/>
        <a:lstStyle/>
        <a:p>
          <a:endParaRPr lang="es-MX"/>
        </a:p>
      </dgm:t>
    </dgm:pt>
    <dgm:pt modelId="{563700C0-6060-4169-AE69-CFD4A5DBF6A9}" type="pres">
      <dgm:prSet presAssocID="{42A7EC3B-3692-4E73-AF3A-6C38988A86F3}" presName="blFrame" presStyleLbl="node1" presStyleIdx="2" presStyleCnt="4"/>
      <dgm:spPr/>
      <dgm:t>
        <a:bodyPr/>
        <a:lstStyle/>
        <a:p>
          <a:endParaRPr lang="es-MX"/>
        </a:p>
      </dgm:t>
    </dgm:pt>
    <dgm:pt modelId="{1494CD32-789E-4E19-B8CD-44378514201C}" type="pres">
      <dgm:prSet presAssocID="{42A7EC3B-3692-4E73-AF3A-6C38988A86F3}" presName="brFrame" presStyleLbl="node1" presStyleIdx="3" presStyleCnt="4"/>
      <dgm:spPr/>
      <dgm:t>
        <a:bodyPr/>
        <a:lstStyle/>
        <a:p>
          <a:endParaRPr lang="es-MX"/>
        </a:p>
      </dgm:t>
    </dgm:pt>
  </dgm:ptLst>
  <dgm:cxnLst>
    <dgm:cxn modelId="{F16A74DA-8B5A-4398-A88C-382195C35A2D}" srcId="{DF07BBFB-D631-429F-B80B-5410EAA7DB44}" destId="{42A7EC3B-3692-4E73-AF3A-6C38988A86F3}" srcOrd="0" destOrd="0" parTransId="{40D8CC23-B06F-4B56-9D12-35603DAD50DB}" sibTransId="{ED0ED021-08BF-4356-B514-67AEECB9CA12}"/>
    <dgm:cxn modelId="{F4F05539-E6F1-4903-9988-ACE12624F1EB}" type="presOf" srcId="{42A7EC3B-3692-4E73-AF3A-6C38988A86F3}" destId="{52AF98D7-6526-4A04-B9F7-346D2E415B75}" srcOrd="0" destOrd="0" presId="urn:microsoft.com/office/officeart/2009/3/layout/FramedTextPicture"/>
    <dgm:cxn modelId="{9C56CD1B-42FF-4ABA-878E-BA6F8F9A5000}" type="presOf" srcId="{DF07BBFB-D631-429F-B80B-5410EAA7DB44}" destId="{93DBD897-F8DC-476A-B270-4E8469372826}" srcOrd="0" destOrd="0" presId="urn:microsoft.com/office/officeart/2009/3/layout/FramedTextPicture"/>
    <dgm:cxn modelId="{6BFA9FA5-EDD9-4218-A39B-AE8D6715DBC9}" type="presParOf" srcId="{93DBD897-F8DC-476A-B270-4E8469372826}" destId="{AD5C1342-9665-4939-BEEB-7060415E83A0}" srcOrd="0" destOrd="0" presId="urn:microsoft.com/office/officeart/2009/3/layout/FramedTextPicture"/>
    <dgm:cxn modelId="{6990F276-7BE8-4C9D-B446-FA7FEFA0BBC5}" type="presParOf" srcId="{AD5C1342-9665-4939-BEEB-7060415E83A0}" destId="{1D300A02-EF7E-4819-BA3E-BEB4F7CB9EED}" srcOrd="0" destOrd="0" presId="urn:microsoft.com/office/officeart/2009/3/layout/FramedTextPicture"/>
    <dgm:cxn modelId="{718B4156-05F3-4034-A096-38150F32B935}" type="presParOf" srcId="{AD5C1342-9665-4939-BEEB-7060415E83A0}" destId="{52AF98D7-6526-4A04-B9F7-346D2E415B75}" srcOrd="1" destOrd="0" presId="urn:microsoft.com/office/officeart/2009/3/layout/FramedTextPicture"/>
    <dgm:cxn modelId="{56A5693A-9B69-41A6-BE61-019D04BED464}" type="presParOf" srcId="{AD5C1342-9665-4939-BEEB-7060415E83A0}" destId="{17E7FA1C-EF18-4C3D-9549-CEA32D859F8B}" srcOrd="2" destOrd="0" presId="urn:microsoft.com/office/officeart/2009/3/layout/FramedTextPicture"/>
    <dgm:cxn modelId="{7D4A1BB8-9B6F-47BA-B145-5389EC8D0874}" type="presParOf" srcId="{AD5C1342-9665-4939-BEEB-7060415E83A0}" destId="{CD782019-7CEA-44DB-89AB-C577A8ABFB43}" srcOrd="3" destOrd="0" presId="urn:microsoft.com/office/officeart/2009/3/layout/FramedTextPicture"/>
    <dgm:cxn modelId="{0FA17684-BF70-4C38-963F-6A2DF54AFBD3}" type="presParOf" srcId="{AD5C1342-9665-4939-BEEB-7060415E83A0}" destId="{563700C0-6060-4169-AE69-CFD4A5DBF6A9}" srcOrd="4" destOrd="0" presId="urn:microsoft.com/office/officeart/2009/3/layout/FramedTextPicture"/>
    <dgm:cxn modelId="{49259FF3-3E7B-4B8D-A04B-C3665E4DE473}" type="presParOf" srcId="{AD5C1342-9665-4939-BEEB-7060415E83A0}" destId="{1494CD32-789E-4E19-B8CD-44378514201C}" srcOrd="5" destOrd="0" presId="urn:microsoft.com/office/officeart/2009/3/layout/FramedText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07BBFB-D631-429F-B80B-5410EAA7DB44}" type="doc">
      <dgm:prSet loTypeId="urn:microsoft.com/office/officeart/2009/3/layout/FramedTextPicture" loCatId="picture" qsTypeId="urn:microsoft.com/office/officeart/2005/8/quickstyle/simple1" qsCatId="simple" csTypeId="urn:microsoft.com/office/officeart/2005/8/colors/accent2_2" csCatId="accent2" phldr="1"/>
      <dgm:spPr/>
      <dgm:t>
        <a:bodyPr/>
        <a:lstStyle/>
        <a:p>
          <a:endParaRPr lang="es-MX"/>
        </a:p>
      </dgm:t>
    </dgm:pt>
    <dgm:pt modelId="{42A7EC3B-3692-4E73-AF3A-6C38988A86F3}">
      <dgm:prSet phldrT="[Texto]"/>
      <dgm:spPr/>
      <dgm:t>
        <a:bodyPr/>
        <a:lstStyle/>
        <a:p>
          <a:r>
            <a:rPr lang="es-MX" smtClean="0"/>
            <a:t>Acceso a la información</a:t>
          </a:r>
          <a:endParaRPr lang="es-MX" dirty="0"/>
        </a:p>
      </dgm:t>
    </dgm:pt>
    <dgm:pt modelId="{40D8CC23-B06F-4B56-9D12-35603DAD50DB}" type="parTrans" cxnId="{F16A74DA-8B5A-4398-A88C-382195C35A2D}">
      <dgm:prSet/>
      <dgm:spPr/>
      <dgm:t>
        <a:bodyPr/>
        <a:lstStyle/>
        <a:p>
          <a:endParaRPr lang="es-MX"/>
        </a:p>
      </dgm:t>
    </dgm:pt>
    <dgm:pt modelId="{ED0ED021-08BF-4356-B514-67AEECB9CA12}" type="sibTrans" cxnId="{F16A74DA-8B5A-4398-A88C-382195C35A2D}">
      <dgm:prSet/>
      <dgm:spPr/>
      <dgm:t>
        <a:bodyPr/>
        <a:lstStyle/>
        <a:p>
          <a:endParaRPr lang="es-MX"/>
        </a:p>
      </dgm:t>
    </dgm:pt>
    <dgm:pt modelId="{93DBD897-F8DC-476A-B270-4E8469372826}" type="pres">
      <dgm:prSet presAssocID="{DF07BBFB-D631-429F-B80B-5410EAA7DB44}" presName="Name0" presStyleCnt="0">
        <dgm:presLayoutVars>
          <dgm:chMax/>
          <dgm:chPref/>
          <dgm:dir/>
        </dgm:presLayoutVars>
      </dgm:prSet>
      <dgm:spPr/>
      <dgm:t>
        <a:bodyPr/>
        <a:lstStyle/>
        <a:p>
          <a:endParaRPr lang="es-MX"/>
        </a:p>
      </dgm:t>
    </dgm:pt>
    <dgm:pt modelId="{AD5C1342-9665-4939-BEEB-7060415E83A0}" type="pres">
      <dgm:prSet presAssocID="{42A7EC3B-3692-4E73-AF3A-6C38988A86F3}" presName="composite" presStyleCnt="0">
        <dgm:presLayoutVars>
          <dgm:chMax/>
          <dgm:chPref/>
        </dgm:presLayoutVars>
      </dgm:prSet>
      <dgm:spPr/>
      <dgm:t>
        <a:bodyPr/>
        <a:lstStyle/>
        <a:p>
          <a:endParaRPr lang="es-MX"/>
        </a:p>
      </dgm:t>
    </dgm:pt>
    <dgm:pt modelId="{1D300A02-EF7E-4819-BA3E-BEB4F7CB9EED}" type="pres">
      <dgm:prSet presAssocID="{42A7EC3B-3692-4E73-AF3A-6C38988A86F3}" presName="Image" presStyleLbl="bgImgPlace1" presStyleIdx="0" presStyleCnt="1"/>
      <dgm:spPr>
        <a:noFill/>
      </dgm:spPr>
      <dgm:t>
        <a:bodyPr/>
        <a:lstStyle/>
        <a:p>
          <a:endParaRPr lang="es-MX"/>
        </a:p>
      </dgm:t>
    </dgm:pt>
    <dgm:pt modelId="{52AF98D7-6526-4A04-B9F7-346D2E415B75}" type="pres">
      <dgm:prSet presAssocID="{42A7EC3B-3692-4E73-AF3A-6C38988A86F3}" presName="ParentText" presStyleLbl="revTx" presStyleIdx="0" presStyleCnt="1">
        <dgm:presLayoutVars>
          <dgm:chMax val="0"/>
          <dgm:chPref val="0"/>
          <dgm:bulletEnabled val="1"/>
        </dgm:presLayoutVars>
      </dgm:prSet>
      <dgm:spPr/>
      <dgm:t>
        <a:bodyPr/>
        <a:lstStyle/>
        <a:p>
          <a:endParaRPr lang="es-MX"/>
        </a:p>
      </dgm:t>
    </dgm:pt>
    <dgm:pt modelId="{17E7FA1C-EF18-4C3D-9549-CEA32D859F8B}" type="pres">
      <dgm:prSet presAssocID="{42A7EC3B-3692-4E73-AF3A-6C38988A86F3}" presName="tlFrame" presStyleLbl="node1" presStyleIdx="0" presStyleCnt="4"/>
      <dgm:spPr/>
      <dgm:t>
        <a:bodyPr/>
        <a:lstStyle/>
        <a:p>
          <a:endParaRPr lang="es-MX"/>
        </a:p>
      </dgm:t>
    </dgm:pt>
    <dgm:pt modelId="{CD782019-7CEA-44DB-89AB-C577A8ABFB43}" type="pres">
      <dgm:prSet presAssocID="{42A7EC3B-3692-4E73-AF3A-6C38988A86F3}" presName="trFrame" presStyleLbl="node1" presStyleIdx="1" presStyleCnt="4"/>
      <dgm:spPr/>
      <dgm:t>
        <a:bodyPr/>
        <a:lstStyle/>
        <a:p>
          <a:endParaRPr lang="es-MX"/>
        </a:p>
      </dgm:t>
    </dgm:pt>
    <dgm:pt modelId="{563700C0-6060-4169-AE69-CFD4A5DBF6A9}" type="pres">
      <dgm:prSet presAssocID="{42A7EC3B-3692-4E73-AF3A-6C38988A86F3}" presName="blFrame" presStyleLbl="node1" presStyleIdx="2" presStyleCnt="4"/>
      <dgm:spPr/>
      <dgm:t>
        <a:bodyPr/>
        <a:lstStyle/>
        <a:p>
          <a:endParaRPr lang="es-MX"/>
        </a:p>
      </dgm:t>
    </dgm:pt>
    <dgm:pt modelId="{1494CD32-789E-4E19-B8CD-44378514201C}" type="pres">
      <dgm:prSet presAssocID="{42A7EC3B-3692-4E73-AF3A-6C38988A86F3}" presName="brFrame" presStyleLbl="node1" presStyleIdx="3" presStyleCnt="4"/>
      <dgm:spPr/>
      <dgm:t>
        <a:bodyPr/>
        <a:lstStyle/>
        <a:p>
          <a:endParaRPr lang="es-MX"/>
        </a:p>
      </dgm:t>
    </dgm:pt>
  </dgm:ptLst>
  <dgm:cxnLst>
    <dgm:cxn modelId="{F16A74DA-8B5A-4398-A88C-382195C35A2D}" srcId="{DF07BBFB-D631-429F-B80B-5410EAA7DB44}" destId="{42A7EC3B-3692-4E73-AF3A-6C38988A86F3}" srcOrd="0" destOrd="0" parTransId="{40D8CC23-B06F-4B56-9D12-35603DAD50DB}" sibTransId="{ED0ED021-08BF-4356-B514-67AEECB9CA12}"/>
    <dgm:cxn modelId="{3515ED0F-E92A-4DD9-8F2E-340096C7B51E}" type="presOf" srcId="{42A7EC3B-3692-4E73-AF3A-6C38988A86F3}" destId="{52AF98D7-6526-4A04-B9F7-346D2E415B75}" srcOrd="0" destOrd="0" presId="urn:microsoft.com/office/officeart/2009/3/layout/FramedTextPicture"/>
    <dgm:cxn modelId="{01CFE3C6-6F5B-496C-BF6F-0FA94E81CDD1}" type="presOf" srcId="{DF07BBFB-D631-429F-B80B-5410EAA7DB44}" destId="{93DBD897-F8DC-476A-B270-4E8469372826}" srcOrd="0" destOrd="0" presId="urn:microsoft.com/office/officeart/2009/3/layout/FramedTextPicture"/>
    <dgm:cxn modelId="{830F07D3-8B0B-4741-91AF-176F75A4C1D1}" type="presParOf" srcId="{93DBD897-F8DC-476A-B270-4E8469372826}" destId="{AD5C1342-9665-4939-BEEB-7060415E83A0}" srcOrd="0" destOrd="0" presId="urn:microsoft.com/office/officeart/2009/3/layout/FramedTextPicture"/>
    <dgm:cxn modelId="{58774391-AFC4-4B63-A5BA-1ACE1D1D3AEC}" type="presParOf" srcId="{AD5C1342-9665-4939-BEEB-7060415E83A0}" destId="{1D300A02-EF7E-4819-BA3E-BEB4F7CB9EED}" srcOrd="0" destOrd="0" presId="urn:microsoft.com/office/officeart/2009/3/layout/FramedTextPicture"/>
    <dgm:cxn modelId="{DC45E7F1-2B49-42CF-A4AB-9831BB3662D7}" type="presParOf" srcId="{AD5C1342-9665-4939-BEEB-7060415E83A0}" destId="{52AF98D7-6526-4A04-B9F7-346D2E415B75}" srcOrd="1" destOrd="0" presId="urn:microsoft.com/office/officeart/2009/3/layout/FramedTextPicture"/>
    <dgm:cxn modelId="{AAF19284-C5D2-47E4-ACC7-3753FCCA6B19}" type="presParOf" srcId="{AD5C1342-9665-4939-BEEB-7060415E83A0}" destId="{17E7FA1C-EF18-4C3D-9549-CEA32D859F8B}" srcOrd="2" destOrd="0" presId="urn:microsoft.com/office/officeart/2009/3/layout/FramedTextPicture"/>
    <dgm:cxn modelId="{14BBA7A6-529C-46A3-99AD-FBC496C5753B}" type="presParOf" srcId="{AD5C1342-9665-4939-BEEB-7060415E83A0}" destId="{CD782019-7CEA-44DB-89AB-C577A8ABFB43}" srcOrd="3" destOrd="0" presId="urn:microsoft.com/office/officeart/2009/3/layout/FramedTextPicture"/>
    <dgm:cxn modelId="{1FD9EB8E-A122-4177-A0B9-F462C345F842}" type="presParOf" srcId="{AD5C1342-9665-4939-BEEB-7060415E83A0}" destId="{563700C0-6060-4169-AE69-CFD4A5DBF6A9}" srcOrd="4" destOrd="0" presId="urn:microsoft.com/office/officeart/2009/3/layout/FramedTextPicture"/>
    <dgm:cxn modelId="{4AE1DAB8-A347-4B85-B91C-F2E6F2975346}" type="presParOf" srcId="{AD5C1342-9665-4939-BEEB-7060415E83A0}" destId="{1494CD32-789E-4E19-B8CD-44378514201C}" srcOrd="5" destOrd="0" presId="urn:microsoft.com/office/officeart/2009/3/layout/FramedTextPicture"/>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F07BBFB-D631-429F-B80B-5410EAA7DB44}" type="doc">
      <dgm:prSet loTypeId="urn:microsoft.com/office/officeart/2009/3/layout/FramedTextPicture" loCatId="picture" qsTypeId="urn:microsoft.com/office/officeart/2005/8/quickstyle/simple1" qsCatId="simple" csTypeId="urn:microsoft.com/office/officeart/2005/8/colors/accent2_2" csCatId="accent2" phldr="1"/>
      <dgm:spPr/>
      <dgm:t>
        <a:bodyPr/>
        <a:lstStyle/>
        <a:p>
          <a:endParaRPr lang="es-MX"/>
        </a:p>
      </dgm:t>
    </dgm:pt>
    <dgm:pt modelId="{42A7EC3B-3692-4E73-AF3A-6C38988A86F3}">
      <dgm:prSet phldrT="[Texto]"/>
      <dgm:spPr/>
      <dgm:t>
        <a:bodyPr/>
        <a:lstStyle/>
        <a:p>
          <a:r>
            <a:rPr lang="es-MX" dirty="0" smtClean="0"/>
            <a:t>Protección de Datos Personales</a:t>
          </a:r>
          <a:endParaRPr lang="es-MX" dirty="0"/>
        </a:p>
      </dgm:t>
    </dgm:pt>
    <dgm:pt modelId="{ED0ED021-08BF-4356-B514-67AEECB9CA12}" type="sibTrans" cxnId="{F16A74DA-8B5A-4398-A88C-382195C35A2D}">
      <dgm:prSet/>
      <dgm:spPr/>
      <dgm:t>
        <a:bodyPr/>
        <a:lstStyle/>
        <a:p>
          <a:endParaRPr lang="es-MX"/>
        </a:p>
      </dgm:t>
    </dgm:pt>
    <dgm:pt modelId="{40D8CC23-B06F-4B56-9D12-35603DAD50DB}" type="parTrans" cxnId="{F16A74DA-8B5A-4398-A88C-382195C35A2D}">
      <dgm:prSet/>
      <dgm:spPr/>
      <dgm:t>
        <a:bodyPr/>
        <a:lstStyle/>
        <a:p>
          <a:endParaRPr lang="es-MX"/>
        </a:p>
      </dgm:t>
    </dgm:pt>
    <dgm:pt modelId="{93DBD897-F8DC-476A-B270-4E8469372826}" type="pres">
      <dgm:prSet presAssocID="{DF07BBFB-D631-429F-B80B-5410EAA7DB44}" presName="Name0" presStyleCnt="0">
        <dgm:presLayoutVars>
          <dgm:chMax/>
          <dgm:chPref/>
          <dgm:dir/>
        </dgm:presLayoutVars>
      </dgm:prSet>
      <dgm:spPr/>
      <dgm:t>
        <a:bodyPr/>
        <a:lstStyle/>
        <a:p>
          <a:endParaRPr lang="es-MX"/>
        </a:p>
      </dgm:t>
    </dgm:pt>
    <dgm:pt modelId="{AD5C1342-9665-4939-BEEB-7060415E83A0}" type="pres">
      <dgm:prSet presAssocID="{42A7EC3B-3692-4E73-AF3A-6C38988A86F3}" presName="composite" presStyleCnt="0">
        <dgm:presLayoutVars>
          <dgm:chMax/>
          <dgm:chPref/>
        </dgm:presLayoutVars>
      </dgm:prSet>
      <dgm:spPr/>
      <dgm:t>
        <a:bodyPr/>
        <a:lstStyle/>
        <a:p>
          <a:endParaRPr lang="es-ES"/>
        </a:p>
      </dgm:t>
    </dgm:pt>
    <dgm:pt modelId="{1D300A02-EF7E-4819-BA3E-BEB4F7CB9EED}" type="pres">
      <dgm:prSet presAssocID="{42A7EC3B-3692-4E73-AF3A-6C38988A86F3}" presName="Image" presStyleLbl="bgImgPlace1" presStyleIdx="0" presStyleCnt="1" custLinFactNeighborX="9585" custLinFactNeighborY="-238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29000" b="-29000"/>
          </a:stretch>
        </a:blipFill>
      </dgm:spPr>
      <dgm:t>
        <a:bodyPr/>
        <a:lstStyle/>
        <a:p>
          <a:endParaRPr lang="es-ES"/>
        </a:p>
      </dgm:t>
    </dgm:pt>
    <dgm:pt modelId="{52AF98D7-6526-4A04-B9F7-346D2E415B75}" type="pres">
      <dgm:prSet presAssocID="{42A7EC3B-3692-4E73-AF3A-6C38988A86F3}" presName="ParentText" presStyleLbl="revTx" presStyleIdx="0" presStyleCnt="1">
        <dgm:presLayoutVars>
          <dgm:chMax val="0"/>
          <dgm:chPref val="0"/>
          <dgm:bulletEnabled val="1"/>
        </dgm:presLayoutVars>
      </dgm:prSet>
      <dgm:spPr/>
      <dgm:t>
        <a:bodyPr/>
        <a:lstStyle/>
        <a:p>
          <a:endParaRPr lang="es-MX"/>
        </a:p>
      </dgm:t>
    </dgm:pt>
    <dgm:pt modelId="{17E7FA1C-EF18-4C3D-9549-CEA32D859F8B}" type="pres">
      <dgm:prSet presAssocID="{42A7EC3B-3692-4E73-AF3A-6C38988A86F3}" presName="tlFrame" presStyleLbl="node1" presStyleIdx="0" presStyleCnt="4"/>
      <dgm:spPr/>
      <dgm:t>
        <a:bodyPr/>
        <a:lstStyle/>
        <a:p>
          <a:endParaRPr lang="es-ES"/>
        </a:p>
      </dgm:t>
    </dgm:pt>
    <dgm:pt modelId="{CD782019-7CEA-44DB-89AB-C577A8ABFB43}" type="pres">
      <dgm:prSet presAssocID="{42A7EC3B-3692-4E73-AF3A-6C38988A86F3}" presName="trFrame" presStyleLbl="node1" presStyleIdx="1" presStyleCnt="4"/>
      <dgm:spPr/>
      <dgm:t>
        <a:bodyPr/>
        <a:lstStyle/>
        <a:p>
          <a:endParaRPr lang="es-ES"/>
        </a:p>
      </dgm:t>
    </dgm:pt>
    <dgm:pt modelId="{563700C0-6060-4169-AE69-CFD4A5DBF6A9}" type="pres">
      <dgm:prSet presAssocID="{42A7EC3B-3692-4E73-AF3A-6C38988A86F3}" presName="blFrame" presStyleLbl="node1" presStyleIdx="2" presStyleCnt="4"/>
      <dgm:spPr/>
      <dgm:t>
        <a:bodyPr/>
        <a:lstStyle/>
        <a:p>
          <a:endParaRPr lang="es-ES"/>
        </a:p>
      </dgm:t>
    </dgm:pt>
    <dgm:pt modelId="{1494CD32-789E-4E19-B8CD-44378514201C}" type="pres">
      <dgm:prSet presAssocID="{42A7EC3B-3692-4E73-AF3A-6C38988A86F3}" presName="brFrame" presStyleLbl="node1" presStyleIdx="3" presStyleCnt="4"/>
      <dgm:spPr/>
      <dgm:t>
        <a:bodyPr/>
        <a:lstStyle/>
        <a:p>
          <a:endParaRPr lang="es-ES"/>
        </a:p>
      </dgm:t>
    </dgm:pt>
  </dgm:ptLst>
  <dgm:cxnLst>
    <dgm:cxn modelId="{F9AB6E54-224A-4F6F-ADB3-26CAECC0D3C1}" type="presOf" srcId="{42A7EC3B-3692-4E73-AF3A-6C38988A86F3}" destId="{52AF98D7-6526-4A04-B9F7-346D2E415B75}" srcOrd="0" destOrd="0" presId="urn:microsoft.com/office/officeart/2009/3/layout/FramedTextPicture"/>
    <dgm:cxn modelId="{F16A74DA-8B5A-4398-A88C-382195C35A2D}" srcId="{DF07BBFB-D631-429F-B80B-5410EAA7DB44}" destId="{42A7EC3B-3692-4E73-AF3A-6C38988A86F3}" srcOrd="0" destOrd="0" parTransId="{40D8CC23-B06F-4B56-9D12-35603DAD50DB}" sibTransId="{ED0ED021-08BF-4356-B514-67AEECB9CA12}"/>
    <dgm:cxn modelId="{7ABD3834-AFDC-42E9-BBDC-9C215021CD57}" type="presOf" srcId="{DF07BBFB-D631-429F-B80B-5410EAA7DB44}" destId="{93DBD897-F8DC-476A-B270-4E8469372826}" srcOrd="0" destOrd="0" presId="urn:microsoft.com/office/officeart/2009/3/layout/FramedTextPicture"/>
    <dgm:cxn modelId="{A98FC5F0-B42A-4AC1-B2FF-E7127CAADC8D}" type="presParOf" srcId="{93DBD897-F8DC-476A-B270-4E8469372826}" destId="{AD5C1342-9665-4939-BEEB-7060415E83A0}" srcOrd="0" destOrd="0" presId="urn:microsoft.com/office/officeart/2009/3/layout/FramedTextPicture"/>
    <dgm:cxn modelId="{8CC77E17-5614-44D6-9A56-957A5E562F70}" type="presParOf" srcId="{AD5C1342-9665-4939-BEEB-7060415E83A0}" destId="{1D300A02-EF7E-4819-BA3E-BEB4F7CB9EED}" srcOrd="0" destOrd="0" presId="urn:microsoft.com/office/officeart/2009/3/layout/FramedTextPicture"/>
    <dgm:cxn modelId="{90F14771-EF3B-441D-B77C-CD49D2C4B78C}" type="presParOf" srcId="{AD5C1342-9665-4939-BEEB-7060415E83A0}" destId="{52AF98D7-6526-4A04-B9F7-346D2E415B75}" srcOrd="1" destOrd="0" presId="urn:microsoft.com/office/officeart/2009/3/layout/FramedTextPicture"/>
    <dgm:cxn modelId="{47A23367-AB9D-4F87-ADC2-1960F37B252D}" type="presParOf" srcId="{AD5C1342-9665-4939-BEEB-7060415E83A0}" destId="{17E7FA1C-EF18-4C3D-9549-CEA32D859F8B}" srcOrd="2" destOrd="0" presId="urn:microsoft.com/office/officeart/2009/3/layout/FramedTextPicture"/>
    <dgm:cxn modelId="{A4ED5516-F70F-4291-A1AC-BD1DF6DD8BC9}" type="presParOf" srcId="{AD5C1342-9665-4939-BEEB-7060415E83A0}" destId="{CD782019-7CEA-44DB-89AB-C577A8ABFB43}" srcOrd="3" destOrd="0" presId="urn:microsoft.com/office/officeart/2009/3/layout/FramedTextPicture"/>
    <dgm:cxn modelId="{266B20FB-9512-457D-AA32-3D58962507C9}" type="presParOf" srcId="{AD5C1342-9665-4939-BEEB-7060415E83A0}" destId="{563700C0-6060-4169-AE69-CFD4A5DBF6A9}" srcOrd="4" destOrd="0" presId="urn:microsoft.com/office/officeart/2009/3/layout/FramedTextPicture"/>
    <dgm:cxn modelId="{11C8C61D-761B-4952-9DF0-450768AF5331}" type="presParOf" srcId="{AD5C1342-9665-4939-BEEB-7060415E83A0}" destId="{1494CD32-789E-4E19-B8CD-44378514201C}" srcOrd="5" destOrd="0" presId="urn:microsoft.com/office/officeart/2009/3/layout/FramedTextPicture"/>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9402B93-BF62-4F7E-86E7-78385F971B49}" type="doc">
      <dgm:prSet loTypeId="urn:microsoft.com/office/officeart/2005/8/layout/chevron2" loCatId="process" qsTypeId="urn:microsoft.com/office/officeart/2005/8/quickstyle/3d2" qsCatId="3D" csTypeId="urn:microsoft.com/office/officeart/2005/8/colors/accent2_2" csCatId="accent2" phldr="1"/>
      <dgm:spPr/>
      <dgm:t>
        <a:bodyPr/>
        <a:lstStyle/>
        <a:p>
          <a:endParaRPr lang="es-MX"/>
        </a:p>
      </dgm:t>
    </dgm:pt>
    <dgm:pt modelId="{F9F43871-122C-4CF4-B7B2-5E56BB04AF48}">
      <dgm:prSet phldrT="[Texto]" phldr="1" custT="1"/>
      <dgm:spPr/>
      <dgm:t>
        <a:bodyPr/>
        <a:lstStyle/>
        <a:p>
          <a:endParaRPr lang="es-MX" sz="2400">
            <a:solidFill>
              <a:schemeClr val="bg1">
                <a:lumMod val="50000"/>
              </a:schemeClr>
            </a:solidFill>
          </a:endParaRPr>
        </a:p>
      </dgm:t>
    </dgm:pt>
    <dgm:pt modelId="{502DDD18-B237-4CBA-9D02-E4B62062FA2D}" type="parTrans" cxnId="{CEB1DF50-0B3A-4EB2-AF57-63D254B032FC}">
      <dgm:prSet/>
      <dgm:spPr/>
      <dgm:t>
        <a:bodyPr/>
        <a:lstStyle/>
        <a:p>
          <a:endParaRPr lang="es-MX" sz="2400">
            <a:solidFill>
              <a:schemeClr val="bg1">
                <a:lumMod val="50000"/>
              </a:schemeClr>
            </a:solidFill>
          </a:endParaRPr>
        </a:p>
      </dgm:t>
    </dgm:pt>
    <dgm:pt modelId="{68150DD9-2B19-4119-8160-8EB9254C401C}" type="sibTrans" cxnId="{CEB1DF50-0B3A-4EB2-AF57-63D254B032FC}">
      <dgm:prSet/>
      <dgm:spPr/>
      <dgm:t>
        <a:bodyPr/>
        <a:lstStyle/>
        <a:p>
          <a:endParaRPr lang="es-MX" sz="2400">
            <a:solidFill>
              <a:schemeClr val="bg1">
                <a:lumMod val="50000"/>
              </a:schemeClr>
            </a:solidFill>
          </a:endParaRPr>
        </a:p>
      </dgm:t>
    </dgm:pt>
    <dgm:pt modelId="{711B277C-5455-4DB9-A830-6FB1CAC4A611}">
      <dgm:prSet phldrT="[Texto]" custT="1"/>
      <dgm:spPr/>
      <dgm:t>
        <a:bodyPr/>
        <a:lstStyle/>
        <a:p>
          <a:r>
            <a:rPr lang="es-MX" sz="2400" smtClean="0">
              <a:latin typeface="Arial" panose="020B0604020202020204" pitchFamily="34" charset="0"/>
              <a:cs typeface="Arial" panose="020B0604020202020204" pitchFamily="34" charset="0"/>
            </a:rPr>
            <a:t>Ley General de Transparencia y Acceso a la Información Pública*</a:t>
          </a:r>
          <a:endParaRPr lang="es-MX" sz="2400" dirty="0">
            <a:latin typeface="Arial" panose="020B0604020202020204" pitchFamily="34" charset="0"/>
            <a:cs typeface="Arial" panose="020B0604020202020204" pitchFamily="34" charset="0"/>
          </a:endParaRPr>
        </a:p>
      </dgm:t>
    </dgm:pt>
    <dgm:pt modelId="{68C48C24-625E-4D25-9D5D-6A3E8693C6F2}" type="parTrans" cxnId="{40F90801-BC0E-415E-A711-A962148DA41B}">
      <dgm:prSet/>
      <dgm:spPr/>
      <dgm:t>
        <a:bodyPr/>
        <a:lstStyle/>
        <a:p>
          <a:endParaRPr lang="es-MX" sz="2400">
            <a:solidFill>
              <a:schemeClr val="bg1">
                <a:lumMod val="50000"/>
              </a:schemeClr>
            </a:solidFill>
          </a:endParaRPr>
        </a:p>
      </dgm:t>
    </dgm:pt>
    <dgm:pt modelId="{EDFB4536-92DD-4DB5-8FB3-2465B568F5AF}" type="sibTrans" cxnId="{40F90801-BC0E-415E-A711-A962148DA41B}">
      <dgm:prSet/>
      <dgm:spPr/>
      <dgm:t>
        <a:bodyPr/>
        <a:lstStyle/>
        <a:p>
          <a:endParaRPr lang="es-MX" sz="2400">
            <a:solidFill>
              <a:schemeClr val="bg1">
                <a:lumMod val="50000"/>
              </a:schemeClr>
            </a:solidFill>
          </a:endParaRPr>
        </a:p>
      </dgm:t>
    </dgm:pt>
    <dgm:pt modelId="{D7573D09-AAA8-48C3-9E58-3DFDF9F6B096}">
      <dgm:prSet phldrT="[Texto]" phldr="1" custT="1"/>
      <dgm:spPr/>
      <dgm:t>
        <a:bodyPr/>
        <a:lstStyle/>
        <a:p>
          <a:endParaRPr lang="es-MX" sz="2400">
            <a:solidFill>
              <a:schemeClr val="bg1">
                <a:lumMod val="50000"/>
              </a:schemeClr>
            </a:solidFill>
          </a:endParaRPr>
        </a:p>
      </dgm:t>
    </dgm:pt>
    <dgm:pt modelId="{2B50771B-E229-435C-AED7-233FE12F7AD1}" type="parTrans" cxnId="{05BB3C6A-7D53-4960-A8D5-877C11A74F05}">
      <dgm:prSet/>
      <dgm:spPr/>
      <dgm:t>
        <a:bodyPr/>
        <a:lstStyle/>
        <a:p>
          <a:endParaRPr lang="es-MX" sz="2400">
            <a:solidFill>
              <a:schemeClr val="bg1">
                <a:lumMod val="50000"/>
              </a:schemeClr>
            </a:solidFill>
          </a:endParaRPr>
        </a:p>
      </dgm:t>
    </dgm:pt>
    <dgm:pt modelId="{5C1DBF7C-3435-4DDB-A71C-9561E57CCE25}" type="sibTrans" cxnId="{05BB3C6A-7D53-4960-A8D5-877C11A74F05}">
      <dgm:prSet/>
      <dgm:spPr/>
      <dgm:t>
        <a:bodyPr/>
        <a:lstStyle/>
        <a:p>
          <a:endParaRPr lang="es-MX" sz="2400">
            <a:solidFill>
              <a:schemeClr val="bg1">
                <a:lumMod val="50000"/>
              </a:schemeClr>
            </a:solidFill>
          </a:endParaRPr>
        </a:p>
      </dgm:t>
    </dgm:pt>
    <dgm:pt modelId="{770DEB26-691D-4192-913F-2249BAD38013}">
      <dgm:prSet phldrT="[Texto]" custT="1"/>
      <dgm:spPr/>
      <dgm:t>
        <a:bodyPr/>
        <a:lstStyle/>
        <a:p>
          <a:r>
            <a:rPr lang="es-MX" sz="2400" smtClean="0">
              <a:latin typeface="Arial" panose="020B0604020202020204" pitchFamily="34" charset="0"/>
              <a:cs typeface="Arial" panose="020B0604020202020204" pitchFamily="34" charset="0"/>
            </a:rPr>
            <a:t>Ley del Procedimiento Administrativo del Estado de Jalisco </a:t>
          </a:r>
          <a:endParaRPr lang="es-MX" sz="2400" dirty="0"/>
        </a:p>
      </dgm:t>
    </dgm:pt>
    <dgm:pt modelId="{7C68196F-4274-41E4-B932-368AB371638C}" type="parTrans" cxnId="{13E63340-B132-4CFD-86E0-15A1ABE5875B}">
      <dgm:prSet/>
      <dgm:spPr/>
      <dgm:t>
        <a:bodyPr/>
        <a:lstStyle/>
        <a:p>
          <a:endParaRPr lang="es-MX" sz="2400">
            <a:solidFill>
              <a:schemeClr val="bg1">
                <a:lumMod val="50000"/>
              </a:schemeClr>
            </a:solidFill>
          </a:endParaRPr>
        </a:p>
      </dgm:t>
    </dgm:pt>
    <dgm:pt modelId="{CF35F905-E3DF-4416-AF06-6AD01D9869A6}" type="sibTrans" cxnId="{13E63340-B132-4CFD-86E0-15A1ABE5875B}">
      <dgm:prSet/>
      <dgm:spPr/>
      <dgm:t>
        <a:bodyPr/>
        <a:lstStyle/>
        <a:p>
          <a:endParaRPr lang="es-MX" sz="2400">
            <a:solidFill>
              <a:schemeClr val="bg1">
                <a:lumMod val="50000"/>
              </a:schemeClr>
            </a:solidFill>
          </a:endParaRPr>
        </a:p>
      </dgm:t>
    </dgm:pt>
    <dgm:pt modelId="{AA97D308-DADD-4025-8EFD-6EABDC0DAAC8}">
      <dgm:prSet phldrT="[Texto]" phldr="1" custT="1"/>
      <dgm:spPr/>
      <dgm:t>
        <a:bodyPr/>
        <a:lstStyle/>
        <a:p>
          <a:endParaRPr lang="es-MX" sz="2400">
            <a:solidFill>
              <a:schemeClr val="bg1">
                <a:lumMod val="50000"/>
              </a:schemeClr>
            </a:solidFill>
          </a:endParaRPr>
        </a:p>
      </dgm:t>
    </dgm:pt>
    <dgm:pt modelId="{67FCCDD6-C9AB-4A6F-BD8E-A5D5619DD23E}" type="parTrans" cxnId="{BE425C31-CF30-4F1D-8514-2DF960336710}">
      <dgm:prSet/>
      <dgm:spPr/>
      <dgm:t>
        <a:bodyPr/>
        <a:lstStyle/>
        <a:p>
          <a:endParaRPr lang="es-MX" sz="2400">
            <a:solidFill>
              <a:schemeClr val="bg1">
                <a:lumMod val="50000"/>
              </a:schemeClr>
            </a:solidFill>
          </a:endParaRPr>
        </a:p>
      </dgm:t>
    </dgm:pt>
    <dgm:pt modelId="{F6D593CD-9D51-48B5-94C3-5DDBB008E89C}" type="sibTrans" cxnId="{BE425C31-CF30-4F1D-8514-2DF960336710}">
      <dgm:prSet/>
      <dgm:spPr/>
      <dgm:t>
        <a:bodyPr/>
        <a:lstStyle/>
        <a:p>
          <a:endParaRPr lang="es-MX" sz="2400">
            <a:solidFill>
              <a:schemeClr val="bg1">
                <a:lumMod val="50000"/>
              </a:schemeClr>
            </a:solidFill>
          </a:endParaRPr>
        </a:p>
      </dgm:t>
    </dgm:pt>
    <dgm:pt modelId="{1613D4EA-83DE-4652-87BC-D68CBE7C6E2E}">
      <dgm:prSet phldrT="[Texto]" custT="1"/>
      <dgm:spPr/>
      <dgm:t>
        <a:bodyPr/>
        <a:lstStyle/>
        <a:p>
          <a:r>
            <a:rPr lang="es-MX" sz="2400" smtClean="0">
              <a:latin typeface="Arial" panose="020B0604020202020204" pitchFamily="34" charset="0"/>
              <a:cs typeface="Arial" panose="020B0604020202020204" pitchFamily="34" charset="0"/>
            </a:rPr>
            <a:t>Código de Procedimientos Civiles del Estado de Jalisco</a:t>
          </a:r>
          <a:endParaRPr lang="es-MX" sz="2400" dirty="0"/>
        </a:p>
      </dgm:t>
    </dgm:pt>
    <dgm:pt modelId="{97479543-33AB-42B0-ADEB-3BAC06E4DD9B}" type="parTrans" cxnId="{3F9D7612-E35B-4254-819C-96C2CA311E02}">
      <dgm:prSet/>
      <dgm:spPr/>
      <dgm:t>
        <a:bodyPr/>
        <a:lstStyle/>
        <a:p>
          <a:endParaRPr lang="es-MX" sz="2400">
            <a:solidFill>
              <a:schemeClr val="bg1">
                <a:lumMod val="50000"/>
              </a:schemeClr>
            </a:solidFill>
          </a:endParaRPr>
        </a:p>
      </dgm:t>
    </dgm:pt>
    <dgm:pt modelId="{9E0E80F4-03D6-4CEE-9105-2B5EB7393287}" type="sibTrans" cxnId="{3F9D7612-E35B-4254-819C-96C2CA311E02}">
      <dgm:prSet/>
      <dgm:spPr/>
      <dgm:t>
        <a:bodyPr/>
        <a:lstStyle/>
        <a:p>
          <a:endParaRPr lang="es-MX" sz="2400">
            <a:solidFill>
              <a:schemeClr val="bg1">
                <a:lumMod val="50000"/>
              </a:schemeClr>
            </a:solidFill>
          </a:endParaRPr>
        </a:p>
      </dgm:t>
    </dgm:pt>
    <dgm:pt modelId="{A37FD23E-E73E-4C7D-80F0-C407AC02A353}" type="pres">
      <dgm:prSet presAssocID="{79402B93-BF62-4F7E-86E7-78385F971B49}" presName="linearFlow" presStyleCnt="0">
        <dgm:presLayoutVars>
          <dgm:dir/>
          <dgm:animLvl val="lvl"/>
          <dgm:resizeHandles val="exact"/>
        </dgm:presLayoutVars>
      </dgm:prSet>
      <dgm:spPr/>
      <dgm:t>
        <a:bodyPr/>
        <a:lstStyle/>
        <a:p>
          <a:endParaRPr lang="es-MX"/>
        </a:p>
      </dgm:t>
    </dgm:pt>
    <dgm:pt modelId="{42A95207-86BF-42FD-97BF-A96716AFA357}" type="pres">
      <dgm:prSet presAssocID="{F9F43871-122C-4CF4-B7B2-5E56BB04AF48}" presName="composite" presStyleCnt="0"/>
      <dgm:spPr/>
      <dgm:t>
        <a:bodyPr/>
        <a:lstStyle/>
        <a:p>
          <a:endParaRPr lang="es-MX"/>
        </a:p>
      </dgm:t>
    </dgm:pt>
    <dgm:pt modelId="{5BDA00D5-C0F2-4127-93B4-9BDC90C20B09}" type="pres">
      <dgm:prSet presAssocID="{F9F43871-122C-4CF4-B7B2-5E56BB04AF48}" presName="parentText" presStyleLbl="alignNode1" presStyleIdx="0" presStyleCnt="3">
        <dgm:presLayoutVars>
          <dgm:chMax val="1"/>
          <dgm:bulletEnabled val="1"/>
        </dgm:presLayoutVars>
      </dgm:prSet>
      <dgm:spPr/>
      <dgm:t>
        <a:bodyPr/>
        <a:lstStyle/>
        <a:p>
          <a:endParaRPr lang="es-MX"/>
        </a:p>
      </dgm:t>
    </dgm:pt>
    <dgm:pt modelId="{75BA7368-9318-4F8D-BB66-8B949F81126C}" type="pres">
      <dgm:prSet presAssocID="{F9F43871-122C-4CF4-B7B2-5E56BB04AF48}" presName="descendantText" presStyleLbl="alignAcc1" presStyleIdx="0" presStyleCnt="3">
        <dgm:presLayoutVars>
          <dgm:bulletEnabled val="1"/>
        </dgm:presLayoutVars>
      </dgm:prSet>
      <dgm:spPr/>
      <dgm:t>
        <a:bodyPr/>
        <a:lstStyle/>
        <a:p>
          <a:endParaRPr lang="es-MX"/>
        </a:p>
      </dgm:t>
    </dgm:pt>
    <dgm:pt modelId="{CE14A592-9561-4D32-B7B5-75B4055240BB}" type="pres">
      <dgm:prSet presAssocID="{68150DD9-2B19-4119-8160-8EB9254C401C}" presName="sp" presStyleCnt="0"/>
      <dgm:spPr/>
      <dgm:t>
        <a:bodyPr/>
        <a:lstStyle/>
        <a:p>
          <a:endParaRPr lang="es-MX"/>
        </a:p>
      </dgm:t>
    </dgm:pt>
    <dgm:pt modelId="{A715AB6D-E2AF-4347-A82A-F8ADDD0752F4}" type="pres">
      <dgm:prSet presAssocID="{D7573D09-AAA8-48C3-9E58-3DFDF9F6B096}" presName="composite" presStyleCnt="0"/>
      <dgm:spPr/>
      <dgm:t>
        <a:bodyPr/>
        <a:lstStyle/>
        <a:p>
          <a:endParaRPr lang="es-MX"/>
        </a:p>
      </dgm:t>
    </dgm:pt>
    <dgm:pt modelId="{F213EABA-4FC7-4CAB-8A37-1DA063B0F8B2}" type="pres">
      <dgm:prSet presAssocID="{D7573D09-AAA8-48C3-9E58-3DFDF9F6B096}" presName="parentText" presStyleLbl="alignNode1" presStyleIdx="1" presStyleCnt="3">
        <dgm:presLayoutVars>
          <dgm:chMax val="1"/>
          <dgm:bulletEnabled val="1"/>
        </dgm:presLayoutVars>
      </dgm:prSet>
      <dgm:spPr/>
      <dgm:t>
        <a:bodyPr/>
        <a:lstStyle/>
        <a:p>
          <a:endParaRPr lang="es-MX"/>
        </a:p>
      </dgm:t>
    </dgm:pt>
    <dgm:pt modelId="{73595C9A-38C9-446A-B23D-2ED413F6113C}" type="pres">
      <dgm:prSet presAssocID="{D7573D09-AAA8-48C3-9E58-3DFDF9F6B096}" presName="descendantText" presStyleLbl="alignAcc1" presStyleIdx="1" presStyleCnt="3">
        <dgm:presLayoutVars>
          <dgm:bulletEnabled val="1"/>
        </dgm:presLayoutVars>
      </dgm:prSet>
      <dgm:spPr/>
      <dgm:t>
        <a:bodyPr/>
        <a:lstStyle/>
        <a:p>
          <a:endParaRPr lang="es-MX"/>
        </a:p>
      </dgm:t>
    </dgm:pt>
    <dgm:pt modelId="{FD0CDFD0-971D-4042-8960-8FAD1A722034}" type="pres">
      <dgm:prSet presAssocID="{5C1DBF7C-3435-4DDB-A71C-9561E57CCE25}" presName="sp" presStyleCnt="0"/>
      <dgm:spPr/>
      <dgm:t>
        <a:bodyPr/>
        <a:lstStyle/>
        <a:p>
          <a:endParaRPr lang="es-MX"/>
        </a:p>
      </dgm:t>
    </dgm:pt>
    <dgm:pt modelId="{E674E7FB-3A84-450A-8663-EECAE9513895}" type="pres">
      <dgm:prSet presAssocID="{AA97D308-DADD-4025-8EFD-6EABDC0DAAC8}" presName="composite" presStyleCnt="0"/>
      <dgm:spPr/>
      <dgm:t>
        <a:bodyPr/>
        <a:lstStyle/>
        <a:p>
          <a:endParaRPr lang="es-MX"/>
        </a:p>
      </dgm:t>
    </dgm:pt>
    <dgm:pt modelId="{3229CF4D-E669-438D-B80D-10BFF4CF8B00}" type="pres">
      <dgm:prSet presAssocID="{AA97D308-DADD-4025-8EFD-6EABDC0DAAC8}" presName="parentText" presStyleLbl="alignNode1" presStyleIdx="2" presStyleCnt="3">
        <dgm:presLayoutVars>
          <dgm:chMax val="1"/>
          <dgm:bulletEnabled val="1"/>
        </dgm:presLayoutVars>
      </dgm:prSet>
      <dgm:spPr/>
      <dgm:t>
        <a:bodyPr/>
        <a:lstStyle/>
        <a:p>
          <a:endParaRPr lang="es-MX"/>
        </a:p>
      </dgm:t>
    </dgm:pt>
    <dgm:pt modelId="{8DFE6AE6-A301-4459-82D1-1D39B4B90FB3}" type="pres">
      <dgm:prSet presAssocID="{AA97D308-DADD-4025-8EFD-6EABDC0DAAC8}" presName="descendantText" presStyleLbl="alignAcc1" presStyleIdx="2" presStyleCnt="3">
        <dgm:presLayoutVars>
          <dgm:bulletEnabled val="1"/>
        </dgm:presLayoutVars>
      </dgm:prSet>
      <dgm:spPr/>
      <dgm:t>
        <a:bodyPr/>
        <a:lstStyle/>
        <a:p>
          <a:endParaRPr lang="es-MX"/>
        </a:p>
      </dgm:t>
    </dgm:pt>
  </dgm:ptLst>
  <dgm:cxnLst>
    <dgm:cxn modelId="{CD10696F-A2B9-4656-89BD-BB0FD9A9AE16}" type="presOf" srcId="{D7573D09-AAA8-48C3-9E58-3DFDF9F6B096}" destId="{F213EABA-4FC7-4CAB-8A37-1DA063B0F8B2}" srcOrd="0" destOrd="0" presId="urn:microsoft.com/office/officeart/2005/8/layout/chevron2"/>
    <dgm:cxn modelId="{025679A0-42B3-465C-96A0-0CA366288CEA}" type="presOf" srcId="{711B277C-5455-4DB9-A830-6FB1CAC4A611}" destId="{75BA7368-9318-4F8D-BB66-8B949F81126C}" srcOrd="0" destOrd="0" presId="urn:microsoft.com/office/officeart/2005/8/layout/chevron2"/>
    <dgm:cxn modelId="{EF715E38-BA0A-4519-8AE0-7509EF10B820}" type="presOf" srcId="{770DEB26-691D-4192-913F-2249BAD38013}" destId="{73595C9A-38C9-446A-B23D-2ED413F6113C}" srcOrd="0" destOrd="0" presId="urn:microsoft.com/office/officeart/2005/8/layout/chevron2"/>
    <dgm:cxn modelId="{33D48A18-6673-4006-BBEB-C9E35B65CAC5}" type="presOf" srcId="{1613D4EA-83DE-4652-87BC-D68CBE7C6E2E}" destId="{8DFE6AE6-A301-4459-82D1-1D39B4B90FB3}" srcOrd="0" destOrd="0" presId="urn:microsoft.com/office/officeart/2005/8/layout/chevron2"/>
    <dgm:cxn modelId="{CBBA88C5-87A1-4515-B143-18F11D345362}" type="presOf" srcId="{F9F43871-122C-4CF4-B7B2-5E56BB04AF48}" destId="{5BDA00D5-C0F2-4127-93B4-9BDC90C20B09}" srcOrd="0" destOrd="0" presId="urn:microsoft.com/office/officeart/2005/8/layout/chevron2"/>
    <dgm:cxn modelId="{CEB1DF50-0B3A-4EB2-AF57-63D254B032FC}" srcId="{79402B93-BF62-4F7E-86E7-78385F971B49}" destId="{F9F43871-122C-4CF4-B7B2-5E56BB04AF48}" srcOrd="0" destOrd="0" parTransId="{502DDD18-B237-4CBA-9D02-E4B62062FA2D}" sibTransId="{68150DD9-2B19-4119-8160-8EB9254C401C}"/>
    <dgm:cxn modelId="{3F9D7612-E35B-4254-819C-96C2CA311E02}" srcId="{AA97D308-DADD-4025-8EFD-6EABDC0DAAC8}" destId="{1613D4EA-83DE-4652-87BC-D68CBE7C6E2E}" srcOrd="0" destOrd="0" parTransId="{97479543-33AB-42B0-ADEB-3BAC06E4DD9B}" sibTransId="{9E0E80F4-03D6-4CEE-9105-2B5EB7393287}"/>
    <dgm:cxn modelId="{13E63340-B132-4CFD-86E0-15A1ABE5875B}" srcId="{D7573D09-AAA8-48C3-9E58-3DFDF9F6B096}" destId="{770DEB26-691D-4192-913F-2249BAD38013}" srcOrd="0" destOrd="0" parTransId="{7C68196F-4274-41E4-B932-368AB371638C}" sibTransId="{CF35F905-E3DF-4416-AF06-6AD01D9869A6}"/>
    <dgm:cxn modelId="{87F447CA-2629-43CF-9CE3-752E412E1044}" type="presOf" srcId="{79402B93-BF62-4F7E-86E7-78385F971B49}" destId="{A37FD23E-E73E-4C7D-80F0-C407AC02A353}" srcOrd="0" destOrd="0" presId="urn:microsoft.com/office/officeart/2005/8/layout/chevron2"/>
    <dgm:cxn modelId="{BE425C31-CF30-4F1D-8514-2DF960336710}" srcId="{79402B93-BF62-4F7E-86E7-78385F971B49}" destId="{AA97D308-DADD-4025-8EFD-6EABDC0DAAC8}" srcOrd="2" destOrd="0" parTransId="{67FCCDD6-C9AB-4A6F-BD8E-A5D5619DD23E}" sibTransId="{F6D593CD-9D51-48B5-94C3-5DDBB008E89C}"/>
    <dgm:cxn modelId="{05BB3C6A-7D53-4960-A8D5-877C11A74F05}" srcId="{79402B93-BF62-4F7E-86E7-78385F971B49}" destId="{D7573D09-AAA8-48C3-9E58-3DFDF9F6B096}" srcOrd="1" destOrd="0" parTransId="{2B50771B-E229-435C-AED7-233FE12F7AD1}" sibTransId="{5C1DBF7C-3435-4DDB-A71C-9561E57CCE25}"/>
    <dgm:cxn modelId="{40F90801-BC0E-415E-A711-A962148DA41B}" srcId="{F9F43871-122C-4CF4-B7B2-5E56BB04AF48}" destId="{711B277C-5455-4DB9-A830-6FB1CAC4A611}" srcOrd="0" destOrd="0" parTransId="{68C48C24-625E-4D25-9D5D-6A3E8693C6F2}" sibTransId="{EDFB4536-92DD-4DB5-8FB3-2465B568F5AF}"/>
    <dgm:cxn modelId="{4B61714D-807C-48ED-B6A1-EA67C5A0ABFD}" type="presOf" srcId="{AA97D308-DADD-4025-8EFD-6EABDC0DAAC8}" destId="{3229CF4D-E669-438D-B80D-10BFF4CF8B00}" srcOrd="0" destOrd="0" presId="urn:microsoft.com/office/officeart/2005/8/layout/chevron2"/>
    <dgm:cxn modelId="{D9049EDB-EDBA-45B3-9734-90152B9A0309}" type="presParOf" srcId="{A37FD23E-E73E-4C7D-80F0-C407AC02A353}" destId="{42A95207-86BF-42FD-97BF-A96716AFA357}" srcOrd="0" destOrd="0" presId="urn:microsoft.com/office/officeart/2005/8/layout/chevron2"/>
    <dgm:cxn modelId="{6B901C13-2CE5-4EFC-B656-B1717956234A}" type="presParOf" srcId="{42A95207-86BF-42FD-97BF-A96716AFA357}" destId="{5BDA00D5-C0F2-4127-93B4-9BDC90C20B09}" srcOrd="0" destOrd="0" presId="urn:microsoft.com/office/officeart/2005/8/layout/chevron2"/>
    <dgm:cxn modelId="{B48D73CE-75D8-4BDE-9238-3BE05355C96C}" type="presParOf" srcId="{42A95207-86BF-42FD-97BF-A96716AFA357}" destId="{75BA7368-9318-4F8D-BB66-8B949F81126C}" srcOrd="1" destOrd="0" presId="urn:microsoft.com/office/officeart/2005/8/layout/chevron2"/>
    <dgm:cxn modelId="{C8DCF9B9-099C-4DE5-BAAB-063152B4A68B}" type="presParOf" srcId="{A37FD23E-E73E-4C7D-80F0-C407AC02A353}" destId="{CE14A592-9561-4D32-B7B5-75B4055240BB}" srcOrd="1" destOrd="0" presId="urn:microsoft.com/office/officeart/2005/8/layout/chevron2"/>
    <dgm:cxn modelId="{B55D8466-3491-4BD5-A510-41307C98D97C}" type="presParOf" srcId="{A37FD23E-E73E-4C7D-80F0-C407AC02A353}" destId="{A715AB6D-E2AF-4347-A82A-F8ADDD0752F4}" srcOrd="2" destOrd="0" presId="urn:microsoft.com/office/officeart/2005/8/layout/chevron2"/>
    <dgm:cxn modelId="{0E432C40-F774-4D31-8278-CF816D92DB9D}" type="presParOf" srcId="{A715AB6D-E2AF-4347-A82A-F8ADDD0752F4}" destId="{F213EABA-4FC7-4CAB-8A37-1DA063B0F8B2}" srcOrd="0" destOrd="0" presId="urn:microsoft.com/office/officeart/2005/8/layout/chevron2"/>
    <dgm:cxn modelId="{E2D52BCD-E9BC-4BE9-84D0-05287BC2980C}" type="presParOf" srcId="{A715AB6D-E2AF-4347-A82A-F8ADDD0752F4}" destId="{73595C9A-38C9-446A-B23D-2ED413F6113C}" srcOrd="1" destOrd="0" presId="urn:microsoft.com/office/officeart/2005/8/layout/chevron2"/>
    <dgm:cxn modelId="{8F85F6AA-4117-470E-AACD-70F668252A0D}" type="presParOf" srcId="{A37FD23E-E73E-4C7D-80F0-C407AC02A353}" destId="{FD0CDFD0-971D-4042-8960-8FAD1A722034}" srcOrd="3" destOrd="0" presId="urn:microsoft.com/office/officeart/2005/8/layout/chevron2"/>
    <dgm:cxn modelId="{5F8922E3-481C-4214-A9EC-D1BF76AE6AFA}" type="presParOf" srcId="{A37FD23E-E73E-4C7D-80F0-C407AC02A353}" destId="{E674E7FB-3A84-450A-8663-EECAE9513895}" srcOrd="4" destOrd="0" presId="urn:microsoft.com/office/officeart/2005/8/layout/chevron2"/>
    <dgm:cxn modelId="{69AA58AD-9E9B-4DDA-AB1A-074753C2B143}" type="presParOf" srcId="{E674E7FB-3A84-450A-8663-EECAE9513895}" destId="{3229CF4D-E669-438D-B80D-10BFF4CF8B00}" srcOrd="0" destOrd="0" presId="urn:microsoft.com/office/officeart/2005/8/layout/chevron2"/>
    <dgm:cxn modelId="{91526044-4283-4CBA-BF9B-544B56DD7A67}" type="presParOf" srcId="{E674E7FB-3A84-450A-8663-EECAE9513895}" destId="{8DFE6AE6-A301-4459-82D1-1D39B4B90FB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E2530FA-458E-4E28-A070-11CF9AE58288}" type="doc">
      <dgm:prSet loTypeId="urn:microsoft.com/office/officeart/2005/8/layout/vList4" loCatId="list" qsTypeId="urn:microsoft.com/office/officeart/2005/8/quickstyle/3d3" qsCatId="3D" csTypeId="urn:microsoft.com/office/officeart/2005/8/colors/accent3_2" csCatId="accent3" phldr="1"/>
      <dgm:spPr/>
      <dgm:t>
        <a:bodyPr/>
        <a:lstStyle/>
        <a:p>
          <a:endParaRPr lang="es-MX"/>
        </a:p>
      </dgm:t>
    </dgm:pt>
    <dgm:pt modelId="{362101B4-E235-4987-9D6E-B1E575EEEF67}">
      <dgm:prSet phldrT="[Texto]" custT="1"/>
      <dgm:spPr/>
      <dgm:t>
        <a:bodyPr/>
        <a:lstStyle/>
        <a:p>
          <a:r>
            <a:rPr lang="es-MX" altLang="es-MX" sz="2200" dirty="0" smtClean="0">
              <a:latin typeface="Arial" panose="020B0604020202020204" pitchFamily="34" charset="0"/>
              <a:cs typeface="Arial" panose="020B0604020202020204" pitchFamily="34" charset="0"/>
            </a:rPr>
            <a:t>Orientar y facilitar al público la consulta y acceso a la información.</a:t>
          </a:r>
          <a:endParaRPr lang="es-MX" sz="2200" dirty="0"/>
        </a:p>
      </dgm:t>
    </dgm:pt>
    <dgm:pt modelId="{40FCAE26-FA37-456D-AFB8-60C859649ACA}" type="parTrans" cxnId="{E8BC3B7B-0B85-4187-893B-65FB1FA6673E}">
      <dgm:prSet/>
      <dgm:spPr/>
      <dgm:t>
        <a:bodyPr/>
        <a:lstStyle/>
        <a:p>
          <a:endParaRPr lang="es-MX" sz="2200">
            <a:solidFill>
              <a:schemeClr val="bg1"/>
            </a:solidFill>
          </a:endParaRPr>
        </a:p>
      </dgm:t>
    </dgm:pt>
    <dgm:pt modelId="{99063D2D-6377-4D3D-A14B-B935C589BEA2}" type="sibTrans" cxnId="{E8BC3B7B-0B85-4187-893B-65FB1FA6673E}">
      <dgm:prSet/>
      <dgm:spPr/>
      <dgm:t>
        <a:bodyPr/>
        <a:lstStyle/>
        <a:p>
          <a:endParaRPr lang="es-MX" sz="2200">
            <a:solidFill>
              <a:schemeClr val="bg1"/>
            </a:solidFill>
          </a:endParaRPr>
        </a:p>
      </dgm:t>
    </dgm:pt>
    <dgm:pt modelId="{E6F1FA1D-1BC9-4F02-96A7-98C8257FA590}">
      <dgm:prSet phldrT="[Texto]" custT="1"/>
      <dgm:spPr/>
      <dgm:t>
        <a:bodyPr/>
        <a:lstStyle/>
        <a:p>
          <a:r>
            <a:rPr lang="es-MX" altLang="es-MX" sz="2200" smtClean="0">
              <a:latin typeface="Arial" panose="020B0604020202020204" pitchFamily="34" charset="0"/>
              <a:cs typeface="Arial" panose="020B0604020202020204" pitchFamily="34" charset="0"/>
            </a:rPr>
            <a:t>Proteger la información reservada y confidencial</a:t>
          </a:r>
          <a:endParaRPr lang="es-MX" sz="2200" dirty="0"/>
        </a:p>
      </dgm:t>
    </dgm:pt>
    <dgm:pt modelId="{FACCC257-144D-4EA6-8629-18D46F756B52}" type="parTrans" cxnId="{C064808A-B579-41EE-9D50-AC1B57A50A21}">
      <dgm:prSet/>
      <dgm:spPr/>
      <dgm:t>
        <a:bodyPr/>
        <a:lstStyle/>
        <a:p>
          <a:endParaRPr lang="es-MX" sz="2200">
            <a:solidFill>
              <a:schemeClr val="bg1"/>
            </a:solidFill>
          </a:endParaRPr>
        </a:p>
      </dgm:t>
    </dgm:pt>
    <dgm:pt modelId="{3C1CA762-3B94-404E-8469-EC9436AB367A}" type="sibTrans" cxnId="{C064808A-B579-41EE-9D50-AC1B57A50A21}">
      <dgm:prSet/>
      <dgm:spPr/>
      <dgm:t>
        <a:bodyPr/>
        <a:lstStyle/>
        <a:p>
          <a:endParaRPr lang="es-MX" sz="2200">
            <a:solidFill>
              <a:schemeClr val="bg1"/>
            </a:solidFill>
          </a:endParaRPr>
        </a:p>
      </dgm:t>
    </dgm:pt>
    <dgm:pt modelId="{F40FE882-5873-47F6-99FE-BC24700057FB}">
      <dgm:prSet phldrT="[Texto]" custT="1"/>
      <dgm:spPr/>
      <dgm:t>
        <a:bodyPr/>
        <a:lstStyle/>
        <a:p>
          <a:r>
            <a:rPr lang="es-MX" altLang="es-MX" sz="2200" smtClean="0">
              <a:latin typeface="Arial" panose="020B0604020202020204" pitchFamily="34" charset="0"/>
              <a:cs typeface="Arial" panose="020B0604020202020204" pitchFamily="34" charset="0"/>
            </a:rPr>
            <a:t>Recibir las solicitudes de información y remitir al S. O. competente o al ITEI en su caso.</a:t>
          </a:r>
          <a:endParaRPr lang="es-MX" sz="2200" dirty="0"/>
        </a:p>
      </dgm:t>
    </dgm:pt>
    <dgm:pt modelId="{2FE45EC0-6C66-4940-8A24-1CCF71D9E8EC}" type="parTrans" cxnId="{1C23D53C-09CC-49BD-86D2-98FC0E806DDA}">
      <dgm:prSet/>
      <dgm:spPr/>
      <dgm:t>
        <a:bodyPr/>
        <a:lstStyle/>
        <a:p>
          <a:endParaRPr lang="es-MX" sz="2200">
            <a:solidFill>
              <a:schemeClr val="bg1"/>
            </a:solidFill>
          </a:endParaRPr>
        </a:p>
      </dgm:t>
    </dgm:pt>
    <dgm:pt modelId="{A33749BA-C45B-4D35-9A9D-136651EE237B}" type="sibTrans" cxnId="{1C23D53C-09CC-49BD-86D2-98FC0E806DDA}">
      <dgm:prSet/>
      <dgm:spPr/>
      <dgm:t>
        <a:bodyPr/>
        <a:lstStyle/>
        <a:p>
          <a:endParaRPr lang="es-MX" sz="2200">
            <a:solidFill>
              <a:schemeClr val="bg1"/>
            </a:solidFill>
          </a:endParaRPr>
        </a:p>
      </dgm:t>
    </dgm:pt>
    <dgm:pt modelId="{3F9473EC-88DA-4F87-B854-0493A13973B7}">
      <dgm:prSet phldrT="[Texto]" custT="1"/>
      <dgm:spPr/>
      <dgm:t>
        <a:bodyPr/>
        <a:lstStyle/>
        <a:p>
          <a:r>
            <a:rPr lang="es-MX" altLang="es-MX" sz="2200" smtClean="0">
              <a:latin typeface="Arial" panose="020B0604020202020204" pitchFamily="34" charset="0"/>
              <a:cs typeface="Arial" panose="020B0604020202020204" pitchFamily="34" charset="0"/>
            </a:rPr>
            <a:t>Implementar un sistema de recepción de solicitudes vía electrónica. </a:t>
          </a:r>
          <a:r>
            <a:rPr lang="es-MX" altLang="es-MX" sz="2200" b="1" smtClean="0">
              <a:latin typeface="Arial" panose="020B0604020202020204" pitchFamily="34" charset="0"/>
              <a:cs typeface="Arial" panose="020B0604020202020204" pitchFamily="34" charset="0"/>
            </a:rPr>
            <a:t>Los S.O. se incorporarán a la PNT</a:t>
          </a:r>
          <a:endParaRPr lang="es-MX" sz="2200" b="1" dirty="0"/>
        </a:p>
      </dgm:t>
    </dgm:pt>
    <dgm:pt modelId="{FD9E16B0-D0C1-4770-85E1-98DDB6A2A889}" type="parTrans" cxnId="{4A3BF5FB-0006-4099-B5B0-0FB7E59176DD}">
      <dgm:prSet/>
      <dgm:spPr/>
      <dgm:t>
        <a:bodyPr/>
        <a:lstStyle/>
        <a:p>
          <a:endParaRPr lang="es-MX" sz="2200">
            <a:solidFill>
              <a:schemeClr val="bg1"/>
            </a:solidFill>
          </a:endParaRPr>
        </a:p>
      </dgm:t>
    </dgm:pt>
    <dgm:pt modelId="{675D6948-99D1-4122-ACE9-CE2DF683D729}" type="sibTrans" cxnId="{4A3BF5FB-0006-4099-B5B0-0FB7E59176DD}">
      <dgm:prSet/>
      <dgm:spPr/>
      <dgm:t>
        <a:bodyPr/>
        <a:lstStyle/>
        <a:p>
          <a:endParaRPr lang="es-MX" sz="2200">
            <a:solidFill>
              <a:schemeClr val="bg1"/>
            </a:solidFill>
          </a:endParaRPr>
        </a:p>
      </dgm:t>
    </dgm:pt>
    <dgm:pt modelId="{88ED6F01-A6A4-48D0-BC4A-C0A99DD37D1F}">
      <dgm:prSet phldrT="[Texto]" custT="1"/>
      <dgm:spPr/>
      <dgm:t>
        <a:bodyPr/>
        <a:lstStyle/>
        <a:p>
          <a:r>
            <a:rPr lang="es-MX" altLang="es-MX" sz="2200" dirty="0" smtClean="0">
              <a:latin typeface="Arial" panose="020B0604020202020204" pitchFamily="34" charset="0"/>
              <a:cs typeface="Arial" panose="020B0604020202020204" pitchFamily="34" charset="0"/>
            </a:rPr>
            <a:t>Construir su comité de Transparencia.</a:t>
          </a:r>
          <a:endParaRPr lang="es-MX" sz="2200" dirty="0"/>
        </a:p>
      </dgm:t>
    </dgm:pt>
    <dgm:pt modelId="{56320FBF-C4E6-4EF3-98B1-C8DD504B42E3}" type="parTrans" cxnId="{F00BC42E-BAC9-4761-AB53-4139E1CF6E2D}">
      <dgm:prSet/>
      <dgm:spPr/>
      <dgm:t>
        <a:bodyPr/>
        <a:lstStyle/>
        <a:p>
          <a:endParaRPr lang="es-MX" sz="2200">
            <a:solidFill>
              <a:schemeClr val="bg1"/>
            </a:solidFill>
          </a:endParaRPr>
        </a:p>
      </dgm:t>
    </dgm:pt>
    <dgm:pt modelId="{57C66E67-CAB7-4A5E-BCB2-C76F398DA53D}" type="sibTrans" cxnId="{F00BC42E-BAC9-4761-AB53-4139E1CF6E2D}">
      <dgm:prSet/>
      <dgm:spPr/>
      <dgm:t>
        <a:bodyPr/>
        <a:lstStyle/>
        <a:p>
          <a:endParaRPr lang="es-MX" sz="2200">
            <a:solidFill>
              <a:schemeClr val="bg1"/>
            </a:solidFill>
          </a:endParaRPr>
        </a:p>
      </dgm:t>
    </dgm:pt>
    <dgm:pt modelId="{E2C686CA-072C-4714-B63A-D7479EC1582B}">
      <dgm:prSet phldrT="[Texto]" custT="1"/>
      <dgm:spPr/>
      <dgm:t>
        <a:bodyPr/>
        <a:lstStyle/>
        <a:p>
          <a:r>
            <a:rPr lang="es-MX" sz="2200" dirty="0" smtClean="0">
              <a:latin typeface="Arial" panose="020B0604020202020204" pitchFamily="34" charset="0"/>
              <a:cs typeface="Arial" panose="020B0604020202020204" pitchFamily="34" charset="0"/>
            </a:rPr>
            <a:t>Promover acuerdos con instituciones para realizar respuestas en lenguas indígenas y braille.</a:t>
          </a:r>
          <a:endParaRPr lang="es-MX" sz="2200" dirty="0"/>
        </a:p>
      </dgm:t>
    </dgm:pt>
    <dgm:pt modelId="{E4A72A29-59A7-4A00-BB44-9F2DE89DB961}" type="parTrans" cxnId="{B5E6140E-D6C1-416C-BAB2-ECE10C48A286}">
      <dgm:prSet/>
      <dgm:spPr/>
      <dgm:t>
        <a:bodyPr/>
        <a:lstStyle/>
        <a:p>
          <a:endParaRPr lang="es-MX" sz="2200">
            <a:solidFill>
              <a:schemeClr val="bg1"/>
            </a:solidFill>
          </a:endParaRPr>
        </a:p>
      </dgm:t>
    </dgm:pt>
    <dgm:pt modelId="{F1C8300A-6E61-48B4-B6C5-5C68BD7A3FF3}" type="sibTrans" cxnId="{B5E6140E-D6C1-416C-BAB2-ECE10C48A286}">
      <dgm:prSet/>
      <dgm:spPr/>
      <dgm:t>
        <a:bodyPr/>
        <a:lstStyle/>
        <a:p>
          <a:endParaRPr lang="es-MX" sz="2200">
            <a:solidFill>
              <a:schemeClr val="bg1"/>
            </a:solidFill>
          </a:endParaRPr>
        </a:p>
      </dgm:t>
    </dgm:pt>
    <dgm:pt modelId="{EFAD2D1C-6756-41A8-B24E-8DF26CCEB41E}" type="pres">
      <dgm:prSet presAssocID="{2E2530FA-458E-4E28-A070-11CF9AE58288}" presName="linear" presStyleCnt="0">
        <dgm:presLayoutVars>
          <dgm:dir/>
          <dgm:resizeHandles val="exact"/>
        </dgm:presLayoutVars>
      </dgm:prSet>
      <dgm:spPr/>
      <dgm:t>
        <a:bodyPr/>
        <a:lstStyle/>
        <a:p>
          <a:endParaRPr lang="es-MX"/>
        </a:p>
      </dgm:t>
    </dgm:pt>
    <dgm:pt modelId="{34B5FCBB-8B6A-4A74-B2EB-3D8BF5299A1C}" type="pres">
      <dgm:prSet presAssocID="{362101B4-E235-4987-9D6E-B1E575EEEF67}" presName="comp" presStyleCnt="0"/>
      <dgm:spPr/>
      <dgm:t>
        <a:bodyPr/>
        <a:lstStyle/>
        <a:p>
          <a:endParaRPr lang="es-MX"/>
        </a:p>
      </dgm:t>
    </dgm:pt>
    <dgm:pt modelId="{93C2F7C2-F200-426D-AEF2-7207D7F5722A}" type="pres">
      <dgm:prSet presAssocID="{362101B4-E235-4987-9D6E-B1E575EEEF67}" presName="box" presStyleLbl="node1" presStyleIdx="0" presStyleCnt="6" custLinFactY="-29783" custLinFactNeighborX="31697" custLinFactNeighborY="-100000"/>
      <dgm:spPr/>
      <dgm:t>
        <a:bodyPr/>
        <a:lstStyle/>
        <a:p>
          <a:endParaRPr lang="es-MX"/>
        </a:p>
      </dgm:t>
    </dgm:pt>
    <dgm:pt modelId="{EF1A23BE-1969-414B-B971-446DC28A7B13}" type="pres">
      <dgm:prSet presAssocID="{362101B4-E235-4987-9D6E-B1E575EEEF67}" presName="img" presStyleLbl="fgImgPlace1" presStyleIdx="0" presStyleCnt="6"/>
      <dgm:spPr/>
      <dgm:t>
        <a:bodyPr/>
        <a:lstStyle/>
        <a:p>
          <a:endParaRPr lang="es-MX"/>
        </a:p>
      </dgm:t>
    </dgm:pt>
    <dgm:pt modelId="{474ED8A7-40A1-4FD4-A824-A57F03C7B9A5}" type="pres">
      <dgm:prSet presAssocID="{362101B4-E235-4987-9D6E-B1E575EEEF67}" presName="text" presStyleLbl="node1" presStyleIdx="0" presStyleCnt="6">
        <dgm:presLayoutVars>
          <dgm:bulletEnabled val="1"/>
        </dgm:presLayoutVars>
      </dgm:prSet>
      <dgm:spPr/>
      <dgm:t>
        <a:bodyPr/>
        <a:lstStyle/>
        <a:p>
          <a:endParaRPr lang="es-MX"/>
        </a:p>
      </dgm:t>
    </dgm:pt>
    <dgm:pt modelId="{75D7DCF2-61D2-4F51-B9AE-30F2FA56F814}" type="pres">
      <dgm:prSet presAssocID="{99063D2D-6377-4D3D-A14B-B935C589BEA2}" presName="spacer" presStyleCnt="0"/>
      <dgm:spPr/>
      <dgm:t>
        <a:bodyPr/>
        <a:lstStyle/>
        <a:p>
          <a:endParaRPr lang="es-MX"/>
        </a:p>
      </dgm:t>
    </dgm:pt>
    <dgm:pt modelId="{CB28E41A-9DC7-4B18-87B7-CB30605C6832}" type="pres">
      <dgm:prSet presAssocID="{E6F1FA1D-1BC9-4F02-96A7-98C8257FA590}" presName="comp" presStyleCnt="0"/>
      <dgm:spPr/>
      <dgm:t>
        <a:bodyPr/>
        <a:lstStyle/>
        <a:p>
          <a:endParaRPr lang="es-MX"/>
        </a:p>
      </dgm:t>
    </dgm:pt>
    <dgm:pt modelId="{76463FFB-0BAD-419E-A3E3-BF4D8A9721D2}" type="pres">
      <dgm:prSet presAssocID="{E6F1FA1D-1BC9-4F02-96A7-98C8257FA590}" presName="box" presStyleLbl="node1" presStyleIdx="1" presStyleCnt="6"/>
      <dgm:spPr/>
      <dgm:t>
        <a:bodyPr/>
        <a:lstStyle/>
        <a:p>
          <a:endParaRPr lang="es-MX"/>
        </a:p>
      </dgm:t>
    </dgm:pt>
    <dgm:pt modelId="{076DA59E-C224-40F4-9039-E3D67856A71A}" type="pres">
      <dgm:prSet presAssocID="{E6F1FA1D-1BC9-4F02-96A7-98C8257FA590}" presName="img" presStyleLbl="fgImgPlace1" presStyleIdx="1" presStyleCnt="6"/>
      <dgm:spPr/>
      <dgm:t>
        <a:bodyPr/>
        <a:lstStyle/>
        <a:p>
          <a:endParaRPr lang="es-MX"/>
        </a:p>
      </dgm:t>
    </dgm:pt>
    <dgm:pt modelId="{5A94F406-C740-4E2C-AE98-C2965BD49385}" type="pres">
      <dgm:prSet presAssocID="{E6F1FA1D-1BC9-4F02-96A7-98C8257FA590}" presName="text" presStyleLbl="node1" presStyleIdx="1" presStyleCnt="6">
        <dgm:presLayoutVars>
          <dgm:bulletEnabled val="1"/>
        </dgm:presLayoutVars>
      </dgm:prSet>
      <dgm:spPr/>
      <dgm:t>
        <a:bodyPr/>
        <a:lstStyle/>
        <a:p>
          <a:endParaRPr lang="es-MX"/>
        </a:p>
      </dgm:t>
    </dgm:pt>
    <dgm:pt modelId="{A5E7784C-E77A-4B71-A713-F0738788E1C3}" type="pres">
      <dgm:prSet presAssocID="{3C1CA762-3B94-404E-8469-EC9436AB367A}" presName="spacer" presStyleCnt="0"/>
      <dgm:spPr/>
      <dgm:t>
        <a:bodyPr/>
        <a:lstStyle/>
        <a:p>
          <a:endParaRPr lang="es-MX"/>
        </a:p>
      </dgm:t>
    </dgm:pt>
    <dgm:pt modelId="{39A10D14-216D-427D-8D25-3889BDB179F0}" type="pres">
      <dgm:prSet presAssocID="{F40FE882-5873-47F6-99FE-BC24700057FB}" presName="comp" presStyleCnt="0"/>
      <dgm:spPr/>
      <dgm:t>
        <a:bodyPr/>
        <a:lstStyle/>
        <a:p>
          <a:endParaRPr lang="es-MX"/>
        </a:p>
      </dgm:t>
    </dgm:pt>
    <dgm:pt modelId="{5ED5091D-1C44-4BE8-8EE1-754C0E1BD184}" type="pres">
      <dgm:prSet presAssocID="{F40FE882-5873-47F6-99FE-BC24700057FB}" presName="box" presStyleLbl="node1" presStyleIdx="2" presStyleCnt="6"/>
      <dgm:spPr/>
      <dgm:t>
        <a:bodyPr/>
        <a:lstStyle/>
        <a:p>
          <a:endParaRPr lang="es-MX"/>
        </a:p>
      </dgm:t>
    </dgm:pt>
    <dgm:pt modelId="{CA0D78B4-A3B2-456D-A651-CE4DC678C4BB}" type="pres">
      <dgm:prSet presAssocID="{F40FE882-5873-47F6-99FE-BC24700057FB}" presName="img" presStyleLbl="fgImgPlace1" presStyleIdx="2" presStyleCnt="6"/>
      <dgm:spPr/>
      <dgm:t>
        <a:bodyPr/>
        <a:lstStyle/>
        <a:p>
          <a:endParaRPr lang="es-MX"/>
        </a:p>
      </dgm:t>
    </dgm:pt>
    <dgm:pt modelId="{8F06FEC8-CD02-4E7D-AB65-B54EBA1447C7}" type="pres">
      <dgm:prSet presAssocID="{F40FE882-5873-47F6-99FE-BC24700057FB}" presName="text" presStyleLbl="node1" presStyleIdx="2" presStyleCnt="6">
        <dgm:presLayoutVars>
          <dgm:bulletEnabled val="1"/>
        </dgm:presLayoutVars>
      </dgm:prSet>
      <dgm:spPr/>
      <dgm:t>
        <a:bodyPr/>
        <a:lstStyle/>
        <a:p>
          <a:endParaRPr lang="es-MX"/>
        </a:p>
      </dgm:t>
    </dgm:pt>
    <dgm:pt modelId="{5D016D7A-9519-4309-A408-60174978A7A0}" type="pres">
      <dgm:prSet presAssocID="{A33749BA-C45B-4D35-9A9D-136651EE237B}" presName="spacer" presStyleCnt="0"/>
      <dgm:spPr/>
      <dgm:t>
        <a:bodyPr/>
        <a:lstStyle/>
        <a:p>
          <a:endParaRPr lang="es-MX"/>
        </a:p>
      </dgm:t>
    </dgm:pt>
    <dgm:pt modelId="{B3464623-8F90-440F-9A81-9DC0E9D123DA}" type="pres">
      <dgm:prSet presAssocID="{3F9473EC-88DA-4F87-B854-0493A13973B7}" presName="comp" presStyleCnt="0"/>
      <dgm:spPr/>
      <dgm:t>
        <a:bodyPr/>
        <a:lstStyle/>
        <a:p>
          <a:endParaRPr lang="es-MX"/>
        </a:p>
      </dgm:t>
    </dgm:pt>
    <dgm:pt modelId="{38E9AE13-257F-4C0A-A427-439BD20672EF}" type="pres">
      <dgm:prSet presAssocID="{3F9473EC-88DA-4F87-B854-0493A13973B7}" presName="box" presStyleLbl="node1" presStyleIdx="3" presStyleCnt="6"/>
      <dgm:spPr/>
      <dgm:t>
        <a:bodyPr/>
        <a:lstStyle/>
        <a:p>
          <a:endParaRPr lang="es-MX"/>
        </a:p>
      </dgm:t>
    </dgm:pt>
    <dgm:pt modelId="{B956E115-6DD1-4C89-AD12-900A439AA461}" type="pres">
      <dgm:prSet presAssocID="{3F9473EC-88DA-4F87-B854-0493A13973B7}" presName="img" presStyleLbl="fgImgPlace1" presStyleIdx="3" presStyleCnt="6"/>
      <dgm:spPr/>
      <dgm:t>
        <a:bodyPr/>
        <a:lstStyle/>
        <a:p>
          <a:endParaRPr lang="es-MX"/>
        </a:p>
      </dgm:t>
    </dgm:pt>
    <dgm:pt modelId="{2CC76F04-1B45-490D-A86A-55895D63BE7C}" type="pres">
      <dgm:prSet presAssocID="{3F9473EC-88DA-4F87-B854-0493A13973B7}" presName="text" presStyleLbl="node1" presStyleIdx="3" presStyleCnt="6">
        <dgm:presLayoutVars>
          <dgm:bulletEnabled val="1"/>
        </dgm:presLayoutVars>
      </dgm:prSet>
      <dgm:spPr/>
      <dgm:t>
        <a:bodyPr/>
        <a:lstStyle/>
        <a:p>
          <a:endParaRPr lang="es-MX"/>
        </a:p>
      </dgm:t>
    </dgm:pt>
    <dgm:pt modelId="{25BB449B-5CD1-4A0E-A4B3-8EFFA6B03C29}" type="pres">
      <dgm:prSet presAssocID="{675D6948-99D1-4122-ACE9-CE2DF683D729}" presName="spacer" presStyleCnt="0"/>
      <dgm:spPr/>
      <dgm:t>
        <a:bodyPr/>
        <a:lstStyle/>
        <a:p>
          <a:endParaRPr lang="es-MX"/>
        </a:p>
      </dgm:t>
    </dgm:pt>
    <dgm:pt modelId="{A4A9D523-5191-4CE3-8DF2-8157439532D4}" type="pres">
      <dgm:prSet presAssocID="{88ED6F01-A6A4-48D0-BC4A-C0A99DD37D1F}" presName="comp" presStyleCnt="0"/>
      <dgm:spPr/>
      <dgm:t>
        <a:bodyPr/>
        <a:lstStyle/>
        <a:p>
          <a:endParaRPr lang="es-MX"/>
        </a:p>
      </dgm:t>
    </dgm:pt>
    <dgm:pt modelId="{9986D5AF-5C69-4811-9219-488616B2B78E}" type="pres">
      <dgm:prSet presAssocID="{88ED6F01-A6A4-48D0-BC4A-C0A99DD37D1F}" presName="box" presStyleLbl="node1" presStyleIdx="4" presStyleCnt="6"/>
      <dgm:spPr/>
      <dgm:t>
        <a:bodyPr/>
        <a:lstStyle/>
        <a:p>
          <a:endParaRPr lang="es-MX"/>
        </a:p>
      </dgm:t>
    </dgm:pt>
    <dgm:pt modelId="{5D3C83FE-8D48-47D5-8CDD-771EB1B41A85}" type="pres">
      <dgm:prSet presAssocID="{88ED6F01-A6A4-48D0-BC4A-C0A99DD37D1F}" presName="img" presStyleLbl="fgImgPlace1" presStyleIdx="4" presStyleCnt="6"/>
      <dgm:spPr/>
      <dgm:t>
        <a:bodyPr/>
        <a:lstStyle/>
        <a:p>
          <a:endParaRPr lang="es-MX"/>
        </a:p>
      </dgm:t>
    </dgm:pt>
    <dgm:pt modelId="{7EA376F1-A5AA-4A81-A081-E353F3A30A27}" type="pres">
      <dgm:prSet presAssocID="{88ED6F01-A6A4-48D0-BC4A-C0A99DD37D1F}" presName="text" presStyleLbl="node1" presStyleIdx="4" presStyleCnt="6">
        <dgm:presLayoutVars>
          <dgm:bulletEnabled val="1"/>
        </dgm:presLayoutVars>
      </dgm:prSet>
      <dgm:spPr/>
      <dgm:t>
        <a:bodyPr/>
        <a:lstStyle/>
        <a:p>
          <a:endParaRPr lang="es-MX"/>
        </a:p>
      </dgm:t>
    </dgm:pt>
    <dgm:pt modelId="{BC104CC4-BD4C-4EBB-9F2B-0BD12C025D61}" type="pres">
      <dgm:prSet presAssocID="{57C66E67-CAB7-4A5E-BCB2-C76F398DA53D}" presName="spacer" presStyleCnt="0"/>
      <dgm:spPr/>
      <dgm:t>
        <a:bodyPr/>
        <a:lstStyle/>
        <a:p>
          <a:endParaRPr lang="es-MX"/>
        </a:p>
      </dgm:t>
    </dgm:pt>
    <dgm:pt modelId="{1391AC8B-D441-45D5-8B61-2C9736FC1952}" type="pres">
      <dgm:prSet presAssocID="{E2C686CA-072C-4714-B63A-D7479EC1582B}" presName="comp" presStyleCnt="0"/>
      <dgm:spPr/>
      <dgm:t>
        <a:bodyPr/>
        <a:lstStyle/>
        <a:p>
          <a:endParaRPr lang="es-MX"/>
        </a:p>
      </dgm:t>
    </dgm:pt>
    <dgm:pt modelId="{A4934B56-3630-4C5A-A9D6-37568FD57B69}" type="pres">
      <dgm:prSet presAssocID="{E2C686CA-072C-4714-B63A-D7479EC1582B}" presName="box" presStyleLbl="node1" presStyleIdx="5" presStyleCnt="6"/>
      <dgm:spPr/>
      <dgm:t>
        <a:bodyPr/>
        <a:lstStyle/>
        <a:p>
          <a:endParaRPr lang="es-MX"/>
        </a:p>
      </dgm:t>
    </dgm:pt>
    <dgm:pt modelId="{3C32CB53-8A5D-45CD-AA93-DA8F486E4D7D}" type="pres">
      <dgm:prSet presAssocID="{E2C686CA-072C-4714-B63A-D7479EC1582B}" presName="img" presStyleLbl="fgImgPlace1" presStyleIdx="5" presStyleCnt="6"/>
      <dgm:spPr/>
      <dgm:t>
        <a:bodyPr/>
        <a:lstStyle/>
        <a:p>
          <a:endParaRPr lang="es-MX"/>
        </a:p>
      </dgm:t>
    </dgm:pt>
    <dgm:pt modelId="{047A1A7F-5BAF-41F6-9DC5-03EDB33D3302}" type="pres">
      <dgm:prSet presAssocID="{E2C686CA-072C-4714-B63A-D7479EC1582B}" presName="text" presStyleLbl="node1" presStyleIdx="5" presStyleCnt="6">
        <dgm:presLayoutVars>
          <dgm:bulletEnabled val="1"/>
        </dgm:presLayoutVars>
      </dgm:prSet>
      <dgm:spPr/>
      <dgm:t>
        <a:bodyPr/>
        <a:lstStyle/>
        <a:p>
          <a:endParaRPr lang="es-MX"/>
        </a:p>
      </dgm:t>
    </dgm:pt>
  </dgm:ptLst>
  <dgm:cxnLst>
    <dgm:cxn modelId="{F70F4535-0529-42FC-9329-302D1DA862AA}" type="presOf" srcId="{3F9473EC-88DA-4F87-B854-0493A13973B7}" destId="{2CC76F04-1B45-490D-A86A-55895D63BE7C}" srcOrd="1" destOrd="0" presId="urn:microsoft.com/office/officeart/2005/8/layout/vList4"/>
    <dgm:cxn modelId="{69945B7B-CB6E-472A-8941-883EEB098A22}" type="presOf" srcId="{2E2530FA-458E-4E28-A070-11CF9AE58288}" destId="{EFAD2D1C-6756-41A8-B24E-8DF26CCEB41E}" srcOrd="0" destOrd="0" presId="urn:microsoft.com/office/officeart/2005/8/layout/vList4"/>
    <dgm:cxn modelId="{8F600133-3940-4AE3-9900-0AD7FA5E19F6}" type="presOf" srcId="{362101B4-E235-4987-9D6E-B1E575EEEF67}" destId="{93C2F7C2-F200-426D-AEF2-7207D7F5722A}" srcOrd="0" destOrd="0" presId="urn:microsoft.com/office/officeart/2005/8/layout/vList4"/>
    <dgm:cxn modelId="{4980C2D4-B0DD-4742-86DC-749174ABE8FB}" type="presOf" srcId="{88ED6F01-A6A4-48D0-BC4A-C0A99DD37D1F}" destId="{7EA376F1-A5AA-4A81-A081-E353F3A30A27}" srcOrd="1" destOrd="0" presId="urn:microsoft.com/office/officeart/2005/8/layout/vList4"/>
    <dgm:cxn modelId="{236E1319-B661-4320-9601-FBA0CF26A2CE}" type="presOf" srcId="{88ED6F01-A6A4-48D0-BC4A-C0A99DD37D1F}" destId="{9986D5AF-5C69-4811-9219-488616B2B78E}" srcOrd="0" destOrd="0" presId="urn:microsoft.com/office/officeart/2005/8/layout/vList4"/>
    <dgm:cxn modelId="{7268191E-2CA1-48B6-A2CA-380F54B4BF7D}" type="presOf" srcId="{E2C686CA-072C-4714-B63A-D7479EC1582B}" destId="{A4934B56-3630-4C5A-A9D6-37568FD57B69}" srcOrd="0" destOrd="0" presId="urn:microsoft.com/office/officeart/2005/8/layout/vList4"/>
    <dgm:cxn modelId="{953183C0-12B4-47C0-81C7-6AC2C8229605}" type="presOf" srcId="{F40FE882-5873-47F6-99FE-BC24700057FB}" destId="{5ED5091D-1C44-4BE8-8EE1-754C0E1BD184}" srcOrd="0" destOrd="0" presId="urn:microsoft.com/office/officeart/2005/8/layout/vList4"/>
    <dgm:cxn modelId="{F00BC42E-BAC9-4761-AB53-4139E1CF6E2D}" srcId="{2E2530FA-458E-4E28-A070-11CF9AE58288}" destId="{88ED6F01-A6A4-48D0-BC4A-C0A99DD37D1F}" srcOrd="4" destOrd="0" parTransId="{56320FBF-C4E6-4EF3-98B1-C8DD504B42E3}" sibTransId="{57C66E67-CAB7-4A5E-BCB2-C76F398DA53D}"/>
    <dgm:cxn modelId="{C064808A-B579-41EE-9D50-AC1B57A50A21}" srcId="{2E2530FA-458E-4E28-A070-11CF9AE58288}" destId="{E6F1FA1D-1BC9-4F02-96A7-98C8257FA590}" srcOrd="1" destOrd="0" parTransId="{FACCC257-144D-4EA6-8629-18D46F756B52}" sibTransId="{3C1CA762-3B94-404E-8469-EC9436AB367A}"/>
    <dgm:cxn modelId="{6FE86F6C-4230-4F97-8E53-8263B880B190}" type="presOf" srcId="{E2C686CA-072C-4714-B63A-D7479EC1582B}" destId="{047A1A7F-5BAF-41F6-9DC5-03EDB33D3302}" srcOrd="1" destOrd="0" presId="urn:microsoft.com/office/officeart/2005/8/layout/vList4"/>
    <dgm:cxn modelId="{899DE9BB-EACD-4C08-BFBB-FBF66770C1BA}" type="presOf" srcId="{362101B4-E235-4987-9D6E-B1E575EEEF67}" destId="{474ED8A7-40A1-4FD4-A824-A57F03C7B9A5}" srcOrd="1" destOrd="0" presId="urn:microsoft.com/office/officeart/2005/8/layout/vList4"/>
    <dgm:cxn modelId="{4A3BF5FB-0006-4099-B5B0-0FB7E59176DD}" srcId="{2E2530FA-458E-4E28-A070-11CF9AE58288}" destId="{3F9473EC-88DA-4F87-B854-0493A13973B7}" srcOrd="3" destOrd="0" parTransId="{FD9E16B0-D0C1-4770-85E1-98DDB6A2A889}" sibTransId="{675D6948-99D1-4122-ACE9-CE2DF683D729}"/>
    <dgm:cxn modelId="{704DAED9-BAED-4664-AD50-A428854DA7C0}" type="presOf" srcId="{E6F1FA1D-1BC9-4F02-96A7-98C8257FA590}" destId="{5A94F406-C740-4E2C-AE98-C2965BD49385}" srcOrd="1" destOrd="0" presId="urn:microsoft.com/office/officeart/2005/8/layout/vList4"/>
    <dgm:cxn modelId="{0483C166-1DB7-4758-8CCE-A9F6D2E775A1}" type="presOf" srcId="{3F9473EC-88DA-4F87-B854-0493A13973B7}" destId="{38E9AE13-257F-4C0A-A427-439BD20672EF}" srcOrd="0" destOrd="0" presId="urn:microsoft.com/office/officeart/2005/8/layout/vList4"/>
    <dgm:cxn modelId="{401E1DE7-BEC6-4CF9-A330-4B16C627BD08}" type="presOf" srcId="{E6F1FA1D-1BC9-4F02-96A7-98C8257FA590}" destId="{76463FFB-0BAD-419E-A3E3-BF4D8A9721D2}" srcOrd="0" destOrd="0" presId="urn:microsoft.com/office/officeart/2005/8/layout/vList4"/>
    <dgm:cxn modelId="{77D273C4-266D-4ADD-8194-9F3A50424823}" type="presOf" srcId="{F40FE882-5873-47F6-99FE-BC24700057FB}" destId="{8F06FEC8-CD02-4E7D-AB65-B54EBA1447C7}" srcOrd="1" destOrd="0" presId="urn:microsoft.com/office/officeart/2005/8/layout/vList4"/>
    <dgm:cxn modelId="{E8BC3B7B-0B85-4187-893B-65FB1FA6673E}" srcId="{2E2530FA-458E-4E28-A070-11CF9AE58288}" destId="{362101B4-E235-4987-9D6E-B1E575EEEF67}" srcOrd="0" destOrd="0" parTransId="{40FCAE26-FA37-456D-AFB8-60C859649ACA}" sibTransId="{99063D2D-6377-4D3D-A14B-B935C589BEA2}"/>
    <dgm:cxn modelId="{B5E6140E-D6C1-416C-BAB2-ECE10C48A286}" srcId="{2E2530FA-458E-4E28-A070-11CF9AE58288}" destId="{E2C686CA-072C-4714-B63A-D7479EC1582B}" srcOrd="5" destOrd="0" parTransId="{E4A72A29-59A7-4A00-BB44-9F2DE89DB961}" sibTransId="{F1C8300A-6E61-48B4-B6C5-5C68BD7A3FF3}"/>
    <dgm:cxn modelId="{1C23D53C-09CC-49BD-86D2-98FC0E806DDA}" srcId="{2E2530FA-458E-4E28-A070-11CF9AE58288}" destId="{F40FE882-5873-47F6-99FE-BC24700057FB}" srcOrd="2" destOrd="0" parTransId="{2FE45EC0-6C66-4940-8A24-1CCF71D9E8EC}" sibTransId="{A33749BA-C45B-4D35-9A9D-136651EE237B}"/>
    <dgm:cxn modelId="{1C692344-68C7-4555-84E2-36E21B08C1D1}" type="presParOf" srcId="{EFAD2D1C-6756-41A8-B24E-8DF26CCEB41E}" destId="{34B5FCBB-8B6A-4A74-B2EB-3D8BF5299A1C}" srcOrd="0" destOrd="0" presId="urn:microsoft.com/office/officeart/2005/8/layout/vList4"/>
    <dgm:cxn modelId="{D0739E33-156C-497D-8C10-165B172200DA}" type="presParOf" srcId="{34B5FCBB-8B6A-4A74-B2EB-3D8BF5299A1C}" destId="{93C2F7C2-F200-426D-AEF2-7207D7F5722A}" srcOrd="0" destOrd="0" presId="urn:microsoft.com/office/officeart/2005/8/layout/vList4"/>
    <dgm:cxn modelId="{03E59366-8FD0-4340-817B-6694D7B824E8}" type="presParOf" srcId="{34B5FCBB-8B6A-4A74-B2EB-3D8BF5299A1C}" destId="{EF1A23BE-1969-414B-B971-446DC28A7B13}" srcOrd="1" destOrd="0" presId="urn:microsoft.com/office/officeart/2005/8/layout/vList4"/>
    <dgm:cxn modelId="{1A8F176A-2F80-4458-B8FF-9BE82983CEB8}" type="presParOf" srcId="{34B5FCBB-8B6A-4A74-B2EB-3D8BF5299A1C}" destId="{474ED8A7-40A1-4FD4-A824-A57F03C7B9A5}" srcOrd="2" destOrd="0" presId="urn:microsoft.com/office/officeart/2005/8/layout/vList4"/>
    <dgm:cxn modelId="{1E541248-569B-4B0A-AFC6-3691CBEAF987}" type="presParOf" srcId="{EFAD2D1C-6756-41A8-B24E-8DF26CCEB41E}" destId="{75D7DCF2-61D2-4F51-B9AE-30F2FA56F814}" srcOrd="1" destOrd="0" presId="urn:microsoft.com/office/officeart/2005/8/layout/vList4"/>
    <dgm:cxn modelId="{6618E05E-1302-4D8E-A49D-F22FCD1A345A}" type="presParOf" srcId="{EFAD2D1C-6756-41A8-B24E-8DF26CCEB41E}" destId="{CB28E41A-9DC7-4B18-87B7-CB30605C6832}" srcOrd="2" destOrd="0" presId="urn:microsoft.com/office/officeart/2005/8/layout/vList4"/>
    <dgm:cxn modelId="{8AE1CB6E-92FF-47CB-A9B4-974198DC634A}" type="presParOf" srcId="{CB28E41A-9DC7-4B18-87B7-CB30605C6832}" destId="{76463FFB-0BAD-419E-A3E3-BF4D8A9721D2}" srcOrd="0" destOrd="0" presId="urn:microsoft.com/office/officeart/2005/8/layout/vList4"/>
    <dgm:cxn modelId="{2DAF68C2-672C-49CF-88F8-97F3B5C0A5BA}" type="presParOf" srcId="{CB28E41A-9DC7-4B18-87B7-CB30605C6832}" destId="{076DA59E-C224-40F4-9039-E3D67856A71A}" srcOrd="1" destOrd="0" presId="urn:microsoft.com/office/officeart/2005/8/layout/vList4"/>
    <dgm:cxn modelId="{CA3F4D15-8A31-4B8D-889B-42130FDC418A}" type="presParOf" srcId="{CB28E41A-9DC7-4B18-87B7-CB30605C6832}" destId="{5A94F406-C740-4E2C-AE98-C2965BD49385}" srcOrd="2" destOrd="0" presId="urn:microsoft.com/office/officeart/2005/8/layout/vList4"/>
    <dgm:cxn modelId="{2629CFD2-262F-41F3-9454-00BF1E02280C}" type="presParOf" srcId="{EFAD2D1C-6756-41A8-B24E-8DF26CCEB41E}" destId="{A5E7784C-E77A-4B71-A713-F0738788E1C3}" srcOrd="3" destOrd="0" presId="urn:microsoft.com/office/officeart/2005/8/layout/vList4"/>
    <dgm:cxn modelId="{6B90A845-C16C-477D-A899-2FDA76FD5ABC}" type="presParOf" srcId="{EFAD2D1C-6756-41A8-B24E-8DF26CCEB41E}" destId="{39A10D14-216D-427D-8D25-3889BDB179F0}" srcOrd="4" destOrd="0" presId="urn:microsoft.com/office/officeart/2005/8/layout/vList4"/>
    <dgm:cxn modelId="{9CA389CF-11A4-49E6-88AC-C709E33257DF}" type="presParOf" srcId="{39A10D14-216D-427D-8D25-3889BDB179F0}" destId="{5ED5091D-1C44-4BE8-8EE1-754C0E1BD184}" srcOrd="0" destOrd="0" presId="urn:microsoft.com/office/officeart/2005/8/layout/vList4"/>
    <dgm:cxn modelId="{F2332A2A-6FC2-405F-9F9B-9E3160E93384}" type="presParOf" srcId="{39A10D14-216D-427D-8D25-3889BDB179F0}" destId="{CA0D78B4-A3B2-456D-A651-CE4DC678C4BB}" srcOrd="1" destOrd="0" presId="urn:microsoft.com/office/officeart/2005/8/layout/vList4"/>
    <dgm:cxn modelId="{FD1A8867-863B-4DD3-B9C8-A503936A59F2}" type="presParOf" srcId="{39A10D14-216D-427D-8D25-3889BDB179F0}" destId="{8F06FEC8-CD02-4E7D-AB65-B54EBA1447C7}" srcOrd="2" destOrd="0" presId="urn:microsoft.com/office/officeart/2005/8/layout/vList4"/>
    <dgm:cxn modelId="{3B2E479C-171F-4A99-8BCE-81A4D23583A2}" type="presParOf" srcId="{EFAD2D1C-6756-41A8-B24E-8DF26CCEB41E}" destId="{5D016D7A-9519-4309-A408-60174978A7A0}" srcOrd="5" destOrd="0" presId="urn:microsoft.com/office/officeart/2005/8/layout/vList4"/>
    <dgm:cxn modelId="{2EBC19E7-4B66-4476-9A25-C278A6C9A1CE}" type="presParOf" srcId="{EFAD2D1C-6756-41A8-B24E-8DF26CCEB41E}" destId="{B3464623-8F90-440F-9A81-9DC0E9D123DA}" srcOrd="6" destOrd="0" presId="urn:microsoft.com/office/officeart/2005/8/layout/vList4"/>
    <dgm:cxn modelId="{5D120A57-19CF-487B-81B2-0B0391454313}" type="presParOf" srcId="{B3464623-8F90-440F-9A81-9DC0E9D123DA}" destId="{38E9AE13-257F-4C0A-A427-439BD20672EF}" srcOrd="0" destOrd="0" presId="urn:microsoft.com/office/officeart/2005/8/layout/vList4"/>
    <dgm:cxn modelId="{6487D0B4-7935-4F7D-961F-ADDD0086749C}" type="presParOf" srcId="{B3464623-8F90-440F-9A81-9DC0E9D123DA}" destId="{B956E115-6DD1-4C89-AD12-900A439AA461}" srcOrd="1" destOrd="0" presId="urn:microsoft.com/office/officeart/2005/8/layout/vList4"/>
    <dgm:cxn modelId="{9D512A4F-1440-44EB-BDBB-0D5C7F7B3EB1}" type="presParOf" srcId="{B3464623-8F90-440F-9A81-9DC0E9D123DA}" destId="{2CC76F04-1B45-490D-A86A-55895D63BE7C}" srcOrd="2" destOrd="0" presId="urn:microsoft.com/office/officeart/2005/8/layout/vList4"/>
    <dgm:cxn modelId="{F7C9880A-6CC6-43F3-A045-D990CD6E411E}" type="presParOf" srcId="{EFAD2D1C-6756-41A8-B24E-8DF26CCEB41E}" destId="{25BB449B-5CD1-4A0E-A4B3-8EFFA6B03C29}" srcOrd="7" destOrd="0" presId="urn:microsoft.com/office/officeart/2005/8/layout/vList4"/>
    <dgm:cxn modelId="{51923AEF-7CE4-485F-80A5-CDB0F1505CF5}" type="presParOf" srcId="{EFAD2D1C-6756-41A8-B24E-8DF26CCEB41E}" destId="{A4A9D523-5191-4CE3-8DF2-8157439532D4}" srcOrd="8" destOrd="0" presId="urn:microsoft.com/office/officeart/2005/8/layout/vList4"/>
    <dgm:cxn modelId="{95803B56-C5EC-4F99-B642-C898E7A1B49F}" type="presParOf" srcId="{A4A9D523-5191-4CE3-8DF2-8157439532D4}" destId="{9986D5AF-5C69-4811-9219-488616B2B78E}" srcOrd="0" destOrd="0" presId="urn:microsoft.com/office/officeart/2005/8/layout/vList4"/>
    <dgm:cxn modelId="{EBA9A89C-629E-4C4D-BD65-A89C15E6D7C3}" type="presParOf" srcId="{A4A9D523-5191-4CE3-8DF2-8157439532D4}" destId="{5D3C83FE-8D48-47D5-8CDD-771EB1B41A85}" srcOrd="1" destOrd="0" presId="urn:microsoft.com/office/officeart/2005/8/layout/vList4"/>
    <dgm:cxn modelId="{797197BB-6F0D-4456-BAA0-C9E5003D3F28}" type="presParOf" srcId="{A4A9D523-5191-4CE3-8DF2-8157439532D4}" destId="{7EA376F1-A5AA-4A81-A081-E353F3A30A27}" srcOrd="2" destOrd="0" presId="urn:microsoft.com/office/officeart/2005/8/layout/vList4"/>
    <dgm:cxn modelId="{ED02DB7C-6D45-43FB-949C-012BA2A72670}" type="presParOf" srcId="{EFAD2D1C-6756-41A8-B24E-8DF26CCEB41E}" destId="{BC104CC4-BD4C-4EBB-9F2B-0BD12C025D61}" srcOrd="9" destOrd="0" presId="urn:microsoft.com/office/officeart/2005/8/layout/vList4"/>
    <dgm:cxn modelId="{20D0C132-50CE-4DE9-A8F2-E3537050F5DE}" type="presParOf" srcId="{EFAD2D1C-6756-41A8-B24E-8DF26CCEB41E}" destId="{1391AC8B-D441-45D5-8B61-2C9736FC1952}" srcOrd="10" destOrd="0" presId="urn:microsoft.com/office/officeart/2005/8/layout/vList4"/>
    <dgm:cxn modelId="{00332B0C-58E4-4ABD-A1BB-4CE2C78897AB}" type="presParOf" srcId="{1391AC8B-D441-45D5-8B61-2C9736FC1952}" destId="{A4934B56-3630-4C5A-A9D6-37568FD57B69}" srcOrd="0" destOrd="0" presId="urn:microsoft.com/office/officeart/2005/8/layout/vList4"/>
    <dgm:cxn modelId="{DEACDE38-EAF5-44A4-8E1C-AB803D6D0916}" type="presParOf" srcId="{1391AC8B-D441-45D5-8B61-2C9736FC1952}" destId="{3C32CB53-8A5D-45CD-AA93-DA8F486E4D7D}" srcOrd="1" destOrd="0" presId="urn:microsoft.com/office/officeart/2005/8/layout/vList4"/>
    <dgm:cxn modelId="{643FDA43-465B-480B-A725-54F215C45A42}" type="presParOf" srcId="{1391AC8B-D441-45D5-8B61-2C9736FC1952}" destId="{047A1A7F-5BAF-41F6-9DC5-03EDB33D3302}"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DBB5D74-C7E5-4C6A-A29F-213264EFBFAA}" type="doc">
      <dgm:prSet loTypeId="urn:microsoft.com/office/officeart/2005/8/layout/vList4" loCatId="list" qsTypeId="urn:microsoft.com/office/officeart/2005/8/quickstyle/simple1" qsCatId="simple" csTypeId="urn:microsoft.com/office/officeart/2005/8/colors/accent3_2" csCatId="accent3" phldr="1"/>
      <dgm:spPr/>
      <dgm:t>
        <a:bodyPr/>
        <a:lstStyle/>
        <a:p>
          <a:endParaRPr lang="es-MX"/>
        </a:p>
      </dgm:t>
    </dgm:pt>
    <dgm:pt modelId="{CA1AAB46-D312-4A85-B54A-290F2149D80E}">
      <dgm:prSet phldrT="[Texto]" custT="1"/>
      <dgm:spPr/>
      <dgm:t>
        <a:bodyPr/>
        <a:lstStyle/>
        <a:p>
          <a:r>
            <a:rPr lang="es-MX" altLang="es-MX" sz="2000" b="1" smtClean="0">
              <a:latin typeface="Arial" panose="020B0604020202020204" pitchFamily="34" charset="0"/>
              <a:cs typeface="Arial" panose="020B0604020202020204" pitchFamily="34" charset="0"/>
            </a:rPr>
            <a:t>Escrito libre con acuse de recibo</a:t>
          </a:r>
          <a:endParaRPr lang="es-MX" sz="2000" dirty="0">
            <a:latin typeface="Arial" panose="020B0604020202020204" pitchFamily="34" charset="0"/>
            <a:cs typeface="Arial" panose="020B0604020202020204" pitchFamily="34" charset="0"/>
          </a:endParaRPr>
        </a:p>
      </dgm:t>
    </dgm:pt>
    <dgm:pt modelId="{BCC483FA-D5C8-4171-B263-82A716EDEF2E}" type="parTrans" cxnId="{A8F16EEE-4A4A-4B2B-AE64-5DEDBBC91E14}">
      <dgm:prSet/>
      <dgm:spPr/>
      <dgm:t>
        <a:bodyPr/>
        <a:lstStyle/>
        <a:p>
          <a:endParaRPr lang="es-MX" sz="2000">
            <a:latin typeface="Arial" panose="020B0604020202020204" pitchFamily="34" charset="0"/>
            <a:cs typeface="Arial" panose="020B0604020202020204" pitchFamily="34" charset="0"/>
          </a:endParaRPr>
        </a:p>
      </dgm:t>
    </dgm:pt>
    <dgm:pt modelId="{1F0E5422-DB20-4775-80DE-3374E0D6AD22}" type="sibTrans" cxnId="{A8F16EEE-4A4A-4B2B-AE64-5DEDBBC91E14}">
      <dgm:prSet/>
      <dgm:spPr/>
      <dgm:t>
        <a:bodyPr/>
        <a:lstStyle/>
        <a:p>
          <a:endParaRPr lang="es-MX" sz="2000">
            <a:latin typeface="Arial" panose="020B0604020202020204" pitchFamily="34" charset="0"/>
            <a:cs typeface="Arial" panose="020B0604020202020204" pitchFamily="34" charset="0"/>
          </a:endParaRPr>
        </a:p>
      </dgm:t>
    </dgm:pt>
    <dgm:pt modelId="{FF7CA8CF-4692-45E6-9807-3A8B893C78CC}">
      <dgm:prSet phldrT="[Texto]" custT="1"/>
      <dgm:spPr/>
      <dgm:t>
        <a:bodyPr/>
        <a:lstStyle/>
        <a:p>
          <a:pPr algn="just"/>
          <a:r>
            <a:rPr lang="es-MX" altLang="es-MX" sz="2000" b="1" smtClean="0">
              <a:latin typeface="Arial" panose="020B0604020202020204" pitchFamily="34" charset="0"/>
              <a:cs typeface="Arial" panose="020B0604020202020204" pitchFamily="34" charset="0"/>
            </a:rPr>
            <a:t>Acudiendo a la unidad de transparencia y llenando el formato que se le proporcionara.</a:t>
          </a:r>
          <a:endParaRPr lang="es-MX" sz="2000" dirty="0">
            <a:latin typeface="Arial" panose="020B0604020202020204" pitchFamily="34" charset="0"/>
            <a:cs typeface="Arial" panose="020B0604020202020204" pitchFamily="34" charset="0"/>
          </a:endParaRPr>
        </a:p>
      </dgm:t>
    </dgm:pt>
    <dgm:pt modelId="{AC341754-8CBA-4C04-9E92-3A585B1E04BF}" type="parTrans" cxnId="{F7670D56-5DF0-4373-8230-CD3F8BDD3A8F}">
      <dgm:prSet/>
      <dgm:spPr/>
      <dgm:t>
        <a:bodyPr/>
        <a:lstStyle/>
        <a:p>
          <a:endParaRPr lang="es-MX" sz="2000">
            <a:latin typeface="Arial" panose="020B0604020202020204" pitchFamily="34" charset="0"/>
            <a:cs typeface="Arial" panose="020B0604020202020204" pitchFamily="34" charset="0"/>
          </a:endParaRPr>
        </a:p>
      </dgm:t>
    </dgm:pt>
    <dgm:pt modelId="{57E4E418-9862-4426-A7D0-6CE6195CFBB7}" type="sibTrans" cxnId="{F7670D56-5DF0-4373-8230-CD3F8BDD3A8F}">
      <dgm:prSet/>
      <dgm:spPr/>
      <dgm:t>
        <a:bodyPr/>
        <a:lstStyle/>
        <a:p>
          <a:endParaRPr lang="es-MX" sz="2000">
            <a:latin typeface="Arial" panose="020B0604020202020204" pitchFamily="34" charset="0"/>
            <a:cs typeface="Arial" panose="020B0604020202020204" pitchFamily="34" charset="0"/>
          </a:endParaRPr>
        </a:p>
      </dgm:t>
    </dgm:pt>
    <dgm:pt modelId="{DE12B503-BB79-4D07-8CDB-282E76922F0C}">
      <dgm:prSet phldrT="[Texto]" custT="1"/>
      <dgm:spPr/>
      <dgm:t>
        <a:bodyPr/>
        <a:lstStyle/>
        <a:p>
          <a:pPr algn="l"/>
          <a:r>
            <a:rPr lang="es-MX" altLang="es-MX" sz="2000" b="1" smtClean="0">
              <a:latin typeface="Arial" panose="020B0604020202020204" pitchFamily="34" charset="0"/>
              <a:cs typeface="Arial" panose="020B0604020202020204" pitchFamily="34" charset="0"/>
            </a:rPr>
            <a:t>A través de www.plataformadetransparencia.org.mx</a:t>
          </a:r>
          <a:endParaRPr lang="es-MX" sz="2000" dirty="0">
            <a:latin typeface="Arial" panose="020B0604020202020204" pitchFamily="34" charset="0"/>
            <a:cs typeface="Arial" panose="020B0604020202020204" pitchFamily="34" charset="0"/>
          </a:endParaRPr>
        </a:p>
      </dgm:t>
    </dgm:pt>
    <dgm:pt modelId="{44AB938F-8C9A-46F7-A69F-448B88223C62}" type="parTrans" cxnId="{18AA8FF5-4BA7-4B78-9931-9B95EBF78C08}">
      <dgm:prSet/>
      <dgm:spPr/>
      <dgm:t>
        <a:bodyPr/>
        <a:lstStyle/>
        <a:p>
          <a:endParaRPr lang="es-MX" sz="2000">
            <a:latin typeface="Arial" panose="020B0604020202020204" pitchFamily="34" charset="0"/>
            <a:cs typeface="Arial" panose="020B0604020202020204" pitchFamily="34" charset="0"/>
          </a:endParaRPr>
        </a:p>
      </dgm:t>
    </dgm:pt>
    <dgm:pt modelId="{261FB89F-112B-46A5-A62E-72288C8D31D3}" type="sibTrans" cxnId="{18AA8FF5-4BA7-4B78-9931-9B95EBF78C08}">
      <dgm:prSet/>
      <dgm:spPr/>
      <dgm:t>
        <a:bodyPr/>
        <a:lstStyle/>
        <a:p>
          <a:endParaRPr lang="es-MX" sz="2000">
            <a:latin typeface="Arial" panose="020B0604020202020204" pitchFamily="34" charset="0"/>
            <a:cs typeface="Arial" panose="020B0604020202020204" pitchFamily="34" charset="0"/>
          </a:endParaRPr>
        </a:p>
      </dgm:t>
    </dgm:pt>
    <dgm:pt modelId="{9932A207-87E6-4FD8-A015-FDA67F93C142}" type="pres">
      <dgm:prSet presAssocID="{DDBB5D74-C7E5-4C6A-A29F-213264EFBFAA}" presName="linear" presStyleCnt="0">
        <dgm:presLayoutVars>
          <dgm:dir/>
          <dgm:resizeHandles val="exact"/>
        </dgm:presLayoutVars>
      </dgm:prSet>
      <dgm:spPr/>
      <dgm:t>
        <a:bodyPr/>
        <a:lstStyle/>
        <a:p>
          <a:endParaRPr lang="es-MX"/>
        </a:p>
      </dgm:t>
    </dgm:pt>
    <dgm:pt modelId="{376EEE04-8B11-4CD5-AB52-7A41D65AD476}" type="pres">
      <dgm:prSet presAssocID="{CA1AAB46-D312-4A85-B54A-290F2149D80E}" presName="comp" presStyleCnt="0"/>
      <dgm:spPr/>
      <dgm:t>
        <a:bodyPr/>
        <a:lstStyle/>
        <a:p>
          <a:endParaRPr lang="es-MX"/>
        </a:p>
      </dgm:t>
    </dgm:pt>
    <dgm:pt modelId="{157C19A0-FB65-4A4A-A479-11016680DB48}" type="pres">
      <dgm:prSet presAssocID="{CA1AAB46-D312-4A85-B54A-290F2149D80E}" presName="box" presStyleLbl="node1" presStyleIdx="0" presStyleCnt="3" custLinFactNeighborX="-8815" custLinFactNeighborY="-1346"/>
      <dgm:spPr/>
      <dgm:t>
        <a:bodyPr/>
        <a:lstStyle/>
        <a:p>
          <a:endParaRPr lang="es-MX"/>
        </a:p>
      </dgm:t>
    </dgm:pt>
    <dgm:pt modelId="{A22DE671-935A-4D79-8FF5-7EFADC4CDFEF}" type="pres">
      <dgm:prSet presAssocID="{CA1AAB46-D312-4A85-B54A-290F2149D80E}" presName="img" presStyleLbl="fgImgPlace1" presStyleIdx="0" presStyleCnt="3"/>
      <dgm:spPr/>
      <dgm:t>
        <a:bodyPr/>
        <a:lstStyle/>
        <a:p>
          <a:endParaRPr lang="es-MX"/>
        </a:p>
      </dgm:t>
    </dgm:pt>
    <dgm:pt modelId="{F4BC1CF4-A83C-4E12-82F1-FB6779877C0A}" type="pres">
      <dgm:prSet presAssocID="{CA1AAB46-D312-4A85-B54A-290F2149D80E}" presName="text" presStyleLbl="node1" presStyleIdx="0" presStyleCnt="3">
        <dgm:presLayoutVars>
          <dgm:bulletEnabled val="1"/>
        </dgm:presLayoutVars>
      </dgm:prSet>
      <dgm:spPr/>
      <dgm:t>
        <a:bodyPr/>
        <a:lstStyle/>
        <a:p>
          <a:endParaRPr lang="es-MX"/>
        </a:p>
      </dgm:t>
    </dgm:pt>
    <dgm:pt modelId="{A59FDC98-357F-4FD6-B389-7CE2D8520781}" type="pres">
      <dgm:prSet presAssocID="{1F0E5422-DB20-4775-80DE-3374E0D6AD22}" presName="spacer" presStyleCnt="0"/>
      <dgm:spPr/>
      <dgm:t>
        <a:bodyPr/>
        <a:lstStyle/>
        <a:p>
          <a:endParaRPr lang="es-MX"/>
        </a:p>
      </dgm:t>
    </dgm:pt>
    <dgm:pt modelId="{63216F30-6068-4445-BC10-A6BD6868050B}" type="pres">
      <dgm:prSet presAssocID="{FF7CA8CF-4692-45E6-9807-3A8B893C78CC}" presName="comp" presStyleCnt="0"/>
      <dgm:spPr/>
      <dgm:t>
        <a:bodyPr/>
        <a:lstStyle/>
        <a:p>
          <a:endParaRPr lang="es-MX"/>
        </a:p>
      </dgm:t>
    </dgm:pt>
    <dgm:pt modelId="{B35948C0-959B-40E3-9386-F768CC2B18A9}" type="pres">
      <dgm:prSet presAssocID="{FF7CA8CF-4692-45E6-9807-3A8B893C78CC}" presName="box" presStyleLbl="node1" presStyleIdx="1" presStyleCnt="3" custLinFactNeighborX="-1071" custLinFactNeighborY="-1995"/>
      <dgm:spPr/>
      <dgm:t>
        <a:bodyPr/>
        <a:lstStyle/>
        <a:p>
          <a:endParaRPr lang="es-MX"/>
        </a:p>
      </dgm:t>
    </dgm:pt>
    <dgm:pt modelId="{6E28020D-02AB-439A-8902-4ADAC0245859}" type="pres">
      <dgm:prSet presAssocID="{FF7CA8CF-4692-45E6-9807-3A8B893C78CC}" presName="img" presStyleLbl="fgImgPlace1" presStyleIdx="1" presStyleCnt="3"/>
      <dgm:spPr/>
      <dgm:t>
        <a:bodyPr/>
        <a:lstStyle/>
        <a:p>
          <a:endParaRPr lang="es-MX"/>
        </a:p>
      </dgm:t>
    </dgm:pt>
    <dgm:pt modelId="{DB132D77-5CF2-4D49-A53B-66FED5FC0798}" type="pres">
      <dgm:prSet presAssocID="{FF7CA8CF-4692-45E6-9807-3A8B893C78CC}" presName="text" presStyleLbl="node1" presStyleIdx="1" presStyleCnt="3">
        <dgm:presLayoutVars>
          <dgm:bulletEnabled val="1"/>
        </dgm:presLayoutVars>
      </dgm:prSet>
      <dgm:spPr/>
      <dgm:t>
        <a:bodyPr/>
        <a:lstStyle/>
        <a:p>
          <a:endParaRPr lang="es-MX"/>
        </a:p>
      </dgm:t>
    </dgm:pt>
    <dgm:pt modelId="{BB9E1142-3A57-4607-BFD0-F8076B40E880}" type="pres">
      <dgm:prSet presAssocID="{57E4E418-9862-4426-A7D0-6CE6195CFBB7}" presName="spacer" presStyleCnt="0"/>
      <dgm:spPr/>
      <dgm:t>
        <a:bodyPr/>
        <a:lstStyle/>
        <a:p>
          <a:endParaRPr lang="es-MX"/>
        </a:p>
      </dgm:t>
    </dgm:pt>
    <dgm:pt modelId="{EC83B0C7-C0EE-4667-81B6-79EF5B9DC3F8}" type="pres">
      <dgm:prSet presAssocID="{DE12B503-BB79-4D07-8CDB-282E76922F0C}" presName="comp" presStyleCnt="0"/>
      <dgm:spPr/>
      <dgm:t>
        <a:bodyPr/>
        <a:lstStyle/>
        <a:p>
          <a:endParaRPr lang="es-MX"/>
        </a:p>
      </dgm:t>
    </dgm:pt>
    <dgm:pt modelId="{78898EBD-6484-474B-950D-039AA9E711E1}" type="pres">
      <dgm:prSet presAssocID="{DE12B503-BB79-4D07-8CDB-282E76922F0C}" presName="box" presStyleLbl="node1" presStyleIdx="2" presStyleCnt="3"/>
      <dgm:spPr/>
      <dgm:t>
        <a:bodyPr/>
        <a:lstStyle/>
        <a:p>
          <a:endParaRPr lang="es-MX"/>
        </a:p>
      </dgm:t>
    </dgm:pt>
    <dgm:pt modelId="{8652BBEB-4D50-4007-B8F0-EAD37F8BC309}" type="pres">
      <dgm:prSet presAssocID="{DE12B503-BB79-4D07-8CDB-282E76922F0C}" presName="img" presStyleLbl="fgImgPlace1" presStyleIdx="2" presStyleCnt="3"/>
      <dgm:spPr/>
      <dgm:t>
        <a:bodyPr/>
        <a:lstStyle/>
        <a:p>
          <a:endParaRPr lang="es-MX"/>
        </a:p>
      </dgm:t>
    </dgm:pt>
    <dgm:pt modelId="{F762B942-C464-4E01-9EAE-845E0A0C8D47}" type="pres">
      <dgm:prSet presAssocID="{DE12B503-BB79-4D07-8CDB-282E76922F0C}" presName="text" presStyleLbl="node1" presStyleIdx="2" presStyleCnt="3">
        <dgm:presLayoutVars>
          <dgm:bulletEnabled val="1"/>
        </dgm:presLayoutVars>
      </dgm:prSet>
      <dgm:spPr/>
      <dgm:t>
        <a:bodyPr/>
        <a:lstStyle/>
        <a:p>
          <a:endParaRPr lang="es-MX"/>
        </a:p>
      </dgm:t>
    </dgm:pt>
  </dgm:ptLst>
  <dgm:cxnLst>
    <dgm:cxn modelId="{18AA8FF5-4BA7-4B78-9931-9B95EBF78C08}" srcId="{DDBB5D74-C7E5-4C6A-A29F-213264EFBFAA}" destId="{DE12B503-BB79-4D07-8CDB-282E76922F0C}" srcOrd="2" destOrd="0" parTransId="{44AB938F-8C9A-46F7-A69F-448B88223C62}" sibTransId="{261FB89F-112B-46A5-A62E-72288C8D31D3}"/>
    <dgm:cxn modelId="{9E2C8DA0-07C2-4906-B094-C4158A6F111A}" type="presOf" srcId="{DE12B503-BB79-4D07-8CDB-282E76922F0C}" destId="{F762B942-C464-4E01-9EAE-845E0A0C8D47}" srcOrd="1" destOrd="0" presId="urn:microsoft.com/office/officeart/2005/8/layout/vList4"/>
    <dgm:cxn modelId="{68D3915B-EA8C-4259-8ACD-254447E509D1}" type="presOf" srcId="{FF7CA8CF-4692-45E6-9807-3A8B893C78CC}" destId="{DB132D77-5CF2-4D49-A53B-66FED5FC0798}" srcOrd="1" destOrd="0" presId="urn:microsoft.com/office/officeart/2005/8/layout/vList4"/>
    <dgm:cxn modelId="{E9094D15-3F7D-4937-A65E-09F712D8F162}" type="presOf" srcId="{DE12B503-BB79-4D07-8CDB-282E76922F0C}" destId="{78898EBD-6484-474B-950D-039AA9E711E1}" srcOrd="0" destOrd="0" presId="urn:microsoft.com/office/officeart/2005/8/layout/vList4"/>
    <dgm:cxn modelId="{74EABC0A-262B-44AE-84DC-CAA9332D45E2}" type="presOf" srcId="{FF7CA8CF-4692-45E6-9807-3A8B893C78CC}" destId="{B35948C0-959B-40E3-9386-F768CC2B18A9}" srcOrd="0" destOrd="0" presId="urn:microsoft.com/office/officeart/2005/8/layout/vList4"/>
    <dgm:cxn modelId="{A8F16EEE-4A4A-4B2B-AE64-5DEDBBC91E14}" srcId="{DDBB5D74-C7E5-4C6A-A29F-213264EFBFAA}" destId="{CA1AAB46-D312-4A85-B54A-290F2149D80E}" srcOrd="0" destOrd="0" parTransId="{BCC483FA-D5C8-4171-B263-82A716EDEF2E}" sibTransId="{1F0E5422-DB20-4775-80DE-3374E0D6AD22}"/>
    <dgm:cxn modelId="{F7670D56-5DF0-4373-8230-CD3F8BDD3A8F}" srcId="{DDBB5D74-C7E5-4C6A-A29F-213264EFBFAA}" destId="{FF7CA8CF-4692-45E6-9807-3A8B893C78CC}" srcOrd="1" destOrd="0" parTransId="{AC341754-8CBA-4C04-9E92-3A585B1E04BF}" sibTransId="{57E4E418-9862-4426-A7D0-6CE6195CFBB7}"/>
    <dgm:cxn modelId="{099467F2-D667-4324-927B-ACB99635C8AF}" type="presOf" srcId="{CA1AAB46-D312-4A85-B54A-290F2149D80E}" destId="{F4BC1CF4-A83C-4E12-82F1-FB6779877C0A}" srcOrd="1" destOrd="0" presId="urn:microsoft.com/office/officeart/2005/8/layout/vList4"/>
    <dgm:cxn modelId="{FACCF040-4B5B-4FB5-AA4F-582A76759E7F}" type="presOf" srcId="{DDBB5D74-C7E5-4C6A-A29F-213264EFBFAA}" destId="{9932A207-87E6-4FD8-A015-FDA67F93C142}" srcOrd="0" destOrd="0" presId="urn:microsoft.com/office/officeart/2005/8/layout/vList4"/>
    <dgm:cxn modelId="{7A179076-E1E0-4A84-8977-2CE6F11085BD}" type="presOf" srcId="{CA1AAB46-D312-4A85-B54A-290F2149D80E}" destId="{157C19A0-FB65-4A4A-A479-11016680DB48}" srcOrd="0" destOrd="0" presId="urn:microsoft.com/office/officeart/2005/8/layout/vList4"/>
    <dgm:cxn modelId="{F38A0675-9155-4F0D-9F2C-715AA8F977A9}" type="presParOf" srcId="{9932A207-87E6-4FD8-A015-FDA67F93C142}" destId="{376EEE04-8B11-4CD5-AB52-7A41D65AD476}" srcOrd="0" destOrd="0" presId="urn:microsoft.com/office/officeart/2005/8/layout/vList4"/>
    <dgm:cxn modelId="{8618AD4E-A4A2-4B91-BFED-045890996AAA}" type="presParOf" srcId="{376EEE04-8B11-4CD5-AB52-7A41D65AD476}" destId="{157C19A0-FB65-4A4A-A479-11016680DB48}" srcOrd="0" destOrd="0" presId="urn:microsoft.com/office/officeart/2005/8/layout/vList4"/>
    <dgm:cxn modelId="{E9DA07E6-07BC-4010-B1DB-19034A9DD12F}" type="presParOf" srcId="{376EEE04-8B11-4CD5-AB52-7A41D65AD476}" destId="{A22DE671-935A-4D79-8FF5-7EFADC4CDFEF}" srcOrd="1" destOrd="0" presId="urn:microsoft.com/office/officeart/2005/8/layout/vList4"/>
    <dgm:cxn modelId="{3603E11F-61A6-4EB8-99BC-B076642141B7}" type="presParOf" srcId="{376EEE04-8B11-4CD5-AB52-7A41D65AD476}" destId="{F4BC1CF4-A83C-4E12-82F1-FB6779877C0A}" srcOrd="2" destOrd="0" presId="urn:microsoft.com/office/officeart/2005/8/layout/vList4"/>
    <dgm:cxn modelId="{01D336E1-AC0E-4AF4-9730-02B5F2278DEA}" type="presParOf" srcId="{9932A207-87E6-4FD8-A015-FDA67F93C142}" destId="{A59FDC98-357F-4FD6-B389-7CE2D8520781}" srcOrd="1" destOrd="0" presId="urn:microsoft.com/office/officeart/2005/8/layout/vList4"/>
    <dgm:cxn modelId="{5FEE7716-1245-47EA-BE07-683EC2852630}" type="presParOf" srcId="{9932A207-87E6-4FD8-A015-FDA67F93C142}" destId="{63216F30-6068-4445-BC10-A6BD6868050B}" srcOrd="2" destOrd="0" presId="urn:microsoft.com/office/officeart/2005/8/layout/vList4"/>
    <dgm:cxn modelId="{D35AE826-D0D3-4A44-8DB3-E5D4B8E7B3E2}" type="presParOf" srcId="{63216F30-6068-4445-BC10-A6BD6868050B}" destId="{B35948C0-959B-40E3-9386-F768CC2B18A9}" srcOrd="0" destOrd="0" presId="urn:microsoft.com/office/officeart/2005/8/layout/vList4"/>
    <dgm:cxn modelId="{E0BF5097-6B1A-4174-A3F4-CC69FE5051AA}" type="presParOf" srcId="{63216F30-6068-4445-BC10-A6BD6868050B}" destId="{6E28020D-02AB-439A-8902-4ADAC0245859}" srcOrd="1" destOrd="0" presId="urn:microsoft.com/office/officeart/2005/8/layout/vList4"/>
    <dgm:cxn modelId="{A399AE92-1DC1-4574-88B7-C28BD728B3F3}" type="presParOf" srcId="{63216F30-6068-4445-BC10-A6BD6868050B}" destId="{DB132D77-5CF2-4D49-A53B-66FED5FC0798}" srcOrd="2" destOrd="0" presId="urn:microsoft.com/office/officeart/2005/8/layout/vList4"/>
    <dgm:cxn modelId="{BD1E9D4A-DE4B-4B33-9763-5D5FE8552E73}" type="presParOf" srcId="{9932A207-87E6-4FD8-A015-FDA67F93C142}" destId="{BB9E1142-3A57-4607-BFD0-F8076B40E880}" srcOrd="3" destOrd="0" presId="urn:microsoft.com/office/officeart/2005/8/layout/vList4"/>
    <dgm:cxn modelId="{C6223446-313F-4BD4-BB24-DC5C667D3555}" type="presParOf" srcId="{9932A207-87E6-4FD8-A015-FDA67F93C142}" destId="{EC83B0C7-C0EE-4667-81B6-79EF5B9DC3F8}" srcOrd="4" destOrd="0" presId="urn:microsoft.com/office/officeart/2005/8/layout/vList4"/>
    <dgm:cxn modelId="{2044A8A9-7FFC-4AD2-B4BA-AF927362AA28}" type="presParOf" srcId="{EC83B0C7-C0EE-4667-81B6-79EF5B9DC3F8}" destId="{78898EBD-6484-474B-950D-039AA9E711E1}" srcOrd="0" destOrd="0" presId="urn:microsoft.com/office/officeart/2005/8/layout/vList4"/>
    <dgm:cxn modelId="{A7C06F78-FE6B-4802-A9E8-7481526A7832}" type="presParOf" srcId="{EC83B0C7-C0EE-4667-81B6-79EF5B9DC3F8}" destId="{8652BBEB-4D50-4007-B8F0-EAD37F8BC309}" srcOrd="1" destOrd="0" presId="urn:microsoft.com/office/officeart/2005/8/layout/vList4"/>
    <dgm:cxn modelId="{28BA17BF-31A0-4850-A980-41E230544C14}" type="presParOf" srcId="{EC83B0C7-C0EE-4667-81B6-79EF5B9DC3F8}" destId="{F762B942-C464-4E01-9EAE-845E0A0C8D47}" srcOrd="2" destOrd="0" presId="urn:microsoft.com/office/officeart/2005/8/layout/vList4"/>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63A663B-B277-4F60-825B-8852EC20CB47}" type="doc">
      <dgm:prSet loTypeId="urn:microsoft.com/office/officeart/2005/8/layout/radial2" loCatId="relationship" qsTypeId="urn:microsoft.com/office/officeart/2005/8/quickstyle/3d1" qsCatId="3D" csTypeId="urn:microsoft.com/office/officeart/2005/8/colors/accent2_2" csCatId="accent2" phldr="1"/>
      <dgm:spPr/>
      <dgm:t>
        <a:bodyPr/>
        <a:lstStyle/>
        <a:p>
          <a:endParaRPr lang="es-MX"/>
        </a:p>
      </dgm:t>
    </dgm:pt>
    <dgm:pt modelId="{CDDC8197-43BB-4C23-9AFB-23374424141C}">
      <dgm:prSet phldrT="[Texto]" custT="1"/>
      <dgm:spPr/>
      <dgm:t>
        <a:bodyPr/>
        <a:lstStyle/>
        <a:p>
          <a:r>
            <a:rPr lang="es-MX" sz="2000" dirty="0" smtClean="0">
              <a:latin typeface="Arial" panose="020B0604020202020204" pitchFamily="34" charset="0"/>
              <a:cs typeface="Arial" panose="020B0604020202020204" pitchFamily="34" charset="0"/>
            </a:rPr>
            <a:t>Afirmativa</a:t>
          </a:r>
          <a:endParaRPr lang="es-MX" sz="2000" dirty="0"/>
        </a:p>
      </dgm:t>
    </dgm:pt>
    <dgm:pt modelId="{85F1486D-859A-4256-B821-4CDE50D29937}" type="parTrans" cxnId="{78F1C39F-85E7-441A-A217-D3009CFE1520}">
      <dgm:prSet/>
      <dgm:spPr/>
      <dgm:t>
        <a:bodyPr/>
        <a:lstStyle/>
        <a:p>
          <a:endParaRPr lang="es-MX"/>
        </a:p>
      </dgm:t>
    </dgm:pt>
    <dgm:pt modelId="{183AC13E-859A-43F4-9FA0-99655B368CA5}" type="sibTrans" cxnId="{78F1C39F-85E7-441A-A217-D3009CFE1520}">
      <dgm:prSet/>
      <dgm:spPr/>
      <dgm:t>
        <a:bodyPr/>
        <a:lstStyle/>
        <a:p>
          <a:endParaRPr lang="es-MX"/>
        </a:p>
      </dgm:t>
    </dgm:pt>
    <dgm:pt modelId="{CEA1FEE4-4C9C-4E43-B0B6-3B9DFC5FD118}">
      <dgm:prSet phldrT="[Texto]" custT="1"/>
      <dgm:spPr/>
      <dgm:t>
        <a:bodyPr/>
        <a:lstStyle/>
        <a:p>
          <a:r>
            <a:rPr lang="es-MX" sz="2000" dirty="0" smtClean="0"/>
            <a:t>Parcialmente Afirmativa </a:t>
          </a:r>
          <a:endParaRPr lang="es-MX" sz="2000" dirty="0"/>
        </a:p>
      </dgm:t>
    </dgm:pt>
    <dgm:pt modelId="{534BEA56-2561-44E7-9AD2-FB8FD2219F7D}" type="parTrans" cxnId="{2C9D217A-742B-4402-8414-848A5450FE3D}">
      <dgm:prSet/>
      <dgm:spPr/>
      <dgm:t>
        <a:bodyPr/>
        <a:lstStyle/>
        <a:p>
          <a:endParaRPr lang="es-MX"/>
        </a:p>
      </dgm:t>
    </dgm:pt>
    <dgm:pt modelId="{AA01982B-81E9-4523-A0BE-41476113BF31}" type="sibTrans" cxnId="{2C9D217A-742B-4402-8414-848A5450FE3D}">
      <dgm:prSet/>
      <dgm:spPr/>
      <dgm:t>
        <a:bodyPr/>
        <a:lstStyle/>
        <a:p>
          <a:endParaRPr lang="es-MX"/>
        </a:p>
      </dgm:t>
    </dgm:pt>
    <dgm:pt modelId="{4C5ED8A0-BD79-436D-B728-328993826DA8}">
      <dgm:prSet phldrT="[Texto]"/>
      <dgm:spPr/>
      <dgm:t>
        <a:bodyPr/>
        <a:lstStyle/>
        <a:p>
          <a:endParaRPr lang="es-MX" dirty="0"/>
        </a:p>
      </dgm:t>
    </dgm:pt>
    <dgm:pt modelId="{EBD52952-0DA4-4C49-A96E-BEA600DDBC33}" type="parTrans" cxnId="{CECF51EB-92EB-4236-A4A2-066EE1395FAA}">
      <dgm:prSet/>
      <dgm:spPr/>
      <dgm:t>
        <a:bodyPr/>
        <a:lstStyle/>
        <a:p>
          <a:endParaRPr lang="es-MX"/>
        </a:p>
      </dgm:t>
    </dgm:pt>
    <dgm:pt modelId="{FB4D7F24-A708-40EC-B90E-AA55D86E821B}" type="sibTrans" cxnId="{CECF51EB-92EB-4236-A4A2-066EE1395FAA}">
      <dgm:prSet/>
      <dgm:spPr/>
      <dgm:t>
        <a:bodyPr/>
        <a:lstStyle/>
        <a:p>
          <a:endParaRPr lang="es-MX"/>
        </a:p>
      </dgm:t>
    </dgm:pt>
    <dgm:pt modelId="{02715750-147B-482C-9C18-232163C3EC1C}">
      <dgm:prSet phldrT="[Texto]" custT="1"/>
      <dgm:spPr/>
      <dgm:t>
        <a:bodyPr/>
        <a:lstStyle/>
        <a:p>
          <a:r>
            <a:rPr lang="es-MX" sz="2000" dirty="0" smtClean="0"/>
            <a:t>Negativa</a:t>
          </a:r>
          <a:endParaRPr lang="es-MX" sz="2000" dirty="0"/>
        </a:p>
      </dgm:t>
    </dgm:pt>
    <dgm:pt modelId="{C54E8A71-C546-4498-B2D5-2AD588824CDA}" type="parTrans" cxnId="{A44EAA10-AE99-47FB-B0BD-CC1974D6BEA4}">
      <dgm:prSet/>
      <dgm:spPr/>
      <dgm:t>
        <a:bodyPr/>
        <a:lstStyle/>
        <a:p>
          <a:endParaRPr lang="es-MX"/>
        </a:p>
      </dgm:t>
    </dgm:pt>
    <dgm:pt modelId="{ABD62AC5-0C3D-4FA4-81EB-D5733610B9F1}" type="sibTrans" cxnId="{A44EAA10-AE99-47FB-B0BD-CC1974D6BEA4}">
      <dgm:prSet/>
      <dgm:spPr/>
      <dgm:t>
        <a:bodyPr/>
        <a:lstStyle/>
        <a:p>
          <a:endParaRPr lang="es-MX"/>
        </a:p>
      </dgm:t>
    </dgm:pt>
    <dgm:pt modelId="{371F4729-D71B-4C1B-859C-A0529BF83E0D}" type="pres">
      <dgm:prSet presAssocID="{A63A663B-B277-4F60-825B-8852EC20CB47}" presName="composite" presStyleCnt="0">
        <dgm:presLayoutVars>
          <dgm:chMax val="5"/>
          <dgm:dir/>
          <dgm:animLvl val="ctr"/>
          <dgm:resizeHandles val="exact"/>
        </dgm:presLayoutVars>
      </dgm:prSet>
      <dgm:spPr/>
      <dgm:t>
        <a:bodyPr/>
        <a:lstStyle/>
        <a:p>
          <a:endParaRPr lang="es-MX"/>
        </a:p>
      </dgm:t>
    </dgm:pt>
    <dgm:pt modelId="{D2367EDD-9A7E-4AA5-88D6-D5F69BAE42AD}" type="pres">
      <dgm:prSet presAssocID="{A63A663B-B277-4F60-825B-8852EC20CB47}" presName="cycle" presStyleCnt="0"/>
      <dgm:spPr/>
      <dgm:t>
        <a:bodyPr/>
        <a:lstStyle/>
        <a:p>
          <a:endParaRPr lang="es-MX"/>
        </a:p>
      </dgm:t>
    </dgm:pt>
    <dgm:pt modelId="{7E8C97F8-D89D-4712-A0EB-E34AE455CDB0}" type="pres">
      <dgm:prSet presAssocID="{A63A663B-B277-4F60-825B-8852EC20CB47}" presName="centerShape" presStyleCnt="0"/>
      <dgm:spPr/>
      <dgm:t>
        <a:bodyPr/>
        <a:lstStyle/>
        <a:p>
          <a:endParaRPr lang="es-MX"/>
        </a:p>
      </dgm:t>
    </dgm:pt>
    <dgm:pt modelId="{AFB16172-EF0D-4949-A11A-2EB8007FE49F}" type="pres">
      <dgm:prSet presAssocID="{A63A663B-B277-4F60-825B-8852EC20CB47}" presName="connSite" presStyleLbl="node1" presStyleIdx="0" presStyleCnt="4"/>
      <dgm:spPr/>
      <dgm:t>
        <a:bodyPr/>
        <a:lstStyle/>
        <a:p>
          <a:endParaRPr lang="es-MX"/>
        </a:p>
      </dgm:t>
    </dgm:pt>
    <dgm:pt modelId="{6504EA08-AE4A-4009-8C99-334B2FE9F067}" type="pres">
      <dgm:prSet presAssocID="{A63A663B-B277-4F60-825B-8852EC20CB47}" presName="visible" presStyleLbl="node1" presStyleIdx="0" presStyleCnt="4" custScaleX="73189" custScaleY="72964" custLinFactNeighborX="4287" custLinFactNeighborY="-7939"/>
      <dgm:spPr>
        <a:blipFill>
          <a:blip xmlns:r="http://schemas.openxmlformats.org/officeDocument/2006/relationships" r:embed="rId1"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flat" dir="t"/>
        </a:scene3d>
        <a:sp3d prstMaterial="plastic">
          <a:bevelB w="88900" h="31750" prst="angle"/>
        </a:sp3d>
      </dgm:spPr>
      <dgm:t>
        <a:bodyPr/>
        <a:lstStyle/>
        <a:p>
          <a:endParaRPr lang="es-MX"/>
        </a:p>
      </dgm:t>
    </dgm:pt>
    <dgm:pt modelId="{B7CC5496-0A6E-49EE-AADC-90B3D6090398}" type="pres">
      <dgm:prSet presAssocID="{85F1486D-859A-4256-B821-4CDE50D29937}" presName="Name25" presStyleLbl="parChTrans1D1" presStyleIdx="0" presStyleCnt="3"/>
      <dgm:spPr/>
      <dgm:t>
        <a:bodyPr/>
        <a:lstStyle/>
        <a:p>
          <a:endParaRPr lang="es-MX"/>
        </a:p>
      </dgm:t>
    </dgm:pt>
    <dgm:pt modelId="{F0E8FD7B-A096-44A4-BE15-DED6E6569898}" type="pres">
      <dgm:prSet presAssocID="{CDDC8197-43BB-4C23-9AFB-23374424141C}" presName="node" presStyleCnt="0"/>
      <dgm:spPr/>
      <dgm:t>
        <a:bodyPr/>
        <a:lstStyle/>
        <a:p>
          <a:endParaRPr lang="es-MX"/>
        </a:p>
      </dgm:t>
    </dgm:pt>
    <dgm:pt modelId="{1AB25BD4-8463-429E-84E1-8FAACD809A88}" type="pres">
      <dgm:prSet presAssocID="{CDDC8197-43BB-4C23-9AFB-23374424141C}" presName="parentNode" presStyleLbl="node1" presStyleIdx="1" presStyleCnt="4" custScaleX="125798" custScaleY="67273" custLinFactNeighborX="-6514" custLinFactNeighborY="57134">
        <dgm:presLayoutVars>
          <dgm:chMax val="1"/>
          <dgm:bulletEnabled val="1"/>
        </dgm:presLayoutVars>
      </dgm:prSet>
      <dgm:spPr/>
      <dgm:t>
        <a:bodyPr/>
        <a:lstStyle/>
        <a:p>
          <a:endParaRPr lang="es-MX"/>
        </a:p>
      </dgm:t>
    </dgm:pt>
    <dgm:pt modelId="{77379567-E5ED-4F73-92ED-DA485664B6C8}" type="pres">
      <dgm:prSet presAssocID="{CDDC8197-43BB-4C23-9AFB-23374424141C}" presName="childNode" presStyleLbl="revTx" presStyleIdx="0" presStyleCnt="1">
        <dgm:presLayoutVars>
          <dgm:bulletEnabled val="1"/>
        </dgm:presLayoutVars>
      </dgm:prSet>
      <dgm:spPr/>
      <dgm:t>
        <a:bodyPr/>
        <a:lstStyle/>
        <a:p>
          <a:endParaRPr lang="es-MX"/>
        </a:p>
      </dgm:t>
    </dgm:pt>
    <dgm:pt modelId="{E3013785-7EA3-41B2-A576-E9CF35C1C331}" type="pres">
      <dgm:prSet presAssocID="{534BEA56-2561-44E7-9AD2-FB8FD2219F7D}" presName="Name25" presStyleLbl="parChTrans1D1" presStyleIdx="1" presStyleCnt="3"/>
      <dgm:spPr/>
      <dgm:t>
        <a:bodyPr/>
        <a:lstStyle/>
        <a:p>
          <a:endParaRPr lang="es-MX"/>
        </a:p>
      </dgm:t>
    </dgm:pt>
    <dgm:pt modelId="{BD637455-E80F-4DAD-8F3F-793F9ACC9B04}" type="pres">
      <dgm:prSet presAssocID="{CEA1FEE4-4C9C-4E43-B0B6-3B9DFC5FD118}" presName="node" presStyleCnt="0"/>
      <dgm:spPr/>
      <dgm:t>
        <a:bodyPr/>
        <a:lstStyle/>
        <a:p>
          <a:endParaRPr lang="es-MX"/>
        </a:p>
      </dgm:t>
    </dgm:pt>
    <dgm:pt modelId="{DA4A1115-2A78-4E76-9F19-2C138A86C9A6}" type="pres">
      <dgm:prSet presAssocID="{CEA1FEE4-4C9C-4E43-B0B6-3B9DFC5FD118}" presName="parentNode" presStyleLbl="node1" presStyleIdx="2" presStyleCnt="4" custScaleX="143465" custScaleY="77904" custLinFactNeighborX="35484" custLinFactNeighborY="2909">
        <dgm:presLayoutVars>
          <dgm:chMax val="1"/>
          <dgm:bulletEnabled val="1"/>
        </dgm:presLayoutVars>
      </dgm:prSet>
      <dgm:spPr/>
      <dgm:t>
        <a:bodyPr/>
        <a:lstStyle/>
        <a:p>
          <a:endParaRPr lang="es-MX"/>
        </a:p>
      </dgm:t>
    </dgm:pt>
    <dgm:pt modelId="{83747973-458C-4FC7-A2E7-C01992209641}" type="pres">
      <dgm:prSet presAssocID="{CEA1FEE4-4C9C-4E43-B0B6-3B9DFC5FD118}" presName="childNode" presStyleLbl="revTx" presStyleIdx="0" presStyleCnt="1">
        <dgm:presLayoutVars>
          <dgm:bulletEnabled val="1"/>
        </dgm:presLayoutVars>
      </dgm:prSet>
      <dgm:spPr/>
      <dgm:t>
        <a:bodyPr/>
        <a:lstStyle/>
        <a:p>
          <a:endParaRPr lang="es-MX"/>
        </a:p>
      </dgm:t>
    </dgm:pt>
    <dgm:pt modelId="{15A6D8ED-26EA-4908-8380-4394FD089C6C}" type="pres">
      <dgm:prSet presAssocID="{C54E8A71-C546-4498-B2D5-2AD588824CDA}" presName="Name25" presStyleLbl="parChTrans1D1" presStyleIdx="2" presStyleCnt="3"/>
      <dgm:spPr/>
      <dgm:t>
        <a:bodyPr/>
        <a:lstStyle/>
        <a:p>
          <a:endParaRPr lang="es-MX"/>
        </a:p>
      </dgm:t>
    </dgm:pt>
    <dgm:pt modelId="{63148202-1466-4B7D-8325-CABA6C150C2E}" type="pres">
      <dgm:prSet presAssocID="{02715750-147B-482C-9C18-232163C3EC1C}" presName="node" presStyleCnt="0"/>
      <dgm:spPr/>
      <dgm:t>
        <a:bodyPr/>
        <a:lstStyle/>
        <a:p>
          <a:endParaRPr lang="es-MX"/>
        </a:p>
      </dgm:t>
    </dgm:pt>
    <dgm:pt modelId="{5AC11948-B588-4CF3-9B16-F794C7DB1D43}" type="pres">
      <dgm:prSet presAssocID="{02715750-147B-482C-9C18-232163C3EC1C}" presName="parentNode" presStyleLbl="node1" presStyleIdx="3" presStyleCnt="4" custScaleX="125555" custScaleY="66821" custLinFactNeighborX="-11721" custLinFactNeighborY="-57586">
        <dgm:presLayoutVars>
          <dgm:chMax val="1"/>
          <dgm:bulletEnabled val="1"/>
        </dgm:presLayoutVars>
      </dgm:prSet>
      <dgm:spPr/>
      <dgm:t>
        <a:bodyPr/>
        <a:lstStyle/>
        <a:p>
          <a:endParaRPr lang="es-MX"/>
        </a:p>
      </dgm:t>
    </dgm:pt>
    <dgm:pt modelId="{BF17DE0C-5604-4090-8E55-0FAB7C82F340}" type="pres">
      <dgm:prSet presAssocID="{02715750-147B-482C-9C18-232163C3EC1C}" presName="childNode" presStyleLbl="revTx" presStyleIdx="0" presStyleCnt="1">
        <dgm:presLayoutVars>
          <dgm:bulletEnabled val="1"/>
        </dgm:presLayoutVars>
      </dgm:prSet>
      <dgm:spPr/>
      <dgm:t>
        <a:bodyPr/>
        <a:lstStyle/>
        <a:p>
          <a:endParaRPr lang="es-MX"/>
        </a:p>
      </dgm:t>
    </dgm:pt>
  </dgm:ptLst>
  <dgm:cxnLst>
    <dgm:cxn modelId="{AAF13577-06C6-40A9-AAA8-8C4BB94D7D90}" type="presOf" srcId="{A63A663B-B277-4F60-825B-8852EC20CB47}" destId="{371F4729-D71B-4C1B-859C-A0529BF83E0D}" srcOrd="0" destOrd="0" presId="urn:microsoft.com/office/officeart/2005/8/layout/radial2"/>
    <dgm:cxn modelId="{A44EAA10-AE99-47FB-B0BD-CC1974D6BEA4}" srcId="{A63A663B-B277-4F60-825B-8852EC20CB47}" destId="{02715750-147B-482C-9C18-232163C3EC1C}" srcOrd="2" destOrd="0" parTransId="{C54E8A71-C546-4498-B2D5-2AD588824CDA}" sibTransId="{ABD62AC5-0C3D-4FA4-81EB-D5733610B9F1}"/>
    <dgm:cxn modelId="{41017374-66C0-48F0-949E-93687D6851C5}" type="presOf" srcId="{CDDC8197-43BB-4C23-9AFB-23374424141C}" destId="{1AB25BD4-8463-429E-84E1-8FAACD809A88}" srcOrd="0" destOrd="0" presId="urn:microsoft.com/office/officeart/2005/8/layout/radial2"/>
    <dgm:cxn modelId="{584F6ECB-607B-4F92-8A7B-125799F1F66C}" type="presOf" srcId="{02715750-147B-482C-9C18-232163C3EC1C}" destId="{5AC11948-B588-4CF3-9B16-F794C7DB1D43}" srcOrd="0" destOrd="0" presId="urn:microsoft.com/office/officeart/2005/8/layout/radial2"/>
    <dgm:cxn modelId="{CECF51EB-92EB-4236-A4A2-066EE1395FAA}" srcId="{CEA1FEE4-4C9C-4E43-B0B6-3B9DFC5FD118}" destId="{4C5ED8A0-BD79-436D-B728-328993826DA8}" srcOrd="0" destOrd="0" parTransId="{EBD52952-0DA4-4C49-A96E-BEA600DDBC33}" sibTransId="{FB4D7F24-A708-40EC-B90E-AA55D86E821B}"/>
    <dgm:cxn modelId="{05EF4441-8BFE-4428-A400-2C9CED2F5D2C}" type="presOf" srcId="{CEA1FEE4-4C9C-4E43-B0B6-3B9DFC5FD118}" destId="{DA4A1115-2A78-4E76-9F19-2C138A86C9A6}" srcOrd="0" destOrd="0" presId="urn:microsoft.com/office/officeart/2005/8/layout/radial2"/>
    <dgm:cxn modelId="{B9A5FB11-F095-4520-BAC9-6DAE7A303E55}" type="presOf" srcId="{C54E8A71-C546-4498-B2D5-2AD588824CDA}" destId="{15A6D8ED-26EA-4908-8380-4394FD089C6C}" srcOrd="0" destOrd="0" presId="urn:microsoft.com/office/officeart/2005/8/layout/radial2"/>
    <dgm:cxn modelId="{2C9D217A-742B-4402-8414-848A5450FE3D}" srcId="{A63A663B-B277-4F60-825B-8852EC20CB47}" destId="{CEA1FEE4-4C9C-4E43-B0B6-3B9DFC5FD118}" srcOrd="1" destOrd="0" parTransId="{534BEA56-2561-44E7-9AD2-FB8FD2219F7D}" sibTransId="{AA01982B-81E9-4523-A0BE-41476113BF31}"/>
    <dgm:cxn modelId="{78F1C39F-85E7-441A-A217-D3009CFE1520}" srcId="{A63A663B-B277-4F60-825B-8852EC20CB47}" destId="{CDDC8197-43BB-4C23-9AFB-23374424141C}" srcOrd="0" destOrd="0" parTransId="{85F1486D-859A-4256-B821-4CDE50D29937}" sibTransId="{183AC13E-859A-43F4-9FA0-99655B368CA5}"/>
    <dgm:cxn modelId="{B3C50758-9E2B-459C-8435-54B18C3C394E}" type="presOf" srcId="{4C5ED8A0-BD79-436D-B728-328993826DA8}" destId="{83747973-458C-4FC7-A2E7-C01992209641}" srcOrd="0" destOrd="0" presId="urn:microsoft.com/office/officeart/2005/8/layout/radial2"/>
    <dgm:cxn modelId="{B471549F-5723-4B91-A93D-BFF3A3B92EAA}" type="presOf" srcId="{534BEA56-2561-44E7-9AD2-FB8FD2219F7D}" destId="{E3013785-7EA3-41B2-A576-E9CF35C1C331}" srcOrd="0" destOrd="0" presId="urn:microsoft.com/office/officeart/2005/8/layout/radial2"/>
    <dgm:cxn modelId="{F0100B6C-91A9-44DC-9C29-E8978F5B7639}" type="presOf" srcId="{85F1486D-859A-4256-B821-4CDE50D29937}" destId="{B7CC5496-0A6E-49EE-AADC-90B3D6090398}" srcOrd="0" destOrd="0" presId="urn:microsoft.com/office/officeart/2005/8/layout/radial2"/>
    <dgm:cxn modelId="{F0079382-62CE-440D-B8F8-25482FBDC2B6}" type="presParOf" srcId="{371F4729-D71B-4C1B-859C-A0529BF83E0D}" destId="{D2367EDD-9A7E-4AA5-88D6-D5F69BAE42AD}" srcOrd="0" destOrd="0" presId="urn:microsoft.com/office/officeart/2005/8/layout/radial2"/>
    <dgm:cxn modelId="{43C2A339-47E3-4287-BC77-F3BCF79B47BA}" type="presParOf" srcId="{D2367EDD-9A7E-4AA5-88D6-D5F69BAE42AD}" destId="{7E8C97F8-D89D-4712-A0EB-E34AE455CDB0}" srcOrd="0" destOrd="0" presId="urn:microsoft.com/office/officeart/2005/8/layout/radial2"/>
    <dgm:cxn modelId="{BC56E92E-4719-4432-8B06-EDFE2A67FE25}" type="presParOf" srcId="{7E8C97F8-D89D-4712-A0EB-E34AE455CDB0}" destId="{AFB16172-EF0D-4949-A11A-2EB8007FE49F}" srcOrd="0" destOrd="0" presId="urn:microsoft.com/office/officeart/2005/8/layout/radial2"/>
    <dgm:cxn modelId="{18F6ACBF-57C8-4BEC-AAA2-EB90B82E9601}" type="presParOf" srcId="{7E8C97F8-D89D-4712-A0EB-E34AE455CDB0}" destId="{6504EA08-AE4A-4009-8C99-334B2FE9F067}" srcOrd="1" destOrd="0" presId="urn:microsoft.com/office/officeart/2005/8/layout/radial2"/>
    <dgm:cxn modelId="{BA420D0B-1D6E-4136-863F-C3BB10F8D8ED}" type="presParOf" srcId="{D2367EDD-9A7E-4AA5-88D6-D5F69BAE42AD}" destId="{B7CC5496-0A6E-49EE-AADC-90B3D6090398}" srcOrd="1" destOrd="0" presId="urn:microsoft.com/office/officeart/2005/8/layout/radial2"/>
    <dgm:cxn modelId="{206FE200-CAE1-4AF1-9883-CD0A98D3D697}" type="presParOf" srcId="{D2367EDD-9A7E-4AA5-88D6-D5F69BAE42AD}" destId="{F0E8FD7B-A096-44A4-BE15-DED6E6569898}" srcOrd="2" destOrd="0" presId="urn:microsoft.com/office/officeart/2005/8/layout/radial2"/>
    <dgm:cxn modelId="{6070B9A5-19F0-4B7B-94E5-6E2F4CD95BA7}" type="presParOf" srcId="{F0E8FD7B-A096-44A4-BE15-DED6E6569898}" destId="{1AB25BD4-8463-429E-84E1-8FAACD809A88}" srcOrd="0" destOrd="0" presId="urn:microsoft.com/office/officeart/2005/8/layout/radial2"/>
    <dgm:cxn modelId="{87A1B411-457B-4C89-AB8C-9BAEAA14B0BE}" type="presParOf" srcId="{F0E8FD7B-A096-44A4-BE15-DED6E6569898}" destId="{77379567-E5ED-4F73-92ED-DA485664B6C8}" srcOrd="1" destOrd="0" presId="urn:microsoft.com/office/officeart/2005/8/layout/radial2"/>
    <dgm:cxn modelId="{2421277A-5821-47C0-B99D-76C40CE323DE}" type="presParOf" srcId="{D2367EDD-9A7E-4AA5-88D6-D5F69BAE42AD}" destId="{E3013785-7EA3-41B2-A576-E9CF35C1C331}" srcOrd="3" destOrd="0" presId="urn:microsoft.com/office/officeart/2005/8/layout/radial2"/>
    <dgm:cxn modelId="{FC55BF62-22CE-4488-B6E7-3E33C2321225}" type="presParOf" srcId="{D2367EDD-9A7E-4AA5-88D6-D5F69BAE42AD}" destId="{BD637455-E80F-4DAD-8F3F-793F9ACC9B04}" srcOrd="4" destOrd="0" presId="urn:microsoft.com/office/officeart/2005/8/layout/radial2"/>
    <dgm:cxn modelId="{B0DAC455-1BE7-48E1-9D83-13B943984FC2}" type="presParOf" srcId="{BD637455-E80F-4DAD-8F3F-793F9ACC9B04}" destId="{DA4A1115-2A78-4E76-9F19-2C138A86C9A6}" srcOrd="0" destOrd="0" presId="urn:microsoft.com/office/officeart/2005/8/layout/radial2"/>
    <dgm:cxn modelId="{94CCC266-0BAE-4A18-8262-032EF60F4BEB}" type="presParOf" srcId="{BD637455-E80F-4DAD-8F3F-793F9ACC9B04}" destId="{83747973-458C-4FC7-A2E7-C01992209641}" srcOrd="1" destOrd="0" presId="urn:microsoft.com/office/officeart/2005/8/layout/radial2"/>
    <dgm:cxn modelId="{A83F8F76-2AE2-4D8E-9330-637022F9CE02}" type="presParOf" srcId="{D2367EDD-9A7E-4AA5-88D6-D5F69BAE42AD}" destId="{15A6D8ED-26EA-4908-8380-4394FD089C6C}" srcOrd="5" destOrd="0" presId="urn:microsoft.com/office/officeart/2005/8/layout/radial2"/>
    <dgm:cxn modelId="{7C965B08-1E2A-4A74-9A85-0FE256A685E4}" type="presParOf" srcId="{D2367EDD-9A7E-4AA5-88D6-D5F69BAE42AD}" destId="{63148202-1466-4B7D-8325-CABA6C150C2E}" srcOrd="6" destOrd="0" presId="urn:microsoft.com/office/officeart/2005/8/layout/radial2"/>
    <dgm:cxn modelId="{5DDB9C8F-854F-48C3-B20C-DBF8451A94F7}" type="presParOf" srcId="{63148202-1466-4B7D-8325-CABA6C150C2E}" destId="{5AC11948-B588-4CF3-9B16-F794C7DB1D43}" srcOrd="0" destOrd="0" presId="urn:microsoft.com/office/officeart/2005/8/layout/radial2"/>
    <dgm:cxn modelId="{79214917-6E6B-46F8-94D5-BC0FD74329A7}" type="presParOf" srcId="{63148202-1466-4B7D-8325-CABA6C150C2E}" destId="{BF17DE0C-5604-4090-8E55-0FAB7C82F340}" srcOrd="1" destOrd="0" presId="urn:microsoft.com/office/officeart/2005/8/layout/radial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746ADF-3976-485B-B2B9-DA80AF47CF54}" type="doc">
      <dgm:prSet loTypeId="urn:microsoft.com/office/officeart/2005/8/layout/hList7" loCatId="list" qsTypeId="urn:microsoft.com/office/officeart/2005/8/quickstyle/simple1" qsCatId="simple" csTypeId="urn:microsoft.com/office/officeart/2005/8/colors/accent3_2" csCatId="accent3" phldr="1"/>
      <dgm:spPr/>
    </dgm:pt>
    <dgm:pt modelId="{D12D07C6-4A46-4E8D-A04C-F322C4799781}">
      <dgm:prSet phldrT="[Texto]" custT="1"/>
      <dgm:spPr/>
      <dgm:t>
        <a:bodyPr/>
        <a:lstStyle/>
        <a:p>
          <a:r>
            <a:rPr lang="es-MX" sz="2400" dirty="0" smtClean="0">
              <a:latin typeface="Arial"/>
              <a:cs typeface="Arial"/>
            </a:rPr>
            <a:t>C</a:t>
          </a:r>
          <a:r>
            <a:rPr lang="es-MX" sz="2400" spc="-4" dirty="0" smtClean="0">
              <a:latin typeface="Arial"/>
              <a:cs typeface="Arial"/>
            </a:rPr>
            <a:t>o</a:t>
          </a:r>
          <a:r>
            <a:rPr lang="es-MX" sz="2400" dirty="0" smtClean="0">
              <a:latin typeface="Arial"/>
              <a:cs typeface="Arial"/>
            </a:rPr>
            <a:t>nsu</a:t>
          </a:r>
          <a:r>
            <a:rPr lang="es-MX" sz="2400" spc="-10" dirty="0" smtClean="0">
              <a:latin typeface="Arial"/>
              <a:cs typeface="Arial"/>
            </a:rPr>
            <a:t>l</a:t>
          </a:r>
          <a:r>
            <a:rPr lang="es-MX" sz="2400" dirty="0" smtClean="0">
              <a:latin typeface="Arial"/>
              <a:cs typeface="Arial"/>
            </a:rPr>
            <a:t>ta directa de doc</a:t>
          </a:r>
          <a:r>
            <a:rPr lang="es-MX" sz="2400" spc="-4" dirty="0" smtClean="0">
              <a:latin typeface="Arial"/>
              <a:cs typeface="Arial"/>
            </a:rPr>
            <a:t>u</a:t>
          </a:r>
          <a:r>
            <a:rPr lang="es-MX" sz="2400" dirty="0" smtClean="0">
              <a:latin typeface="Arial"/>
              <a:cs typeface="Arial"/>
            </a:rPr>
            <a:t>mentos</a:t>
          </a:r>
          <a:endParaRPr lang="es-MX" sz="2400" dirty="0"/>
        </a:p>
      </dgm:t>
    </dgm:pt>
    <dgm:pt modelId="{20DDFA27-5848-4B50-A8D8-004B7F305925}" type="parTrans" cxnId="{576F880D-E59A-4623-801E-03488D62A51D}">
      <dgm:prSet/>
      <dgm:spPr/>
      <dgm:t>
        <a:bodyPr/>
        <a:lstStyle/>
        <a:p>
          <a:endParaRPr lang="es-MX"/>
        </a:p>
      </dgm:t>
    </dgm:pt>
    <dgm:pt modelId="{A6426CF2-01FA-4AA8-BD85-BAA6487B9F49}" type="sibTrans" cxnId="{576F880D-E59A-4623-801E-03488D62A51D}">
      <dgm:prSet/>
      <dgm:spPr/>
      <dgm:t>
        <a:bodyPr/>
        <a:lstStyle/>
        <a:p>
          <a:endParaRPr lang="es-MX"/>
        </a:p>
      </dgm:t>
    </dgm:pt>
    <dgm:pt modelId="{BFB06901-EE8F-4075-8A6F-5298F7C0E5D3}">
      <dgm:prSet phldrT="[Texto]" custT="1"/>
      <dgm:spPr/>
      <dgm:t>
        <a:bodyPr/>
        <a:lstStyle/>
        <a:p>
          <a:r>
            <a:rPr lang="es-MX" sz="2400" dirty="0" smtClean="0">
              <a:latin typeface="Arial"/>
              <a:cs typeface="Arial"/>
            </a:rPr>
            <a:t>E</a:t>
          </a:r>
          <a:r>
            <a:rPr lang="es-MX" sz="2400" spc="-10" dirty="0" smtClean="0">
              <a:latin typeface="Arial"/>
              <a:cs typeface="Arial"/>
            </a:rPr>
            <a:t>l</a:t>
          </a:r>
          <a:r>
            <a:rPr lang="es-MX" sz="2400" dirty="0" smtClean="0">
              <a:latin typeface="Arial"/>
              <a:cs typeface="Arial"/>
            </a:rPr>
            <a:t>ab</a:t>
          </a:r>
          <a:r>
            <a:rPr lang="es-MX" sz="2400" spc="-4" dirty="0" smtClean="0">
              <a:latin typeface="Arial"/>
              <a:cs typeface="Arial"/>
            </a:rPr>
            <a:t>o</a:t>
          </a:r>
          <a:r>
            <a:rPr lang="es-MX" sz="2400" dirty="0" smtClean="0">
              <a:latin typeface="Arial"/>
              <a:cs typeface="Arial"/>
            </a:rPr>
            <a:t>ración </a:t>
          </a:r>
        </a:p>
        <a:p>
          <a:r>
            <a:rPr lang="es-MX" sz="2400" dirty="0" smtClean="0">
              <a:latin typeface="Arial"/>
              <a:cs typeface="Arial"/>
            </a:rPr>
            <a:t>de informe </a:t>
          </a:r>
        </a:p>
        <a:p>
          <a:r>
            <a:rPr lang="es-MX" sz="2400" dirty="0" smtClean="0">
              <a:latin typeface="Arial"/>
              <a:cs typeface="Arial"/>
            </a:rPr>
            <a:t>esp</a:t>
          </a:r>
          <a:r>
            <a:rPr lang="es-MX" sz="2400" spc="-4" dirty="0" smtClean="0">
              <a:latin typeface="Arial"/>
              <a:cs typeface="Arial"/>
            </a:rPr>
            <a:t>e</a:t>
          </a:r>
          <a:r>
            <a:rPr lang="es-MX" sz="2400" dirty="0" smtClean="0">
              <a:latin typeface="Arial"/>
              <a:cs typeface="Arial"/>
            </a:rPr>
            <a:t>cí</a:t>
          </a:r>
          <a:r>
            <a:rPr lang="es-MX" sz="2400" spc="4" dirty="0" smtClean="0">
              <a:latin typeface="Arial"/>
              <a:cs typeface="Arial"/>
            </a:rPr>
            <a:t>f</a:t>
          </a:r>
          <a:r>
            <a:rPr lang="es-MX" sz="2400" dirty="0" smtClean="0">
              <a:latin typeface="Arial"/>
              <a:cs typeface="Arial"/>
            </a:rPr>
            <a:t>ico</a:t>
          </a:r>
          <a:endParaRPr lang="es-MX" sz="2400" dirty="0"/>
        </a:p>
      </dgm:t>
    </dgm:pt>
    <dgm:pt modelId="{F8BE977B-C22F-40FB-A9E7-269988B7EAE3}" type="parTrans" cxnId="{53F1B158-725F-4816-BF95-11F8D88265F4}">
      <dgm:prSet/>
      <dgm:spPr/>
      <dgm:t>
        <a:bodyPr/>
        <a:lstStyle/>
        <a:p>
          <a:endParaRPr lang="es-MX"/>
        </a:p>
      </dgm:t>
    </dgm:pt>
    <dgm:pt modelId="{7D8A0AAD-2E5C-4A69-B208-1B0FD29E9A4E}" type="sibTrans" cxnId="{53F1B158-725F-4816-BF95-11F8D88265F4}">
      <dgm:prSet/>
      <dgm:spPr/>
      <dgm:t>
        <a:bodyPr/>
        <a:lstStyle/>
        <a:p>
          <a:endParaRPr lang="es-MX"/>
        </a:p>
      </dgm:t>
    </dgm:pt>
    <dgm:pt modelId="{FDD890B1-58DB-499E-BA9B-30D57BB25AAE}">
      <dgm:prSet phldrT="[Texto]" custT="1"/>
      <dgm:spPr/>
      <dgm:t>
        <a:bodyPr/>
        <a:lstStyle/>
        <a:p>
          <a:r>
            <a:rPr lang="es-MX" sz="2400" dirty="0" smtClean="0">
              <a:latin typeface="Arial"/>
              <a:cs typeface="Arial"/>
            </a:rPr>
            <a:t>R</a:t>
          </a:r>
          <a:r>
            <a:rPr lang="es-MX" sz="2400" spc="-4" dirty="0" smtClean="0">
              <a:latin typeface="Arial"/>
              <a:cs typeface="Arial"/>
            </a:rPr>
            <a:t>e</a:t>
          </a:r>
          <a:r>
            <a:rPr lang="es-MX" sz="2400" dirty="0" smtClean="0">
              <a:latin typeface="Arial"/>
              <a:cs typeface="Arial"/>
            </a:rPr>
            <a:t>producc</a:t>
          </a:r>
          <a:r>
            <a:rPr lang="es-MX" sz="2400" spc="-10" dirty="0" smtClean="0">
              <a:latin typeface="Arial"/>
              <a:cs typeface="Arial"/>
            </a:rPr>
            <a:t>i</a:t>
          </a:r>
          <a:r>
            <a:rPr lang="es-MX" sz="2400" dirty="0" smtClean="0">
              <a:latin typeface="Arial"/>
              <a:cs typeface="Arial"/>
            </a:rPr>
            <a:t>ón </a:t>
          </a:r>
        </a:p>
        <a:p>
          <a:r>
            <a:rPr lang="es-MX" sz="2400" dirty="0" smtClean="0">
              <a:latin typeface="Arial"/>
              <a:cs typeface="Arial"/>
            </a:rPr>
            <a:t>de </a:t>
          </a:r>
        </a:p>
        <a:p>
          <a:r>
            <a:rPr lang="es-MX" sz="2400" dirty="0" smtClean="0">
              <a:latin typeface="Arial"/>
              <a:cs typeface="Arial"/>
            </a:rPr>
            <a:t>d</a:t>
          </a:r>
          <a:r>
            <a:rPr lang="es-MX" sz="2400" spc="-4" dirty="0" smtClean="0">
              <a:latin typeface="Arial"/>
              <a:cs typeface="Arial"/>
            </a:rPr>
            <a:t>o</a:t>
          </a:r>
          <a:r>
            <a:rPr lang="es-MX" sz="2400" dirty="0" smtClean="0">
              <a:latin typeface="Arial"/>
              <a:cs typeface="Arial"/>
            </a:rPr>
            <a:t>cume</a:t>
          </a:r>
          <a:r>
            <a:rPr lang="es-MX" sz="2400" spc="-10" dirty="0" smtClean="0">
              <a:latin typeface="Arial"/>
              <a:cs typeface="Arial"/>
            </a:rPr>
            <a:t>n</a:t>
          </a:r>
          <a:r>
            <a:rPr lang="es-MX" sz="2400" dirty="0" smtClean="0">
              <a:latin typeface="Arial"/>
              <a:cs typeface="Arial"/>
            </a:rPr>
            <a:t>tos</a:t>
          </a:r>
          <a:endParaRPr lang="es-MX" sz="2400" dirty="0"/>
        </a:p>
      </dgm:t>
    </dgm:pt>
    <dgm:pt modelId="{53BBF151-204E-447D-97E3-BA01977D3D89}" type="parTrans" cxnId="{B3EC8A33-70C1-45E7-BF58-D9CE4EAE3E38}">
      <dgm:prSet/>
      <dgm:spPr/>
      <dgm:t>
        <a:bodyPr/>
        <a:lstStyle/>
        <a:p>
          <a:endParaRPr lang="es-MX"/>
        </a:p>
      </dgm:t>
    </dgm:pt>
    <dgm:pt modelId="{D236F0EF-5FCD-4569-8CCD-7009E75648DD}" type="sibTrans" cxnId="{B3EC8A33-70C1-45E7-BF58-D9CE4EAE3E38}">
      <dgm:prSet/>
      <dgm:spPr/>
      <dgm:t>
        <a:bodyPr/>
        <a:lstStyle/>
        <a:p>
          <a:endParaRPr lang="es-MX"/>
        </a:p>
      </dgm:t>
    </dgm:pt>
    <dgm:pt modelId="{0DBEDA4E-87DF-44B7-A908-1D636330C08C}" type="pres">
      <dgm:prSet presAssocID="{4A746ADF-3976-485B-B2B9-DA80AF47CF54}" presName="Name0" presStyleCnt="0">
        <dgm:presLayoutVars>
          <dgm:dir/>
          <dgm:resizeHandles val="exact"/>
        </dgm:presLayoutVars>
      </dgm:prSet>
      <dgm:spPr/>
    </dgm:pt>
    <dgm:pt modelId="{C2DD7CB4-0B00-4A51-987C-D2C57DAE0CFD}" type="pres">
      <dgm:prSet presAssocID="{4A746ADF-3976-485B-B2B9-DA80AF47CF54}" presName="fgShape" presStyleLbl="fgShp" presStyleIdx="0" presStyleCnt="1" custLinFactY="100000" custLinFactNeighborX="1602" custLinFactNeighborY="131840"/>
      <dgm:spPr>
        <a:prstGeom prst="flowChartTerminator">
          <a:avLst/>
        </a:prstGeom>
        <a:noFill/>
        <a:ln>
          <a:noFill/>
        </a:ln>
      </dgm:spPr>
    </dgm:pt>
    <dgm:pt modelId="{B94C4F4B-4FE0-4C49-A73C-B5A63B7357FE}" type="pres">
      <dgm:prSet presAssocID="{4A746ADF-3976-485B-B2B9-DA80AF47CF54}" presName="linComp" presStyleCnt="0"/>
      <dgm:spPr/>
    </dgm:pt>
    <dgm:pt modelId="{58C14F50-E365-45F1-8DF0-E727C8E93A5E}" type="pres">
      <dgm:prSet presAssocID="{D12D07C6-4A46-4E8D-A04C-F322C4799781}" presName="compNode" presStyleCnt="0"/>
      <dgm:spPr/>
    </dgm:pt>
    <dgm:pt modelId="{2A3807F6-CA0A-4C87-ABB3-BAFDD6721E07}" type="pres">
      <dgm:prSet presAssocID="{D12D07C6-4A46-4E8D-A04C-F322C4799781}" presName="bkgdShape" presStyleLbl="node1" presStyleIdx="0" presStyleCnt="3"/>
      <dgm:spPr/>
      <dgm:t>
        <a:bodyPr/>
        <a:lstStyle/>
        <a:p>
          <a:endParaRPr lang="es-MX"/>
        </a:p>
      </dgm:t>
    </dgm:pt>
    <dgm:pt modelId="{9CC86CD1-D92E-479D-9B57-ED5E021A2403}" type="pres">
      <dgm:prSet presAssocID="{D12D07C6-4A46-4E8D-A04C-F322C4799781}" presName="nodeTx" presStyleLbl="node1" presStyleIdx="0" presStyleCnt="3">
        <dgm:presLayoutVars>
          <dgm:bulletEnabled val="1"/>
        </dgm:presLayoutVars>
      </dgm:prSet>
      <dgm:spPr/>
      <dgm:t>
        <a:bodyPr/>
        <a:lstStyle/>
        <a:p>
          <a:endParaRPr lang="es-MX"/>
        </a:p>
      </dgm:t>
    </dgm:pt>
    <dgm:pt modelId="{5762D7D2-A696-436C-A1AA-EB933216B665}" type="pres">
      <dgm:prSet presAssocID="{D12D07C6-4A46-4E8D-A04C-F322C4799781}" presName="invisiNode" presStyleLbl="node1" presStyleIdx="0" presStyleCnt="3"/>
      <dgm:spPr/>
    </dgm:pt>
    <dgm:pt modelId="{347F56D3-154D-4AB9-A790-B06A7DC79FE5}" type="pres">
      <dgm:prSet presAssocID="{D12D07C6-4A46-4E8D-A04C-F322C4799781}" presName="imagNode" presStyleLbl="fgImgPlace1" presStyleIdx="0" presStyleCnt="3"/>
      <dgm:spPr>
        <a:blipFill>
          <a:blip xmlns:r="http://schemas.openxmlformats.org/officeDocument/2006/relationships"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dgm:spPr>
    </dgm:pt>
    <dgm:pt modelId="{436023EF-29BC-462F-AFF9-705BEA769FDE}" type="pres">
      <dgm:prSet presAssocID="{A6426CF2-01FA-4AA8-BD85-BAA6487B9F49}" presName="sibTrans" presStyleLbl="sibTrans2D1" presStyleIdx="0" presStyleCnt="0"/>
      <dgm:spPr/>
      <dgm:t>
        <a:bodyPr/>
        <a:lstStyle/>
        <a:p>
          <a:endParaRPr lang="es-MX"/>
        </a:p>
      </dgm:t>
    </dgm:pt>
    <dgm:pt modelId="{B34A2626-40C0-4592-883E-54C30AB0AD2E}" type="pres">
      <dgm:prSet presAssocID="{BFB06901-EE8F-4075-8A6F-5298F7C0E5D3}" presName="compNode" presStyleCnt="0"/>
      <dgm:spPr/>
    </dgm:pt>
    <dgm:pt modelId="{5A54185E-843D-404B-AD51-C63D3018C0AD}" type="pres">
      <dgm:prSet presAssocID="{BFB06901-EE8F-4075-8A6F-5298F7C0E5D3}" presName="bkgdShape" presStyleLbl="node1" presStyleIdx="1" presStyleCnt="3" custLinFactNeighborX="-30" custLinFactNeighborY="-5432"/>
      <dgm:spPr/>
      <dgm:t>
        <a:bodyPr/>
        <a:lstStyle/>
        <a:p>
          <a:endParaRPr lang="es-MX"/>
        </a:p>
      </dgm:t>
    </dgm:pt>
    <dgm:pt modelId="{3C9F4025-741A-47D2-BF6A-47AA010C61F7}" type="pres">
      <dgm:prSet presAssocID="{BFB06901-EE8F-4075-8A6F-5298F7C0E5D3}" presName="nodeTx" presStyleLbl="node1" presStyleIdx="1" presStyleCnt="3">
        <dgm:presLayoutVars>
          <dgm:bulletEnabled val="1"/>
        </dgm:presLayoutVars>
      </dgm:prSet>
      <dgm:spPr/>
      <dgm:t>
        <a:bodyPr/>
        <a:lstStyle/>
        <a:p>
          <a:endParaRPr lang="es-MX"/>
        </a:p>
      </dgm:t>
    </dgm:pt>
    <dgm:pt modelId="{081D3A5C-143F-4203-A5A3-D0D28F4B02B9}" type="pres">
      <dgm:prSet presAssocID="{BFB06901-EE8F-4075-8A6F-5298F7C0E5D3}" presName="invisiNode" presStyleLbl="node1" presStyleIdx="1" presStyleCnt="3"/>
      <dgm:spPr/>
    </dgm:pt>
    <dgm:pt modelId="{C7303CCB-C6E8-4483-BA23-BF3A1A961944}" type="pres">
      <dgm:prSet presAssocID="{BFB06901-EE8F-4075-8A6F-5298F7C0E5D3}" presName="imagNode" presStyleLbl="fgImgPlace1" presStyleIdx="1" presStyleCnt="3"/>
      <dgm:spPr>
        <a:blipFill>
          <a:blip xmlns:r="http://schemas.openxmlformats.org/officeDocument/2006/relationships"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dgm:spPr>
    </dgm:pt>
    <dgm:pt modelId="{574E0B74-2686-4FC4-BC30-83347EA78BEF}" type="pres">
      <dgm:prSet presAssocID="{7D8A0AAD-2E5C-4A69-B208-1B0FD29E9A4E}" presName="sibTrans" presStyleLbl="sibTrans2D1" presStyleIdx="0" presStyleCnt="0"/>
      <dgm:spPr/>
      <dgm:t>
        <a:bodyPr/>
        <a:lstStyle/>
        <a:p>
          <a:endParaRPr lang="es-MX"/>
        </a:p>
      </dgm:t>
    </dgm:pt>
    <dgm:pt modelId="{E523232C-870B-47F6-B0D3-2F6EC96E62FD}" type="pres">
      <dgm:prSet presAssocID="{FDD890B1-58DB-499E-BA9B-30D57BB25AAE}" presName="compNode" presStyleCnt="0"/>
      <dgm:spPr/>
    </dgm:pt>
    <dgm:pt modelId="{1A710CB3-EE99-4D85-A46B-1578A05164F0}" type="pres">
      <dgm:prSet presAssocID="{FDD890B1-58DB-499E-BA9B-30D57BB25AAE}" presName="bkgdShape" presStyleLbl="node1" presStyleIdx="2" presStyleCnt="3" custLinFactNeighborX="57144" custLinFactNeighborY="7037"/>
      <dgm:spPr/>
      <dgm:t>
        <a:bodyPr/>
        <a:lstStyle/>
        <a:p>
          <a:endParaRPr lang="es-MX"/>
        </a:p>
      </dgm:t>
    </dgm:pt>
    <dgm:pt modelId="{E89D80D8-5480-4BD3-B382-81E1398E5F41}" type="pres">
      <dgm:prSet presAssocID="{FDD890B1-58DB-499E-BA9B-30D57BB25AAE}" presName="nodeTx" presStyleLbl="node1" presStyleIdx="2" presStyleCnt="3">
        <dgm:presLayoutVars>
          <dgm:bulletEnabled val="1"/>
        </dgm:presLayoutVars>
      </dgm:prSet>
      <dgm:spPr/>
      <dgm:t>
        <a:bodyPr/>
        <a:lstStyle/>
        <a:p>
          <a:endParaRPr lang="es-MX"/>
        </a:p>
      </dgm:t>
    </dgm:pt>
    <dgm:pt modelId="{83694936-5A0D-4A71-A485-F28B892CDE85}" type="pres">
      <dgm:prSet presAssocID="{FDD890B1-58DB-499E-BA9B-30D57BB25AAE}" presName="invisiNode" presStyleLbl="node1" presStyleIdx="2" presStyleCnt="3"/>
      <dgm:spPr/>
    </dgm:pt>
    <dgm:pt modelId="{A2FED645-44EC-4E63-888D-B53A64C7A956}" type="pres">
      <dgm:prSet presAssocID="{FDD890B1-58DB-499E-BA9B-30D57BB25AAE}" presName="imagNode" presStyleLbl="fgImgPlace1" presStyleIdx="2" presStyleCnt="3"/>
      <dgm:spPr>
        <a:blipFill>
          <a:blip xmlns:r="http://schemas.openxmlformats.org/officeDocument/2006/relationships"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dgm:spPr>
    </dgm:pt>
  </dgm:ptLst>
  <dgm:cxnLst>
    <dgm:cxn modelId="{95E1E20F-12DC-4F3F-878D-28D6AA60BE9E}" type="presOf" srcId="{FDD890B1-58DB-499E-BA9B-30D57BB25AAE}" destId="{E89D80D8-5480-4BD3-B382-81E1398E5F41}" srcOrd="1" destOrd="0" presId="urn:microsoft.com/office/officeart/2005/8/layout/hList7"/>
    <dgm:cxn modelId="{576F880D-E59A-4623-801E-03488D62A51D}" srcId="{4A746ADF-3976-485B-B2B9-DA80AF47CF54}" destId="{D12D07C6-4A46-4E8D-A04C-F322C4799781}" srcOrd="0" destOrd="0" parTransId="{20DDFA27-5848-4B50-A8D8-004B7F305925}" sibTransId="{A6426CF2-01FA-4AA8-BD85-BAA6487B9F49}"/>
    <dgm:cxn modelId="{2EAD00F2-B10A-4805-9CD3-13AD2F0C2613}" type="presOf" srcId="{BFB06901-EE8F-4075-8A6F-5298F7C0E5D3}" destId="{5A54185E-843D-404B-AD51-C63D3018C0AD}" srcOrd="0" destOrd="0" presId="urn:microsoft.com/office/officeart/2005/8/layout/hList7"/>
    <dgm:cxn modelId="{839BC365-9DD7-41D3-861D-F991CE0A88BD}" type="presOf" srcId="{D12D07C6-4A46-4E8D-A04C-F322C4799781}" destId="{9CC86CD1-D92E-479D-9B57-ED5E021A2403}" srcOrd="1" destOrd="0" presId="urn:microsoft.com/office/officeart/2005/8/layout/hList7"/>
    <dgm:cxn modelId="{B3EC8A33-70C1-45E7-BF58-D9CE4EAE3E38}" srcId="{4A746ADF-3976-485B-B2B9-DA80AF47CF54}" destId="{FDD890B1-58DB-499E-BA9B-30D57BB25AAE}" srcOrd="2" destOrd="0" parTransId="{53BBF151-204E-447D-97E3-BA01977D3D89}" sibTransId="{D236F0EF-5FCD-4569-8CCD-7009E75648DD}"/>
    <dgm:cxn modelId="{0B98186C-64A7-4019-8347-E5A7FD27735B}" type="presOf" srcId="{D12D07C6-4A46-4E8D-A04C-F322C4799781}" destId="{2A3807F6-CA0A-4C87-ABB3-BAFDD6721E07}" srcOrd="0" destOrd="0" presId="urn:microsoft.com/office/officeart/2005/8/layout/hList7"/>
    <dgm:cxn modelId="{D8ECF1DD-94A3-4507-A7D3-08390F67B1E2}" type="presOf" srcId="{7D8A0AAD-2E5C-4A69-B208-1B0FD29E9A4E}" destId="{574E0B74-2686-4FC4-BC30-83347EA78BEF}" srcOrd="0" destOrd="0" presId="urn:microsoft.com/office/officeart/2005/8/layout/hList7"/>
    <dgm:cxn modelId="{2A08ADA7-B3DE-41B7-8DFD-BCED80BE7EF2}" type="presOf" srcId="{4A746ADF-3976-485B-B2B9-DA80AF47CF54}" destId="{0DBEDA4E-87DF-44B7-A908-1D636330C08C}" srcOrd="0" destOrd="0" presId="urn:microsoft.com/office/officeart/2005/8/layout/hList7"/>
    <dgm:cxn modelId="{53F1B158-725F-4816-BF95-11F8D88265F4}" srcId="{4A746ADF-3976-485B-B2B9-DA80AF47CF54}" destId="{BFB06901-EE8F-4075-8A6F-5298F7C0E5D3}" srcOrd="1" destOrd="0" parTransId="{F8BE977B-C22F-40FB-A9E7-269988B7EAE3}" sibTransId="{7D8A0AAD-2E5C-4A69-B208-1B0FD29E9A4E}"/>
    <dgm:cxn modelId="{4E8A8C84-29A7-4063-A48F-46D623129199}" type="presOf" srcId="{FDD890B1-58DB-499E-BA9B-30D57BB25AAE}" destId="{1A710CB3-EE99-4D85-A46B-1578A05164F0}" srcOrd="0" destOrd="0" presId="urn:microsoft.com/office/officeart/2005/8/layout/hList7"/>
    <dgm:cxn modelId="{AFB8DFF7-24E4-4190-B24C-34A05A44EF6B}" type="presOf" srcId="{A6426CF2-01FA-4AA8-BD85-BAA6487B9F49}" destId="{436023EF-29BC-462F-AFF9-705BEA769FDE}" srcOrd="0" destOrd="0" presId="urn:microsoft.com/office/officeart/2005/8/layout/hList7"/>
    <dgm:cxn modelId="{A24E89B5-748D-4601-9296-230F617F4456}" type="presOf" srcId="{BFB06901-EE8F-4075-8A6F-5298F7C0E5D3}" destId="{3C9F4025-741A-47D2-BF6A-47AA010C61F7}" srcOrd="1" destOrd="0" presId="urn:microsoft.com/office/officeart/2005/8/layout/hList7"/>
    <dgm:cxn modelId="{47FD5B92-8B81-4B97-B019-B4D1637C7BCF}" type="presParOf" srcId="{0DBEDA4E-87DF-44B7-A908-1D636330C08C}" destId="{C2DD7CB4-0B00-4A51-987C-D2C57DAE0CFD}" srcOrd="0" destOrd="0" presId="urn:microsoft.com/office/officeart/2005/8/layout/hList7"/>
    <dgm:cxn modelId="{DA843940-C89A-409C-B173-FC386BD2B695}" type="presParOf" srcId="{0DBEDA4E-87DF-44B7-A908-1D636330C08C}" destId="{B94C4F4B-4FE0-4C49-A73C-B5A63B7357FE}" srcOrd="1" destOrd="0" presId="urn:microsoft.com/office/officeart/2005/8/layout/hList7"/>
    <dgm:cxn modelId="{8FDE8698-5A0E-45E6-8497-8480E75E5B2D}" type="presParOf" srcId="{B94C4F4B-4FE0-4C49-A73C-B5A63B7357FE}" destId="{58C14F50-E365-45F1-8DF0-E727C8E93A5E}" srcOrd="0" destOrd="0" presId="urn:microsoft.com/office/officeart/2005/8/layout/hList7"/>
    <dgm:cxn modelId="{41FA3A6D-4930-483F-8C3C-6FF4520604B0}" type="presParOf" srcId="{58C14F50-E365-45F1-8DF0-E727C8E93A5E}" destId="{2A3807F6-CA0A-4C87-ABB3-BAFDD6721E07}" srcOrd="0" destOrd="0" presId="urn:microsoft.com/office/officeart/2005/8/layout/hList7"/>
    <dgm:cxn modelId="{2180BF9D-99E1-4B97-9E88-FEA6819C4589}" type="presParOf" srcId="{58C14F50-E365-45F1-8DF0-E727C8E93A5E}" destId="{9CC86CD1-D92E-479D-9B57-ED5E021A2403}" srcOrd="1" destOrd="0" presId="urn:microsoft.com/office/officeart/2005/8/layout/hList7"/>
    <dgm:cxn modelId="{81BACD09-6FA3-4978-9A3E-30A05DE9D807}" type="presParOf" srcId="{58C14F50-E365-45F1-8DF0-E727C8E93A5E}" destId="{5762D7D2-A696-436C-A1AA-EB933216B665}" srcOrd="2" destOrd="0" presId="urn:microsoft.com/office/officeart/2005/8/layout/hList7"/>
    <dgm:cxn modelId="{507EB593-B1D4-4C7E-9A71-02F559DA7FE7}" type="presParOf" srcId="{58C14F50-E365-45F1-8DF0-E727C8E93A5E}" destId="{347F56D3-154D-4AB9-A790-B06A7DC79FE5}" srcOrd="3" destOrd="0" presId="urn:microsoft.com/office/officeart/2005/8/layout/hList7"/>
    <dgm:cxn modelId="{381940F0-CA17-4CAB-972D-AE32CD16BEF0}" type="presParOf" srcId="{B94C4F4B-4FE0-4C49-A73C-B5A63B7357FE}" destId="{436023EF-29BC-462F-AFF9-705BEA769FDE}" srcOrd="1" destOrd="0" presId="urn:microsoft.com/office/officeart/2005/8/layout/hList7"/>
    <dgm:cxn modelId="{FB774701-18FF-4B5B-A159-3C5A40E0F0EB}" type="presParOf" srcId="{B94C4F4B-4FE0-4C49-A73C-B5A63B7357FE}" destId="{B34A2626-40C0-4592-883E-54C30AB0AD2E}" srcOrd="2" destOrd="0" presId="urn:microsoft.com/office/officeart/2005/8/layout/hList7"/>
    <dgm:cxn modelId="{DBB9FE28-7C68-487C-8C8E-C3A4667B9E37}" type="presParOf" srcId="{B34A2626-40C0-4592-883E-54C30AB0AD2E}" destId="{5A54185E-843D-404B-AD51-C63D3018C0AD}" srcOrd="0" destOrd="0" presId="urn:microsoft.com/office/officeart/2005/8/layout/hList7"/>
    <dgm:cxn modelId="{450E9FFB-917E-4937-9C1D-ECDEF9CA4281}" type="presParOf" srcId="{B34A2626-40C0-4592-883E-54C30AB0AD2E}" destId="{3C9F4025-741A-47D2-BF6A-47AA010C61F7}" srcOrd="1" destOrd="0" presId="urn:microsoft.com/office/officeart/2005/8/layout/hList7"/>
    <dgm:cxn modelId="{88CA17F7-7331-44E8-85A1-06B7803603E2}" type="presParOf" srcId="{B34A2626-40C0-4592-883E-54C30AB0AD2E}" destId="{081D3A5C-143F-4203-A5A3-D0D28F4B02B9}" srcOrd="2" destOrd="0" presId="urn:microsoft.com/office/officeart/2005/8/layout/hList7"/>
    <dgm:cxn modelId="{06882F68-99C0-45BD-B230-FED92385C624}" type="presParOf" srcId="{B34A2626-40C0-4592-883E-54C30AB0AD2E}" destId="{C7303CCB-C6E8-4483-BA23-BF3A1A961944}" srcOrd="3" destOrd="0" presId="urn:microsoft.com/office/officeart/2005/8/layout/hList7"/>
    <dgm:cxn modelId="{41FF9B40-B99A-4028-ABCB-63FCB4632B55}" type="presParOf" srcId="{B94C4F4B-4FE0-4C49-A73C-B5A63B7357FE}" destId="{574E0B74-2686-4FC4-BC30-83347EA78BEF}" srcOrd="3" destOrd="0" presId="urn:microsoft.com/office/officeart/2005/8/layout/hList7"/>
    <dgm:cxn modelId="{5D584499-2827-40A8-80E7-7D8A6E5BEA1A}" type="presParOf" srcId="{B94C4F4B-4FE0-4C49-A73C-B5A63B7357FE}" destId="{E523232C-870B-47F6-B0D3-2F6EC96E62FD}" srcOrd="4" destOrd="0" presId="urn:microsoft.com/office/officeart/2005/8/layout/hList7"/>
    <dgm:cxn modelId="{8CD20B2D-163A-4B60-9478-8192930D1F8C}" type="presParOf" srcId="{E523232C-870B-47F6-B0D3-2F6EC96E62FD}" destId="{1A710CB3-EE99-4D85-A46B-1578A05164F0}" srcOrd="0" destOrd="0" presId="urn:microsoft.com/office/officeart/2005/8/layout/hList7"/>
    <dgm:cxn modelId="{E08148B9-AD09-4C91-B138-FA80F72886B4}" type="presParOf" srcId="{E523232C-870B-47F6-B0D3-2F6EC96E62FD}" destId="{E89D80D8-5480-4BD3-B382-81E1398E5F41}" srcOrd="1" destOrd="0" presId="urn:microsoft.com/office/officeart/2005/8/layout/hList7"/>
    <dgm:cxn modelId="{1DBF74DF-2AA0-4489-B129-1F32830E33AC}" type="presParOf" srcId="{E523232C-870B-47F6-B0D3-2F6EC96E62FD}" destId="{83694936-5A0D-4A71-A485-F28B892CDE85}" srcOrd="2" destOrd="0" presId="urn:microsoft.com/office/officeart/2005/8/layout/hList7"/>
    <dgm:cxn modelId="{D1205D4D-F2CE-41A3-9918-FF7FEB957A55}" type="presParOf" srcId="{E523232C-870B-47F6-B0D3-2F6EC96E62FD}" destId="{A2FED645-44EC-4E63-888D-B53A64C7A956}"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A746ADF-3976-485B-B2B9-DA80AF47CF54}" type="doc">
      <dgm:prSet loTypeId="urn:microsoft.com/office/officeart/2005/8/layout/hList7" loCatId="list" qsTypeId="urn:microsoft.com/office/officeart/2005/8/quickstyle/simple1" qsCatId="simple" csTypeId="urn:microsoft.com/office/officeart/2005/8/colors/accent3_2" csCatId="accent3" phldr="1"/>
      <dgm:spPr/>
    </dgm:pt>
    <dgm:pt modelId="{D12D07C6-4A46-4E8D-A04C-F322C4799781}">
      <dgm:prSet phldrT="[Texto]" custT="1"/>
      <dgm:spPr/>
      <dgm:t>
        <a:bodyPr/>
        <a:lstStyle/>
        <a:p>
          <a:r>
            <a:rPr lang="es-MX" sz="2400" dirty="0" smtClean="0">
              <a:latin typeface="Arial"/>
              <a:cs typeface="Arial"/>
            </a:rPr>
            <a:t>C</a:t>
          </a:r>
          <a:r>
            <a:rPr lang="es-MX" sz="2400" spc="-4" dirty="0" smtClean="0">
              <a:latin typeface="Arial"/>
              <a:cs typeface="Arial"/>
            </a:rPr>
            <a:t>o</a:t>
          </a:r>
          <a:r>
            <a:rPr lang="es-MX" sz="2400" dirty="0" smtClean="0">
              <a:latin typeface="Arial"/>
              <a:cs typeface="Arial"/>
            </a:rPr>
            <a:t>nsu</a:t>
          </a:r>
          <a:r>
            <a:rPr lang="es-MX" sz="2400" spc="-10" dirty="0" smtClean="0">
              <a:latin typeface="Arial"/>
              <a:cs typeface="Arial"/>
            </a:rPr>
            <a:t>l</a:t>
          </a:r>
          <a:r>
            <a:rPr lang="es-MX" sz="2400" dirty="0" smtClean="0">
              <a:latin typeface="Arial"/>
              <a:cs typeface="Arial"/>
            </a:rPr>
            <a:t>ta directa de doc</a:t>
          </a:r>
          <a:r>
            <a:rPr lang="es-MX" sz="2400" spc="-4" dirty="0" smtClean="0">
              <a:latin typeface="Arial"/>
              <a:cs typeface="Arial"/>
            </a:rPr>
            <a:t>u</a:t>
          </a:r>
          <a:r>
            <a:rPr lang="es-MX" sz="2400" dirty="0" smtClean="0">
              <a:latin typeface="Arial"/>
              <a:cs typeface="Arial"/>
            </a:rPr>
            <a:t>mentos</a:t>
          </a:r>
          <a:endParaRPr lang="es-MX" sz="2400" dirty="0"/>
        </a:p>
      </dgm:t>
    </dgm:pt>
    <dgm:pt modelId="{20DDFA27-5848-4B50-A8D8-004B7F305925}" type="parTrans" cxnId="{576F880D-E59A-4623-801E-03488D62A51D}">
      <dgm:prSet/>
      <dgm:spPr/>
      <dgm:t>
        <a:bodyPr/>
        <a:lstStyle/>
        <a:p>
          <a:endParaRPr lang="es-MX"/>
        </a:p>
      </dgm:t>
    </dgm:pt>
    <dgm:pt modelId="{A6426CF2-01FA-4AA8-BD85-BAA6487B9F49}" type="sibTrans" cxnId="{576F880D-E59A-4623-801E-03488D62A51D}">
      <dgm:prSet/>
      <dgm:spPr/>
      <dgm:t>
        <a:bodyPr/>
        <a:lstStyle/>
        <a:p>
          <a:endParaRPr lang="es-MX"/>
        </a:p>
      </dgm:t>
    </dgm:pt>
    <dgm:pt modelId="{0DBEDA4E-87DF-44B7-A908-1D636330C08C}" type="pres">
      <dgm:prSet presAssocID="{4A746ADF-3976-485B-B2B9-DA80AF47CF54}" presName="Name0" presStyleCnt="0">
        <dgm:presLayoutVars>
          <dgm:dir/>
          <dgm:resizeHandles val="exact"/>
        </dgm:presLayoutVars>
      </dgm:prSet>
      <dgm:spPr/>
    </dgm:pt>
    <dgm:pt modelId="{C2DD7CB4-0B00-4A51-987C-D2C57DAE0CFD}" type="pres">
      <dgm:prSet presAssocID="{4A746ADF-3976-485B-B2B9-DA80AF47CF54}" presName="fgShape" presStyleLbl="fgShp" presStyleIdx="0" presStyleCnt="1" custLinFactNeighborX="347" custLinFactNeighborY="-14078"/>
      <dgm:spPr>
        <a:prstGeom prst="flowChartTerminator">
          <a:avLst/>
        </a:prstGeom>
        <a:noFill/>
        <a:ln>
          <a:noFill/>
        </a:ln>
      </dgm:spPr>
    </dgm:pt>
    <dgm:pt modelId="{B94C4F4B-4FE0-4C49-A73C-B5A63B7357FE}" type="pres">
      <dgm:prSet presAssocID="{4A746ADF-3976-485B-B2B9-DA80AF47CF54}" presName="linComp" presStyleCnt="0"/>
      <dgm:spPr/>
    </dgm:pt>
    <dgm:pt modelId="{58C14F50-E365-45F1-8DF0-E727C8E93A5E}" type="pres">
      <dgm:prSet presAssocID="{D12D07C6-4A46-4E8D-A04C-F322C4799781}" presName="compNode" presStyleCnt="0"/>
      <dgm:spPr/>
    </dgm:pt>
    <dgm:pt modelId="{2A3807F6-CA0A-4C87-ABB3-BAFDD6721E07}" type="pres">
      <dgm:prSet presAssocID="{D12D07C6-4A46-4E8D-A04C-F322C4799781}" presName="bkgdShape" presStyleLbl="node1" presStyleIdx="0" presStyleCnt="1"/>
      <dgm:spPr/>
      <dgm:t>
        <a:bodyPr/>
        <a:lstStyle/>
        <a:p>
          <a:endParaRPr lang="es-MX"/>
        </a:p>
      </dgm:t>
    </dgm:pt>
    <dgm:pt modelId="{9CC86CD1-D92E-479D-9B57-ED5E021A2403}" type="pres">
      <dgm:prSet presAssocID="{D12D07C6-4A46-4E8D-A04C-F322C4799781}" presName="nodeTx" presStyleLbl="node1" presStyleIdx="0" presStyleCnt="1">
        <dgm:presLayoutVars>
          <dgm:bulletEnabled val="1"/>
        </dgm:presLayoutVars>
      </dgm:prSet>
      <dgm:spPr/>
      <dgm:t>
        <a:bodyPr/>
        <a:lstStyle/>
        <a:p>
          <a:endParaRPr lang="es-MX"/>
        </a:p>
      </dgm:t>
    </dgm:pt>
    <dgm:pt modelId="{5762D7D2-A696-436C-A1AA-EB933216B665}" type="pres">
      <dgm:prSet presAssocID="{D12D07C6-4A46-4E8D-A04C-F322C4799781}" presName="invisiNode" presStyleLbl="node1" presStyleIdx="0" presStyleCnt="1"/>
      <dgm:spPr/>
    </dgm:pt>
    <dgm:pt modelId="{347F56D3-154D-4AB9-A790-B06A7DC79FE5}" type="pres">
      <dgm:prSet presAssocID="{D12D07C6-4A46-4E8D-A04C-F322C4799781}" presName="imagNode" presStyleLbl="fgImgPlace1" presStyleIdx="0" presStyleCnt="1" custScaleX="93565" custScaleY="84570" custLinFactNeighborX="-3194" custLinFactNeighborY="-20213"/>
      <dgm:spPr>
        <a:blipFill>
          <a:blip xmlns:r="http://schemas.openxmlformats.org/officeDocument/2006/relationships" r:embed="rId1"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dgm:spPr>
    </dgm:pt>
  </dgm:ptLst>
  <dgm:cxnLst>
    <dgm:cxn modelId="{682BFCCA-B895-4698-ABD9-412AC4204BF0}" type="presOf" srcId="{D12D07C6-4A46-4E8D-A04C-F322C4799781}" destId="{9CC86CD1-D92E-479D-9B57-ED5E021A2403}" srcOrd="1" destOrd="0" presId="urn:microsoft.com/office/officeart/2005/8/layout/hList7"/>
    <dgm:cxn modelId="{79F927B9-A6AF-40F9-BFBB-7FAA6BEFFB4E}" type="presOf" srcId="{4A746ADF-3976-485B-B2B9-DA80AF47CF54}" destId="{0DBEDA4E-87DF-44B7-A908-1D636330C08C}" srcOrd="0" destOrd="0" presId="urn:microsoft.com/office/officeart/2005/8/layout/hList7"/>
    <dgm:cxn modelId="{2246EC6D-D26C-458A-B427-E096E9F0525B}" type="presOf" srcId="{D12D07C6-4A46-4E8D-A04C-F322C4799781}" destId="{2A3807F6-CA0A-4C87-ABB3-BAFDD6721E07}" srcOrd="0" destOrd="0" presId="urn:microsoft.com/office/officeart/2005/8/layout/hList7"/>
    <dgm:cxn modelId="{576F880D-E59A-4623-801E-03488D62A51D}" srcId="{4A746ADF-3976-485B-B2B9-DA80AF47CF54}" destId="{D12D07C6-4A46-4E8D-A04C-F322C4799781}" srcOrd="0" destOrd="0" parTransId="{20DDFA27-5848-4B50-A8D8-004B7F305925}" sibTransId="{A6426CF2-01FA-4AA8-BD85-BAA6487B9F49}"/>
    <dgm:cxn modelId="{20317AC2-4728-4EA8-970B-6CE66E9B0B06}" type="presParOf" srcId="{0DBEDA4E-87DF-44B7-A908-1D636330C08C}" destId="{C2DD7CB4-0B00-4A51-987C-D2C57DAE0CFD}" srcOrd="0" destOrd="0" presId="urn:microsoft.com/office/officeart/2005/8/layout/hList7"/>
    <dgm:cxn modelId="{CE1E7109-9B64-46E4-90EA-69172B7A948D}" type="presParOf" srcId="{0DBEDA4E-87DF-44B7-A908-1D636330C08C}" destId="{B94C4F4B-4FE0-4C49-A73C-B5A63B7357FE}" srcOrd="1" destOrd="0" presId="urn:microsoft.com/office/officeart/2005/8/layout/hList7"/>
    <dgm:cxn modelId="{14011E99-6182-4F63-9F38-B98BF9E5585B}" type="presParOf" srcId="{B94C4F4B-4FE0-4C49-A73C-B5A63B7357FE}" destId="{58C14F50-E365-45F1-8DF0-E727C8E93A5E}" srcOrd="0" destOrd="0" presId="urn:microsoft.com/office/officeart/2005/8/layout/hList7"/>
    <dgm:cxn modelId="{0EADE719-5DB2-47A1-B6DA-1028B80F3D3B}" type="presParOf" srcId="{58C14F50-E365-45F1-8DF0-E727C8E93A5E}" destId="{2A3807F6-CA0A-4C87-ABB3-BAFDD6721E07}" srcOrd="0" destOrd="0" presId="urn:microsoft.com/office/officeart/2005/8/layout/hList7"/>
    <dgm:cxn modelId="{292C3C71-E256-4862-B0CF-0FF4C482922B}" type="presParOf" srcId="{58C14F50-E365-45F1-8DF0-E727C8E93A5E}" destId="{9CC86CD1-D92E-479D-9B57-ED5E021A2403}" srcOrd="1" destOrd="0" presId="urn:microsoft.com/office/officeart/2005/8/layout/hList7"/>
    <dgm:cxn modelId="{80945D13-B890-4C02-9E38-15376ADA2313}" type="presParOf" srcId="{58C14F50-E365-45F1-8DF0-E727C8E93A5E}" destId="{5762D7D2-A696-436C-A1AA-EB933216B665}" srcOrd="2" destOrd="0" presId="urn:microsoft.com/office/officeart/2005/8/layout/hList7"/>
    <dgm:cxn modelId="{6B8040BB-A522-4BD7-9054-EF97522016A4}" type="presParOf" srcId="{58C14F50-E365-45F1-8DF0-E727C8E93A5E}" destId="{347F56D3-154D-4AB9-A790-B06A7DC79FE5}"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A746ADF-3976-485B-B2B9-DA80AF47CF54}" type="doc">
      <dgm:prSet loTypeId="urn:microsoft.com/office/officeart/2005/8/layout/hList7" loCatId="list" qsTypeId="urn:microsoft.com/office/officeart/2005/8/quickstyle/simple1" qsCatId="simple" csTypeId="urn:microsoft.com/office/officeart/2005/8/colors/accent3_2" csCatId="accent3" phldr="1"/>
      <dgm:spPr/>
    </dgm:pt>
    <dgm:pt modelId="{D12D07C6-4A46-4E8D-A04C-F322C4799781}">
      <dgm:prSet phldrT="[Texto]" custT="1"/>
      <dgm:spPr/>
      <dgm:t>
        <a:bodyPr/>
        <a:lstStyle/>
        <a:p>
          <a:endParaRPr lang="es-MX" sz="2400" dirty="0" smtClean="0">
            <a:latin typeface="Arial"/>
            <a:cs typeface="Arial"/>
          </a:endParaRPr>
        </a:p>
        <a:p>
          <a:r>
            <a:rPr lang="es-MX" sz="2400" dirty="0" smtClean="0">
              <a:latin typeface="Arial"/>
              <a:cs typeface="Arial"/>
            </a:rPr>
            <a:t>E</a:t>
          </a:r>
          <a:r>
            <a:rPr lang="es-MX" sz="2400" spc="-10" dirty="0" smtClean="0">
              <a:latin typeface="Arial"/>
              <a:cs typeface="Arial"/>
            </a:rPr>
            <a:t>l</a:t>
          </a:r>
          <a:r>
            <a:rPr lang="es-MX" sz="2400" dirty="0" smtClean="0">
              <a:latin typeface="Arial"/>
              <a:cs typeface="Arial"/>
            </a:rPr>
            <a:t>ab</a:t>
          </a:r>
          <a:r>
            <a:rPr lang="es-MX" sz="2400" spc="-4" dirty="0" smtClean="0">
              <a:latin typeface="Arial"/>
              <a:cs typeface="Arial"/>
            </a:rPr>
            <a:t>o</a:t>
          </a:r>
          <a:r>
            <a:rPr lang="es-MX" sz="2400" dirty="0" smtClean="0">
              <a:latin typeface="Arial"/>
              <a:cs typeface="Arial"/>
            </a:rPr>
            <a:t>ración </a:t>
          </a:r>
        </a:p>
        <a:p>
          <a:r>
            <a:rPr lang="es-MX" sz="2400" dirty="0" smtClean="0">
              <a:latin typeface="Arial"/>
              <a:cs typeface="Arial"/>
            </a:rPr>
            <a:t>de informe </a:t>
          </a:r>
        </a:p>
        <a:p>
          <a:r>
            <a:rPr lang="es-MX" sz="2400" dirty="0" smtClean="0">
              <a:latin typeface="Arial"/>
              <a:cs typeface="Arial"/>
            </a:rPr>
            <a:t>esp</a:t>
          </a:r>
          <a:r>
            <a:rPr lang="es-MX" sz="2400" spc="-4" dirty="0" smtClean="0">
              <a:latin typeface="Arial"/>
              <a:cs typeface="Arial"/>
            </a:rPr>
            <a:t>e</a:t>
          </a:r>
          <a:r>
            <a:rPr lang="es-MX" sz="2400" dirty="0" smtClean="0">
              <a:latin typeface="Arial"/>
              <a:cs typeface="Arial"/>
            </a:rPr>
            <a:t>cí</a:t>
          </a:r>
          <a:r>
            <a:rPr lang="es-MX" sz="2400" spc="4" dirty="0" smtClean="0">
              <a:latin typeface="Arial"/>
              <a:cs typeface="Arial"/>
            </a:rPr>
            <a:t>f</a:t>
          </a:r>
          <a:r>
            <a:rPr lang="es-MX" sz="2400" dirty="0" smtClean="0">
              <a:latin typeface="Arial"/>
              <a:cs typeface="Arial"/>
            </a:rPr>
            <a:t>ico</a:t>
          </a:r>
          <a:endParaRPr lang="es-MX" sz="2400" dirty="0"/>
        </a:p>
      </dgm:t>
    </dgm:pt>
    <dgm:pt modelId="{20DDFA27-5848-4B50-A8D8-004B7F305925}" type="parTrans" cxnId="{576F880D-E59A-4623-801E-03488D62A51D}">
      <dgm:prSet/>
      <dgm:spPr/>
      <dgm:t>
        <a:bodyPr/>
        <a:lstStyle/>
        <a:p>
          <a:endParaRPr lang="es-MX"/>
        </a:p>
      </dgm:t>
    </dgm:pt>
    <dgm:pt modelId="{A6426CF2-01FA-4AA8-BD85-BAA6487B9F49}" type="sibTrans" cxnId="{576F880D-E59A-4623-801E-03488D62A51D}">
      <dgm:prSet/>
      <dgm:spPr/>
      <dgm:t>
        <a:bodyPr/>
        <a:lstStyle/>
        <a:p>
          <a:endParaRPr lang="es-MX"/>
        </a:p>
      </dgm:t>
    </dgm:pt>
    <dgm:pt modelId="{0DBEDA4E-87DF-44B7-A908-1D636330C08C}" type="pres">
      <dgm:prSet presAssocID="{4A746ADF-3976-485B-B2B9-DA80AF47CF54}" presName="Name0" presStyleCnt="0">
        <dgm:presLayoutVars>
          <dgm:dir/>
          <dgm:resizeHandles val="exact"/>
        </dgm:presLayoutVars>
      </dgm:prSet>
      <dgm:spPr/>
    </dgm:pt>
    <dgm:pt modelId="{C2DD7CB4-0B00-4A51-987C-D2C57DAE0CFD}" type="pres">
      <dgm:prSet presAssocID="{4A746ADF-3976-485B-B2B9-DA80AF47CF54}" presName="fgShape" presStyleLbl="fgShp" presStyleIdx="0" presStyleCnt="1" custLinFactNeighborX="347" custLinFactNeighborY="-14078"/>
      <dgm:spPr>
        <a:prstGeom prst="flowChartTerminator">
          <a:avLst/>
        </a:prstGeom>
        <a:noFill/>
        <a:ln>
          <a:noFill/>
        </a:ln>
      </dgm:spPr>
    </dgm:pt>
    <dgm:pt modelId="{B94C4F4B-4FE0-4C49-A73C-B5A63B7357FE}" type="pres">
      <dgm:prSet presAssocID="{4A746ADF-3976-485B-B2B9-DA80AF47CF54}" presName="linComp" presStyleCnt="0"/>
      <dgm:spPr/>
    </dgm:pt>
    <dgm:pt modelId="{58C14F50-E365-45F1-8DF0-E727C8E93A5E}" type="pres">
      <dgm:prSet presAssocID="{D12D07C6-4A46-4E8D-A04C-F322C4799781}" presName="compNode" presStyleCnt="0"/>
      <dgm:spPr/>
    </dgm:pt>
    <dgm:pt modelId="{2A3807F6-CA0A-4C87-ABB3-BAFDD6721E07}" type="pres">
      <dgm:prSet presAssocID="{D12D07C6-4A46-4E8D-A04C-F322C4799781}" presName="bkgdShape" presStyleLbl="node1" presStyleIdx="0" presStyleCnt="1" custLinFactNeighborX="-80797" custLinFactNeighborY="-15798"/>
      <dgm:spPr/>
      <dgm:t>
        <a:bodyPr/>
        <a:lstStyle/>
        <a:p>
          <a:endParaRPr lang="es-MX"/>
        </a:p>
      </dgm:t>
    </dgm:pt>
    <dgm:pt modelId="{9CC86CD1-D92E-479D-9B57-ED5E021A2403}" type="pres">
      <dgm:prSet presAssocID="{D12D07C6-4A46-4E8D-A04C-F322C4799781}" presName="nodeTx" presStyleLbl="node1" presStyleIdx="0" presStyleCnt="1">
        <dgm:presLayoutVars>
          <dgm:bulletEnabled val="1"/>
        </dgm:presLayoutVars>
      </dgm:prSet>
      <dgm:spPr/>
      <dgm:t>
        <a:bodyPr/>
        <a:lstStyle/>
        <a:p>
          <a:endParaRPr lang="es-MX"/>
        </a:p>
      </dgm:t>
    </dgm:pt>
    <dgm:pt modelId="{5762D7D2-A696-436C-A1AA-EB933216B665}" type="pres">
      <dgm:prSet presAssocID="{D12D07C6-4A46-4E8D-A04C-F322C4799781}" presName="invisiNode" presStyleLbl="node1" presStyleIdx="0" presStyleCnt="1"/>
      <dgm:spPr/>
    </dgm:pt>
    <dgm:pt modelId="{347F56D3-154D-4AB9-A790-B06A7DC79FE5}" type="pres">
      <dgm:prSet presAssocID="{D12D07C6-4A46-4E8D-A04C-F322C4799781}" presName="imagNode" presStyleLbl="fgImgPlace1" presStyleIdx="0" presStyleCnt="1"/>
      <dgm:spPr>
        <a:blipFill>
          <a:blip xmlns:r="http://schemas.openxmlformats.org/officeDocument/2006/relationships"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dgm:spPr>
    </dgm:pt>
  </dgm:ptLst>
  <dgm:cxnLst>
    <dgm:cxn modelId="{95B4CD63-79FD-4F5A-A055-1F458551181B}" type="presOf" srcId="{D12D07C6-4A46-4E8D-A04C-F322C4799781}" destId="{9CC86CD1-D92E-479D-9B57-ED5E021A2403}" srcOrd="1" destOrd="0" presId="urn:microsoft.com/office/officeart/2005/8/layout/hList7"/>
    <dgm:cxn modelId="{12D461B4-1DCB-4E2A-8ED7-669FCFA3D962}" type="presOf" srcId="{4A746ADF-3976-485B-B2B9-DA80AF47CF54}" destId="{0DBEDA4E-87DF-44B7-A908-1D636330C08C}" srcOrd="0" destOrd="0" presId="urn:microsoft.com/office/officeart/2005/8/layout/hList7"/>
    <dgm:cxn modelId="{576F880D-E59A-4623-801E-03488D62A51D}" srcId="{4A746ADF-3976-485B-B2B9-DA80AF47CF54}" destId="{D12D07C6-4A46-4E8D-A04C-F322C4799781}" srcOrd="0" destOrd="0" parTransId="{20DDFA27-5848-4B50-A8D8-004B7F305925}" sibTransId="{A6426CF2-01FA-4AA8-BD85-BAA6487B9F49}"/>
    <dgm:cxn modelId="{1DB02023-5439-4A12-A1CF-40FDCB850A18}" type="presOf" srcId="{D12D07C6-4A46-4E8D-A04C-F322C4799781}" destId="{2A3807F6-CA0A-4C87-ABB3-BAFDD6721E07}" srcOrd="0" destOrd="0" presId="urn:microsoft.com/office/officeart/2005/8/layout/hList7"/>
    <dgm:cxn modelId="{3DA7EF0B-118C-44B9-A02E-16557857AA75}" type="presParOf" srcId="{0DBEDA4E-87DF-44B7-A908-1D636330C08C}" destId="{C2DD7CB4-0B00-4A51-987C-D2C57DAE0CFD}" srcOrd="0" destOrd="0" presId="urn:microsoft.com/office/officeart/2005/8/layout/hList7"/>
    <dgm:cxn modelId="{DF3D8260-A1AD-46AC-94FF-5976392F2532}" type="presParOf" srcId="{0DBEDA4E-87DF-44B7-A908-1D636330C08C}" destId="{B94C4F4B-4FE0-4C49-A73C-B5A63B7357FE}" srcOrd="1" destOrd="0" presId="urn:microsoft.com/office/officeart/2005/8/layout/hList7"/>
    <dgm:cxn modelId="{6D78ACA8-A281-444A-A1B7-19B60C3F1F36}" type="presParOf" srcId="{B94C4F4B-4FE0-4C49-A73C-B5A63B7357FE}" destId="{58C14F50-E365-45F1-8DF0-E727C8E93A5E}" srcOrd="0" destOrd="0" presId="urn:microsoft.com/office/officeart/2005/8/layout/hList7"/>
    <dgm:cxn modelId="{08BDE29E-B066-4B64-B9DD-6E560C281400}" type="presParOf" srcId="{58C14F50-E365-45F1-8DF0-E727C8E93A5E}" destId="{2A3807F6-CA0A-4C87-ABB3-BAFDD6721E07}" srcOrd="0" destOrd="0" presId="urn:microsoft.com/office/officeart/2005/8/layout/hList7"/>
    <dgm:cxn modelId="{94F81F9C-A249-4982-BE55-C01F08E23BA1}" type="presParOf" srcId="{58C14F50-E365-45F1-8DF0-E727C8E93A5E}" destId="{9CC86CD1-D92E-479D-9B57-ED5E021A2403}" srcOrd="1" destOrd="0" presId="urn:microsoft.com/office/officeart/2005/8/layout/hList7"/>
    <dgm:cxn modelId="{F328D7C9-FD88-4798-AF2A-ECBD1B27195C}" type="presParOf" srcId="{58C14F50-E365-45F1-8DF0-E727C8E93A5E}" destId="{5762D7D2-A696-436C-A1AA-EB933216B665}" srcOrd="2" destOrd="0" presId="urn:microsoft.com/office/officeart/2005/8/layout/hList7"/>
    <dgm:cxn modelId="{376C760A-1745-42C5-B81A-D4C1B7329112}" type="presParOf" srcId="{58C14F50-E365-45F1-8DF0-E727C8E93A5E}" destId="{347F56D3-154D-4AB9-A790-B06A7DC79FE5}"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A746ADF-3976-485B-B2B9-DA80AF47CF54}" type="doc">
      <dgm:prSet loTypeId="urn:microsoft.com/office/officeart/2005/8/layout/hList7" loCatId="list" qsTypeId="urn:microsoft.com/office/officeart/2005/8/quickstyle/simple1" qsCatId="simple" csTypeId="urn:microsoft.com/office/officeart/2005/8/colors/accent3_2" csCatId="accent3" phldr="1"/>
      <dgm:spPr/>
    </dgm:pt>
    <dgm:pt modelId="{D12D07C6-4A46-4E8D-A04C-F322C4799781}">
      <dgm:prSet phldrT="[Texto]" custT="1"/>
      <dgm:spPr/>
      <dgm:t>
        <a:bodyPr/>
        <a:lstStyle/>
        <a:p>
          <a:endParaRPr lang="es-MX" sz="2400" dirty="0" smtClean="0">
            <a:latin typeface="Arial"/>
            <a:cs typeface="Arial"/>
          </a:endParaRPr>
        </a:p>
        <a:p>
          <a:r>
            <a:rPr lang="es-MX" sz="2400" dirty="0" smtClean="0">
              <a:latin typeface="Arial"/>
              <a:cs typeface="Arial"/>
            </a:rPr>
            <a:t>R</a:t>
          </a:r>
          <a:r>
            <a:rPr lang="es-MX" sz="2400" spc="-4" dirty="0" smtClean="0">
              <a:latin typeface="Arial"/>
              <a:cs typeface="Arial"/>
            </a:rPr>
            <a:t>e</a:t>
          </a:r>
          <a:r>
            <a:rPr lang="es-MX" sz="2400" dirty="0" smtClean="0">
              <a:latin typeface="Arial"/>
              <a:cs typeface="Arial"/>
            </a:rPr>
            <a:t>producc</a:t>
          </a:r>
          <a:r>
            <a:rPr lang="es-MX" sz="2400" spc="-10" dirty="0" smtClean="0">
              <a:latin typeface="Arial"/>
              <a:cs typeface="Arial"/>
            </a:rPr>
            <a:t>i</a:t>
          </a:r>
          <a:r>
            <a:rPr lang="es-MX" sz="2400" dirty="0" smtClean="0">
              <a:latin typeface="Arial"/>
              <a:cs typeface="Arial"/>
            </a:rPr>
            <a:t>ón </a:t>
          </a:r>
        </a:p>
        <a:p>
          <a:r>
            <a:rPr lang="es-MX" sz="2400" dirty="0" smtClean="0">
              <a:latin typeface="Arial"/>
              <a:cs typeface="Arial"/>
            </a:rPr>
            <a:t>de </a:t>
          </a:r>
        </a:p>
        <a:p>
          <a:r>
            <a:rPr lang="es-MX" sz="2400" dirty="0" smtClean="0">
              <a:latin typeface="Arial"/>
              <a:cs typeface="Arial"/>
            </a:rPr>
            <a:t>d</a:t>
          </a:r>
          <a:r>
            <a:rPr lang="es-MX" sz="2400" spc="-4" dirty="0" smtClean="0">
              <a:latin typeface="Arial"/>
              <a:cs typeface="Arial"/>
            </a:rPr>
            <a:t>o</a:t>
          </a:r>
          <a:r>
            <a:rPr lang="es-MX" sz="2400" dirty="0" smtClean="0">
              <a:latin typeface="Arial"/>
              <a:cs typeface="Arial"/>
            </a:rPr>
            <a:t>cume</a:t>
          </a:r>
          <a:r>
            <a:rPr lang="es-MX" sz="2400" spc="-10" dirty="0" smtClean="0">
              <a:latin typeface="Arial"/>
              <a:cs typeface="Arial"/>
            </a:rPr>
            <a:t>n</a:t>
          </a:r>
          <a:r>
            <a:rPr lang="es-MX" sz="2400" dirty="0" smtClean="0">
              <a:latin typeface="Arial"/>
              <a:cs typeface="Arial"/>
            </a:rPr>
            <a:t>tos</a:t>
          </a:r>
          <a:endParaRPr lang="es-MX" sz="2400" dirty="0"/>
        </a:p>
      </dgm:t>
    </dgm:pt>
    <dgm:pt modelId="{20DDFA27-5848-4B50-A8D8-004B7F305925}" type="parTrans" cxnId="{576F880D-E59A-4623-801E-03488D62A51D}">
      <dgm:prSet/>
      <dgm:spPr/>
      <dgm:t>
        <a:bodyPr/>
        <a:lstStyle/>
        <a:p>
          <a:endParaRPr lang="es-MX"/>
        </a:p>
      </dgm:t>
    </dgm:pt>
    <dgm:pt modelId="{A6426CF2-01FA-4AA8-BD85-BAA6487B9F49}" type="sibTrans" cxnId="{576F880D-E59A-4623-801E-03488D62A51D}">
      <dgm:prSet/>
      <dgm:spPr/>
      <dgm:t>
        <a:bodyPr/>
        <a:lstStyle/>
        <a:p>
          <a:endParaRPr lang="es-MX"/>
        </a:p>
      </dgm:t>
    </dgm:pt>
    <dgm:pt modelId="{0DBEDA4E-87DF-44B7-A908-1D636330C08C}" type="pres">
      <dgm:prSet presAssocID="{4A746ADF-3976-485B-B2B9-DA80AF47CF54}" presName="Name0" presStyleCnt="0">
        <dgm:presLayoutVars>
          <dgm:dir/>
          <dgm:resizeHandles val="exact"/>
        </dgm:presLayoutVars>
      </dgm:prSet>
      <dgm:spPr/>
    </dgm:pt>
    <dgm:pt modelId="{C2DD7CB4-0B00-4A51-987C-D2C57DAE0CFD}" type="pres">
      <dgm:prSet presAssocID="{4A746ADF-3976-485B-B2B9-DA80AF47CF54}" presName="fgShape" presStyleLbl="fgShp" presStyleIdx="0" presStyleCnt="1" custLinFactNeighborX="347" custLinFactNeighborY="-14078"/>
      <dgm:spPr>
        <a:prstGeom prst="flowChartTerminator">
          <a:avLst/>
        </a:prstGeom>
        <a:noFill/>
        <a:ln>
          <a:noFill/>
        </a:ln>
      </dgm:spPr>
    </dgm:pt>
    <dgm:pt modelId="{B94C4F4B-4FE0-4C49-A73C-B5A63B7357FE}" type="pres">
      <dgm:prSet presAssocID="{4A746ADF-3976-485B-B2B9-DA80AF47CF54}" presName="linComp" presStyleCnt="0"/>
      <dgm:spPr/>
    </dgm:pt>
    <dgm:pt modelId="{58C14F50-E365-45F1-8DF0-E727C8E93A5E}" type="pres">
      <dgm:prSet presAssocID="{D12D07C6-4A46-4E8D-A04C-F322C4799781}" presName="compNode" presStyleCnt="0"/>
      <dgm:spPr/>
    </dgm:pt>
    <dgm:pt modelId="{2A3807F6-CA0A-4C87-ABB3-BAFDD6721E07}" type="pres">
      <dgm:prSet presAssocID="{D12D07C6-4A46-4E8D-A04C-F322C4799781}" presName="bkgdShape" presStyleLbl="node1" presStyleIdx="0" presStyleCnt="1" custLinFactNeighborY="-1265"/>
      <dgm:spPr/>
      <dgm:t>
        <a:bodyPr/>
        <a:lstStyle/>
        <a:p>
          <a:endParaRPr lang="es-MX"/>
        </a:p>
      </dgm:t>
    </dgm:pt>
    <dgm:pt modelId="{9CC86CD1-D92E-479D-9B57-ED5E021A2403}" type="pres">
      <dgm:prSet presAssocID="{D12D07C6-4A46-4E8D-A04C-F322C4799781}" presName="nodeTx" presStyleLbl="node1" presStyleIdx="0" presStyleCnt="1">
        <dgm:presLayoutVars>
          <dgm:bulletEnabled val="1"/>
        </dgm:presLayoutVars>
      </dgm:prSet>
      <dgm:spPr/>
      <dgm:t>
        <a:bodyPr/>
        <a:lstStyle/>
        <a:p>
          <a:endParaRPr lang="es-MX"/>
        </a:p>
      </dgm:t>
    </dgm:pt>
    <dgm:pt modelId="{5762D7D2-A696-436C-A1AA-EB933216B665}" type="pres">
      <dgm:prSet presAssocID="{D12D07C6-4A46-4E8D-A04C-F322C4799781}" presName="invisiNode" presStyleLbl="node1" presStyleIdx="0" presStyleCnt="1"/>
      <dgm:spPr/>
    </dgm:pt>
    <dgm:pt modelId="{347F56D3-154D-4AB9-A790-B06A7DC79FE5}" type="pres">
      <dgm:prSet presAssocID="{D12D07C6-4A46-4E8D-A04C-F322C4799781}" presName="imagNode" presStyleLbl="fgImgPlace1" presStyleIdx="0" presStyleCnt="1"/>
      <dgm:spPr>
        <a:blipFill>
          <a:blip xmlns:r="http://schemas.openxmlformats.org/officeDocument/2006/relationships"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dgm:spPr>
    </dgm:pt>
  </dgm:ptLst>
  <dgm:cxnLst>
    <dgm:cxn modelId="{CD218DEC-0F74-48A7-ACF6-2AF65E8483CD}" type="presOf" srcId="{D12D07C6-4A46-4E8D-A04C-F322C4799781}" destId="{2A3807F6-CA0A-4C87-ABB3-BAFDD6721E07}" srcOrd="0" destOrd="0" presId="urn:microsoft.com/office/officeart/2005/8/layout/hList7"/>
    <dgm:cxn modelId="{C4AF93F1-1795-4F39-997E-E7FAF3F70DA1}" type="presOf" srcId="{D12D07C6-4A46-4E8D-A04C-F322C4799781}" destId="{9CC86CD1-D92E-479D-9B57-ED5E021A2403}" srcOrd="1" destOrd="0" presId="urn:microsoft.com/office/officeart/2005/8/layout/hList7"/>
    <dgm:cxn modelId="{585B9CF4-233A-441E-9561-C72DB5854FF0}" type="presOf" srcId="{4A746ADF-3976-485B-B2B9-DA80AF47CF54}" destId="{0DBEDA4E-87DF-44B7-A908-1D636330C08C}" srcOrd="0" destOrd="0" presId="urn:microsoft.com/office/officeart/2005/8/layout/hList7"/>
    <dgm:cxn modelId="{576F880D-E59A-4623-801E-03488D62A51D}" srcId="{4A746ADF-3976-485B-B2B9-DA80AF47CF54}" destId="{D12D07C6-4A46-4E8D-A04C-F322C4799781}" srcOrd="0" destOrd="0" parTransId="{20DDFA27-5848-4B50-A8D8-004B7F305925}" sibTransId="{A6426CF2-01FA-4AA8-BD85-BAA6487B9F49}"/>
    <dgm:cxn modelId="{5E996039-2E00-460E-9C76-6742EF9BC92B}" type="presParOf" srcId="{0DBEDA4E-87DF-44B7-A908-1D636330C08C}" destId="{C2DD7CB4-0B00-4A51-987C-D2C57DAE0CFD}" srcOrd="0" destOrd="0" presId="urn:microsoft.com/office/officeart/2005/8/layout/hList7"/>
    <dgm:cxn modelId="{897A6282-D949-473B-9D57-B531B145019F}" type="presParOf" srcId="{0DBEDA4E-87DF-44B7-A908-1D636330C08C}" destId="{B94C4F4B-4FE0-4C49-A73C-B5A63B7357FE}" srcOrd="1" destOrd="0" presId="urn:microsoft.com/office/officeart/2005/8/layout/hList7"/>
    <dgm:cxn modelId="{20B45936-6CA5-47C9-AF8B-5B874FE1DEAB}" type="presParOf" srcId="{B94C4F4B-4FE0-4C49-A73C-B5A63B7357FE}" destId="{58C14F50-E365-45F1-8DF0-E727C8E93A5E}" srcOrd="0" destOrd="0" presId="urn:microsoft.com/office/officeart/2005/8/layout/hList7"/>
    <dgm:cxn modelId="{935BBD5D-9BA6-4D3F-8A51-5BE2C77A4CC3}" type="presParOf" srcId="{58C14F50-E365-45F1-8DF0-E727C8E93A5E}" destId="{2A3807F6-CA0A-4C87-ABB3-BAFDD6721E07}" srcOrd="0" destOrd="0" presId="urn:microsoft.com/office/officeart/2005/8/layout/hList7"/>
    <dgm:cxn modelId="{C9F575AE-59D0-46F8-B42D-B9C7857A2877}" type="presParOf" srcId="{58C14F50-E365-45F1-8DF0-E727C8E93A5E}" destId="{9CC86CD1-D92E-479D-9B57-ED5E021A2403}" srcOrd="1" destOrd="0" presId="urn:microsoft.com/office/officeart/2005/8/layout/hList7"/>
    <dgm:cxn modelId="{6670349A-5723-4E56-A385-0BE6F99FEF03}" type="presParOf" srcId="{58C14F50-E365-45F1-8DF0-E727C8E93A5E}" destId="{5762D7D2-A696-436C-A1AA-EB933216B665}" srcOrd="2" destOrd="0" presId="urn:microsoft.com/office/officeart/2005/8/layout/hList7"/>
    <dgm:cxn modelId="{81A4FBDD-BB85-4769-8452-8FFE57BD55C5}" type="presParOf" srcId="{58C14F50-E365-45F1-8DF0-E727C8E93A5E}" destId="{347F56D3-154D-4AB9-A790-B06A7DC79FE5}"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A746ADF-3976-485B-B2B9-DA80AF47CF54}" type="doc">
      <dgm:prSet loTypeId="urn:microsoft.com/office/officeart/2005/8/layout/hList7" loCatId="list" qsTypeId="urn:microsoft.com/office/officeart/2005/8/quickstyle/simple1" qsCatId="simple" csTypeId="urn:microsoft.com/office/officeart/2005/8/colors/accent3_2" csCatId="accent3" phldr="1"/>
      <dgm:spPr/>
    </dgm:pt>
    <dgm:pt modelId="{D12D07C6-4A46-4E8D-A04C-F322C4799781}">
      <dgm:prSet phldrT="[Texto]" custT="1"/>
      <dgm:spPr/>
      <dgm:t>
        <a:bodyPr/>
        <a:lstStyle/>
        <a:p>
          <a:endParaRPr lang="es-MX" sz="1800" dirty="0" smtClean="0">
            <a:latin typeface="Arial"/>
            <a:cs typeface="Arial"/>
          </a:endParaRPr>
        </a:p>
        <a:p>
          <a:r>
            <a:rPr lang="es-MX" sz="2400" dirty="0" smtClean="0">
              <a:latin typeface="Arial"/>
              <a:cs typeface="Arial"/>
            </a:rPr>
            <a:t>R</a:t>
          </a:r>
          <a:r>
            <a:rPr lang="es-MX" sz="2400" spc="-4" dirty="0" smtClean="0">
              <a:latin typeface="Arial"/>
              <a:cs typeface="Arial"/>
            </a:rPr>
            <a:t>e</a:t>
          </a:r>
          <a:r>
            <a:rPr lang="es-MX" sz="2400" dirty="0" smtClean="0">
              <a:latin typeface="Arial"/>
              <a:cs typeface="Arial"/>
            </a:rPr>
            <a:t>producc</a:t>
          </a:r>
          <a:r>
            <a:rPr lang="es-MX" sz="2400" spc="-10" dirty="0" smtClean="0">
              <a:latin typeface="Arial"/>
              <a:cs typeface="Arial"/>
            </a:rPr>
            <a:t>i</a:t>
          </a:r>
          <a:r>
            <a:rPr lang="es-MX" sz="2400" dirty="0" smtClean="0">
              <a:latin typeface="Arial"/>
              <a:cs typeface="Arial"/>
            </a:rPr>
            <a:t>ón </a:t>
          </a:r>
        </a:p>
        <a:p>
          <a:r>
            <a:rPr lang="es-MX" sz="2400" dirty="0" smtClean="0">
              <a:latin typeface="Arial"/>
              <a:cs typeface="Arial"/>
            </a:rPr>
            <a:t>de </a:t>
          </a:r>
        </a:p>
        <a:p>
          <a:r>
            <a:rPr lang="es-MX" sz="2400" dirty="0" smtClean="0">
              <a:latin typeface="Arial"/>
              <a:cs typeface="Arial"/>
            </a:rPr>
            <a:t>d</a:t>
          </a:r>
          <a:r>
            <a:rPr lang="es-MX" sz="2400" spc="-4" dirty="0" smtClean="0">
              <a:latin typeface="Arial"/>
              <a:cs typeface="Arial"/>
            </a:rPr>
            <a:t>o</a:t>
          </a:r>
          <a:r>
            <a:rPr lang="es-MX" sz="2400" dirty="0" smtClean="0">
              <a:latin typeface="Arial"/>
              <a:cs typeface="Arial"/>
            </a:rPr>
            <a:t>cume</a:t>
          </a:r>
          <a:r>
            <a:rPr lang="es-MX" sz="2400" spc="-10" dirty="0" smtClean="0">
              <a:latin typeface="Arial"/>
              <a:cs typeface="Arial"/>
            </a:rPr>
            <a:t>n</a:t>
          </a:r>
          <a:r>
            <a:rPr lang="es-MX" sz="2400" dirty="0" smtClean="0">
              <a:latin typeface="Arial"/>
              <a:cs typeface="Arial"/>
            </a:rPr>
            <a:t>tos</a:t>
          </a:r>
          <a:endParaRPr lang="es-MX" sz="2400" dirty="0"/>
        </a:p>
      </dgm:t>
    </dgm:pt>
    <dgm:pt modelId="{A6426CF2-01FA-4AA8-BD85-BAA6487B9F49}" type="sibTrans" cxnId="{576F880D-E59A-4623-801E-03488D62A51D}">
      <dgm:prSet/>
      <dgm:spPr/>
      <dgm:t>
        <a:bodyPr/>
        <a:lstStyle/>
        <a:p>
          <a:endParaRPr lang="es-MX"/>
        </a:p>
      </dgm:t>
    </dgm:pt>
    <dgm:pt modelId="{20DDFA27-5848-4B50-A8D8-004B7F305925}" type="parTrans" cxnId="{576F880D-E59A-4623-801E-03488D62A51D}">
      <dgm:prSet/>
      <dgm:spPr/>
      <dgm:t>
        <a:bodyPr/>
        <a:lstStyle/>
        <a:p>
          <a:endParaRPr lang="es-MX"/>
        </a:p>
      </dgm:t>
    </dgm:pt>
    <dgm:pt modelId="{0DBEDA4E-87DF-44B7-A908-1D636330C08C}" type="pres">
      <dgm:prSet presAssocID="{4A746ADF-3976-485B-B2B9-DA80AF47CF54}" presName="Name0" presStyleCnt="0">
        <dgm:presLayoutVars>
          <dgm:dir/>
          <dgm:resizeHandles val="exact"/>
        </dgm:presLayoutVars>
      </dgm:prSet>
      <dgm:spPr/>
    </dgm:pt>
    <dgm:pt modelId="{C2DD7CB4-0B00-4A51-987C-D2C57DAE0CFD}" type="pres">
      <dgm:prSet presAssocID="{4A746ADF-3976-485B-B2B9-DA80AF47CF54}" presName="fgShape" presStyleLbl="fgShp" presStyleIdx="0" presStyleCnt="1" custLinFactNeighborX="347" custLinFactNeighborY="-14078"/>
      <dgm:spPr>
        <a:prstGeom prst="flowChartTerminator">
          <a:avLst/>
        </a:prstGeom>
        <a:noFill/>
        <a:ln>
          <a:noFill/>
        </a:ln>
      </dgm:spPr>
    </dgm:pt>
    <dgm:pt modelId="{B94C4F4B-4FE0-4C49-A73C-B5A63B7357FE}" type="pres">
      <dgm:prSet presAssocID="{4A746ADF-3976-485B-B2B9-DA80AF47CF54}" presName="linComp" presStyleCnt="0"/>
      <dgm:spPr/>
    </dgm:pt>
    <dgm:pt modelId="{58C14F50-E365-45F1-8DF0-E727C8E93A5E}" type="pres">
      <dgm:prSet presAssocID="{D12D07C6-4A46-4E8D-A04C-F322C4799781}" presName="compNode" presStyleCnt="0"/>
      <dgm:spPr/>
    </dgm:pt>
    <dgm:pt modelId="{2A3807F6-CA0A-4C87-ABB3-BAFDD6721E07}" type="pres">
      <dgm:prSet presAssocID="{D12D07C6-4A46-4E8D-A04C-F322C4799781}" presName="bkgdShape" presStyleLbl="node1" presStyleIdx="0" presStyleCnt="1" custLinFactNeighborX="-63279" custLinFactNeighborY="-7565"/>
      <dgm:spPr/>
      <dgm:t>
        <a:bodyPr/>
        <a:lstStyle/>
        <a:p>
          <a:endParaRPr lang="es-MX"/>
        </a:p>
      </dgm:t>
    </dgm:pt>
    <dgm:pt modelId="{9CC86CD1-D92E-479D-9B57-ED5E021A2403}" type="pres">
      <dgm:prSet presAssocID="{D12D07C6-4A46-4E8D-A04C-F322C4799781}" presName="nodeTx" presStyleLbl="node1" presStyleIdx="0" presStyleCnt="1">
        <dgm:presLayoutVars>
          <dgm:bulletEnabled val="1"/>
        </dgm:presLayoutVars>
      </dgm:prSet>
      <dgm:spPr/>
      <dgm:t>
        <a:bodyPr/>
        <a:lstStyle/>
        <a:p>
          <a:endParaRPr lang="es-MX"/>
        </a:p>
      </dgm:t>
    </dgm:pt>
    <dgm:pt modelId="{5762D7D2-A696-436C-A1AA-EB933216B665}" type="pres">
      <dgm:prSet presAssocID="{D12D07C6-4A46-4E8D-A04C-F322C4799781}" presName="invisiNode" presStyleLbl="node1" presStyleIdx="0" presStyleCnt="1"/>
      <dgm:spPr/>
    </dgm:pt>
    <dgm:pt modelId="{347F56D3-154D-4AB9-A790-B06A7DC79FE5}" type="pres">
      <dgm:prSet presAssocID="{D12D07C6-4A46-4E8D-A04C-F322C4799781}" presName="imagNode" presStyleLbl="fgImgPlace1" presStyleIdx="0" presStyleCnt="1"/>
      <dgm:spPr>
        <a:blipFill>
          <a:blip xmlns:r="http://schemas.openxmlformats.org/officeDocument/2006/relationships"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dgm:spPr>
    </dgm:pt>
  </dgm:ptLst>
  <dgm:cxnLst>
    <dgm:cxn modelId="{723A555B-BA2C-4CEF-960D-9B0BECF0D658}" type="presOf" srcId="{4A746ADF-3976-485B-B2B9-DA80AF47CF54}" destId="{0DBEDA4E-87DF-44B7-A908-1D636330C08C}" srcOrd="0" destOrd="0" presId="urn:microsoft.com/office/officeart/2005/8/layout/hList7"/>
    <dgm:cxn modelId="{965760FA-91E2-4787-8ED6-A5FB0A707E94}" type="presOf" srcId="{D12D07C6-4A46-4E8D-A04C-F322C4799781}" destId="{2A3807F6-CA0A-4C87-ABB3-BAFDD6721E07}" srcOrd="0" destOrd="0" presId="urn:microsoft.com/office/officeart/2005/8/layout/hList7"/>
    <dgm:cxn modelId="{48AFD63C-62F0-4DEC-BACD-E2B91A94494C}" type="presOf" srcId="{D12D07C6-4A46-4E8D-A04C-F322C4799781}" destId="{9CC86CD1-D92E-479D-9B57-ED5E021A2403}" srcOrd="1" destOrd="0" presId="urn:microsoft.com/office/officeart/2005/8/layout/hList7"/>
    <dgm:cxn modelId="{576F880D-E59A-4623-801E-03488D62A51D}" srcId="{4A746ADF-3976-485B-B2B9-DA80AF47CF54}" destId="{D12D07C6-4A46-4E8D-A04C-F322C4799781}" srcOrd="0" destOrd="0" parTransId="{20DDFA27-5848-4B50-A8D8-004B7F305925}" sibTransId="{A6426CF2-01FA-4AA8-BD85-BAA6487B9F49}"/>
    <dgm:cxn modelId="{DE2E5515-60A2-4C3F-B233-89C479AAD269}" type="presParOf" srcId="{0DBEDA4E-87DF-44B7-A908-1D636330C08C}" destId="{C2DD7CB4-0B00-4A51-987C-D2C57DAE0CFD}" srcOrd="0" destOrd="0" presId="urn:microsoft.com/office/officeart/2005/8/layout/hList7"/>
    <dgm:cxn modelId="{CFAA0F1D-D50B-4906-BA19-E813DA6EA489}" type="presParOf" srcId="{0DBEDA4E-87DF-44B7-A908-1D636330C08C}" destId="{B94C4F4B-4FE0-4C49-A73C-B5A63B7357FE}" srcOrd="1" destOrd="0" presId="urn:microsoft.com/office/officeart/2005/8/layout/hList7"/>
    <dgm:cxn modelId="{183595E1-CE13-4888-BDA5-EFCB34FA6433}" type="presParOf" srcId="{B94C4F4B-4FE0-4C49-A73C-B5A63B7357FE}" destId="{58C14F50-E365-45F1-8DF0-E727C8E93A5E}" srcOrd="0" destOrd="0" presId="urn:microsoft.com/office/officeart/2005/8/layout/hList7"/>
    <dgm:cxn modelId="{5A4B5624-3F23-4864-AD5F-7B966DDC9F78}" type="presParOf" srcId="{58C14F50-E365-45F1-8DF0-E727C8E93A5E}" destId="{2A3807F6-CA0A-4C87-ABB3-BAFDD6721E07}" srcOrd="0" destOrd="0" presId="urn:microsoft.com/office/officeart/2005/8/layout/hList7"/>
    <dgm:cxn modelId="{8E6DEE4E-C3FA-41B3-B193-5AF60EBCAE00}" type="presParOf" srcId="{58C14F50-E365-45F1-8DF0-E727C8E93A5E}" destId="{9CC86CD1-D92E-479D-9B57-ED5E021A2403}" srcOrd="1" destOrd="0" presId="urn:microsoft.com/office/officeart/2005/8/layout/hList7"/>
    <dgm:cxn modelId="{F9FAE5B3-A52F-4C0C-B963-607BEACE3606}" type="presParOf" srcId="{58C14F50-E365-45F1-8DF0-E727C8E93A5E}" destId="{5762D7D2-A696-436C-A1AA-EB933216B665}" srcOrd="2" destOrd="0" presId="urn:microsoft.com/office/officeart/2005/8/layout/hList7"/>
    <dgm:cxn modelId="{29483102-FBC7-4A12-8F1F-BBA40E0C5B7C}" type="presParOf" srcId="{58C14F50-E365-45F1-8DF0-E727C8E93A5E}" destId="{347F56D3-154D-4AB9-A790-B06A7DC79FE5}"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1DAA6D5-F4C7-4271-BF47-BCD17D4BC4B8}" type="doc">
      <dgm:prSet loTypeId="urn:microsoft.com/office/officeart/2005/8/layout/hierarchy3" loCatId="list" qsTypeId="urn:microsoft.com/office/officeart/2005/8/quickstyle/simple1" qsCatId="simple" csTypeId="urn:microsoft.com/office/officeart/2005/8/colors/accent2_2" csCatId="accent2" phldr="1"/>
      <dgm:spPr/>
      <dgm:t>
        <a:bodyPr/>
        <a:lstStyle/>
        <a:p>
          <a:endParaRPr lang="es-MX"/>
        </a:p>
      </dgm:t>
    </dgm:pt>
    <dgm:pt modelId="{AFA4CAF0-D774-4CE6-935C-ED63A2D7ECF1}">
      <dgm:prSet phldrT="[Texto]"/>
      <dgm:spPr>
        <a:solidFill>
          <a:srgbClr val="FF0000"/>
        </a:solidFill>
      </dgm:spPr>
      <dgm:t>
        <a:bodyPr/>
        <a:lstStyle/>
        <a:p>
          <a:r>
            <a:rPr lang="es-MX" dirty="0" smtClean="0"/>
            <a:t>RECURSO DE REVISIÓN</a:t>
          </a:r>
          <a:endParaRPr lang="es-MX" dirty="0"/>
        </a:p>
      </dgm:t>
    </dgm:pt>
    <dgm:pt modelId="{DC6F6860-455E-4664-BB94-5504FFACCBBD}" type="parTrans" cxnId="{AE387A09-B176-48FC-9B80-9942E0A06872}">
      <dgm:prSet/>
      <dgm:spPr/>
      <dgm:t>
        <a:bodyPr/>
        <a:lstStyle/>
        <a:p>
          <a:endParaRPr lang="es-MX"/>
        </a:p>
      </dgm:t>
    </dgm:pt>
    <dgm:pt modelId="{3EDE2AB3-6E1C-4D1D-B8C4-611F3C44E955}" type="sibTrans" cxnId="{AE387A09-B176-48FC-9B80-9942E0A06872}">
      <dgm:prSet/>
      <dgm:spPr/>
      <dgm:t>
        <a:bodyPr/>
        <a:lstStyle/>
        <a:p>
          <a:endParaRPr lang="es-MX"/>
        </a:p>
      </dgm:t>
    </dgm:pt>
    <dgm:pt modelId="{5674FCF2-0608-468E-A17C-053CF68A2F17}">
      <dgm:prSet phldrT="[Texto]" custT="1"/>
      <dgm:spPr/>
      <dgm:t>
        <a:bodyPr/>
        <a:lstStyle/>
        <a:p>
          <a:r>
            <a:rPr lang="es-MX" sz="1200" dirty="0" smtClean="0">
              <a:solidFill>
                <a:schemeClr val="tx1"/>
              </a:solidFill>
            </a:rPr>
            <a:t>Medio de impugnación con que cuenta el solicitante de la información para recurrir la resolución o la falta de esta</a:t>
          </a:r>
          <a:endParaRPr lang="es-MX" sz="1200" dirty="0">
            <a:solidFill>
              <a:schemeClr val="tx1"/>
            </a:solidFill>
          </a:endParaRPr>
        </a:p>
      </dgm:t>
    </dgm:pt>
    <dgm:pt modelId="{86066A95-0085-40A5-AC83-B73F78FCE903}" type="parTrans" cxnId="{2F19783D-640B-4909-B54D-EE2A8651F6AF}">
      <dgm:prSet/>
      <dgm:spPr/>
      <dgm:t>
        <a:bodyPr/>
        <a:lstStyle/>
        <a:p>
          <a:endParaRPr lang="es-MX"/>
        </a:p>
      </dgm:t>
    </dgm:pt>
    <dgm:pt modelId="{8DEBE96C-A3B0-47AF-8D69-22BA43FBE903}" type="sibTrans" cxnId="{2F19783D-640B-4909-B54D-EE2A8651F6AF}">
      <dgm:prSet/>
      <dgm:spPr/>
      <dgm:t>
        <a:bodyPr/>
        <a:lstStyle/>
        <a:p>
          <a:endParaRPr lang="es-MX"/>
        </a:p>
      </dgm:t>
    </dgm:pt>
    <dgm:pt modelId="{8842210F-B6DE-460A-8A92-42A5DBA64194}">
      <dgm:prSet phldrT="[Texto]" custT="1"/>
      <dgm:spPr/>
      <dgm:t>
        <a:bodyPr/>
        <a:lstStyle/>
        <a:p>
          <a:pPr algn="just"/>
          <a:r>
            <a:rPr lang="es-MX" sz="1200" dirty="0" smtClean="0">
              <a:solidFill>
                <a:schemeClr val="tx1"/>
              </a:solidFill>
            </a:rPr>
            <a:t>Causas: No resuelve en plazo</a:t>
          </a:r>
        </a:p>
        <a:p>
          <a:pPr algn="just"/>
          <a:r>
            <a:rPr lang="es-MX" sz="1200" dirty="0" smtClean="0">
              <a:solidFill>
                <a:schemeClr val="tx1"/>
              </a:solidFill>
            </a:rPr>
            <a:t>No notifica en plazo</a:t>
          </a:r>
        </a:p>
        <a:p>
          <a:pPr algn="just"/>
          <a:r>
            <a:rPr lang="es-MX" sz="1200" dirty="0" smtClean="0">
              <a:solidFill>
                <a:schemeClr val="tx1"/>
              </a:solidFill>
            </a:rPr>
            <a:t>Niega total o parcial información</a:t>
          </a:r>
        </a:p>
        <a:p>
          <a:pPr algn="just"/>
          <a:r>
            <a:rPr lang="es-MX" sz="1200" dirty="0" smtClean="0"/>
            <a:t>Clasifica indebidamente información</a:t>
          </a:r>
        </a:p>
        <a:p>
          <a:pPr algn="just"/>
          <a:r>
            <a:rPr lang="es-MX" sz="1200" dirty="0" smtClean="0"/>
            <a:t>No permite el acceso completo</a:t>
          </a:r>
        </a:p>
        <a:p>
          <a:pPr algn="just"/>
          <a:r>
            <a:rPr lang="es-MX" sz="1200" dirty="0" smtClean="0"/>
            <a:t>Cobro adicional</a:t>
          </a:r>
        </a:p>
      </dgm:t>
    </dgm:pt>
    <dgm:pt modelId="{7FAC31AC-143B-4656-9853-22DA93F0DB17}" type="parTrans" cxnId="{824A2275-7EFB-44B0-B8AC-717ABE99C96A}">
      <dgm:prSet/>
      <dgm:spPr/>
      <dgm:t>
        <a:bodyPr/>
        <a:lstStyle/>
        <a:p>
          <a:endParaRPr lang="es-MX"/>
        </a:p>
      </dgm:t>
    </dgm:pt>
    <dgm:pt modelId="{842E2B47-D69D-4957-8397-93E822F0FD62}" type="sibTrans" cxnId="{824A2275-7EFB-44B0-B8AC-717ABE99C96A}">
      <dgm:prSet/>
      <dgm:spPr/>
      <dgm:t>
        <a:bodyPr/>
        <a:lstStyle/>
        <a:p>
          <a:endParaRPr lang="es-MX"/>
        </a:p>
      </dgm:t>
    </dgm:pt>
    <dgm:pt modelId="{7BC67E14-A04C-4030-B4EE-854A67D216DD}">
      <dgm:prSet phldrT="[Texto]"/>
      <dgm:spPr>
        <a:solidFill>
          <a:srgbClr val="FF0000"/>
        </a:solidFill>
      </dgm:spPr>
      <dgm:t>
        <a:bodyPr/>
        <a:lstStyle/>
        <a:p>
          <a:r>
            <a:rPr lang="es-MX" dirty="0" smtClean="0"/>
            <a:t>RECURSO DE TRANSPARENCIA</a:t>
          </a:r>
          <a:endParaRPr lang="es-MX" dirty="0"/>
        </a:p>
      </dgm:t>
    </dgm:pt>
    <dgm:pt modelId="{3AB36012-311E-42C8-B228-B4C3549F2F5B}" type="parTrans" cxnId="{54A75224-44A3-48D4-A905-E3D1EC57A239}">
      <dgm:prSet/>
      <dgm:spPr/>
      <dgm:t>
        <a:bodyPr/>
        <a:lstStyle/>
        <a:p>
          <a:endParaRPr lang="es-MX"/>
        </a:p>
      </dgm:t>
    </dgm:pt>
    <dgm:pt modelId="{C624EEDD-9005-4BD8-BF80-45B331BFB995}" type="sibTrans" cxnId="{54A75224-44A3-48D4-A905-E3D1EC57A239}">
      <dgm:prSet/>
      <dgm:spPr/>
      <dgm:t>
        <a:bodyPr/>
        <a:lstStyle/>
        <a:p>
          <a:endParaRPr lang="es-MX"/>
        </a:p>
      </dgm:t>
    </dgm:pt>
    <dgm:pt modelId="{9C1839BD-8B76-43C6-A8E1-ED08AAE60F2D}">
      <dgm:prSet phldrT="[Texto]" custT="1"/>
      <dgm:spPr/>
      <dgm:t>
        <a:bodyPr/>
        <a:lstStyle/>
        <a:p>
          <a:r>
            <a:rPr lang="es-MX" sz="1200" dirty="0" smtClean="0"/>
            <a:t>Escrito por el cual se denuncia la falta de publicación de información fundamental de un S.O.</a:t>
          </a:r>
          <a:endParaRPr lang="es-MX" sz="1200" dirty="0"/>
        </a:p>
      </dgm:t>
    </dgm:pt>
    <dgm:pt modelId="{98F08714-CCB8-4A8E-96F9-6DFC361C4BE0}" type="parTrans" cxnId="{6CB36FC6-5B64-4EEA-9CCB-28559A3CD441}">
      <dgm:prSet/>
      <dgm:spPr/>
      <dgm:t>
        <a:bodyPr/>
        <a:lstStyle/>
        <a:p>
          <a:endParaRPr lang="es-MX"/>
        </a:p>
      </dgm:t>
    </dgm:pt>
    <dgm:pt modelId="{02860FD8-B9C3-4379-8B3D-D86A4FA91893}" type="sibTrans" cxnId="{6CB36FC6-5B64-4EEA-9CCB-28559A3CD441}">
      <dgm:prSet/>
      <dgm:spPr/>
      <dgm:t>
        <a:bodyPr/>
        <a:lstStyle/>
        <a:p>
          <a:endParaRPr lang="es-MX"/>
        </a:p>
      </dgm:t>
    </dgm:pt>
    <dgm:pt modelId="{81D7A5ED-35D0-4F61-9D50-71EDD22688F3}">
      <dgm:prSet phldrT="[Texto]" custT="1"/>
      <dgm:spPr/>
      <dgm:t>
        <a:bodyPr/>
        <a:lstStyle/>
        <a:p>
          <a:pPr algn="l"/>
          <a:r>
            <a:rPr lang="es-MX" sz="1200" dirty="0" smtClean="0"/>
            <a:t>Causas: denuncia ante el ITEI</a:t>
          </a:r>
        </a:p>
        <a:p>
          <a:pPr algn="l"/>
          <a:r>
            <a:rPr lang="es-MX" sz="1200" dirty="0" smtClean="0"/>
            <a:t>Informe del S.O.</a:t>
          </a:r>
        </a:p>
        <a:p>
          <a:pPr algn="l"/>
          <a:r>
            <a:rPr lang="es-MX" sz="1200" dirty="0" smtClean="0"/>
            <a:t> Resolución de recurso</a:t>
          </a:r>
        </a:p>
        <a:p>
          <a:pPr algn="l"/>
          <a:r>
            <a:rPr lang="es-MX" sz="1200" dirty="0" smtClean="0"/>
            <a:t>Ejecución de la resolución del recurso</a:t>
          </a:r>
          <a:endParaRPr lang="es-MX" sz="1200" dirty="0"/>
        </a:p>
      </dgm:t>
    </dgm:pt>
    <dgm:pt modelId="{23E45385-7B75-454C-B435-FF22213895D5}" type="parTrans" cxnId="{4487B003-E7DE-48BD-80F8-BF4D74610A4A}">
      <dgm:prSet/>
      <dgm:spPr/>
      <dgm:t>
        <a:bodyPr/>
        <a:lstStyle/>
        <a:p>
          <a:endParaRPr lang="es-MX"/>
        </a:p>
      </dgm:t>
    </dgm:pt>
    <dgm:pt modelId="{D62D0813-CF5C-4C4A-9C58-48EC3FBCEDA3}" type="sibTrans" cxnId="{4487B003-E7DE-48BD-80F8-BF4D74610A4A}">
      <dgm:prSet/>
      <dgm:spPr/>
      <dgm:t>
        <a:bodyPr/>
        <a:lstStyle/>
        <a:p>
          <a:endParaRPr lang="es-MX"/>
        </a:p>
      </dgm:t>
    </dgm:pt>
    <dgm:pt modelId="{378EBB71-FCD2-4367-BB23-5E889CD4D021}">
      <dgm:prSet phldrT="[Texto]"/>
      <dgm:spPr>
        <a:solidFill>
          <a:srgbClr val="FF0000"/>
        </a:solidFill>
      </dgm:spPr>
      <dgm:t>
        <a:bodyPr/>
        <a:lstStyle/>
        <a:p>
          <a:r>
            <a:rPr lang="es-MX" dirty="0" smtClean="0"/>
            <a:t>RECURSO DE PROTECCIÓN DE DATOS PERSONALES</a:t>
          </a:r>
          <a:endParaRPr lang="es-MX" dirty="0"/>
        </a:p>
      </dgm:t>
    </dgm:pt>
    <dgm:pt modelId="{DB78F830-D3CE-4365-9FD8-4B683B87EE6E}" type="parTrans" cxnId="{9F8CFE96-769A-4A79-B57A-294BC1C1C716}">
      <dgm:prSet/>
      <dgm:spPr/>
      <dgm:t>
        <a:bodyPr/>
        <a:lstStyle/>
        <a:p>
          <a:endParaRPr lang="es-MX"/>
        </a:p>
      </dgm:t>
    </dgm:pt>
    <dgm:pt modelId="{A4B4DD74-2157-46C3-B3A4-5DCD3E84618D}" type="sibTrans" cxnId="{9F8CFE96-769A-4A79-B57A-294BC1C1C716}">
      <dgm:prSet/>
      <dgm:spPr/>
      <dgm:t>
        <a:bodyPr/>
        <a:lstStyle/>
        <a:p>
          <a:endParaRPr lang="es-MX"/>
        </a:p>
      </dgm:t>
    </dgm:pt>
    <dgm:pt modelId="{44D8DBEC-AA44-41E2-8408-04D13C8F739D}">
      <dgm:prSet phldrT="[Texto]" custT="1"/>
      <dgm:spPr/>
      <dgm:t>
        <a:bodyPr/>
        <a:lstStyle/>
        <a:p>
          <a:r>
            <a:rPr lang="es-MX" sz="1200" dirty="0" smtClean="0"/>
            <a:t>Se revisa de oficio la resolución de protección emitida por un S.O.</a:t>
          </a:r>
          <a:endParaRPr lang="es-MX" sz="1200" dirty="0"/>
        </a:p>
      </dgm:t>
    </dgm:pt>
    <dgm:pt modelId="{92455376-7062-4F73-B551-6A8F6421D357}" type="parTrans" cxnId="{270ACB0C-B1B2-46AA-A444-21FFE1B96418}">
      <dgm:prSet/>
      <dgm:spPr/>
      <dgm:t>
        <a:bodyPr/>
        <a:lstStyle/>
        <a:p>
          <a:endParaRPr lang="es-MX"/>
        </a:p>
      </dgm:t>
    </dgm:pt>
    <dgm:pt modelId="{BD733A47-7413-4F1D-BEA8-E2534FD77846}" type="sibTrans" cxnId="{270ACB0C-B1B2-46AA-A444-21FFE1B96418}">
      <dgm:prSet/>
      <dgm:spPr/>
      <dgm:t>
        <a:bodyPr/>
        <a:lstStyle/>
        <a:p>
          <a:endParaRPr lang="es-MX"/>
        </a:p>
      </dgm:t>
    </dgm:pt>
    <dgm:pt modelId="{03432061-B305-468D-B7D1-414AE67295BE}">
      <dgm:prSet phldrT="[Texto]" custT="1"/>
      <dgm:spPr/>
      <dgm:t>
        <a:bodyPr/>
        <a:lstStyle/>
        <a:p>
          <a:r>
            <a:rPr lang="es-MX" sz="1200" dirty="0" smtClean="0"/>
            <a:t>Cuando se declare parcialmente procedente o improcedente la solicitud de protección de información confidencial</a:t>
          </a:r>
          <a:endParaRPr lang="es-MX" sz="1200" dirty="0"/>
        </a:p>
      </dgm:t>
    </dgm:pt>
    <dgm:pt modelId="{00AB8588-8E38-488E-A4DC-D0614BD8AB36}" type="parTrans" cxnId="{A8BEBB1B-83FD-4E22-9478-EAB430A911A2}">
      <dgm:prSet/>
      <dgm:spPr/>
      <dgm:t>
        <a:bodyPr/>
        <a:lstStyle/>
        <a:p>
          <a:endParaRPr lang="es-MX"/>
        </a:p>
      </dgm:t>
    </dgm:pt>
    <dgm:pt modelId="{3BBE6B32-76C7-4D54-A1D1-CCF814C14C3D}" type="sibTrans" cxnId="{A8BEBB1B-83FD-4E22-9478-EAB430A911A2}">
      <dgm:prSet/>
      <dgm:spPr/>
      <dgm:t>
        <a:bodyPr/>
        <a:lstStyle/>
        <a:p>
          <a:endParaRPr lang="es-MX"/>
        </a:p>
      </dgm:t>
    </dgm:pt>
    <dgm:pt modelId="{669A78C4-47A3-4BD2-B773-3F85FFC52857}">
      <dgm:prSet phldrT="[Texto]"/>
      <dgm:spPr>
        <a:solidFill>
          <a:srgbClr val="FF0000"/>
        </a:solidFill>
      </dgm:spPr>
      <dgm:t>
        <a:bodyPr/>
        <a:lstStyle/>
        <a:p>
          <a:r>
            <a:rPr lang="es-MX" dirty="0" smtClean="0"/>
            <a:t>RECURSO DE INCONFORMIDAD</a:t>
          </a:r>
          <a:endParaRPr lang="es-MX" dirty="0"/>
        </a:p>
      </dgm:t>
    </dgm:pt>
    <dgm:pt modelId="{8FE2CDF5-5B1B-4CD9-9FF9-C92664F3E869}" type="parTrans" cxnId="{3F9F6824-2372-40E9-8795-616CE9CE5296}">
      <dgm:prSet/>
      <dgm:spPr/>
      <dgm:t>
        <a:bodyPr/>
        <a:lstStyle/>
        <a:p>
          <a:endParaRPr lang="es-MX"/>
        </a:p>
      </dgm:t>
    </dgm:pt>
    <dgm:pt modelId="{C82E3F10-23DD-4945-BE10-1A3D22604D03}" type="sibTrans" cxnId="{3F9F6824-2372-40E9-8795-616CE9CE5296}">
      <dgm:prSet/>
      <dgm:spPr/>
      <dgm:t>
        <a:bodyPr/>
        <a:lstStyle/>
        <a:p>
          <a:endParaRPr lang="es-MX"/>
        </a:p>
      </dgm:t>
    </dgm:pt>
    <dgm:pt modelId="{4C6E566D-F362-4A8B-95B7-BA07BFF44351}">
      <dgm:prSet phldrT="[Texto]"/>
      <dgm:spPr>
        <a:solidFill>
          <a:srgbClr val="FF0000"/>
        </a:solidFill>
      </dgm:spPr>
      <dgm:t>
        <a:bodyPr/>
        <a:lstStyle/>
        <a:p>
          <a:r>
            <a:rPr lang="es-MX" dirty="0" smtClean="0"/>
            <a:t>FACULTAD DE ATRACCIÓN</a:t>
          </a:r>
          <a:endParaRPr lang="es-MX" dirty="0"/>
        </a:p>
      </dgm:t>
    </dgm:pt>
    <dgm:pt modelId="{C72A37A9-4250-4C80-AB09-8FCE497FE8E2}" type="parTrans" cxnId="{560ED4FB-7E30-4F19-AD10-D4547AAB707E}">
      <dgm:prSet/>
      <dgm:spPr/>
      <dgm:t>
        <a:bodyPr/>
        <a:lstStyle/>
        <a:p>
          <a:endParaRPr lang="es-MX"/>
        </a:p>
      </dgm:t>
    </dgm:pt>
    <dgm:pt modelId="{B2E96AE4-1549-4119-A406-FAD8C9FA47F4}" type="sibTrans" cxnId="{560ED4FB-7E30-4F19-AD10-D4547AAB707E}">
      <dgm:prSet/>
      <dgm:spPr/>
      <dgm:t>
        <a:bodyPr/>
        <a:lstStyle/>
        <a:p>
          <a:endParaRPr lang="es-MX"/>
        </a:p>
      </dgm:t>
    </dgm:pt>
    <dgm:pt modelId="{296F46E4-7DFD-443F-846E-5AB5EA665045}">
      <dgm:prSet phldrT="[Texto]"/>
      <dgm:spPr>
        <a:noFill/>
      </dgm:spPr>
      <dgm:t>
        <a:bodyPr/>
        <a:lstStyle/>
        <a:p>
          <a:r>
            <a:rPr lang="es-MX" dirty="0" smtClean="0">
              <a:solidFill>
                <a:schemeClr val="tx1"/>
              </a:solidFill>
            </a:rPr>
            <a:t>Procede para impugnar resoluciones de recurso de revisión </a:t>
          </a:r>
          <a:endParaRPr lang="es-MX" dirty="0">
            <a:solidFill>
              <a:schemeClr val="tx1"/>
            </a:solidFill>
          </a:endParaRPr>
        </a:p>
      </dgm:t>
    </dgm:pt>
    <dgm:pt modelId="{961FFD2F-7976-44A4-87EF-EDE4529A94AD}" type="parTrans" cxnId="{43037E09-1F89-4898-9B9A-3BA12B3958E0}">
      <dgm:prSet/>
      <dgm:spPr/>
      <dgm:t>
        <a:bodyPr/>
        <a:lstStyle/>
        <a:p>
          <a:endParaRPr lang="es-MX"/>
        </a:p>
      </dgm:t>
    </dgm:pt>
    <dgm:pt modelId="{20AFEFFB-28C1-4ABD-905D-C3E336AF023F}" type="sibTrans" cxnId="{43037E09-1F89-4898-9B9A-3BA12B3958E0}">
      <dgm:prSet/>
      <dgm:spPr/>
      <dgm:t>
        <a:bodyPr/>
        <a:lstStyle/>
        <a:p>
          <a:endParaRPr lang="es-MX"/>
        </a:p>
      </dgm:t>
    </dgm:pt>
    <dgm:pt modelId="{11F5A738-0058-4735-84F6-5D0F542EBDB3}">
      <dgm:prSet/>
      <dgm:spPr/>
      <dgm:t>
        <a:bodyPr/>
        <a:lstStyle/>
        <a:p>
          <a:r>
            <a:rPr lang="es-MX" dirty="0" smtClean="0">
              <a:solidFill>
                <a:schemeClr val="tx1"/>
              </a:solidFill>
            </a:rPr>
            <a:t>Podrá acudir ante el </a:t>
          </a:r>
          <a:r>
            <a:rPr lang="es-MX" dirty="0" err="1" smtClean="0">
              <a:solidFill>
                <a:schemeClr val="tx1"/>
              </a:solidFill>
            </a:rPr>
            <a:t>inai</a:t>
          </a:r>
          <a:r>
            <a:rPr lang="es-MX" dirty="0" smtClean="0">
              <a:solidFill>
                <a:schemeClr val="tx1"/>
              </a:solidFill>
            </a:rPr>
            <a:t> o ante el poder judicial de la federación </a:t>
          </a:r>
        </a:p>
      </dgm:t>
    </dgm:pt>
    <dgm:pt modelId="{E0C270AD-9B67-4601-86BD-F928BE125799}" type="parTrans" cxnId="{09D19E1A-C18C-4042-9DF0-583C2774069A}">
      <dgm:prSet/>
      <dgm:spPr/>
      <dgm:t>
        <a:bodyPr/>
        <a:lstStyle/>
        <a:p>
          <a:endParaRPr lang="es-MX"/>
        </a:p>
      </dgm:t>
    </dgm:pt>
    <dgm:pt modelId="{EAB5008F-FBB1-4E24-833F-8B7A6B190C81}" type="sibTrans" cxnId="{09D19E1A-C18C-4042-9DF0-583C2774069A}">
      <dgm:prSet/>
      <dgm:spPr/>
      <dgm:t>
        <a:bodyPr/>
        <a:lstStyle/>
        <a:p>
          <a:endParaRPr lang="es-MX"/>
        </a:p>
      </dgm:t>
    </dgm:pt>
    <dgm:pt modelId="{55BDFEC3-BEAD-4604-8A2E-EA5CBEB25D67}">
      <dgm:prSet phldrT="[Texto]"/>
      <dgm:spPr>
        <a:noFill/>
      </dgm:spPr>
      <dgm:t>
        <a:bodyPr/>
        <a:lstStyle/>
        <a:p>
          <a:r>
            <a:rPr lang="es-MX" dirty="0" smtClean="0"/>
            <a:t>INAI</a:t>
          </a:r>
          <a:endParaRPr lang="es-MX" dirty="0"/>
        </a:p>
      </dgm:t>
    </dgm:pt>
    <dgm:pt modelId="{4A45846E-31AA-4CDF-B896-AAD1FCE20EAA}" type="parTrans" cxnId="{FC553A05-FEBB-4A1B-A926-5C5C9E30CB39}">
      <dgm:prSet/>
      <dgm:spPr/>
      <dgm:t>
        <a:bodyPr/>
        <a:lstStyle/>
        <a:p>
          <a:endParaRPr lang="es-MX"/>
        </a:p>
      </dgm:t>
    </dgm:pt>
    <dgm:pt modelId="{1A2AA6D0-E423-4A70-BE86-B30A11B019AC}" type="sibTrans" cxnId="{FC553A05-FEBB-4A1B-A926-5C5C9E30CB39}">
      <dgm:prSet/>
      <dgm:spPr/>
      <dgm:t>
        <a:bodyPr/>
        <a:lstStyle/>
        <a:p>
          <a:endParaRPr lang="es-MX"/>
        </a:p>
      </dgm:t>
    </dgm:pt>
    <dgm:pt modelId="{65E9AE08-47EA-45BA-8C79-6418F1D1A409}">
      <dgm:prSet phldrT="[Texto]"/>
      <dgm:spPr>
        <a:noFill/>
      </dgm:spPr>
      <dgm:t>
        <a:bodyPr/>
        <a:lstStyle/>
        <a:p>
          <a:r>
            <a:rPr lang="es-MX" dirty="0" smtClean="0"/>
            <a:t>Trascendencia y relevancia</a:t>
          </a:r>
          <a:endParaRPr lang="es-MX" dirty="0"/>
        </a:p>
      </dgm:t>
    </dgm:pt>
    <dgm:pt modelId="{48ABCD07-4BF4-4891-B072-5187D685CA27}" type="parTrans" cxnId="{FA985C37-D885-4A00-B38C-359AC4FFCC97}">
      <dgm:prSet/>
      <dgm:spPr/>
      <dgm:t>
        <a:bodyPr/>
        <a:lstStyle/>
        <a:p>
          <a:endParaRPr lang="es-MX"/>
        </a:p>
      </dgm:t>
    </dgm:pt>
    <dgm:pt modelId="{C59F8E4A-6985-4499-A4AC-E000FC01BC8B}" type="sibTrans" cxnId="{FA985C37-D885-4A00-B38C-359AC4FFCC97}">
      <dgm:prSet/>
      <dgm:spPr/>
      <dgm:t>
        <a:bodyPr/>
        <a:lstStyle/>
        <a:p>
          <a:endParaRPr lang="es-MX"/>
        </a:p>
      </dgm:t>
    </dgm:pt>
    <dgm:pt modelId="{1E5D9D42-F66A-494B-8A57-82558966086C}" type="pres">
      <dgm:prSet presAssocID="{F1DAA6D5-F4C7-4271-BF47-BCD17D4BC4B8}" presName="diagram" presStyleCnt="0">
        <dgm:presLayoutVars>
          <dgm:chPref val="1"/>
          <dgm:dir/>
          <dgm:animOne val="branch"/>
          <dgm:animLvl val="lvl"/>
          <dgm:resizeHandles/>
        </dgm:presLayoutVars>
      </dgm:prSet>
      <dgm:spPr/>
      <dgm:t>
        <a:bodyPr/>
        <a:lstStyle/>
        <a:p>
          <a:endParaRPr lang="es-MX"/>
        </a:p>
      </dgm:t>
    </dgm:pt>
    <dgm:pt modelId="{F11B8853-6060-474F-88FB-C62435D54B4B}" type="pres">
      <dgm:prSet presAssocID="{AFA4CAF0-D774-4CE6-935C-ED63A2D7ECF1}" presName="root" presStyleCnt="0"/>
      <dgm:spPr/>
    </dgm:pt>
    <dgm:pt modelId="{5B350910-0C99-49AE-9A9A-4422953839C9}" type="pres">
      <dgm:prSet presAssocID="{AFA4CAF0-D774-4CE6-935C-ED63A2D7ECF1}" presName="rootComposite" presStyleCnt="0"/>
      <dgm:spPr/>
    </dgm:pt>
    <dgm:pt modelId="{57E36B22-9E49-45B5-91A1-5DEFC4F4C445}" type="pres">
      <dgm:prSet presAssocID="{AFA4CAF0-D774-4CE6-935C-ED63A2D7ECF1}" presName="rootText" presStyleLbl="node1" presStyleIdx="0" presStyleCnt="5" custScaleX="174218" custScaleY="65621" custLinFactNeighborX="-147" custLinFactNeighborY="-20847"/>
      <dgm:spPr/>
      <dgm:t>
        <a:bodyPr/>
        <a:lstStyle/>
        <a:p>
          <a:endParaRPr lang="es-MX"/>
        </a:p>
      </dgm:t>
    </dgm:pt>
    <dgm:pt modelId="{1E2A560B-20F8-445E-BD59-32C6EA907B6A}" type="pres">
      <dgm:prSet presAssocID="{AFA4CAF0-D774-4CE6-935C-ED63A2D7ECF1}" presName="rootConnector" presStyleLbl="node1" presStyleIdx="0" presStyleCnt="5"/>
      <dgm:spPr/>
      <dgm:t>
        <a:bodyPr/>
        <a:lstStyle/>
        <a:p>
          <a:endParaRPr lang="es-MX"/>
        </a:p>
      </dgm:t>
    </dgm:pt>
    <dgm:pt modelId="{850150A5-BAE8-4D7A-B98E-A5CB0A992F80}" type="pres">
      <dgm:prSet presAssocID="{AFA4CAF0-D774-4CE6-935C-ED63A2D7ECF1}" presName="childShape" presStyleCnt="0"/>
      <dgm:spPr/>
    </dgm:pt>
    <dgm:pt modelId="{770862BE-5CDD-431D-BEC0-FD0884FD3495}" type="pres">
      <dgm:prSet presAssocID="{86066A95-0085-40A5-AC83-B73F78FCE903}" presName="Name13" presStyleLbl="parChTrans1D2" presStyleIdx="0" presStyleCnt="10"/>
      <dgm:spPr/>
      <dgm:t>
        <a:bodyPr/>
        <a:lstStyle/>
        <a:p>
          <a:endParaRPr lang="es-MX"/>
        </a:p>
      </dgm:t>
    </dgm:pt>
    <dgm:pt modelId="{DFC77223-AB75-4DB0-B4CA-811B756C65FA}" type="pres">
      <dgm:prSet presAssocID="{5674FCF2-0608-468E-A17C-053CF68A2F17}" presName="childText" presStyleLbl="bgAcc1" presStyleIdx="0" presStyleCnt="10" custScaleX="242914" custScaleY="169580" custLinFactNeighborX="-15574" custLinFactNeighborY="-40164">
        <dgm:presLayoutVars>
          <dgm:bulletEnabled val="1"/>
        </dgm:presLayoutVars>
      </dgm:prSet>
      <dgm:spPr/>
      <dgm:t>
        <a:bodyPr/>
        <a:lstStyle/>
        <a:p>
          <a:endParaRPr lang="es-MX"/>
        </a:p>
      </dgm:t>
    </dgm:pt>
    <dgm:pt modelId="{CF0B7168-E1F7-4062-BA37-65071274A2A2}" type="pres">
      <dgm:prSet presAssocID="{7FAC31AC-143B-4656-9853-22DA93F0DB17}" presName="Name13" presStyleLbl="parChTrans1D2" presStyleIdx="1" presStyleCnt="10"/>
      <dgm:spPr/>
      <dgm:t>
        <a:bodyPr/>
        <a:lstStyle/>
        <a:p>
          <a:endParaRPr lang="es-MX"/>
        </a:p>
      </dgm:t>
    </dgm:pt>
    <dgm:pt modelId="{EA237D1C-9C0F-41E6-9BE1-8E9A0EF20C02}" type="pres">
      <dgm:prSet presAssocID="{8842210F-B6DE-460A-8A92-42A5DBA64194}" presName="childText" presStyleLbl="bgAcc1" presStyleIdx="1" presStyleCnt="10" custScaleX="240422" custScaleY="250526" custLinFactNeighborX="-15574" custLinFactNeighborY="-53772">
        <dgm:presLayoutVars>
          <dgm:bulletEnabled val="1"/>
        </dgm:presLayoutVars>
      </dgm:prSet>
      <dgm:spPr/>
      <dgm:t>
        <a:bodyPr/>
        <a:lstStyle/>
        <a:p>
          <a:endParaRPr lang="es-MX"/>
        </a:p>
      </dgm:t>
    </dgm:pt>
    <dgm:pt modelId="{EADFB30B-8446-4293-887C-DEC0891F27B0}" type="pres">
      <dgm:prSet presAssocID="{7BC67E14-A04C-4030-B4EE-854A67D216DD}" presName="root" presStyleCnt="0"/>
      <dgm:spPr/>
    </dgm:pt>
    <dgm:pt modelId="{9F9B7BD7-932B-4B9D-B1AC-7FB6C65DF852}" type="pres">
      <dgm:prSet presAssocID="{7BC67E14-A04C-4030-B4EE-854A67D216DD}" presName="rootComposite" presStyleCnt="0"/>
      <dgm:spPr/>
    </dgm:pt>
    <dgm:pt modelId="{4F6821F4-3E31-4013-B0DA-6EBA5282AFC5}" type="pres">
      <dgm:prSet presAssocID="{7BC67E14-A04C-4030-B4EE-854A67D216DD}" presName="rootText" presStyleLbl="node1" presStyleIdx="1" presStyleCnt="5" custScaleX="158457" custScaleY="71024" custLinFactNeighborX="12362" custLinFactNeighborY="-20847"/>
      <dgm:spPr/>
      <dgm:t>
        <a:bodyPr/>
        <a:lstStyle/>
        <a:p>
          <a:endParaRPr lang="es-MX"/>
        </a:p>
      </dgm:t>
    </dgm:pt>
    <dgm:pt modelId="{3E3B79CB-EA96-4BF0-B4B5-007FAA57348A}" type="pres">
      <dgm:prSet presAssocID="{7BC67E14-A04C-4030-B4EE-854A67D216DD}" presName="rootConnector" presStyleLbl="node1" presStyleIdx="1" presStyleCnt="5"/>
      <dgm:spPr/>
      <dgm:t>
        <a:bodyPr/>
        <a:lstStyle/>
        <a:p>
          <a:endParaRPr lang="es-MX"/>
        </a:p>
      </dgm:t>
    </dgm:pt>
    <dgm:pt modelId="{4BD335D7-1626-4DD7-A210-129BCB48CDC6}" type="pres">
      <dgm:prSet presAssocID="{7BC67E14-A04C-4030-B4EE-854A67D216DD}" presName="childShape" presStyleCnt="0"/>
      <dgm:spPr/>
    </dgm:pt>
    <dgm:pt modelId="{FC17D548-4654-490E-B3C0-FBE816867217}" type="pres">
      <dgm:prSet presAssocID="{98F08714-CCB8-4A8E-96F9-6DFC361C4BE0}" presName="Name13" presStyleLbl="parChTrans1D2" presStyleIdx="2" presStyleCnt="10"/>
      <dgm:spPr/>
      <dgm:t>
        <a:bodyPr/>
        <a:lstStyle/>
        <a:p>
          <a:endParaRPr lang="es-MX"/>
        </a:p>
      </dgm:t>
    </dgm:pt>
    <dgm:pt modelId="{BB593CE4-FDF3-4618-83AD-F16F43A0AF3F}" type="pres">
      <dgm:prSet presAssocID="{9C1839BD-8B76-43C6-A8E1-ED08AAE60F2D}" presName="childText" presStyleLbl="bgAcc1" presStyleIdx="2" presStyleCnt="10" custScaleX="203764" custScaleY="176425" custLinFactNeighborX="2138" custLinFactNeighborY="-43723">
        <dgm:presLayoutVars>
          <dgm:bulletEnabled val="1"/>
        </dgm:presLayoutVars>
      </dgm:prSet>
      <dgm:spPr/>
      <dgm:t>
        <a:bodyPr/>
        <a:lstStyle/>
        <a:p>
          <a:endParaRPr lang="es-MX"/>
        </a:p>
      </dgm:t>
    </dgm:pt>
    <dgm:pt modelId="{E8D234F8-E867-4F3E-9E43-C5DBA2F79FFA}" type="pres">
      <dgm:prSet presAssocID="{23E45385-7B75-454C-B435-FF22213895D5}" presName="Name13" presStyleLbl="parChTrans1D2" presStyleIdx="3" presStyleCnt="10"/>
      <dgm:spPr/>
      <dgm:t>
        <a:bodyPr/>
        <a:lstStyle/>
        <a:p>
          <a:endParaRPr lang="es-MX"/>
        </a:p>
      </dgm:t>
    </dgm:pt>
    <dgm:pt modelId="{E360988E-CB9B-4FDF-9275-614CB2F8F3AD}" type="pres">
      <dgm:prSet presAssocID="{81D7A5ED-35D0-4F61-9D50-71EDD22688F3}" presName="childText" presStyleLbl="bgAcc1" presStyleIdx="3" presStyleCnt="10" custScaleX="233353" custScaleY="310398" custLinFactNeighborX="2138" custLinFactNeighborY="-61269">
        <dgm:presLayoutVars>
          <dgm:bulletEnabled val="1"/>
        </dgm:presLayoutVars>
      </dgm:prSet>
      <dgm:spPr/>
      <dgm:t>
        <a:bodyPr/>
        <a:lstStyle/>
        <a:p>
          <a:endParaRPr lang="es-MX"/>
        </a:p>
      </dgm:t>
    </dgm:pt>
    <dgm:pt modelId="{DAE512C4-8C8F-4969-903E-67E759A554C8}" type="pres">
      <dgm:prSet presAssocID="{378EBB71-FCD2-4367-BB23-5E889CD4D021}" presName="root" presStyleCnt="0"/>
      <dgm:spPr/>
    </dgm:pt>
    <dgm:pt modelId="{87223F5A-0797-4E3C-8748-BD37036B3C2B}" type="pres">
      <dgm:prSet presAssocID="{378EBB71-FCD2-4367-BB23-5E889CD4D021}" presName="rootComposite" presStyleCnt="0"/>
      <dgm:spPr/>
    </dgm:pt>
    <dgm:pt modelId="{78A9EC88-44B9-4523-8B0E-9CFA6F432767}" type="pres">
      <dgm:prSet presAssocID="{378EBB71-FCD2-4367-BB23-5E889CD4D021}" presName="rootText" presStyleLbl="node1" presStyleIdx="2" presStyleCnt="5" custScaleX="163624" custScaleY="70468" custLinFactNeighborX="7881" custLinFactNeighborY="-19236"/>
      <dgm:spPr/>
      <dgm:t>
        <a:bodyPr/>
        <a:lstStyle/>
        <a:p>
          <a:endParaRPr lang="es-MX"/>
        </a:p>
      </dgm:t>
    </dgm:pt>
    <dgm:pt modelId="{25325787-7AED-410F-A63E-0AE1A803792C}" type="pres">
      <dgm:prSet presAssocID="{378EBB71-FCD2-4367-BB23-5E889CD4D021}" presName="rootConnector" presStyleLbl="node1" presStyleIdx="2" presStyleCnt="5"/>
      <dgm:spPr/>
      <dgm:t>
        <a:bodyPr/>
        <a:lstStyle/>
        <a:p>
          <a:endParaRPr lang="es-MX"/>
        </a:p>
      </dgm:t>
    </dgm:pt>
    <dgm:pt modelId="{E23E30BC-0C14-49D4-855A-FC596D498696}" type="pres">
      <dgm:prSet presAssocID="{378EBB71-FCD2-4367-BB23-5E889CD4D021}" presName="childShape" presStyleCnt="0"/>
      <dgm:spPr/>
    </dgm:pt>
    <dgm:pt modelId="{0DF7D2F6-2128-4E59-BC18-72F2BF035DD5}" type="pres">
      <dgm:prSet presAssocID="{92455376-7062-4F73-B551-6A8F6421D357}" presName="Name13" presStyleLbl="parChTrans1D2" presStyleIdx="4" presStyleCnt="10"/>
      <dgm:spPr/>
      <dgm:t>
        <a:bodyPr/>
        <a:lstStyle/>
        <a:p>
          <a:endParaRPr lang="es-MX"/>
        </a:p>
      </dgm:t>
    </dgm:pt>
    <dgm:pt modelId="{897D3D47-9919-4E72-91C2-C30E2DF9A3A8}" type="pres">
      <dgm:prSet presAssocID="{44D8DBEC-AA44-41E2-8408-04D13C8F739D}" presName="childText" presStyleLbl="bgAcc1" presStyleIdx="4" presStyleCnt="10" custScaleX="173291" custScaleY="172796" custLinFactNeighborX="4028" custLinFactNeighborY="-36504">
        <dgm:presLayoutVars>
          <dgm:bulletEnabled val="1"/>
        </dgm:presLayoutVars>
      </dgm:prSet>
      <dgm:spPr/>
      <dgm:t>
        <a:bodyPr/>
        <a:lstStyle/>
        <a:p>
          <a:endParaRPr lang="es-MX"/>
        </a:p>
      </dgm:t>
    </dgm:pt>
    <dgm:pt modelId="{EB5C1276-72A3-48AF-88AA-14D6A8251129}" type="pres">
      <dgm:prSet presAssocID="{00AB8588-8E38-488E-A4DC-D0614BD8AB36}" presName="Name13" presStyleLbl="parChTrans1D2" presStyleIdx="5" presStyleCnt="10"/>
      <dgm:spPr/>
      <dgm:t>
        <a:bodyPr/>
        <a:lstStyle/>
        <a:p>
          <a:endParaRPr lang="es-MX"/>
        </a:p>
      </dgm:t>
    </dgm:pt>
    <dgm:pt modelId="{1FEFC567-AE77-434E-94A8-D3914527DA0A}" type="pres">
      <dgm:prSet presAssocID="{03432061-B305-468D-B7D1-414AE67295BE}" presName="childText" presStyleLbl="bgAcc1" presStyleIdx="5" presStyleCnt="10" custScaleX="171657" custScaleY="239271" custLinFactNeighborX="4845" custLinFactNeighborY="-47116">
        <dgm:presLayoutVars>
          <dgm:bulletEnabled val="1"/>
        </dgm:presLayoutVars>
      </dgm:prSet>
      <dgm:spPr/>
      <dgm:t>
        <a:bodyPr/>
        <a:lstStyle/>
        <a:p>
          <a:endParaRPr lang="es-MX"/>
        </a:p>
      </dgm:t>
    </dgm:pt>
    <dgm:pt modelId="{4C3804AE-5682-4BBA-A68C-5668F98C8585}" type="pres">
      <dgm:prSet presAssocID="{669A78C4-47A3-4BD2-B773-3F85FFC52857}" presName="root" presStyleCnt="0"/>
      <dgm:spPr/>
    </dgm:pt>
    <dgm:pt modelId="{CF21B0A6-223F-4E5E-B7B3-99473F17E390}" type="pres">
      <dgm:prSet presAssocID="{669A78C4-47A3-4BD2-B773-3F85FFC52857}" presName="rootComposite" presStyleCnt="0"/>
      <dgm:spPr/>
    </dgm:pt>
    <dgm:pt modelId="{FA2031B5-3DA6-4D16-94E4-43C354BEE30F}" type="pres">
      <dgm:prSet presAssocID="{669A78C4-47A3-4BD2-B773-3F85FFC52857}" presName="rootText" presStyleLbl="node1" presStyleIdx="3" presStyleCnt="5" custScaleX="132930" custScaleY="74146" custLinFactNeighborX="4695" custLinFactNeighborY="-18601"/>
      <dgm:spPr/>
      <dgm:t>
        <a:bodyPr/>
        <a:lstStyle/>
        <a:p>
          <a:endParaRPr lang="es-MX"/>
        </a:p>
      </dgm:t>
    </dgm:pt>
    <dgm:pt modelId="{EAC5183A-180D-4659-ADAA-A7AA4E4574A1}" type="pres">
      <dgm:prSet presAssocID="{669A78C4-47A3-4BD2-B773-3F85FFC52857}" presName="rootConnector" presStyleLbl="node1" presStyleIdx="3" presStyleCnt="5"/>
      <dgm:spPr/>
      <dgm:t>
        <a:bodyPr/>
        <a:lstStyle/>
        <a:p>
          <a:endParaRPr lang="es-MX"/>
        </a:p>
      </dgm:t>
    </dgm:pt>
    <dgm:pt modelId="{A2F72F84-C23C-4228-AE7C-BB3F3E7F8B29}" type="pres">
      <dgm:prSet presAssocID="{669A78C4-47A3-4BD2-B773-3F85FFC52857}" presName="childShape" presStyleCnt="0"/>
      <dgm:spPr/>
    </dgm:pt>
    <dgm:pt modelId="{53990DF1-C52D-4A48-B742-BD56ACBDC0B3}" type="pres">
      <dgm:prSet presAssocID="{961FFD2F-7976-44A4-87EF-EDE4529A94AD}" presName="Name13" presStyleLbl="parChTrans1D2" presStyleIdx="6" presStyleCnt="10"/>
      <dgm:spPr/>
      <dgm:t>
        <a:bodyPr/>
        <a:lstStyle/>
        <a:p>
          <a:endParaRPr lang="es-MX"/>
        </a:p>
      </dgm:t>
    </dgm:pt>
    <dgm:pt modelId="{12F236C2-EDA6-4C35-BA9C-223DB8209F57}" type="pres">
      <dgm:prSet presAssocID="{296F46E4-7DFD-443F-846E-5AB5EA665045}" presName="childText" presStyleLbl="bgAcc1" presStyleIdx="6" presStyleCnt="10" custScaleX="137462" custScaleY="173837">
        <dgm:presLayoutVars>
          <dgm:bulletEnabled val="1"/>
        </dgm:presLayoutVars>
      </dgm:prSet>
      <dgm:spPr/>
      <dgm:t>
        <a:bodyPr/>
        <a:lstStyle/>
        <a:p>
          <a:endParaRPr lang="es-MX"/>
        </a:p>
      </dgm:t>
    </dgm:pt>
    <dgm:pt modelId="{B730C100-E3B1-4C8A-B61F-437A10B70ADD}" type="pres">
      <dgm:prSet presAssocID="{E0C270AD-9B67-4601-86BD-F928BE125799}" presName="Name13" presStyleLbl="parChTrans1D2" presStyleIdx="7" presStyleCnt="10"/>
      <dgm:spPr/>
      <dgm:t>
        <a:bodyPr/>
        <a:lstStyle/>
        <a:p>
          <a:endParaRPr lang="es-MX"/>
        </a:p>
      </dgm:t>
    </dgm:pt>
    <dgm:pt modelId="{48A65EA0-1256-4C10-8489-D3B9D82551D1}" type="pres">
      <dgm:prSet presAssocID="{11F5A738-0058-4735-84F6-5D0F542EBDB3}" presName="childText" presStyleLbl="bgAcc1" presStyleIdx="7" presStyleCnt="10" custScaleX="149336" custScaleY="282388">
        <dgm:presLayoutVars>
          <dgm:bulletEnabled val="1"/>
        </dgm:presLayoutVars>
      </dgm:prSet>
      <dgm:spPr/>
      <dgm:t>
        <a:bodyPr/>
        <a:lstStyle/>
        <a:p>
          <a:endParaRPr lang="es-MX"/>
        </a:p>
      </dgm:t>
    </dgm:pt>
    <dgm:pt modelId="{5D1AD630-5098-4D7F-8BE9-58C6C0CE130F}" type="pres">
      <dgm:prSet presAssocID="{4C6E566D-F362-4A8B-95B7-BA07BFF44351}" presName="root" presStyleCnt="0"/>
      <dgm:spPr/>
    </dgm:pt>
    <dgm:pt modelId="{6E91214D-8E8C-45A5-8C12-7542AF46B10E}" type="pres">
      <dgm:prSet presAssocID="{4C6E566D-F362-4A8B-95B7-BA07BFF44351}" presName="rootComposite" presStyleCnt="0"/>
      <dgm:spPr/>
    </dgm:pt>
    <dgm:pt modelId="{949B7CA4-E2F3-45D9-AC79-9E9B729D3690}" type="pres">
      <dgm:prSet presAssocID="{4C6E566D-F362-4A8B-95B7-BA07BFF44351}" presName="rootText" presStyleLbl="node1" presStyleIdx="4" presStyleCnt="5" custScaleX="117768" custScaleY="80036" custLinFactNeighborX="-787" custLinFactNeighborY="-18601"/>
      <dgm:spPr/>
      <dgm:t>
        <a:bodyPr/>
        <a:lstStyle/>
        <a:p>
          <a:endParaRPr lang="es-MX"/>
        </a:p>
      </dgm:t>
    </dgm:pt>
    <dgm:pt modelId="{F037F1AB-1076-4460-80B7-4D384EB885FF}" type="pres">
      <dgm:prSet presAssocID="{4C6E566D-F362-4A8B-95B7-BA07BFF44351}" presName="rootConnector" presStyleLbl="node1" presStyleIdx="4" presStyleCnt="5"/>
      <dgm:spPr/>
      <dgm:t>
        <a:bodyPr/>
        <a:lstStyle/>
        <a:p>
          <a:endParaRPr lang="es-MX"/>
        </a:p>
      </dgm:t>
    </dgm:pt>
    <dgm:pt modelId="{574D1CDF-6229-4736-A2D3-92B88C6F57F1}" type="pres">
      <dgm:prSet presAssocID="{4C6E566D-F362-4A8B-95B7-BA07BFF44351}" presName="childShape" presStyleCnt="0"/>
      <dgm:spPr/>
    </dgm:pt>
    <dgm:pt modelId="{D7D6C9F7-4DB5-4CD3-8433-A356874D34D1}" type="pres">
      <dgm:prSet presAssocID="{4A45846E-31AA-4CDF-B896-AAD1FCE20EAA}" presName="Name13" presStyleLbl="parChTrans1D2" presStyleIdx="8" presStyleCnt="10"/>
      <dgm:spPr/>
      <dgm:t>
        <a:bodyPr/>
        <a:lstStyle/>
        <a:p>
          <a:endParaRPr lang="es-MX"/>
        </a:p>
      </dgm:t>
    </dgm:pt>
    <dgm:pt modelId="{93C16493-86CE-4054-A1D6-EB6AE3CAFB86}" type="pres">
      <dgm:prSet presAssocID="{55BDFEC3-BEAD-4604-8A2E-EA5CBEB25D67}" presName="childText" presStyleLbl="bgAcc1" presStyleIdx="8" presStyleCnt="10">
        <dgm:presLayoutVars>
          <dgm:bulletEnabled val="1"/>
        </dgm:presLayoutVars>
      </dgm:prSet>
      <dgm:spPr/>
      <dgm:t>
        <a:bodyPr/>
        <a:lstStyle/>
        <a:p>
          <a:endParaRPr lang="es-MX"/>
        </a:p>
      </dgm:t>
    </dgm:pt>
    <dgm:pt modelId="{A3A2CA21-19A0-4681-85D5-821E11415159}" type="pres">
      <dgm:prSet presAssocID="{48ABCD07-4BF4-4891-B072-5187D685CA27}" presName="Name13" presStyleLbl="parChTrans1D2" presStyleIdx="9" presStyleCnt="10"/>
      <dgm:spPr/>
      <dgm:t>
        <a:bodyPr/>
        <a:lstStyle/>
        <a:p>
          <a:endParaRPr lang="es-MX"/>
        </a:p>
      </dgm:t>
    </dgm:pt>
    <dgm:pt modelId="{6E04B9CB-AEB0-4DDC-A6F9-BEA04F1FEAD7}" type="pres">
      <dgm:prSet presAssocID="{65E9AE08-47EA-45BA-8C79-6418F1D1A409}" presName="childText" presStyleLbl="bgAcc1" presStyleIdx="9" presStyleCnt="10">
        <dgm:presLayoutVars>
          <dgm:bulletEnabled val="1"/>
        </dgm:presLayoutVars>
      </dgm:prSet>
      <dgm:spPr/>
      <dgm:t>
        <a:bodyPr/>
        <a:lstStyle/>
        <a:p>
          <a:endParaRPr lang="es-MX"/>
        </a:p>
      </dgm:t>
    </dgm:pt>
  </dgm:ptLst>
  <dgm:cxnLst>
    <dgm:cxn modelId="{86DF4BDF-7E7C-4D8F-A4A2-947A7032DF74}" type="presOf" srcId="{4C6E566D-F362-4A8B-95B7-BA07BFF44351}" destId="{F037F1AB-1076-4460-80B7-4D384EB885FF}" srcOrd="1" destOrd="0" presId="urn:microsoft.com/office/officeart/2005/8/layout/hierarchy3"/>
    <dgm:cxn modelId="{C3022E54-E56E-4CE2-A200-618136B9D387}" type="presOf" srcId="{296F46E4-7DFD-443F-846E-5AB5EA665045}" destId="{12F236C2-EDA6-4C35-BA9C-223DB8209F57}" srcOrd="0" destOrd="0" presId="urn:microsoft.com/office/officeart/2005/8/layout/hierarchy3"/>
    <dgm:cxn modelId="{C7852D60-7CBE-4A3F-AB3F-E135FEE100D1}" type="presOf" srcId="{48ABCD07-4BF4-4891-B072-5187D685CA27}" destId="{A3A2CA21-19A0-4681-85D5-821E11415159}" srcOrd="0" destOrd="0" presId="urn:microsoft.com/office/officeart/2005/8/layout/hierarchy3"/>
    <dgm:cxn modelId="{AF2FA09C-3C42-4D7E-8CD7-5F8E2235C40F}" type="presOf" srcId="{7FAC31AC-143B-4656-9853-22DA93F0DB17}" destId="{CF0B7168-E1F7-4062-BA37-65071274A2A2}" srcOrd="0" destOrd="0" presId="urn:microsoft.com/office/officeart/2005/8/layout/hierarchy3"/>
    <dgm:cxn modelId="{A8BEBB1B-83FD-4E22-9478-EAB430A911A2}" srcId="{378EBB71-FCD2-4367-BB23-5E889CD4D021}" destId="{03432061-B305-468D-B7D1-414AE67295BE}" srcOrd="1" destOrd="0" parTransId="{00AB8588-8E38-488E-A4DC-D0614BD8AB36}" sibTransId="{3BBE6B32-76C7-4D54-A1D1-CCF814C14C3D}"/>
    <dgm:cxn modelId="{52A251C5-EFE5-4437-84D1-BE40DB294F6D}" type="presOf" srcId="{00AB8588-8E38-488E-A4DC-D0614BD8AB36}" destId="{EB5C1276-72A3-48AF-88AA-14D6A8251129}" srcOrd="0" destOrd="0" presId="urn:microsoft.com/office/officeart/2005/8/layout/hierarchy3"/>
    <dgm:cxn modelId="{30994060-6CF1-4933-8B62-AA26F4787889}" type="presOf" srcId="{E0C270AD-9B67-4601-86BD-F928BE125799}" destId="{B730C100-E3B1-4C8A-B61F-437A10B70ADD}" srcOrd="0" destOrd="0" presId="urn:microsoft.com/office/officeart/2005/8/layout/hierarchy3"/>
    <dgm:cxn modelId="{1871D1F6-FF7B-4C96-B832-27F06E13D539}" type="presOf" srcId="{F1DAA6D5-F4C7-4271-BF47-BCD17D4BC4B8}" destId="{1E5D9D42-F66A-494B-8A57-82558966086C}" srcOrd="0" destOrd="0" presId="urn:microsoft.com/office/officeart/2005/8/layout/hierarchy3"/>
    <dgm:cxn modelId="{048C9CEC-F9A5-4F43-914B-C514963E89DA}" type="presOf" srcId="{03432061-B305-468D-B7D1-414AE67295BE}" destId="{1FEFC567-AE77-434E-94A8-D3914527DA0A}" srcOrd="0" destOrd="0" presId="urn:microsoft.com/office/officeart/2005/8/layout/hierarchy3"/>
    <dgm:cxn modelId="{2F19783D-640B-4909-B54D-EE2A8651F6AF}" srcId="{AFA4CAF0-D774-4CE6-935C-ED63A2D7ECF1}" destId="{5674FCF2-0608-468E-A17C-053CF68A2F17}" srcOrd="0" destOrd="0" parTransId="{86066A95-0085-40A5-AC83-B73F78FCE903}" sibTransId="{8DEBE96C-A3B0-47AF-8D69-22BA43FBE903}"/>
    <dgm:cxn modelId="{0614FB30-D310-43FD-9371-DD987F26737E}" type="presOf" srcId="{8842210F-B6DE-460A-8A92-42A5DBA64194}" destId="{EA237D1C-9C0F-41E6-9BE1-8E9A0EF20C02}" srcOrd="0" destOrd="0" presId="urn:microsoft.com/office/officeart/2005/8/layout/hierarchy3"/>
    <dgm:cxn modelId="{93C04AFC-1990-48F6-8DBD-4ECED4640375}" type="presOf" srcId="{65E9AE08-47EA-45BA-8C79-6418F1D1A409}" destId="{6E04B9CB-AEB0-4DDC-A6F9-BEA04F1FEAD7}" srcOrd="0" destOrd="0" presId="urn:microsoft.com/office/officeart/2005/8/layout/hierarchy3"/>
    <dgm:cxn modelId="{EC8AFC13-EAAE-4195-BE9C-59274B375F33}" type="presOf" srcId="{98F08714-CCB8-4A8E-96F9-6DFC361C4BE0}" destId="{FC17D548-4654-490E-B3C0-FBE816867217}" srcOrd="0" destOrd="0" presId="urn:microsoft.com/office/officeart/2005/8/layout/hierarchy3"/>
    <dgm:cxn modelId="{25937973-D138-4338-AAF6-189C92FC27D8}" type="presOf" srcId="{669A78C4-47A3-4BD2-B773-3F85FFC52857}" destId="{FA2031B5-3DA6-4D16-94E4-43C354BEE30F}" srcOrd="0" destOrd="0" presId="urn:microsoft.com/office/officeart/2005/8/layout/hierarchy3"/>
    <dgm:cxn modelId="{54A75224-44A3-48D4-A905-E3D1EC57A239}" srcId="{F1DAA6D5-F4C7-4271-BF47-BCD17D4BC4B8}" destId="{7BC67E14-A04C-4030-B4EE-854A67D216DD}" srcOrd="1" destOrd="0" parTransId="{3AB36012-311E-42C8-B228-B4C3549F2F5B}" sibTransId="{C624EEDD-9005-4BD8-BF80-45B331BFB995}"/>
    <dgm:cxn modelId="{86DC62BA-97FE-4390-A9D6-800C6CC18EC7}" type="presOf" srcId="{23E45385-7B75-454C-B435-FF22213895D5}" destId="{E8D234F8-E867-4F3E-9E43-C5DBA2F79FFA}" srcOrd="0" destOrd="0" presId="urn:microsoft.com/office/officeart/2005/8/layout/hierarchy3"/>
    <dgm:cxn modelId="{E62779F2-A364-422F-B5B2-E9168653CC2E}" type="presOf" srcId="{4C6E566D-F362-4A8B-95B7-BA07BFF44351}" destId="{949B7CA4-E2F3-45D9-AC79-9E9B729D3690}" srcOrd="0" destOrd="0" presId="urn:microsoft.com/office/officeart/2005/8/layout/hierarchy3"/>
    <dgm:cxn modelId="{FA985C37-D885-4A00-B38C-359AC4FFCC97}" srcId="{4C6E566D-F362-4A8B-95B7-BA07BFF44351}" destId="{65E9AE08-47EA-45BA-8C79-6418F1D1A409}" srcOrd="1" destOrd="0" parTransId="{48ABCD07-4BF4-4891-B072-5187D685CA27}" sibTransId="{C59F8E4A-6985-4499-A4AC-E000FC01BC8B}"/>
    <dgm:cxn modelId="{C148833C-5BF6-4963-88D0-8116DC14B847}" type="presOf" srcId="{961FFD2F-7976-44A4-87EF-EDE4529A94AD}" destId="{53990DF1-C52D-4A48-B742-BD56ACBDC0B3}" srcOrd="0" destOrd="0" presId="urn:microsoft.com/office/officeart/2005/8/layout/hierarchy3"/>
    <dgm:cxn modelId="{3F9F6824-2372-40E9-8795-616CE9CE5296}" srcId="{F1DAA6D5-F4C7-4271-BF47-BCD17D4BC4B8}" destId="{669A78C4-47A3-4BD2-B773-3F85FFC52857}" srcOrd="3" destOrd="0" parTransId="{8FE2CDF5-5B1B-4CD9-9FF9-C92664F3E869}" sibTransId="{C82E3F10-23DD-4945-BE10-1A3D22604D03}"/>
    <dgm:cxn modelId="{449ABD27-86E6-4E95-910F-46774A3CE994}" type="presOf" srcId="{9C1839BD-8B76-43C6-A8E1-ED08AAE60F2D}" destId="{BB593CE4-FDF3-4618-83AD-F16F43A0AF3F}" srcOrd="0" destOrd="0" presId="urn:microsoft.com/office/officeart/2005/8/layout/hierarchy3"/>
    <dgm:cxn modelId="{881A82C7-17D0-4246-8861-74ABD91B9000}" type="presOf" srcId="{669A78C4-47A3-4BD2-B773-3F85FFC52857}" destId="{EAC5183A-180D-4659-ADAA-A7AA4E4574A1}" srcOrd="1" destOrd="0" presId="urn:microsoft.com/office/officeart/2005/8/layout/hierarchy3"/>
    <dgm:cxn modelId="{9F8CFE96-769A-4A79-B57A-294BC1C1C716}" srcId="{F1DAA6D5-F4C7-4271-BF47-BCD17D4BC4B8}" destId="{378EBB71-FCD2-4367-BB23-5E889CD4D021}" srcOrd="2" destOrd="0" parTransId="{DB78F830-D3CE-4365-9FD8-4B683B87EE6E}" sibTransId="{A4B4DD74-2157-46C3-B3A4-5DCD3E84618D}"/>
    <dgm:cxn modelId="{09D19E1A-C18C-4042-9DF0-583C2774069A}" srcId="{669A78C4-47A3-4BD2-B773-3F85FFC52857}" destId="{11F5A738-0058-4735-84F6-5D0F542EBDB3}" srcOrd="1" destOrd="0" parTransId="{E0C270AD-9B67-4601-86BD-F928BE125799}" sibTransId="{EAB5008F-FBB1-4E24-833F-8B7A6B190C81}"/>
    <dgm:cxn modelId="{43037E09-1F89-4898-9B9A-3BA12B3958E0}" srcId="{669A78C4-47A3-4BD2-B773-3F85FFC52857}" destId="{296F46E4-7DFD-443F-846E-5AB5EA665045}" srcOrd="0" destOrd="0" parTransId="{961FFD2F-7976-44A4-87EF-EDE4529A94AD}" sibTransId="{20AFEFFB-28C1-4ABD-905D-C3E336AF023F}"/>
    <dgm:cxn modelId="{7A9C9AE4-519E-4CEA-85EF-186D8510F121}" type="presOf" srcId="{81D7A5ED-35D0-4F61-9D50-71EDD22688F3}" destId="{E360988E-CB9B-4FDF-9275-614CB2F8F3AD}" srcOrd="0" destOrd="0" presId="urn:microsoft.com/office/officeart/2005/8/layout/hierarchy3"/>
    <dgm:cxn modelId="{4D32FDF8-FD7F-4AE0-B95F-D4CB5EEC3253}" type="presOf" srcId="{5674FCF2-0608-468E-A17C-053CF68A2F17}" destId="{DFC77223-AB75-4DB0-B4CA-811B756C65FA}" srcOrd="0" destOrd="0" presId="urn:microsoft.com/office/officeart/2005/8/layout/hierarchy3"/>
    <dgm:cxn modelId="{DB24D9CF-A9C5-4125-A436-9F5FB20B7277}" type="presOf" srcId="{55BDFEC3-BEAD-4604-8A2E-EA5CBEB25D67}" destId="{93C16493-86CE-4054-A1D6-EB6AE3CAFB86}" srcOrd="0" destOrd="0" presId="urn:microsoft.com/office/officeart/2005/8/layout/hierarchy3"/>
    <dgm:cxn modelId="{35F77A66-F8E2-4966-A6E4-459BFE874A09}" type="presOf" srcId="{92455376-7062-4F73-B551-6A8F6421D357}" destId="{0DF7D2F6-2128-4E59-BC18-72F2BF035DD5}" srcOrd="0" destOrd="0" presId="urn:microsoft.com/office/officeart/2005/8/layout/hierarchy3"/>
    <dgm:cxn modelId="{BE93A3E4-AE36-495D-8068-3E6233FFDB20}" type="presOf" srcId="{4A45846E-31AA-4CDF-B896-AAD1FCE20EAA}" destId="{D7D6C9F7-4DB5-4CD3-8433-A356874D34D1}" srcOrd="0" destOrd="0" presId="urn:microsoft.com/office/officeart/2005/8/layout/hierarchy3"/>
    <dgm:cxn modelId="{4487B003-E7DE-48BD-80F8-BF4D74610A4A}" srcId="{7BC67E14-A04C-4030-B4EE-854A67D216DD}" destId="{81D7A5ED-35D0-4F61-9D50-71EDD22688F3}" srcOrd="1" destOrd="0" parTransId="{23E45385-7B75-454C-B435-FF22213895D5}" sibTransId="{D62D0813-CF5C-4C4A-9C58-48EC3FBCEDA3}"/>
    <dgm:cxn modelId="{270ACB0C-B1B2-46AA-A444-21FFE1B96418}" srcId="{378EBB71-FCD2-4367-BB23-5E889CD4D021}" destId="{44D8DBEC-AA44-41E2-8408-04D13C8F739D}" srcOrd="0" destOrd="0" parTransId="{92455376-7062-4F73-B551-6A8F6421D357}" sibTransId="{BD733A47-7413-4F1D-BEA8-E2534FD77846}"/>
    <dgm:cxn modelId="{198B7491-D762-4A4F-AEDF-6C8CD089475D}" type="presOf" srcId="{7BC67E14-A04C-4030-B4EE-854A67D216DD}" destId="{4F6821F4-3E31-4013-B0DA-6EBA5282AFC5}" srcOrd="0" destOrd="0" presId="urn:microsoft.com/office/officeart/2005/8/layout/hierarchy3"/>
    <dgm:cxn modelId="{560ED4FB-7E30-4F19-AD10-D4547AAB707E}" srcId="{F1DAA6D5-F4C7-4271-BF47-BCD17D4BC4B8}" destId="{4C6E566D-F362-4A8B-95B7-BA07BFF44351}" srcOrd="4" destOrd="0" parTransId="{C72A37A9-4250-4C80-AB09-8FCE497FE8E2}" sibTransId="{B2E96AE4-1549-4119-A406-FAD8C9FA47F4}"/>
    <dgm:cxn modelId="{AE387A09-B176-48FC-9B80-9942E0A06872}" srcId="{F1DAA6D5-F4C7-4271-BF47-BCD17D4BC4B8}" destId="{AFA4CAF0-D774-4CE6-935C-ED63A2D7ECF1}" srcOrd="0" destOrd="0" parTransId="{DC6F6860-455E-4664-BB94-5504FFACCBBD}" sibTransId="{3EDE2AB3-6E1C-4D1D-B8C4-611F3C44E955}"/>
    <dgm:cxn modelId="{FC553A05-FEBB-4A1B-A926-5C5C9E30CB39}" srcId="{4C6E566D-F362-4A8B-95B7-BA07BFF44351}" destId="{55BDFEC3-BEAD-4604-8A2E-EA5CBEB25D67}" srcOrd="0" destOrd="0" parTransId="{4A45846E-31AA-4CDF-B896-AAD1FCE20EAA}" sibTransId="{1A2AA6D0-E423-4A70-BE86-B30A11B019AC}"/>
    <dgm:cxn modelId="{8F577C02-0E29-48F6-B7CF-5D1B71CD2AD9}" type="presOf" srcId="{AFA4CAF0-D774-4CE6-935C-ED63A2D7ECF1}" destId="{57E36B22-9E49-45B5-91A1-5DEFC4F4C445}" srcOrd="0" destOrd="0" presId="urn:microsoft.com/office/officeart/2005/8/layout/hierarchy3"/>
    <dgm:cxn modelId="{94364B86-49C6-443C-A637-07A4BD5F8DC4}" type="presOf" srcId="{11F5A738-0058-4735-84F6-5D0F542EBDB3}" destId="{48A65EA0-1256-4C10-8489-D3B9D82551D1}" srcOrd="0" destOrd="0" presId="urn:microsoft.com/office/officeart/2005/8/layout/hierarchy3"/>
    <dgm:cxn modelId="{52A8A119-EF04-4F1E-AB28-FF952D501FE4}" type="presOf" srcId="{AFA4CAF0-D774-4CE6-935C-ED63A2D7ECF1}" destId="{1E2A560B-20F8-445E-BD59-32C6EA907B6A}" srcOrd="1" destOrd="0" presId="urn:microsoft.com/office/officeart/2005/8/layout/hierarchy3"/>
    <dgm:cxn modelId="{A72612AB-5F16-48D4-B3C7-EA27F48D05A0}" type="presOf" srcId="{7BC67E14-A04C-4030-B4EE-854A67D216DD}" destId="{3E3B79CB-EA96-4BF0-B4B5-007FAA57348A}" srcOrd="1" destOrd="0" presId="urn:microsoft.com/office/officeart/2005/8/layout/hierarchy3"/>
    <dgm:cxn modelId="{6CB36FC6-5B64-4EEA-9CCB-28559A3CD441}" srcId="{7BC67E14-A04C-4030-B4EE-854A67D216DD}" destId="{9C1839BD-8B76-43C6-A8E1-ED08AAE60F2D}" srcOrd="0" destOrd="0" parTransId="{98F08714-CCB8-4A8E-96F9-6DFC361C4BE0}" sibTransId="{02860FD8-B9C3-4379-8B3D-D86A4FA91893}"/>
    <dgm:cxn modelId="{AE7BB95F-14CF-4AE5-8D0A-52B9676FEA6B}" type="presOf" srcId="{378EBB71-FCD2-4367-BB23-5E889CD4D021}" destId="{78A9EC88-44B9-4523-8B0E-9CFA6F432767}" srcOrd="0" destOrd="0" presId="urn:microsoft.com/office/officeart/2005/8/layout/hierarchy3"/>
    <dgm:cxn modelId="{824A2275-7EFB-44B0-B8AC-717ABE99C96A}" srcId="{AFA4CAF0-D774-4CE6-935C-ED63A2D7ECF1}" destId="{8842210F-B6DE-460A-8A92-42A5DBA64194}" srcOrd="1" destOrd="0" parTransId="{7FAC31AC-143B-4656-9853-22DA93F0DB17}" sibTransId="{842E2B47-D69D-4957-8397-93E822F0FD62}"/>
    <dgm:cxn modelId="{76391455-BB10-4003-9176-8F37B19A8A26}" type="presOf" srcId="{378EBB71-FCD2-4367-BB23-5E889CD4D021}" destId="{25325787-7AED-410F-A63E-0AE1A803792C}" srcOrd="1" destOrd="0" presId="urn:microsoft.com/office/officeart/2005/8/layout/hierarchy3"/>
    <dgm:cxn modelId="{624F1A6A-B219-4793-A59A-BC77F33816E9}" type="presOf" srcId="{86066A95-0085-40A5-AC83-B73F78FCE903}" destId="{770862BE-5CDD-431D-BEC0-FD0884FD3495}" srcOrd="0" destOrd="0" presId="urn:microsoft.com/office/officeart/2005/8/layout/hierarchy3"/>
    <dgm:cxn modelId="{32A256C7-22D4-4FD5-A88E-93CDC13BA3D4}" type="presOf" srcId="{44D8DBEC-AA44-41E2-8408-04D13C8F739D}" destId="{897D3D47-9919-4E72-91C2-C30E2DF9A3A8}" srcOrd="0" destOrd="0" presId="urn:microsoft.com/office/officeart/2005/8/layout/hierarchy3"/>
    <dgm:cxn modelId="{7B69BB23-14BF-40FE-832B-C3B954B10563}" type="presParOf" srcId="{1E5D9D42-F66A-494B-8A57-82558966086C}" destId="{F11B8853-6060-474F-88FB-C62435D54B4B}" srcOrd="0" destOrd="0" presId="urn:microsoft.com/office/officeart/2005/8/layout/hierarchy3"/>
    <dgm:cxn modelId="{D59576B6-B5B2-4B39-AF15-27C42064D4DB}" type="presParOf" srcId="{F11B8853-6060-474F-88FB-C62435D54B4B}" destId="{5B350910-0C99-49AE-9A9A-4422953839C9}" srcOrd="0" destOrd="0" presId="urn:microsoft.com/office/officeart/2005/8/layout/hierarchy3"/>
    <dgm:cxn modelId="{DB45A665-4BD1-431B-8D8F-C9F004B61194}" type="presParOf" srcId="{5B350910-0C99-49AE-9A9A-4422953839C9}" destId="{57E36B22-9E49-45B5-91A1-5DEFC4F4C445}" srcOrd="0" destOrd="0" presId="urn:microsoft.com/office/officeart/2005/8/layout/hierarchy3"/>
    <dgm:cxn modelId="{B2760148-C007-4064-B742-B493A0FCD3F9}" type="presParOf" srcId="{5B350910-0C99-49AE-9A9A-4422953839C9}" destId="{1E2A560B-20F8-445E-BD59-32C6EA907B6A}" srcOrd="1" destOrd="0" presId="urn:microsoft.com/office/officeart/2005/8/layout/hierarchy3"/>
    <dgm:cxn modelId="{94AA35B8-820D-4BD2-B346-84688E9E9B85}" type="presParOf" srcId="{F11B8853-6060-474F-88FB-C62435D54B4B}" destId="{850150A5-BAE8-4D7A-B98E-A5CB0A992F80}" srcOrd="1" destOrd="0" presId="urn:microsoft.com/office/officeart/2005/8/layout/hierarchy3"/>
    <dgm:cxn modelId="{D9156C87-B37B-4FDF-8F8B-7EFCA3F135E5}" type="presParOf" srcId="{850150A5-BAE8-4D7A-B98E-A5CB0A992F80}" destId="{770862BE-5CDD-431D-BEC0-FD0884FD3495}" srcOrd="0" destOrd="0" presId="urn:microsoft.com/office/officeart/2005/8/layout/hierarchy3"/>
    <dgm:cxn modelId="{C3C4E406-CBD5-46CD-B13F-4F5E61680EB0}" type="presParOf" srcId="{850150A5-BAE8-4D7A-B98E-A5CB0A992F80}" destId="{DFC77223-AB75-4DB0-B4CA-811B756C65FA}" srcOrd="1" destOrd="0" presId="urn:microsoft.com/office/officeart/2005/8/layout/hierarchy3"/>
    <dgm:cxn modelId="{EFCE12EA-C1F5-4B4F-8FE9-830495088B13}" type="presParOf" srcId="{850150A5-BAE8-4D7A-B98E-A5CB0A992F80}" destId="{CF0B7168-E1F7-4062-BA37-65071274A2A2}" srcOrd="2" destOrd="0" presId="urn:microsoft.com/office/officeart/2005/8/layout/hierarchy3"/>
    <dgm:cxn modelId="{EF972AEA-55FF-4211-BB1F-B89F10C7CDBD}" type="presParOf" srcId="{850150A5-BAE8-4D7A-B98E-A5CB0A992F80}" destId="{EA237D1C-9C0F-41E6-9BE1-8E9A0EF20C02}" srcOrd="3" destOrd="0" presId="urn:microsoft.com/office/officeart/2005/8/layout/hierarchy3"/>
    <dgm:cxn modelId="{AC3BBB29-4E48-4F95-94FA-489CD6DF1F81}" type="presParOf" srcId="{1E5D9D42-F66A-494B-8A57-82558966086C}" destId="{EADFB30B-8446-4293-887C-DEC0891F27B0}" srcOrd="1" destOrd="0" presId="urn:microsoft.com/office/officeart/2005/8/layout/hierarchy3"/>
    <dgm:cxn modelId="{4255DC5C-5088-482A-B573-194E3BBFD452}" type="presParOf" srcId="{EADFB30B-8446-4293-887C-DEC0891F27B0}" destId="{9F9B7BD7-932B-4B9D-B1AC-7FB6C65DF852}" srcOrd="0" destOrd="0" presId="urn:microsoft.com/office/officeart/2005/8/layout/hierarchy3"/>
    <dgm:cxn modelId="{0FA6A636-2508-41F8-819F-F54D901A90C4}" type="presParOf" srcId="{9F9B7BD7-932B-4B9D-B1AC-7FB6C65DF852}" destId="{4F6821F4-3E31-4013-B0DA-6EBA5282AFC5}" srcOrd="0" destOrd="0" presId="urn:microsoft.com/office/officeart/2005/8/layout/hierarchy3"/>
    <dgm:cxn modelId="{A5CDD0F2-89D2-4361-9A5B-F79AB022A64D}" type="presParOf" srcId="{9F9B7BD7-932B-4B9D-B1AC-7FB6C65DF852}" destId="{3E3B79CB-EA96-4BF0-B4B5-007FAA57348A}" srcOrd="1" destOrd="0" presId="urn:microsoft.com/office/officeart/2005/8/layout/hierarchy3"/>
    <dgm:cxn modelId="{581A972B-4533-479C-AF69-CEE708442B76}" type="presParOf" srcId="{EADFB30B-8446-4293-887C-DEC0891F27B0}" destId="{4BD335D7-1626-4DD7-A210-129BCB48CDC6}" srcOrd="1" destOrd="0" presId="urn:microsoft.com/office/officeart/2005/8/layout/hierarchy3"/>
    <dgm:cxn modelId="{FD200C4B-EDC1-4A48-A105-CEC4CC7817D4}" type="presParOf" srcId="{4BD335D7-1626-4DD7-A210-129BCB48CDC6}" destId="{FC17D548-4654-490E-B3C0-FBE816867217}" srcOrd="0" destOrd="0" presId="urn:microsoft.com/office/officeart/2005/8/layout/hierarchy3"/>
    <dgm:cxn modelId="{8E2213B8-75B4-4708-BE7C-42522FD6DEA1}" type="presParOf" srcId="{4BD335D7-1626-4DD7-A210-129BCB48CDC6}" destId="{BB593CE4-FDF3-4618-83AD-F16F43A0AF3F}" srcOrd="1" destOrd="0" presId="urn:microsoft.com/office/officeart/2005/8/layout/hierarchy3"/>
    <dgm:cxn modelId="{EF5432D4-FCBF-4883-950C-D9B916486056}" type="presParOf" srcId="{4BD335D7-1626-4DD7-A210-129BCB48CDC6}" destId="{E8D234F8-E867-4F3E-9E43-C5DBA2F79FFA}" srcOrd="2" destOrd="0" presId="urn:microsoft.com/office/officeart/2005/8/layout/hierarchy3"/>
    <dgm:cxn modelId="{79CC5BD5-DA9D-4151-B872-4F059A96895E}" type="presParOf" srcId="{4BD335D7-1626-4DD7-A210-129BCB48CDC6}" destId="{E360988E-CB9B-4FDF-9275-614CB2F8F3AD}" srcOrd="3" destOrd="0" presId="urn:microsoft.com/office/officeart/2005/8/layout/hierarchy3"/>
    <dgm:cxn modelId="{E8756D38-C6BF-4D7F-BA3C-9C3954C120D8}" type="presParOf" srcId="{1E5D9D42-F66A-494B-8A57-82558966086C}" destId="{DAE512C4-8C8F-4969-903E-67E759A554C8}" srcOrd="2" destOrd="0" presId="urn:microsoft.com/office/officeart/2005/8/layout/hierarchy3"/>
    <dgm:cxn modelId="{C86D37A2-517D-4495-BC7A-C800AC9D2CF0}" type="presParOf" srcId="{DAE512C4-8C8F-4969-903E-67E759A554C8}" destId="{87223F5A-0797-4E3C-8748-BD37036B3C2B}" srcOrd="0" destOrd="0" presId="urn:microsoft.com/office/officeart/2005/8/layout/hierarchy3"/>
    <dgm:cxn modelId="{8E4C680D-4AE8-4D50-B0B0-500CE02307A5}" type="presParOf" srcId="{87223F5A-0797-4E3C-8748-BD37036B3C2B}" destId="{78A9EC88-44B9-4523-8B0E-9CFA6F432767}" srcOrd="0" destOrd="0" presId="urn:microsoft.com/office/officeart/2005/8/layout/hierarchy3"/>
    <dgm:cxn modelId="{673D97BF-C641-4BDF-A457-328D1DD9DBC6}" type="presParOf" srcId="{87223F5A-0797-4E3C-8748-BD37036B3C2B}" destId="{25325787-7AED-410F-A63E-0AE1A803792C}" srcOrd="1" destOrd="0" presId="urn:microsoft.com/office/officeart/2005/8/layout/hierarchy3"/>
    <dgm:cxn modelId="{21934F50-8AE7-4CAC-B336-1C695C676B0D}" type="presParOf" srcId="{DAE512C4-8C8F-4969-903E-67E759A554C8}" destId="{E23E30BC-0C14-49D4-855A-FC596D498696}" srcOrd="1" destOrd="0" presId="urn:microsoft.com/office/officeart/2005/8/layout/hierarchy3"/>
    <dgm:cxn modelId="{9C1170BE-8BAE-4CA8-BE53-7A9F0C43A655}" type="presParOf" srcId="{E23E30BC-0C14-49D4-855A-FC596D498696}" destId="{0DF7D2F6-2128-4E59-BC18-72F2BF035DD5}" srcOrd="0" destOrd="0" presId="urn:microsoft.com/office/officeart/2005/8/layout/hierarchy3"/>
    <dgm:cxn modelId="{FE1CFB0F-15B8-499A-A905-EF425DDCCB77}" type="presParOf" srcId="{E23E30BC-0C14-49D4-855A-FC596D498696}" destId="{897D3D47-9919-4E72-91C2-C30E2DF9A3A8}" srcOrd="1" destOrd="0" presId="urn:microsoft.com/office/officeart/2005/8/layout/hierarchy3"/>
    <dgm:cxn modelId="{F3694C67-FD58-4545-A2E1-A4005621045C}" type="presParOf" srcId="{E23E30BC-0C14-49D4-855A-FC596D498696}" destId="{EB5C1276-72A3-48AF-88AA-14D6A8251129}" srcOrd="2" destOrd="0" presId="urn:microsoft.com/office/officeart/2005/8/layout/hierarchy3"/>
    <dgm:cxn modelId="{3CB023D4-EC76-4D2F-9970-207A923EC314}" type="presParOf" srcId="{E23E30BC-0C14-49D4-855A-FC596D498696}" destId="{1FEFC567-AE77-434E-94A8-D3914527DA0A}" srcOrd="3" destOrd="0" presId="urn:microsoft.com/office/officeart/2005/8/layout/hierarchy3"/>
    <dgm:cxn modelId="{BB00E1FA-9425-4942-92F8-151FD163F41B}" type="presParOf" srcId="{1E5D9D42-F66A-494B-8A57-82558966086C}" destId="{4C3804AE-5682-4BBA-A68C-5668F98C8585}" srcOrd="3" destOrd="0" presId="urn:microsoft.com/office/officeart/2005/8/layout/hierarchy3"/>
    <dgm:cxn modelId="{88E2AF76-6F8F-4F17-BC7D-78E09B0ABA57}" type="presParOf" srcId="{4C3804AE-5682-4BBA-A68C-5668F98C8585}" destId="{CF21B0A6-223F-4E5E-B7B3-99473F17E390}" srcOrd="0" destOrd="0" presId="urn:microsoft.com/office/officeart/2005/8/layout/hierarchy3"/>
    <dgm:cxn modelId="{1608710C-FC47-41A5-BC05-B0D4A4DBC800}" type="presParOf" srcId="{CF21B0A6-223F-4E5E-B7B3-99473F17E390}" destId="{FA2031B5-3DA6-4D16-94E4-43C354BEE30F}" srcOrd="0" destOrd="0" presId="urn:microsoft.com/office/officeart/2005/8/layout/hierarchy3"/>
    <dgm:cxn modelId="{10B97570-D2D2-42D7-B688-4FD7D06A56A8}" type="presParOf" srcId="{CF21B0A6-223F-4E5E-B7B3-99473F17E390}" destId="{EAC5183A-180D-4659-ADAA-A7AA4E4574A1}" srcOrd="1" destOrd="0" presId="urn:microsoft.com/office/officeart/2005/8/layout/hierarchy3"/>
    <dgm:cxn modelId="{5689F4CA-AE4D-4EC6-87A1-34F0738DCE54}" type="presParOf" srcId="{4C3804AE-5682-4BBA-A68C-5668F98C8585}" destId="{A2F72F84-C23C-4228-AE7C-BB3F3E7F8B29}" srcOrd="1" destOrd="0" presId="urn:microsoft.com/office/officeart/2005/8/layout/hierarchy3"/>
    <dgm:cxn modelId="{76CB9F03-B7D1-40F1-BE5C-08D443AF2DF5}" type="presParOf" srcId="{A2F72F84-C23C-4228-AE7C-BB3F3E7F8B29}" destId="{53990DF1-C52D-4A48-B742-BD56ACBDC0B3}" srcOrd="0" destOrd="0" presId="urn:microsoft.com/office/officeart/2005/8/layout/hierarchy3"/>
    <dgm:cxn modelId="{276194DD-E745-4209-8437-CAA317B90FE1}" type="presParOf" srcId="{A2F72F84-C23C-4228-AE7C-BB3F3E7F8B29}" destId="{12F236C2-EDA6-4C35-BA9C-223DB8209F57}" srcOrd="1" destOrd="0" presId="urn:microsoft.com/office/officeart/2005/8/layout/hierarchy3"/>
    <dgm:cxn modelId="{F8FE9BE7-CFB4-4328-98FF-6B8981C3065A}" type="presParOf" srcId="{A2F72F84-C23C-4228-AE7C-BB3F3E7F8B29}" destId="{B730C100-E3B1-4C8A-B61F-437A10B70ADD}" srcOrd="2" destOrd="0" presId="urn:microsoft.com/office/officeart/2005/8/layout/hierarchy3"/>
    <dgm:cxn modelId="{B6DADDE4-E3C4-4643-887E-C6572E70DBF1}" type="presParOf" srcId="{A2F72F84-C23C-4228-AE7C-BB3F3E7F8B29}" destId="{48A65EA0-1256-4C10-8489-D3B9D82551D1}" srcOrd="3" destOrd="0" presId="urn:microsoft.com/office/officeart/2005/8/layout/hierarchy3"/>
    <dgm:cxn modelId="{05BF7A80-5B2C-4680-9DAA-964C40700084}" type="presParOf" srcId="{1E5D9D42-F66A-494B-8A57-82558966086C}" destId="{5D1AD630-5098-4D7F-8BE9-58C6C0CE130F}" srcOrd="4" destOrd="0" presId="urn:microsoft.com/office/officeart/2005/8/layout/hierarchy3"/>
    <dgm:cxn modelId="{1BB437D0-73FC-42F6-BEE4-D18D16D6E230}" type="presParOf" srcId="{5D1AD630-5098-4D7F-8BE9-58C6C0CE130F}" destId="{6E91214D-8E8C-45A5-8C12-7542AF46B10E}" srcOrd="0" destOrd="0" presId="urn:microsoft.com/office/officeart/2005/8/layout/hierarchy3"/>
    <dgm:cxn modelId="{8C782A74-04D2-4183-9311-84A08F3766D8}" type="presParOf" srcId="{6E91214D-8E8C-45A5-8C12-7542AF46B10E}" destId="{949B7CA4-E2F3-45D9-AC79-9E9B729D3690}" srcOrd="0" destOrd="0" presId="urn:microsoft.com/office/officeart/2005/8/layout/hierarchy3"/>
    <dgm:cxn modelId="{974E686B-0214-49AA-974F-298BE8BE8DF8}" type="presParOf" srcId="{6E91214D-8E8C-45A5-8C12-7542AF46B10E}" destId="{F037F1AB-1076-4460-80B7-4D384EB885FF}" srcOrd="1" destOrd="0" presId="urn:microsoft.com/office/officeart/2005/8/layout/hierarchy3"/>
    <dgm:cxn modelId="{32B64CC0-5D89-4628-926F-5BB5961E71A5}" type="presParOf" srcId="{5D1AD630-5098-4D7F-8BE9-58C6C0CE130F}" destId="{574D1CDF-6229-4736-A2D3-92B88C6F57F1}" srcOrd="1" destOrd="0" presId="urn:microsoft.com/office/officeart/2005/8/layout/hierarchy3"/>
    <dgm:cxn modelId="{4DCE6C8A-F8EF-484B-98B2-14898CA953E8}" type="presParOf" srcId="{574D1CDF-6229-4736-A2D3-92B88C6F57F1}" destId="{D7D6C9F7-4DB5-4CD3-8433-A356874D34D1}" srcOrd="0" destOrd="0" presId="urn:microsoft.com/office/officeart/2005/8/layout/hierarchy3"/>
    <dgm:cxn modelId="{667ED537-93FB-4E8B-9DC2-57DD907D2925}" type="presParOf" srcId="{574D1CDF-6229-4736-A2D3-92B88C6F57F1}" destId="{93C16493-86CE-4054-A1D6-EB6AE3CAFB86}" srcOrd="1" destOrd="0" presId="urn:microsoft.com/office/officeart/2005/8/layout/hierarchy3"/>
    <dgm:cxn modelId="{447C818C-5D56-44C8-B831-F1C7F0FF5DB3}" type="presParOf" srcId="{574D1CDF-6229-4736-A2D3-92B88C6F57F1}" destId="{A3A2CA21-19A0-4681-85D5-821E11415159}" srcOrd="2" destOrd="0" presId="urn:microsoft.com/office/officeart/2005/8/layout/hierarchy3"/>
    <dgm:cxn modelId="{7E779D95-E5FD-4D21-AF8E-ABF9E8E78650}" type="presParOf" srcId="{574D1CDF-6229-4736-A2D3-92B88C6F57F1}" destId="{6E04B9CB-AEB0-4DDC-A6F9-BEA04F1FEAD7}" srcOrd="3"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B356E7D-47A6-4533-ACFB-8A9C048DC3A4}" type="doc">
      <dgm:prSet loTypeId="urn:microsoft.com/office/officeart/2008/layout/VerticalCurvedList" loCatId="list" qsTypeId="urn:microsoft.com/office/officeart/2005/8/quickstyle/3d4" qsCatId="3D" csTypeId="urn:microsoft.com/office/officeart/2005/8/colors/accent3_2" csCatId="accent3" phldr="1"/>
      <dgm:spPr/>
      <dgm:t>
        <a:bodyPr/>
        <a:lstStyle/>
        <a:p>
          <a:endParaRPr lang="es-MX"/>
        </a:p>
      </dgm:t>
    </dgm:pt>
    <dgm:pt modelId="{F57BC773-7F49-4045-942A-D1E2388544FA}">
      <dgm:prSet phldrT="[Texto]"/>
      <dgm:spPr/>
      <dgm:t>
        <a:bodyPr/>
        <a:lstStyle/>
        <a:p>
          <a:r>
            <a:rPr lang="es-MX" dirty="0" smtClean="0">
              <a:solidFill>
                <a:srgbClr val="4A3C86"/>
              </a:solidFill>
            </a:rPr>
            <a:t>Solicitante interpone el medio de impugnación</a:t>
          </a:r>
          <a:endParaRPr lang="es-MX" dirty="0">
            <a:solidFill>
              <a:srgbClr val="4A3C86"/>
            </a:solidFill>
          </a:endParaRPr>
        </a:p>
      </dgm:t>
    </dgm:pt>
    <dgm:pt modelId="{43E533C5-E0B8-4051-B00C-79A66B3EE030}" type="parTrans" cxnId="{EC1DA645-3A2B-42B5-A334-CD42297C5FA9}">
      <dgm:prSet/>
      <dgm:spPr/>
      <dgm:t>
        <a:bodyPr/>
        <a:lstStyle/>
        <a:p>
          <a:endParaRPr lang="es-MX"/>
        </a:p>
      </dgm:t>
    </dgm:pt>
    <dgm:pt modelId="{333752F2-8065-46C8-AA16-39651F99F49E}" type="sibTrans" cxnId="{EC1DA645-3A2B-42B5-A334-CD42297C5FA9}">
      <dgm:prSet/>
      <dgm:spPr/>
      <dgm:t>
        <a:bodyPr/>
        <a:lstStyle/>
        <a:p>
          <a:endParaRPr lang="es-MX"/>
        </a:p>
      </dgm:t>
    </dgm:pt>
    <dgm:pt modelId="{D1C1DDFE-0A83-4F48-876C-67C62743D24F}">
      <dgm:prSet phldrT="[Texto]"/>
      <dgm:spPr/>
      <dgm:t>
        <a:bodyPr/>
        <a:lstStyle/>
        <a:p>
          <a:r>
            <a:rPr lang="es-MX" dirty="0" smtClean="0">
              <a:solidFill>
                <a:srgbClr val="4A3C86"/>
              </a:solidFill>
            </a:rPr>
            <a:t>Se atienden por este medio al momento</a:t>
          </a:r>
          <a:endParaRPr lang="es-MX" dirty="0">
            <a:solidFill>
              <a:srgbClr val="4A3C86"/>
            </a:solidFill>
          </a:endParaRPr>
        </a:p>
      </dgm:t>
    </dgm:pt>
    <dgm:pt modelId="{17C323DD-64E7-4E2F-85D3-B2A6786FDEAF}" type="parTrans" cxnId="{F9A062A2-A8DD-4CA5-BA8D-8551771B35FE}">
      <dgm:prSet/>
      <dgm:spPr/>
      <dgm:t>
        <a:bodyPr/>
        <a:lstStyle/>
        <a:p>
          <a:endParaRPr lang="es-MX"/>
        </a:p>
      </dgm:t>
    </dgm:pt>
    <dgm:pt modelId="{EDA225FD-89E8-49EF-9E2B-1BFB1CD74B0C}" type="sibTrans" cxnId="{F9A062A2-A8DD-4CA5-BA8D-8551771B35FE}">
      <dgm:prSet/>
      <dgm:spPr/>
      <dgm:t>
        <a:bodyPr/>
        <a:lstStyle/>
        <a:p>
          <a:endParaRPr lang="es-MX"/>
        </a:p>
      </dgm:t>
    </dgm:pt>
    <dgm:pt modelId="{4F7F065A-2304-4085-B25C-62D4B7D7C3C5}">
      <dgm:prSet phldrT="[Texto]"/>
      <dgm:spPr/>
      <dgm:t>
        <a:bodyPr/>
        <a:lstStyle/>
        <a:p>
          <a:r>
            <a:rPr lang="es-MX" dirty="0" smtClean="0">
              <a:solidFill>
                <a:srgbClr val="4A3C86"/>
              </a:solidFill>
            </a:rPr>
            <a:t>Para sustanciar los medios de impugnación</a:t>
          </a:r>
          <a:endParaRPr lang="es-MX" dirty="0">
            <a:solidFill>
              <a:srgbClr val="4A3C86"/>
            </a:solidFill>
          </a:endParaRPr>
        </a:p>
      </dgm:t>
    </dgm:pt>
    <dgm:pt modelId="{3B491FC2-653C-4B40-BBD3-07CDD74B9F9C}" type="parTrans" cxnId="{AC0CAF15-8D9F-4A7D-B8F0-C52D9EF1E47E}">
      <dgm:prSet/>
      <dgm:spPr/>
      <dgm:t>
        <a:bodyPr/>
        <a:lstStyle/>
        <a:p>
          <a:endParaRPr lang="es-MX"/>
        </a:p>
      </dgm:t>
    </dgm:pt>
    <dgm:pt modelId="{40D6B0F9-12DF-4DDC-9C15-1C55A637A7A2}" type="sibTrans" cxnId="{AC0CAF15-8D9F-4A7D-B8F0-C52D9EF1E47E}">
      <dgm:prSet/>
      <dgm:spPr/>
      <dgm:t>
        <a:bodyPr/>
        <a:lstStyle/>
        <a:p>
          <a:endParaRPr lang="es-MX"/>
        </a:p>
      </dgm:t>
    </dgm:pt>
    <dgm:pt modelId="{94AD5749-DB61-4C99-8E72-98F84D034EA3}">
      <dgm:prSet phldrT="[Texto]"/>
      <dgm:spPr/>
      <dgm:t>
        <a:bodyPr/>
        <a:lstStyle/>
        <a:p>
          <a:r>
            <a:rPr lang="es-MX" dirty="0" smtClean="0">
              <a:solidFill>
                <a:srgbClr val="4A3C86"/>
              </a:solidFill>
            </a:rPr>
            <a:t>Solicitante interpone recurso de inconformidad</a:t>
          </a:r>
          <a:endParaRPr lang="es-MX" dirty="0">
            <a:solidFill>
              <a:srgbClr val="4A3C86"/>
            </a:solidFill>
          </a:endParaRPr>
        </a:p>
      </dgm:t>
    </dgm:pt>
    <dgm:pt modelId="{304C8EFA-D296-453D-BC54-0986A917A38A}" type="parTrans" cxnId="{D7ABBBFA-18BA-4519-8F65-13164FC7D25E}">
      <dgm:prSet/>
      <dgm:spPr/>
      <dgm:t>
        <a:bodyPr/>
        <a:lstStyle/>
        <a:p>
          <a:endParaRPr lang="es-MX"/>
        </a:p>
      </dgm:t>
    </dgm:pt>
    <dgm:pt modelId="{F026B39C-B92F-4DC8-B460-CB75FAABF24F}" type="sibTrans" cxnId="{D7ABBBFA-18BA-4519-8F65-13164FC7D25E}">
      <dgm:prSet/>
      <dgm:spPr/>
      <dgm:t>
        <a:bodyPr/>
        <a:lstStyle/>
        <a:p>
          <a:endParaRPr lang="es-MX"/>
        </a:p>
      </dgm:t>
    </dgm:pt>
    <dgm:pt modelId="{8280AF75-C323-4038-983D-E781BBF1565B}">
      <dgm:prSet phldrT="[Texto]"/>
      <dgm:spPr/>
      <dgm:t>
        <a:bodyPr/>
        <a:lstStyle/>
        <a:p>
          <a:r>
            <a:rPr lang="es-MX" dirty="0" smtClean="0">
              <a:solidFill>
                <a:srgbClr val="4A3C86"/>
              </a:solidFill>
            </a:rPr>
            <a:t>INAI ejerce facultad de atracción</a:t>
          </a:r>
          <a:endParaRPr lang="es-MX" dirty="0">
            <a:solidFill>
              <a:srgbClr val="4A3C86"/>
            </a:solidFill>
          </a:endParaRPr>
        </a:p>
      </dgm:t>
    </dgm:pt>
    <dgm:pt modelId="{6E75DD5A-F90C-4218-9D3C-1664FA7F8838}" type="parTrans" cxnId="{74D70540-3A55-4F9F-B486-EA52B14193DC}">
      <dgm:prSet/>
      <dgm:spPr/>
      <dgm:t>
        <a:bodyPr/>
        <a:lstStyle/>
        <a:p>
          <a:endParaRPr lang="es-MX"/>
        </a:p>
      </dgm:t>
    </dgm:pt>
    <dgm:pt modelId="{7A12A576-5D25-45CD-B7F0-B8314473FE83}" type="sibTrans" cxnId="{74D70540-3A55-4F9F-B486-EA52B14193DC}">
      <dgm:prSet/>
      <dgm:spPr/>
      <dgm:t>
        <a:bodyPr/>
        <a:lstStyle/>
        <a:p>
          <a:endParaRPr lang="es-MX"/>
        </a:p>
      </dgm:t>
    </dgm:pt>
    <dgm:pt modelId="{F0300486-94A5-49B1-B1EA-EF69417D6CFE}" type="pres">
      <dgm:prSet presAssocID="{0B356E7D-47A6-4533-ACFB-8A9C048DC3A4}" presName="Name0" presStyleCnt="0">
        <dgm:presLayoutVars>
          <dgm:chMax val="7"/>
          <dgm:chPref val="7"/>
          <dgm:dir/>
        </dgm:presLayoutVars>
      </dgm:prSet>
      <dgm:spPr/>
      <dgm:t>
        <a:bodyPr/>
        <a:lstStyle/>
        <a:p>
          <a:endParaRPr lang="es-MX"/>
        </a:p>
      </dgm:t>
    </dgm:pt>
    <dgm:pt modelId="{E6A4E262-3127-47C0-9DB4-B09FECCED1AE}" type="pres">
      <dgm:prSet presAssocID="{0B356E7D-47A6-4533-ACFB-8A9C048DC3A4}" presName="Name1" presStyleCnt="0"/>
      <dgm:spPr/>
    </dgm:pt>
    <dgm:pt modelId="{D9F3F8D2-ED3B-4E51-9D50-8C568763CFA9}" type="pres">
      <dgm:prSet presAssocID="{0B356E7D-47A6-4533-ACFB-8A9C048DC3A4}" presName="cycle" presStyleCnt="0"/>
      <dgm:spPr/>
    </dgm:pt>
    <dgm:pt modelId="{D8D265E8-1CCD-45F3-9A1C-A70B20A343FC}" type="pres">
      <dgm:prSet presAssocID="{0B356E7D-47A6-4533-ACFB-8A9C048DC3A4}" presName="srcNode" presStyleLbl="node1" presStyleIdx="0" presStyleCnt="5"/>
      <dgm:spPr/>
    </dgm:pt>
    <dgm:pt modelId="{15AA6398-3C3D-4DE5-8274-166B4AD22D1D}" type="pres">
      <dgm:prSet presAssocID="{0B356E7D-47A6-4533-ACFB-8A9C048DC3A4}" presName="conn" presStyleLbl="parChTrans1D2" presStyleIdx="0" presStyleCnt="1"/>
      <dgm:spPr/>
      <dgm:t>
        <a:bodyPr/>
        <a:lstStyle/>
        <a:p>
          <a:endParaRPr lang="es-MX"/>
        </a:p>
      </dgm:t>
    </dgm:pt>
    <dgm:pt modelId="{38AC67E2-92FD-4DBE-B797-28F6093F8CE0}" type="pres">
      <dgm:prSet presAssocID="{0B356E7D-47A6-4533-ACFB-8A9C048DC3A4}" presName="extraNode" presStyleLbl="node1" presStyleIdx="0" presStyleCnt="5"/>
      <dgm:spPr/>
    </dgm:pt>
    <dgm:pt modelId="{DC50B226-B7DC-4F3C-A07A-EC0C952BA4E7}" type="pres">
      <dgm:prSet presAssocID="{0B356E7D-47A6-4533-ACFB-8A9C048DC3A4}" presName="dstNode" presStyleLbl="node1" presStyleIdx="0" presStyleCnt="5"/>
      <dgm:spPr/>
    </dgm:pt>
    <dgm:pt modelId="{8152EA14-4D67-4375-84BF-32A62CB1D9FD}" type="pres">
      <dgm:prSet presAssocID="{4F7F065A-2304-4085-B25C-62D4B7D7C3C5}" presName="text_1" presStyleLbl="node1" presStyleIdx="0" presStyleCnt="5">
        <dgm:presLayoutVars>
          <dgm:bulletEnabled val="1"/>
        </dgm:presLayoutVars>
      </dgm:prSet>
      <dgm:spPr/>
      <dgm:t>
        <a:bodyPr/>
        <a:lstStyle/>
        <a:p>
          <a:endParaRPr lang="es-MX"/>
        </a:p>
      </dgm:t>
    </dgm:pt>
    <dgm:pt modelId="{54D06BCB-048B-4640-A7C8-CAA798BAE174}" type="pres">
      <dgm:prSet presAssocID="{4F7F065A-2304-4085-B25C-62D4B7D7C3C5}" presName="accent_1" presStyleCnt="0"/>
      <dgm:spPr/>
    </dgm:pt>
    <dgm:pt modelId="{E3FDCC85-4DC3-4736-95DB-16F4BCE6A04F}" type="pres">
      <dgm:prSet presAssocID="{4F7F065A-2304-4085-B25C-62D4B7D7C3C5}" presName="accentRepeatNode" presStyleLbl="solidFgAcc1" presStyleIdx="0" presStyleCnt="5"/>
      <dgm:spPr/>
    </dgm:pt>
    <dgm:pt modelId="{C939AC4B-9AA2-4ED6-B842-99CBFAD8564E}" type="pres">
      <dgm:prSet presAssocID="{F57BC773-7F49-4045-942A-D1E2388544FA}" presName="text_2" presStyleLbl="node1" presStyleIdx="1" presStyleCnt="5">
        <dgm:presLayoutVars>
          <dgm:bulletEnabled val="1"/>
        </dgm:presLayoutVars>
      </dgm:prSet>
      <dgm:spPr/>
      <dgm:t>
        <a:bodyPr/>
        <a:lstStyle/>
        <a:p>
          <a:endParaRPr lang="es-MX"/>
        </a:p>
      </dgm:t>
    </dgm:pt>
    <dgm:pt modelId="{3CA283D1-1280-4E14-B936-457EB193C33B}" type="pres">
      <dgm:prSet presAssocID="{F57BC773-7F49-4045-942A-D1E2388544FA}" presName="accent_2" presStyleCnt="0"/>
      <dgm:spPr/>
    </dgm:pt>
    <dgm:pt modelId="{241AF7F8-0D13-445D-9DCE-8203978B69AB}" type="pres">
      <dgm:prSet presAssocID="{F57BC773-7F49-4045-942A-D1E2388544FA}" presName="accentRepeatNode" presStyleLbl="solidFgAcc1" presStyleIdx="1" presStyleCnt="5"/>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2700" prstMaterial="metal">
          <a:bevelT w="88900" h="88900"/>
        </a:sp3d>
      </dgm:spPr>
      <dgm:t>
        <a:bodyPr/>
        <a:lstStyle/>
        <a:p>
          <a:endParaRPr lang="es-MX"/>
        </a:p>
      </dgm:t>
    </dgm:pt>
    <dgm:pt modelId="{8934C97B-C6A4-41C8-BFD2-AB35D5DEA6B9}" type="pres">
      <dgm:prSet presAssocID="{D1C1DDFE-0A83-4F48-876C-67C62743D24F}" presName="text_3" presStyleLbl="node1" presStyleIdx="2" presStyleCnt="5">
        <dgm:presLayoutVars>
          <dgm:bulletEnabled val="1"/>
        </dgm:presLayoutVars>
      </dgm:prSet>
      <dgm:spPr/>
      <dgm:t>
        <a:bodyPr/>
        <a:lstStyle/>
        <a:p>
          <a:endParaRPr lang="es-MX"/>
        </a:p>
      </dgm:t>
    </dgm:pt>
    <dgm:pt modelId="{EAC3C26A-E502-419D-B968-AF6D38C39887}" type="pres">
      <dgm:prSet presAssocID="{D1C1DDFE-0A83-4F48-876C-67C62743D24F}" presName="accent_3" presStyleCnt="0"/>
      <dgm:spPr/>
    </dgm:pt>
    <dgm:pt modelId="{ACE2FF51-BCFA-4506-A3A3-488E86503950}" type="pres">
      <dgm:prSet presAssocID="{D1C1DDFE-0A83-4F48-876C-67C62743D24F}" presName="accentRepeatNode" presStyleLbl="solidFgAcc1" presStyleIdx="2" presStyleCnt="5"/>
      <dgm:spPr/>
    </dgm:pt>
    <dgm:pt modelId="{4881077D-6CB9-47EA-BDB4-0623F589510D}" type="pres">
      <dgm:prSet presAssocID="{94AD5749-DB61-4C99-8E72-98F84D034EA3}" presName="text_4" presStyleLbl="node1" presStyleIdx="3" presStyleCnt="5">
        <dgm:presLayoutVars>
          <dgm:bulletEnabled val="1"/>
        </dgm:presLayoutVars>
      </dgm:prSet>
      <dgm:spPr/>
      <dgm:t>
        <a:bodyPr/>
        <a:lstStyle/>
        <a:p>
          <a:endParaRPr lang="es-MX"/>
        </a:p>
      </dgm:t>
    </dgm:pt>
    <dgm:pt modelId="{3C2941D3-591C-4575-A339-FD9BD5E60D5A}" type="pres">
      <dgm:prSet presAssocID="{94AD5749-DB61-4C99-8E72-98F84D034EA3}" presName="accent_4" presStyleCnt="0"/>
      <dgm:spPr/>
    </dgm:pt>
    <dgm:pt modelId="{6FF6B003-8E7F-4F4D-A3BD-7F5DAE857AD8}" type="pres">
      <dgm:prSet presAssocID="{94AD5749-DB61-4C99-8E72-98F84D034EA3}" presName="accentRepeatNode" presStyleLbl="solidFgAcc1" presStyleIdx="3" presStyleCnt="5"/>
      <dgm:spPr/>
    </dgm:pt>
    <dgm:pt modelId="{4824D24A-551E-420E-8C6B-B7D4874B2D71}" type="pres">
      <dgm:prSet presAssocID="{8280AF75-C323-4038-983D-E781BBF1565B}" presName="text_5" presStyleLbl="node1" presStyleIdx="4" presStyleCnt="5">
        <dgm:presLayoutVars>
          <dgm:bulletEnabled val="1"/>
        </dgm:presLayoutVars>
      </dgm:prSet>
      <dgm:spPr/>
      <dgm:t>
        <a:bodyPr/>
        <a:lstStyle/>
        <a:p>
          <a:endParaRPr lang="es-MX"/>
        </a:p>
      </dgm:t>
    </dgm:pt>
    <dgm:pt modelId="{8CD9298A-80E8-4738-8611-83DE73145B23}" type="pres">
      <dgm:prSet presAssocID="{8280AF75-C323-4038-983D-E781BBF1565B}" presName="accent_5" presStyleCnt="0"/>
      <dgm:spPr/>
    </dgm:pt>
    <dgm:pt modelId="{095BB494-C063-4FF3-89F2-F3971ECD19AB}" type="pres">
      <dgm:prSet presAssocID="{8280AF75-C323-4038-983D-E781BBF1565B}" presName="accentRepeatNode" presStyleLbl="solidFgAcc1" presStyleIdx="4" presStyleCnt="5"/>
      <dgm:spPr/>
    </dgm:pt>
  </dgm:ptLst>
  <dgm:cxnLst>
    <dgm:cxn modelId="{D7ABBBFA-18BA-4519-8F65-13164FC7D25E}" srcId="{0B356E7D-47A6-4533-ACFB-8A9C048DC3A4}" destId="{94AD5749-DB61-4C99-8E72-98F84D034EA3}" srcOrd="3" destOrd="0" parTransId="{304C8EFA-D296-453D-BC54-0986A917A38A}" sibTransId="{F026B39C-B92F-4DC8-B460-CB75FAABF24F}"/>
    <dgm:cxn modelId="{11DB22BD-3C41-4669-95A0-357F6FB29931}" type="presOf" srcId="{F57BC773-7F49-4045-942A-D1E2388544FA}" destId="{C939AC4B-9AA2-4ED6-B842-99CBFAD8564E}" srcOrd="0" destOrd="0" presId="urn:microsoft.com/office/officeart/2008/layout/VerticalCurvedList"/>
    <dgm:cxn modelId="{8F889A3A-3BDE-4880-8A57-8FB8C477ED1A}" type="presOf" srcId="{4F7F065A-2304-4085-B25C-62D4B7D7C3C5}" destId="{8152EA14-4D67-4375-84BF-32A62CB1D9FD}" srcOrd="0" destOrd="0" presId="urn:microsoft.com/office/officeart/2008/layout/VerticalCurvedList"/>
    <dgm:cxn modelId="{65167E57-C485-48AD-8AD2-18CFAF159ECC}" type="presOf" srcId="{8280AF75-C323-4038-983D-E781BBF1565B}" destId="{4824D24A-551E-420E-8C6B-B7D4874B2D71}" srcOrd="0" destOrd="0" presId="urn:microsoft.com/office/officeart/2008/layout/VerticalCurvedList"/>
    <dgm:cxn modelId="{AC0CAF15-8D9F-4A7D-B8F0-C52D9EF1E47E}" srcId="{0B356E7D-47A6-4533-ACFB-8A9C048DC3A4}" destId="{4F7F065A-2304-4085-B25C-62D4B7D7C3C5}" srcOrd="0" destOrd="0" parTransId="{3B491FC2-653C-4B40-BBD3-07CDD74B9F9C}" sibTransId="{40D6B0F9-12DF-4DDC-9C15-1C55A637A7A2}"/>
    <dgm:cxn modelId="{D7988C7B-ABC9-43B2-8713-002C999B0187}" type="presOf" srcId="{94AD5749-DB61-4C99-8E72-98F84D034EA3}" destId="{4881077D-6CB9-47EA-BDB4-0623F589510D}" srcOrd="0" destOrd="0" presId="urn:microsoft.com/office/officeart/2008/layout/VerticalCurvedList"/>
    <dgm:cxn modelId="{EC1DA645-3A2B-42B5-A334-CD42297C5FA9}" srcId="{0B356E7D-47A6-4533-ACFB-8A9C048DC3A4}" destId="{F57BC773-7F49-4045-942A-D1E2388544FA}" srcOrd="1" destOrd="0" parTransId="{43E533C5-E0B8-4051-B00C-79A66B3EE030}" sibTransId="{333752F2-8065-46C8-AA16-39651F99F49E}"/>
    <dgm:cxn modelId="{74D70540-3A55-4F9F-B486-EA52B14193DC}" srcId="{0B356E7D-47A6-4533-ACFB-8A9C048DC3A4}" destId="{8280AF75-C323-4038-983D-E781BBF1565B}" srcOrd="4" destOrd="0" parTransId="{6E75DD5A-F90C-4218-9D3C-1664FA7F8838}" sibTransId="{7A12A576-5D25-45CD-B7F0-B8314473FE83}"/>
    <dgm:cxn modelId="{FFD8C2AE-E3C1-40B6-83E5-0E8F46E1F40F}" type="presOf" srcId="{40D6B0F9-12DF-4DDC-9C15-1C55A637A7A2}" destId="{15AA6398-3C3D-4DE5-8274-166B4AD22D1D}" srcOrd="0" destOrd="0" presId="urn:microsoft.com/office/officeart/2008/layout/VerticalCurvedList"/>
    <dgm:cxn modelId="{F9A062A2-A8DD-4CA5-BA8D-8551771B35FE}" srcId="{0B356E7D-47A6-4533-ACFB-8A9C048DC3A4}" destId="{D1C1DDFE-0A83-4F48-876C-67C62743D24F}" srcOrd="2" destOrd="0" parTransId="{17C323DD-64E7-4E2F-85D3-B2A6786FDEAF}" sibTransId="{EDA225FD-89E8-49EF-9E2B-1BFB1CD74B0C}"/>
    <dgm:cxn modelId="{9231E8B5-CB01-4EA7-99A7-978E3A418DFA}" type="presOf" srcId="{0B356E7D-47A6-4533-ACFB-8A9C048DC3A4}" destId="{F0300486-94A5-49B1-B1EA-EF69417D6CFE}" srcOrd="0" destOrd="0" presId="urn:microsoft.com/office/officeart/2008/layout/VerticalCurvedList"/>
    <dgm:cxn modelId="{104E7AB5-5056-4322-879A-326C4D114271}" type="presOf" srcId="{D1C1DDFE-0A83-4F48-876C-67C62743D24F}" destId="{8934C97B-C6A4-41C8-BFD2-AB35D5DEA6B9}" srcOrd="0" destOrd="0" presId="urn:microsoft.com/office/officeart/2008/layout/VerticalCurvedList"/>
    <dgm:cxn modelId="{D24DE6D0-904E-4789-9A52-2BCD53CBDDEC}" type="presParOf" srcId="{F0300486-94A5-49B1-B1EA-EF69417D6CFE}" destId="{E6A4E262-3127-47C0-9DB4-B09FECCED1AE}" srcOrd="0" destOrd="0" presId="urn:microsoft.com/office/officeart/2008/layout/VerticalCurvedList"/>
    <dgm:cxn modelId="{2B7E0F0C-326E-443C-B21E-1717AE704C8F}" type="presParOf" srcId="{E6A4E262-3127-47C0-9DB4-B09FECCED1AE}" destId="{D9F3F8D2-ED3B-4E51-9D50-8C568763CFA9}" srcOrd="0" destOrd="0" presId="urn:microsoft.com/office/officeart/2008/layout/VerticalCurvedList"/>
    <dgm:cxn modelId="{883F64FA-C2A9-4841-A252-250B472C98A4}" type="presParOf" srcId="{D9F3F8D2-ED3B-4E51-9D50-8C568763CFA9}" destId="{D8D265E8-1CCD-45F3-9A1C-A70B20A343FC}" srcOrd="0" destOrd="0" presId="urn:microsoft.com/office/officeart/2008/layout/VerticalCurvedList"/>
    <dgm:cxn modelId="{3639DFC3-D584-4477-B3B7-01392F2850DA}" type="presParOf" srcId="{D9F3F8D2-ED3B-4E51-9D50-8C568763CFA9}" destId="{15AA6398-3C3D-4DE5-8274-166B4AD22D1D}" srcOrd="1" destOrd="0" presId="urn:microsoft.com/office/officeart/2008/layout/VerticalCurvedList"/>
    <dgm:cxn modelId="{DEE398A4-135F-4BD6-94D6-7BCEAB2A9926}" type="presParOf" srcId="{D9F3F8D2-ED3B-4E51-9D50-8C568763CFA9}" destId="{38AC67E2-92FD-4DBE-B797-28F6093F8CE0}" srcOrd="2" destOrd="0" presId="urn:microsoft.com/office/officeart/2008/layout/VerticalCurvedList"/>
    <dgm:cxn modelId="{04EEE305-19BE-499F-831D-8F420658C6EF}" type="presParOf" srcId="{D9F3F8D2-ED3B-4E51-9D50-8C568763CFA9}" destId="{DC50B226-B7DC-4F3C-A07A-EC0C952BA4E7}" srcOrd="3" destOrd="0" presId="urn:microsoft.com/office/officeart/2008/layout/VerticalCurvedList"/>
    <dgm:cxn modelId="{3EC64310-5FFD-4131-9AF6-426FF2644A5F}" type="presParOf" srcId="{E6A4E262-3127-47C0-9DB4-B09FECCED1AE}" destId="{8152EA14-4D67-4375-84BF-32A62CB1D9FD}" srcOrd="1" destOrd="0" presId="urn:microsoft.com/office/officeart/2008/layout/VerticalCurvedList"/>
    <dgm:cxn modelId="{3C75710A-4001-41B8-9AE4-DFF08FFF92D8}" type="presParOf" srcId="{E6A4E262-3127-47C0-9DB4-B09FECCED1AE}" destId="{54D06BCB-048B-4640-A7C8-CAA798BAE174}" srcOrd="2" destOrd="0" presId="urn:microsoft.com/office/officeart/2008/layout/VerticalCurvedList"/>
    <dgm:cxn modelId="{14EA753E-C94C-479B-A3EC-2CF10B2B6715}" type="presParOf" srcId="{54D06BCB-048B-4640-A7C8-CAA798BAE174}" destId="{E3FDCC85-4DC3-4736-95DB-16F4BCE6A04F}" srcOrd="0" destOrd="0" presId="urn:microsoft.com/office/officeart/2008/layout/VerticalCurvedList"/>
    <dgm:cxn modelId="{781A2F09-A88A-480C-AD61-7A5E9897FAD8}" type="presParOf" srcId="{E6A4E262-3127-47C0-9DB4-B09FECCED1AE}" destId="{C939AC4B-9AA2-4ED6-B842-99CBFAD8564E}" srcOrd="3" destOrd="0" presId="urn:microsoft.com/office/officeart/2008/layout/VerticalCurvedList"/>
    <dgm:cxn modelId="{305402C2-8CBC-45AD-9B68-6528B682E41A}" type="presParOf" srcId="{E6A4E262-3127-47C0-9DB4-B09FECCED1AE}" destId="{3CA283D1-1280-4E14-B936-457EB193C33B}" srcOrd="4" destOrd="0" presId="urn:microsoft.com/office/officeart/2008/layout/VerticalCurvedList"/>
    <dgm:cxn modelId="{159E2AAE-B3B6-4BDC-AAB7-AEE5C9695132}" type="presParOf" srcId="{3CA283D1-1280-4E14-B936-457EB193C33B}" destId="{241AF7F8-0D13-445D-9DCE-8203978B69AB}" srcOrd="0" destOrd="0" presId="urn:microsoft.com/office/officeart/2008/layout/VerticalCurvedList"/>
    <dgm:cxn modelId="{836845DF-F56A-48EF-8BA9-31CC87659B19}" type="presParOf" srcId="{E6A4E262-3127-47C0-9DB4-B09FECCED1AE}" destId="{8934C97B-C6A4-41C8-BFD2-AB35D5DEA6B9}" srcOrd="5" destOrd="0" presId="urn:microsoft.com/office/officeart/2008/layout/VerticalCurvedList"/>
    <dgm:cxn modelId="{B1AE8A0B-C02E-43AD-A870-3FA436898A93}" type="presParOf" srcId="{E6A4E262-3127-47C0-9DB4-B09FECCED1AE}" destId="{EAC3C26A-E502-419D-B968-AF6D38C39887}" srcOrd="6" destOrd="0" presId="urn:microsoft.com/office/officeart/2008/layout/VerticalCurvedList"/>
    <dgm:cxn modelId="{E169E388-082D-4976-8229-000925768AC3}" type="presParOf" srcId="{EAC3C26A-E502-419D-B968-AF6D38C39887}" destId="{ACE2FF51-BCFA-4506-A3A3-488E86503950}" srcOrd="0" destOrd="0" presId="urn:microsoft.com/office/officeart/2008/layout/VerticalCurvedList"/>
    <dgm:cxn modelId="{FB9A8C49-EF2B-46D3-8AD4-B7F9A90AC911}" type="presParOf" srcId="{E6A4E262-3127-47C0-9DB4-B09FECCED1AE}" destId="{4881077D-6CB9-47EA-BDB4-0623F589510D}" srcOrd="7" destOrd="0" presId="urn:microsoft.com/office/officeart/2008/layout/VerticalCurvedList"/>
    <dgm:cxn modelId="{703D1CB0-9301-4C48-A6F2-0F2D2091B668}" type="presParOf" srcId="{E6A4E262-3127-47C0-9DB4-B09FECCED1AE}" destId="{3C2941D3-591C-4575-A339-FD9BD5E60D5A}" srcOrd="8" destOrd="0" presId="urn:microsoft.com/office/officeart/2008/layout/VerticalCurvedList"/>
    <dgm:cxn modelId="{75E5BCFA-8E55-40B7-915D-01AA5C9D7548}" type="presParOf" srcId="{3C2941D3-591C-4575-A339-FD9BD5E60D5A}" destId="{6FF6B003-8E7F-4F4D-A3BD-7F5DAE857AD8}" srcOrd="0" destOrd="0" presId="urn:microsoft.com/office/officeart/2008/layout/VerticalCurvedList"/>
    <dgm:cxn modelId="{BEA5AB88-01FE-42D8-BA5F-81DEA3477780}" type="presParOf" srcId="{E6A4E262-3127-47C0-9DB4-B09FECCED1AE}" destId="{4824D24A-551E-420E-8C6B-B7D4874B2D71}" srcOrd="9" destOrd="0" presId="urn:microsoft.com/office/officeart/2008/layout/VerticalCurvedList"/>
    <dgm:cxn modelId="{270FE812-B1D9-49DC-A68F-A72D81C01E36}" type="presParOf" srcId="{E6A4E262-3127-47C0-9DB4-B09FECCED1AE}" destId="{8CD9298A-80E8-4738-8611-83DE73145B23}" srcOrd="10" destOrd="0" presId="urn:microsoft.com/office/officeart/2008/layout/VerticalCurvedList"/>
    <dgm:cxn modelId="{AA795CA3-1D1D-4956-89C6-5AD07225E1D6}" type="presParOf" srcId="{8CD9298A-80E8-4738-8611-83DE73145B23}" destId="{095BB494-C063-4FF3-89F2-F3971ECD19A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B356E7D-47A6-4533-ACFB-8A9C048DC3A4}" type="doc">
      <dgm:prSet loTypeId="urn:microsoft.com/office/officeart/2008/layout/VerticalCurvedList" loCatId="list" qsTypeId="urn:microsoft.com/office/officeart/2005/8/quickstyle/3d4" qsCatId="3D" csTypeId="urn:microsoft.com/office/officeart/2005/8/colors/accent3_2" csCatId="accent3" phldr="1"/>
      <dgm:spPr/>
      <dgm:t>
        <a:bodyPr/>
        <a:lstStyle/>
        <a:p>
          <a:endParaRPr lang="es-MX"/>
        </a:p>
      </dgm:t>
    </dgm:pt>
    <dgm:pt modelId="{61E5C82D-6CF6-46E2-A250-16CE6340D590}">
      <dgm:prSet phldrT="[Texto]"/>
      <dgm:spPr/>
      <dgm:t>
        <a:bodyPr/>
        <a:lstStyle/>
        <a:p>
          <a:r>
            <a:rPr lang="es-MX" dirty="0" smtClean="0">
              <a:solidFill>
                <a:srgbClr val="4A3C86"/>
              </a:solidFill>
            </a:rPr>
            <a:t>Notificaciones medios de impugnación</a:t>
          </a:r>
          <a:endParaRPr lang="es-MX" dirty="0">
            <a:solidFill>
              <a:srgbClr val="4A3C86"/>
            </a:solidFill>
          </a:endParaRPr>
        </a:p>
      </dgm:t>
    </dgm:pt>
    <dgm:pt modelId="{3E7EE9EF-9418-4767-B18B-D6657CB17C22}" type="parTrans" cxnId="{357FF32F-DF6F-4F72-8CF6-BF27A20CD815}">
      <dgm:prSet/>
      <dgm:spPr/>
      <dgm:t>
        <a:bodyPr/>
        <a:lstStyle/>
        <a:p>
          <a:endParaRPr lang="es-MX"/>
        </a:p>
      </dgm:t>
    </dgm:pt>
    <dgm:pt modelId="{44504201-EEA0-43F6-81F5-FE2BEFA4FA24}" type="sibTrans" cxnId="{357FF32F-DF6F-4F72-8CF6-BF27A20CD815}">
      <dgm:prSet/>
      <dgm:spPr/>
      <dgm:t>
        <a:bodyPr/>
        <a:lstStyle/>
        <a:p>
          <a:endParaRPr lang="es-MX"/>
        </a:p>
      </dgm:t>
    </dgm:pt>
    <dgm:pt modelId="{F57BC773-7F49-4045-942A-D1E2388544FA}">
      <dgm:prSet phldrT="[Texto]"/>
      <dgm:spPr/>
      <dgm:t>
        <a:bodyPr/>
        <a:lstStyle/>
        <a:p>
          <a:r>
            <a:rPr lang="es-MX" dirty="0" smtClean="0">
              <a:solidFill>
                <a:srgbClr val="4A3C86"/>
              </a:solidFill>
            </a:rPr>
            <a:t>Requerimientos a S.O.</a:t>
          </a:r>
          <a:endParaRPr lang="es-MX" dirty="0">
            <a:solidFill>
              <a:srgbClr val="4A3C86"/>
            </a:solidFill>
          </a:endParaRPr>
        </a:p>
      </dgm:t>
    </dgm:pt>
    <dgm:pt modelId="{43E533C5-E0B8-4051-B00C-79A66B3EE030}" type="parTrans" cxnId="{EC1DA645-3A2B-42B5-A334-CD42297C5FA9}">
      <dgm:prSet/>
      <dgm:spPr/>
      <dgm:t>
        <a:bodyPr/>
        <a:lstStyle/>
        <a:p>
          <a:endParaRPr lang="es-MX"/>
        </a:p>
      </dgm:t>
    </dgm:pt>
    <dgm:pt modelId="{333752F2-8065-46C8-AA16-39651F99F49E}" type="sibTrans" cxnId="{EC1DA645-3A2B-42B5-A334-CD42297C5FA9}">
      <dgm:prSet/>
      <dgm:spPr/>
      <dgm:t>
        <a:bodyPr/>
        <a:lstStyle/>
        <a:p>
          <a:endParaRPr lang="es-MX"/>
        </a:p>
      </dgm:t>
    </dgm:pt>
    <dgm:pt modelId="{D1C1DDFE-0A83-4F48-876C-67C62743D24F}">
      <dgm:prSet phldrT="[Texto]"/>
      <dgm:spPr/>
      <dgm:t>
        <a:bodyPr/>
        <a:lstStyle/>
        <a:p>
          <a:r>
            <a:rPr lang="es-MX" dirty="0" smtClean="0">
              <a:solidFill>
                <a:srgbClr val="4A3C86"/>
              </a:solidFill>
            </a:rPr>
            <a:t>Consultas y solicitudes de S.O. a O.G.</a:t>
          </a:r>
          <a:endParaRPr lang="es-MX" dirty="0">
            <a:solidFill>
              <a:srgbClr val="4A3C86"/>
            </a:solidFill>
          </a:endParaRPr>
        </a:p>
      </dgm:t>
    </dgm:pt>
    <dgm:pt modelId="{17C323DD-64E7-4E2F-85D3-B2A6786FDEAF}" type="parTrans" cxnId="{F9A062A2-A8DD-4CA5-BA8D-8551771B35FE}">
      <dgm:prSet/>
      <dgm:spPr/>
      <dgm:t>
        <a:bodyPr/>
        <a:lstStyle/>
        <a:p>
          <a:endParaRPr lang="es-MX"/>
        </a:p>
      </dgm:t>
    </dgm:pt>
    <dgm:pt modelId="{EDA225FD-89E8-49EF-9E2B-1BFB1CD74B0C}" type="sibTrans" cxnId="{F9A062A2-A8DD-4CA5-BA8D-8551771B35FE}">
      <dgm:prSet/>
      <dgm:spPr/>
      <dgm:t>
        <a:bodyPr/>
        <a:lstStyle/>
        <a:p>
          <a:endParaRPr lang="es-MX"/>
        </a:p>
      </dgm:t>
    </dgm:pt>
    <dgm:pt modelId="{0CEA79B4-FD19-4970-A3FD-C944D8C4E0B7}">
      <dgm:prSet phldrT="[Texto]"/>
      <dgm:spPr/>
      <dgm:t>
        <a:bodyPr/>
        <a:lstStyle/>
        <a:p>
          <a:r>
            <a:rPr lang="es-MX" dirty="0" smtClean="0">
              <a:solidFill>
                <a:srgbClr val="4A3C86"/>
              </a:solidFill>
            </a:rPr>
            <a:t>Se presenta en la unidad de transparencia llenar formulario y notificar O.G</a:t>
          </a:r>
          <a:endParaRPr lang="es-MX" dirty="0">
            <a:solidFill>
              <a:srgbClr val="4A3C86"/>
            </a:solidFill>
          </a:endParaRPr>
        </a:p>
      </dgm:t>
    </dgm:pt>
    <dgm:pt modelId="{A0A06687-81F3-4F95-9601-ABA4C7811EC0}" type="parTrans" cxnId="{F1C4DBE0-5564-4787-942E-03EA863E6F3D}">
      <dgm:prSet/>
      <dgm:spPr/>
      <dgm:t>
        <a:bodyPr/>
        <a:lstStyle/>
        <a:p>
          <a:endParaRPr lang="es-MX"/>
        </a:p>
      </dgm:t>
    </dgm:pt>
    <dgm:pt modelId="{C41E0525-4BE3-4730-A940-5050F66F9889}" type="sibTrans" cxnId="{F1C4DBE0-5564-4787-942E-03EA863E6F3D}">
      <dgm:prSet/>
      <dgm:spPr/>
      <dgm:t>
        <a:bodyPr/>
        <a:lstStyle/>
        <a:p>
          <a:endParaRPr lang="es-MX"/>
        </a:p>
      </dgm:t>
    </dgm:pt>
    <dgm:pt modelId="{1088D32C-FD2C-4C50-89E0-A888305C0869}">
      <dgm:prSet phldrT="[Texto]"/>
      <dgm:spPr/>
      <dgm:t>
        <a:bodyPr/>
        <a:lstStyle/>
        <a:p>
          <a:r>
            <a:rPr lang="es-MX" dirty="0" smtClean="0">
              <a:solidFill>
                <a:srgbClr val="4A3C86"/>
              </a:solidFill>
            </a:rPr>
            <a:t>Enviar comunicados a los sujetos obligados</a:t>
          </a:r>
          <a:endParaRPr lang="es-MX" dirty="0">
            <a:solidFill>
              <a:srgbClr val="4A3C86"/>
            </a:solidFill>
          </a:endParaRPr>
        </a:p>
      </dgm:t>
    </dgm:pt>
    <dgm:pt modelId="{F12BB244-0288-4425-9B76-C26D0271B092}" type="parTrans" cxnId="{24082E4C-C02C-4A31-BEC9-1CDAE043762C}">
      <dgm:prSet/>
      <dgm:spPr/>
      <dgm:t>
        <a:bodyPr/>
        <a:lstStyle/>
        <a:p>
          <a:endParaRPr lang="es-MX"/>
        </a:p>
      </dgm:t>
    </dgm:pt>
    <dgm:pt modelId="{EAD6E185-8D3D-442A-9E78-19C42D0A4B4D}" type="sibTrans" cxnId="{24082E4C-C02C-4A31-BEC9-1CDAE043762C}">
      <dgm:prSet/>
      <dgm:spPr/>
      <dgm:t>
        <a:bodyPr/>
        <a:lstStyle/>
        <a:p>
          <a:endParaRPr lang="es-MX"/>
        </a:p>
      </dgm:t>
    </dgm:pt>
    <dgm:pt modelId="{F0300486-94A5-49B1-B1EA-EF69417D6CFE}" type="pres">
      <dgm:prSet presAssocID="{0B356E7D-47A6-4533-ACFB-8A9C048DC3A4}" presName="Name0" presStyleCnt="0">
        <dgm:presLayoutVars>
          <dgm:chMax val="7"/>
          <dgm:chPref val="7"/>
          <dgm:dir/>
        </dgm:presLayoutVars>
      </dgm:prSet>
      <dgm:spPr/>
      <dgm:t>
        <a:bodyPr/>
        <a:lstStyle/>
        <a:p>
          <a:endParaRPr lang="es-MX"/>
        </a:p>
      </dgm:t>
    </dgm:pt>
    <dgm:pt modelId="{E6A4E262-3127-47C0-9DB4-B09FECCED1AE}" type="pres">
      <dgm:prSet presAssocID="{0B356E7D-47A6-4533-ACFB-8A9C048DC3A4}" presName="Name1" presStyleCnt="0"/>
      <dgm:spPr/>
    </dgm:pt>
    <dgm:pt modelId="{D9F3F8D2-ED3B-4E51-9D50-8C568763CFA9}" type="pres">
      <dgm:prSet presAssocID="{0B356E7D-47A6-4533-ACFB-8A9C048DC3A4}" presName="cycle" presStyleCnt="0"/>
      <dgm:spPr/>
    </dgm:pt>
    <dgm:pt modelId="{D8D265E8-1CCD-45F3-9A1C-A70B20A343FC}" type="pres">
      <dgm:prSet presAssocID="{0B356E7D-47A6-4533-ACFB-8A9C048DC3A4}" presName="srcNode" presStyleLbl="node1" presStyleIdx="0" presStyleCnt="5"/>
      <dgm:spPr/>
    </dgm:pt>
    <dgm:pt modelId="{15AA6398-3C3D-4DE5-8274-166B4AD22D1D}" type="pres">
      <dgm:prSet presAssocID="{0B356E7D-47A6-4533-ACFB-8A9C048DC3A4}" presName="conn" presStyleLbl="parChTrans1D2" presStyleIdx="0" presStyleCnt="1"/>
      <dgm:spPr/>
      <dgm:t>
        <a:bodyPr/>
        <a:lstStyle/>
        <a:p>
          <a:endParaRPr lang="es-MX"/>
        </a:p>
      </dgm:t>
    </dgm:pt>
    <dgm:pt modelId="{38AC67E2-92FD-4DBE-B797-28F6093F8CE0}" type="pres">
      <dgm:prSet presAssocID="{0B356E7D-47A6-4533-ACFB-8A9C048DC3A4}" presName="extraNode" presStyleLbl="node1" presStyleIdx="0" presStyleCnt="5"/>
      <dgm:spPr/>
    </dgm:pt>
    <dgm:pt modelId="{DC50B226-B7DC-4F3C-A07A-EC0C952BA4E7}" type="pres">
      <dgm:prSet presAssocID="{0B356E7D-47A6-4533-ACFB-8A9C048DC3A4}" presName="dstNode" presStyleLbl="node1" presStyleIdx="0" presStyleCnt="5"/>
      <dgm:spPr/>
    </dgm:pt>
    <dgm:pt modelId="{8B7D4B0F-D279-4433-BCE2-1AD36BBAB013}" type="pres">
      <dgm:prSet presAssocID="{0CEA79B4-FD19-4970-A3FD-C944D8C4E0B7}" presName="text_1" presStyleLbl="node1" presStyleIdx="0" presStyleCnt="5">
        <dgm:presLayoutVars>
          <dgm:bulletEnabled val="1"/>
        </dgm:presLayoutVars>
      </dgm:prSet>
      <dgm:spPr/>
      <dgm:t>
        <a:bodyPr/>
        <a:lstStyle/>
        <a:p>
          <a:endParaRPr lang="es-MX"/>
        </a:p>
      </dgm:t>
    </dgm:pt>
    <dgm:pt modelId="{A4233836-CD73-49CF-82D1-36EA72FF5F8C}" type="pres">
      <dgm:prSet presAssocID="{0CEA79B4-FD19-4970-A3FD-C944D8C4E0B7}" presName="accent_1" presStyleCnt="0"/>
      <dgm:spPr/>
    </dgm:pt>
    <dgm:pt modelId="{91FFF678-14F0-442F-8065-1CA701F0E4DB}" type="pres">
      <dgm:prSet presAssocID="{0CEA79B4-FD19-4970-A3FD-C944D8C4E0B7}" presName="accentRepeatNode" presStyleLbl="solidFgAcc1" presStyleIdx="0" presStyleCnt="5"/>
      <dgm:spPr/>
    </dgm:pt>
    <dgm:pt modelId="{DD71D57A-F5BC-45E9-B9CF-F4A75A0EFE4D}" type="pres">
      <dgm:prSet presAssocID="{61E5C82D-6CF6-46E2-A250-16CE6340D590}" presName="text_2" presStyleLbl="node1" presStyleIdx="1" presStyleCnt="5">
        <dgm:presLayoutVars>
          <dgm:bulletEnabled val="1"/>
        </dgm:presLayoutVars>
      </dgm:prSet>
      <dgm:spPr/>
      <dgm:t>
        <a:bodyPr/>
        <a:lstStyle/>
        <a:p>
          <a:endParaRPr lang="es-MX"/>
        </a:p>
      </dgm:t>
    </dgm:pt>
    <dgm:pt modelId="{5F274F44-0E86-4879-8ECE-FCBC3B814832}" type="pres">
      <dgm:prSet presAssocID="{61E5C82D-6CF6-46E2-A250-16CE6340D590}" presName="accent_2" presStyleCnt="0"/>
      <dgm:spPr/>
    </dgm:pt>
    <dgm:pt modelId="{1FB687C7-202F-4E10-A1AE-0FBAD1CFE191}" type="pres">
      <dgm:prSet presAssocID="{61E5C82D-6CF6-46E2-A250-16CE6340D590}" presName="accentRepeatNode" presStyleLbl="solidFgAcc1" presStyleIdx="1" presStyleCnt="5"/>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2700" prstMaterial="metal">
          <a:bevelT w="88900" h="88900"/>
        </a:sp3d>
      </dgm:spPr>
    </dgm:pt>
    <dgm:pt modelId="{7169033B-2FDC-4BCE-AB59-1B220BF01A08}" type="pres">
      <dgm:prSet presAssocID="{F57BC773-7F49-4045-942A-D1E2388544FA}" presName="text_3" presStyleLbl="node1" presStyleIdx="2" presStyleCnt="5">
        <dgm:presLayoutVars>
          <dgm:bulletEnabled val="1"/>
        </dgm:presLayoutVars>
      </dgm:prSet>
      <dgm:spPr/>
      <dgm:t>
        <a:bodyPr/>
        <a:lstStyle/>
        <a:p>
          <a:endParaRPr lang="es-MX"/>
        </a:p>
      </dgm:t>
    </dgm:pt>
    <dgm:pt modelId="{20763F3A-FBF2-4426-8119-D269EFD49357}" type="pres">
      <dgm:prSet presAssocID="{F57BC773-7F49-4045-942A-D1E2388544FA}" presName="accent_3" presStyleCnt="0"/>
      <dgm:spPr/>
    </dgm:pt>
    <dgm:pt modelId="{241AF7F8-0D13-445D-9DCE-8203978B69AB}" type="pres">
      <dgm:prSet presAssocID="{F57BC773-7F49-4045-942A-D1E2388544FA}" presName="accentRepeatNode" presStyleLbl="solidFgAcc1" presStyleIdx="2" presStyleCnt="5"/>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2700" prstMaterial="metal">
          <a:bevelT w="88900" h="88900"/>
        </a:sp3d>
      </dgm:spPr>
      <dgm:t>
        <a:bodyPr/>
        <a:lstStyle/>
        <a:p>
          <a:endParaRPr lang="es-MX"/>
        </a:p>
      </dgm:t>
    </dgm:pt>
    <dgm:pt modelId="{2DA70633-81E5-4D39-B1AC-1A1800DB21F1}" type="pres">
      <dgm:prSet presAssocID="{D1C1DDFE-0A83-4F48-876C-67C62743D24F}" presName="text_4" presStyleLbl="node1" presStyleIdx="3" presStyleCnt="5">
        <dgm:presLayoutVars>
          <dgm:bulletEnabled val="1"/>
        </dgm:presLayoutVars>
      </dgm:prSet>
      <dgm:spPr/>
      <dgm:t>
        <a:bodyPr/>
        <a:lstStyle/>
        <a:p>
          <a:endParaRPr lang="es-MX"/>
        </a:p>
      </dgm:t>
    </dgm:pt>
    <dgm:pt modelId="{DB3ADD5A-D5E1-4FEE-A3AF-281C40EEFB27}" type="pres">
      <dgm:prSet presAssocID="{D1C1DDFE-0A83-4F48-876C-67C62743D24F}" presName="accent_4" presStyleCnt="0"/>
      <dgm:spPr/>
    </dgm:pt>
    <dgm:pt modelId="{ACE2FF51-BCFA-4506-A3A3-488E86503950}" type="pres">
      <dgm:prSet presAssocID="{D1C1DDFE-0A83-4F48-876C-67C62743D24F}" presName="accentRepeatNode" presStyleLbl="solidFgAcc1" presStyleIdx="3" presStyleCnt="5"/>
      <dgm:spPr/>
    </dgm:pt>
    <dgm:pt modelId="{B832EC0A-CAF0-4B7E-A535-CCD92DEA7168}" type="pres">
      <dgm:prSet presAssocID="{1088D32C-FD2C-4C50-89E0-A888305C0869}" presName="text_5" presStyleLbl="node1" presStyleIdx="4" presStyleCnt="5">
        <dgm:presLayoutVars>
          <dgm:bulletEnabled val="1"/>
        </dgm:presLayoutVars>
      </dgm:prSet>
      <dgm:spPr/>
      <dgm:t>
        <a:bodyPr/>
        <a:lstStyle/>
        <a:p>
          <a:endParaRPr lang="es-MX"/>
        </a:p>
      </dgm:t>
    </dgm:pt>
    <dgm:pt modelId="{9F8F51CF-868B-4960-A6EE-6B574FD8BA6B}" type="pres">
      <dgm:prSet presAssocID="{1088D32C-FD2C-4C50-89E0-A888305C0869}" presName="accent_5" presStyleCnt="0"/>
      <dgm:spPr/>
    </dgm:pt>
    <dgm:pt modelId="{D049C882-FF23-48FC-BD7D-5F0993922FA8}" type="pres">
      <dgm:prSet presAssocID="{1088D32C-FD2C-4C50-89E0-A888305C0869}" presName="accentRepeatNode" presStyleLbl="solidFgAcc1" presStyleIdx="4" presStyleCnt="5"/>
      <dgm:spPr/>
    </dgm:pt>
  </dgm:ptLst>
  <dgm:cxnLst>
    <dgm:cxn modelId="{4257B622-E5EA-42FE-A525-64A6BE2AC908}" type="presOf" srcId="{D1C1DDFE-0A83-4F48-876C-67C62743D24F}" destId="{2DA70633-81E5-4D39-B1AC-1A1800DB21F1}" srcOrd="0" destOrd="0" presId="urn:microsoft.com/office/officeart/2008/layout/VerticalCurvedList"/>
    <dgm:cxn modelId="{29D9337F-4D65-4DB4-B4C7-24834CC39875}" type="presOf" srcId="{F57BC773-7F49-4045-942A-D1E2388544FA}" destId="{7169033B-2FDC-4BCE-AB59-1B220BF01A08}" srcOrd="0" destOrd="0" presId="urn:microsoft.com/office/officeart/2008/layout/VerticalCurvedList"/>
    <dgm:cxn modelId="{DF624F37-A2C6-4070-8D11-BD9C672C208E}" type="presOf" srcId="{0B356E7D-47A6-4533-ACFB-8A9C048DC3A4}" destId="{F0300486-94A5-49B1-B1EA-EF69417D6CFE}" srcOrd="0" destOrd="0" presId="urn:microsoft.com/office/officeart/2008/layout/VerticalCurvedList"/>
    <dgm:cxn modelId="{19592794-630E-4C5D-AF0C-6297B3B81FD3}" type="presOf" srcId="{C41E0525-4BE3-4730-A940-5050F66F9889}" destId="{15AA6398-3C3D-4DE5-8274-166B4AD22D1D}" srcOrd="0" destOrd="0" presId="urn:microsoft.com/office/officeart/2008/layout/VerticalCurvedList"/>
    <dgm:cxn modelId="{3A8C1934-523C-4148-9D9E-66840225A7C4}" type="presOf" srcId="{0CEA79B4-FD19-4970-A3FD-C944D8C4E0B7}" destId="{8B7D4B0F-D279-4433-BCE2-1AD36BBAB013}" srcOrd="0" destOrd="0" presId="urn:microsoft.com/office/officeart/2008/layout/VerticalCurvedList"/>
    <dgm:cxn modelId="{F1C4DBE0-5564-4787-942E-03EA863E6F3D}" srcId="{0B356E7D-47A6-4533-ACFB-8A9C048DC3A4}" destId="{0CEA79B4-FD19-4970-A3FD-C944D8C4E0B7}" srcOrd="0" destOrd="0" parTransId="{A0A06687-81F3-4F95-9601-ABA4C7811EC0}" sibTransId="{C41E0525-4BE3-4730-A940-5050F66F9889}"/>
    <dgm:cxn modelId="{6345DB49-1FBD-4731-A8AF-65F5F37A5FF8}" type="presOf" srcId="{1088D32C-FD2C-4C50-89E0-A888305C0869}" destId="{B832EC0A-CAF0-4B7E-A535-CCD92DEA7168}" srcOrd="0" destOrd="0" presId="urn:microsoft.com/office/officeart/2008/layout/VerticalCurvedList"/>
    <dgm:cxn modelId="{24082E4C-C02C-4A31-BEC9-1CDAE043762C}" srcId="{0B356E7D-47A6-4533-ACFB-8A9C048DC3A4}" destId="{1088D32C-FD2C-4C50-89E0-A888305C0869}" srcOrd="4" destOrd="0" parTransId="{F12BB244-0288-4425-9B76-C26D0271B092}" sibTransId="{EAD6E185-8D3D-442A-9E78-19C42D0A4B4D}"/>
    <dgm:cxn modelId="{EC1DA645-3A2B-42B5-A334-CD42297C5FA9}" srcId="{0B356E7D-47A6-4533-ACFB-8A9C048DC3A4}" destId="{F57BC773-7F49-4045-942A-D1E2388544FA}" srcOrd="2" destOrd="0" parTransId="{43E533C5-E0B8-4051-B00C-79A66B3EE030}" sibTransId="{333752F2-8065-46C8-AA16-39651F99F49E}"/>
    <dgm:cxn modelId="{357FF32F-DF6F-4F72-8CF6-BF27A20CD815}" srcId="{0B356E7D-47A6-4533-ACFB-8A9C048DC3A4}" destId="{61E5C82D-6CF6-46E2-A250-16CE6340D590}" srcOrd="1" destOrd="0" parTransId="{3E7EE9EF-9418-4767-B18B-D6657CB17C22}" sibTransId="{44504201-EEA0-43F6-81F5-FE2BEFA4FA24}"/>
    <dgm:cxn modelId="{F9A062A2-A8DD-4CA5-BA8D-8551771B35FE}" srcId="{0B356E7D-47A6-4533-ACFB-8A9C048DC3A4}" destId="{D1C1DDFE-0A83-4F48-876C-67C62743D24F}" srcOrd="3" destOrd="0" parTransId="{17C323DD-64E7-4E2F-85D3-B2A6786FDEAF}" sibTransId="{EDA225FD-89E8-49EF-9E2B-1BFB1CD74B0C}"/>
    <dgm:cxn modelId="{25B6987E-F081-4367-A1EC-572AE77A0954}" type="presOf" srcId="{61E5C82D-6CF6-46E2-A250-16CE6340D590}" destId="{DD71D57A-F5BC-45E9-B9CF-F4A75A0EFE4D}" srcOrd="0" destOrd="0" presId="urn:microsoft.com/office/officeart/2008/layout/VerticalCurvedList"/>
    <dgm:cxn modelId="{EFEB48D0-5E7F-4BEF-8158-202DA787DB12}" type="presParOf" srcId="{F0300486-94A5-49B1-B1EA-EF69417D6CFE}" destId="{E6A4E262-3127-47C0-9DB4-B09FECCED1AE}" srcOrd="0" destOrd="0" presId="urn:microsoft.com/office/officeart/2008/layout/VerticalCurvedList"/>
    <dgm:cxn modelId="{69F6B126-2E90-4275-B8ED-C684CE853089}" type="presParOf" srcId="{E6A4E262-3127-47C0-9DB4-B09FECCED1AE}" destId="{D9F3F8D2-ED3B-4E51-9D50-8C568763CFA9}" srcOrd="0" destOrd="0" presId="urn:microsoft.com/office/officeart/2008/layout/VerticalCurvedList"/>
    <dgm:cxn modelId="{A9F0EE7F-6DCB-482A-AD2F-0F8FF1387A32}" type="presParOf" srcId="{D9F3F8D2-ED3B-4E51-9D50-8C568763CFA9}" destId="{D8D265E8-1CCD-45F3-9A1C-A70B20A343FC}" srcOrd="0" destOrd="0" presId="urn:microsoft.com/office/officeart/2008/layout/VerticalCurvedList"/>
    <dgm:cxn modelId="{B27F134C-8175-4607-8009-469DE841D0A9}" type="presParOf" srcId="{D9F3F8D2-ED3B-4E51-9D50-8C568763CFA9}" destId="{15AA6398-3C3D-4DE5-8274-166B4AD22D1D}" srcOrd="1" destOrd="0" presId="urn:microsoft.com/office/officeart/2008/layout/VerticalCurvedList"/>
    <dgm:cxn modelId="{AD9F0770-6A65-4558-9127-8A4A768E54D9}" type="presParOf" srcId="{D9F3F8D2-ED3B-4E51-9D50-8C568763CFA9}" destId="{38AC67E2-92FD-4DBE-B797-28F6093F8CE0}" srcOrd="2" destOrd="0" presId="urn:microsoft.com/office/officeart/2008/layout/VerticalCurvedList"/>
    <dgm:cxn modelId="{635298D1-857B-4E2B-858F-9F8D17C8DD5B}" type="presParOf" srcId="{D9F3F8D2-ED3B-4E51-9D50-8C568763CFA9}" destId="{DC50B226-B7DC-4F3C-A07A-EC0C952BA4E7}" srcOrd="3" destOrd="0" presId="urn:microsoft.com/office/officeart/2008/layout/VerticalCurvedList"/>
    <dgm:cxn modelId="{F2FB3C33-A10E-4380-B0FE-24ADB7404653}" type="presParOf" srcId="{E6A4E262-3127-47C0-9DB4-B09FECCED1AE}" destId="{8B7D4B0F-D279-4433-BCE2-1AD36BBAB013}" srcOrd="1" destOrd="0" presId="urn:microsoft.com/office/officeart/2008/layout/VerticalCurvedList"/>
    <dgm:cxn modelId="{D61A567E-1E8D-4191-8D11-112AEF3CC3C0}" type="presParOf" srcId="{E6A4E262-3127-47C0-9DB4-B09FECCED1AE}" destId="{A4233836-CD73-49CF-82D1-36EA72FF5F8C}" srcOrd="2" destOrd="0" presId="urn:microsoft.com/office/officeart/2008/layout/VerticalCurvedList"/>
    <dgm:cxn modelId="{82AE760E-CD52-4552-AA84-27EAE6EF0DF9}" type="presParOf" srcId="{A4233836-CD73-49CF-82D1-36EA72FF5F8C}" destId="{91FFF678-14F0-442F-8065-1CA701F0E4DB}" srcOrd="0" destOrd="0" presId="urn:microsoft.com/office/officeart/2008/layout/VerticalCurvedList"/>
    <dgm:cxn modelId="{35CD1A95-C737-4388-9D52-150A6C76FA44}" type="presParOf" srcId="{E6A4E262-3127-47C0-9DB4-B09FECCED1AE}" destId="{DD71D57A-F5BC-45E9-B9CF-F4A75A0EFE4D}" srcOrd="3" destOrd="0" presId="urn:microsoft.com/office/officeart/2008/layout/VerticalCurvedList"/>
    <dgm:cxn modelId="{D9CAD5A4-E5F2-44DD-8BC7-2E91B1B1412D}" type="presParOf" srcId="{E6A4E262-3127-47C0-9DB4-B09FECCED1AE}" destId="{5F274F44-0E86-4879-8ECE-FCBC3B814832}" srcOrd="4" destOrd="0" presId="urn:microsoft.com/office/officeart/2008/layout/VerticalCurvedList"/>
    <dgm:cxn modelId="{6268ADB9-E8BD-4B0B-96E3-811A8A09003A}" type="presParOf" srcId="{5F274F44-0E86-4879-8ECE-FCBC3B814832}" destId="{1FB687C7-202F-4E10-A1AE-0FBAD1CFE191}" srcOrd="0" destOrd="0" presId="urn:microsoft.com/office/officeart/2008/layout/VerticalCurvedList"/>
    <dgm:cxn modelId="{2C3E94E1-E4FB-429D-AE14-67043B1DE1C9}" type="presParOf" srcId="{E6A4E262-3127-47C0-9DB4-B09FECCED1AE}" destId="{7169033B-2FDC-4BCE-AB59-1B220BF01A08}" srcOrd="5" destOrd="0" presId="urn:microsoft.com/office/officeart/2008/layout/VerticalCurvedList"/>
    <dgm:cxn modelId="{D94264DB-4F70-4FEF-AE05-9FF1545C8A02}" type="presParOf" srcId="{E6A4E262-3127-47C0-9DB4-B09FECCED1AE}" destId="{20763F3A-FBF2-4426-8119-D269EFD49357}" srcOrd="6" destOrd="0" presId="urn:microsoft.com/office/officeart/2008/layout/VerticalCurvedList"/>
    <dgm:cxn modelId="{6E8E1AF9-3410-4B19-AE7F-866CADECB88E}" type="presParOf" srcId="{20763F3A-FBF2-4426-8119-D269EFD49357}" destId="{241AF7F8-0D13-445D-9DCE-8203978B69AB}" srcOrd="0" destOrd="0" presId="urn:microsoft.com/office/officeart/2008/layout/VerticalCurvedList"/>
    <dgm:cxn modelId="{DEC2B957-4544-4FBC-8167-B2A5B64C97D0}" type="presParOf" srcId="{E6A4E262-3127-47C0-9DB4-B09FECCED1AE}" destId="{2DA70633-81E5-4D39-B1AC-1A1800DB21F1}" srcOrd="7" destOrd="0" presId="urn:microsoft.com/office/officeart/2008/layout/VerticalCurvedList"/>
    <dgm:cxn modelId="{383A18CE-987A-4EF5-A6D0-61FAE940C477}" type="presParOf" srcId="{E6A4E262-3127-47C0-9DB4-B09FECCED1AE}" destId="{DB3ADD5A-D5E1-4FEE-A3AF-281C40EEFB27}" srcOrd="8" destOrd="0" presId="urn:microsoft.com/office/officeart/2008/layout/VerticalCurvedList"/>
    <dgm:cxn modelId="{27402F6C-7CFA-4E7A-851A-1A7448A893DB}" type="presParOf" srcId="{DB3ADD5A-D5E1-4FEE-A3AF-281C40EEFB27}" destId="{ACE2FF51-BCFA-4506-A3A3-488E86503950}" srcOrd="0" destOrd="0" presId="urn:microsoft.com/office/officeart/2008/layout/VerticalCurvedList"/>
    <dgm:cxn modelId="{7FEEE507-9CF7-481D-B19B-40BB559A7CC5}" type="presParOf" srcId="{E6A4E262-3127-47C0-9DB4-B09FECCED1AE}" destId="{B832EC0A-CAF0-4B7E-A535-CCD92DEA7168}" srcOrd="9" destOrd="0" presId="urn:microsoft.com/office/officeart/2008/layout/VerticalCurvedList"/>
    <dgm:cxn modelId="{7C9DE7AF-8D79-404F-A7FC-D37CE44AC257}" type="presParOf" srcId="{E6A4E262-3127-47C0-9DB4-B09FECCED1AE}" destId="{9F8F51CF-868B-4960-A6EE-6B574FD8BA6B}" srcOrd="10" destOrd="0" presId="urn:microsoft.com/office/officeart/2008/layout/VerticalCurvedList"/>
    <dgm:cxn modelId="{984E9BC6-0F8F-4ECA-824B-1F8850094DCD}" type="presParOf" srcId="{9F8F51CF-868B-4960-A6EE-6B574FD8BA6B}" destId="{D049C882-FF23-48FC-BD7D-5F0993922FA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4A7663-FD17-4A87-9359-F25502C84484}">
      <dsp:nvSpPr>
        <dsp:cNvPr id="0" name=""/>
        <dsp:cNvSpPr/>
      </dsp:nvSpPr>
      <dsp:spPr>
        <a:xfrm>
          <a:off x="1805224" y="732931"/>
          <a:ext cx="5149743" cy="5149743"/>
        </a:xfrm>
        <a:prstGeom prst="blockArc">
          <a:avLst>
            <a:gd name="adj1" fmla="val 11880000"/>
            <a:gd name="adj2" fmla="val 16200000"/>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E2595A19-9BE9-434D-87AC-2138A5B6F85C}">
      <dsp:nvSpPr>
        <dsp:cNvPr id="0" name=""/>
        <dsp:cNvSpPr/>
      </dsp:nvSpPr>
      <dsp:spPr>
        <a:xfrm>
          <a:off x="1805224" y="732931"/>
          <a:ext cx="5149743" cy="5149743"/>
        </a:xfrm>
        <a:prstGeom prst="blockArc">
          <a:avLst>
            <a:gd name="adj1" fmla="val 7560000"/>
            <a:gd name="adj2" fmla="val 11880000"/>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0F51C2D7-3B76-4C8C-96C0-C6FFDBE098BC}">
      <dsp:nvSpPr>
        <dsp:cNvPr id="0" name=""/>
        <dsp:cNvSpPr/>
      </dsp:nvSpPr>
      <dsp:spPr>
        <a:xfrm>
          <a:off x="1805224" y="732931"/>
          <a:ext cx="5149743" cy="5149743"/>
        </a:xfrm>
        <a:prstGeom prst="blockArc">
          <a:avLst>
            <a:gd name="adj1" fmla="val 3240000"/>
            <a:gd name="adj2" fmla="val 7560000"/>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053B2F6D-426C-427A-A60C-998DA80E6EFF}">
      <dsp:nvSpPr>
        <dsp:cNvPr id="0" name=""/>
        <dsp:cNvSpPr/>
      </dsp:nvSpPr>
      <dsp:spPr>
        <a:xfrm>
          <a:off x="1805224" y="732931"/>
          <a:ext cx="5149743" cy="5149743"/>
        </a:xfrm>
        <a:prstGeom prst="blockArc">
          <a:avLst>
            <a:gd name="adj1" fmla="val 20520000"/>
            <a:gd name="adj2" fmla="val 3240000"/>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2548B2E3-DB95-49CE-830C-B15AD3E4294D}">
      <dsp:nvSpPr>
        <dsp:cNvPr id="0" name=""/>
        <dsp:cNvSpPr/>
      </dsp:nvSpPr>
      <dsp:spPr>
        <a:xfrm>
          <a:off x="1805224" y="732931"/>
          <a:ext cx="5149743" cy="5149743"/>
        </a:xfrm>
        <a:prstGeom prst="blockArc">
          <a:avLst>
            <a:gd name="adj1" fmla="val 16200000"/>
            <a:gd name="adj2" fmla="val 20520000"/>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E6BE8DAF-8EFA-49F9-A4C6-646C32998290}">
      <dsp:nvSpPr>
        <dsp:cNvPr id="0" name=""/>
        <dsp:cNvSpPr/>
      </dsp:nvSpPr>
      <dsp:spPr>
        <a:xfrm>
          <a:off x="3195246" y="2122953"/>
          <a:ext cx="2369700" cy="2369700"/>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MX" sz="2000" b="1" kern="1200" dirty="0" smtClean="0">
              <a:latin typeface="Arial" pitchFamily="34" charset="0"/>
              <a:cs typeface="Arial" pitchFamily="34" charset="0"/>
            </a:rPr>
            <a:t> </a:t>
          </a:r>
          <a:endParaRPr lang="es-MX" sz="2000" b="1" kern="1200" dirty="0">
            <a:latin typeface="Arial" pitchFamily="34" charset="0"/>
            <a:cs typeface="Arial" pitchFamily="34" charset="0"/>
          </a:endParaRPr>
        </a:p>
      </dsp:txBody>
      <dsp:txXfrm>
        <a:off x="3542281" y="2469988"/>
        <a:ext cx="1675630" cy="1675630"/>
      </dsp:txXfrm>
    </dsp:sp>
    <dsp:sp modelId="{B79A45CF-7FEA-4D37-9CA4-CF462187A979}">
      <dsp:nvSpPr>
        <dsp:cNvPr id="0" name=""/>
        <dsp:cNvSpPr/>
      </dsp:nvSpPr>
      <dsp:spPr>
        <a:xfrm>
          <a:off x="3415592" y="38985"/>
          <a:ext cx="1929007" cy="1507326"/>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MX" sz="2000" b="1" kern="1200" dirty="0" smtClean="0">
              <a:latin typeface="Arial" pitchFamily="34" charset="0"/>
              <a:cs typeface="Arial" pitchFamily="34" charset="0"/>
            </a:rPr>
            <a:t>06 de diciembre de 1977</a:t>
          </a:r>
          <a:endParaRPr lang="es-MX" sz="2000" b="1" kern="1200" dirty="0">
            <a:latin typeface="Arial" pitchFamily="34" charset="0"/>
            <a:cs typeface="Arial" pitchFamily="34" charset="0"/>
          </a:endParaRPr>
        </a:p>
      </dsp:txBody>
      <dsp:txXfrm>
        <a:off x="3698089" y="259728"/>
        <a:ext cx="1364013" cy="1065840"/>
      </dsp:txXfrm>
    </dsp:sp>
    <dsp:sp modelId="{C58F826D-1239-4E69-8D82-033E671B0D99}">
      <dsp:nvSpPr>
        <dsp:cNvPr id="0" name=""/>
        <dsp:cNvSpPr/>
      </dsp:nvSpPr>
      <dsp:spPr>
        <a:xfrm>
          <a:off x="5942756" y="1701182"/>
          <a:ext cx="1658790" cy="1658790"/>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000" b="1" kern="1200" dirty="0" smtClean="0">
              <a:latin typeface="Arial" pitchFamily="34" charset="0"/>
              <a:cs typeface="Arial" pitchFamily="34" charset="0"/>
            </a:rPr>
            <a:t>20 de julio de 2007</a:t>
          </a:r>
        </a:p>
        <a:p>
          <a:pPr lvl="0" algn="ctr" defTabSz="800100">
            <a:lnSpc>
              <a:spcPct val="90000"/>
            </a:lnSpc>
            <a:spcBef>
              <a:spcPct val="0"/>
            </a:spcBef>
            <a:spcAft>
              <a:spcPct val="35000"/>
            </a:spcAft>
          </a:pPr>
          <a:endParaRPr lang="es-MX" sz="2000" b="1" kern="1200" dirty="0">
            <a:latin typeface="Arial" pitchFamily="34" charset="0"/>
            <a:cs typeface="Arial" pitchFamily="34" charset="0"/>
          </a:endParaRPr>
        </a:p>
      </dsp:txBody>
      <dsp:txXfrm>
        <a:off x="6185680" y="1944106"/>
        <a:ext cx="1172942" cy="1172942"/>
      </dsp:txXfrm>
    </dsp:sp>
    <dsp:sp modelId="{8BE6115D-6B1F-4527-B4C9-7B48858629B2}">
      <dsp:nvSpPr>
        <dsp:cNvPr id="0" name=""/>
        <dsp:cNvSpPr/>
      </dsp:nvSpPr>
      <dsp:spPr>
        <a:xfrm>
          <a:off x="4871761" y="4564535"/>
          <a:ext cx="1973413" cy="1556144"/>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000" b="1" kern="1200" dirty="0" smtClean="0">
              <a:latin typeface="Arial" pitchFamily="34" charset="0"/>
              <a:cs typeface="Arial" pitchFamily="34" charset="0"/>
            </a:rPr>
            <a:t>13 de noviembre de 2007</a:t>
          </a:r>
        </a:p>
        <a:p>
          <a:pPr lvl="0" algn="ctr">
            <a:spcBef>
              <a:spcPct val="0"/>
            </a:spcBef>
          </a:pPr>
          <a:endParaRPr lang="es-MX" sz="2000" b="1" kern="1200" dirty="0">
            <a:latin typeface="Arial" pitchFamily="34" charset="0"/>
            <a:cs typeface="Arial" pitchFamily="34" charset="0"/>
          </a:endParaRPr>
        </a:p>
      </dsp:txBody>
      <dsp:txXfrm>
        <a:off x="5160761" y="4792427"/>
        <a:ext cx="1395413" cy="1100360"/>
      </dsp:txXfrm>
    </dsp:sp>
    <dsp:sp modelId="{1BA4136E-0DC2-4E59-999B-5A5CCDFA851F}">
      <dsp:nvSpPr>
        <dsp:cNvPr id="0" name=""/>
        <dsp:cNvSpPr/>
      </dsp:nvSpPr>
      <dsp:spPr>
        <a:xfrm>
          <a:off x="2072329" y="4513212"/>
          <a:ext cx="1658790" cy="1658790"/>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000" b="1" kern="1200" dirty="0" smtClean="0">
              <a:latin typeface="Arial" pitchFamily="34" charset="0"/>
              <a:cs typeface="Arial" pitchFamily="34" charset="0"/>
            </a:rPr>
            <a:t>11 de junio  de 2013</a:t>
          </a:r>
        </a:p>
      </dsp:txBody>
      <dsp:txXfrm>
        <a:off x="2315253" y="4756136"/>
        <a:ext cx="1172942" cy="1172942"/>
      </dsp:txXfrm>
    </dsp:sp>
    <dsp:sp modelId="{6567CEE2-910A-4765-B9B5-467EE40B7E95}">
      <dsp:nvSpPr>
        <dsp:cNvPr id="0" name=""/>
        <dsp:cNvSpPr/>
      </dsp:nvSpPr>
      <dsp:spPr>
        <a:xfrm>
          <a:off x="1158646" y="1701182"/>
          <a:ext cx="1658790" cy="1658790"/>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R="0" lvl="0" algn="ctr" defTabSz="889000" eaLnBrk="1" fontAlgn="auto" latinLnBrk="0" hangingPunct="1">
            <a:lnSpc>
              <a:spcPct val="90000"/>
            </a:lnSpc>
            <a:spcBef>
              <a:spcPct val="0"/>
            </a:spcBef>
            <a:spcAft>
              <a:spcPct val="35000"/>
            </a:spcAft>
            <a:buClrTx/>
            <a:buSzTx/>
            <a:buFontTx/>
            <a:tabLst/>
            <a:defRPr/>
          </a:pPr>
          <a:r>
            <a:rPr lang="es-MX" sz="2000" b="1" kern="1200" dirty="0" smtClean="0">
              <a:latin typeface="Arial" pitchFamily="34" charset="0"/>
              <a:cs typeface="Arial" pitchFamily="34" charset="0"/>
            </a:rPr>
            <a:t>07 de febrero  de 2014</a:t>
          </a:r>
        </a:p>
      </dsp:txBody>
      <dsp:txXfrm>
        <a:off x="1401570" y="1944106"/>
        <a:ext cx="1172942" cy="1172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8C7BC2-3181-4C10-953C-556F37036DC3}" type="datetimeFigureOut">
              <a:rPr lang="es-MX" smtClean="0"/>
              <a:t>26/06/2017</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67C5B3-AE4F-4CB6-8D2E-CD91BCB1DFAB}" type="slidenum">
              <a:rPr lang="es-MX" smtClean="0"/>
              <a:t>‹Nº›</a:t>
            </a:fld>
            <a:endParaRPr lang="es-MX"/>
          </a:p>
        </p:txBody>
      </p:sp>
    </p:spTree>
    <p:extLst>
      <p:ext uri="{BB962C8B-B14F-4D97-AF65-F5344CB8AC3E}">
        <p14:creationId xmlns:p14="http://schemas.microsoft.com/office/powerpoint/2010/main" val="2831067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noResize="1"/>
          </p:cNvSpPr>
          <p:nvPr>
            <p:ph type="sldImg"/>
          </p:nvPr>
        </p:nvSpPr>
        <p:spPr>
          <a:xfrm>
            <a:off x="425450" y="692150"/>
            <a:ext cx="6156325" cy="3463925"/>
          </a:xfrm>
          <a:solidFill>
            <a:schemeClr val="accent1"/>
          </a:solidFill>
          <a:ln w="25400">
            <a:solidFill>
              <a:schemeClr val="accent1">
                <a:shade val="50000"/>
              </a:schemeClr>
            </a:solidFill>
            <a:prstDash val="solid"/>
          </a:ln>
        </p:spPr>
      </p:sp>
      <p:sp>
        <p:nvSpPr>
          <p:cNvPr id="3" name="2 Marcador de notas"/>
          <p:cNvSpPr txBox="1">
            <a:spLocks noGrp="1"/>
          </p:cNvSpPr>
          <p:nvPr>
            <p:ph type="body" sz="quarter" idx="1"/>
          </p:nvPr>
        </p:nvSpPr>
        <p:spPr>
          <a:xfrm>
            <a:off x="934641" y="4385777"/>
            <a:ext cx="5139417" cy="4156040"/>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es-MX" kern="1200"/>
          </a:p>
        </p:txBody>
      </p:sp>
    </p:spTree>
    <p:extLst>
      <p:ext uri="{BB962C8B-B14F-4D97-AF65-F5344CB8AC3E}">
        <p14:creationId xmlns:p14="http://schemas.microsoft.com/office/powerpoint/2010/main" val="2286615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425450" y="692150"/>
            <a:ext cx="6156325" cy="3463925"/>
          </a:xfrm>
        </p:spPr>
        <p:style>
          <a:lnRef idx="2">
            <a:schemeClr val="accent1">
              <a:shade val="50000"/>
            </a:schemeClr>
          </a:lnRef>
          <a:fillRef idx="1">
            <a:schemeClr val="accent1"/>
          </a:fillRef>
          <a:effectRef idx="0">
            <a:schemeClr val="accent1"/>
          </a:effectRef>
          <a:fontRef idx="minor">
            <a:schemeClr val="lt1"/>
          </a:fontRef>
        </p:style>
      </p:sp>
      <p:sp>
        <p:nvSpPr>
          <p:cNvPr id="3" name="2 Marcador de notas"/>
          <p:cNvSpPr txBox="1">
            <a:spLocks noGrp="1"/>
          </p:cNvSpPr>
          <p:nvPr>
            <p:ph type="body" sz="quarter" idx="1"/>
          </p:nvPr>
        </p:nvSpPr>
        <p:spPr>
          <a:xfrm>
            <a:off x="934641" y="4385777"/>
            <a:ext cx="5139417" cy="4156040"/>
          </a:xfrm>
        </p:spPr>
        <p:txBody>
          <a:bodyPr anchor="t" anchorCtr="0"/>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es-MX" kern="1200"/>
          </a:p>
        </p:txBody>
      </p:sp>
      <p:sp>
        <p:nvSpPr>
          <p:cNvPr id="4" name="3 Marcador de número de diapositiva"/>
          <p:cNvSpPr/>
          <p:nvPr/>
        </p:nvSpPr>
        <p:spPr>
          <a:xfrm>
            <a:off x="3972414" y="8772225"/>
            <a:ext cx="3036287" cy="46215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b" anchorCtr="0" compatLnSpc="1"/>
          <a:lstStyle/>
          <a:p>
            <a:pPr marL="0" marR="0" lvl="0" indent="0" algn="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fld id="{9049B21C-9FFB-48A4-B63E-DACD4D57E5EF}" type="slidenum">
              <a:rPr/>
              <a:pPr marL="0" marR="0" lvl="0" indent="0" algn="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t>4</a:t>
            </a:fld>
            <a:endParaRPr lang="es-ES" sz="1200" b="0" i="0" u="none" strike="noStrike" baseline="0">
              <a:ln>
                <a:noFill/>
              </a:ln>
              <a:solidFill>
                <a:srgbClr val="000000"/>
              </a:solidFill>
              <a:latin typeface="Times New Roman" pitchFamily="18"/>
              <a:ea typeface="Arial" pitchFamily="34"/>
              <a:cs typeface="Arial" pitchFamily="34"/>
            </a:endParaRPr>
          </a:p>
        </p:txBody>
      </p:sp>
    </p:spTree>
    <p:extLst>
      <p:ext uri="{BB962C8B-B14F-4D97-AF65-F5344CB8AC3E}">
        <p14:creationId xmlns:p14="http://schemas.microsoft.com/office/powerpoint/2010/main" val="2997806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noResize="1"/>
          </p:cNvSpPr>
          <p:nvPr>
            <p:ph type="sldImg"/>
          </p:nvPr>
        </p:nvSpPr>
        <p:spPr>
          <a:xfrm>
            <a:off x="425450" y="692150"/>
            <a:ext cx="6156325" cy="3463925"/>
          </a:xfrm>
          <a:solidFill>
            <a:schemeClr val="accent1"/>
          </a:solidFill>
          <a:ln w="25400">
            <a:solidFill>
              <a:schemeClr val="accent1">
                <a:shade val="50000"/>
              </a:schemeClr>
            </a:solidFill>
            <a:prstDash val="solid"/>
          </a:ln>
        </p:spPr>
      </p:sp>
      <p:sp>
        <p:nvSpPr>
          <p:cNvPr id="3" name="2 Marcador de notas"/>
          <p:cNvSpPr txBox="1">
            <a:spLocks noGrp="1"/>
          </p:cNvSpPr>
          <p:nvPr>
            <p:ph type="body" sz="quarter" idx="1"/>
          </p:nvPr>
        </p:nvSpPr>
        <p:spPr>
          <a:xfrm>
            <a:off x="934641" y="4385777"/>
            <a:ext cx="5139417" cy="4156040"/>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es-MX" kern="1200"/>
          </a:p>
        </p:txBody>
      </p:sp>
    </p:spTree>
    <p:extLst>
      <p:ext uri="{BB962C8B-B14F-4D97-AF65-F5344CB8AC3E}">
        <p14:creationId xmlns:p14="http://schemas.microsoft.com/office/powerpoint/2010/main" val="4042381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E7576876-EDD0-492C-8FD1-5C40979AE520}" type="slidenum">
              <a:rPr lang="es-ES" smtClean="0"/>
              <a:pPr/>
              <a:t>10</a:t>
            </a:fld>
            <a:endParaRPr lang="es-ES" dirty="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1557338" y="3348038"/>
            <a:ext cx="3744912" cy="360362"/>
          </a:xfrm>
          <a:noFill/>
          <a:ln/>
        </p:spPr>
        <p:txBody>
          <a:bodyPr/>
          <a:lstStyle/>
          <a:p>
            <a:pPr algn="ctr"/>
            <a:r>
              <a:rPr lang="es-CL" b="1" dirty="0" smtClean="0">
                <a:solidFill>
                  <a:schemeClr val="bg1"/>
                </a:solidFill>
                <a:latin typeface="Arial" pitchFamily="34" charset="0"/>
                <a:cs typeface="Arial" pitchFamily="34" charset="0"/>
              </a:rPr>
              <a:t>1977</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kern="1200" dirty="0" smtClean="0">
                <a:solidFill>
                  <a:schemeClr val="tx1"/>
                </a:solidFill>
                <a:latin typeface="+mn-lt"/>
                <a:ea typeface="+mn-ea"/>
                <a:cs typeface="Arial" pitchFamily="34" charset="0"/>
              </a:rPr>
              <a:t>Art. 6o.- La manifestación de las ideas no será objeto de ninguna inquisición judicial o administrativa, sino en el caso de que ataque la moral, los derechos de tercero, provoque algún delito, o perturbe el orden público; </a:t>
            </a:r>
            <a:r>
              <a:rPr lang="es-MX" sz="1200" b="0" u="sng" kern="1200" dirty="0" smtClean="0">
                <a:solidFill>
                  <a:schemeClr val="tx1"/>
                </a:solidFill>
                <a:latin typeface="+mn-lt"/>
                <a:ea typeface="+mn-ea"/>
                <a:cs typeface="Arial" pitchFamily="34" charset="0"/>
              </a:rPr>
              <a:t>el derecho a la información será garantizado por el Estado.</a:t>
            </a:r>
          </a:p>
          <a:p>
            <a:pPr algn="l"/>
            <a:endParaRPr lang="es-CL" b="1" dirty="0" smtClean="0">
              <a:solidFill>
                <a:schemeClr val="bg1"/>
              </a:solidFill>
              <a:latin typeface="Arial" pitchFamily="34" charset="0"/>
              <a:cs typeface="Arial" pitchFamily="34" charset="0"/>
            </a:endParaRPr>
          </a:p>
          <a:p>
            <a:pPr lvl="0" algn="ctr"/>
            <a:r>
              <a:rPr lang="es-MX" sz="1200" b="1" kern="1200" dirty="0" smtClean="0">
                <a:solidFill>
                  <a:schemeClr val="tx1"/>
                </a:solidFill>
                <a:latin typeface="+mn-lt"/>
                <a:ea typeface="+mn-ea"/>
                <a:cs typeface="Arial" pitchFamily="34" charset="0"/>
              </a:rPr>
              <a:t>Reforma  13 de noviembre 2007</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kern="1200" dirty="0" smtClean="0">
                <a:solidFill>
                  <a:schemeClr val="tx1"/>
                </a:solidFill>
                <a:latin typeface="+mn-lt"/>
                <a:ea typeface="+mn-ea"/>
                <a:cs typeface="Arial" pitchFamily="34" charset="0"/>
              </a:rPr>
              <a:t>Art. 6o.- La manifestación de las ideas no será objeto de ninguna inquisición judicial o administrativa, sino en el caso de que ataque la moral, los derechos de tercero, provoque algún delito, o perturbe el orden público; </a:t>
            </a:r>
            <a:r>
              <a:rPr lang="es-MX" sz="1200" b="0" u="sng" kern="1200" dirty="0" smtClean="0">
                <a:solidFill>
                  <a:schemeClr val="tx1"/>
                </a:solidFill>
                <a:latin typeface="+mn-lt"/>
                <a:ea typeface="+mn-ea"/>
                <a:cs typeface="Arial" pitchFamily="34" charset="0"/>
              </a:rPr>
              <a:t>el derecho de réplica será ejercido en los términos dispuestos por la ley</a:t>
            </a:r>
            <a:r>
              <a:rPr lang="es-MX" sz="1200" b="0" kern="1200" dirty="0" smtClean="0">
                <a:solidFill>
                  <a:schemeClr val="tx1"/>
                </a:solidFill>
                <a:latin typeface="+mn-lt"/>
                <a:ea typeface="+mn-ea"/>
                <a:cs typeface="Arial" pitchFamily="34" charset="0"/>
              </a:rPr>
              <a:t>. </a:t>
            </a:r>
            <a:r>
              <a:rPr lang="es-MX" sz="1200" b="0" u="none" kern="1200" dirty="0" smtClean="0">
                <a:solidFill>
                  <a:schemeClr val="tx1"/>
                </a:solidFill>
                <a:latin typeface="+mn-lt"/>
                <a:ea typeface="+mn-ea"/>
                <a:cs typeface="Arial" pitchFamily="34" charset="0"/>
              </a:rPr>
              <a:t>El derecho a la información será garantizado por el Estado.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200" b="0" u="none" kern="1200" dirty="0" smtClean="0">
              <a:solidFill>
                <a:schemeClr val="tx1"/>
              </a:solidFill>
              <a:latin typeface="+mn-lt"/>
              <a:ea typeface="+mn-ea"/>
              <a:cs typeface="Arial" pitchFamily="34" charset="0"/>
            </a:endParaRPr>
          </a:p>
          <a:p>
            <a:pPr lvl="0" algn="ctr"/>
            <a:r>
              <a:rPr lang="es-MX" sz="1200" b="1" dirty="0" smtClean="0">
                <a:latin typeface="Arial" pitchFamily="34" charset="0"/>
                <a:cs typeface="Arial" pitchFamily="34" charset="0"/>
              </a:rPr>
              <a:t>Reforma  11 de junio de 2013</a:t>
            </a:r>
          </a:p>
          <a:p>
            <a:pPr marL="0" marR="0" lvl="0" indent="0" algn="just" defTabSz="914400" eaLnBrk="1" fontAlgn="auto" latinLnBrk="0" hangingPunct="1">
              <a:lnSpc>
                <a:spcPct val="150000"/>
              </a:lnSpc>
              <a:spcBef>
                <a:spcPts val="0"/>
              </a:spcBef>
              <a:spcAft>
                <a:spcPts val="0"/>
              </a:spcAft>
              <a:buClrTx/>
              <a:buSzTx/>
              <a:buFontTx/>
              <a:buNone/>
              <a:tabLst/>
              <a:defRPr/>
            </a:pPr>
            <a:r>
              <a:rPr lang="es-MX" sz="1200" b="1" dirty="0" smtClean="0"/>
              <a:t>Artículo 6o. </a:t>
            </a:r>
            <a:r>
              <a:rPr lang="es-MX" sz="1200" dirty="0" smtClean="0"/>
              <a:t>La manifestación de las ideas no será objeto de ninguna inquisición judicial o administrativa, sino en el caso de que ataque a la moral, </a:t>
            </a:r>
            <a:r>
              <a:rPr lang="es-MX" sz="1200" u="sng" dirty="0" smtClean="0"/>
              <a:t>la vida privada</a:t>
            </a:r>
            <a:r>
              <a:rPr lang="es-MX" sz="1200" dirty="0" smtClean="0"/>
              <a:t> o los derechos de terceros, provoque algún delito, o perturbe el orden público; </a:t>
            </a:r>
            <a:r>
              <a:rPr lang="es-MX" sz="1200" u="none" dirty="0" smtClean="0"/>
              <a:t>el derecho de réplica será ejercido en los términos dispuestos por la ley</a:t>
            </a:r>
            <a:r>
              <a:rPr lang="es-MX" sz="1200" dirty="0" smtClean="0"/>
              <a:t>. El derecho a la información será garantizado por el Estado.</a:t>
            </a:r>
            <a:endParaRPr lang="es-MX" sz="1200" b="1" u="none" dirty="0" smtClean="0">
              <a:latin typeface="Arial" pitchFamily="34" charset="0"/>
              <a:cs typeface="Arial" pitchFamily="34"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lang="es-MX" sz="1200" u="sng" dirty="0" smtClean="0"/>
              <a:t>Toda persona tiene derecho al libre acceso a información plural y oportuna, así como a buscar, recibir y difundir información e ideas de toda índole por cualquier medio de expresión.  </a:t>
            </a:r>
            <a:endParaRPr lang="es-MX" sz="1200" b="1" u="sng" dirty="0" smtClean="0">
              <a:latin typeface="Arial" pitchFamily="34" charset="0"/>
              <a:cs typeface="Arial" pitchFamily="34"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lang="es-MX" sz="1200" u="sng" dirty="0" smtClean="0"/>
              <a:t>El Estado garantizará el derecho de acceso a las tecnologías de la información y comunicación, así como a los servicios de radiodifusión y telecomunicaciones, incluido el de banda ancha e internet.  Para tales efectos, el Estado establecerá condiciones de competencia efectiva en la prestación de dichos servicios. </a:t>
            </a:r>
            <a:endParaRPr lang="es-MX" sz="1200" b="1" u="sng" dirty="0" smtClean="0">
              <a:latin typeface="Arial" pitchFamily="34" charset="0"/>
              <a:cs typeface="Arial" pitchFamily="34" charset="0"/>
            </a:endParaRPr>
          </a:p>
          <a:p>
            <a:pPr lvl="0" algn="ctr"/>
            <a:endParaRPr lang="es-MX" sz="1200" b="1" dirty="0" smtClean="0">
              <a:latin typeface="Arial" pitchFamily="34" charset="0"/>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200" b="0" u="none" kern="1200" dirty="0" smtClean="0">
              <a:solidFill>
                <a:schemeClr val="tx1"/>
              </a:solidFill>
              <a:latin typeface="+mn-lt"/>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200" b="0" u="none" kern="1200" dirty="0" smtClean="0">
              <a:solidFill>
                <a:schemeClr val="tx1"/>
              </a:solidFill>
              <a:latin typeface="+mn-lt"/>
              <a:ea typeface="+mn-ea"/>
              <a:cs typeface="Arial" pitchFamily="34" charset="0"/>
            </a:endParaRPr>
          </a:p>
          <a:p>
            <a:pPr lvl="0"/>
            <a:endParaRPr lang="es-MX" sz="1200" b="1" kern="1200" dirty="0" smtClean="0">
              <a:solidFill>
                <a:schemeClr val="tx1"/>
              </a:solidFill>
              <a:latin typeface="+mn-lt"/>
              <a:ea typeface="+mn-ea"/>
              <a:cs typeface="Arial" pitchFamily="34" charset="0"/>
            </a:endParaRPr>
          </a:p>
          <a:p>
            <a:pPr lvl="0"/>
            <a:endParaRPr lang="es-MX" sz="1200" b="1" kern="1200" dirty="0" smtClean="0">
              <a:solidFill>
                <a:schemeClr val="tx1"/>
              </a:solidFill>
              <a:latin typeface="+mn-lt"/>
              <a:ea typeface="+mn-ea"/>
              <a:cs typeface="Arial" pitchFamily="34" charset="0"/>
            </a:endParaRPr>
          </a:p>
          <a:p>
            <a:pPr algn="l"/>
            <a:endParaRPr lang="es-CL" b="1" dirty="0" smtClean="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058003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BF31F005-E10F-4E52-A2E3-C6DD933AF62A}" type="slidenum">
              <a:rPr lang="es-ES" smtClean="0"/>
              <a:pPr/>
              <a:t>11</a:t>
            </a:fld>
            <a:endParaRPr lang="es-ES" dirty="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1557338" y="3348038"/>
            <a:ext cx="3744912" cy="360362"/>
          </a:xfrm>
          <a:noFill/>
          <a:ln/>
        </p:spPr>
        <p:txBody>
          <a:bodyPr/>
          <a:lstStyle/>
          <a:p>
            <a:endParaRPr lang="es-CL" dirty="0" smtClean="0">
              <a:solidFill>
                <a:schemeClr val="bg1"/>
              </a:solidFill>
            </a:endParaRPr>
          </a:p>
        </p:txBody>
      </p:sp>
    </p:spTree>
    <p:extLst>
      <p:ext uri="{BB962C8B-B14F-4D97-AF65-F5344CB8AC3E}">
        <p14:creationId xmlns:p14="http://schemas.microsoft.com/office/powerpoint/2010/main" val="3521112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951A5C30-A707-44BF-AD99-179CF7EAE072}" type="slidenum">
              <a:rPr lang="es-MX" altLang="es-MX">
                <a:solidFill>
                  <a:srgbClr val="000000"/>
                </a:solidFill>
                <a:latin typeface="Times New Roman" panose="02020603050405020304" pitchFamily="18" charset="0"/>
                <a:cs typeface="Tahoma" panose="020B0604030504040204" pitchFamily="34" charset="0"/>
              </a:rPr>
              <a:pPr eaLnBrk="1"/>
              <a:t>12</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36867"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36868"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4179847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a:prstGeom prst="rect">
            <a:avLst/>
          </a:prstGeom>
          <a:noFill/>
          <a:ln w="12700">
            <a:solidFill>
              <a:prstClr val="black"/>
            </a:solidFill>
          </a:ln>
        </p:spPr>
      </p:sp>
      <p:sp>
        <p:nvSpPr>
          <p:cNvPr id="3" name="2 Marcador de notas"/>
          <p:cNvSpPr>
            <a:spLocks noGrp="1"/>
          </p:cNvSpPr>
          <p:nvPr>
            <p:ph type="body" idx="1"/>
          </p:nvPr>
        </p:nvSpPr>
        <p:spPr>
          <a:xfrm>
            <a:off x="685800" y="4343400"/>
            <a:ext cx="5486400" cy="4114800"/>
          </a:xfrm>
          <a:prstGeom prst="rect">
            <a:avLst/>
          </a:prstGeom>
        </p:spPr>
        <p:txBody>
          <a:bodyPr/>
          <a:lstStyle/>
          <a:p>
            <a:endParaRPr lang="es-MX"/>
          </a:p>
        </p:txBody>
      </p:sp>
    </p:spTree>
    <p:extLst>
      <p:ext uri="{BB962C8B-B14F-4D97-AF65-F5344CB8AC3E}">
        <p14:creationId xmlns:p14="http://schemas.microsoft.com/office/powerpoint/2010/main" val="1054278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714095A6-CD79-472F-91E9-057C39ED87D0}" type="slidenum">
              <a:rPr lang="es-MX" altLang="es-MX">
                <a:solidFill>
                  <a:srgbClr val="000000"/>
                </a:solidFill>
                <a:latin typeface="Times New Roman" panose="02020603050405020304" pitchFamily="18" charset="0"/>
                <a:cs typeface="Tahoma" panose="020B0604030504040204" pitchFamily="34" charset="0"/>
              </a:rPr>
              <a:pPr eaLnBrk="1"/>
              <a:t>15</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39939"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39940"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dirty="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413119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34AA199E-01D8-4611-A090-5C8160EEA512}" type="slidenum">
              <a:rPr lang="es-MX" altLang="es-MX">
                <a:solidFill>
                  <a:srgbClr val="000000"/>
                </a:solidFill>
                <a:latin typeface="Times New Roman" panose="02020603050405020304" pitchFamily="18" charset="0"/>
                <a:cs typeface="Tahoma" panose="020B0604030504040204" pitchFamily="34" charset="0"/>
              </a:rPr>
              <a:pPr eaLnBrk="1"/>
              <a:t>17</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43011"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43012"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38591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A188B805-B321-4354-9010-D1D6BFC55086}" type="slidenum">
              <a:rPr lang="es-MX" altLang="es-MX">
                <a:solidFill>
                  <a:srgbClr val="000000"/>
                </a:solidFill>
                <a:latin typeface="Times New Roman" panose="02020603050405020304" pitchFamily="18" charset="0"/>
                <a:cs typeface="Tahoma" panose="020B0604030504040204" pitchFamily="34" charset="0"/>
              </a:rPr>
              <a:pPr eaLnBrk="1"/>
              <a:t>18</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44035"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44036"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dirty="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643642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F2700D7F-996D-4B5A-97BF-11DE803C053A}" type="slidenum">
              <a:rPr lang="es-MX" altLang="es-MX">
                <a:solidFill>
                  <a:srgbClr val="000000"/>
                </a:solidFill>
                <a:latin typeface="Times New Roman" panose="02020603050405020304" pitchFamily="18" charset="0"/>
                <a:cs typeface="Tahoma" panose="020B0604030504040204" pitchFamily="34" charset="0"/>
              </a:rPr>
              <a:pPr eaLnBrk="1"/>
              <a:t>19</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45059"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45060"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564392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E17688CD-14D3-491A-A364-940F8CF6D4C4}" type="slidenum">
              <a:rPr lang="es-MX" altLang="es-MX">
                <a:solidFill>
                  <a:srgbClr val="000000"/>
                </a:solidFill>
                <a:latin typeface="Times New Roman" panose="02020603050405020304" pitchFamily="18" charset="0"/>
                <a:cs typeface="Tahoma" panose="020B0604030504040204" pitchFamily="34" charset="0"/>
              </a:rPr>
              <a:pPr eaLnBrk="1"/>
              <a:t>20</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46083"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46084"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587332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F2700D7F-996D-4B5A-97BF-11DE803C053A}" type="slidenum">
              <a:rPr lang="es-MX" altLang="es-MX">
                <a:solidFill>
                  <a:srgbClr val="000000"/>
                </a:solidFill>
                <a:latin typeface="Times New Roman" panose="02020603050405020304" pitchFamily="18" charset="0"/>
                <a:cs typeface="Tahoma" panose="020B0604030504040204" pitchFamily="34" charset="0"/>
              </a:rPr>
              <a:pPr eaLnBrk="1"/>
              <a:t>21</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45059"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45060"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635447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E17688CD-14D3-491A-A364-940F8CF6D4C4}" type="slidenum">
              <a:rPr lang="es-MX" altLang="es-MX">
                <a:solidFill>
                  <a:srgbClr val="000000"/>
                </a:solidFill>
                <a:latin typeface="Times New Roman" panose="02020603050405020304" pitchFamily="18" charset="0"/>
                <a:cs typeface="Tahoma" panose="020B0604030504040204" pitchFamily="34" charset="0"/>
              </a:rPr>
              <a:pPr eaLnBrk="1"/>
              <a:t>22</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46083"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46084"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251024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10BAA226-B52E-4AB6-8AEE-84DAC58A59FE}" type="slidenum">
              <a:rPr lang="es-MX" altLang="es-MX">
                <a:solidFill>
                  <a:srgbClr val="000000"/>
                </a:solidFill>
                <a:latin typeface="Times New Roman" panose="02020603050405020304" pitchFamily="18" charset="0"/>
                <a:cs typeface="Tahoma" panose="020B0604030504040204" pitchFamily="34" charset="0"/>
              </a:rPr>
              <a:pPr eaLnBrk="1"/>
              <a:t>24</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47107"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47108"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018234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E2565E43-6E0A-49EE-9D64-F8D6E7B9720A}" type="slidenum">
              <a:rPr lang="es-MX" altLang="es-MX">
                <a:solidFill>
                  <a:srgbClr val="000000"/>
                </a:solidFill>
                <a:latin typeface="Times New Roman" panose="02020603050405020304" pitchFamily="18" charset="0"/>
                <a:cs typeface="Tahoma" panose="020B0604030504040204" pitchFamily="34" charset="0"/>
              </a:rPr>
              <a:pPr eaLnBrk="1"/>
              <a:t>25</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50179"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50180"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398953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3AF322C1-4A70-4C2F-B168-2602433FD220}" type="slidenum">
              <a:rPr lang="es-MX" altLang="es-MX">
                <a:solidFill>
                  <a:srgbClr val="000000"/>
                </a:solidFill>
                <a:latin typeface="Times New Roman" panose="02020603050405020304" pitchFamily="18" charset="0"/>
                <a:cs typeface="Tahoma" panose="020B0604030504040204" pitchFamily="34" charset="0"/>
              </a:rPr>
              <a:pPr eaLnBrk="1"/>
              <a:t>28</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41987"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41988"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300667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B6388392-951A-45D8-9004-5DB0FFF5A02A}" type="slidenum">
              <a:rPr lang="es-MX" altLang="es-MX">
                <a:solidFill>
                  <a:srgbClr val="000000"/>
                </a:solidFill>
                <a:latin typeface="Times New Roman" panose="02020603050405020304" pitchFamily="18" charset="0"/>
                <a:cs typeface="Tahoma" panose="020B0604030504040204" pitchFamily="34" charset="0"/>
              </a:rPr>
              <a:pPr eaLnBrk="1"/>
              <a:t>29</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52227"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52228"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547964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BC8EB3BE-2328-43EB-A192-8649B4B00CFC}" type="slidenum">
              <a:rPr lang="es-MX" altLang="es-MX">
                <a:solidFill>
                  <a:srgbClr val="000000"/>
                </a:solidFill>
                <a:latin typeface="Times New Roman" panose="02020603050405020304" pitchFamily="18" charset="0"/>
                <a:cs typeface="Tahoma" panose="020B0604030504040204" pitchFamily="34" charset="0"/>
              </a:rPr>
              <a:pPr eaLnBrk="1"/>
              <a:t>30</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54275"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54276"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11316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83F889CA-64EE-47A7-85EE-F78A9EA55A59}" type="slidenum">
              <a:rPr lang="es-MX" altLang="es-MX">
                <a:solidFill>
                  <a:srgbClr val="000000"/>
                </a:solidFill>
                <a:latin typeface="Times New Roman" panose="02020603050405020304" pitchFamily="18" charset="0"/>
                <a:cs typeface="Tahoma" panose="020B0604030504040204" pitchFamily="34" charset="0"/>
              </a:rPr>
              <a:pPr eaLnBrk="1"/>
              <a:t>31</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61443"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61444"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0338625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06FA7E1D-2AAF-4A09-80D1-642DD808A7F8}" type="slidenum">
              <a:rPr lang="es-MX" altLang="es-MX">
                <a:solidFill>
                  <a:srgbClr val="000000"/>
                </a:solidFill>
                <a:latin typeface="Times New Roman" panose="02020603050405020304" pitchFamily="18" charset="0"/>
                <a:cs typeface="Tahoma" panose="020B0604030504040204" pitchFamily="34" charset="0"/>
              </a:rPr>
              <a:pPr eaLnBrk="1"/>
              <a:t>59</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62467" name="Text Box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62468"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dirty="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3225876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8644059C-756B-4C0C-99B5-72CBBCDF6DA7}" type="slidenum">
              <a:rPr lang="es-MX" smtClean="0"/>
              <a:t>77</a:t>
            </a:fld>
            <a:endParaRPr lang="es-MX"/>
          </a:p>
        </p:txBody>
      </p:sp>
    </p:spTree>
    <p:extLst>
      <p:ext uri="{BB962C8B-B14F-4D97-AF65-F5344CB8AC3E}">
        <p14:creationId xmlns:p14="http://schemas.microsoft.com/office/powerpoint/2010/main" val="41412817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8644059C-756B-4C0C-99B5-72CBBCDF6DA7}" type="slidenum">
              <a:rPr lang="es-MX" smtClean="0"/>
              <a:t>81</a:t>
            </a:fld>
            <a:endParaRPr lang="es-MX"/>
          </a:p>
        </p:txBody>
      </p:sp>
    </p:spTree>
    <p:extLst>
      <p:ext uri="{BB962C8B-B14F-4D97-AF65-F5344CB8AC3E}">
        <p14:creationId xmlns:p14="http://schemas.microsoft.com/office/powerpoint/2010/main" val="3859572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8644059C-756B-4C0C-99B5-72CBBCDF6DA7}" type="slidenum">
              <a:rPr lang="es-MX" smtClean="0"/>
              <a:t>86</a:t>
            </a:fld>
            <a:endParaRPr lang="es-MX"/>
          </a:p>
        </p:txBody>
      </p:sp>
    </p:spTree>
    <p:extLst>
      <p:ext uri="{BB962C8B-B14F-4D97-AF65-F5344CB8AC3E}">
        <p14:creationId xmlns:p14="http://schemas.microsoft.com/office/powerpoint/2010/main" val="22145790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8644059C-756B-4C0C-99B5-72CBBCDF6DA7}" type="slidenum">
              <a:rPr lang="es-MX" smtClean="0"/>
              <a:t>87</a:t>
            </a:fld>
            <a:endParaRPr lang="es-MX"/>
          </a:p>
        </p:txBody>
      </p:sp>
    </p:spTree>
    <p:extLst>
      <p:ext uri="{BB962C8B-B14F-4D97-AF65-F5344CB8AC3E}">
        <p14:creationId xmlns:p14="http://schemas.microsoft.com/office/powerpoint/2010/main" val="697476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8644059C-756B-4C0C-99B5-72CBBCDF6DA7}" type="slidenum">
              <a:rPr lang="es-MX" smtClean="0"/>
              <a:t>88</a:t>
            </a:fld>
            <a:endParaRPr lang="es-MX"/>
          </a:p>
        </p:txBody>
      </p:sp>
    </p:spTree>
    <p:extLst>
      <p:ext uri="{BB962C8B-B14F-4D97-AF65-F5344CB8AC3E}">
        <p14:creationId xmlns:p14="http://schemas.microsoft.com/office/powerpoint/2010/main" val="742352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8644059C-756B-4C0C-99B5-72CBBCDF6DA7}" type="slidenum">
              <a:rPr lang="es-MX" smtClean="0"/>
              <a:t>98</a:t>
            </a:fld>
            <a:endParaRPr lang="es-MX"/>
          </a:p>
        </p:txBody>
      </p:sp>
    </p:spTree>
    <p:extLst>
      <p:ext uri="{BB962C8B-B14F-4D97-AF65-F5344CB8AC3E}">
        <p14:creationId xmlns:p14="http://schemas.microsoft.com/office/powerpoint/2010/main" val="30068712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8644059C-756B-4C0C-99B5-72CBBCDF6DA7}" type="slidenum">
              <a:rPr lang="es-MX" smtClean="0"/>
              <a:t>99</a:t>
            </a:fld>
            <a:endParaRPr lang="es-MX"/>
          </a:p>
        </p:txBody>
      </p:sp>
    </p:spTree>
    <p:extLst>
      <p:ext uri="{BB962C8B-B14F-4D97-AF65-F5344CB8AC3E}">
        <p14:creationId xmlns:p14="http://schemas.microsoft.com/office/powerpoint/2010/main" val="934345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8644059C-756B-4C0C-99B5-72CBBCDF6DA7}" type="slidenum">
              <a:rPr lang="es-MX" smtClean="0"/>
              <a:t>100</a:t>
            </a:fld>
            <a:endParaRPr lang="es-MX"/>
          </a:p>
        </p:txBody>
      </p:sp>
    </p:spTree>
    <p:extLst>
      <p:ext uri="{BB962C8B-B14F-4D97-AF65-F5344CB8AC3E}">
        <p14:creationId xmlns:p14="http://schemas.microsoft.com/office/powerpoint/2010/main" val="25949289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8644059C-756B-4C0C-99B5-72CBBCDF6DA7}" type="slidenum">
              <a:rPr lang="es-MX" smtClean="0"/>
              <a:t>101</a:t>
            </a:fld>
            <a:endParaRPr lang="es-MX"/>
          </a:p>
        </p:txBody>
      </p:sp>
    </p:spTree>
    <p:extLst>
      <p:ext uri="{BB962C8B-B14F-4D97-AF65-F5344CB8AC3E}">
        <p14:creationId xmlns:p14="http://schemas.microsoft.com/office/powerpoint/2010/main" val="3495779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8644059C-756B-4C0C-99B5-72CBBCDF6DA7}" type="slidenum">
              <a:rPr lang="es-MX" smtClean="0"/>
              <a:t>102</a:t>
            </a:fld>
            <a:endParaRPr lang="es-MX"/>
          </a:p>
        </p:txBody>
      </p:sp>
    </p:spTree>
    <p:extLst>
      <p:ext uri="{BB962C8B-B14F-4D97-AF65-F5344CB8AC3E}">
        <p14:creationId xmlns:p14="http://schemas.microsoft.com/office/powerpoint/2010/main" val="2469064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8644059C-756B-4C0C-99B5-72CBBCDF6DA7}" type="slidenum">
              <a:rPr lang="es-MX" smtClean="0"/>
              <a:t>103</a:t>
            </a:fld>
            <a:endParaRPr lang="es-MX"/>
          </a:p>
        </p:txBody>
      </p:sp>
    </p:spTree>
    <p:extLst>
      <p:ext uri="{BB962C8B-B14F-4D97-AF65-F5344CB8AC3E}">
        <p14:creationId xmlns:p14="http://schemas.microsoft.com/office/powerpoint/2010/main" val="19722091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a:prstGeom prst="rect">
            <a:avLst/>
          </a:prstGeom>
          <a:noFill/>
          <a:ln w="12700">
            <a:solidFill>
              <a:prstClr val="black"/>
            </a:solidFill>
          </a:ln>
        </p:spPr>
      </p:sp>
      <p:sp>
        <p:nvSpPr>
          <p:cNvPr id="3" name="2 Marcador de notas"/>
          <p:cNvSpPr>
            <a:spLocks noGrp="1"/>
          </p:cNvSpPr>
          <p:nvPr>
            <p:ph type="body" idx="1"/>
          </p:nvPr>
        </p:nvSpPr>
        <p:spPr>
          <a:xfrm>
            <a:off x="685800" y="4343400"/>
            <a:ext cx="5486400" cy="4114800"/>
          </a:xfrm>
          <a:prstGeom prst="rect">
            <a:avLst/>
          </a:prstGeom>
        </p:spPr>
        <p:txBody>
          <a:bodyPr/>
          <a:lstStyle/>
          <a:p>
            <a:endParaRPr lang="es-MX"/>
          </a:p>
        </p:txBody>
      </p:sp>
    </p:spTree>
    <p:extLst>
      <p:ext uri="{BB962C8B-B14F-4D97-AF65-F5344CB8AC3E}">
        <p14:creationId xmlns:p14="http://schemas.microsoft.com/office/powerpoint/2010/main" val="3100097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D939A37B-EC2D-4213-8C1E-D833D74D87C5}" type="datetimeFigureOut">
              <a:rPr lang="es-MX" smtClean="0"/>
              <a:t>26/06/2017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2573692-571A-4BD1-A88E-9A5B663119F9}" type="slidenum">
              <a:rPr lang="es-MX" smtClean="0"/>
              <a:t>‹Nº›</a:t>
            </a:fld>
            <a:endParaRPr lang="es-MX"/>
          </a:p>
        </p:txBody>
      </p:sp>
    </p:spTree>
    <p:extLst>
      <p:ext uri="{BB962C8B-B14F-4D97-AF65-F5344CB8AC3E}">
        <p14:creationId xmlns:p14="http://schemas.microsoft.com/office/powerpoint/2010/main" val="1602549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D939A37B-EC2D-4213-8C1E-D833D74D87C5}" type="datetimeFigureOut">
              <a:rPr lang="es-MX" smtClean="0"/>
              <a:t>26/06/2017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2573692-571A-4BD1-A88E-9A5B663119F9}" type="slidenum">
              <a:rPr lang="es-MX" smtClean="0"/>
              <a:t>‹Nº›</a:t>
            </a:fld>
            <a:endParaRPr lang="es-MX"/>
          </a:p>
        </p:txBody>
      </p:sp>
    </p:spTree>
    <p:extLst>
      <p:ext uri="{BB962C8B-B14F-4D97-AF65-F5344CB8AC3E}">
        <p14:creationId xmlns:p14="http://schemas.microsoft.com/office/powerpoint/2010/main" val="1523112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D939A37B-EC2D-4213-8C1E-D833D74D87C5}" type="datetimeFigureOut">
              <a:rPr lang="es-MX" smtClean="0"/>
              <a:t>26/06/2017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2573692-571A-4BD1-A88E-9A5B663119F9}" type="slidenum">
              <a:rPr lang="es-MX" smtClean="0"/>
              <a:t>‹Nº›</a:t>
            </a:fld>
            <a:endParaRPr lang="es-MX"/>
          </a:p>
        </p:txBody>
      </p:sp>
    </p:spTree>
    <p:extLst>
      <p:ext uri="{BB962C8B-B14F-4D97-AF65-F5344CB8AC3E}">
        <p14:creationId xmlns:p14="http://schemas.microsoft.com/office/powerpoint/2010/main" val="2106950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D939A37B-EC2D-4213-8C1E-D833D74D87C5}" type="datetimeFigureOut">
              <a:rPr lang="es-MX" smtClean="0"/>
              <a:t>26/06/2017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92573692-571A-4BD1-A88E-9A5B663119F9}" type="slidenum">
              <a:rPr lang="es-MX" smtClean="0"/>
              <a:t>‹Nº›</a:t>
            </a:fld>
            <a:endParaRPr lang="es-MX"/>
          </a:p>
        </p:txBody>
      </p:sp>
    </p:spTree>
    <p:extLst>
      <p:ext uri="{BB962C8B-B14F-4D97-AF65-F5344CB8AC3E}">
        <p14:creationId xmlns:p14="http://schemas.microsoft.com/office/powerpoint/2010/main" val="1008906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D939A37B-EC2D-4213-8C1E-D833D74D87C5}" type="datetimeFigureOut">
              <a:rPr lang="es-MX" smtClean="0"/>
              <a:t>26/06/2017</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92573692-571A-4BD1-A88E-9A5B663119F9}" type="slidenum">
              <a:rPr lang="es-MX" smtClean="0"/>
              <a:t>‹Nº›</a:t>
            </a:fld>
            <a:endParaRPr lang="es-MX"/>
          </a:p>
        </p:txBody>
      </p:sp>
    </p:spTree>
    <p:extLst>
      <p:ext uri="{BB962C8B-B14F-4D97-AF65-F5344CB8AC3E}">
        <p14:creationId xmlns:p14="http://schemas.microsoft.com/office/powerpoint/2010/main" val="2620591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D939A37B-EC2D-4213-8C1E-D833D74D87C5}" type="datetimeFigureOut">
              <a:rPr lang="es-MX" smtClean="0"/>
              <a:t>26/06/2017</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92573692-571A-4BD1-A88E-9A5B663119F9}" type="slidenum">
              <a:rPr lang="es-MX" smtClean="0"/>
              <a:t>‹Nº›</a:t>
            </a:fld>
            <a:endParaRPr lang="es-MX"/>
          </a:p>
        </p:txBody>
      </p:sp>
    </p:spTree>
    <p:extLst>
      <p:ext uri="{BB962C8B-B14F-4D97-AF65-F5344CB8AC3E}">
        <p14:creationId xmlns:p14="http://schemas.microsoft.com/office/powerpoint/2010/main" val="3361830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939A37B-EC2D-4213-8C1E-D833D74D87C5}" type="datetimeFigureOut">
              <a:rPr lang="es-MX" smtClean="0"/>
              <a:t>26/06/2017</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92573692-571A-4BD1-A88E-9A5B663119F9}" type="slidenum">
              <a:rPr lang="es-MX" smtClean="0"/>
              <a:t>‹Nº›</a:t>
            </a:fld>
            <a:endParaRPr lang="es-MX"/>
          </a:p>
        </p:txBody>
      </p:sp>
    </p:spTree>
    <p:extLst>
      <p:ext uri="{BB962C8B-B14F-4D97-AF65-F5344CB8AC3E}">
        <p14:creationId xmlns:p14="http://schemas.microsoft.com/office/powerpoint/2010/main" val="2577989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D939A37B-EC2D-4213-8C1E-D833D74D87C5}" type="datetimeFigureOut">
              <a:rPr lang="es-MX" smtClean="0"/>
              <a:t>26/06/2017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92573692-571A-4BD1-A88E-9A5B663119F9}" type="slidenum">
              <a:rPr lang="es-MX" smtClean="0"/>
              <a:t>‹Nº›</a:t>
            </a:fld>
            <a:endParaRPr lang="es-MX"/>
          </a:p>
        </p:txBody>
      </p:sp>
    </p:spTree>
    <p:extLst>
      <p:ext uri="{BB962C8B-B14F-4D97-AF65-F5344CB8AC3E}">
        <p14:creationId xmlns:p14="http://schemas.microsoft.com/office/powerpoint/2010/main" val="2868933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D939A37B-EC2D-4213-8C1E-D833D74D87C5}" type="datetimeFigureOut">
              <a:rPr lang="es-MX" smtClean="0"/>
              <a:t>26/06/2017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92573692-571A-4BD1-A88E-9A5B663119F9}" type="slidenum">
              <a:rPr lang="es-MX" smtClean="0"/>
              <a:t>‹Nº›</a:t>
            </a:fld>
            <a:endParaRPr lang="es-MX"/>
          </a:p>
        </p:txBody>
      </p:sp>
    </p:spTree>
    <p:extLst>
      <p:ext uri="{BB962C8B-B14F-4D97-AF65-F5344CB8AC3E}">
        <p14:creationId xmlns:p14="http://schemas.microsoft.com/office/powerpoint/2010/main" val="3700325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D939A37B-EC2D-4213-8C1E-D833D74D87C5}" type="datetimeFigureOut">
              <a:rPr lang="es-MX" smtClean="0"/>
              <a:t>26/06/2017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2573692-571A-4BD1-A88E-9A5B663119F9}" type="slidenum">
              <a:rPr lang="es-MX" smtClean="0"/>
              <a:t>‹Nº›</a:t>
            </a:fld>
            <a:endParaRPr lang="es-MX"/>
          </a:p>
        </p:txBody>
      </p:sp>
    </p:spTree>
    <p:extLst>
      <p:ext uri="{BB962C8B-B14F-4D97-AF65-F5344CB8AC3E}">
        <p14:creationId xmlns:p14="http://schemas.microsoft.com/office/powerpoint/2010/main" val="1892689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D939A37B-EC2D-4213-8C1E-D833D74D87C5}" type="datetimeFigureOut">
              <a:rPr lang="es-MX" smtClean="0"/>
              <a:t>26/06/2017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2573692-571A-4BD1-A88E-9A5B663119F9}" type="slidenum">
              <a:rPr lang="es-MX" smtClean="0"/>
              <a:t>‹Nº›</a:t>
            </a:fld>
            <a:endParaRPr lang="es-MX"/>
          </a:p>
        </p:txBody>
      </p:sp>
    </p:spTree>
    <p:extLst>
      <p:ext uri="{BB962C8B-B14F-4D97-AF65-F5344CB8AC3E}">
        <p14:creationId xmlns:p14="http://schemas.microsoft.com/office/powerpoint/2010/main" val="2069827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ortada_TituloSubtitulo">
    <p:spTree>
      <p:nvGrpSpPr>
        <p:cNvPr id="1" name=""/>
        <p:cNvGrpSpPr/>
        <p:nvPr/>
      </p:nvGrpSpPr>
      <p:grpSpPr>
        <a:xfrm>
          <a:off x="0" y="0"/>
          <a:ext cx="0" cy="0"/>
          <a:chOff x="0" y="0"/>
          <a:chExt cx="0" cy="0"/>
        </a:xfrm>
      </p:grpSpPr>
      <p:sp>
        <p:nvSpPr>
          <p:cNvPr id="6" name="3 Título"/>
          <p:cNvSpPr txBox="1">
            <a:spLocks/>
          </p:cNvSpPr>
          <p:nvPr userDrawn="1"/>
        </p:nvSpPr>
        <p:spPr>
          <a:xfrm>
            <a:off x="1945169" y="2420890"/>
            <a:ext cx="8301668" cy="2016224"/>
          </a:xfrm>
          <a:prstGeom prst="rect">
            <a:avLst/>
          </a:prstGeom>
        </p:spPr>
        <p:txBody>
          <a:bodyPr/>
          <a:lstStyle>
            <a:lvl1pPr algn="l" defTabSz="914400" rtl="0" eaLnBrk="1" latinLnBrk="0" hangingPunct="1">
              <a:spcBef>
                <a:spcPct val="0"/>
              </a:spcBef>
              <a:buNone/>
              <a:defRPr sz="3600" b="1" kern="1200">
                <a:solidFill>
                  <a:schemeClr val="tx1"/>
                </a:solidFill>
                <a:latin typeface="Trebuchet MS" pitchFamily="34" charset="0"/>
                <a:ea typeface="+mj-ea"/>
                <a:cs typeface="+mj-cs"/>
              </a:defRPr>
            </a:lvl1pPr>
          </a:lstStyle>
          <a:p>
            <a:pPr algn="ctr"/>
            <a:endParaRPr lang="es-MX" sz="3600" dirty="0" smtClean="0">
              <a:solidFill>
                <a:schemeClr val="tx1">
                  <a:lumMod val="50000"/>
                  <a:lumOff val="50000"/>
                </a:schemeClr>
              </a:solidFill>
              <a:latin typeface="Helvetica" panose="020B0604020202030204" pitchFamily="34" charset="0"/>
            </a:endParaRPr>
          </a:p>
        </p:txBody>
      </p:sp>
      <p:sp>
        <p:nvSpPr>
          <p:cNvPr id="8" name="1 Título"/>
          <p:cNvSpPr>
            <a:spLocks noGrp="1"/>
          </p:cNvSpPr>
          <p:nvPr>
            <p:ph type="title"/>
          </p:nvPr>
        </p:nvSpPr>
        <p:spPr>
          <a:xfrm>
            <a:off x="2159563" y="96838"/>
            <a:ext cx="7488832" cy="778098"/>
          </a:xfrm>
        </p:spPr>
        <p:txBody>
          <a:bodyPr>
            <a:normAutofit/>
          </a:bodyPr>
          <a:lstStyle>
            <a:lvl1pPr>
              <a:defRPr sz="3200">
                <a:latin typeface="+mj-lt"/>
              </a:defRPr>
            </a:lvl1pPr>
          </a:lstStyle>
          <a:p>
            <a:r>
              <a:rPr lang="es-ES" dirty="0" smtClean="0"/>
              <a:t>Haga clic para modificar el</a:t>
            </a:r>
            <a:endParaRPr lang="es-MX" dirty="0"/>
          </a:p>
        </p:txBody>
      </p:sp>
      <p:pic>
        <p:nvPicPr>
          <p:cNvPr id="11" name="Imagen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2204864"/>
          </a:xfrm>
          <a:prstGeom prst="rect">
            <a:avLst/>
          </a:prstGeom>
        </p:spPr>
      </p:pic>
    </p:spTree>
    <p:extLst>
      <p:ext uri="{BB962C8B-B14F-4D97-AF65-F5344CB8AC3E}">
        <p14:creationId xmlns:p14="http://schemas.microsoft.com/office/powerpoint/2010/main" val="86639106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8641" y="273629"/>
            <a:ext cx="10968959" cy="1143480"/>
          </a:xfrm>
        </p:spPr>
        <p:txBody>
          <a:bodyPr/>
          <a:lstStyle/>
          <a:p>
            <a:r>
              <a:rPr lang="es-ES_tradnl"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s-MX" altLang="es-MX"/>
          </a:p>
        </p:txBody>
      </p:sp>
      <p:sp>
        <p:nvSpPr>
          <p:cNvPr id="4" name="Rectangle 4"/>
          <p:cNvSpPr>
            <a:spLocks noGrp="1" noChangeArrowheads="1"/>
          </p:cNvSpPr>
          <p:nvPr>
            <p:ph type="ftr" idx="11"/>
          </p:nvPr>
        </p:nvSpPr>
        <p:spPr>
          <a:ln/>
        </p:spPr>
        <p:txBody>
          <a:bodyPr/>
          <a:lstStyle>
            <a:lvl1pPr>
              <a:defRPr/>
            </a:lvl1pPr>
          </a:lstStyle>
          <a:p>
            <a:pPr>
              <a:defRPr/>
            </a:pPr>
            <a:endParaRPr lang="es-MX" altLang="es-MX"/>
          </a:p>
        </p:txBody>
      </p:sp>
      <p:sp>
        <p:nvSpPr>
          <p:cNvPr id="5" name="Rectangle 5"/>
          <p:cNvSpPr>
            <a:spLocks noGrp="1" noChangeArrowheads="1"/>
          </p:cNvSpPr>
          <p:nvPr>
            <p:ph type="sldNum" idx="12"/>
          </p:nvPr>
        </p:nvSpPr>
        <p:spPr>
          <a:ln/>
        </p:spPr>
        <p:txBody>
          <a:bodyPr/>
          <a:lstStyle>
            <a:lvl1pPr>
              <a:defRPr/>
            </a:lvl1pPr>
          </a:lstStyle>
          <a:p>
            <a:fld id="{A0EE4D2F-E18D-4BE0-8867-B37DC356FE90}" type="slidenum">
              <a:rPr lang="es-MX" altLang="es-MX"/>
              <a:pPr/>
              <a:t>‹Nº›</a:t>
            </a:fld>
            <a:endParaRPr lang="es-MX" altLang="es-MX"/>
          </a:p>
        </p:txBody>
      </p:sp>
    </p:spTree>
    <p:extLst>
      <p:ext uri="{BB962C8B-B14F-4D97-AF65-F5344CB8AC3E}">
        <p14:creationId xmlns:p14="http://schemas.microsoft.com/office/powerpoint/2010/main" val="3781468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914400" y="609600"/>
            <a:ext cx="10363200" cy="1143000"/>
          </a:xfrm>
          <a:prstGeom prst="rect">
            <a:avLst/>
          </a:prstGeo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914400" y="1981200"/>
            <a:ext cx="5080000" cy="4114800"/>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6197600" y="1981200"/>
            <a:ext cx="5080000" cy="4114800"/>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Rectangle 5"/>
          <p:cNvSpPr>
            <a:spLocks noGrp="1" noChangeArrowheads="1"/>
          </p:cNvSpPr>
          <p:nvPr>
            <p:ph type="ftr" sz="quarter" idx="10"/>
          </p:nvPr>
        </p:nvSpPr>
        <p:spPr>
          <a:xfrm>
            <a:off x="4165600" y="6248400"/>
            <a:ext cx="3860800" cy="457200"/>
          </a:xfrm>
          <a:prstGeom prst="rect">
            <a:avLst/>
          </a:prstGeom>
        </p:spPr>
        <p:txBody>
          <a:bodyPr/>
          <a:lstStyle>
            <a:lvl1pPr>
              <a:defRPr/>
            </a:lvl1pPr>
          </a:lstStyle>
          <a:p>
            <a:pPr>
              <a:defRPr/>
            </a:pPr>
            <a:endParaRPr lang="es-ES"/>
          </a:p>
        </p:txBody>
      </p:sp>
      <p:sp>
        <p:nvSpPr>
          <p:cNvPr id="6" name="Rectangle 6"/>
          <p:cNvSpPr>
            <a:spLocks noGrp="1" noChangeArrowheads="1"/>
          </p:cNvSpPr>
          <p:nvPr>
            <p:ph type="sldNum" sz="quarter" idx="11"/>
          </p:nvPr>
        </p:nvSpPr>
        <p:spPr>
          <a:xfrm>
            <a:off x="8737600" y="6248400"/>
            <a:ext cx="2540000" cy="457200"/>
          </a:xfrm>
          <a:prstGeom prst="rect">
            <a:avLst/>
          </a:prstGeom>
        </p:spPr>
        <p:txBody>
          <a:bodyPr/>
          <a:lstStyle>
            <a:lvl1pPr>
              <a:defRPr/>
            </a:lvl1pPr>
          </a:lstStyle>
          <a:p>
            <a:pPr>
              <a:defRPr/>
            </a:pPr>
            <a:fld id="{617B4ECA-5FDA-41B7-8A18-B8CBAA99F1CA}" type="slidenum">
              <a:rPr lang="es-ES"/>
              <a:pPr>
                <a:defRPr/>
              </a:pPr>
              <a:t>‹Nº›</a:t>
            </a:fld>
            <a:endParaRPr lang="es-ES"/>
          </a:p>
        </p:txBody>
      </p:sp>
    </p:spTree>
    <p:extLst>
      <p:ext uri="{BB962C8B-B14F-4D97-AF65-F5344CB8AC3E}">
        <p14:creationId xmlns:p14="http://schemas.microsoft.com/office/powerpoint/2010/main" val="1598534204"/>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39A37B-EC2D-4213-8C1E-D833D74D87C5}" type="datetimeFigureOut">
              <a:rPr lang="es-MX" smtClean="0"/>
              <a:t>26/06/2017</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73692-571A-4BD1-A88E-9A5B663119F9}" type="slidenum">
              <a:rPr lang="es-MX" smtClean="0"/>
              <a:t>‹Nº›</a:t>
            </a:fld>
            <a:endParaRPr lang="es-MX"/>
          </a:p>
        </p:txBody>
      </p:sp>
    </p:spTree>
    <p:extLst>
      <p:ext uri="{BB962C8B-B14F-4D97-AF65-F5344CB8AC3E}">
        <p14:creationId xmlns:p14="http://schemas.microsoft.com/office/powerpoint/2010/main" val="21844867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5.jpeg"/></Relationships>
</file>

<file path=ppt/slides/_rels/slide1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diagramDrawing" Target="../diagrams/drawing4.xml"/><Relationship Id="rId18" Type="http://schemas.openxmlformats.org/officeDocument/2006/relationships/diagramColors" Target="../diagrams/colors5.xml"/><Relationship Id="rId3" Type="http://schemas.openxmlformats.org/officeDocument/2006/relationships/diagramData" Target="../diagrams/data3.xml"/><Relationship Id="rId21" Type="http://schemas.openxmlformats.org/officeDocument/2006/relationships/image" Target="../media/image5.jpeg"/><Relationship Id="rId7" Type="http://schemas.microsoft.com/office/2007/relationships/diagramDrawing" Target="../diagrams/drawing3.xml"/><Relationship Id="rId12" Type="http://schemas.openxmlformats.org/officeDocument/2006/relationships/diagramColors" Target="../diagrams/colors4.xml"/><Relationship Id="rId17" Type="http://schemas.openxmlformats.org/officeDocument/2006/relationships/diagramQuickStyle" Target="../diagrams/quickStyle5.xml"/><Relationship Id="rId2" Type="http://schemas.openxmlformats.org/officeDocument/2006/relationships/notesSlide" Target="../notesSlides/notesSlide6.xml"/><Relationship Id="rId16" Type="http://schemas.openxmlformats.org/officeDocument/2006/relationships/diagramLayout" Target="../diagrams/layout5.xml"/><Relationship Id="rId20"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diagramColors" Target="../diagrams/colors3.xml"/><Relationship Id="rId11" Type="http://schemas.openxmlformats.org/officeDocument/2006/relationships/diagramQuickStyle" Target="../diagrams/quickStyle4.xml"/><Relationship Id="rId5" Type="http://schemas.openxmlformats.org/officeDocument/2006/relationships/diagramQuickStyle" Target="../diagrams/quickStyle3.xml"/><Relationship Id="rId15" Type="http://schemas.openxmlformats.org/officeDocument/2006/relationships/diagramData" Target="../diagrams/data5.xml"/><Relationship Id="rId10" Type="http://schemas.openxmlformats.org/officeDocument/2006/relationships/diagramLayout" Target="../diagrams/layout4.xml"/><Relationship Id="rId19" Type="http://schemas.microsoft.com/office/2007/relationships/diagramDrawing" Target="../diagrams/drawing5.xml"/><Relationship Id="rId4" Type="http://schemas.openxmlformats.org/officeDocument/2006/relationships/diagramLayout" Target="../diagrams/layout3.xml"/><Relationship Id="rId9" Type="http://schemas.openxmlformats.org/officeDocument/2006/relationships/diagramData" Target="../diagrams/data4.xml"/><Relationship Id="rId14" Type="http://schemas.openxmlformats.org/officeDocument/2006/relationships/image" Target="../media/image13.png"/><Relationship Id="rId22"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7.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Layout" Target="../diagrams/layout6.xml"/><Relationship Id="rId7" Type="http://schemas.openxmlformats.org/officeDocument/2006/relationships/image" Target="../media/image6.png"/><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6.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jpeg"/><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Colors" Target="../diagrams/colors7.xml"/><Relationship Id="rId11" Type="http://schemas.openxmlformats.org/officeDocument/2006/relationships/image" Target="../media/image25.png"/><Relationship Id="rId5" Type="http://schemas.openxmlformats.org/officeDocument/2006/relationships/diagramQuickStyle" Target="../diagrams/quickStyle7.xml"/><Relationship Id="rId10" Type="http://schemas.openxmlformats.org/officeDocument/2006/relationships/image" Target="../media/image24.png"/><Relationship Id="rId4" Type="http://schemas.openxmlformats.org/officeDocument/2006/relationships/diagramLayout" Target="../diagrams/layout7.xml"/><Relationship Id="rId9" Type="http://schemas.openxmlformats.org/officeDocument/2006/relationships/image" Target="../media/image23.jpeg"/><Relationship Id="rId14" Type="http://schemas.openxmlformats.org/officeDocument/2006/relationships/image" Target="../media/image11.jpe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11.jpeg"/></Relationships>
</file>

<file path=ppt/slides/_rels/slide3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2.jpg"/><Relationship Id="rId5" Type="http://schemas.openxmlformats.org/officeDocument/2006/relationships/image" Target="../media/image31.png"/><Relationship Id="rId10" Type="http://schemas.openxmlformats.org/officeDocument/2006/relationships/image" Target="../media/image11.jpeg"/><Relationship Id="rId4" Type="http://schemas.openxmlformats.org/officeDocument/2006/relationships/image" Target="../media/image30.png"/><Relationship Id="rId9"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diagramLayout" Target="../diagrams/layout8.xml"/><Relationship Id="rId7" Type="http://schemas.openxmlformats.org/officeDocument/2006/relationships/image" Target="../media/image36.jpeg"/><Relationship Id="rId12" Type="http://schemas.openxmlformats.org/officeDocument/2006/relationships/image" Target="../media/image41.jpeg"/><Relationship Id="rId2" Type="http://schemas.openxmlformats.org/officeDocument/2006/relationships/diagramData" Target="../diagrams/data8.xml"/><Relationship Id="rId16" Type="http://schemas.openxmlformats.org/officeDocument/2006/relationships/image" Target="../media/image6.png"/><Relationship Id="rId1" Type="http://schemas.openxmlformats.org/officeDocument/2006/relationships/slideLayout" Target="../slideLayouts/slideLayout7.xml"/><Relationship Id="rId6" Type="http://schemas.microsoft.com/office/2007/relationships/diagramDrawing" Target="../diagrams/drawing8.xml"/><Relationship Id="rId11" Type="http://schemas.openxmlformats.org/officeDocument/2006/relationships/image" Target="../media/image40.jpeg"/><Relationship Id="rId5" Type="http://schemas.openxmlformats.org/officeDocument/2006/relationships/diagramColors" Target="../diagrams/colors8.xml"/><Relationship Id="rId15" Type="http://schemas.openxmlformats.org/officeDocument/2006/relationships/image" Target="../media/image11.jpeg"/><Relationship Id="rId10" Type="http://schemas.openxmlformats.org/officeDocument/2006/relationships/image" Target="../media/image39.png"/><Relationship Id="rId4" Type="http://schemas.openxmlformats.org/officeDocument/2006/relationships/diagramQuickStyle" Target="../diagrams/quickStyle8.xml"/><Relationship Id="rId9" Type="http://schemas.openxmlformats.org/officeDocument/2006/relationships/image" Target="../media/image38.png"/><Relationship Id="rId14" Type="http://schemas.openxmlformats.org/officeDocument/2006/relationships/image" Target="../media/image43.jpeg"/></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6.png"/><Relationship Id="rId7" Type="http://schemas.openxmlformats.org/officeDocument/2006/relationships/image" Target="../media/image11.jpeg"/><Relationship Id="rId2" Type="http://schemas.openxmlformats.org/officeDocument/2006/relationships/image" Target="../media/image45.png"/><Relationship Id="rId1" Type="http://schemas.openxmlformats.org/officeDocument/2006/relationships/slideLayout" Target="../slideLayouts/slideLayout1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9.xml"/><Relationship Id="rId7" Type="http://schemas.openxmlformats.org/officeDocument/2006/relationships/image" Target="../media/image11.jpeg"/><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0.xml"/><Relationship Id="rId7" Type="http://schemas.openxmlformats.org/officeDocument/2006/relationships/image" Target="../media/image11.jpeg"/><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1.xml"/><Relationship Id="rId7" Type="http://schemas.openxmlformats.org/officeDocument/2006/relationships/image" Target="../media/image11.jpeg"/><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2.xml"/><Relationship Id="rId7" Type="http://schemas.openxmlformats.org/officeDocument/2006/relationships/image" Target="../media/image11.jpe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Layout" Target="../diagrams/layout13.xml"/><Relationship Id="rId7" Type="http://schemas.openxmlformats.org/officeDocument/2006/relationships/image" Target="../media/image55.jpeg"/><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 Id="rId9" Type="http://schemas.openxmlformats.org/officeDocument/2006/relationships/image" Target="../media/image6.png"/></Relationships>
</file>

<file path=ppt/slides/_rels/slide5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4.xml"/><Relationship Id="rId7" Type="http://schemas.openxmlformats.org/officeDocument/2006/relationships/image" Target="../media/image11.jpeg"/><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1.jpeg"/></Relationships>
</file>

<file path=ppt/slides/_rels/slide59.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57.png"/><Relationship Id="rId7" Type="http://schemas.openxmlformats.org/officeDocument/2006/relationships/diagramColors" Target="../diagrams/colors15.xm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diagramQuickStyle" Target="../diagrams/quickStyle15.xml"/><Relationship Id="rId11" Type="http://schemas.openxmlformats.org/officeDocument/2006/relationships/image" Target="../media/image60.jpeg"/><Relationship Id="rId5" Type="http://schemas.openxmlformats.org/officeDocument/2006/relationships/diagramLayout" Target="../diagrams/layout15.xml"/><Relationship Id="rId10" Type="http://schemas.openxmlformats.org/officeDocument/2006/relationships/image" Target="../media/image59.png"/><Relationship Id="rId4" Type="http://schemas.openxmlformats.org/officeDocument/2006/relationships/diagramData" Target="../diagrams/data15.xml"/><Relationship Id="rId9" Type="http://schemas.openxmlformats.org/officeDocument/2006/relationships/image" Target="../media/image58.png"/></Relationships>
</file>

<file path=ppt/slides/_rels/slide60.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6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1.png"/></Relationships>
</file>

<file path=ppt/slides/_rels/slide7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diagramData" Target="../diagrams/data16.xml"/><Relationship Id="rId7" Type="http://schemas.microsoft.com/office/2007/relationships/diagramDrawing" Target="../diagrams/drawing16.xml"/><Relationship Id="rId12" Type="http://schemas.openxmlformats.org/officeDocument/2006/relationships/image" Target="../media/image76.png"/><Relationship Id="rId2" Type="http://schemas.openxmlformats.org/officeDocument/2006/relationships/image" Target="../media/image72.png"/><Relationship Id="rId1" Type="http://schemas.openxmlformats.org/officeDocument/2006/relationships/slideLayout" Target="../slideLayouts/slideLayout6.xml"/><Relationship Id="rId6" Type="http://schemas.openxmlformats.org/officeDocument/2006/relationships/diagramColors" Target="../diagrams/colors16.xml"/><Relationship Id="rId11" Type="http://schemas.openxmlformats.org/officeDocument/2006/relationships/image" Target="../media/image57.png"/><Relationship Id="rId5" Type="http://schemas.openxmlformats.org/officeDocument/2006/relationships/diagramQuickStyle" Target="../diagrams/quickStyle16.xml"/><Relationship Id="rId10" Type="http://schemas.openxmlformats.org/officeDocument/2006/relationships/image" Target="../media/image75.png"/><Relationship Id="rId4" Type="http://schemas.openxmlformats.org/officeDocument/2006/relationships/diagramLayout" Target="../diagrams/layout16.xml"/><Relationship Id="rId9" Type="http://schemas.openxmlformats.org/officeDocument/2006/relationships/image" Target="../media/image74.png"/></Relationships>
</file>

<file path=ppt/slides/_rels/slide81.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79.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apd.png" TargetMode="External"/><Relationship Id="rId5" Type="http://schemas.openxmlformats.org/officeDocument/2006/relationships/image" Target="../media/image78.png"/><Relationship Id="rId4" Type="http://schemas.openxmlformats.org/officeDocument/2006/relationships/slide" Target="slide3.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0.png"/></Relationships>
</file>

<file path=ppt/slides/_rels/slide8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diagramLayout" Target="../diagrams/layout17.xml"/><Relationship Id="rId7" Type="http://schemas.openxmlformats.org/officeDocument/2006/relationships/image" Target="../media/image81.png"/><Relationship Id="rId2" Type="http://schemas.openxmlformats.org/officeDocument/2006/relationships/diagramData" Target="../diagrams/data17.xml"/><Relationship Id="rId1" Type="http://schemas.openxmlformats.org/officeDocument/2006/relationships/slideLayout" Target="../slideLayouts/slideLayout6.xml"/><Relationship Id="rId6" Type="http://schemas.microsoft.com/office/2007/relationships/diagramDrawing" Target="../diagrams/drawing17.xml"/><Relationship Id="rId11" Type="http://schemas.openxmlformats.org/officeDocument/2006/relationships/image" Target="../media/image85.png"/><Relationship Id="rId5" Type="http://schemas.openxmlformats.org/officeDocument/2006/relationships/diagramColors" Target="../diagrams/colors17.xml"/><Relationship Id="rId10" Type="http://schemas.openxmlformats.org/officeDocument/2006/relationships/image" Target="../media/image84.png"/><Relationship Id="rId4" Type="http://schemas.openxmlformats.org/officeDocument/2006/relationships/diagramQuickStyle" Target="../diagrams/quickStyle17.xml"/><Relationship Id="rId9" Type="http://schemas.openxmlformats.org/officeDocument/2006/relationships/image" Target="../media/image83.png"/></Relationships>
</file>

<file path=ppt/slides/_rels/slide8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87.png"/></Relationships>
</file>

<file path=ppt/slides/_rels/slide8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2.xml"/><Relationship Id="rId4" Type="http://schemas.openxmlformats.org/officeDocument/2006/relationships/image" Target="../media/image98.png"/></Relationships>
</file>

<file path=ppt/slides/_rels/slide9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2.xml"/><Relationship Id="rId4" Type="http://schemas.openxmlformats.org/officeDocument/2006/relationships/image" Target="../media/image84.png"/></Relationships>
</file>

<file path=ppt/slides/_rels/slide9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85.png"/></Relationships>
</file>

<file path=ppt/slides/_rels/slide10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104.png"/><Relationship Id="rId4" Type="http://schemas.openxmlformats.org/officeDocument/2006/relationships/image" Target="../media/image103.png"/></Relationships>
</file>

<file path=ppt/slides/_rels/slide10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106.png"/></Relationships>
</file>

<file path=ppt/slides/_rels/slide10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1.xml"/><Relationship Id="rId1" Type="http://schemas.openxmlformats.org/officeDocument/2006/relationships/slideLayout" Target="../slideLayouts/slideLayout12.xml"/><Relationship Id="rId5" Type="http://schemas.openxmlformats.org/officeDocument/2006/relationships/image" Target="../media/image85.png"/><Relationship Id="rId4" Type="http://schemas.openxmlformats.org/officeDocument/2006/relationships/image" Target="../media/image108.png"/></Relationships>
</file>

<file path=ppt/slides/_rels/slide10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629851" y="3812809"/>
            <a:ext cx="7038149" cy="1208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accent2"/>
              </a:solidFill>
            </a:endParaRPr>
          </a:p>
        </p:txBody>
      </p:sp>
      <p:sp>
        <p:nvSpPr>
          <p:cNvPr id="2" name="1 Título"/>
          <p:cNvSpPr>
            <a:spLocks noGrp="1"/>
          </p:cNvSpPr>
          <p:nvPr>
            <p:ph type="title"/>
          </p:nvPr>
        </p:nvSpPr>
        <p:spPr>
          <a:xfrm>
            <a:off x="5213648" y="3884817"/>
            <a:ext cx="4752528" cy="1136052"/>
          </a:xfrm>
        </p:spPr>
        <p:txBody>
          <a:bodyPr>
            <a:noAutofit/>
          </a:bodyPr>
          <a:lstStyle/>
          <a:p>
            <a:pPr algn="r"/>
            <a:r>
              <a:rPr lang="es-MX" sz="2800" dirty="0" smtClean="0">
                <a:solidFill>
                  <a:schemeClr val="bg1"/>
                </a:solidFill>
                <a:latin typeface="Arial" panose="020B0604020202020204" pitchFamily="34" charset="0"/>
                <a:cs typeface="Arial" panose="020B0604020202020204" pitchFamily="34" charset="0"/>
              </a:rPr>
              <a:t>Procedimiento de Acceso a la Información</a:t>
            </a:r>
            <a:endParaRPr lang="es-MX" sz="2800" dirty="0">
              <a:solidFill>
                <a:schemeClr val="bg1"/>
              </a:solidFill>
              <a:latin typeface="Arial" panose="020B0604020202020204" pitchFamily="34" charset="0"/>
              <a:cs typeface="Arial" panose="020B0604020202020204" pitchFamily="34" charset="0"/>
            </a:endParaRPr>
          </a:p>
        </p:txBody>
      </p:sp>
      <p:sp>
        <p:nvSpPr>
          <p:cNvPr id="3" name="1 Título"/>
          <p:cNvSpPr txBox="1">
            <a:spLocks/>
          </p:cNvSpPr>
          <p:nvPr/>
        </p:nvSpPr>
        <p:spPr>
          <a:xfrm>
            <a:off x="3490175" y="260649"/>
            <a:ext cx="7177825" cy="12461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smtClean="0">
                <a:solidFill>
                  <a:schemeClr val="accent2"/>
                </a:solidFill>
                <a:latin typeface="Arial" panose="020B0604020202020204" pitchFamily="34" charset="0"/>
                <a:cs typeface="Arial" panose="020B0604020202020204" pitchFamily="34" charset="0"/>
              </a:rPr>
              <a:t>Diplomado en Transparencia y Protección de Datos Personales</a:t>
            </a:r>
          </a:p>
        </p:txBody>
      </p:sp>
      <p:sp>
        <p:nvSpPr>
          <p:cNvPr id="5" name="1 Título"/>
          <p:cNvSpPr txBox="1">
            <a:spLocks/>
          </p:cNvSpPr>
          <p:nvPr/>
        </p:nvSpPr>
        <p:spPr>
          <a:xfrm>
            <a:off x="5950039" y="3116499"/>
            <a:ext cx="4349630" cy="76831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2400" dirty="0" smtClean="0">
                <a:solidFill>
                  <a:schemeClr val="bg1">
                    <a:lumMod val="65000"/>
                  </a:schemeClr>
                </a:solidFill>
                <a:latin typeface="Arial" panose="020B0604020202020204" pitchFamily="34" charset="0"/>
                <a:cs typeface="Arial" panose="020B0604020202020204" pitchFamily="34" charset="0"/>
              </a:rPr>
              <a:t> Módulo 7, Duración 5 </a:t>
            </a:r>
            <a:r>
              <a:rPr lang="es-MX" sz="2400" dirty="0">
                <a:solidFill>
                  <a:schemeClr val="bg1">
                    <a:lumMod val="65000"/>
                  </a:schemeClr>
                </a:solidFill>
                <a:latin typeface="Arial" panose="020B0604020202020204" pitchFamily="34" charset="0"/>
                <a:cs typeface="Arial" panose="020B0604020202020204" pitchFamily="34" charset="0"/>
              </a:rPr>
              <a:t>horas</a:t>
            </a:r>
          </a:p>
        </p:txBody>
      </p:sp>
      <p:sp>
        <p:nvSpPr>
          <p:cNvPr id="6" name="1 Título"/>
          <p:cNvSpPr txBox="1">
            <a:spLocks/>
          </p:cNvSpPr>
          <p:nvPr/>
        </p:nvSpPr>
        <p:spPr>
          <a:xfrm>
            <a:off x="7901964" y="6190798"/>
            <a:ext cx="2627784" cy="54391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1800" dirty="0" smtClean="0">
                <a:solidFill>
                  <a:schemeClr val="bg1">
                    <a:lumMod val="65000"/>
                  </a:schemeClr>
                </a:solidFill>
                <a:latin typeface="Arial" panose="020B0604020202020204" pitchFamily="34" charset="0"/>
                <a:cs typeface="Arial" panose="020B0604020202020204" pitchFamily="34" charset="0"/>
              </a:rPr>
              <a:t>Junio de 2017</a:t>
            </a:r>
            <a:endParaRPr lang="es-MX" sz="1800" dirty="0">
              <a:solidFill>
                <a:schemeClr val="bg1">
                  <a:lumMod val="65000"/>
                </a:schemeClr>
              </a:solidFill>
              <a:latin typeface="Arial" panose="020B0604020202020204" pitchFamily="34" charset="0"/>
              <a:cs typeface="Arial" panose="020B0604020202020204" pitchFamily="34" charset="0"/>
            </a:endParaRPr>
          </a:p>
        </p:txBody>
      </p:sp>
      <p:pic>
        <p:nvPicPr>
          <p:cNvPr id="7" name="Imagen 6" descr="4.jpg"/>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0331" y="-2"/>
            <a:ext cx="3126106" cy="6858002"/>
          </a:xfrm>
          <a:prstGeom prst="rect">
            <a:avLst/>
          </a:prstGeom>
        </p:spPr>
      </p:pic>
      <p:sp>
        <p:nvSpPr>
          <p:cNvPr id="8" name="Rectángulo 7"/>
          <p:cNvSpPr/>
          <p:nvPr/>
        </p:nvSpPr>
        <p:spPr>
          <a:xfrm>
            <a:off x="3963344" y="5020870"/>
            <a:ext cx="6704656" cy="116992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65000"/>
                </a:schemeClr>
              </a:solidFill>
            </a:endParaRPr>
          </a:p>
        </p:txBody>
      </p:sp>
      <p:sp>
        <p:nvSpPr>
          <p:cNvPr id="9" name="1 Título"/>
          <p:cNvSpPr txBox="1">
            <a:spLocks/>
          </p:cNvSpPr>
          <p:nvPr/>
        </p:nvSpPr>
        <p:spPr>
          <a:xfrm>
            <a:off x="3925352" y="5020869"/>
            <a:ext cx="6447145" cy="11360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2200" dirty="0">
                <a:solidFill>
                  <a:schemeClr val="bg1"/>
                </a:solidFill>
                <a:latin typeface="Arial" panose="020B0604020202020204" pitchFamily="34" charset="0"/>
                <a:cs typeface="Arial" panose="020B0604020202020204" pitchFamily="34" charset="0"/>
              </a:rPr>
              <a:t>David Reyes Uribe</a:t>
            </a:r>
          </a:p>
          <a:p>
            <a:pPr algn="r"/>
            <a:r>
              <a:rPr lang="es-MX" sz="2200" dirty="0" smtClean="0">
                <a:solidFill>
                  <a:schemeClr val="bg1"/>
                </a:solidFill>
                <a:latin typeface="Arial" panose="020B0604020202020204" pitchFamily="34" charset="0"/>
                <a:cs typeface="Arial" panose="020B0604020202020204" pitchFamily="34" charset="0"/>
              </a:rPr>
              <a:t>Titular de la Unidad de Transparencia del IJAS y Consultor</a:t>
            </a:r>
            <a:endParaRPr lang="es-MX" sz="2200" dirty="0">
              <a:solidFill>
                <a:schemeClr val="bg1"/>
              </a:solidFill>
              <a:latin typeface="Arial" panose="020B0604020202020204" pitchFamily="34" charset="0"/>
              <a:cs typeface="Arial" panose="020B0604020202020204" pitchFamily="34" charset="0"/>
            </a:endParaRPr>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8531" y="1858032"/>
            <a:ext cx="4061217" cy="944980"/>
          </a:xfrm>
          <a:prstGeom prst="rect">
            <a:avLst/>
          </a:prstGeom>
        </p:spPr>
      </p:pic>
      <p:sp>
        <p:nvSpPr>
          <p:cNvPr id="11" name="Rectángulo 10"/>
          <p:cNvSpPr/>
          <p:nvPr/>
        </p:nvSpPr>
        <p:spPr>
          <a:xfrm>
            <a:off x="10763083" y="2060620"/>
            <a:ext cx="1451280" cy="5099496"/>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56068"/>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6655820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ángulo 46"/>
          <p:cNvSpPr/>
          <p:nvPr/>
        </p:nvSpPr>
        <p:spPr>
          <a:xfrm>
            <a:off x="500161" y="1200170"/>
            <a:ext cx="9458180" cy="1200329"/>
          </a:xfrm>
          <a:prstGeom prst="rect">
            <a:avLst/>
          </a:prstGeom>
        </p:spPr>
        <p:txBody>
          <a:bodyPr wrap="square">
            <a:spAutoFit/>
          </a:bodyPr>
          <a:lstStyle/>
          <a:p>
            <a:pPr algn="just"/>
            <a:r>
              <a:rPr lang="es-MX" sz="2400" i="0" u="none" strike="noStrike" dirty="0" smtClean="0">
                <a:solidFill>
                  <a:srgbClr val="8B8C90"/>
                </a:solidFill>
                <a:effectLst/>
                <a:latin typeface="Calibri" panose="020F0502020204030204" pitchFamily="34" charset="0"/>
              </a:rPr>
              <a:t>Al término del la ponencia, las y los asistentes </a:t>
            </a:r>
            <a:r>
              <a:rPr lang="es-MX" sz="2400" dirty="0" smtClean="0">
                <a:solidFill>
                  <a:schemeClr val="bg1">
                    <a:lumMod val="50000"/>
                  </a:schemeClr>
                </a:solidFill>
                <a:latin typeface="Calibri" panose="020F0502020204030204" pitchFamily="34" charset="0"/>
              </a:rPr>
              <a:t>tendrán los </a:t>
            </a:r>
            <a:r>
              <a:rPr lang="es-MX" sz="2400" b="1" dirty="0" smtClean="0">
                <a:solidFill>
                  <a:schemeClr val="accent2"/>
                </a:solidFill>
                <a:latin typeface="Calibri" panose="020F0502020204030204" pitchFamily="34" charset="0"/>
              </a:rPr>
              <a:t>conocimientos y las habilidades </a:t>
            </a:r>
            <a:r>
              <a:rPr lang="es-MX" sz="2400" dirty="0" smtClean="0">
                <a:solidFill>
                  <a:schemeClr val="bg1">
                    <a:lumMod val="50000"/>
                  </a:schemeClr>
                </a:solidFill>
                <a:latin typeface="Calibri" panose="020F0502020204030204" pitchFamily="34" charset="0"/>
              </a:rPr>
              <a:t>para </a:t>
            </a:r>
            <a:r>
              <a:rPr lang="es-MX" sz="2400" b="1" dirty="0" smtClean="0">
                <a:solidFill>
                  <a:schemeClr val="accent2"/>
                </a:solidFill>
                <a:latin typeface="Calibri" panose="020F0502020204030204" pitchFamily="34" charset="0"/>
              </a:rPr>
              <a:t>ejercer y garantizar </a:t>
            </a:r>
            <a:r>
              <a:rPr lang="es-MX" sz="2400" dirty="0" smtClean="0">
                <a:solidFill>
                  <a:schemeClr val="bg1">
                    <a:lumMod val="50000"/>
                  </a:schemeClr>
                </a:solidFill>
                <a:latin typeface="Calibri" panose="020F0502020204030204" pitchFamily="34" charset="0"/>
              </a:rPr>
              <a:t>el acceso a la información pública, de manera </a:t>
            </a:r>
            <a:r>
              <a:rPr lang="es-MX" sz="2400" b="1" dirty="0" smtClean="0">
                <a:solidFill>
                  <a:schemeClr val="accent2"/>
                </a:solidFill>
                <a:latin typeface="Calibri" panose="020F0502020204030204" pitchFamily="34" charset="0"/>
              </a:rPr>
              <a:t>efectiva.</a:t>
            </a:r>
            <a:endParaRPr lang="es-MX" sz="2400" b="1" dirty="0">
              <a:solidFill>
                <a:schemeClr val="accent2"/>
              </a:solidFill>
            </a:endParaRPr>
          </a:p>
        </p:txBody>
      </p:sp>
      <p:sp>
        <p:nvSpPr>
          <p:cNvPr id="48" name="Rectángulo 47"/>
          <p:cNvSpPr/>
          <p:nvPr/>
        </p:nvSpPr>
        <p:spPr>
          <a:xfrm>
            <a:off x="500161" y="334224"/>
            <a:ext cx="4179927" cy="646331"/>
          </a:xfrm>
          <a:prstGeom prst="rect">
            <a:avLst/>
          </a:prstGeom>
        </p:spPr>
        <p:txBody>
          <a:bodyPr wrap="none">
            <a:spAutoFit/>
          </a:bodyPr>
          <a:lstStyle/>
          <a:p>
            <a:r>
              <a:rPr lang="es-MX" sz="3600" b="1" i="0" u="none" strike="noStrike" dirty="0" smtClean="0">
                <a:solidFill>
                  <a:srgbClr val="2E3B43"/>
                </a:solidFill>
                <a:effectLst>
                  <a:outerShdw blurRad="38100" dist="38100" dir="2700000" algn="tl">
                    <a:srgbClr val="000000">
                      <a:alpha val="43137"/>
                    </a:srgbClr>
                  </a:outerShdw>
                </a:effectLst>
                <a:latin typeface="Calibri" panose="020F0502020204030204" pitchFamily="34" charset="0"/>
              </a:rPr>
              <a:t>OBJETIVO GENERAL:</a:t>
            </a:r>
            <a:r>
              <a:rPr lang="es-MX" sz="3600" b="1" dirty="0" smtClean="0">
                <a:solidFill>
                  <a:srgbClr val="2E3B43"/>
                </a:solidFill>
                <a:effectLst>
                  <a:outerShdw blurRad="38100" dist="38100" dir="2700000" algn="tl">
                    <a:srgbClr val="000000">
                      <a:alpha val="43137"/>
                    </a:srgbClr>
                  </a:outerShdw>
                </a:effectLst>
              </a:rPr>
              <a:t> </a:t>
            </a:r>
            <a:endParaRPr lang="es-MX" sz="3600" b="1" dirty="0">
              <a:solidFill>
                <a:srgbClr val="2E3B43"/>
              </a:solidFill>
              <a:effectLst>
                <a:outerShdw blurRad="38100" dist="38100" dir="2700000" algn="tl">
                  <a:srgbClr val="000000">
                    <a:alpha val="43137"/>
                  </a:srgbClr>
                </a:outerShdw>
              </a:effectLst>
            </a:endParaRPr>
          </a:p>
        </p:txBody>
      </p:sp>
      <p:sp>
        <p:nvSpPr>
          <p:cNvPr id="49" name="Rectángulo 48"/>
          <p:cNvSpPr/>
          <p:nvPr/>
        </p:nvSpPr>
        <p:spPr>
          <a:xfrm>
            <a:off x="631065" y="4510263"/>
            <a:ext cx="9458180" cy="830997"/>
          </a:xfrm>
          <a:prstGeom prst="rect">
            <a:avLst/>
          </a:prstGeom>
        </p:spPr>
        <p:txBody>
          <a:bodyPr wrap="square">
            <a:spAutoFit/>
          </a:bodyPr>
          <a:lstStyle/>
          <a:p>
            <a:r>
              <a:rPr lang="es-MX" sz="2400" i="0" u="none" strike="noStrike" dirty="0" smtClean="0">
                <a:solidFill>
                  <a:srgbClr val="8B8C90"/>
                </a:solidFill>
                <a:effectLst/>
                <a:latin typeface="Calibri" panose="020F0502020204030204" pitchFamily="34" charset="0"/>
              </a:rPr>
              <a:t>Asistentes al diplomado del ITEI, con interés en ejercer y garantizar el Derecho de Acceso a la </a:t>
            </a:r>
            <a:r>
              <a:rPr lang="es-MX" sz="2400" dirty="0" smtClean="0">
                <a:solidFill>
                  <a:srgbClr val="8B8C90"/>
                </a:solidFill>
                <a:latin typeface="Calibri" panose="020F0502020204030204" pitchFamily="34" charset="0"/>
              </a:rPr>
              <a:t>I</a:t>
            </a:r>
            <a:r>
              <a:rPr lang="es-MX" sz="2400" i="0" u="none" strike="noStrike" dirty="0" smtClean="0">
                <a:solidFill>
                  <a:srgbClr val="8B8C90"/>
                </a:solidFill>
                <a:effectLst/>
                <a:latin typeface="Calibri" panose="020F0502020204030204" pitchFamily="34" charset="0"/>
              </a:rPr>
              <a:t>nformación Pública</a:t>
            </a:r>
            <a:r>
              <a:rPr lang="es-MX" sz="2400" b="1" i="0" u="none" strike="noStrike" dirty="0" smtClean="0">
                <a:solidFill>
                  <a:schemeClr val="accent2"/>
                </a:solidFill>
                <a:effectLst/>
                <a:latin typeface="Calibri" panose="020F0502020204030204" pitchFamily="34" charset="0"/>
              </a:rPr>
              <a:t>.</a:t>
            </a:r>
            <a:endParaRPr lang="es-MX" sz="2400" dirty="0">
              <a:solidFill>
                <a:schemeClr val="accent2"/>
              </a:solidFill>
            </a:endParaRPr>
          </a:p>
        </p:txBody>
      </p:sp>
      <p:sp>
        <p:nvSpPr>
          <p:cNvPr id="50" name="Rectángulo 49"/>
          <p:cNvSpPr/>
          <p:nvPr/>
        </p:nvSpPr>
        <p:spPr>
          <a:xfrm>
            <a:off x="500161" y="3548709"/>
            <a:ext cx="5317610" cy="646331"/>
          </a:xfrm>
          <a:prstGeom prst="rect">
            <a:avLst/>
          </a:prstGeom>
        </p:spPr>
        <p:txBody>
          <a:bodyPr wrap="none">
            <a:spAutoFit/>
          </a:bodyPr>
          <a:lstStyle/>
          <a:p>
            <a:r>
              <a:rPr lang="es-MX" sz="3600" b="1" i="0" strike="noStrike" dirty="0" smtClean="0">
                <a:solidFill>
                  <a:srgbClr val="2E3B43"/>
                </a:solidFill>
                <a:effectLst>
                  <a:outerShdw blurRad="38100" dist="38100" dir="2700000" algn="tl">
                    <a:srgbClr val="000000">
                      <a:alpha val="43137"/>
                    </a:srgbClr>
                  </a:outerShdw>
                </a:effectLst>
                <a:latin typeface="Calibri" panose="020F0502020204030204" pitchFamily="34" charset="0"/>
              </a:rPr>
              <a:t>PERFIL DEL PARTICIPANTE:</a:t>
            </a:r>
            <a:r>
              <a:rPr lang="es-MX" sz="3600" b="1" dirty="0" smtClean="0">
                <a:solidFill>
                  <a:srgbClr val="2E3B43"/>
                </a:solidFill>
                <a:effectLst>
                  <a:outerShdw blurRad="38100" dist="38100" dir="2700000" algn="tl">
                    <a:srgbClr val="000000">
                      <a:alpha val="43137"/>
                    </a:srgbClr>
                  </a:outerShdw>
                </a:effectLst>
              </a:rPr>
              <a:t> </a:t>
            </a:r>
            <a:endParaRPr lang="es-MX" sz="3600" b="1" dirty="0">
              <a:solidFill>
                <a:srgbClr val="2E3B43"/>
              </a:solidFill>
              <a:effectLst>
                <a:outerShdw blurRad="38100" dist="38100" dir="2700000" algn="tl">
                  <a:srgbClr val="000000">
                    <a:alpha val="43137"/>
                  </a:srgbClr>
                </a:outerShdw>
              </a:effectLst>
            </a:endParaRPr>
          </a:p>
        </p:txBody>
      </p:sp>
      <p:pic>
        <p:nvPicPr>
          <p:cNvPr id="6" name="Picture 2" descr="http://www.itei.org.mx/v3/micrositios/fotografia3/images/461_b.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10763083" y="2060620"/>
            <a:ext cx="1451280" cy="479738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10763083" y="0"/>
            <a:ext cx="1451280" cy="993502"/>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Rectángulo redondeado 2"/>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pic>
        <p:nvPicPr>
          <p:cNvPr id="11" name="Picture 2" descr="Resultado de imagen para objetivo"/>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84245" y="2506056"/>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313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3 Imagen"/>
          <p:cNvPicPr>
            <a:picLocks noChangeAspect="1"/>
          </p:cNvPicPr>
          <p:nvPr/>
        </p:nvPicPr>
        <p:blipFill rotWithShape="1">
          <a:blip r:embed="rId3" cstate="print">
            <a:lum/>
            <a:alphaModFix/>
          </a:blip>
          <a:srcRect l="54211" t="2749" r="27026" b="68734"/>
          <a:stretch/>
        </p:blipFill>
        <p:spPr>
          <a:xfrm>
            <a:off x="5782614" y="842253"/>
            <a:ext cx="1499788" cy="1416676"/>
          </a:xfrm>
          <a:prstGeom prst="rect">
            <a:avLst/>
          </a:prstGeom>
          <a:noFill/>
          <a:ln>
            <a:noFill/>
          </a:ln>
        </p:spPr>
      </p:pic>
      <p:sp>
        <p:nvSpPr>
          <p:cNvPr id="4" name="Título 1"/>
          <p:cNvSpPr txBox="1">
            <a:spLocks/>
          </p:cNvSpPr>
          <p:nvPr/>
        </p:nvSpPr>
        <p:spPr>
          <a:xfrm>
            <a:off x="7525484" y="1268760"/>
            <a:ext cx="3008313" cy="563662"/>
          </a:xfrm>
          <a:prstGeom prst="rect">
            <a:avLst/>
          </a:prstGeom>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solidFill>
                  <a:schemeClr val="bg1">
                    <a:lumMod val="50000"/>
                  </a:schemeClr>
                </a:solidFill>
              </a:rPr>
              <a:t>60% teoría</a:t>
            </a:r>
          </a:p>
        </p:txBody>
      </p:sp>
      <p:sp>
        <p:nvSpPr>
          <p:cNvPr id="5" name="Título 1"/>
          <p:cNvSpPr txBox="1">
            <a:spLocks/>
          </p:cNvSpPr>
          <p:nvPr/>
        </p:nvSpPr>
        <p:spPr>
          <a:xfrm>
            <a:off x="7525484" y="4581128"/>
            <a:ext cx="3008313" cy="563662"/>
          </a:xfrm>
          <a:prstGeom prst="rect">
            <a:avLst/>
          </a:prstGeom>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solidFill>
                  <a:schemeClr val="bg1">
                    <a:lumMod val="50000"/>
                  </a:schemeClr>
                </a:solidFill>
              </a:rPr>
              <a:t>40% practica</a:t>
            </a:r>
          </a:p>
        </p:txBody>
      </p:sp>
      <p:sp>
        <p:nvSpPr>
          <p:cNvPr id="6" name="Título 1"/>
          <p:cNvSpPr txBox="1">
            <a:spLocks/>
          </p:cNvSpPr>
          <p:nvPr/>
        </p:nvSpPr>
        <p:spPr>
          <a:xfrm>
            <a:off x="452836" y="2580257"/>
            <a:ext cx="2573699" cy="845522"/>
          </a:xfrm>
          <a:prstGeom prst="rect">
            <a:avLst/>
          </a:prstGeom>
        </p:spPr>
        <p:txBody>
          <a:bodyP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b="1" dirty="0" smtClean="0">
                <a:solidFill>
                  <a:srgbClr val="2E3B43"/>
                </a:solidFill>
              </a:rPr>
              <a:t>Estrategia de ponencia</a:t>
            </a:r>
            <a:endParaRPr lang="es-MX" sz="3600" b="1" dirty="0">
              <a:solidFill>
                <a:srgbClr val="2E3B43"/>
              </a:solidFill>
            </a:endParaRPr>
          </a:p>
        </p:txBody>
      </p:sp>
      <p:pic>
        <p:nvPicPr>
          <p:cNvPr id="7" name="3 Imagen"/>
          <p:cNvPicPr>
            <a:picLocks noChangeAspect="1"/>
          </p:cNvPicPr>
          <p:nvPr/>
        </p:nvPicPr>
        <p:blipFill rotWithShape="1">
          <a:blip r:embed="rId3" cstate="print">
            <a:lum/>
            <a:alphaModFix/>
          </a:blip>
          <a:srcRect l="52921" t="67562" r="27026" b="1846"/>
          <a:stretch/>
        </p:blipFill>
        <p:spPr>
          <a:xfrm>
            <a:off x="5782614" y="4103105"/>
            <a:ext cx="1602819" cy="1519707"/>
          </a:xfrm>
          <a:prstGeom prst="rect">
            <a:avLst/>
          </a:prstGeom>
          <a:noFill/>
          <a:ln>
            <a:noFill/>
          </a:ln>
        </p:spPr>
      </p:pic>
      <p:cxnSp>
        <p:nvCxnSpPr>
          <p:cNvPr id="8" name="Conector recto de flecha 7"/>
          <p:cNvCxnSpPr>
            <a:stCxn id="6" idx="3"/>
          </p:cNvCxnSpPr>
          <p:nvPr/>
        </p:nvCxnSpPr>
        <p:spPr>
          <a:xfrm flipV="1">
            <a:off x="3026535" y="1550591"/>
            <a:ext cx="2575775" cy="145242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0" name="Conector recto de flecha 9"/>
          <p:cNvCxnSpPr>
            <a:stCxn id="6" idx="3"/>
          </p:cNvCxnSpPr>
          <p:nvPr/>
        </p:nvCxnSpPr>
        <p:spPr>
          <a:xfrm>
            <a:off x="3026535" y="3003018"/>
            <a:ext cx="2472744" cy="185994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3" name="Rectángulo redondeado 12"/>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Imagen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5" name="Rectángulo 14"/>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15"/>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7" name="Picture 2" descr="http://www.itei.org.mx/v3/micrositios/fotografia3/images/461_b.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88311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0" y="0"/>
            <a:ext cx="10763083"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3714950" y="1222691"/>
            <a:ext cx="4041597" cy="1387176"/>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t" anchorCtr="0" compatLnSpc="1">
            <a:spAutoFit/>
          </a:bodyPr>
          <a:lstStyle/>
          <a:p>
            <a:pPr algn="ctr" hangingPunct="0">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s-MX" sz="2800" b="1" dirty="0">
                <a:solidFill>
                  <a:srgbClr val="2E3B43"/>
                </a:solidFill>
                <a:latin typeface="Calibri" pitchFamily="34"/>
                <a:ea typeface="Microsoft YaHei" pitchFamily="2"/>
                <a:cs typeface="Mangal" pitchFamily="2"/>
              </a:rPr>
              <a:t>Dinámica de Presentación</a:t>
            </a:r>
          </a:p>
          <a:p>
            <a:pPr algn="ctr" hangingPunct="0">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s-MX" sz="2800" b="1" dirty="0">
                <a:solidFill>
                  <a:srgbClr val="2E3B43"/>
                </a:solidFill>
                <a:latin typeface="Calibri" pitchFamily="34"/>
                <a:ea typeface="Microsoft YaHei" pitchFamily="2"/>
                <a:cs typeface="Mangal" pitchFamily="2"/>
              </a:rPr>
              <a:t>Y </a:t>
            </a:r>
          </a:p>
          <a:p>
            <a:pPr algn="ctr" hangingPunct="0">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s-MX" sz="2800" b="1" dirty="0">
                <a:solidFill>
                  <a:srgbClr val="2E3B43"/>
                </a:solidFill>
                <a:latin typeface="Calibri" pitchFamily="34"/>
                <a:ea typeface="Microsoft YaHei" pitchFamily="2"/>
                <a:cs typeface="Mangal" pitchFamily="2"/>
              </a:rPr>
              <a:t>Análisis  de  Expectativas</a:t>
            </a:r>
          </a:p>
        </p:txBody>
      </p:sp>
      <p:sp>
        <p:nvSpPr>
          <p:cNvPr id="4" name="3 Marcador de texto"/>
          <p:cNvSpPr/>
          <p:nvPr/>
        </p:nvSpPr>
        <p:spPr>
          <a:xfrm>
            <a:off x="3381241" y="1916279"/>
            <a:ext cx="5486399" cy="804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lstStyle/>
          <a:p>
            <a:pPr marL="342720" indent="-342720" algn="ctr" hangingPunct="0">
              <a:spcBef>
                <a:spcPts val="799"/>
              </a:spcBef>
              <a:tabLst>
                <a:tab pos="342720" algn="l"/>
                <a:tab pos="1257120" algn="l"/>
                <a:tab pos="2171520" algn="l"/>
                <a:tab pos="3085919" algn="l"/>
                <a:tab pos="4000320" algn="l"/>
                <a:tab pos="4914720" algn="l"/>
                <a:tab pos="5829119" algn="l"/>
                <a:tab pos="6743519" algn="l"/>
                <a:tab pos="7657920" algn="l"/>
                <a:tab pos="8572320" algn="l"/>
                <a:tab pos="9486720" algn="l"/>
                <a:tab pos="10401120" algn="l"/>
              </a:tabLst>
            </a:pPr>
            <a:endParaRPr lang="es-MX" sz="3200" b="1" dirty="0">
              <a:solidFill>
                <a:srgbClr val="002060"/>
              </a:solidFill>
              <a:latin typeface="Calibri" pitchFamily="34"/>
              <a:ea typeface="Microsoft YaHei" pitchFamily="2"/>
              <a:cs typeface="Mangal" pitchFamily="2"/>
            </a:endParaRPr>
          </a:p>
        </p:txBody>
      </p:sp>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8" name="Rectángulo 7"/>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Picture 2" descr="http://www.itei.org.mx/v3/micrositios/fotografia3/images/461_b.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86180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953037" y="2618766"/>
            <a:ext cx="9026931" cy="3228241"/>
          </a:xfrm>
          <a:noFill/>
          <a:ln>
            <a:miter lim="800000"/>
            <a:headEnd/>
            <a:tailEnd/>
          </a:ln>
        </p:spPr>
        <p:txBody>
          <a:bodyPr vert="horz" wrap="square" lIns="91440" tIns="45720" rIns="91440" bIns="45720" numCol="1" rtlCol="0" anchor="t" anchorCtr="0" compatLnSpc="1">
            <a:prstTxWarp prst="textNoShape">
              <a:avLst/>
            </a:prstTxWarp>
            <a:normAutofit fontScale="90000"/>
          </a:bodyPr>
          <a:lstStyle/>
          <a:p>
            <a:r>
              <a:rPr lang="es-MX" sz="2400" b="1" dirty="0">
                <a:solidFill>
                  <a:srgbClr val="2E3B43"/>
                </a:solidFill>
              </a:rPr>
              <a:t>1</a:t>
            </a:r>
            <a:r>
              <a:rPr lang="es-MX" sz="2400" b="1" dirty="0" smtClean="0">
                <a:solidFill>
                  <a:srgbClr val="2E3B43"/>
                </a:solidFill>
              </a:rPr>
              <a:t>.</a:t>
            </a:r>
            <a:r>
              <a:rPr lang="es-MX" sz="2400" b="1" dirty="0" smtClean="0">
                <a:solidFill>
                  <a:srgbClr val="00A1B1"/>
                </a:solidFill>
              </a:rPr>
              <a:t> </a:t>
            </a:r>
            <a:r>
              <a:rPr lang="es-MX" sz="2400" b="1" dirty="0">
                <a:solidFill>
                  <a:schemeClr val="bg1">
                    <a:lumMod val="50000"/>
                  </a:schemeClr>
                </a:solidFill>
              </a:rPr>
              <a:t>Compartan su </a:t>
            </a:r>
            <a:r>
              <a:rPr lang="es-MX" sz="2400" b="1" dirty="0">
                <a:solidFill>
                  <a:schemeClr val="accent2"/>
                </a:solidFill>
              </a:rPr>
              <a:t>nombre </a:t>
            </a:r>
            <a:r>
              <a:rPr lang="es-MX" sz="2400" b="1" dirty="0" smtClean="0">
                <a:solidFill>
                  <a:schemeClr val="bg1">
                    <a:lumMod val="50000"/>
                  </a:schemeClr>
                </a:solidFill>
              </a:rPr>
              <a:t>completo</a:t>
            </a:r>
            <a:br>
              <a:rPr lang="es-MX" sz="2400" b="1" dirty="0" smtClean="0">
                <a:solidFill>
                  <a:schemeClr val="bg1">
                    <a:lumMod val="50000"/>
                  </a:schemeClr>
                </a:solidFill>
              </a:rPr>
            </a:br>
            <a:r>
              <a:rPr lang="es-MX" sz="2400" b="1" dirty="0">
                <a:solidFill>
                  <a:schemeClr val="bg1">
                    <a:lumMod val="50000"/>
                  </a:schemeClr>
                </a:solidFill>
              </a:rPr>
              <a:t/>
            </a:r>
            <a:br>
              <a:rPr lang="es-MX" sz="2400" b="1" dirty="0">
                <a:solidFill>
                  <a:schemeClr val="bg1">
                    <a:lumMod val="50000"/>
                  </a:schemeClr>
                </a:solidFill>
              </a:rPr>
            </a:br>
            <a:r>
              <a:rPr lang="es-MX" sz="2400" b="1" dirty="0" smtClean="0">
                <a:solidFill>
                  <a:srgbClr val="2E3B43"/>
                </a:solidFill>
              </a:rPr>
              <a:t>2.</a:t>
            </a:r>
            <a:r>
              <a:rPr lang="es-MX" sz="2400" b="1" dirty="0" smtClean="0">
                <a:solidFill>
                  <a:schemeClr val="accent2"/>
                </a:solidFill>
              </a:rPr>
              <a:t> </a:t>
            </a:r>
            <a:r>
              <a:rPr lang="es-MX" sz="2400" b="1" dirty="0">
                <a:solidFill>
                  <a:schemeClr val="accent2"/>
                </a:solidFill>
              </a:rPr>
              <a:t>Institución </a:t>
            </a:r>
            <a:r>
              <a:rPr lang="es-MX" sz="2400" b="1" dirty="0">
                <a:solidFill>
                  <a:schemeClr val="bg1">
                    <a:lumMod val="50000"/>
                  </a:schemeClr>
                </a:solidFill>
              </a:rPr>
              <a:t>y </a:t>
            </a:r>
            <a:r>
              <a:rPr lang="es-MX" sz="2400" b="1" dirty="0">
                <a:solidFill>
                  <a:schemeClr val="accent2"/>
                </a:solidFill>
              </a:rPr>
              <a:t>área </a:t>
            </a:r>
            <a:r>
              <a:rPr lang="es-MX" sz="2400" b="1" dirty="0">
                <a:solidFill>
                  <a:schemeClr val="bg1">
                    <a:lumMod val="50000"/>
                  </a:schemeClr>
                </a:solidFill>
              </a:rPr>
              <a:t>a la que </a:t>
            </a:r>
            <a:r>
              <a:rPr lang="es-MX" sz="2400" b="1" dirty="0" smtClean="0">
                <a:solidFill>
                  <a:schemeClr val="bg1">
                    <a:lumMod val="50000"/>
                  </a:schemeClr>
                </a:solidFill>
              </a:rPr>
              <a:t>pertenecen</a:t>
            </a:r>
            <a:br>
              <a:rPr lang="es-MX" sz="2400" b="1" dirty="0" smtClean="0">
                <a:solidFill>
                  <a:schemeClr val="bg1">
                    <a:lumMod val="50000"/>
                  </a:schemeClr>
                </a:solidFill>
              </a:rPr>
            </a:br>
            <a:r>
              <a:rPr lang="es-MX" sz="2400" b="1" dirty="0">
                <a:solidFill>
                  <a:schemeClr val="bg1">
                    <a:lumMod val="50000"/>
                  </a:schemeClr>
                </a:solidFill>
              </a:rPr>
              <a:t/>
            </a:r>
            <a:br>
              <a:rPr lang="es-MX" sz="2400" b="1" dirty="0">
                <a:solidFill>
                  <a:schemeClr val="bg1">
                    <a:lumMod val="50000"/>
                  </a:schemeClr>
                </a:solidFill>
              </a:rPr>
            </a:br>
            <a:r>
              <a:rPr lang="es-MX" sz="2400" b="1" dirty="0" smtClean="0">
                <a:solidFill>
                  <a:srgbClr val="2E3B43"/>
                </a:solidFill>
              </a:rPr>
              <a:t>3.</a:t>
            </a:r>
            <a:r>
              <a:rPr lang="es-MX" sz="2400" b="1" dirty="0" smtClean="0">
                <a:solidFill>
                  <a:srgbClr val="00A1B1"/>
                </a:solidFill>
              </a:rPr>
              <a:t> </a:t>
            </a:r>
            <a:r>
              <a:rPr lang="es-MX" sz="2400" b="1" dirty="0" smtClean="0">
                <a:solidFill>
                  <a:schemeClr val="bg1">
                    <a:lumMod val="50000"/>
                  </a:schemeClr>
                </a:solidFill>
              </a:rPr>
              <a:t>Mencionar, expectativas</a:t>
            </a:r>
            <a:br>
              <a:rPr lang="es-MX" sz="2400" b="1" dirty="0" smtClean="0">
                <a:solidFill>
                  <a:schemeClr val="bg1">
                    <a:lumMod val="50000"/>
                  </a:schemeClr>
                </a:solidFill>
              </a:rPr>
            </a:br>
            <a:r>
              <a:rPr lang="es-MX" sz="2400" dirty="0">
                <a:solidFill>
                  <a:schemeClr val="bg1">
                    <a:lumMod val="50000"/>
                  </a:schemeClr>
                </a:solidFill>
                <a:cs typeface="Arial" charset="0"/>
              </a:rPr>
              <a:t/>
            </a:r>
            <a:br>
              <a:rPr lang="es-MX" sz="2400" dirty="0">
                <a:solidFill>
                  <a:schemeClr val="bg1">
                    <a:lumMod val="50000"/>
                  </a:schemeClr>
                </a:solidFill>
                <a:cs typeface="Arial" charset="0"/>
              </a:rPr>
            </a:br>
            <a:r>
              <a:rPr lang="es-MX" sz="2400" dirty="0" smtClean="0">
                <a:solidFill>
                  <a:schemeClr val="bg1">
                    <a:lumMod val="50000"/>
                  </a:schemeClr>
                </a:solidFill>
                <a:cs typeface="Arial" charset="0"/>
              </a:rPr>
              <a:t>	¿</a:t>
            </a:r>
            <a:r>
              <a:rPr lang="es-MX" sz="2400" dirty="0">
                <a:solidFill>
                  <a:schemeClr val="accent2"/>
                </a:solidFill>
                <a:cs typeface="Arial" charset="0"/>
              </a:rPr>
              <a:t>Qué esperan </a:t>
            </a:r>
            <a:r>
              <a:rPr lang="es-MX" sz="2400" dirty="0" smtClean="0">
                <a:solidFill>
                  <a:schemeClr val="bg1">
                    <a:lumMod val="50000"/>
                  </a:schemeClr>
                </a:solidFill>
                <a:cs typeface="Arial" charset="0"/>
              </a:rPr>
              <a:t>del Diplomado?</a:t>
            </a:r>
            <a:r>
              <a:rPr lang="es-MX" sz="2400" dirty="0">
                <a:solidFill>
                  <a:schemeClr val="bg1">
                    <a:lumMod val="50000"/>
                  </a:schemeClr>
                </a:solidFill>
                <a:cs typeface="Arial" charset="0"/>
              </a:rPr>
              <a:t/>
            </a:r>
            <a:br>
              <a:rPr lang="es-MX" sz="2400" dirty="0">
                <a:solidFill>
                  <a:schemeClr val="bg1">
                    <a:lumMod val="50000"/>
                  </a:schemeClr>
                </a:solidFill>
                <a:cs typeface="Arial" charset="0"/>
              </a:rPr>
            </a:br>
            <a:r>
              <a:rPr lang="es-MX" sz="2400" dirty="0" smtClean="0">
                <a:solidFill>
                  <a:schemeClr val="bg1">
                    <a:lumMod val="50000"/>
                  </a:schemeClr>
                </a:solidFill>
                <a:cs typeface="Arial" charset="0"/>
              </a:rPr>
              <a:t>	¿</a:t>
            </a:r>
            <a:r>
              <a:rPr lang="es-MX" sz="2400" dirty="0">
                <a:solidFill>
                  <a:schemeClr val="accent2"/>
                </a:solidFill>
                <a:cs typeface="Arial" charset="0"/>
              </a:rPr>
              <a:t>Qué esperan </a:t>
            </a:r>
            <a:r>
              <a:rPr lang="es-MX" sz="2400" dirty="0" smtClean="0">
                <a:solidFill>
                  <a:schemeClr val="bg1">
                    <a:lumMod val="50000"/>
                  </a:schemeClr>
                </a:solidFill>
                <a:cs typeface="Arial" charset="0"/>
              </a:rPr>
              <a:t>de la ponencia?</a:t>
            </a:r>
            <a:r>
              <a:rPr lang="es-MX" sz="2400" dirty="0">
                <a:solidFill>
                  <a:schemeClr val="bg1">
                    <a:lumMod val="50000"/>
                  </a:schemeClr>
                </a:solidFill>
                <a:cs typeface="Arial" charset="0"/>
              </a:rPr>
              <a:t/>
            </a:r>
            <a:br>
              <a:rPr lang="es-MX" sz="2400" dirty="0">
                <a:solidFill>
                  <a:schemeClr val="bg1">
                    <a:lumMod val="50000"/>
                  </a:schemeClr>
                </a:solidFill>
                <a:cs typeface="Arial" charset="0"/>
              </a:rPr>
            </a:br>
            <a:r>
              <a:rPr lang="es-MX" sz="2400" dirty="0" smtClean="0">
                <a:solidFill>
                  <a:schemeClr val="bg1">
                    <a:lumMod val="50000"/>
                  </a:schemeClr>
                </a:solidFill>
                <a:cs typeface="Arial" charset="0"/>
              </a:rPr>
              <a:t/>
            </a:r>
            <a:br>
              <a:rPr lang="es-MX" sz="2400" dirty="0" smtClean="0">
                <a:solidFill>
                  <a:schemeClr val="bg1">
                    <a:lumMod val="50000"/>
                  </a:schemeClr>
                </a:solidFill>
                <a:cs typeface="Arial" charset="0"/>
              </a:rPr>
            </a:br>
            <a:r>
              <a:rPr lang="es-MX" sz="2400" dirty="0" smtClean="0">
                <a:solidFill>
                  <a:schemeClr val="bg1">
                    <a:lumMod val="50000"/>
                  </a:schemeClr>
                </a:solidFill>
                <a:cs typeface="Arial" charset="0"/>
              </a:rPr>
              <a:t>	¿</a:t>
            </a:r>
            <a:r>
              <a:rPr lang="es-MX" sz="2400" dirty="0">
                <a:solidFill>
                  <a:schemeClr val="bg1">
                    <a:lumMod val="50000"/>
                  </a:schemeClr>
                </a:solidFill>
                <a:cs typeface="Arial" charset="0"/>
              </a:rPr>
              <a:t>A qué se </a:t>
            </a:r>
            <a:r>
              <a:rPr lang="es-MX" sz="2400" dirty="0">
                <a:solidFill>
                  <a:schemeClr val="accent2"/>
                </a:solidFill>
                <a:cs typeface="Arial" charset="0"/>
              </a:rPr>
              <a:t>comprometen </a:t>
            </a:r>
            <a:r>
              <a:rPr lang="es-MX" sz="2400" dirty="0">
                <a:solidFill>
                  <a:schemeClr val="bg1">
                    <a:lumMod val="50000"/>
                  </a:schemeClr>
                </a:solidFill>
                <a:cs typeface="Arial" charset="0"/>
              </a:rPr>
              <a:t>para lograr el </a:t>
            </a:r>
            <a:r>
              <a:rPr lang="es-MX" sz="2400" dirty="0">
                <a:solidFill>
                  <a:schemeClr val="accent2"/>
                </a:solidFill>
                <a:cs typeface="Arial" charset="0"/>
              </a:rPr>
              <a:t>éxito </a:t>
            </a:r>
            <a:r>
              <a:rPr lang="es-MX" sz="2400" dirty="0">
                <a:solidFill>
                  <a:schemeClr val="bg1">
                    <a:lumMod val="50000"/>
                  </a:schemeClr>
                </a:solidFill>
                <a:cs typeface="Arial" charset="0"/>
              </a:rPr>
              <a:t>de la </a:t>
            </a:r>
            <a:r>
              <a:rPr lang="es-MX" sz="2400" dirty="0" smtClean="0">
                <a:solidFill>
                  <a:schemeClr val="bg1">
                    <a:lumMod val="50000"/>
                  </a:schemeClr>
                </a:solidFill>
                <a:cs typeface="Arial" charset="0"/>
              </a:rPr>
              <a:t>ponencia?</a:t>
            </a:r>
            <a:endParaRPr lang="es-ES" sz="2400" dirty="0">
              <a:solidFill>
                <a:schemeClr val="bg1">
                  <a:lumMod val="50000"/>
                </a:schemeClr>
              </a:solidFill>
              <a:cs typeface="Arial" charset="0"/>
            </a:endParaRPr>
          </a:p>
        </p:txBody>
      </p:sp>
      <p:sp>
        <p:nvSpPr>
          <p:cNvPr id="23555" name="1 Marcador de número de diapositiva"/>
          <p:cNvSpPr txBox="1">
            <a:spLocks/>
          </p:cNvSpPr>
          <p:nvPr/>
        </p:nvSpPr>
        <p:spPr bwMode="auto">
          <a:xfrm>
            <a:off x="1703388" y="6308726"/>
            <a:ext cx="2133600" cy="365125"/>
          </a:xfrm>
          <a:prstGeom prst="rect">
            <a:avLst/>
          </a:prstGeom>
          <a:noFill/>
          <a:ln w="9525">
            <a:noFill/>
            <a:miter lim="800000"/>
            <a:headEnd/>
            <a:tailEnd/>
          </a:ln>
        </p:spPr>
        <p:txBody>
          <a:bodyPr anchor="ctr"/>
          <a:lstStyle/>
          <a:p>
            <a:fld id="{3B031A28-174B-4E0B-B878-6D499FD0823F}" type="slidenum">
              <a:rPr lang="es-MX" sz="1200">
                <a:solidFill>
                  <a:schemeClr val="bg1"/>
                </a:solidFill>
              </a:rPr>
              <a:pPr/>
              <a:t>5</a:t>
            </a:fld>
            <a:endParaRPr lang="es-MX" sz="1200">
              <a:solidFill>
                <a:schemeClr val="bg1"/>
              </a:solidFill>
            </a:endParaRPr>
          </a:p>
        </p:txBody>
      </p:sp>
      <p:sp>
        <p:nvSpPr>
          <p:cNvPr id="7" name="2 Rectángulo"/>
          <p:cNvSpPr/>
          <p:nvPr/>
        </p:nvSpPr>
        <p:spPr>
          <a:xfrm>
            <a:off x="3231521" y="387556"/>
            <a:ext cx="4586362" cy="1571842"/>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t" anchorCtr="0" compatLnSpc="1">
            <a:spAutoFit/>
          </a:bodyPr>
          <a:lstStyle/>
          <a:p>
            <a:pPr algn="ctr" hangingPunct="0">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s-MX" sz="3200" b="1" dirty="0">
                <a:solidFill>
                  <a:srgbClr val="2E3B43"/>
                </a:solidFill>
                <a:latin typeface="Calibri" pitchFamily="34"/>
                <a:ea typeface="Microsoft YaHei" pitchFamily="2"/>
                <a:cs typeface="Mangal" pitchFamily="2"/>
              </a:rPr>
              <a:t>Dinámica de Presentación</a:t>
            </a:r>
          </a:p>
          <a:p>
            <a:pPr algn="ctr" hangingPunct="0">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s-MX" sz="3200" b="1" dirty="0">
                <a:solidFill>
                  <a:srgbClr val="2E3B43"/>
                </a:solidFill>
                <a:latin typeface="Calibri" pitchFamily="34"/>
                <a:ea typeface="Microsoft YaHei" pitchFamily="2"/>
                <a:cs typeface="Mangal" pitchFamily="2"/>
              </a:rPr>
              <a:t>Y </a:t>
            </a:r>
          </a:p>
          <a:p>
            <a:pPr algn="ctr" hangingPunct="0">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s-MX" sz="3200" b="1" dirty="0">
                <a:solidFill>
                  <a:srgbClr val="2E3B43"/>
                </a:solidFill>
                <a:latin typeface="Calibri" pitchFamily="34"/>
                <a:ea typeface="Microsoft YaHei" pitchFamily="2"/>
                <a:cs typeface="Mangal" pitchFamily="2"/>
              </a:rPr>
              <a:t>Análisis  de  Expectativas</a:t>
            </a:r>
          </a:p>
        </p:txBody>
      </p:sp>
      <p:sp>
        <p:nvSpPr>
          <p:cNvPr id="5" name="Rectángulo redondeado 4"/>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8" name="Rectángulo 7"/>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Picture 2" descr="http://www.itei.org.mx/v3/micrositios/fotografia3/images/461_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48277"/>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5 Imagen" descr="C:\Users\Joan\Documents\My Maps\MAPAS CORTESÍA Y ATENCIÓN TELEFÓNICA\tempFile.bmp"/>
          <p:cNvPicPr>
            <a:picLocks noChangeAspect="1"/>
          </p:cNvPicPr>
          <p:nvPr/>
        </p:nvPicPr>
        <p:blipFill>
          <a:blip r:embed="rId3" cstate="print">
            <a:lum/>
            <a:alphaModFix/>
          </a:blip>
          <a:srcRect/>
          <a:stretch>
            <a:fillRect/>
          </a:stretch>
        </p:blipFill>
        <p:spPr>
          <a:xfrm>
            <a:off x="1919536" y="548680"/>
            <a:ext cx="8358120" cy="5500800"/>
          </a:xfrm>
          <a:prstGeom prst="rect">
            <a:avLst/>
          </a:prstGeom>
          <a:noFill/>
          <a:ln>
            <a:noFill/>
          </a:ln>
        </p:spPr>
      </p:pic>
      <p:sp>
        <p:nvSpPr>
          <p:cNvPr id="4" name="Rectángulo 3"/>
          <p:cNvSpPr/>
          <p:nvPr/>
        </p:nvSpPr>
        <p:spPr>
          <a:xfrm>
            <a:off x="7680176" y="3299080"/>
            <a:ext cx="2880320" cy="142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Rectángulo redondeado 4"/>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7" name="Rectángulo 6"/>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Picture 2" descr="http://www.itei.org.mx/v3/micrositios/fotografia3/images/461_b.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954670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 y="0"/>
            <a:ext cx="10763083"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2 Rectángulo"/>
          <p:cNvSpPr/>
          <p:nvPr/>
        </p:nvSpPr>
        <p:spPr>
          <a:xfrm>
            <a:off x="4697666" y="1264360"/>
            <a:ext cx="2009759" cy="525401"/>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t" anchorCtr="0" compatLnSpc="1">
            <a:spAutoFit/>
          </a:bodyPr>
          <a:lstStyle/>
          <a:p>
            <a:pPr algn="ctr" hangingPunct="0">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es-MX" sz="2800" b="1" dirty="0">
                <a:solidFill>
                  <a:srgbClr val="2E3B43"/>
                </a:solidFill>
                <a:latin typeface="Calibri" pitchFamily="34"/>
                <a:ea typeface="Microsoft YaHei" pitchFamily="2"/>
                <a:cs typeface="Mangal" pitchFamily="2"/>
              </a:rPr>
              <a:t>APLICACIÓN</a:t>
            </a:r>
          </a:p>
        </p:txBody>
      </p:sp>
      <p:sp>
        <p:nvSpPr>
          <p:cNvPr id="3" name="3 Marcador de texto"/>
          <p:cNvSpPr/>
          <p:nvPr/>
        </p:nvSpPr>
        <p:spPr>
          <a:xfrm>
            <a:off x="3010861" y="2060619"/>
            <a:ext cx="5486399" cy="804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lstStyle/>
          <a:p>
            <a:pPr marL="342720" indent="-342720" algn="ctr" hangingPunct="0">
              <a:tabLst>
                <a:tab pos="342720" algn="l"/>
                <a:tab pos="1257120" algn="l"/>
                <a:tab pos="2171520" algn="l"/>
                <a:tab pos="3085919" algn="l"/>
                <a:tab pos="4000320" algn="l"/>
                <a:tab pos="4914720" algn="l"/>
                <a:tab pos="5829119" algn="l"/>
                <a:tab pos="6743519" algn="l"/>
                <a:tab pos="7657920" algn="l"/>
                <a:tab pos="8572320" algn="l"/>
                <a:tab pos="9486720" algn="l"/>
                <a:tab pos="10401120" algn="l"/>
              </a:tabLst>
            </a:pPr>
            <a:r>
              <a:rPr lang="es-MX" sz="2400" b="1" dirty="0">
                <a:solidFill>
                  <a:srgbClr val="2E3B43"/>
                </a:solidFill>
                <a:latin typeface="Arial" pitchFamily="34"/>
                <a:ea typeface="Arial" pitchFamily="34"/>
                <a:cs typeface="Arial" pitchFamily="34"/>
              </a:rPr>
              <a:t>EVALUACIÓN PREVIA DE CONOCIMIENTOS</a:t>
            </a:r>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7" name="Rectángulo 6"/>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Picture 2" descr="http://www.itei.org.mx/v3/micrositios/fotografia3/images/461_b.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147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5329238" cy="910713"/>
          </a:xfrm>
        </p:spPr>
        <p:txBody>
          <a:bodyPr>
            <a:normAutofit/>
          </a:bodyPr>
          <a:lstStyle/>
          <a:p>
            <a:r>
              <a:rPr lang="es-MX" sz="3600" b="1" dirty="0" smtClean="0">
                <a:solidFill>
                  <a:srgbClr val="2E3B43"/>
                </a:solidFill>
                <a:latin typeface="+mn-lt"/>
              </a:rPr>
              <a:t>Contenido</a:t>
            </a:r>
            <a:r>
              <a:rPr lang="es-MX" sz="3600" b="1" dirty="0" smtClean="0">
                <a:solidFill>
                  <a:srgbClr val="2E3B43"/>
                </a:solidFill>
              </a:rPr>
              <a:t> </a:t>
            </a:r>
            <a:r>
              <a:rPr lang="es-MX" sz="3600" b="1" dirty="0" smtClean="0">
                <a:solidFill>
                  <a:srgbClr val="2E3B43"/>
                </a:solidFill>
                <a:latin typeface="+mn-lt"/>
              </a:rPr>
              <a:t>Temático</a:t>
            </a:r>
            <a:endParaRPr lang="es-MX" sz="3600" b="1" dirty="0">
              <a:solidFill>
                <a:srgbClr val="2E3B43"/>
              </a:solidFill>
              <a:latin typeface="+mn-lt"/>
            </a:endParaRPr>
          </a:p>
        </p:txBody>
      </p:sp>
      <p:sp>
        <p:nvSpPr>
          <p:cNvPr id="3" name="Marcador de texto 2"/>
          <p:cNvSpPr>
            <a:spLocks noGrp="1"/>
          </p:cNvSpPr>
          <p:nvPr>
            <p:ph type="body" idx="1"/>
          </p:nvPr>
        </p:nvSpPr>
        <p:spPr>
          <a:xfrm>
            <a:off x="280988" y="1581744"/>
            <a:ext cx="7175880" cy="493712"/>
          </a:xfrm>
        </p:spPr>
        <p:txBody>
          <a:bodyPr>
            <a:normAutofit/>
          </a:bodyPr>
          <a:lstStyle/>
          <a:p>
            <a:r>
              <a:rPr lang="es-MX" dirty="0" smtClean="0">
                <a:solidFill>
                  <a:schemeClr val="accent2"/>
                </a:solidFill>
              </a:rPr>
              <a:t>I. Procedimiento de Acceso a la Información</a:t>
            </a:r>
            <a:endParaRPr lang="es-MX" dirty="0">
              <a:solidFill>
                <a:schemeClr val="accent2"/>
              </a:solidFill>
            </a:endParaRPr>
          </a:p>
        </p:txBody>
      </p:sp>
      <p:sp>
        <p:nvSpPr>
          <p:cNvPr id="4" name="Marcador de contenido 3"/>
          <p:cNvSpPr>
            <a:spLocks noGrp="1"/>
          </p:cNvSpPr>
          <p:nvPr>
            <p:ph sz="half" idx="2"/>
          </p:nvPr>
        </p:nvSpPr>
        <p:spPr>
          <a:xfrm>
            <a:off x="839788" y="2381361"/>
            <a:ext cx="4040188" cy="3737999"/>
          </a:xfrm>
        </p:spPr>
        <p:txBody>
          <a:bodyPr>
            <a:normAutofit/>
          </a:bodyPr>
          <a:lstStyle/>
          <a:p>
            <a:pPr marL="0" indent="0">
              <a:buNone/>
            </a:pPr>
            <a:r>
              <a:rPr lang="es-MX" sz="2400" dirty="0" smtClean="0">
                <a:solidFill>
                  <a:schemeClr val="bg1">
                    <a:lumMod val="50000"/>
                  </a:schemeClr>
                </a:solidFill>
              </a:rPr>
              <a:t>1. Introducción</a:t>
            </a:r>
          </a:p>
          <a:p>
            <a:pPr marL="0" indent="0">
              <a:buNone/>
            </a:pPr>
            <a:r>
              <a:rPr lang="es-MX" sz="2400" dirty="0">
                <a:solidFill>
                  <a:schemeClr val="bg1">
                    <a:lumMod val="50000"/>
                  </a:schemeClr>
                </a:solidFill>
              </a:rPr>
              <a:t>2</a:t>
            </a:r>
            <a:r>
              <a:rPr lang="es-MX" sz="2400" dirty="0" smtClean="0">
                <a:solidFill>
                  <a:schemeClr val="bg1">
                    <a:lumMod val="50000"/>
                  </a:schemeClr>
                </a:solidFill>
              </a:rPr>
              <a:t>. Recepción de solicitudes de información</a:t>
            </a:r>
          </a:p>
          <a:p>
            <a:pPr marL="0" indent="0">
              <a:buNone/>
            </a:pPr>
            <a:r>
              <a:rPr lang="es-MX" sz="2400" dirty="0">
                <a:solidFill>
                  <a:schemeClr val="bg1">
                    <a:lumMod val="50000"/>
                  </a:schemeClr>
                </a:solidFill>
              </a:rPr>
              <a:t>3</a:t>
            </a:r>
            <a:r>
              <a:rPr lang="es-MX" sz="2400" dirty="0" smtClean="0">
                <a:solidFill>
                  <a:schemeClr val="bg1">
                    <a:lumMod val="50000"/>
                  </a:schemeClr>
                </a:solidFill>
              </a:rPr>
              <a:t>. Gestión interna de solicitudes</a:t>
            </a:r>
          </a:p>
          <a:p>
            <a:pPr marL="0" indent="0">
              <a:buNone/>
            </a:pPr>
            <a:r>
              <a:rPr lang="es-MX" sz="2400" dirty="0">
                <a:solidFill>
                  <a:schemeClr val="bg1">
                    <a:lumMod val="50000"/>
                  </a:schemeClr>
                </a:solidFill>
              </a:rPr>
              <a:t>4</a:t>
            </a:r>
            <a:r>
              <a:rPr lang="es-MX" sz="2400" dirty="0" smtClean="0">
                <a:solidFill>
                  <a:schemeClr val="bg1">
                    <a:lumMod val="50000"/>
                  </a:schemeClr>
                </a:solidFill>
              </a:rPr>
              <a:t>. Resolución de la solicitud</a:t>
            </a:r>
          </a:p>
          <a:p>
            <a:pPr marL="0" indent="0">
              <a:buNone/>
            </a:pPr>
            <a:r>
              <a:rPr lang="es-MX" sz="2400" dirty="0" smtClean="0">
                <a:solidFill>
                  <a:schemeClr val="bg1">
                    <a:lumMod val="50000"/>
                  </a:schemeClr>
                </a:solidFill>
              </a:rPr>
              <a:t>5. Elaboración de informe mensual</a:t>
            </a:r>
          </a:p>
          <a:p>
            <a:endParaRPr lang="es-MX" sz="2400" dirty="0"/>
          </a:p>
        </p:txBody>
      </p:sp>
      <p:sp>
        <p:nvSpPr>
          <p:cNvPr id="5" name="Marcador de texto 4"/>
          <p:cNvSpPr>
            <a:spLocks noGrp="1"/>
          </p:cNvSpPr>
          <p:nvPr>
            <p:ph type="body" sz="quarter" idx="3"/>
          </p:nvPr>
        </p:nvSpPr>
        <p:spPr>
          <a:xfrm>
            <a:off x="7118904" y="3423990"/>
            <a:ext cx="4041775" cy="493711"/>
          </a:xfrm>
        </p:spPr>
        <p:txBody>
          <a:bodyPr>
            <a:normAutofit/>
          </a:bodyPr>
          <a:lstStyle/>
          <a:p>
            <a:r>
              <a:rPr lang="es-MX" dirty="0" smtClean="0">
                <a:solidFill>
                  <a:schemeClr val="accent2"/>
                </a:solidFill>
              </a:rPr>
              <a:t>IV. SISAI</a:t>
            </a:r>
            <a:endParaRPr lang="es-MX" dirty="0">
              <a:solidFill>
                <a:schemeClr val="accent2"/>
              </a:solidFill>
            </a:endParaRPr>
          </a:p>
        </p:txBody>
      </p:sp>
      <p:sp>
        <p:nvSpPr>
          <p:cNvPr id="7" name="Rectángulo redondeado 6"/>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9" name="Rectángulo 8"/>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Picture 2" descr="http://www.itei.org.mx/v3/micrositios/fotografia3/images/461_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
        <p:nvSpPr>
          <p:cNvPr id="12" name="Marcador de texto 2"/>
          <p:cNvSpPr txBox="1">
            <a:spLocks/>
          </p:cNvSpPr>
          <p:nvPr/>
        </p:nvSpPr>
        <p:spPr>
          <a:xfrm>
            <a:off x="7059273" y="1552236"/>
            <a:ext cx="4101406" cy="49371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s-MX" dirty="0" smtClean="0">
                <a:solidFill>
                  <a:schemeClr val="accent2"/>
                </a:solidFill>
              </a:rPr>
              <a:t>II. SICOM</a:t>
            </a:r>
            <a:endParaRPr lang="es-MX" dirty="0">
              <a:solidFill>
                <a:schemeClr val="accent2"/>
              </a:solidFill>
            </a:endParaRPr>
          </a:p>
        </p:txBody>
      </p:sp>
      <p:sp>
        <p:nvSpPr>
          <p:cNvPr id="14" name="Marcador de texto 2"/>
          <p:cNvSpPr txBox="1">
            <a:spLocks/>
          </p:cNvSpPr>
          <p:nvPr/>
        </p:nvSpPr>
        <p:spPr>
          <a:xfrm>
            <a:off x="7059273" y="2491990"/>
            <a:ext cx="4101406" cy="49371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s-MX" dirty="0" smtClean="0">
                <a:solidFill>
                  <a:schemeClr val="accent2"/>
                </a:solidFill>
              </a:rPr>
              <a:t>III. SIPOT</a:t>
            </a:r>
            <a:endParaRPr lang="es-MX" dirty="0">
              <a:solidFill>
                <a:schemeClr val="accent2"/>
              </a:solidFill>
            </a:endParaRPr>
          </a:p>
        </p:txBody>
      </p:sp>
    </p:spTree>
    <p:extLst>
      <p:ext uri="{BB962C8B-B14F-4D97-AF65-F5344CB8AC3E}">
        <p14:creationId xmlns:p14="http://schemas.microsoft.com/office/powerpoint/2010/main" val="1365670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4723718" y="5020870"/>
            <a:ext cx="5944282" cy="110520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65000"/>
                </a:schemeClr>
              </a:solidFill>
            </a:endParaRPr>
          </a:p>
        </p:txBody>
      </p:sp>
      <p:sp>
        <p:nvSpPr>
          <p:cNvPr id="4" name="Rectángulo 3"/>
          <p:cNvSpPr/>
          <p:nvPr/>
        </p:nvSpPr>
        <p:spPr>
          <a:xfrm>
            <a:off x="4511824" y="3812809"/>
            <a:ext cx="6156176" cy="1208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4758067" y="4990026"/>
            <a:ext cx="5656584" cy="1136052"/>
          </a:xfrm>
        </p:spPr>
        <p:txBody>
          <a:bodyPr>
            <a:noAutofit/>
          </a:bodyPr>
          <a:lstStyle/>
          <a:p>
            <a:pPr algn="r"/>
            <a:r>
              <a:rPr lang="es-MX" sz="3200" dirty="0" smtClean="0">
                <a:solidFill>
                  <a:schemeClr val="bg1"/>
                </a:solidFill>
                <a:latin typeface="+mn-lt"/>
                <a:cs typeface="Arial" panose="020B0604020202020204" pitchFamily="34" charset="0"/>
              </a:rPr>
              <a:t>1 Introducción</a:t>
            </a:r>
            <a:endParaRPr lang="es-MX" sz="3200" dirty="0">
              <a:solidFill>
                <a:schemeClr val="bg1"/>
              </a:solidFill>
              <a:latin typeface="+mn-lt"/>
              <a:cs typeface="Arial" panose="020B0604020202020204" pitchFamily="34" charset="0"/>
            </a:endParaRPr>
          </a:p>
        </p:txBody>
      </p:sp>
      <p:sp>
        <p:nvSpPr>
          <p:cNvPr id="9" name="1 Título"/>
          <p:cNvSpPr txBox="1">
            <a:spLocks/>
          </p:cNvSpPr>
          <p:nvPr/>
        </p:nvSpPr>
        <p:spPr>
          <a:xfrm>
            <a:off x="2881105" y="3581705"/>
            <a:ext cx="2934072" cy="11360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3200" dirty="0">
                <a:solidFill>
                  <a:schemeClr val="bg1"/>
                </a:solidFill>
                <a:latin typeface="+mn-lt"/>
                <a:cs typeface="Arial" panose="020B0604020202020204" pitchFamily="34" charset="0"/>
              </a:rPr>
              <a:t>Tema </a:t>
            </a:r>
          </a:p>
        </p:txBody>
      </p:sp>
      <p:sp>
        <p:nvSpPr>
          <p:cNvPr id="7" name="Rectángulo redondeado 6"/>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1" name="Rectángulo 1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http://www.itei.org.mx/v3/micrositios/fotografia3/images/461_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439780" y="660978"/>
            <a:ext cx="6371168" cy="1200329"/>
          </a:xfrm>
          <a:prstGeom prst="rect">
            <a:avLst/>
          </a:prstGeom>
        </p:spPr>
        <p:txBody>
          <a:bodyPr wrap="none">
            <a:spAutoFit/>
          </a:bodyPr>
          <a:lstStyle/>
          <a:p>
            <a:r>
              <a:rPr lang="es-MX" sz="3600" b="1" dirty="0" smtClean="0">
                <a:solidFill>
                  <a:srgbClr val="2E3B43"/>
                </a:solidFill>
                <a:cs typeface="Arial" panose="020B0604020202020204" pitchFamily="34" charset="0"/>
              </a:rPr>
              <a:t>Diplomado en Transparencia y </a:t>
            </a:r>
          </a:p>
          <a:p>
            <a:r>
              <a:rPr lang="es-MX" sz="3600" b="1" dirty="0" smtClean="0">
                <a:solidFill>
                  <a:srgbClr val="2E3B43"/>
                </a:solidFill>
                <a:cs typeface="Arial" panose="020B0604020202020204" pitchFamily="34" charset="0"/>
              </a:rPr>
              <a:t>Protección de Datos Personales</a:t>
            </a:r>
            <a:endParaRPr lang="es-MX" sz="3600" b="1" dirty="0">
              <a:solidFill>
                <a:srgbClr val="2E3B43"/>
              </a:solidFill>
              <a:cs typeface="Arial" panose="020B0604020202020204" pitchFamily="34" charset="0"/>
            </a:endParaRPr>
          </a:p>
        </p:txBody>
      </p:sp>
      <p:sp>
        <p:nvSpPr>
          <p:cNvPr id="14" name="Marcador de texto 2"/>
          <p:cNvSpPr txBox="1">
            <a:spLocks/>
          </p:cNvSpPr>
          <p:nvPr/>
        </p:nvSpPr>
        <p:spPr>
          <a:xfrm>
            <a:off x="5954751" y="3923127"/>
            <a:ext cx="4459900" cy="1066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dirty="0" smtClean="0">
                <a:solidFill>
                  <a:schemeClr val="bg1"/>
                </a:solidFill>
              </a:rPr>
              <a:t>I. Procedimiento de Acceso a la Información</a:t>
            </a:r>
            <a:endParaRPr lang="es-MX" dirty="0">
              <a:solidFill>
                <a:schemeClr val="bg1"/>
              </a:solidFill>
            </a:endParaRPr>
          </a:p>
        </p:txBody>
      </p:sp>
    </p:spTree>
    <p:extLst>
      <p:ext uri="{BB962C8B-B14F-4D97-AF65-F5344CB8AC3E}">
        <p14:creationId xmlns:p14="http://schemas.microsoft.com/office/powerpoint/2010/main" val="13478022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5"/>
          <p:cNvSpPr txBox="1">
            <a:spLocks noChangeArrowheads="1"/>
          </p:cNvSpPr>
          <p:nvPr/>
        </p:nvSpPr>
        <p:spPr bwMode="auto">
          <a:xfrm>
            <a:off x="2117888" y="214313"/>
            <a:ext cx="7886448" cy="369332"/>
          </a:xfrm>
          <a:prstGeom prst="rect">
            <a:avLst/>
          </a:prstGeom>
          <a:noFill/>
          <a:ln w="9525">
            <a:noFill/>
            <a:miter lim="800000"/>
            <a:headEnd/>
            <a:tailEnd/>
          </a:ln>
        </p:spPr>
        <p:txBody>
          <a:bodyPr>
            <a:spAutoFit/>
          </a:bodyPr>
          <a:lstStyle/>
          <a:p>
            <a:endParaRPr lang="es-CL" dirty="0">
              <a:solidFill>
                <a:schemeClr val="bg1"/>
              </a:solidFill>
            </a:endParaRPr>
          </a:p>
        </p:txBody>
      </p:sp>
      <p:sp>
        <p:nvSpPr>
          <p:cNvPr id="8" name="Text Box 9"/>
          <p:cNvSpPr txBox="1">
            <a:spLocks noChangeArrowheads="1"/>
          </p:cNvSpPr>
          <p:nvPr/>
        </p:nvSpPr>
        <p:spPr bwMode="auto">
          <a:xfrm>
            <a:off x="1979079" y="3357564"/>
            <a:ext cx="8305115" cy="1077913"/>
          </a:xfrm>
          <a:prstGeom prst="rect">
            <a:avLst/>
          </a:prstGeom>
          <a:noFill/>
          <a:ln w="9525">
            <a:noFill/>
            <a:miter lim="800000"/>
            <a:headEnd/>
            <a:tailEnd/>
          </a:ln>
        </p:spPr>
        <p:txBody>
          <a:bodyPr anchor="ctr">
            <a:spAutoFit/>
          </a:bodyPr>
          <a:lstStyle/>
          <a:p>
            <a:pPr>
              <a:defRPr/>
            </a:pPr>
            <a:endParaRPr lang="es-ES_tradnl" sz="3200" dirty="0">
              <a:solidFill>
                <a:srgbClr val="FFCC00"/>
              </a:solidFill>
              <a:latin typeface="Tahoma" pitchFamily="34" charset="0"/>
            </a:endParaRPr>
          </a:p>
          <a:p>
            <a:pPr>
              <a:defRPr/>
            </a:pPr>
            <a:endParaRPr lang="es-ES_tradnl" sz="3200" dirty="0">
              <a:ln w="11430"/>
              <a:solidFill>
                <a:srgbClr val="FF0000"/>
              </a:solidFill>
              <a:effectLst>
                <a:outerShdw blurRad="50800" dist="39000" dir="5460000" algn="tl">
                  <a:srgbClr val="000000">
                    <a:alpha val="38000"/>
                  </a:srgbClr>
                </a:outerShdw>
              </a:effectLst>
            </a:endParaRPr>
          </a:p>
        </p:txBody>
      </p:sp>
      <p:sp>
        <p:nvSpPr>
          <p:cNvPr id="9" name="8 Rectángulo"/>
          <p:cNvSpPr/>
          <p:nvPr/>
        </p:nvSpPr>
        <p:spPr>
          <a:xfrm>
            <a:off x="7106236" y="3500440"/>
            <a:ext cx="3209804" cy="1323439"/>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12" name="11 Rectángulo"/>
          <p:cNvSpPr/>
          <p:nvPr/>
        </p:nvSpPr>
        <p:spPr>
          <a:xfrm>
            <a:off x="4630655" y="575431"/>
            <a:ext cx="2442242" cy="2123658"/>
          </a:xfrm>
          <a:prstGeom prst="rect">
            <a:avLst/>
          </a:prstGeom>
          <a:noFill/>
        </p:spPr>
        <p:txBody>
          <a:bodyPr wrap="square">
            <a:spAutoFit/>
          </a:bodyPr>
          <a:lstStyle/>
          <a:p>
            <a:pPr>
              <a:defRPr/>
            </a:pPr>
            <a:endParaRPr lang="es-MX" sz="6600" dirty="0">
              <a:ln w="1905"/>
              <a:solidFill>
                <a:srgbClr val="FFFF00"/>
              </a:solidFill>
              <a:effectLst>
                <a:innerShdw blurRad="69850" dist="43180" dir="5400000">
                  <a:srgbClr val="000000">
                    <a:alpha val="65000"/>
                  </a:srgbClr>
                </a:innerShdw>
              </a:effectLst>
            </a:endParaRPr>
          </a:p>
          <a:p>
            <a:pPr>
              <a:defRPr/>
            </a:pPr>
            <a:endParaRPr lang="es-MX" sz="6600" dirty="0">
              <a:ln w="1905"/>
              <a:solidFill>
                <a:srgbClr val="FFFF00"/>
              </a:solidFill>
              <a:effectLst>
                <a:innerShdw blurRad="69850" dist="43180" dir="5400000">
                  <a:srgbClr val="000000">
                    <a:alpha val="65000"/>
                  </a:srgbClr>
                </a:innerShdw>
              </a:effectLst>
            </a:endParaRPr>
          </a:p>
        </p:txBody>
      </p:sp>
      <p:graphicFrame>
        <p:nvGraphicFramePr>
          <p:cNvPr id="10" name="9 Diagrama"/>
          <p:cNvGraphicFramePr/>
          <p:nvPr>
            <p:extLst/>
          </p:nvPr>
        </p:nvGraphicFramePr>
        <p:xfrm>
          <a:off x="1728296" y="188641"/>
          <a:ext cx="8760193" cy="62551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Rectángulo"/>
          <p:cNvSpPr/>
          <p:nvPr/>
        </p:nvSpPr>
        <p:spPr>
          <a:xfrm>
            <a:off x="5014449" y="2348881"/>
            <a:ext cx="2234372" cy="1877437"/>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endParaRPr lang="es-ES_tradnl" sz="2000" dirty="0">
              <a:ln w="11430"/>
            </a:endParaRPr>
          </a:p>
          <a:p>
            <a:pPr algn="ctr">
              <a:defRPr/>
            </a:pPr>
            <a:r>
              <a:rPr lang="es-ES_tradnl" sz="2000" dirty="0">
                <a:ln w="11430"/>
              </a:rPr>
              <a:t>Reformas</a:t>
            </a:r>
          </a:p>
          <a:p>
            <a:pPr algn="ctr">
              <a:defRPr/>
            </a:pPr>
            <a:r>
              <a:rPr lang="es-ES_tradnl" sz="2000" dirty="0">
                <a:ln w="11430"/>
              </a:rPr>
              <a:t>al artículo 6º </a:t>
            </a:r>
          </a:p>
          <a:p>
            <a:pPr algn="ctr">
              <a:defRPr/>
            </a:pPr>
            <a:r>
              <a:rPr lang="es-ES_tradnl" sz="2000" dirty="0">
                <a:ln w="11430"/>
              </a:rPr>
              <a:t>de la </a:t>
            </a:r>
          </a:p>
          <a:p>
            <a:pPr algn="ctr">
              <a:defRPr/>
            </a:pPr>
            <a:r>
              <a:rPr lang="es-ES_tradnl" sz="2000" dirty="0">
                <a:ln w="11430"/>
              </a:rPr>
              <a:t>CPEUM</a:t>
            </a:r>
          </a:p>
          <a:p>
            <a:pPr algn="ctr">
              <a:defRPr/>
            </a:pPr>
            <a:endParaRPr lang="es-MX" sz="1600" dirty="0">
              <a:ln w="11430"/>
            </a:endParaRPr>
          </a:p>
        </p:txBody>
      </p:sp>
      <p:sp>
        <p:nvSpPr>
          <p:cNvPr id="2" name="Rectángulo 1"/>
          <p:cNvSpPr/>
          <p:nvPr/>
        </p:nvSpPr>
        <p:spPr>
          <a:xfrm>
            <a:off x="390570" y="575431"/>
            <a:ext cx="4120359" cy="954107"/>
          </a:xfrm>
          <a:prstGeom prst="rect">
            <a:avLst/>
          </a:prstGeom>
        </p:spPr>
        <p:txBody>
          <a:bodyPr wrap="none">
            <a:spAutoFit/>
          </a:bodyPr>
          <a:lstStyle/>
          <a:p>
            <a:endParaRPr lang="es-MX" sz="2800" b="1" dirty="0" smtClean="0">
              <a:solidFill>
                <a:srgbClr val="2E3B43"/>
              </a:solidFill>
            </a:endParaRPr>
          </a:p>
          <a:p>
            <a:r>
              <a:rPr lang="es-MX" sz="2800" b="1" dirty="0" smtClean="0">
                <a:solidFill>
                  <a:schemeClr val="bg1">
                    <a:lumMod val="65000"/>
                  </a:schemeClr>
                </a:solidFill>
              </a:rPr>
              <a:t>Artículo </a:t>
            </a:r>
            <a:r>
              <a:rPr lang="es-MX" sz="2800" b="1" dirty="0">
                <a:solidFill>
                  <a:schemeClr val="bg1">
                    <a:lumMod val="65000"/>
                  </a:schemeClr>
                </a:solidFill>
              </a:rPr>
              <a:t>6to constitucional</a:t>
            </a:r>
          </a:p>
        </p:txBody>
      </p:sp>
      <p:sp>
        <p:nvSpPr>
          <p:cNvPr id="11" name="Rectángulo redondeado 10"/>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4" name="Rectángulo 13"/>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Rectángulo 14"/>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6" name="Picture 2" descr="http://www.itei.org.mx/v3/micrositios/fotografia3/images/461_b.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p:cNvSpPr/>
          <p:nvPr/>
        </p:nvSpPr>
        <p:spPr>
          <a:xfrm>
            <a:off x="746331" y="412547"/>
            <a:ext cx="3383362" cy="646331"/>
          </a:xfrm>
          <a:prstGeom prst="rect">
            <a:avLst/>
          </a:prstGeom>
        </p:spPr>
        <p:txBody>
          <a:bodyPr wrap="none">
            <a:spAutoFit/>
          </a:bodyPr>
          <a:lstStyle/>
          <a:p>
            <a:r>
              <a:rPr lang="es-MX" sz="3600" b="1" i="0" u="none" strike="noStrike" dirty="0" smtClean="0">
                <a:solidFill>
                  <a:srgbClr val="2E3B43"/>
                </a:solidFill>
                <a:latin typeface="Calibri" panose="020F0502020204030204" pitchFamily="34" charset="0"/>
              </a:rPr>
              <a:t>GENERALIDADES</a:t>
            </a:r>
            <a:endParaRPr lang="es-MX" sz="3600" b="1" dirty="0">
              <a:solidFill>
                <a:srgbClr val="2E3B43"/>
              </a:solidFill>
            </a:endParaRPr>
          </a:p>
        </p:txBody>
      </p:sp>
    </p:spTree>
    <p:extLst>
      <p:ext uri="{BB962C8B-B14F-4D97-AF65-F5344CB8AC3E}">
        <p14:creationId xmlns:p14="http://schemas.microsoft.com/office/powerpoint/2010/main" val="2614719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1423551556"/>
              </p:ext>
            </p:extLst>
          </p:nvPr>
        </p:nvGraphicFramePr>
        <p:xfrm>
          <a:off x="1144322" y="0"/>
          <a:ext cx="8652514"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ángulo 2"/>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5" name="Picture 2" descr="Photo published for Reprueban todos los aspirantes al Itei | NTR Guadalajara"/>
          <p:cNvPicPr>
            <a:picLocks noChangeAspect="1" noChangeArrowheads="1"/>
          </p:cNvPicPr>
          <p:nvPr/>
        </p:nvPicPr>
        <p:blipFill rotWithShape="1">
          <a:blip r:embed="rId8">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redondeado 5"/>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8" name="Rectángulo 7"/>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Picture 2" descr="Photo published for Reprueban todos los aspirantes al Itei | NTR Guadalajara"/>
          <p:cNvPicPr>
            <a:picLocks noChangeAspect="1" noChangeArrowheads="1"/>
          </p:cNvPicPr>
          <p:nvPr/>
        </p:nvPicPr>
        <p:blipFill rotWithShape="1">
          <a:blip r:embed="rId8">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160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Diagrama 49"/>
          <p:cNvGraphicFramePr/>
          <p:nvPr>
            <p:extLst>
              <p:ext uri="{D42A27DB-BD31-4B8C-83A1-F6EECF244321}">
                <p14:modId xmlns:p14="http://schemas.microsoft.com/office/powerpoint/2010/main" val="3635917622"/>
              </p:ext>
            </p:extLst>
          </p:nvPr>
        </p:nvGraphicFramePr>
        <p:xfrm>
          <a:off x="0" y="952367"/>
          <a:ext cx="3232597" cy="26536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 name="Imagen 50"/>
          <p:cNvPicPr>
            <a:picLocks noChangeAspect="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308694">
            <a:off x="63591" y="965356"/>
            <a:ext cx="1342556" cy="1342556"/>
          </a:xfrm>
          <a:prstGeom prst="rect">
            <a:avLst/>
          </a:prstGeom>
        </p:spPr>
      </p:pic>
      <p:graphicFrame>
        <p:nvGraphicFramePr>
          <p:cNvPr id="52" name="Diagrama 51"/>
          <p:cNvGraphicFramePr/>
          <p:nvPr>
            <p:extLst>
              <p:ext uri="{D42A27DB-BD31-4B8C-83A1-F6EECF244321}">
                <p14:modId xmlns:p14="http://schemas.microsoft.com/office/powerpoint/2010/main" val="1810168588"/>
              </p:ext>
            </p:extLst>
          </p:nvPr>
        </p:nvGraphicFramePr>
        <p:xfrm>
          <a:off x="4019146" y="993502"/>
          <a:ext cx="3050283" cy="274380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53" name="Imagen 52"/>
          <p:cNvPicPr>
            <a:picLocks noChangeAspect="1"/>
          </p:cNvPicPr>
          <p:nvPr/>
        </p:nvPicPr>
        <p:blipFill>
          <a:blip r:embed="rId1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460555" y="993502"/>
            <a:ext cx="931406" cy="1273005"/>
          </a:xfrm>
          <a:prstGeom prst="rect">
            <a:avLst/>
          </a:prstGeom>
        </p:spPr>
      </p:pic>
      <p:graphicFrame>
        <p:nvGraphicFramePr>
          <p:cNvPr id="54" name="Diagrama 53"/>
          <p:cNvGraphicFramePr/>
          <p:nvPr>
            <p:extLst>
              <p:ext uri="{D42A27DB-BD31-4B8C-83A1-F6EECF244321}">
                <p14:modId xmlns:p14="http://schemas.microsoft.com/office/powerpoint/2010/main" val="1845280423"/>
              </p:ext>
            </p:extLst>
          </p:nvPr>
        </p:nvGraphicFramePr>
        <p:xfrm>
          <a:off x="7469015" y="1056678"/>
          <a:ext cx="3074786" cy="274380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pic>
        <p:nvPicPr>
          <p:cNvPr id="55" name="Picture 6" descr="si3-01.png"/>
          <p:cNvPicPr>
            <a:picLocks noChangeAspect="1"/>
          </p:cNvPicPr>
          <p:nvPr/>
        </p:nvPicPr>
        <p:blipFill>
          <a:blip r:embed="rId20">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8147997" y="1056678"/>
            <a:ext cx="1112807" cy="1171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ángulo 4"/>
          <p:cNvSpPr/>
          <p:nvPr/>
        </p:nvSpPr>
        <p:spPr>
          <a:xfrm>
            <a:off x="4283444" y="3529644"/>
            <a:ext cx="3747752" cy="1200329"/>
          </a:xfrm>
          <a:prstGeom prst="rect">
            <a:avLst/>
          </a:prstGeom>
        </p:spPr>
        <p:txBody>
          <a:bodyPr wrap="square">
            <a:spAutoFit/>
          </a:bodyPr>
          <a:lstStyle/>
          <a:p>
            <a:pPr lvl="0"/>
            <a:r>
              <a:rPr lang="es-MX" b="1" dirty="0">
                <a:solidFill>
                  <a:schemeClr val="accent2"/>
                </a:solidFill>
              </a:rPr>
              <a:t>Creación de condiciones </a:t>
            </a:r>
            <a:r>
              <a:rPr lang="es-MX" dirty="0">
                <a:solidFill>
                  <a:schemeClr val="bg1">
                    <a:lumMod val="50000"/>
                  </a:schemeClr>
                </a:solidFill>
              </a:rPr>
              <a:t>para que los individuos puedan </a:t>
            </a:r>
            <a:r>
              <a:rPr lang="es-MX" b="1" dirty="0">
                <a:solidFill>
                  <a:schemeClr val="accent2"/>
                </a:solidFill>
              </a:rPr>
              <a:t>obtener, evaluar y utilizar la información </a:t>
            </a:r>
            <a:r>
              <a:rPr lang="es-MX" dirty="0">
                <a:solidFill>
                  <a:schemeClr val="bg1">
                    <a:lumMod val="50000"/>
                  </a:schemeClr>
                </a:solidFill>
              </a:rPr>
              <a:t>en posesión del gobierno</a:t>
            </a:r>
            <a:endParaRPr lang="es-ES_tradnl" dirty="0">
              <a:solidFill>
                <a:schemeClr val="bg1">
                  <a:lumMod val="50000"/>
                </a:schemeClr>
              </a:solidFill>
            </a:endParaRPr>
          </a:p>
        </p:txBody>
      </p:sp>
      <p:sp>
        <p:nvSpPr>
          <p:cNvPr id="6" name="Rectángulo 5"/>
          <p:cNvSpPr/>
          <p:nvPr/>
        </p:nvSpPr>
        <p:spPr>
          <a:xfrm>
            <a:off x="139520" y="3591509"/>
            <a:ext cx="4170973" cy="1200329"/>
          </a:xfrm>
          <a:prstGeom prst="rect">
            <a:avLst/>
          </a:prstGeom>
        </p:spPr>
        <p:txBody>
          <a:bodyPr wrap="square">
            <a:spAutoFit/>
          </a:bodyPr>
          <a:lstStyle/>
          <a:p>
            <a:pPr lvl="0"/>
            <a:r>
              <a:rPr lang="es-MX" dirty="0">
                <a:solidFill>
                  <a:schemeClr val="bg1">
                    <a:lumMod val="50000"/>
                  </a:schemeClr>
                </a:solidFill>
              </a:rPr>
              <a:t>Colocar la información en la</a:t>
            </a:r>
            <a:r>
              <a:rPr lang="es-MX" dirty="0">
                <a:solidFill>
                  <a:srgbClr val="00A2B1"/>
                </a:solidFill>
              </a:rPr>
              <a:t> </a:t>
            </a:r>
            <a:r>
              <a:rPr lang="es-MX" b="1" dirty="0">
                <a:solidFill>
                  <a:schemeClr val="accent2"/>
                </a:solidFill>
              </a:rPr>
              <a:t>vitrina pública</a:t>
            </a:r>
            <a:r>
              <a:rPr lang="es-MX" b="1" dirty="0">
                <a:solidFill>
                  <a:srgbClr val="00A2B1"/>
                </a:solidFill>
              </a:rPr>
              <a:t> </a:t>
            </a:r>
            <a:r>
              <a:rPr lang="es-MX" dirty="0">
                <a:solidFill>
                  <a:schemeClr val="bg1">
                    <a:lumMod val="50000"/>
                  </a:schemeClr>
                </a:solidFill>
              </a:rPr>
              <a:t>para que los interesados puedan revisarla, analizarla y, en su caso, usarla como mecanismo de sanción.</a:t>
            </a:r>
            <a:endParaRPr lang="es-ES_tradnl" dirty="0">
              <a:solidFill>
                <a:schemeClr val="bg1">
                  <a:lumMod val="50000"/>
                </a:schemeClr>
              </a:solidFill>
            </a:endParaRPr>
          </a:p>
        </p:txBody>
      </p:sp>
      <p:sp>
        <p:nvSpPr>
          <p:cNvPr id="7" name="Rectángulo 6"/>
          <p:cNvSpPr/>
          <p:nvPr/>
        </p:nvSpPr>
        <p:spPr>
          <a:xfrm>
            <a:off x="4345209" y="5052189"/>
            <a:ext cx="3232597" cy="646331"/>
          </a:xfrm>
          <a:prstGeom prst="rect">
            <a:avLst/>
          </a:prstGeom>
        </p:spPr>
        <p:txBody>
          <a:bodyPr wrap="square">
            <a:spAutoFit/>
          </a:bodyPr>
          <a:lstStyle/>
          <a:p>
            <a:pPr lvl="0"/>
            <a:r>
              <a:rPr lang="es-MX" dirty="0">
                <a:solidFill>
                  <a:schemeClr val="bg1">
                    <a:lumMod val="50000"/>
                  </a:schemeClr>
                </a:solidFill>
              </a:rPr>
              <a:t>Implica una </a:t>
            </a:r>
            <a:r>
              <a:rPr lang="es-MX" b="1" dirty="0">
                <a:solidFill>
                  <a:schemeClr val="accent2"/>
                </a:solidFill>
              </a:rPr>
              <a:t>solicitud </a:t>
            </a:r>
            <a:r>
              <a:rPr lang="es-MX" dirty="0">
                <a:solidFill>
                  <a:schemeClr val="bg1">
                    <a:lumMod val="50000"/>
                  </a:schemeClr>
                </a:solidFill>
              </a:rPr>
              <a:t>para obtenerla</a:t>
            </a:r>
            <a:endParaRPr lang="es-ES_tradnl" dirty="0">
              <a:solidFill>
                <a:schemeClr val="bg1">
                  <a:lumMod val="50000"/>
                </a:schemeClr>
              </a:solidFill>
            </a:endParaRPr>
          </a:p>
        </p:txBody>
      </p:sp>
      <p:sp>
        <p:nvSpPr>
          <p:cNvPr id="8" name="Rectángulo 7"/>
          <p:cNvSpPr/>
          <p:nvPr/>
        </p:nvSpPr>
        <p:spPr>
          <a:xfrm>
            <a:off x="123816" y="5052189"/>
            <a:ext cx="3053080" cy="369332"/>
          </a:xfrm>
          <a:prstGeom prst="rect">
            <a:avLst/>
          </a:prstGeom>
        </p:spPr>
        <p:txBody>
          <a:bodyPr wrap="none">
            <a:spAutoFit/>
          </a:bodyPr>
          <a:lstStyle/>
          <a:p>
            <a:pPr lvl="0"/>
            <a:r>
              <a:rPr lang="es-MX" dirty="0">
                <a:solidFill>
                  <a:schemeClr val="bg1">
                    <a:lumMod val="50000"/>
                  </a:schemeClr>
                </a:solidFill>
              </a:rPr>
              <a:t>Información de </a:t>
            </a:r>
            <a:r>
              <a:rPr lang="es-MX" b="1" dirty="0">
                <a:solidFill>
                  <a:schemeClr val="accent2"/>
                </a:solidFill>
              </a:rPr>
              <a:t>acceso público</a:t>
            </a:r>
            <a:endParaRPr lang="es-MX" dirty="0">
              <a:solidFill>
                <a:schemeClr val="accent2"/>
              </a:solidFill>
            </a:endParaRPr>
          </a:p>
        </p:txBody>
      </p:sp>
      <p:sp>
        <p:nvSpPr>
          <p:cNvPr id="56" name="Rectángulo 55"/>
          <p:cNvSpPr/>
          <p:nvPr/>
        </p:nvSpPr>
        <p:spPr>
          <a:xfrm>
            <a:off x="746331" y="50864"/>
            <a:ext cx="3383362" cy="646331"/>
          </a:xfrm>
          <a:prstGeom prst="rect">
            <a:avLst/>
          </a:prstGeom>
        </p:spPr>
        <p:txBody>
          <a:bodyPr wrap="none">
            <a:spAutoFit/>
          </a:bodyPr>
          <a:lstStyle/>
          <a:p>
            <a:r>
              <a:rPr lang="es-MX" sz="3600" b="1" i="0" u="none" strike="noStrike" dirty="0" smtClean="0">
                <a:solidFill>
                  <a:srgbClr val="2E3B43"/>
                </a:solidFill>
                <a:latin typeface="Calibri" panose="020F0502020204030204" pitchFamily="34" charset="0"/>
              </a:rPr>
              <a:t>GENERALIDADES</a:t>
            </a:r>
            <a:endParaRPr lang="es-MX" sz="3600" b="1" dirty="0">
              <a:solidFill>
                <a:srgbClr val="2E3B43"/>
              </a:solidFill>
            </a:endParaRPr>
          </a:p>
        </p:txBody>
      </p:sp>
      <p:pic>
        <p:nvPicPr>
          <p:cNvPr id="1026" name="Picture 2" descr="http://www.itei.org.mx/v3/micrositios/fotografia3/images/461_b.jpg"/>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http://www.itei.org.mx/v3/micrositios/fotografia3/images/461_b.jpg"/>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
        <p:nvSpPr>
          <p:cNvPr id="58" name="Rectángulo 57"/>
          <p:cNvSpPr/>
          <p:nvPr/>
        </p:nvSpPr>
        <p:spPr>
          <a:xfrm>
            <a:off x="10763083" y="2060620"/>
            <a:ext cx="1451280" cy="479738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9" name="Rectángulo 58"/>
          <p:cNvSpPr/>
          <p:nvPr/>
        </p:nvSpPr>
        <p:spPr>
          <a:xfrm>
            <a:off x="10763083" y="0"/>
            <a:ext cx="1451280" cy="99350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Rectángulo redondeado 16"/>
          <p:cNvSpPr/>
          <p:nvPr/>
        </p:nvSpPr>
        <p:spPr>
          <a:xfrm>
            <a:off x="139520" y="5728951"/>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8" name="Imagen 17"/>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39521" y="5974479"/>
            <a:ext cx="1004552" cy="707507"/>
          </a:xfrm>
          <a:prstGeom prst="rect">
            <a:avLst/>
          </a:prstGeom>
        </p:spPr>
      </p:pic>
      <p:sp>
        <p:nvSpPr>
          <p:cNvPr id="19" name="Rectángulo 18"/>
          <p:cNvSpPr/>
          <p:nvPr/>
        </p:nvSpPr>
        <p:spPr>
          <a:xfrm>
            <a:off x="10773814"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0" name="Rectángulo 19"/>
          <p:cNvSpPr/>
          <p:nvPr/>
        </p:nvSpPr>
        <p:spPr>
          <a:xfrm>
            <a:off x="10773814"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1" name="Picture 2" descr="http://www.itei.org.mx/v3/micrositios/fotografia3/images/461_b.jpg"/>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27941" t="2216" r="5382" b="23955"/>
          <a:stretch/>
        </p:blipFill>
        <p:spPr bwMode="auto">
          <a:xfrm>
            <a:off x="10773814" y="991354"/>
            <a:ext cx="1451280" cy="1067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467314"/>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191823" y="2101362"/>
            <a:ext cx="2105789" cy="1129143"/>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473459442.jpg"/>
          <p:cNvPicPr>
            <a:picLocks noChangeAspect="1"/>
          </p:cNvPicPr>
          <p:nvPr/>
        </p:nvPicPr>
        <p:blipFill rotWithShape="1">
          <a:blip r:embed="rId3">
            <a:grayscl/>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4703" b="6982"/>
          <a:stretch/>
        </p:blipFill>
        <p:spPr>
          <a:xfrm>
            <a:off x="1524000" y="98778"/>
            <a:ext cx="4501444" cy="3399970"/>
          </a:xfrm>
          <a:prstGeom prst="rect">
            <a:avLst/>
          </a:prstGeom>
        </p:spPr>
      </p:pic>
      <p:sp>
        <p:nvSpPr>
          <p:cNvPr id="13" name="Rectangle 4"/>
          <p:cNvSpPr txBox="1">
            <a:spLocks noChangeArrowheads="1"/>
          </p:cNvSpPr>
          <p:nvPr/>
        </p:nvSpPr>
        <p:spPr>
          <a:xfrm>
            <a:off x="1620274" y="3823564"/>
            <a:ext cx="8884126" cy="285842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buBlip>
                <a:blip r:embed="rId5"/>
              </a:buBlip>
            </a:pPr>
            <a:r>
              <a:rPr lang="es-ES" sz="2400" dirty="0">
                <a:latin typeface="Calibri"/>
                <a:cs typeface="Calibri"/>
              </a:rPr>
              <a:t>Constitución </a:t>
            </a:r>
            <a:endParaRPr lang="es-ES" sz="2400" dirty="0" smtClean="0">
              <a:latin typeface="Calibri"/>
              <a:cs typeface="Calibri"/>
            </a:endParaRPr>
          </a:p>
          <a:p>
            <a:pPr lvl="1">
              <a:buBlip>
                <a:blip r:embed="rId5"/>
              </a:buBlip>
            </a:pPr>
            <a:r>
              <a:rPr lang="es-ES" sz="2400" dirty="0" smtClean="0">
                <a:latin typeface="Calibri"/>
                <a:cs typeface="Calibri"/>
              </a:rPr>
              <a:t>Leyes y Leyes de aplicabilidad indirecta</a:t>
            </a:r>
          </a:p>
          <a:p>
            <a:pPr lvl="1">
              <a:buBlip>
                <a:blip r:embed="rId5"/>
              </a:buBlip>
            </a:pPr>
            <a:r>
              <a:rPr lang="es-ES_tradnl" sz="2400" dirty="0" smtClean="0">
                <a:latin typeface="Calibri"/>
                <a:cs typeface="Calibri"/>
              </a:rPr>
              <a:t>Reglamento</a:t>
            </a:r>
            <a:endParaRPr lang="es-MX" sz="1600" dirty="0">
              <a:latin typeface="Calibri"/>
              <a:cs typeface="Calibri"/>
            </a:endParaRPr>
          </a:p>
          <a:p>
            <a:pPr lvl="1">
              <a:buBlip>
                <a:blip r:embed="rId5"/>
              </a:buBlip>
            </a:pPr>
            <a:r>
              <a:rPr lang="es-MX" sz="2400" dirty="0">
                <a:latin typeface="Calibri"/>
                <a:cs typeface="Calibri"/>
              </a:rPr>
              <a:t>Lineamientos</a:t>
            </a:r>
          </a:p>
          <a:p>
            <a:pPr lvl="1">
              <a:buBlip>
                <a:blip r:embed="rId5"/>
              </a:buBlip>
            </a:pPr>
            <a:r>
              <a:rPr lang="es-MX" sz="2400" dirty="0">
                <a:latin typeface="Calibri"/>
                <a:cs typeface="Calibri"/>
              </a:rPr>
              <a:t>Acuerdos</a:t>
            </a:r>
            <a:r>
              <a:rPr lang="es-ES_tradnl" sz="2400" dirty="0">
                <a:latin typeface="Calibri"/>
                <a:cs typeface="Calibri"/>
              </a:rPr>
              <a:t>, </a:t>
            </a:r>
            <a:r>
              <a:rPr lang="es-ES_tradnl" sz="2400" dirty="0" smtClean="0">
                <a:latin typeface="Calibri"/>
                <a:cs typeface="Calibri"/>
              </a:rPr>
              <a:t>Criterios, consultas jurídicas</a:t>
            </a:r>
            <a:endParaRPr lang="es-MX" sz="1600" dirty="0" smtClean="0">
              <a:latin typeface="Calibri"/>
              <a:cs typeface="Calibri"/>
            </a:endParaRPr>
          </a:p>
        </p:txBody>
      </p:sp>
      <p:sp>
        <p:nvSpPr>
          <p:cNvPr id="9" name="Rectángulo 8"/>
          <p:cNvSpPr/>
          <p:nvPr/>
        </p:nvSpPr>
        <p:spPr>
          <a:xfrm>
            <a:off x="3566080" y="2246601"/>
            <a:ext cx="6565698" cy="773178"/>
          </a:xfrm>
          <a:prstGeom prst="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p:cNvSpPr txBox="1"/>
          <p:nvPr/>
        </p:nvSpPr>
        <p:spPr>
          <a:xfrm>
            <a:off x="4332111" y="2303198"/>
            <a:ext cx="5110241" cy="646331"/>
          </a:xfrm>
          <a:prstGeom prst="rect">
            <a:avLst/>
          </a:prstGeom>
          <a:noFill/>
        </p:spPr>
        <p:txBody>
          <a:bodyPr wrap="square" rtlCol="0">
            <a:spAutoFit/>
          </a:bodyPr>
          <a:lstStyle/>
          <a:p>
            <a:pPr algn="r"/>
            <a:r>
              <a:rPr lang="es-ES" sz="3600" b="1" dirty="0">
                <a:solidFill>
                  <a:schemeClr val="accent2"/>
                </a:solidFill>
                <a:effectLst>
                  <a:outerShdw blurRad="50800" dist="38100" dir="2700000" algn="tl" rotWithShape="0">
                    <a:prstClr val="black">
                      <a:alpha val="40000"/>
                    </a:prstClr>
                  </a:outerShdw>
                </a:effectLst>
                <a:latin typeface="Andale Mono"/>
                <a:cs typeface="Andale Mono"/>
              </a:rPr>
              <a:t>Marco Regulatorio</a:t>
            </a:r>
          </a:p>
        </p:txBody>
      </p:sp>
      <p:sp>
        <p:nvSpPr>
          <p:cNvPr id="8" name="Rectángulo redondeado 7"/>
          <p:cNvSpPr/>
          <p:nvPr/>
        </p:nvSpPr>
        <p:spPr>
          <a:xfrm>
            <a:off x="139520" y="5728951"/>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9521" y="5974479"/>
            <a:ext cx="1004552" cy="707507"/>
          </a:xfrm>
          <a:prstGeom prst="rect">
            <a:avLst/>
          </a:prstGeom>
        </p:spPr>
      </p:pic>
      <p:sp>
        <p:nvSpPr>
          <p:cNvPr id="11" name="Rectángulo 10"/>
          <p:cNvSpPr/>
          <p:nvPr/>
        </p:nvSpPr>
        <p:spPr>
          <a:xfrm>
            <a:off x="10773814"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73814"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Picture 2" descr="http://www.itei.org.mx/v3/micrositios/fotografia3/images/461_b.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7941" t="2216" r="5382" b="23955"/>
          <a:stretch/>
        </p:blipFill>
        <p:spPr bwMode="auto">
          <a:xfrm>
            <a:off x="10773814" y="991354"/>
            <a:ext cx="1451280" cy="1067118"/>
          </a:xfrm>
          <a:prstGeom prst="rect">
            <a:avLst/>
          </a:prstGeom>
          <a:noFill/>
          <a:extLst>
            <a:ext uri="{909E8E84-426E-40DD-AFC4-6F175D3DCCD1}">
              <a14:hiddenFill xmlns:a14="http://schemas.microsoft.com/office/drawing/2010/main">
                <a:solidFill>
                  <a:srgbClr val="FFFFFF"/>
                </a:solidFill>
              </a14:hiddenFill>
            </a:ext>
          </a:extLst>
        </p:spPr>
      </p:pic>
      <p:sp>
        <p:nvSpPr>
          <p:cNvPr id="15" name="Rectángulo 14"/>
          <p:cNvSpPr/>
          <p:nvPr/>
        </p:nvSpPr>
        <p:spPr>
          <a:xfrm>
            <a:off x="7121038" y="203193"/>
            <a:ext cx="3383362" cy="646331"/>
          </a:xfrm>
          <a:prstGeom prst="rect">
            <a:avLst/>
          </a:prstGeom>
        </p:spPr>
        <p:txBody>
          <a:bodyPr wrap="none">
            <a:spAutoFit/>
          </a:bodyPr>
          <a:lstStyle/>
          <a:p>
            <a:r>
              <a:rPr lang="es-MX" sz="3600" b="1" i="0" u="none" strike="noStrike" dirty="0" smtClean="0">
                <a:solidFill>
                  <a:srgbClr val="2E3B43"/>
                </a:solidFill>
                <a:latin typeface="Calibri" panose="020F0502020204030204" pitchFamily="34" charset="0"/>
              </a:rPr>
              <a:t>GENERALIDADES</a:t>
            </a:r>
            <a:endParaRPr lang="es-MX" sz="3600" b="1" dirty="0">
              <a:solidFill>
                <a:srgbClr val="2E3B43"/>
              </a:solidFill>
            </a:endParaRPr>
          </a:p>
        </p:txBody>
      </p:sp>
    </p:spTree>
    <p:extLst>
      <p:ext uri="{BB962C8B-B14F-4D97-AF65-F5344CB8AC3E}">
        <p14:creationId xmlns:p14="http://schemas.microsoft.com/office/powerpoint/2010/main" val="16054493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Rectángulo"/>
          <p:cNvSpPr/>
          <p:nvPr/>
        </p:nvSpPr>
        <p:spPr>
          <a:xfrm>
            <a:off x="1991544" y="188640"/>
            <a:ext cx="3888432" cy="1077218"/>
          </a:xfrm>
          <a:prstGeom prst="rect">
            <a:avLst/>
          </a:prstGeom>
        </p:spPr>
        <p:txBody>
          <a:bodyPr wrap="square">
            <a:spAutoFit/>
          </a:bodyPr>
          <a:lstStyle/>
          <a:p>
            <a:r>
              <a:rPr lang="es-MX" sz="3600" b="1" dirty="0">
                <a:solidFill>
                  <a:srgbClr val="2E3B43"/>
                </a:solidFill>
              </a:rPr>
              <a:t>…GENERALIDADES</a:t>
            </a:r>
          </a:p>
          <a:p>
            <a:r>
              <a:rPr lang="es-MX" sz="2800" b="1" dirty="0">
                <a:solidFill>
                  <a:schemeClr val="bg1">
                    <a:lumMod val="75000"/>
                  </a:schemeClr>
                </a:solidFill>
                <a:effectLst>
                  <a:outerShdw blurRad="38100" dist="38100" dir="2700000" algn="tl">
                    <a:srgbClr val="000000">
                      <a:alpha val="43137"/>
                    </a:srgbClr>
                  </a:outerShdw>
                </a:effectLst>
                <a:cs typeface="Arial" pitchFamily="34" charset="0"/>
              </a:rPr>
              <a:t>SUPLETORIEDAD</a:t>
            </a:r>
          </a:p>
        </p:txBody>
      </p:sp>
      <p:sp>
        <p:nvSpPr>
          <p:cNvPr id="6" name="TextBox 5"/>
          <p:cNvSpPr txBox="1">
            <a:spLocks noChangeArrowheads="1"/>
          </p:cNvSpPr>
          <p:nvPr/>
        </p:nvSpPr>
        <p:spPr bwMode="auto">
          <a:xfrm>
            <a:off x="7526972" y="5426254"/>
            <a:ext cx="3033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65000"/>
                  </a:schemeClr>
                </a:solidFill>
                <a:latin typeface="Arial" panose="020B0604020202020204" pitchFamily="34" charset="0"/>
                <a:cs typeface="Arial" panose="020B0604020202020204" pitchFamily="34" charset="0"/>
              </a:rPr>
              <a:t>Referencia</a:t>
            </a:r>
            <a:r>
              <a:rPr lang="en-US" altLang="es-MX" sz="1600" b="1" dirty="0">
                <a:solidFill>
                  <a:schemeClr val="bg1">
                    <a:lumMod val="65000"/>
                  </a:schemeClr>
                </a:solidFill>
                <a:latin typeface="Arial" panose="020B0604020202020204" pitchFamily="34" charset="0"/>
                <a:cs typeface="Arial" panose="020B0604020202020204" pitchFamily="34" charset="0"/>
              </a:rPr>
              <a:t>: LTAIPEJM, Art. 7 </a:t>
            </a:r>
          </a:p>
        </p:txBody>
      </p:sp>
      <p:graphicFrame>
        <p:nvGraphicFramePr>
          <p:cNvPr id="2" name="Diagrama 1"/>
          <p:cNvGraphicFramePr/>
          <p:nvPr>
            <p:extLst>
              <p:ext uri="{D42A27DB-BD31-4B8C-83A1-F6EECF244321}">
                <p14:modId xmlns:p14="http://schemas.microsoft.com/office/powerpoint/2010/main" val="328664938"/>
              </p:ext>
            </p:extLst>
          </p:nvPr>
        </p:nvGraphicFramePr>
        <p:xfrm>
          <a:off x="1919536" y="1700808"/>
          <a:ext cx="836211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0" name="Rectángulo 9"/>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Picture 2" descr="Photo published for Reprueban todos los aspirantes al Itei | NTR Guadalajara"/>
          <p:cNvPicPr>
            <a:picLocks noChangeAspect="1" noChangeArrowheads="1"/>
          </p:cNvPicPr>
          <p:nvPr/>
        </p:nvPicPr>
        <p:blipFill rotWithShape="1">
          <a:blip r:embed="rId8">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51172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 y="0"/>
            <a:ext cx="6044056"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solidFill>
                <a:srgbClr val="7AB6BC"/>
              </a:solidFill>
            </a:endParaRPr>
          </a:p>
        </p:txBody>
      </p:sp>
      <p:sp>
        <p:nvSpPr>
          <p:cNvPr id="6146" name="Rectangle 2"/>
          <p:cNvSpPr>
            <a:spLocks noGrp="1" noChangeArrowheads="1"/>
          </p:cNvSpPr>
          <p:nvPr>
            <p:ph type="subTitle" idx="4294967295"/>
          </p:nvPr>
        </p:nvSpPr>
        <p:spPr>
          <a:xfrm>
            <a:off x="6023298" y="991302"/>
            <a:ext cx="4876481" cy="3836238"/>
          </a:xfrm>
        </p:spPr>
        <p:txBody>
          <a:bodyPr vert="horz" lIns="68580" tIns="13202" rIns="68580" bIns="34290" numCol="2" rtlCol="0">
            <a:noAutofit/>
          </a:bodyPr>
          <a:lstStyle/>
          <a:p>
            <a:pPr marL="367246" indent="-244111">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chemeClr val="bg1">
                    <a:lumMod val="50000"/>
                  </a:schemeClr>
                </a:solidFill>
                <a:latin typeface="Arial" panose="020B0604020202020204" pitchFamily="34" charset="0"/>
                <a:cs typeface="Arial" panose="020B0604020202020204" pitchFamily="34" charset="0"/>
              </a:rPr>
              <a:t>Gratuidad</a:t>
            </a:r>
          </a:p>
          <a:p>
            <a:pPr marL="367246" indent="-244111">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chemeClr val="bg1">
                    <a:lumMod val="50000"/>
                  </a:schemeClr>
                </a:solidFill>
                <a:latin typeface="Arial" panose="020B0604020202020204" pitchFamily="34" charset="0"/>
                <a:cs typeface="Arial" panose="020B0604020202020204" pitchFamily="34" charset="0"/>
              </a:rPr>
              <a:t>Interés general</a:t>
            </a:r>
          </a:p>
          <a:p>
            <a:pPr marL="367246" indent="-244111">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chemeClr val="bg1">
                    <a:lumMod val="50000"/>
                  </a:schemeClr>
                </a:solidFill>
                <a:latin typeface="Arial" panose="020B0604020202020204" pitchFamily="34" charset="0"/>
                <a:cs typeface="Arial" panose="020B0604020202020204" pitchFamily="34" charset="0"/>
              </a:rPr>
              <a:t>Libre acceso</a:t>
            </a:r>
          </a:p>
          <a:p>
            <a:pPr marL="367246" indent="-244111">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chemeClr val="bg1">
                    <a:lumMod val="50000"/>
                  </a:schemeClr>
                </a:solidFill>
                <a:latin typeface="Arial" panose="020B0604020202020204" pitchFamily="34" charset="0"/>
                <a:cs typeface="Arial" panose="020B0604020202020204" pitchFamily="34" charset="0"/>
              </a:rPr>
              <a:t>Máxima publicidad</a:t>
            </a:r>
          </a:p>
          <a:p>
            <a:pPr marL="367246" indent="-244111">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b="1" u="sng" dirty="0">
                <a:solidFill>
                  <a:schemeClr val="accent2"/>
                </a:solidFill>
                <a:latin typeface="Arial" panose="020B0604020202020204" pitchFamily="34" charset="0"/>
                <a:cs typeface="Arial" panose="020B0604020202020204" pitchFamily="34" charset="0"/>
              </a:rPr>
              <a:t>Presunción de existencia</a:t>
            </a:r>
          </a:p>
          <a:p>
            <a:pPr marL="367246" indent="-244111">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chemeClr val="bg1">
                    <a:lumMod val="50000"/>
                  </a:schemeClr>
                </a:solidFill>
                <a:latin typeface="Arial" panose="020B0604020202020204" pitchFamily="34" charset="0"/>
                <a:cs typeface="Arial" panose="020B0604020202020204" pitchFamily="34" charset="0"/>
              </a:rPr>
              <a:t>Mínima formalidad</a:t>
            </a:r>
          </a:p>
          <a:p>
            <a:pPr marL="367246" indent="-244111">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chemeClr val="bg1">
                    <a:lumMod val="50000"/>
                  </a:schemeClr>
                </a:solidFill>
                <a:latin typeface="Arial" panose="020B0604020202020204" pitchFamily="34" charset="0"/>
                <a:cs typeface="Arial" panose="020B0604020202020204" pitchFamily="34" charset="0"/>
              </a:rPr>
              <a:t>Sencillez y celeridad</a:t>
            </a:r>
          </a:p>
          <a:p>
            <a:pPr marL="367246" indent="-244111">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chemeClr val="bg1">
                    <a:lumMod val="50000"/>
                  </a:schemeClr>
                </a:solidFill>
                <a:latin typeface="Arial" panose="020B0604020202020204" pitchFamily="34" charset="0"/>
                <a:cs typeface="Arial" panose="020B0604020202020204" pitchFamily="34" charset="0"/>
              </a:rPr>
              <a:t>Suplencia de la deficiencia</a:t>
            </a:r>
          </a:p>
          <a:p>
            <a:pPr marL="367246" indent="-244111">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chemeClr val="bg1">
                    <a:lumMod val="50000"/>
                  </a:schemeClr>
                </a:solidFill>
                <a:latin typeface="Arial" panose="020B0604020202020204" pitchFamily="34" charset="0"/>
                <a:cs typeface="Arial" panose="020B0604020202020204" pitchFamily="34" charset="0"/>
              </a:rPr>
              <a:t>Transparencia</a:t>
            </a:r>
          </a:p>
        </p:txBody>
      </p:sp>
      <p:sp>
        <p:nvSpPr>
          <p:cNvPr id="6147" name="TextBox 5"/>
          <p:cNvSpPr txBox="1">
            <a:spLocks noChangeArrowheads="1"/>
          </p:cNvSpPr>
          <p:nvPr/>
        </p:nvSpPr>
        <p:spPr bwMode="auto">
          <a:xfrm>
            <a:off x="658842" y="5953637"/>
            <a:ext cx="2975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solidFill>
                <a:latin typeface="Arial" panose="020B0604020202020204" pitchFamily="34" charset="0"/>
                <a:cs typeface="Arial" panose="020B0604020202020204" pitchFamily="34" charset="0"/>
              </a:rPr>
              <a:t>Referencia</a:t>
            </a:r>
            <a:r>
              <a:rPr lang="en-US" altLang="es-MX" sz="1600" b="1" dirty="0">
                <a:solidFill>
                  <a:schemeClr val="bg1"/>
                </a:solidFill>
                <a:latin typeface="Arial" panose="020B0604020202020204" pitchFamily="34" charset="0"/>
                <a:cs typeface="Arial" panose="020B0604020202020204" pitchFamily="34" charset="0"/>
              </a:rPr>
              <a:t>: LTAIPEJM, Art. </a:t>
            </a:r>
            <a:r>
              <a:rPr lang="es-MX" altLang="es-MX" sz="1600" b="1" dirty="0">
                <a:solidFill>
                  <a:schemeClr val="bg1"/>
                </a:solidFill>
                <a:latin typeface="Arial" panose="020B0604020202020204" pitchFamily="34" charset="0"/>
                <a:cs typeface="Arial" panose="020B0604020202020204" pitchFamily="34" charset="0"/>
              </a:rPr>
              <a:t>5</a:t>
            </a:r>
            <a:endParaRPr lang="en-US" altLang="es-MX" sz="1600" b="1" dirty="0">
              <a:solidFill>
                <a:schemeClr val="bg1"/>
              </a:solidFill>
              <a:latin typeface="Arial" panose="020B0604020202020204" pitchFamily="34" charset="0"/>
              <a:cs typeface="Arial" panose="020B0604020202020204" pitchFamily="34" charset="0"/>
            </a:endParaRPr>
          </a:p>
        </p:txBody>
      </p:sp>
      <p:sp>
        <p:nvSpPr>
          <p:cNvPr id="6148" name="Rectangle 1"/>
          <p:cNvSpPr>
            <a:spLocks noGrp="1" noChangeArrowheads="1"/>
          </p:cNvSpPr>
          <p:nvPr>
            <p:ph type="title"/>
          </p:nvPr>
        </p:nvSpPr>
        <p:spPr>
          <a:xfrm>
            <a:off x="1128662" y="96230"/>
            <a:ext cx="3372733" cy="1055771"/>
          </a:xfrm>
        </p:spPr>
        <p:txBody>
          <a:bodyPr vert="horz" lIns="68580" tIns="26405" rIns="68580" bIns="34290" rtlCol="0" anchor="ctr">
            <a:noAutofit/>
          </a:bodyPr>
          <a:lstStyle/>
          <a:p>
            <a:pP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3600" b="1" dirty="0">
                <a:solidFill>
                  <a:srgbClr val="2E3B43"/>
                </a:solidFill>
                <a:latin typeface="+mn-lt"/>
                <a:cs typeface="Arial" panose="020B0604020202020204" pitchFamily="34" charset="0"/>
              </a:rPr>
              <a:t>GENERALIDADES</a:t>
            </a:r>
            <a:r>
              <a:rPr lang="es-MX" altLang="es-MX" sz="2800" b="1" dirty="0">
                <a:solidFill>
                  <a:srgbClr val="00A3B4"/>
                </a:solidFill>
                <a:latin typeface="+mn-lt"/>
                <a:cs typeface="Arial" panose="020B0604020202020204" pitchFamily="34" charset="0"/>
              </a:rPr>
              <a:t/>
            </a:r>
            <a:br>
              <a:rPr lang="es-MX" altLang="es-MX" sz="2800" b="1" dirty="0">
                <a:solidFill>
                  <a:srgbClr val="00A3B4"/>
                </a:solidFill>
                <a:latin typeface="+mn-lt"/>
                <a:cs typeface="Arial" panose="020B0604020202020204" pitchFamily="34" charset="0"/>
              </a:rPr>
            </a:br>
            <a:r>
              <a:rPr lang="es-MX" altLang="es-MX" sz="2800" b="1" dirty="0">
                <a:solidFill>
                  <a:schemeClr val="bg1"/>
                </a:solidFill>
                <a:latin typeface="+mn-lt"/>
                <a:cs typeface="Arial" panose="020B0604020202020204" pitchFamily="34" charset="0"/>
              </a:rPr>
              <a:t>PRINCIPIOS DE LA LEY</a:t>
            </a:r>
          </a:p>
        </p:txBody>
      </p:sp>
      <p:pic>
        <p:nvPicPr>
          <p:cNvPr id="6149" name="Picture 5" descr="si3-01.png"/>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77103" y="5151183"/>
            <a:ext cx="1368869" cy="1335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5 CuadroTexto"/>
          <p:cNvSpPr txBox="1"/>
          <p:nvPr/>
        </p:nvSpPr>
        <p:spPr>
          <a:xfrm>
            <a:off x="1530743" y="1805578"/>
            <a:ext cx="2760045" cy="2246769"/>
          </a:xfrm>
          <a:prstGeom prst="rect">
            <a:avLst/>
          </a:prstGeom>
          <a:noFill/>
          <a:ln>
            <a:solidFill>
              <a:srgbClr val="2E3B43"/>
            </a:solidFill>
          </a:ln>
          <a:effectLst>
            <a:outerShdw blurRad="50800" dist="38100" dir="2700000" algn="tl" rotWithShape="0">
              <a:prstClr val="black">
                <a:alpha val="40000"/>
              </a:prstClr>
            </a:outerShdw>
          </a:effectLst>
        </p:spPr>
        <p:txBody>
          <a:bodyPr wrap="square" rtlCol="0">
            <a:spAutoFit/>
          </a:bodyPr>
          <a:lstStyle/>
          <a:p>
            <a:pPr marL="342900" indent="-342900">
              <a:buFont typeface="Wingdings" charset="2"/>
              <a:buChar char="§"/>
            </a:pPr>
            <a:r>
              <a:rPr lang="es-MX" sz="2000" dirty="0">
                <a:solidFill>
                  <a:schemeClr val="bg1"/>
                </a:solidFill>
                <a:latin typeface="Arial" panose="020B0604020202020204" pitchFamily="34" charset="0"/>
                <a:cs typeface="Arial" panose="020B0604020202020204" pitchFamily="34" charset="0"/>
              </a:rPr>
              <a:t>Certeza</a:t>
            </a:r>
          </a:p>
          <a:p>
            <a:pPr marL="342900" indent="-342900">
              <a:buFont typeface="Wingdings" charset="2"/>
              <a:buChar char="§"/>
            </a:pPr>
            <a:r>
              <a:rPr lang="es-MX" sz="2000" dirty="0">
                <a:solidFill>
                  <a:schemeClr val="bg1"/>
                </a:solidFill>
                <a:latin typeface="Arial" panose="020B0604020202020204" pitchFamily="34" charset="0"/>
                <a:cs typeface="Arial" panose="020B0604020202020204" pitchFamily="34" charset="0"/>
              </a:rPr>
              <a:t>Eficacia</a:t>
            </a:r>
          </a:p>
          <a:p>
            <a:pPr marL="342900" indent="-342900">
              <a:buFont typeface="Wingdings" charset="2"/>
              <a:buChar char="§"/>
            </a:pPr>
            <a:r>
              <a:rPr lang="es-MX" sz="2000" dirty="0">
                <a:solidFill>
                  <a:schemeClr val="bg1"/>
                </a:solidFill>
                <a:latin typeface="Arial" panose="020B0604020202020204" pitchFamily="34" charset="0"/>
                <a:cs typeface="Arial" panose="020B0604020202020204" pitchFamily="34" charset="0"/>
              </a:rPr>
              <a:t>Imparcialidad</a:t>
            </a:r>
          </a:p>
          <a:p>
            <a:pPr marL="342900" indent="-342900">
              <a:buFont typeface="Wingdings" charset="2"/>
              <a:buChar char="§"/>
            </a:pPr>
            <a:r>
              <a:rPr lang="es-MX" sz="2000" dirty="0">
                <a:solidFill>
                  <a:schemeClr val="bg1"/>
                </a:solidFill>
                <a:latin typeface="Arial" panose="020B0604020202020204" pitchFamily="34" charset="0"/>
                <a:cs typeface="Arial" panose="020B0604020202020204" pitchFamily="34" charset="0"/>
              </a:rPr>
              <a:t>Independencia</a:t>
            </a:r>
          </a:p>
          <a:p>
            <a:pPr marL="342900" indent="-342900">
              <a:buFont typeface="Wingdings" charset="2"/>
              <a:buChar char="§"/>
            </a:pPr>
            <a:r>
              <a:rPr lang="es-MX" sz="2000" dirty="0">
                <a:solidFill>
                  <a:schemeClr val="bg1"/>
                </a:solidFill>
                <a:latin typeface="Arial" panose="020B0604020202020204" pitchFamily="34" charset="0"/>
                <a:cs typeface="Arial" panose="020B0604020202020204" pitchFamily="34" charset="0"/>
              </a:rPr>
              <a:t>Legalidad</a:t>
            </a:r>
          </a:p>
          <a:p>
            <a:pPr marL="342900" indent="-342900">
              <a:buFont typeface="Wingdings" charset="2"/>
              <a:buChar char="§"/>
            </a:pPr>
            <a:r>
              <a:rPr lang="es-MX" sz="2000" dirty="0">
                <a:solidFill>
                  <a:schemeClr val="bg1"/>
                </a:solidFill>
                <a:latin typeface="Arial" panose="020B0604020202020204" pitchFamily="34" charset="0"/>
                <a:cs typeface="Arial" panose="020B0604020202020204" pitchFamily="34" charset="0"/>
              </a:rPr>
              <a:t>Objetividad</a:t>
            </a:r>
          </a:p>
          <a:p>
            <a:pPr marL="342900" indent="-342900">
              <a:buFont typeface="Wingdings" charset="2"/>
              <a:buChar char="§"/>
            </a:pPr>
            <a:r>
              <a:rPr lang="es-MX" sz="2000" dirty="0">
                <a:solidFill>
                  <a:schemeClr val="bg1"/>
                </a:solidFill>
                <a:latin typeface="Arial" panose="020B0604020202020204" pitchFamily="34" charset="0"/>
                <a:cs typeface="Arial" panose="020B0604020202020204" pitchFamily="34" charset="0"/>
              </a:rPr>
              <a:t>Profesionalismo</a:t>
            </a:r>
          </a:p>
        </p:txBody>
      </p:sp>
      <p:sp>
        <p:nvSpPr>
          <p:cNvPr id="12" name="Rectángulo 11"/>
          <p:cNvSpPr/>
          <p:nvPr/>
        </p:nvSpPr>
        <p:spPr>
          <a:xfrm>
            <a:off x="1530743" y="1446623"/>
            <a:ext cx="2760045" cy="358954"/>
          </a:xfrm>
          <a:prstGeom prst="rect">
            <a:avLst/>
          </a:prstGeom>
          <a:solidFill>
            <a:srgbClr val="2E3B43"/>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2400" dirty="0"/>
              <a:t>ITEI</a:t>
            </a:r>
          </a:p>
        </p:txBody>
      </p:sp>
      <p:sp>
        <p:nvSpPr>
          <p:cNvPr id="14" name="Rectángulo 13"/>
          <p:cNvSpPr/>
          <p:nvPr/>
        </p:nvSpPr>
        <p:spPr>
          <a:xfrm>
            <a:off x="6391246" y="284446"/>
            <a:ext cx="3644436" cy="460445"/>
          </a:xfrm>
          <a:prstGeom prst="rect">
            <a:avLst/>
          </a:prstGeom>
          <a:solidFill>
            <a:srgbClr val="2E3B43"/>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2000" dirty="0">
                <a:latin typeface="Arial" panose="020B0604020202020204" pitchFamily="34" charset="0"/>
                <a:cs typeface="Arial" panose="020B0604020202020204" pitchFamily="34" charset="0"/>
              </a:rPr>
              <a:t>SUJETOS OBLIGADOS</a:t>
            </a:r>
          </a:p>
        </p:txBody>
      </p:sp>
      <p:sp>
        <p:nvSpPr>
          <p:cNvPr id="15" name="Rectángulo 14"/>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15"/>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7" name="Picture 2" descr="Photo published for Reprueban todos los aspirantes al Itei | NTR Guadalajara"/>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33424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b="1" dirty="0" smtClean="0">
                <a:solidFill>
                  <a:srgbClr val="2E3B43"/>
                </a:solidFill>
                <a:latin typeface="+mn-lt"/>
              </a:rPr>
              <a:t>Actividad de Principios</a:t>
            </a:r>
            <a:endParaRPr lang="es-MX" sz="3600" b="1" dirty="0">
              <a:solidFill>
                <a:srgbClr val="2E3B43"/>
              </a:solidFill>
              <a:latin typeface="+mn-lt"/>
            </a:endParaRPr>
          </a:p>
        </p:txBody>
      </p:sp>
      <p:sp>
        <p:nvSpPr>
          <p:cNvPr id="3" name="Marcador de texto 2"/>
          <p:cNvSpPr>
            <a:spLocks noGrp="1"/>
          </p:cNvSpPr>
          <p:nvPr>
            <p:ph type="body" idx="1"/>
          </p:nvPr>
        </p:nvSpPr>
        <p:spPr/>
        <p:txBody>
          <a:bodyPr/>
          <a:lstStyle/>
          <a:p>
            <a:r>
              <a:rPr lang="es-MX" dirty="0" smtClean="0">
                <a:solidFill>
                  <a:schemeClr val="bg1">
                    <a:lumMod val="50000"/>
                  </a:schemeClr>
                </a:solidFill>
              </a:rPr>
              <a:t>ITEI</a:t>
            </a:r>
            <a:endParaRPr lang="es-MX" dirty="0">
              <a:solidFill>
                <a:schemeClr val="bg1">
                  <a:lumMod val="50000"/>
                </a:schemeClr>
              </a:solidFill>
            </a:endParaRPr>
          </a:p>
        </p:txBody>
      </p:sp>
      <p:graphicFrame>
        <p:nvGraphicFramePr>
          <p:cNvPr id="7" name="Marcador de contenido 6"/>
          <p:cNvGraphicFramePr>
            <a:graphicFrameLocks noGrp="1"/>
          </p:cNvGraphicFramePr>
          <p:nvPr>
            <p:ph sz="half" idx="2"/>
            <p:extLst>
              <p:ext uri="{D42A27DB-BD31-4B8C-83A1-F6EECF244321}">
                <p14:modId xmlns:p14="http://schemas.microsoft.com/office/powerpoint/2010/main" val="2985943764"/>
              </p:ext>
            </p:extLst>
          </p:nvPr>
        </p:nvGraphicFramePr>
        <p:xfrm>
          <a:off x="1981201" y="2420888"/>
          <a:ext cx="4040187" cy="2966720"/>
        </p:xfrm>
        <a:graphic>
          <a:graphicData uri="http://schemas.openxmlformats.org/drawingml/2006/table">
            <a:tbl>
              <a:tblPr firstRow="1" bandRow="1">
                <a:tableStyleId>{21E4AEA4-8DFA-4A89-87EB-49C32662AFE0}</a:tableStyleId>
              </a:tblPr>
              <a:tblGrid>
                <a:gridCol w="1346729"/>
                <a:gridCol w="1346729"/>
                <a:gridCol w="1346729"/>
              </a:tblGrid>
              <a:tr h="370840">
                <a:tc>
                  <a:txBody>
                    <a:bodyPr/>
                    <a:lstStyle/>
                    <a:p>
                      <a:r>
                        <a:rPr lang="es-MX" dirty="0" smtClean="0"/>
                        <a:t>Principio</a:t>
                      </a:r>
                      <a:endParaRPr lang="es-MX" dirty="0"/>
                    </a:p>
                  </a:txBody>
                  <a:tcPr/>
                </a:tc>
                <a:tc>
                  <a:txBody>
                    <a:bodyPr/>
                    <a:lstStyle/>
                    <a:p>
                      <a:r>
                        <a:rPr lang="es-MX" dirty="0" smtClean="0"/>
                        <a:t>Significado</a:t>
                      </a:r>
                      <a:endParaRPr lang="es-MX" dirty="0"/>
                    </a:p>
                  </a:txBody>
                  <a:tcPr/>
                </a:tc>
                <a:tc>
                  <a:txBody>
                    <a:bodyPr/>
                    <a:lstStyle/>
                    <a:p>
                      <a:r>
                        <a:rPr lang="es-MX" dirty="0" smtClean="0"/>
                        <a:t>Acierto</a:t>
                      </a:r>
                      <a:endParaRPr lang="es-MX" dirty="0"/>
                    </a:p>
                  </a:txBody>
                  <a:tcPr/>
                </a:tc>
              </a:tr>
              <a:tr h="370840">
                <a:tc>
                  <a:txBody>
                    <a:bodyPr/>
                    <a:lstStyle/>
                    <a:p>
                      <a:endParaRPr lang="es-MX"/>
                    </a:p>
                  </a:txBody>
                  <a:tcPr/>
                </a:tc>
                <a:tc>
                  <a:txBody>
                    <a:bodyPr/>
                    <a:lstStyle/>
                    <a:p>
                      <a:endParaRPr lang="es-MX"/>
                    </a:p>
                  </a:txBody>
                  <a:tcPr/>
                </a:tc>
                <a:tc>
                  <a:txBody>
                    <a:bodyPr/>
                    <a:lstStyle/>
                    <a:p>
                      <a:endParaRPr lang="es-MX" dirty="0"/>
                    </a:p>
                  </a:txBody>
                  <a:tcPr/>
                </a:tc>
              </a:tr>
              <a:tr h="370840">
                <a:tc>
                  <a:txBody>
                    <a:bodyPr/>
                    <a:lstStyle/>
                    <a:p>
                      <a:endParaRPr lang="es-MX"/>
                    </a:p>
                  </a:txBody>
                  <a:tcPr/>
                </a:tc>
                <a:tc>
                  <a:txBody>
                    <a:bodyPr/>
                    <a:lstStyle/>
                    <a:p>
                      <a:endParaRPr lang="es-MX"/>
                    </a:p>
                  </a:txBody>
                  <a:tcPr/>
                </a:tc>
                <a:tc>
                  <a:txBody>
                    <a:bodyPr/>
                    <a:lstStyle/>
                    <a:p>
                      <a:endParaRPr lang="es-MX"/>
                    </a:p>
                  </a:txBody>
                  <a:tcPr/>
                </a:tc>
              </a:tr>
              <a:tr h="370840">
                <a:tc>
                  <a:txBody>
                    <a:bodyPr/>
                    <a:lstStyle/>
                    <a:p>
                      <a:endParaRPr lang="es-MX"/>
                    </a:p>
                  </a:txBody>
                  <a:tcPr/>
                </a:tc>
                <a:tc>
                  <a:txBody>
                    <a:bodyPr/>
                    <a:lstStyle/>
                    <a:p>
                      <a:endParaRPr lang="es-MX" dirty="0"/>
                    </a:p>
                  </a:txBody>
                  <a:tcPr/>
                </a:tc>
                <a:tc>
                  <a:txBody>
                    <a:bodyPr/>
                    <a:lstStyle/>
                    <a:p>
                      <a:endParaRPr lang="es-MX"/>
                    </a:p>
                  </a:txBody>
                  <a:tcPr/>
                </a:tc>
              </a:tr>
              <a:tr h="370840">
                <a:tc>
                  <a:txBody>
                    <a:bodyPr/>
                    <a:lstStyle/>
                    <a:p>
                      <a:endParaRPr lang="es-MX"/>
                    </a:p>
                  </a:txBody>
                  <a:tcPr/>
                </a:tc>
                <a:tc>
                  <a:txBody>
                    <a:bodyPr/>
                    <a:lstStyle/>
                    <a:p>
                      <a:endParaRPr lang="es-MX"/>
                    </a:p>
                  </a:txBody>
                  <a:tcPr/>
                </a:tc>
                <a:tc>
                  <a:txBody>
                    <a:bodyPr/>
                    <a:lstStyle/>
                    <a:p>
                      <a:endParaRPr lang="es-MX"/>
                    </a:p>
                  </a:txBody>
                  <a:tcPr/>
                </a:tc>
              </a:tr>
              <a:tr h="370840">
                <a:tc>
                  <a:txBody>
                    <a:bodyPr/>
                    <a:lstStyle/>
                    <a:p>
                      <a:endParaRPr lang="es-MX"/>
                    </a:p>
                  </a:txBody>
                  <a:tcPr/>
                </a:tc>
                <a:tc>
                  <a:txBody>
                    <a:bodyPr/>
                    <a:lstStyle/>
                    <a:p>
                      <a:endParaRPr lang="es-MX"/>
                    </a:p>
                  </a:txBody>
                  <a:tcPr/>
                </a:tc>
                <a:tc>
                  <a:txBody>
                    <a:bodyPr/>
                    <a:lstStyle/>
                    <a:p>
                      <a:endParaRPr lang="es-MX"/>
                    </a:p>
                  </a:txBody>
                  <a:tcPr/>
                </a:tc>
              </a:tr>
              <a:tr h="370840">
                <a:tc>
                  <a:txBody>
                    <a:bodyPr/>
                    <a:lstStyle/>
                    <a:p>
                      <a:endParaRPr lang="es-MX"/>
                    </a:p>
                  </a:txBody>
                  <a:tcPr/>
                </a:tc>
                <a:tc>
                  <a:txBody>
                    <a:bodyPr/>
                    <a:lstStyle/>
                    <a:p>
                      <a:endParaRPr lang="es-MX"/>
                    </a:p>
                  </a:txBody>
                  <a:tcPr/>
                </a:tc>
                <a:tc>
                  <a:txBody>
                    <a:bodyPr/>
                    <a:lstStyle/>
                    <a:p>
                      <a:endParaRPr lang="es-MX" dirty="0"/>
                    </a:p>
                  </a:txBody>
                  <a:tcPr/>
                </a:tc>
              </a:tr>
              <a:tr h="370840">
                <a:tc>
                  <a:txBody>
                    <a:bodyPr/>
                    <a:lstStyle/>
                    <a:p>
                      <a:endParaRPr lang="es-MX"/>
                    </a:p>
                  </a:txBody>
                  <a:tcPr/>
                </a:tc>
                <a:tc>
                  <a:txBody>
                    <a:bodyPr/>
                    <a:lstStyle/>
                    <a:p>
                      <a:endParaRPr lang="es-MX"/>
                    </a:p>
                  </a:txBody>
                  <a:tcPr/>
                </a:tc>
                <a:tc>
                  <a:txBody>
                    <a:bodyPr/>
                    <a:lstStyle/>
                    <a:p>
                      <a:endParaRPr lang="es-MX" dirty="0"/>
                    </a:p>
                  </a:txBody>
                  <a:tcPr/>
                </a:tc>
              </a:tr>
            </a:tbl>
          </a:graphicData>
        </a:graphic>
      </p:graphicFrame>
      <p:sp>
        <p:nvSpPr>
          <p:cNvPr id="5" name="Marcador de texto 4"/>
          <p:cNvSpPr>
            <a:spLocks noGrp="1"/>
          </p:cNvSpPr>
          <p:nvPr>
            <p:ph type="body" sz="quarter" idx="3"/>
          </p:nvPr>
        </p:nvSpPr>
        <p:spPr/>
        <p:txBody>
          <a:bodyPr/>
          <a:lstStyle/>
          <a:p>
            <a:r>
              <a:rPr lang="es-MX" dirty="0" smtClean="0">
                <a:solidFill>
                  <a:schemeClr val="accent2"/>
                </a:solidFill>
              </a:rPr>
              <a:t>S</a:t>
            </a:r>
            <a:r>
              <a:rPr lang="es-MX" dirty="0" smtClean="0">
                <a:solidFill>
                  <a:schemeClr val="bg1">
                    <a:lumMod val="50000"/>
                  </a:schemeClr>
                </a:solidFill>
              </a:rPr>
              <a:t>ujetos </a:t>
            </a:r>
            <a:r>
              <a:rPr lang="es-MX" dirty="0" smtClean="0">
                <a:solidFill>
                  <a:schemeClr val="accent2"/>
                </a:solidFill>
              </a:rPr>
              <a:t>O</a:t>
            </a:r>
            <a:r>
              <a:rPr lang="es-MX" dirty="0" smtClean="0">
                <a:solidFill>
                  <a:schemeClr val="bg1">
                    <a:lumMod val="50000"/>
                  </a:schemeClr>
                </a:solidFill>
              </a:rPr>
              <a:t>bligados</a:t>
            </a:r>
            <a:endParaRPr lang="es-MX" dirty="0">
              <a:solidFill>
                <a:schemeClr val="bg1">
                  <a:lumMod val="50000"/>
                </a:schemeClr>
              </a:solidFill>
            </a:endParaRPr>
          </a:p>
        </p:txBody>
      </p:sp>
      <p:graphicFrame>
        <p:nvGraphicFramePr>
          <p:cNvPr id="8" name="Marcador de contenido 7"/>
          <p:cNvGraphicFramePr>
            <a:graphicFrameLocks noGrp="1"/>
          </p:cNvGraphicFramePr>
          <p:nvPr>
            <p:ph sz="quarter" idx="4"/>
            <p:extLst>
              <p:ext uri="{D42A27DB-BD31-4B8C-83A1-F6EECF244321}">
                <p14:modId xmlns:p14="http://schemas.microsoft.com/office/powerpoint/2010/main" val="3078109370"/>
              </p:ext>
            </p:extLst>
          </p:nvPr>
        </p:nvGraphicFramePr>
        <p:xfrm>
          <a:off x="6169025" y="2420888"/>
          <a:ext cx="4041774" cy="3708400"/>
        </p:xfrm>
        <a:graphic>
          <a:graphicData uri="http://schemas.openxmlformats.org/drawingml/2006/table">
            <a:tbl>
              <a:tblPr firstRow="1" bandRow="1">
                <a:tableStyleId>{21E4AEA4-8DFA-4A89-87EB-49C32662AFE0}</a:tableStyleId>
              </a:tblPr>
              <a:tblGrid>
                <a:gridCol w="1347258"/>
                <a:gridCol w="1347258"/>
                <a:gridCol w="1347258"/>
              </a:tblGrid>
              <a:tr h="370840">
                <a:tc>
                  <a:txBody>
                    <a:bodyPr/>
                    <a:lstStyle/>
                    <a:p>
                      <a:r>
                        <a:rPr lang="es-MX" dirty="0" smtClean="0"/>
                        <a:t>Principio</a:t>
                      </a:r>
                      <a:endParaRPr lang="es-MX" dirty="0"/>
                    </a:p>
                  </a:txBody>
                  <a:tcPr/>
                </a:tc>
                <a:tc>
                  <a:txBody>
                    <a:bodyPr/>
                    <a:lstStyle/>
                    <a:p>
                      <a:r>
                        <a:rPr lang="es-MX" dirty="0" smtClean="0"/>
                        <a:t>Significado</a:t>
                      </a:r>
                      <a:endParaRPr lang="es-MX" dirty="0"/>
                    </a:p>
                  </a:txBody>
                  <a:tcPr/>
                </a:tc>
                <a:tc>
                  <a:txBody>
                    <a:bodyPr/>
                    <a:lstStyle/>
                    <a:p>
                      <a:r>
                        <a:rPr lang="es-MX" dirty="0" smtClean="0"/>
                        <a:t>Acierto</a:t>
                      </a:r>
                      <a:endParaRPr lang="es-MX" dirty="0"/>
                    </a:p>
                  </a:txBody>
                  <a:tcPr/>
                </a:tc>
              </a:tr>
              <a:tr h="370840">
                <a:tc>
                  <a:txBody>
                    <a:bodyPr/>
                    <a:lstStyle/>
                    <a:p>
                      <a:endParaRPr lang="es-MX" dirty="0"/>
                    </a:p>
                  </a:txBody>
                  <a:tcPr/>
                </a:tc>
                <a:tc>
                  <a:txBody>
                    <a:bodyPr/>
                    <a:lstStyle/>
                    <a:p>
                      <a:endParaRPr lang="es-MX"/>
                    </a:p>
                  </a:txBody>
                  <a:tcPr/>
                </a:tc>
                <a:tc>
                  <a:txBody>
                    <a:bodyPr/>
                    <a:lstStyle/>
                    <a:p>
                      <a:endParaRPr lang="es-MX"/>
                    </a:p>
                  </a:txBody>
                  <a:tcPr/>
                </a:tc>
              </a:tr>
              <a:tr h="370840">
                <a:tc>
                  <a:txBody>
                    <a:bodyPr/>
                    <a:lstStyle/>
                    <a:p>
                      <a:endParaRPr lang="es-MX"/>
                    </a:p>
                  </a:txBody>
                  <a:tcPr/>
                </a:tc>
                <a:tc>
                  <a:txBody>
                    <a:bodyPr/>
                    <a:lstStyle/>
                    <a:p>
                      <a:endParaRPr lang="es-MX"/>
                    </a:p>
                  </a:txBody>
                  <a:tcPr/>
                </a:tc>
                <a:tc>
                  <a:txBody>
                    <a:bodyPr/>
                    <a:lstStyle/>
                    <a:p>
                      <a:endParaRPr lang="es-MX"/>
                    </a:p>
                  </a:txBody>
                  <a:tcPr/>
                </a:tc>
              </a:tr>
              <a:tr h="370840">
                <a:tc>
                  <a:txBody>
                    <a:bodyPr/>
                    <a:lstStyle/>
                    <a:p>
                      <a:endParaRPr lang="es-MX"/>
                    </a:p>
                  </a:txBody>
                  <a:tcPr/>
                </a:tc>
                <a:tc>
                  <a:txBody>
                    <a:bodyPr/>
                    <a:lstStyle/>
                    <a:p>
                      <a:endParaRPr lang="es-MX"/>
                    </a:p>
                  </a:txBody>
                  <a:tcPr/>
                </a:tc>
                <a:tc>
                  <a:txBody>
                    <a:bodyPr/>
                    <a:lstStyle/>
                    <a:p>
                      <a:endParaRPr lang="es-MX"/>
                    </a:p>
                  </a:txBody>
                  <a:tcPr/>
                </a:tc>
              </a:tr>
              <a:tr h="370840">
                <a:tc>
                  <a:txBody>
                    <a:bodyPr/>
                    <a:lstStyle/>
                    <a:p>
                      <a:endParaRPr lang="es-MX"/>
                    </a:p>
                  </a:txBody>
                  <a:tcPr/>
                </a:tc>
                <a:tc>
                  <a:txBody>
                    <a:bodyPr/>
                    <a:lstStyle/>
                    <a:p>
                      <a:endParaRPr lang="es-MX"/>
                    </a:p>
                  </a:txBody>
                  <a:tcPr/>
                </a:tc>
                <a:tc>
                  <a:txBody>
                    <a:bodyPr/>
                    <a:lstStyle/>
                    <a:p>
                      <a:endParaRPr lang="es-MX"/>
                    </a:p>
                  </a:txBody>
                  <a:tcPr/>
                </a:tc>
              </a:tr>
              <a:tr h="370840">
                <a:tc>
                  <a:txBody>
                    <a:bodyPr/>
                    <a:lstStyle/>
                    <a:p>
                      <a:endParaRPr lang="es-MX"/>
                    </a:p>
                  </a:txBody>
                  <a:tcPr/>
                </a:tc>
                <a:tc>
                  <a:txBody>
                    <a:bodyPr/>
                    <a:lstStyle/>
                    <a:p>
                      <a:endParaRPr lang="es-MX"/>
                    </a:p>
                  </a:txBody>
                  <a:tcPr/>
                </a:tc>
                <a:tc>
                  <a:txBody>
                    <a:bodyPr/>
                    <a:lstStyle/>
                    <a:p>
                      <a:endParaRPr lang="es-MX"/>
                    </a:p>
                  </a:txBody>
                  <a:tcPr/>
                </a:tc>
              </a:tr>
              <a:tr h="370840">
                <a:tc>
                  <a:txBody>
                    <a:bodyPr/>
                    <a:lstStyle/>
                    <a:p>
                      <a:endParaRPr lang="es-MX"/>
                    </a:p>
                  </a:txBody>
                  <a:tcPr/>
                </a:tc>
                <a:tc>
                  <a:txBody>
                    <a:bodyPr/>
                    <a:lstStyle/>
                    <a:p>
                      <a:endParaRPr lang="es-MX"/>
                    </a:p>
                  </a:txBody>
                  <a:tcPr/>
                </a:tc>
                <a:tc>
                  <a:txBody>
                    <a:bodyPr/>
                    <a:lstStyle/>
                    <a:p>
                      <a:endParaRPr lang="es-MX"/>
                    </a:p>
                  </a:txBody>
                  <a:tcPr/>
                </a:tc>
              </a:tr>
              <a:tr h="370840">
                <a:tc>
                  <a:txBody>
                    <a:bodyPr/>
                    <a:lstStyle/>
                    <a:p>
                      <a:endParaRPr lang="es-MX"/>
                    </a:p>
                  </a:txBody>
                  <a:tcPr/>
                </a:tc>
                <a:tc>
                  <a:txBody>
                    <a:bodyPr/>
                    <a:lstStyle/>
                    <a:p>
                      <a:endParaRPr lang="es-MX"/>
                    </a:p>
                  </a:txBody>
                  <a:tcPr/>
                </a:tc>
                <a:tc>
                  <a:txBody>
                    <a:bodyPr/>
                    <a:lstStyle/>
                    <a:p>
                      <a:endParaRPr lang="es-MX"/>
                    </a:p>
                  </a:txBody>
                  <a:tcPr/>
                </a:tc>
              </a:tr>
              <a:tr h="370840">
                <a:tc>
                  <a:txBody>
                    <a:bodyPr/>
                    <a:lstStyle/>
                    <a:p>
                      <a:endParaRPr lang="es-MX"/>
                    </a:p>
                  </a:txBody>
                  <a:tcPr/>
                </a:tc>
                <a:tc>
                  <a:txBody>
                    <a:bodyPr/>
                    <a:lstStyle/>
                    <a:p>
                      <a:endParaRPr lang="es-MX"/>
                    </a:p>
                  </a:txBody>
                  <a:tcPr/>
                </a:tc>
                <a:tc>
                  <a:txBody>
                    <a:bodyPr/>
                    <a:lstStyle/>
                    <a:p>
                      <a:endParaRPr lang="es-MX"/>
                    </a:p>
                  </a:txBody>
                  <a:tcPr/>
                </a:tc>
              </a:tr>
              <a:tr h="370840">
                <a:tc>
                  <a:txBody>
                    <a:bodyPr/>
                    <a:lstStyle/>
                    <a:p>
                      <a:endParaRPr lang="es-MX" dirty="0"/>
                    </a:p>
                  </a:txBody>
                  <a:tcPr/>
                </a:tc>
                <a:tc>
                  <a:txBody>
                    <a:bodyPr/>
                    <a:lstStyle/>
                    <a:p>
                      <a:endParaRPr lang="es-MX"/>
                    </a:p>
                  </a:txBody>
                  <a:tcPr/>
                </a:tc>
                <a:tc>
                  <a:txBody>
                    <a:bodyPr/>
                    <a:lstStyle/>
                    <a:p>
                      <a:endParaRPr lang="es-MX" dirty="0"/>
                    </a:p>
                  </a:txBody>
                  <a:tcPr/>
                </a:tc>
              </a:tr>
            </a:tbl>
          </a:graphicData>
        </a:graphic>
      </p:graphicFrame>
      <p:sp>
        <p:nvSpPr>
          <p:cNvPr id="9" name="Rectángulo 8"/>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redondeado 11"/>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Tree>
    <p:extLst>
      <p:ext uri="{BB962C8B-B14F-4D97-AF65-F5344CB8AC3E}">
        <p14:creationId xmlns:p14="http://schemas.microsoft.com/office/powerpoint/2010/main" val="3983145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5559594" y="-22372"/>
            <a:ext cx="5208563" cy="688037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solidFill>
                <a:srgbClr val="7AB6BC"/>
              </a:solidFill>
            </a:endParaRPr>
          </a:p>
        </p:txBody>
      </p:sp>
      <p:sp>
        <p:nvSpPr>
          <p:cNvPr id="9218" name="TextBox 7"/>
          <p:cNvSpPr txBox="1">
            <a:spLocks noChangeArrowheads="1"/>
          </p:cNvSpPr>
          <p:nvPr/>
        </p:nvSpPr>
        <p:spPr bwMode="auto">
          <a:xfrm>
            <a:off x="7104113" y="5517994"/>
            <a:ext cx="2975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solidFill>
                <a:latin typeface="Arial" panose="020B0604020202020204" pitchFamily="34" charset="0"/>
                <a:cs typeface="Arial" panose="020B0604020202020204" pitchFamily="34" charset="0"/>
              </a:rPr>
              <a:t>Referencia</a:t>
            </a:r>
            <a:r>
              <a:rPr lang="en-US" altLang="es-MX" sz="1600" b="1" dirty="0">
                <a:solidFill>
                  <a:schemeClr val="bg1"/>
                </a:solidFill>
                <a:latin typeface="Arial" panose="020B0604020202020204" pitchFamily="34" charset="0"/>
                <a:cs typeface="Arial" panose="020B0604020202020204" pitchFamily="34" charset="0"/>
              </a:rPr>
              <a:t>: LTAIPEJM, Art. </a:t>
            </a:r>
            <a:r>
              <a:rPr lang="es-ES_tradnl" altLang="es-MX" sz="1600" b="1" dirty="0">
                <a:solidFill>
                  <a:schemeClr val="bg1"/>
                </a:solidFill>
                <a:latin typeface="Arial" panose="020B0604020202020204" pitchFamily="34" charset="0"/>
                <a:cs typeface="Arial" panose="020B0604020202020204" pitchFamily="34" charset="0"/>
              </a:rPr>
              <a:t>3</a:t>
            </a:r>
            <a:endParaRPr lang="en-US" altLang="es-MX" sz="1600" b="1" dirty="0">
              <a:solidFill>
                <a:schemeClr val="bg1"/>
              </a:solidFill>
              <a:latin typeface="Arial" panose="020B0604020202020204" pitchFamily="34" charset="0"/>
              <a:cs typeface="Arial" panose="020B0604020202020204" pitchFamily="34" charset="0"/>
            </a:endParaRPr>
          </a:p>
        </p:txBody>
      </p:sp>
      <p:sp>
        <p:nvSpPr>
          <p:cNvPr id="9219" name="Rectangle 2"/>
          <p:cNvSpPr txBox="1">
            <a:spLocks noChangeArrowheads="1"/>
          </p:cNvSpPr>
          <p:nvPr/>
        </p:nvSpPr>
        <p:spPr bwMode="auto">
          <a:xfrm>
            <a:off x="6335990" y="1304566"/>
            <a:ext cx="3576085" cy="3853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9602" rIns="0" bIns="0"/>
          <a:lstStyle>
            <a:lvl1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algn="just" eaLnBrk="1">
              <a:lnSpc>
                <a:spcPct val="100000"/>
              </a:lnSpc>
            </a:pPr>
            <a:r>
              <a:rPr lang="es-MX" altLang="es-MX" sz="2400" dirty="0">
                <a:solidFill>
                  <a:schemeClr val="bg1"/>
                </a:solidFill>
              </a:rPr>
              <a:t>Es toda información que </a:t>
            </a:r>
            <a:r>
              <a:rPr lang="es-MX" altLang="es-MX" sz="2400" b="1" u="sng" dirty="0">
                <a:solidFill>
                  <a:schemeClr val="accent2"/>
                </a:solidFill>
              </a:rPr>
              <a:t>generen</a:t>
            </a:r>
            <a:r>
              <a:rPr lang="es-MX" altLang="es-MX" sz="2400" u="sng" dirty="0">
                <a:solidFill>
                  <a:schemeClr val="accent2"/>
                </a:solidFill>
              </a:rPr>
              <a:t>, </a:t>
            </a:r>
            <a:r>
              <a:rPr lang="es-MX" altLang="es-MX" sz="2400" b="1" u="sng" dirty="0">
                <a:solidFill>
                  <a:schemeClr val="accent2"/>
                </a:solidFill>
              </a:rPr>
              <a:t>posean</a:t>
            </a:r>
            <a:r>
              <a:rPr lang="es-MX" altLang="es-MX" sz="2400" u="sng" dirty="0">
                <a:solidFill>
                  <a:schemeClr val="accent2"/>
                </a:solidFill>
              </a:rPr>
              <a:t> o </a:t>
            </a:r>
            <a:r>
              <a:rPr lang="es-MX" altLang="es-MX" sz="2400" b="1" u="sng" dirty="0">
                <a:solidFill>
                  <a:schemeClr val="accent2"/>
                </a:solidFill>
              </a:rPr>
              <a:t>administren</a:t>
            </a:r>
            <a:r>
              <a:rPr lang="es-MX" altLang="es-MX" sz="2400" u="sng" dirty="0">
                <a:solidFill>
                  <a:schemeClr val="accent2"/>
                </a:solidFill>
              </a:rPr>
              <a:t> </a:t>
            </a:r>
            <a:r>
              <a:rPr lang="es-MX" altLang="es-MX" sz="2400" dirty="0">
                <a:solidFill>
                  <a:schemeClr val="bg1"/>
                </a:solidFill>
              </a:rPr>
              <a:t>los sujetos obligados, como consecuencia del ejercicio de sus facultades o atribuciones, independientemente del </a:t>
            </a:r>
            <a:r>
              <a:rPr lang="es-MX" altLang="es-MX" sz="2400" b="1" u="sng" dirty="0">
                <a:solidFill>
                  <a:schemeClr val="accent2"/>
                </a:solidFill>
              </a:rPr>
              <a:t>medio y del estado </a:t>
            </a:r>
            <a:r>
              <a:rPr lang="es-MX" altLang="es-MX" sz="2400" dirty="0">
                <a:solidFill>
                  <a:schemeClr val="bg1"/>
                </a:solidFill>
              </a:rPr>
              <a:t>en que se encuentren. </a:t>
            </a:r>
          </a:p>
        </p:txBody>
      </p:sp>
      <p:sp>
        <p:nvSpPr>
          <p:cNvPr id="9220" name="Rectangle 1"/>
          <p:cNvSpPr>
            <a:spLocks noGrp="1" noChangeArrowheads="1"/>
          </p:cNvSpPr>
          <p:nvPr>
            <p:ph type="title"/>
          </p:nvPr>
        </p:nvSpPr>
        <p:spPr>
          <a:xfrm>
            <a:off x="1664783" y="910350"/>
            <a:ext cx="2830469" cy="1230627"/>
          </a:xfrm>
        </p:spPr>
        <p:txBody>
          <a:bodyPr vert="horz" lIns="68580" tIns="26405" rIns="68580" bIns="34290" rtlCol="0" anchor="ctr">
            <a:noAutofit/>
          </a:bodyPr>
          <a:lstStyle/>
          <a:p>
            <a:pP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3200" b="1" dirty="0">
                <a:solidFill>
                  <a:srgbClr val="2E3B43"/>
                </a:solidFill>
                <a:latin typeface="+mn-lt"/>
                <a:cs typeface="Arial" panose="020B0604020202020204" pitchFamily="34" charset="0"/>
              </a:rPr>
              <a:t>INFORMACIÓN PÚBLICA</a:t>
            </a:r>
          </a:p>
        </p:txBody>
      </p:sp>
      <p:pic>
        <p:nvPicPr>
          <p:cNvPr id="9221" name="Picture 13" descr="si3-01.png"/>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39281" y="2354145"/>
            <a:ext cx="2572578" cy="2628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redondeado 7"/>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1" name="Rectángulo 1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Photo published for Reprueban todos los aspirantes al Itei | NTR Guadalajara"/>
          <p:cNvPicPr>
            <a:picLocks noChangeAspect="1" noChangeArrowheads="1"/>
          </p:cNvPicPr>
          <p:nvPr/>
        </p:nvPicPr>
        <p:blipFill rotWithShape="1">
          <a:blip r:embed="rId5">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08345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5"/>
          <p:cNvSpPr>
            <a:spLocks noChangeArrowheads="1"/>
          </p:cNvSpPr>
          <p:nvPr/>
        </p:nvSpPr>
        <p:spPr bwMode="auto">
          <a:xfrm>
            <a:off x="6084941" y="-27384"/>
            <a:ext cx="4664177" cy="6857998"/>
          </a:xfrm>
          <a:prstGeom prst="rect">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es-MX" sz="1225"/>
          </a:p>
        </p:txBody>
      </p:sp>
      <p:sp>
        <p:nvSpPr>
          <p:cNvPr id="10243" name="Rectangle 14"/>
          <p:cNvSpPr>
            <a:spLocks noChangeArrowheads="1"/>
          </p:cNvSpPr>
          <p:nvPr/>
        </p:nvSpPr>
        <p:spPr bwMode="auto">
          <a:xfrm>
            <a:off x="1512940" y="1"/>
            <a:ext cx="4582553" cy="6857999"/>
          </a:xfrm>
          <a:prstGeom prst="rect">
            <a:avLst/>
          </a:pr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es-MX" sz="1225"/>
          </a:p>
        </p:txBody>
      </p:sp>
      <p:sp>
        <p:nvSpPr>
          <p:cNvPr id="10244" name="Rectangle 2"/>
          <p:cNvSpPr>
            <a:spLocks noGrp="1" noChangeArrowheads="1"/>
          </p:cNvSpPr>
          <p:nvPr>
            <p:ph type="subTitle" idx="4294967295"/>
          </p:nvPr>
        </p:nvSpPr>
        <p:spPr>
          <a:xfrm>
            <a:off x="6490364" y="289668"/>
            <a:ext cx="4177637" cy="2707285"/>
          </a:xfrm>
        </p:spPr>
        <p:txBody>
          <a:bodyPr vert="horz" lIns="68580" tIns="9602" rIns="68580" bIns="34290" rtlCol="0">
            <a:normAutofit fontScale="92500" lnSpcReduction="20000"/>
          </a:bodyPr>
          <a:lstStyle/>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3800" b="1" dirty="0">
                <a:solidFill>
                  <a:schemeClr val="bg1"/>
                </a:solidFill>
                <a:latin typeface="Arial" panose="020B0604020202020204" pitchFamily="34" charset="0"/>
                <a:cs typeface="Arial" panose="020B0604020202020204" pitchFamily="34" charset="0"/>
              </a:rPr>
              <a:t>Información Pública</a:t>
            </a:r>
          </a:p>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3800" b="1" dirty="0">
                <a:solidFill>
                  <a:schemeClr val="bg1"/>
                </a:solidFill>
                <a:latin typeface="Arial" panose="020B0604020202020204" pitchFamily="34" charset="0"/>
                <a:cs typeface="Arial" panose="020B0604020202020204" pitchFamily="34" charset="0"/>
              </a:rPr>
              <a:t>Protegida</a:t>
            </a:r>
          </a:p>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2400" dirty="0">
              <a:solidFill>
                <a:schemeClr val="bg1"/>
              </a:solidFill>
              <a:latin typeface="Arial" panose="020B0604020202020204" pitchFamily="34" charset="0"/>
              <a:cs typeface="Arial" panose="020B0604020202020204" pitchFamily="34" charset="0"/>
            </a:endParaRPr>
          </a:p>
          <a:p>
            <a:pPr marL="0" indent="0"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3300" dirty="0">
                <a:solidFill>
                  <a:schemeClr val="bg1"/>
                </a:solidFill>
                <a:latin typeface="Arial" panose="020B0604020202020204" pitchFamily="34" charset="0"/>
                <a:cs typeface="Arial" panose="020B0604020202020204" pitchFamily="34" charset="0"/>
              </a:rPr>
              <a:t>Reservada</a:t>
            </a:r>
          </a:p>
          <a:p>
            <a:pPr marL="0" indent="0"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3300" dirty="0">
                <a:solidFill>
                  <a:schemeClr val="bg1"/>
                </a:solidFill>
                <a:latin typeface="Arial" panose="020B0604020202020204" pitchFamily="34" charset="0"/>
                <a:cs typeface="Arial" panose="020B0604020202020204" pitchFamily="34" charset="0"/>
              </a:rPr>
              <a:t>Confidencial</a:t>
            </a:r>
          </a:p>
        </p:txBody>
      </p:sp>
      <p:sp>
        <p:nvSpPr>
          <p:cNvPr id="10245" name="TextBox 7"/>
          <p:cNvSpPr txBox="1">
            <a:spLocks noChangeArrowheads="1"/>
          </p:cNvSpPr>
          <p:nvPr/>
        </p:nvSpPr>
        <p:spPr bwMode="auto">
          <a:xfrm>
            <a:off x="7678732" y="5770950"/>
            <a:ext cx="2975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solidFill>
                <a:latin typeface="Arial" panose="020B0604020202020204" pitchFamily="34" charset="0"/>
                <a:cs typeface="Arial" panose="020B0604020202020204" pitchFamily="34" charset="0"/>
              </a:rPr>
              <a:t>Referencia</a:t>
            </a:r>
            <a:r>
              <a:rPr lang="en-US" altLang="es-MX" sz="1600" b="1" dirty="0">
                <a:solidFill>
                  <a:schemeClr val="bg1"/>
                </a:solidFill>
                <a:latin typeface="Arial" panose="020B0604020202020204" pitchFamily="34" charset="0"/>
                <a:cs typeface="Arial" panose="020B0604020202020204" pitchFamily="34" charset="0"/>
              </a:rPr>
              <a:t>: LTAIPEJM, Art. </a:t>
            </a:r>
            <a:r>
              <a:rPr lang="es-ES_tradnl" altLang="es-MX" sz="1600" b="1" dirty="0">
                <a:solidFill>
                  <a:schemeClr val="bg1"/>
                </a:solidFill>
                <a:latin typeface="Arial" panose="020B0604020202020204" pitchFamily="34" charset="0"/>
                <a:cs typeface="Arial" panose="020B0604020202020204" pitchFamily="34" charset="0"/>
              </a:rPr>
              <a:t>3</a:t>
            </a:r>
            <a:endParaRPr lang="en-US" altLang="es-MX" sz="1600" b="1" dirty="0">
              <a:solidFill>
                <a:schemeClr val="bg1"/>
              </a:solidFill>
              <a:latin typeface="Arial" panose="020B0604020202020204" pitchFamily="34" charset="0"/>
              <a:cs typeface="Arial" panose="020B0604020202020204" pitchFamily="34" charset="0"/>
            </a:endParaRPr>
          </a:p>
        </p:txBody>
      </p:sp>
      <p:sp>
        <p:nvSpPr>
          <p:cNvPr id="10246" name="Rectangle 2"/>
          <p:cNvSpPr txBox="1">
            <a:spLocks noChangeArrowheads="1"/>
          </p:cNvSpPr>
          <p:nvPr/>
        </p:nvSpPr>
        <p:spPr bwMode="auto">
          <a:xfrm>
            <a:off x="1802306" y="188641"/>
            <a:ext cx="4006217" cy="244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9602" rIns="0" bIns="0"/>
          <a:lstStyle>
            <a:lvl1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algn="just" eaLnBrk="1">
              <a:lnSpc>
                <a:spcPct val="100000"/>
              </a:lnSpc>
            </a:pPr>
            <a:r>
              <a:rPr lang="es-MX" altLang="es-MX" sz="3200" b="1" dirty="0">
                <a:solidFill>
                  <a:srgbClr val="FFFFFF"/>
                </a:solidFill>
                <a:cs typeface="Arial" panose="020B0604020202020204" pitchFamily="34" charset="0"/>
              </a:rPr>
              <a:t>Información Pública</a:t>
            </a:r>
          </a:p>
          <a:p>
            <a:pPr algn="just" eaLnBrk="1">
              <a:lnSpc>
                <a:spcPct val="100000"/>
              </a:lnSpc>
            </a:pPr>
            <a:r>
              <a:rPr lang="es-MX" altLang="es-MX" sz="3200" b="1" dirty="0">
                <a:solidFill>
                  <a:srgbClr val="FFFFFF"/>
                </a:solidFill>
                <a:cs typeface="Arial" panose="020B0604020202020204" pitchFamily="34" charset="0"/>
              </a:rPr>
              <a:t>de Libre Acceso</a:t>
            </a:r>
          </a:p>
          <a:p>
            <a:pPr algn="just" eaLnBrk="1">
              <a:lnSpc>
                <a:spcPct val="100000"/>
              </a:lnSpc>
            </a:pPr>
            <a:endParaRPr lang="es-MX" altLang="es-MX" sz="2000" dirty="0">
              <a:solidFill>
                <a:srgbClr val="FFFFFF"/>
              </a:solidFill>
              <a:cs typeface="Arial" panose="020B0604020202020204" pitchFamily="34" charset="0"/>
            </a:endParaRPr>
          </a:p>
          <a:p>
            <a:pPr algn="just" eaLnBrk="1">
              <a:lnSpc>
                <a:spcPct val="100000"/>
              </a:lnSpc>
              <a:buClrTx/>
              <a:buFont typeface="StarSymbol" charset="0"/>
              <a:buChar char="•"/>
            </a:pPr>
            <a:r>
              <a:rPr lang="es-MX" altLang="es-MX" sz="2800" dirty="0">
                <a:solidFill>
                  <a:srgbClr val="FFFFFF"/>
                </a:solidFill>
                <a:cs typeface="Arial" panose="020B0604020202020204" pitchFamily="34" charset="0"/>
              </a:rPr>
              <a:t>Fundamental</a:t>
            </a:r>
          </a:p>
          <a:p>
            <a:pPr algn="just" eaLnBrk="1">
              <a:lnSpc>
                <a:spcPct val="100000"/>
              </a:lnSpc>
              <a:buClrTx/>
              <a:buFont typeface="StarSymbol" charset="0"/>
              <a:buChar char="•"/>
            </a:pPr>
            <a:r>
              <a:rPr lang="es-MX" altLang="es-MX" sz="2800" dirty="0">
                <a:solidFill>
                  <a:srgbClr val="FFFFFF"/>
                </a:solidFill>
                <a:cs typeface="Arial" panose="020B0604020202020204" pitchFamily="34" charset="0"/>
              </a:rPr>
              <a:t>Ordinaria</a:t>
            </a:r>
          </a:p>
          <a:p>
            <a:pPr algn="just" eaLnBrk="1">
              <a:lnSpc>
                <a:spcPct val="100000"/>
              </a:lnSpc>
              <a:buClrTx/>
              <a:buFont typeface="StarSymbol" charset="0"/>
              <a:buChar char="•"/>
            </a:pPr>
            <a:r>
              <a:rPr lang="es-MX" altLang="es-MX" sz="2800" b="1" u="sng" dirty="0">
                <a:solidFill>
                  <a:srgbClr val="FFFFFF"/>
                </a:solidFill>
                <a:cs typeface="Arial" panose="020B0604020202020204" pitchFamily="34" charset="0"/>
              </a:rPr>
              <a:t>Proactiva</a:t>
            </a:r>
          </a:p>
          <a:p>
            <a:pPr algn="just" eaLnBrk="1">
              <a:lnSpc>
                <a:spcPct val="100000"/>
              </a:lnSpc>
              <a:buClrTx/>
              <a:buFont typeface="StarSymbol" charset="0"/>
              <a:buChar char="•"/>
            </a:pPr>
            <a:r>
              <a:rPr lang="es-MX" altLang="es-MX" sz="2800" b="1" u="sng" dirty="0">
                <a:solidFill>
                  <a:srgbClr val="FFFFFF"/>
                </a:solidFill>
                <a:cs typeface="Arial" panose="020B0604020202020204" pitchFamily="34" charset="0"/>
              </a:rPr>
              <a:t>Focalizada</a:t>
            </a:r>
          </a:p>
        </p:txBody>
      </p:sp>
      <p:pic>
        <p:nvPicPr>
          <p:cNvPr id="10247" name="Picture 11" descr="protegida-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64152" y="3498585"/>
            <a:ext cx="1904978" cy="2004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13" descr="si3-01.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78490" y="3512619"/>
            <a:ext cx="1947514" cy="1990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redondeado 9"/>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Imagen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3" name="Rectángulo 12"/>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13"/>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Picture 2" descr="Photo published for Reprueban todos los aspirantes al Itei | NTR Guadalajara"/>
          <p:cNvPicPr>
            <a:picLocks noChangeAspect="1" noChangeArrowheads="1"/>
          </p:cNvPicPr>
          <p:nvPr/>
        </p:nvPicPr>
        <p:blipFill rotWithShape="1">
          <a:blip r:embed="rId6">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5674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ChangeArrowheads="1"/>
          </p:cNvSpPr>
          <p:nvPr/>
        </p:nvSpPr>
        <p:spPr bwMode="auto">
          <a:xfrm>
            <a:off x="1524000" y="1"/>
            <a:ext cx="4283968" cy="6857999"/>
          </a:xfrm>
          <a:prstGeom prst="rect">
            <a:avLst/>
          </a:pr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es-MX" sz="1225"/>
          </a:p>
        </p:txBody>
      </p:sp>
      <p:sp>
        <p:nvSpPr>
          <p:cNvPr id="11267" name="Rectangle 2"/>
          <p:cNvSpPr>
            <a:spLocks noGrp="1" noChangeArrowheads="1"/>
          </p:cNvSpPr>
          <p:nvPr>
            <p:ph type="subTitle" idx="4294967295"/>
          </p:nvPr>
        </p:nvSpPr>
        <p:spPr>
          <a:xfrm>
            <a:off x="5951985" y="1124745"/>
            <a:ext cx="4248472" cy="4602277"/>
          </a:xfrm>
        </p:spPr>
        <p:txBody>
          <a:bodyPr vert="horz" lIns="68580" tIns="9602" rIns="68580" bIns="34290" rtlCol="0">
            <a:noAutofit/>
          </a:bodyPr>
          <a:lstStyle/>
          <a:p>
            <a:pPr marL="0" indent="0">
              <a:spcBef>
                <a:spcPts val="0"/>
              </a:spcBef>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b="1" dirty="0">
                <a:solidFill>
                  <a:srgbClr val="2E3B4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Fundamental</a:t>
            </a:r>
          </a:p>
          <a:p>
            <a:pPr marL="0" indent="0">
              <a:spcBef>
                <a:spcPts val="0"/>
              </a:spcBef>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1200" b="1" dirty="0">
              <a:solidFill>
                <a:srgbClr val="00A3B4"/>
              </a:solidFill>
              <a:latin typeface="Arial" panose="020B0604020202020204" pitchFamily="34" charset="0"/>
              <a:cs typeface="Arial" panose="020B0604020202020204" pitchFamily="34" charset="0"/>
            </a:endParaRPr>
          </a:p>
          <a:p>
            <a:pPr marL="0" indent="0" algn="just">
              <a:spcBef>
                <a:spcPts val="0"/>
              </a:spcBef>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dirty="0">
                <a:latin typeface="Arial" panose="020B0604020202020204" pitchFamily="34" charset="0"/>
                <a:cs typeface="Arial" panose="020B0604020202020204" pitchFamily="34" charset="0"/>
              </a:rPr>
              <a:t>Es Información Pública Fundamental para </a:t>
            </a:r>
            <a:r>
              <a:rPr lang="es-MX" altLang="es-MX" sz="2400" b="1" dirty="0">
                <a:solidFill>
                  <a:schemeClr val="accent2"/>
                </a:solidFill>
                <a:latin typeface="Arial" panose="020B0604020202020204" pitchFamily="34" charset="0"/>
                <a:cs typeface="Arial" panose="020B0604020202020204" pitchFamily="34" charset="0"/>
              </a:rPr>
              <a:t>TODOS</a:t>
            </a:r>
            <a:r>
              <a:rPr lang="es-MX" altLang="es-MX" sz="2400" dirty="0">
                <a:latin typeface="Arial" panose="020B0604020202020204" pitchFamily="34" charset="0"/>
                <a:cs typeface="Arial" panose="020B0604020202020204" pitchFamily="34" charset="0"/>
              </a:rPr>
              <a:t> los Sujetos Obligados.</a:t>
            </a:r>
          </a:p>
          <a:p>
            <a:pPr marL="0" indent="0">
              <a:spcBef>
                <a:spcPts val="0"/>
              </a:spcBef>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1200" dirty="0">
              <a:latin typeface="Arial" panose="020B0604020202020204" pitchFamily="34" charset="0"/>
              <a:cs typeface="Arial" panose="020B0604020202020204" pitchFamily="34" charset="0"/>
            </a:endParaRPr>
          </a:p>
          <a:p>
            <a:pPr marL="0" indent="0">
              <a:spcBef>
                <a:spcPts val="0"/>
              </a:spcBef>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dirty="0">
                <a:latin typeface="Arial" panose="020B0604020202020204" pitchFamily="34" charset="0"/>
                <a:cs typeface="Arial" panose="020B0604020202020204" pitchFamily="34" charset="0"/>
              </a:rPr>
              <a:t>Ejemplos:</a:t>
            </a:r>
          </a:p>
          <a:p>
            <a:pPr marL="0" indent="0">
              <a:spcBef>
                <a:spcPts val="0"/>
              </a:spcBef>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1200" dirty="0">
              <a:latin typeface="Arial" panose="020B0604020202020204" pitchFamily="34" charset="0"/>
              <a:cs typeface="Arial" panose="020B0604020202020204" pitchFamily="34" charset="0"/>
            </a:endParaRPr>
          </a:p>
          <a:p>
            <a:pPr marL="0" indent="0">
              <a:spcBef>
                <a:spcPts val="0"/>
              </a:spcBef>
              <a:spcAft>
                <a:spcPct val="0"/>
              </a:spcAft>
              <a:buFont typeface="StarSymbol" charset="0"/>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dirty="0">
                <a:latin typeface="Arial" panose="020B0604020202020204" pitchFamily="34" charset="0"/>
                <a:cs typeface="Arial" panose="020B0604020202020204" pitchFamily="34" charset="0"/>
              </a:rPr>
              <a:t>Información financiera</a:t>
            </a:r>
          </a:p>
          <a:p>
            <a:pPr marL="0" indent="0">
              <a:spcBef>
                <a:spcPts val="0"/>
              </a:spcBef>
              <a:spcAft>
                <a:spcPct val="0"/>
              </a:spcAft>
              <a:buFont typeface="StarSymbol" charset="0"/>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dirty="0">
                <a:latin typeface="Arial" panose="020B0604020202020204" pitchFamily="34" charset="0"/>
                <a:cs typeface="Arial" panose="020B0604020202020204" pitchFamily="34" charset="0"/>
              </a:rPr>
              <a:t>Directorio</a:t>
            </a:r>
          </a:p>
          <a:p>
            <a:pPr marL="0" indent="0">
              <a:spcBef>
                <a:spcPts val="0"/>
              </a:spcBef>
              <a:spcAft>
                <a:spcPct val="0"/>
              </a:spcAft>
              <a:buFont typeface="StarSymbol" charset="0"/>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dirty="0">
                <a:latin typeface="Arial" panose="020B0604020202020204" pitchFamily="34" charset="0"/>
                <a:cs typeface="Arial" panose="020B0604020202020204" pitchFamily="34" charset="0"/>
              </a:rPr>
              <a:t>Programas sociales y servicios que presta</a:t>
            </a:r>
          </a:p>
        </p:txBody>
      </p:sp>
      <p:sp>
        <p:nvSpPr>
          <p:cNvPr id="11268" name="TextBox 7"/>
          <p:cNvSpPr txBox="1">
            <a:spLocks noChangeArrowheads="1"/>
          </p:cNvSpPr>
          <p:nvPr/>
        </p:nvSpPr>
        <p:spPr bwMode="auto">
          <a:xfrm>
            <a:off x="7350324" y="5454416"/>
            <a:ext cx="2975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A6A6A6"/>
                </a:solidFill>
                <a:latin typeface="Arial" panose="020B0604020202020204" pitchFamily="34" charset="0"/>
                <a:cs typeface="Arial" panose="020B0604020202020204" pitchFamily="34" charset="0"/>
              </a:rPr>
              <a:t>Referencia</a:t>
            </a:r>
            <a:r>
              <a:rPr lang="en-US" altLang="es-MX" sz="1600" b="1" dirty="0">
                <a:solidFill>
                  <a:srgbClr val="A6A6A6"/>
                </a:solidFill>
                <a:latin typeface="Arial" panose="020B0604020202020204" pitchFamily="34" charset="0"/>
                <a:cs typeface="Arial" panose="020B0604020202020204" pitchFamily="34" charset="0"/>
              </a:rPr>
              <a:t>: LTAIPEJM, Art. </a:t>
            </a:r>
            <a:r>
              <a:rPr lang="es-ES_tradnl" altLang="es-MX" sz="1600" b="1" dirty="0">
                <a:solidFill>
                  <a:srgbClr val="A6A6A6"/>
                </a:solidFill>
                <a:latin typeface="Arial" panose="020B0604020202020204" pitchFamily="34" charset="0"/>
                <a:cs typeface="Arial" panose="020B0604020202020204" pitchFamily="34" charset="0"/>
              </a:rPr>
              <a:t>8</a:t>
            </a:r>
            <a:endParaRPr lang="en-US" altLang="es-MX" sz="1600" b="1" dirty="0">
              <a:solidFill>
                <a:srgbClr val="A6A6A6"/>
              </a:solidFill>
              <a:latin typeface="Arial" panose="020B0604020202020204" pitchFamily="34" charset="0"/>
              <a:cs typeface="Arial" panose="020B0604020202020204" pitchFamily="34" charset="0"/>
            </a:endParaRPr>
          </a:p>
        </p:txBody>
      </p:sp>
      <p:pic>
        <p:nvPicPr>
          <p:cNvPr id="11269" name="Picture 5" descr="si3-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83632" y="2162762"/>
            <a:ext cx="2448272" cy="250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Rectangle 1"/>
          <p:cNvSpPr>
            <a:spLocks noGrp="1" noChangeArrowheads="1"/>
          </p:cNvSpPr>
          <p:nvPr>
            <p:ph type="title"/>
          </p:nvPr>
        </p:nvSpPr>
        <p:spPr>
          <a:xfrm>
            <a:off x="1919538" y="392745"/>
            <a:ext cx="3672408" cy="987326"/>
          </a:xfrm>
        </p:spPr>
        <p:txBody>
          <a:bodyPr vert="horz" lIns="68580" tIns="26405" rIns="68580" bIns="34290" rtlCol="0" anchor="ctr">
            <a:noAutofit/>
          </a:bodyPr>
          <a:lstStyle/>
          <a:p>
            <a:pP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3600" b="1" dirty="0">
                <a:solidFill>
                  <a:schemeClr val="bg1"/>
                </a:solidFill>
                <a:latin typeface="+mn-lt"/>
                <a:cs typeface="Arial" panose="020B0604020202020204" pitchFamily="34" charset="0"/>
              </a:rPr>
              <a:t>INFORMACIÓN PÚBLICA</a:t>
            </a:r>
          </a:p>
        </p:txBody>
      </p:sp>
      <p:sp>
        <p:nvSpPr>
          <p:cNvPr id="9" name="Rectángulo redondeado 8"/>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1" name="Rectángulo 1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Photo published for Reprueban todos los aspirantes al Itei | NTR Guadalajara"/>
          <p:cNvPicPr>
            <a:picLocks noChangeAspect="1" noChangeArrowheads="1"/>
          </p:cNvPicPr>
          <p:nvPr/>
        </p:nvPicPr>
        <p:blipFill rotWithShape="1">
          <a:blip r:embed="rId5">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94684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ChangeArrowheads="1"/>
          </p:cNvSpPr>
          <p:nvPr/>
        </p:nvSpPr>
        <p:spPr bwMode="auto">
          <a:xfrm>
            <a:off x="5821251" y="1"/>
            <a:ext cx="4936903" cy="6857999"/>
          </a:xfrm>
          <a:prstGeom prst="rect">
            <a:avLst/>
          </a:pr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es-MX" sz="1225"/>
          </a:p>
        </p:txBody>
      </p:sp>
      <p:sp>
        <p:nvSpPr>
          <p:cNvPr id="12291" name="Rectangle 2"/>
          <p:cNvSpPr>
            <a:spLocks noGrp="1" noChangeArrowheads="1"/>
          </p:cNvSpPr>
          <p:nvPr>
            <p:ph type="subTitle" idx="4294967295"/>
          </p:nvPr>
        </p:nvSpPr>
        <p:spPr>
          <a:xfrm>
            <a:off x="1919538" y="1262027"/>
            <a:ext cx="3168351" cy="4127114"/>
          </a:xfrm>
        </p:spPr>
        <p:txBody>
          <a:bodyPr vert="horz" lIns="68580" tIns="9602" rIns="68580" bIns="34290" rtlCol="0" anchor="ctr">
            <a:normAutofit/>
          </a:bodyPr>
          <a:lstStyle/>
          <a:p>
            <a:pPr marL="0" indent="0">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b="1" dirty="0">
                <a:solidFill>
                  <a:srgbClr val="2E3B43"/>
                </a:solidFill>
                <a:latin typeface="Arial" panose="020B0604020202020204" pitchFamily="34" charset="0"/>
                <a:cs typeface="Arial" panose="020B0604020202020204" pitchFamily="34" charset="0"/>
              </a:rPr>
              <a:t>Ordinaria</a:t>
            </a:r>
          </a:p>
          <a:p>
            <a:pPr marL="0" indent="0">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1429" b="1" dirty="0">
              <a:solidFill>
                <a:srgbClr val="00A3B4"/>
              </a:solidFill>
              <a:latin typeface="Arial" panose="020B0604020202020204" pitchFamily="34" charset="0"/>
              <a:cs typeface="Arial" panose="020B0604020202020204" pitchFamily="34" charset="0"/>
            </a:endParaRPr>
          </a:p>
          <a:p>
            <a:pPr marL="0" indent="0">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dirty="0">
                <a:solidFill>
                  <a:schemeClr val="bg1">
                    <a:lumMod val="50000"/>
                  </a:schemeClr>
                </a:solidFill>
                <a:latin typeface="Arial" panose="020B0604020202020204" pitchFamily="34" charset="0"/>
                <a:cs typeface="Arial" panose="020B0604020202020204" pitchFamily="34" charset="0"/>
              </a:rPr>
              <a:t>Es la información pública de libre acceso </a:t>
            </a:r>
            <a:r>
              <a:rPr lang="es-MX" altLang="es-MX" b="1" dirty="0">
                <a:solidFill>
                  <a:schemeClr val="accent2"/>
                </a:solidFill>
                <a:latin typeface="Arial" panose="020B0604020202020204" pitchFamily="34" charset="0"/>
                <a:cs typeface="Arial" panose="020B0604020202020204" pitchFamily="34" charset="0"/>
              </a:rPr>
              <a:t>no</a:t>
            </a:r>
            <a:r>
              <a:rPr lang="es-MX" altLang="es-MX" dirty="0">
                <a:solidFill>
                  <a:schemeClr val="bg1">
                    <a:lumMod val="50000"/>
                  </a:schemeClr>
                </a:solidFill>
                <a:latin typeface="Arial" panose="020B0604020202020204" pitchFamily="34" charset="0"/>
                <a:cs typeface="Arial" panose="020B0604020202020204" pitchFamily="34" charset="0"/>
              </a:rPr>
              <a:t> considerada como </a:t>
            </a:r>
            <a:r>
              <a:rPr lang="es-MX" altLang="es-MX" b="1" dirty="0">
                <a:solidFill>
                  <a:schemeClr val="accent2"/>
                </a:solidFill>
                <a:latin typeface="Arial" panose="020B0604020202020204" pitchFamily="34" charset="0"/>
                <a:cs typeface="Arial" panose="020B0604020202020204" pitchFamily="34" charset="0"/>
              </a:rPr>
              <a:t>fundamental.</a:t>
            </a:r>
          </a:p>
        </p:txBody>
      </p:sp>
      <p:sp>
        <p:nvSpPr>
          <p:cNvPr id="12292" name="TextBox 5"/>
          <p:cNvSpPr txBox="1">
            <a:spLocks noChangeArrowheads="1"/>
          </p:cNvSpPr>
          <p:nvPr/>
        </p:nvSpPr>
        <p:spPr bwMode="auto">
          <a:xfrm>
            <a:off x="7379739" y="5381109"/>
            <a:ext cx="2975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FFFFFF"/>
                </a:solidFill>
                <a:latin typeface="Arial" panose="020B0604020202020204" pitchFamily="34" charset="0"/>
                <a:cs typeface="Arial" panose="020B0604020202020204" pitchFamily="34" charset="0"/>
              </a:rPr>
              <a:t>Referencia</a:t>
            </a:r>
            <a:r>
              <a:rPr lang="en-US" altLang="es-MX" sz="1600" b="1" dirty="0">
                <a:solidFill>
                  <a:srgbClr val="FFFFFF"/>
                </a:solidFill>
                <a:latin typeface="Arial" panose="020B0604020202020204" pitchFamily="34" charset="0"/>
                <a:cs typeface="Arial" panose="020B0604020202020204" pitchFamily="34" charset="0"/>
              </a:rPr>
              <a:t>: LTAIPEJM, Art. </a:t>
            </a:r>
            <a:r>
              <a:rPr lang="es-ES_tradnl" altLang="es-MX" sz="1600" b="1" dirty="0">
                <a:solidFill>
                  <a:srgbClr val="FFFFFF"/>
                </a:solidFill>
                <a:latin typeface="Arial" panose="020B0604020202020204" pitchFamily="34" charset="0"/>
                <a:cs typeface="Arial" panose="020B0604020202020204" pitchFamily="34" charset="0"/>
              </a:rPr>
              <a:t>3</a:t>
            </a:r>
            <a:endParaRPr lang="en-US" altLang="es-MX" sz="1600" b="1" dirty="0">
              <a:solidFill>
                <a:srgbClr val="FFFFFF"/>
              </a:solidFill>
              <a:latin typeface="Arial" panose="020B0604020202020204" pitchFamily="34" charset="0"/>
              <a:cs typeface="Arial" panose="020B0604020202020204" pitchFamily="34" charset="0"/>
            </a:endParaRPr>
          </a:p>
        </p:txBody>
      </p:sp>
      <p:sp>
        <p:nvSpPr>
          <p:cNvPr id="12293" name="Rectangle 1"/>
          <p:cNvSpPr>
            <a:spLocks noGrp="1" noChangeArrowheads="1"/>
          </p:cNvSpPr>
          <p:nvPr>
            <p:ph type="title"/>
          </p:nvPr>
        </p:nvSpPr>
        <p:spPr>
          <a:xfrm>
            <a:off x="6073463" y="617202"/>
            <a:ext cx="4424001" cy="1180828"/>
          </a:xfrm>
        </p:spPr>
        <p:txBody>
          <a:bodyPr vert="horz" lIns="68580" tIns="26405" rIns="68580" bIns="34290" rtlCol="0" anchor="ctr">
            <a:noAutofit/>
          </a:bodyPr>
          <a:lstStyle/>
          <a:p>
            <a:pP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3600" b="1" dirty="0">
                <a:solidFill>
                  <a:schemeClr val="bg1"/>
                </a:solidFill>
                <a:latin typeface="+mn-lt"/>
                <a:cs typeface="Arial" panose="020B0604020202020204" pitchFamily="34" charset="0"/>
              </a:rPr>
              <a:t>INFORMACIÓN PÚBLICA</a:t>
            </a:r>
          </a:p>
        </p:txBody>
      </p:sp>
      <p:pic>
        <p:nvPicPr>
          <p:cNvPr id="12294" name="Picture 6" descr="si3-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79244" y="2175224"/>
            <a:ext cx="1885878" cy="1928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redondeado 8"/>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1" name="Rectángulo 1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Photo published for Reprueban todos los aspirantes al Itei | NTR Guadalajara"/>
          <p:cNvPicPr>
            <a:picLocks noChangeAspect="1" noChangeArrowheads="1"/>
          </p:cNvPicPr>
          <p:nvPr/>
        </p:nvPicPr>
        <p:blipFill rotWithShape="1">
          <a:blip r:embed="rId5">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87434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ChangeArrowheads="1"/>
          </p:cNvSpPr>
          <p:nvPr/>
        </p:nvSpPr>
        <p:spPr bwMode="auto">
          <a:xfrm>
            <a:off x="0" y="1"/>
            <a:ext cx="5591946" cy="6857999"/>
          </a:xfrm>
          <a:prstGeom prst="rect">
            <a:avLst/>
          </a:pr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es-MX" sz="1225"/>
          </a:p>
        </p:txBody>
      </p:sp>
      <p:sp>
        <p:nvSpPr>
          <p:cNvPr id="11267" name="Rectangle 2"/>
          <p:cNvSpPr>
            <a:spLocks noGrp="1" noChangeArrowheads="1"/>
          </p:cNvSpPr>
          <p:nvPr>
            <p:ph type="subTitle" idx="4294967295"/>
          </p:nvPr>
        </p:nvSpPr>
        <p:spPr>
          <a:xfrm>
            <a:off x="5951984" y="392746"/>
            <a:ext cx="4406598" cy="4566799"/>
          </a:xfrm>
        </p:spPr>
        <p:txBody>
          <a:bodyPr vert="horz" lIns="68580" tIns="9602" rIns="68580" bIns="34290" rtlCol="0">
            <a:noAutofit/>
          </a:bodyPr>
          <a:lstStyle/>
          <a:p>
            <a:pPr marL="0" indent="0">
              <a:spcBef>
                <a:spcPts val="0"/>
              </a:spcBef>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b="1" dirty="0">
                <a:solidFill>
                  <a:srgbClr val="2E3B43"/>
                </a:solidFill>
                <a:latin typeface="Arial" panose="020B0604020202020204" pitchFamily="34" charset="0"/>
                <a:cs typeface="Arial" panose="020B0604020202020204" pitchFamily="34" charset="0"/>
              </a:rPr>
              <a:t>Proactiva</a:t>
            </a:r>
          </a:p>
          <a:p>
            <a:pPr marL="0" indent="0">
              <a:spcBef>
                <a:spcPts val="0"/>
              </a:spcBef>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1200" b="1" dirty="0">
              <a:solidFill>
                <a:srgbClr val="00A3B4"/>
              </a:solidFill>
              <a:latin typeface="Arial" panose="020B0604020202020204" pitchFamily="34" charset="0"/>
              <a:cs typeface="Arial" panose="020B0604020202020204" pitchFamily="34" charset="0"/>
            </a:endParaRPr>
          </a:p>
          <a:p>
            <a:pPr marL="0" indent="0" algn="just">
              <a:spcBef>
                <a:spcPts val="0"/>
              </a:spcBef>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dirty="0">
                <a:solidFill>
                  <a:schemeClr val="bg1">
                    <a:lumMod val="50000"/>
                  </a:schemeClr>
                </a:solidFill>
                <a:latin typeface="Arial" panose="020B0604020202020204" pitchFamily="34" charset="0"/>
                <a:cs typeface="Arial" panose="020B0604020202020204" pitchFamily="34" charset="0"/>
              </a:rPr>
              <a:t>Información específica relativa a casos de especial </a:t>
            </a:r>
            <a:r>
              <a:rPr lang="es-MX" altLang="es-MX" sz="2400" b="1" dirty="0">
                <a:solidFill>
                  <a:schemeClr val="accent2"/>
                </a:solidFill>
                <a:latin typeface="Arial" panose="020B0604020202020204" pitchFamily="34" charset="0"/>
                <a:cs typeface="Arial" panose="020B0604020202020204" pitchFamily="34" charset="0"/>
              </a:rPr>
              <a:t>interés público</a:t>
            </a:r>
            <a:r>
              <a:rPr lang="es-MX" altLang="es-MX" sz="2400" dirty="0">
                <a:solidFill>
                  <a:schemeClr val="accent2"/>
                </a:solidFill>
                <a:latin typeface="Arial" panose="020B0604020202020204" pitchFamily="34" charset="0"/>
                <a:cs typeface="Arial" panose="020B0604020202020204" pitchFamily="34" charset="0"/>
              </a:rPr>
              <a:t>,</a:t>
            </a:r>
            <a:r>
              <a:rPr lang="es-MX" altLang="es-MX" sz="2400" dirty="0">
                <a:solidFill>
                  <a:schemeClr val="bg1">
                    <a:lumMod val="50000"/>
                  </a:schemeClr>
                </a:solidFill>
                <a:latin typeface="Arial" panose="020B0604020202020204" pitchFamily="34" charset="0"/>
                <a:cs typeface="Arial" panose="020B0604020202020204" pitchFamily="34" charset="0"/>
              </a:rPr>
              <a:t> en los términos de los lineamientos generales definidos para ello por el Sistema Nacional, diseñadas para incentivar a los S. O. a publicar </a:t>
            </a:r>
            <a:r>
              <a:rPr lang="es-MX" altLang="es-MX" sz="2400" b="1" dirty="0">
                <a:solidFill>
                  <a:schemeClr val="accent2"/>
                </a:solidFill>
                <a:latin typeface="Arial" panose="020B0604020202020204" pitchFamily="34" charset="0"/>
                <a:cs typeface="Arial" panose="020B0604020202020204" pitchFamily="34" charset="0"/>
              </a:rPr>
              <a:t>información adicional</a:t>
            </a:r>
            <a:r>
              <a:rPr lang="es-MX" altLang="es-MX" sz="2400" b="1" dirty="0">
                <a:solidFill>
                  <a:schemeClr val="bg1">
                    <a:lumMod val="50000"/>
                  </a:schemeClr>
                </a:solidFill>
                <a:latin typeface="Arial" panose="020B0604020202020204" pitchFamily="34" charset="0"/>
                <a:cs typeface="Arial" panose="020B0604020202020204" pitchFamily="34" charset="0"/>
              </a:rPr>
              <a:t> </a:t>
            </a:r>
            <a:r>
              <a:rPr lang="es-MX" altLang="es-MX" sz="2400" dirty="0">
                <a:solidFill>
                  <a:schemeClr val="bg1">
                    <a:lumMod val="50000"/>
                  </a:schemeClr>
                </a:solidFill>
                <a:latin typeface="Arial" panose="020B0604020202020204" pitchFamily="34" charset="0"/>
                <a:cs typeface="Arial" panose="020B0604020202020204" pitchFamily="34" charset="0"/>
              </a:rPr>
              <a:t>a la que establece como mínimo esta Ley.</a:t>
            </a:r>
          </a:p>
        </p:txBody>
      </p:sp>
      <p:sp>
        <p:nvSpPr>
          <p:cNvPr id="11268" name="TextBox 7"/>
          <p:cNvSpPr txBox="1">
            <a:spLocks noChangeArrowheads="1"/>
          </p:cNvSpPr>
          <p:nvPr/>
        </p:nvSpPr>
        <p:spPr bwMode="auto">
          <a:xfrm>
            <a:off x="7224643" y="5229200"/>
            <a:ext cx="2975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A6A6A6"/>
                </a:solidFill>
                <a:latin typeface="Arial" panose="020B0604020202020204" pitchFamily="34" charset="0"/>
                <a:cs typeface="Arial" panose="020B0604020202020204" pitchFamily="34" charset="0"/>
              </a:rPr>
              <a:t>Referencia</a:t>
            </a:r>
            <a:r>
              <a:rPr lang="en-US" altLang="es-MX" sz="1600" b="1" dirty="0">
                <a:solidFill>
                  <a:srgbClr val="A6A6A6"/>
                </a:solidFill>
                <a:latin typeface="Arial" panose="020B0604020202020204" pitchFamily="34" charset="0"/>
                <a:cs typeface="Arial" panose="020B0604020202020204" pitchFamily="34" charset="0"/>
              </a:rPr>
              <a:t>: LTAIPEJM, Art. </a:t>
            </a:r>
            <a:r>
              <a:rPr lang="es-ES_tradnl" altLang="es-MX" sz="1600" b="1" dirty="0">
                <a:solidFill>
                  <a:srgbClr val="A6A6A6"/>
                </a:solidFill>
                <a:latin typeface="Arial" panose="020B0604020202020204" pitchFamily="34" charset="0"/>
                <a:cs typeface="Arial" panose="020B0604020202020204" pitchFamily="34" charset="0"/>
              </a:rPr>
              <a:t>3</a:t>
            </a:r>
            <a:endParaRPr lang="en-US" altLang="es-MX" sz="1600" b="1" dirty="0">
              <a:solidFill>
                <a:srgbClr val="A6A6A6"/>
              </a:solidFill>
              <a:latin typeface="Arial" panose="020B0604020202020204" pitchFamily="34" charset="0"/>
              <a:cs typeface="Arial" panose="020B0604020202020204" pitchFamily="34" charset="0"/>
            </a:endParaRPr>
          </a:p>
        </p:txBody>
      </p:sp>
      <p:pic>
        <p:nvPicPr>
          <p:cNvPr id="11269" name="Picture 5" descr="si3-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9486" y="1772816"/>
            <a:ext cx="2829698" cy="2892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Rectangle 1"/>
          <p:cNvSpPr>
            <a:spLocks noGrp="1" noChangeArrowheads="1"/>
          </p:cNvSpPr>
          <p:nvPr>
            <p:ph type="title"/>
          </p:nvPr>
        </p:nvSpPr>
        <p:spPr>
          <a:xfrm>
            <a:off x="828546" y="392745"/>
            <a:ext cx="3672408" cy="987326"/>
          </a:xfrm>
        </p:spPr>
        <p:txBody>
          <a:bodyPr vert="horz" lIns="68580" tIns="26405" rIns="68580" bIns="34290" rtlCol="0" anchor="ctr">
            <a:noAutofit/>
          </a:bodyPr>
          <a:lstStyle/>
          <a:p>
            <a:pP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3600" b="1" dirty="0">
                <a:solidFill>
                  <a:schemeClr val="bg1"/>
                </a:solidFill>
                <a:latin typeface="+mn-lt"/>
                <a:cs typeface="Arial" panose="020B0604020202020204" pitchFamily="34" charset="0"/>
              </a:rPr>
              <a:t>INFORMACIÓN PÚBLICA</a:t>
            </a:r>
          </a:p>
        </p:txBody>
      </p:sp>
      <p:sp>
        <p:nvSpPr>
          <p:cNvPr id="9" name="Rectángulo 8"/>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Picture 2" descr="Photo published for Reprueban todos los aspirantes al Itei | NTR Guadalajara"/>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505895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ChangeArrowheads="1"/>
          </p:cNvSpPr>
          <p:nvPr/>
        </p:nvSpPr>
        <p:spPr bwMode="auto">
          <a:xfrm>
            <a:off x="6240016" y="1"/>
            <a:ext cx="4519022" cy="6857999"/>
          </a:xfrm>
          <a:prstGeom prst="rect">
            <a:avLst/>
          </a:pr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es-MX" sz="1225"/>
          </a:p>
        </p:txBody>
      </p:sp>
      <p:sp>
        <p:nvSpPr>
          <p:cNvPr id="12291" name="Rectangle 2"/>
          <p:cNvSpPr>
            <a:spLocks noGrp="1" noChangeArrowheads="1"/>
          </p:cNvSpPr>
          <p:nvPr>
            <p:ph type="subTitle" idx="4294967295"/>
          </p:nvPr>
        </p:nvSpPr>
        <p:spPr>
          <a:xfrm>
            <a:off x="923944" y="231048"/>
            <a:ext cx="3960441" cy="5688632"/>
          </a:xfrm>
        </p:spPr>
        <p:txBody>
          <a:bodyPr vert="horz" lIns="68580" tIns="9602" rIns="68580" bIns="34290" rtlCol="0" anchor="ctr">
            <a:normAutofit/>
          </a:bodyPr>
          <a:lstStyle/>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b="1" dirty="0">
                <a:solidFill>
                  <a:srgbClr val="2E3B43"/>
                </a:solidFill>
                <a:latin typeface="Arial" panose="020B0604020202020204" pitchFamily="34" charset="0"/>
                <a:cs typeface="Arial" panose="020B0604020202020204" pitchFamily="34" charset="0"/>
              </a:rPr>
              <a:t>Focalizada</a:t>
            </a:r>
          </a:p>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1429" b="1" dirty="0">
              <a:solidFill>
                <a:srgbClr val="00A3B4"/>
              </a:solidFill>
              <a:latin typeface="Arial" panose="020B0604020202020204" pitchFamily="34" charset="0"/>
              <a:cs typeface="Arial" panose="020B0604020202020204" pitchFamily="34" charset="0"/>
            </a:endParaRPr>
          </a:p>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dirty="0">
                <a:solidFill>
                  <a:schemeClr val="bg1">
                    <a:lumMod val="50000"/>
                  </a:schemeClr>
                </a:solidFill>
                <a:latin typeface="Arial" panose="020B0604020202020204" pitchFamily="34" charset="0"/>
                <a:cs typeface="Arial" panose="020B0604020202020204" pitchFamily="34" charset="0"/>
              </a:rPr>
              <a:t>Información de </a:t>
            </a:r>
            <a:r>
              <a:rPr lang="es-MX" altLang="es-MX" sz="2400" b="1" dirty="0">
                <a:solidFill>
                  <a:schemeClr val="accent2"/>
                </a:solidFill>
                <a:latin typeface="Arial" panose="020B0604020202020204" pitchFamily="34" charset="0"/>
                <a:cs typeface="Arial" panose="020B0604020202020204" pitchFamily="34" charset="0"/>
              </a:rPr>
              <a:t>interés</a:t>
            </a:r>
            <a:r>
              <a:rPr lang="es-MX" altLang="es-MX" sz="2400" dirty="0">
                <a:solidFill>
                  <a:schemeClr val="accent2"/>
                </a:solidFill>
                <a:latin typeface="Arial" panose="020B0604020202020204" pitchFamily="34" charset="0"/>
                <a:cs typeface="Arial" panose="020B0604020202020204" pitchFamily="34" charset="0"/>
              </a:rPr>
              <a:t> </a:t>
            </a:r>
            <a:r>
              <a:rPr lang="es-MX" altLang="es-MX" sz="2400" dirty="0">
                <a:solidFill>
                  <a:schemeClr val="bg1">
                    <a:lumMod val="50000"/>
                  </a:schemeClr>
                </a:solidFill>
                <a:latin typeface="Arial" panose="020B0604020202020204" pitchFamily="34" charset="0"/>
                <a:cs typeface="Arial" panose="020B0604020202020204" pitchFamily="34" charset="0"/>
              </a:rPr>
              <a:t>público sobre un </a:t>
            </a:r>
            <a:r>
              <a:rPr lang="es-MX" altLang="es-MX" sz="2400" b="1" dirty="0">
                <a:solidFill>
                  <a:schemeClr val="accent2"/>
                </a:solidFill>
                <a:latin typeface="Arial" panose="020B0604020202020204" pitchFamily="34" charset="0"/>
                <a:cs typeface="Arial" panose="020B0604020202020204" pitchFamily="34" charset="0"/>
              </a:rPr>
              <a:t>tema específico</a:t>
            </a:r>
            <a:r>
              <a:rPr lang="es-MX" altLang="es-MX" sz="2400" dirty="0">
                <a:solidFill>
                  <a:schemeClr val="bg1">
                    <a:lumMod val="50000"/>
                  </a:schemeClr>
                </a:solidFill>
                <a:latin typeface="Arial" panose="020B0604020202020204" pitchFamily="34" charset="0"/>
                <a:cs typeface="Arial" panose="020B0604020202020204" pitchFamily="34" charset="0"/>
              </a:rPr>
              <a:t>, susceptible de ser </a:t>
            </a:r>
            <a:r>
              <a:rPr lang="es-MX" altLang="es-MX" sz="2400" b="1" dirty="0">
                <a:solidFill>
                  <a:schemeClr val="accent2"/>
                </a:solidFill>
                <a:latin typeface="Arial" panose="020B0604020202020204" pitchFamily="34" charset="0"/>
                <a:cs typeface="Arial" panose="020B0604020202020204" pitchFamily="34" charset="0"/>
              </a:rPr>
              <a:t>cuantificada, analizada y comparada</a:t>
            </a:r>
            <a:r>
              <a:rPr lang="es-MX" altLang="es-MX" sz="2400" dirty="0">
                <a:solidFill>
                  <a:schemeClr val="bg1">
                    <a:lumMod val="50000"/>
                  </a:schemeClr>
                </a:solidFill>
                <a:latin typeface="Arial" panose="020B0604020202020204" pitchFamily="34" charset="0"/>
                <a:cs typeface="Arial" panose="020B0604020202020204" pitchFamily="34" charset="0"/>
              </a:rPr>
              <a:t>; en la que se apoyen los S. O. en la toma de </a:t>
            </a:r>
            <a:r>
              <a:rPr lang="es-MX" altLang="es-MX" sz="2400" b="1" dirty="0">
                <a:solidFill>
                  <a:schemeClr val="accent2"/>
                </a:solidFill>
                <a:latin typeface="Arial" panose="020B0604020202020204" pitchFamily="34" charset="0"/>
                <a:cs typeface="Arial" panose="020B0604020202020204" pitchFamily="34" charset="0"/>
              </a:rPr>
              <a:t>decisiones</a:t>
            </a:r>
            <a:r>
              <a:rPr lang="es-MX" altLang="es-MX" sz="2400" dirty="0">
                <a:solidFill>
                  <a:schemeClr val="accent2"/>
                </a:solidFill>
                <a:latin typeface="Arial" panose="020B0604020202020204" pitchFamily="34" charset="0"/>
                <a:cs typeface="Arial" panose="020B0604020202020204" pitchFamily="34" charset="0"/>
              </a:rPr>
              <a:t> </a:t>
            </a:r>
            <a:r>
              <a:rPr lang="es-MX" altLang="es-MX" sz="2400" dirty="0">
                <a:solidFill>
                  <a:schemeClr val="bg1">
                    <a:lumMod val="50000"/>
                  </a:schemeClr>
                </a:solidFill>
                <a:latin typeface="Arial" panose="020B0604020202020204" pitchFamily="34" charset="0"/>
                <a:cs typeface="Arial" panose="020B0604020202020204" pitchFamily="34" charset="0"/>
              </a:rPr>
              <a:t>o criterios que permitan evaluar el </a:t>
            </a:r>
            <a:r>
              <a:rPr lang="es-MX" altLang="es-MX" sz="2400" b="1" dirty="0">
                <a:solidFill>
                  <a:schemeClr val="accent2"/>
                </a:solidFill>
                <a:latin typeface="Arial" panose="020B0604020202020204" pitchFamily="34" charset="0"/>
                <a:cs typeface="Arial" panose="020B0604020202020204" pitchFamily="34" charset="0"/>
              </a:rPr>
              <a:t>impacto</a:t>
            </a:r>
            <a:r>
              <a:rPr lang="es-MX" altLang="es-MX" sz="2400" dirty="0">
                <a:solidFill>
                  <a:schemeClr val="accent2"/>
                </a:solidFill>
                <a:latin typeface="Arial" panose="020B0604020202020204" pitchFamily="34" charset="0"/>
                <a:cs typeface="Arial" panose="020B0604020202020204" pitchFamily="34" charset="0"/>
              </a:rPr>
              <a:t> </a:t>
            </a:r>
            <a:r>
              <a:rPr lang="es-MX" altLang="es-MX" sz="2400" dirty="0">
                <a:solidFill>
                  <a:schemeClr val="bg1">
                    <a:lumMod val="50000"/>
                  </a:schemeClr>
                </a:solidFill>
                <a:latin typeface="Arial" panose="020B0604020202020204" pitchFamily="34" charset="0"/>
                <a:cs typeface="Arial" panose="020B0604020202020204" pitchFamily="34" charset="0"/>
              </a:rPr>
              <a:t>de las </a:t>
            </a:r>
            <a:r>
              <a:rPr lang="es-MX" altLang="es-MX" sz="2400" b="1" dirty="0">
                <a:solidFill>
                  <a:schemeClr val="accent2"/>
                </a:solidFill>
                <a:latin typeface="Arial" panose="020B0604020202020204" pitchFamily="34" charset="0"/>
                <a:cs typeface="Arial" panose="020B0604020202020204" pitchFamily="34" charset="0"/>
              </a:rPr>
              <a:t>políticas públicas.</a:t>
            </a:r>
            <a:endParaRPr lang="es-MX" altLang="es-MX" sz="2400" dirty="0">
              <a:solidFill>
                <a:schemeClr val="accent2"/>
              </a:solidFill>
              <a:latin typeface="Arial" panose="020B0604020202020204" pitchFamily="34" charset="0"/>
              <a:cs typeface="Arial" panose="020B0604020202020204" pitchFamily="34" charset="0"/>
            </a:endParaRPr>
          </a:p>
        </p:txBody>
      </p:sp>
      <p:sp>
        <p:nvSpPr>
          <p:cNvPr id="12292" name="TextBox 5"/>
          <p:cNvSpPr txBox="1">
            <a:spLocks noChangeArrowheads="1"/>
          </p:cNvSpPr>
          <p:nvPr/>
        </p:nvSpPr>
        <p:spPr bwMode="auto">
          <a:xfrm>
            <a:off x="7379739" y="5381109"/>
            <a:ext cx="2975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FFFFFF"/>
                </a:solidFill>
                <a:latin typeface="Arial" panose="020B0604020202020204" pitchFamily="34" charset="0"/>
                <a:cs typeface="Arial" panose="020B0604020202020204" pitchFamily="34" charset="0"/>
              </a:rPr>
              <a:t>Referencia</a:t>
            </a:r>
            <a:r>
              <a:rPr lang="en-US" altLang="es-MX" sz="1600" b="1" dirty="0">
                <a:solidFill>
                  <a:srgbClr val="FFFFFF"/>
                </a:solidFill>
                <a:latin typeface="Arial" panose="020B0604020202020204" pitchFamily="34" charset="0"/>
                <a:cs typeface="Arial" panose="020B0604020202020204" pitchFamily="34" charset="0"/>
              </a:rPr>
              <a:t>: LTAIPEJM, Art. </a:t>
            </a:r>
            <a:r>
              <a:rPr lang="es-ES_tradnl" altLang="es-MX" sz="1600" b="1" dirty="0">
                <a:solidFill>
                  <a:srgbClr val="FFFFFF"/>
                </a:solidFill>
                <a:latin typeface="Arial" panose="020B0604020202020204" pitchFamily="34" charset="0"/>
                <a:cs typeface="Arial" panose="020B0604020202020204" pitchFamily="34" charset="0"/>
              </a:rPr>
              <a:t>3</a:t>
            </a:r>
            <a:endParaRPr lang="en-US" altLang="es-MX" sz="1600" b="1" dirty="0">
              <a:solidFill>
                <a:srgbClr val="FFFFFF"/>
              </a:solidFill>
              <a:latin typeface="Arial" panose="020B0604020202020204" pitchFamily="34" charset="0"/>
              <a:cs typeface="Arial" panose="020B0604020202020204" pitchFamily="34" charset="0"/>
            </a:endParaRPr>
          </a:p>
        </p:txBody>
      </p:sp>
      <p:sp>
        <p:nvSpPr>
          <p:cNvPr id="12293" name="Rectangle 1"/>
          <p:cNvSpPr>
            <a:spLocks noGrp="1" noChangeArrowheads="1"/>
          </p:cNvSpPr>
          <p:nvPr>
            <p:ph type="title"/>
          </p:nvPr>
        </p:nvSpPr>
        <p:spPr>
          <a:xfrm>
            <a:off x="7046644" y="608156"/>
            <a:ext cx="4424001" cy="1180828"/>
          </a:xfrm>
        </p:spPr>
        <p:txBody>
          <a:bodyPr vert="horz" lIns="68580" tIns="26405" rIns="68580" bIns="34290" rtlCol="0" anchor="ctr">
            <a:noAutofit/>
          </a:bodyPr>
          <a:lstStyle/>
          <a:p>
            <a:pP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3600" b="1" dirty="0">
                <a:solidFill>
                  <a:schemeClr val="bg1"/>
                </a:solidFill>
                <a:latin typeface="+mn-lt"/>
                <a:cs typeface="Arial" panose="020B0604020202020204" pitchFamily="34" charset="0"/>
              </a:rPr>
              <a:t>INFORMACIÓN PÚBLICA</a:t>
            </a:r>
          </a:p>
        </p:txBody>
      </p:sp>
      <p:pic>
        <p:nvPicPr>
          <p:cNvPr id="12294" name="Picture 6" descr="si3-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80176" y="2170965"/>
            <a:ext cx="1885878" cy="1928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redondeado 8"/>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1" name="Rectángulo 1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Photo published for Reprueban todos los aspirantes al Itei | NTR Guadalajara"/>
          <p:cNvPicPr>
            <a:picLocks noChangeAspect="1" noChangeArrowheads="1"/>
          </p:cNvPicPr>
          <p:nvPr/>
        </p:nvPicPr>
        <p:blipFill rotWithShape="1">
          <a:blip r:embed="rId5">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64230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txBox="1">
            <a:spLocks noChangeArrowheads="1"/>
          </p:cNvSpPr>
          <p:nvPr/>
        </p:nvSpPr>
        <p:spPr bwMode="auto">
          <a:xfrm>
            <a:off x="1847529" y="193623"/>
            <a:ext cx="4350585" cy="825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26405" rIns="0" bIns="0" anchor="ctr"/>
          <a:lstStyle>
            <a:lvl1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r>
              <a:rPr lang="es-MX" altLang="es-MX" sz="2400" b="1" dirty="0">
                <a:solidFill>
                  <a:srgbClr val="2E3B43"/>
                </a:solidFill>
                <a:cs typeface="Arial" panose="020B0604020202020204" pitchFamily="34" charset="0"/>
              </a:rPr>
              <a:t>…INFORMACIÓN PÚBLICA</a:t>
            </a:r>
          </a:p>
          <a:p>
            <a:r>
              <a:rPr lang="es-MX" altLang="es-MX" sz="2400" b="1" dirty="0">
                <a:solidFill>
                  <a:srgbClr val="2E3B43"/>
                </a:solidFill>
                <a:cs typeface="Arial" panose="020B0604020202020204" pitchFamily="34" charset="0"/>
              </a:rPr>
              <a:t>FOCALIZADA</a:t>
            </a:r>
            <a:endParaRPr lang="es-MX" altLang="es-MX" sz="2400" b="1" dirty="0">
              <a:solidFill>
                <a:srgbClr val="2E3B43"/>
              </a:solidFill>
            </a:endParaRPr>
          </a:p>
        </p:txBody>
      </p:sp>
      <p:pic>
        <p:nvPicPr>
          <p:cNvPr id="5" name="Imagen 4"/>
          <p:cNvPicPr>
            <a:picLocks noChangeAspect="1"/>
          </p:cNvPicPr>
          <p:nvPr/>
        </p:nvPicPr>
        <p:blipFill rotWithShape="1">
          <a:blip r:embed="rId2"/>
          <a:srcRect l="1" t="12594" r="26946" b="23422"/>
          <a:stretch/>
        </p:blipFill>
        <p:spPr>
          <a:xfrm>
            <a:off x="1545458" y="1484785"/>
            <a:ext cx="9122543" cy="4492161"/>
          </a:xfrm>
          <a:prstGeom prst="rect">
            <a:avLst/>
          </a:prstGeom>
        </p:spPr>
      </p:pic>
      <p:sp>
        <p:nvSpPr>
          <p:cNvPr id="6" name="Rectángulo redondeado 5"/>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8" name="Rectángulo 7"/>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Picture 2" descr="Photo published for Reprueban todos los aspirantes al Itei | NTR Guadalajara"/>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6826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ChangeArrowheads="1"/>
          </p:cNvSpPr>
          <p:nvPr/>
        </p:nvSpPr>
        <p:spPr bwMode="auto">
          <a:xfrm>
            <a:off x="1" y="0"/>
            <a:ext cx="5280338" cy="6858000"/>
          </a:xfrm>
          <a:prstGeom prst="rect">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es-MX" sz="1225"/>
          </a:p>
        </p:txBody>
      </p:sp>
      <p:sp>
        <p:nvSpPr>
          <p:cNvPr id="13315" name="Rectangle 2"/>
          <p:cNvSpPr>
            <a:spLocks noGrp="1" noChangeArrowheads="1"/>
          </p:cNvSpPr>
          <p:nvPr>
            <p:ph type="subTitle" idx="4294967295"/>
          </p:nvPr>
        </p:nvSpPr>
        <p:spPr>
          <a:xfrm>
            <a:off x="5733646" y="1692180"/>
            <a:ext cx="4792972" cy="3183279"/>
          </a:xfrm>
        </p:spPr>
        <p:txBody>
          <a:bodyPr vert="horz" lIns="68580" tIns="9602" rIns="68580" bIns="34290" rtlCol="0">
            <a:normAutofit fontScale="92500" lnSpcReduction="20000"/>
          </a:bodyPr>
          <a:lstStyle/>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b="1" dirty="0">
                <a:solidFill>
                  <a:srgbClr val="2E3B43"/>
                </a:solidFill>
                <a:latin typeface="Arial" panose="020B0604020202020204" pitchFamily="34" charset="0"/>
                <a:cs typeface="Arial" panose="020B0604020202020204" pitchFamily="34" charset="0"/>
              </a:rPr>
              <a:t>Reservada </a:t>
            </a:r>
          </a:p>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1429" b="1" dirty="0">
              <a:solidFill>
                <a:srgbClr val="00A3B4"/>
              </a:solidFill>
              <a:latin typeface="Arial" panose="020B0604020202020204" pitchFamily="34" charset="0"/>
              <a:cs typeface="Arial" panose="020B0604020202020204" pitchFamily="34" charset="0"/>
            </a:endParaRPr>
          </a:p>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dirty="0">
                <a:solidFill>
                  <a:schemeClr val="bg1">
                    <a:lumMod val="50000"/>
                  </a:schemeClr>
                </a:solidFill>
                <a:latin typeface="Arial" panose="020B0604020202020204" pitchFamily="34" charset="0"/>
                <a:cs typeface="Arial" panose="020B0604020202020204" pitchFamily="34" charset="0"/>
              </a:rPr>
              <a:t>Aquella información relativa a la </a:t>
            </a:r>
            <a:r>
              <a:rPr lang="es-MX" altLang="es-MX" sz="2400" b="1" dirty="0">
                <a:solidFill>
                  <a:schemeClr val="accent2"/>
                </a:solidFill>
                <a:latin typeface="Arial" panose="020B0604020202020204" pitchFamily="34" charset="0"/>
                <a:cs typeface="Arial" panose="020B0604020202020204" pitchFamily="34" charset="0"/>
              </a:rPr>
              <a:t>función pública</a:t>
            </a:r>
            <a:r>
              <a:rPr lang="es-MX" altLang="es-MX" sz="2400" dirty="0">
                <a:solidFill>
                  <a:schemeClr val="bg1">
                    <a:lumMod val="50000"/>
                  </a:schemeClr>
                </a:solidFill>
                <a:latin typeface="Arial" panose="020B0604020202020204" pitchFamily="34" charset="0"/>
                <a:cs typeface="Arial" panose="020B0604020202020204" pitchFamily="34" charset="0"/>
              </a:rPr>
              <a:t>, cuya </a:t>
            </a:r>
            <a:r>
              <a:rPr lang="es-MX" altLang="es-MX" sz="2400" b="1" dirty="0">
                <a:solidFill>
                  <a:schemeClr val="accent2"/>
                </a:solidFill>
                <a:latin typeface="Arial" panose="020B0604020202020204" pitchFamily="34" charset="0"/>
                <a:cs typeface="Arial" panose="020B0604020202020204" pitchFamily="34" charset="0"/>
              </a:rPr>
              <a:t>difusión</a:t>
            </a:r>
            <a:r>
              <a:rPr lang="es-MX" altLang="es-MX" sz="2400" dirty="0">
                <a:solidFill>
                  <a:schemeClr val="accent2"/>
                </a:solidFill>
                <a:latin typeface="Arial" panose="020B0604020202020204" pitchFamily="34" charset="0"/>
                <a:cs typeface="Arial" panose="020B0604020202020204" pitchFamily="34" charset="0"/>
              </a:rPr>
              <a:t> </a:t>
            </a:r>
            <a:r>
              <a:rPr lang="es-MX" altLang="es-MX" sz="2400" dirty="0">
                <a:solidFill>
                  <a:schemeClr val="bg1">
                    <a:lumMod val="50000"/>
                  </a:schemeClr>
                </a:solidFill>
                <a:latin typeface="Arial" panose="020B0604020202020204" pitchFamily="34" charset="0"/>
                <a:cs typeface="Arial" panose="020B0604020202020204" pitchFamily="34" charset="0"/>
              </a:rPr>
              <a:t>pueda por ejemplo: comprometer la </a:t>
            </a:r>
            <a:r>
              <a:rPr lang="es-MX" altLang="es-MX" sz="2400" b="1" dirty="0">
                <a:solidFill>
                  <a:schemeClr val="accent2"/>
                </a:solidFill>
                <a:latin typeface="Arial" panose="020B0604020202020204" pitchFamily="34" charset="0"/>
                <a:cs typeface="Arial" panose="020B0604020202020204" pitchFamily="34" charset="0"/>
              </a:rPr>
              <a:t>seguridad</a:t>
            </a:r>
            <a:r>
              <a:rPr lang="es-MX" altLang="es-MX" sz="2400" dirty="0">
                <a:solidFill>
                  <a:schemeClr val="accent2"/>
                </a:solidFill>
                <a:latin typeface="Arial" panose="020B0604020202020204" pitchFamily="34" charset="0"/>
                <a:cs typeface="Arial" panose="020B0604020202020204" pitchFamily="34" charset="0"/>
              </a:rPr>
              <a:t> </a:t>
            </a:r>
            <a:r>
              <a:rPr lang="es-MX" altLang="es-MX" sz="2400" dirty="0">
                <a:solidFill>
                  <a:schemeClr val="bg1">
                    <a:lumMod val="50000"/>
                  </a:schemeClr>
                </a:solidFill>
                <a:latin typeface="Arial" panose="020B0604020202020204" pitchFamily="34" charset="0"/>
                <a:cs typeface="Arial" panose="020B0604020202020204" pitchFamily="34" charset="0"/>
              </a:rPr>
              <a:t>y estabilidad </a:t>
            </a:r>
            <a:r>
              <a:rPr lang="es-MX" altLang="es-MX" sz="2400" b="1" dirty="0">
                <a:solidFill>
                  <a:schemeClr val="accent2"/>
                </a:solidFill>
                <a:latin typeface="Arial" panose="020B0604020202020204" pitchFamily="34" charset="0"/>
                <a:cs typeface="Arial" panose="020B0604020202020204" pitchFamily="34" charset="0"/>
              </a:rPr>
              <a:t>financiera</a:t>
            </a:r>
            <a:r>
              <a:rPr lang="es-MX" altLang="es-MX" sz="2400" dirty="0">
                <a:solidFill>
                  <a:schemeClr val="accent2"/>
                </a:solidFill>
                <a:latin typeface="Arial" panose="020B0604020202020204" pitchFamily="34" charset="0"/>
                <a:cs typeface="Arial" panose="020B0604020202020204" pitchFamily="34" charset="0"/>
              </a:rPr>
              <a:t> </a:t>
            </a:r>
            <a:r>
              <a:rPr lang="es-MX" altLang="es-MX" sz="2400" dirty="0">
                <a:solidFill>
                  <a:schemeClr val="bg1">
                    <a:lumMod val="50000"/>
                  </a:schemeClr>
                </a:solidFill>
                <a:latin typeface="Arial" panose="020B0604020202020204" pitchFamily="34" charset="0"/>
                <a:cs typeface="Arial" panose="020B0604020202020204" pitchFamily="34" charset="0"/>
              </a:rPr>
              <a:t>del Estado, poner en </a:t>
            </a:r>
            <a:r>
              <a:rPr lang="es-MX" altLang="es-MX" sz="2400" b="1" dirty="0">
                <a:solidFill>
                  <a:schemeClr val="accent2"/>
                </a:solidFill>
                <a:latin typeface="Arial" panose="020B0604020202020204" pitchFamily="34" charset="0"/>
                <a:cs typeface="Arial" panose="020B0604020202020204" pitchFamily="34" charset="0"/>
              </a:rPr>
              <a:t>riesgo la vida</a:t>
            </a:r>
            <a:r>
              <a:rPr lang="es-MX" altLang="es-MX" sz="2400" dirty="0">
                <a:solidFill>
                  <a:schemeClr val="bg1">
                    <a:lumMod val="50000"/>
                  </a:schemeClr>
                </a:solidFill>
                <a:latin typeface="Arial" panose="020B0604020202020204" pitchFamily="34" charset="0"/>
                <a:cs typeface="Arial" panose="020B0604020202020204" pitchFamily="34" charset="0"/>
              </a:rPr>
              <a:t>, causar perjuicio grave a las actividades de </a:t>
            </a:r>
            <a:r>
              <a:rPr lang="es-MX" altLang="es-MX" sz="2400" b="1" dirty="0">
                <a:solidFill>
                  <a:schemeClr val="accent2"/>
                </a:solidFill>
                <a:latin typeface="Arial" panose="020B0604020202020204" pitchFamily="34" charset="0"/>
                <a:cs typeface="Arial" panose="020B0604020202020204" pitchFamily="34" charset="0"/>
              </a:rPr>
              <a:t>prevención y persecución</a:t>
            </a:r>
            <a:r>
              <a:rPr lang="es-MX" altLang="es-MX" sz="2400" b="1" dirty="0">
                <a:solidFill>
                  <a:schemeClr val="bg1">
                    <a:lumMod val="50000"/>
                  </a:schemeClr>
                </a:solidFill>
                <a:latin typeface="Arial" panose="020B0604020202020204" pitchFamily="34" charset="0"/>
                <a:cs typeface="Arial" panose="020B0604020202020204" pitchFamily="34" charset="0"/>
              </a:rPr>
              <a:t> </a:t>
            </a:r>
            <a:r>
              <a:rPr lang="es-MX" altLang="es-MX" sz="2400" dirty="0">
                <a:solidFill>
                  <a:schemeClr val="bg1">
                    <a:lumMod val="50000"/>
                  </a:schemeClr>
                </a:solidFill>
                <a:latin typeface="Arial" panose="020B0604020202020204" pitchFamily="34" charset="0"/>
                <a:cs typeface="Arial" panose="020B0604020202020204" pitchFamily="34" charset="0"/>
              </a:rPr>
              <a:t>de los </a:t>
            </a:r>
            <a:r>
              <a:rPr lang="es-MX" altLang="es-MX" sz="2400" b="1" dirty="0">
                <a:solidFill>
                  <a:schemeClr val="accent2"/>
                </a:solidFill>
                <a:latin typeface="Arial" panose="020B0604020202020204" pitchFamily="34" charset="0"/>
                <a:cs typeface="Arial" panose="020B0604020202020204" pitchFamily="34" charset="0"/>
              </a:rPr>
              <a:t>delitos</a:t>
            </a:r>
            <a:r>
              <a:rPr lang="es-MX" altLang="es-MX" sz="2400" dirty="0">
                <a:solidFill>
                  <a:schemeClr val="bg1">
                    <a:lumMod val="50000"/>
                  </a:schemeClr>
                </a:solidFill>
                <a:latin typeface="Arial" panose="020B0604020202020204" pitchFamily="34" charset="0"/>
                <a:cs typeface="Arial" panose="020B0604020202020204" pitchFamily="34" charset="0"/>
              </a:rPr>
              <a:t>, entre otras.</a:t>
            </a:r>
          </a:p>
        </p:txBody>
      </p:sp>
      <p:sp>
        <p:nvSpPr>
          <p:cNvPr id="13316" name="TextBox 5"/>
          <p:cNvSpPr txBox="1">
            <a:spLocks noChangeArrowheads="1"/>
          </p:cNvSpPr>
          <p:nvPr/>
        </p:nvSpPr>
        <p:spPr bwMode="auto">
          <a:xfrm>
            <a:off x="7603300" y="5465590"/>
            <a:ext cx="29640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b="1" dirty="0" err="1">
                <a:solidFill>
                  <a:srgbClr val="A6A6A6"/>
                </a:solidFill>
              </a:rPr>
              <a:t>Referencia</a:t>
            </a:r>
            <a:r>
              <a:rPr lang="en-US" altLang="es-MX" b="1" dirty="0">
                <a:solidFill>
                  <a:srgbClr val="A6A6A6"/>
                </a:solidFill>
              </a:rPr>
              <a:t>: LTAIPEJM, Art. </a:t>
            </a:r>
            <a:r>
              <a:rPr lang="es-ES_tradnl" altLang="es-MX" b="1" dirty="0">
                <a:solidFill>
                  <a:srgbClr val="A6A6A6"/>
                </a:solidFill>
              </a:rPr>
              <a:t>17</a:t>
            </a:r>
            <a:endParaRPr lang="en-US" altLang="es-MX" b="1" dirty="0">
              <a:solidFill>
                <a:srgbClr val="A6A6A6"/>
              </a:solidFill>
            </a:endParaRPr>
          </a:p>
        </p:txBody>
      </p:sp>
      <p:sp>
        <p:nvSpPr>
          <p:cNvPr id="13317" name="Rectangle 1"/>
          <p:cNvSpPr>
            <a:spLocks noGrp="1" noChangeArrowheads="1"/>
          </p:cNvSpPr>
          <p:nvPr>
            <p:ph type="title"/>
          </p:nvPr>
        </p:nvSpPr>
        <p:spPr>
          <a:xfrm>
            <a:off x="5681237" y="1199647"/>
            <a:ext cx="3844124" cy="554098"/>
          </a:xfrm>
        </p:spPr>
        <p:txBody>
          <a:bodyPr vert="horz" lIns="68580" tIns="26405" rIns="68580" bIns="34290" rtlCol="0" anchor="ctr">
            <a:normAutofit/>
          </a:bodyPr>
          <a:lstStyle/>
          <a:p>
            <a:pP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1905" b="1">
                <a:solidFill>
                  <a:schemeClr val="bg1"/>
                </a:solidFill>
              </a:rPr>
              <a:t>INFORMACIÓN PÚBLICA</a:t>
            </a:r>
          </a:p>
        </p:txBody>
      </p:sp>
      <p:pic>
        <p:nvPicPr>
          <p:cNvPr id="13318" name="Picture 6" descr="si3-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5031" y="1692180"/>
            <a:ext cx="2904300" cy="3058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Rectangle 1"/>
          <p:cNvSpPr txBox="1">
            <a:spLocks noChangeArrowheads="1"/>
          </p:cNvSpPr>
          <p:nvPr/>
        </p:nvSpPr>
        <p:spPr bwMode="auto">
          <a:xfrm>
            <a:off x="5957726" y="197833"/>
            <a:ext cx="3844124" cy="119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26405" rIns="0" bIns="0" anchor="ctr"/>
          <a:lstStyle>
            <a:lvl1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algn="ctr"/>
            <a:r>
              <a:rPr lang="es-MX" altLang="es-MX" sz="3600" b="1" dirty="0">
                <a:solidFill>
                  <a:srgbClr val="2E3B43"/>
                </a:solidFill>
                <a:latin typeface="+mn-lt"/>
                <a:cs typeface="Arial" panose="020B0604020202020204" pitchFamily="34" charset="0"/>
              </a:rPr>
              <a:t>INFORMACIÓN</a:t>
            </a:r>
            <a:r>
              <a:rPr lang="es-MX" altLang="es-MX" sz="3600" b="1" dirty="0">
                <a:solidFill>
                  <a:srgbClr val="2E3B43"/>
                </a:solidFill>
                <a:latin typeface="+mn-lt"/>
              </a:rPr>
              <a:t> PÚBLICA</a:t>
            </a:r>
          </a:p>
        </p:txBody>
      </p:sp>
      <p:sp>
        <p:nvSpPr>
          <p:cNvPr id="12" name="Rectángulo 11"/>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Picture 2" descr="Photo published for Reprueban todos los aspirantes al Itei | NTR Guadalajara"/>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81901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subTitle" idx="4294967295"/>
          </p:nvPr>
        </p:nvSpPr>
        <p:spPr>
          <a:xfrm>
            <a:off x="5749434" y="1085009"/>
            <a:ext cx="4501946" cy="4141892"/>
          </a:xfrm>
        </p:spPr>
        <p:txBody>
          <a:bodyPr vert="horz" lIns="68580" tIns="9602" rIns="68580" bIns="34290" rtlCol="0">
            <a:noAutofit/>
          </a:bodyPr>
          <a:lstStyle/>
          <a:p>
            <a:pPr marL="0" indent="0" algn="just">
              <a:spcAft>
                <a:spcPct val="0"/>
              </a:spcAft>
              <a:buNone/>
            </a:pPr>
            <a:r>
              <a:rPr lang="es-ES" altLang="es-MX" sz="2400" b="1" dirty="0">
                <a:solidFill>
                  <a:srgbClr val="2E3B43"/>
                </a:solidFill>
                <a:latin typeface="Arial" panose="020B0604020202020204" pitchFamily="34" charset="0"/>
                <a:cs typeface="Arial" panose="020B0604020202020204" pitchFamily="34" charset="0"/>
              </a:rPr>
              <a:t>Confidencial</a:t>
            </a:r>
          </a:p>
          <a:p>
            <a:pPr marL="0" indent="0" algn="just">
              <a:spcAft>
                <a:spcPct val="0"/>
              </a:spcAft>
              <a:buNone/>
            </a:pPr>
            <a:endParaRPr lang="es-ES_tradnl" altLang="es-MX" sz="1400" dirty="0">
              <a:solidFill>
                <a:srgbClr val="00A3B4"/>
              </a:solidFill>
              <a:latin typeface="Arial" panose="020B0604020202020204" pitchFamily="34" charset="0"/>
              <a:cs typeface="Arial" panose="020B0604020202020204" pitchFamily="34" charset="0"/>
            </a:endParaRPr>
          </a:p>
          <a:p>
            <a:pPr marL="0" indent="0" algn="just">
              <a:spcAft>
                <a:spcPct val="0"/>
              </a:spcAft>
              <a:buNone/>
            </a:pPr>
            <a:r>
              <a:rPr lang="es-ES" altLang="es-MX" sz="2400" dirty="0">
                <a:solidFill>
                  <a:schemeClr val="bg1">
                    <a:lumMod val="50000"/>
                  </a:schemeClr>
                </a:solidFill>
                <a:latin typeface="Arial" panose="020B0604020202020204" pitchFamily="34" charset="0"/>
                <a:cs typeface="Arial" panose="020B0604020202020204" pitchFamily="34" charset="0"/>
              </a:rPr>
              <a:t>Es la relativa a los </a:t>
            </a:r>
            <a:r>
              <a:rPr lang="es-ES" altLang="es-MX" sz="2400" b="1" dirty="0">
                <a:solidFill>
                  <a:schemeClr val="accent2"/>
                </a:solidFill>
                <a:latin typeface="Arial" panose="020B0604020202020204" pitchFamily="34" charset="0"/>
                <a:cs typeface="Arial" panose="020B0604020202020204" pitchFamily="34" charset="0"/>
              </a:rPr>
              <a:t>particulares</a:t>
            </a:r>
            <a:r>
              <a:rPr lang="es-ES" altLang="es-MX" sz="2400" dirty="0">
                <a:solidFill>
                  <a:schemeClr val="bg1">
                    <a:lumMod val="50000"/>
                  </a:schemeClr>
                </a:solidFill>
                <a:latin typeface="Arial" panose="020B0604020202020204" pitchFamily="34" charset="0"/>
                <a:cs typeface="Arial" panose="020B0604020202020204" pitchFamily="34" charset="0"/>
              </a:rPr>
              <a:t>, intransferible, indelegable, que se tiene prohibido su acceso, distribución, comercialización, publicación y difusión, con excepción de las </a:t>
            </a:r>
            <a:r>
              <a:rPr lang="es-ES" altLang="es-MX" sz="2400" b="1" dirty="0">
                <a:solidFill>
                  <a:schemeClr val="accent2"/>
                </a:solidFill>
                <a:latin typeface="Arial" panose="020B0604020202020204" pitchFamily="34" charset="0"/>
                <a:cs typeface="Arial" panose="020B0604020202020204" pitchFamily="34" charset="0"/>
              </a:rPr>
              <a:t>autoridades competentes</a:t>
            </a:r>
            <a:r>
              <a:rPr lang="es-ES" altLang="es-MX" sz="2400" dirty="0">
                <a:solidFill>
                  <a:schemeClr val="accent2"/>
                </a:solidFill>
                <a:latin typeface="Arial" panose="020B0604020202020204" pitchFamily="34" charset="0"/>
                <a:cs typeface="Arial" panose="020B0604020202020204" pitchFamily="34" charset="0"/>
              </a:rPr>
              <a:t> </a:t>
            </a:r>
            <a:r>
              <a:rPr lang="es-ES" altLang="es-MX" sz="2400" dirty="0">
                <a:solidFill>
                  <a:schemeClr val="bg1">
                    <a:lumMod val="50000"/>
                  </a:schemeClr>
                </a:solidFill>
                <a:latin typeface="Arial" panose="020B0604020202020204" pitchFamily="34" charset="0"/>
                <a:cs typeface="Arial" panose="020B0604020202020204" pitchFamily="34" charset="0"/>
              </a:rPr>
              <a:t>que conforme a la ley tengan acceso a ella.</a:t>
            </a:r>
            <a:endParaRPr lang="es-ES_tradnl" altLang="es-MX" sz="2400" dirty="0">
              <a:solidFill>
                <a:schemeClr val="bg1">
                  <a:lumMod val="50000"/>
                </a:schemeClr>
              </a:solidFill>
              <a:latin typeface="Arial" panose="020B0604020202020204" pitchFamily="34" charset="0"/>
              <a:cs typeface="Arial" panose="020B0604020202020204" pitchFamily="34" charset="0"/>
            </a:endParaRPr>
          </a:p>
        </p:txBody>
      </p:sp>
      <p:sp>
        <p:nvSpPr>
          <p:cNvPr id="16388" name="Rectangle 5"/>
          <p:cNvSpPr>
            <a:spLocks noChangeArrowheads="1"/>
          </p:cNvSpPr>
          <p:nvPr/>
        </p:nvSpPr>
        <p:spPr bwMode="auto">
          <a:xfrm>
            <a:off x="1" y="0"/>
            <a:ext cx="4855334" cy="6858000"/>
          </a:xfrm>
          <a:prstGeom prst="rect">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es-MX" sz="1225"/>
          </a:p>
        </p:txBody>
      </p:sp>
      <p:pic>
        <p:nvPicPr>
          <p:cNvPr id="16389" name="Picture 6" descr="si3-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34267" y="1988840"/>
            <a:ext cx="2215230" cy="2334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Grp="1" noChangeArrowheads="1"/>
          </p:cNvSpPr>
          <p:nvPr>
            <p:ph type="title"/>
          </p:nvPr>
        </p:nvSpPr>
        <p:spPr>
          <a:xfrm>
            <a:off x="5519936" y="1"/>
            <a:ext cx="4968553" cy="1220717"/>
          </a:xfrm>
        </p:spPr>
        <p:txBody>
          <a:bodyPr vert="horz" lIns="68580" tIns="26405" rIns="68580" bIns="34290" rtlCol="0" anchor="ctr">
            <a:noAutofit/>
          </a:bodyPr>
          <a:lstStyle/>
          <a:p>
            <a:pP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3600" b="1" dirty="0">
                <a:solidFill>
                  <a:srgbClr val="2E3B43"/>
                </a:solidFill>
                <a:latin typeface="+mn-lt"/>
                <a:cs typeface="Arial" panose="020B0604020202020204" pitchFamily="34" charset="0"/>
              </a:rPr>
              <a:t>INFORMACIÓN PÚBLICA</a:t>
            </a:r>
          </a:p>
        </p:txBody>
      </p:sp>
      <p:sp>
        <p:nvSpPr>
          <p:cNvPr id="6" name="TextBox 5"/>
          <p:cNvSpPr txBox="1">
            <a:spLocks noChangeArrowheads="1"/>
          </p:cNvSpPr>
          <p:nvPr/>
        </p:nvSpPr>
        <p:spPr bwMode="auto">
          <a:xfrm>
            <a:off x="7392145" y="5537223"/>
            <a:ext cx="29640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b="1" dirty="0" err="1">
                <a:solidFill>
                  <a:srgbClr val="A6A6A6"/>
                </a:solidFill>
              </a:rPr>
              <a:t>Referencia</a:t>
            </a:r>
            <a:r>
              <a:rPr lang="en-US" altLang="es-MX" b="1" dirty="0">
                <a:solidFill>
                  <a:srgbClr val="A6A6A6"/>
                </a:solidFill>
              </a:rPr>
              <a:t>: LTAIPEJM, Art. </a:t>
            </a:r>
            <a:r>
              <a:rPr lang="es-ES_tradnl" altLang="es-MX" b="1" dirty="0">
                <a:solidFill>
                  <a:srgbClr val="A6A6A6"/>
                </a:solidFill>
              </a:rPr>
              <a:t>20</a:t>
            </a:r>
            <a:endParaRPr lang="en-US" altLang="es-MX" b="1" dirty="0">
              <a:solidFill>
                <a:srgbClr val="A6A6A6"/>
              </a:solidFill>
            </a:endParaRPr>
          </a:p>
        </p:txBody>
      </p:sp>
      <p:sp>
        <p:nvSpPr>
          <p:cNvPr id="11" name="Rectángulo 1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Photo published for Reprueban todos los aspirantes al Itei | NTR Guadalajara"/>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73481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Rectángulo"/>
          <p:cNvSpPr>
            <a:spLocks noChangeArrowheads="1"/>
          </p:cNvSpPr>
          <p:nvPr/>
        </p:nvSpPr>
        <p:spPr bwMode="auto">
          <a:xfrm>
            <a:off x="1133342" y="0"/>
            <a:ext cx="5394708" cy="673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a:buClr>
                <a:srgbClr val="000000"/>
              </a:buClr>
              <a:buSzPct val="100000"/>
              <a:buFont typeface="Times New Roman" panose="02020603050405020304" pitchFamily="18" charset="0"/>
              <a:buNone/>
            </a:pPr>
            <a:r>
              <a:rPr lang="es-MX" altLang="es-MX" sz="2000" b="1" dirty="0">
                <a:solidFill>
                  <a:schemeClr val="bg1">
                    <a:lumMod val="50000"/>
                  </a:schemeClr>
                </a:solidFill>
                <a:latin typeface="Arial" panose="020B0604020202020204" pitchFamily="34" charset="0"/>
                <a:cs typeface="Arial" panose="020B0604020202020204" pitchFamily="34" charset="0"/>
              </a:rPr>
              <a:t>                  </a:t>
            </a:r>
            <a:r>
              <a:rPr lang="es-MX" altLang="es-MX" sz="2800" b="1" dirty="0">
                <a:solidFill>
                  <a:srgbClr val="2E3B4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Información</a:t>
            </a:r>
            <a:r>
              <a:rPr lang="es-MX" altLang="es-MX" sz="2800" b="1" dirty="0">
                <a:solidFill>
                  <a:schemeClr val="bg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pPr algn="just" eaLnBrk="1">
              <a:buClr>
                <a:srgbClr val="000000"/>
              </a:buClr>
              <a:buSzPct val="100000"/>
              <a:buFont typeface="Times New Roman" panose="02020603050405020304" pitchFamily="18" charset="0"/>
              <a:buNone/>
            </a:pPr>
            <a:r>
              <a:rPr lang="es-MX" altLang="es-MX" sz="1200" b="1" dirty="0">
                <a:solidFill>
                  <a:schemeClr val="bg1">
                    <a:lumMod val="50000"/>
                  </a:schemeClr>
                </a:solidFill>
                <a:latin typeface="Arial" panose="020B0604020202020204" pitchFamily="34" charset="0"/>
                <a:cs typeface="Arial" panose="020B0604020202020204" pitchFamily="34" charset="0"/>
              </a:rPr>
              <a:t> </a:t>
            </a:r>
          </a:p>
          <a:p>
            <a:pPr algn="just" eaLnBrk="1">
              <a:buClr>
                <a:srgbClr val="000000"/>
              </a:buClr>
              <a:buSzPct val="100000"/>
              <a:buFont typeface="Times New Roman" panose="02020603050405020304" pitchFamily="18" charset="0"/>
              <a:buNone/>
            </a:pPr>
            <a:r>
              <a:rPr lang="es-MX" altLang="es-MX" dirty="0">
                <a:solidFill>
                  <a:schemeClr val="bg1">
                    <a:lumMod val="50000"/>
                  </a:schemeClr>
                </a:solidFill>
                <a:latin typeface="Arial" panose="020B0604020202020204" pitchFamily="34" charset="0"/>
                <a:cs typeface="Arial" panose="020B0604020202020204" pitchFamily="34" charset="0"/>
              </a:rPr>
              <a:t>Requiero copias de las actuaciones dentro de un expediente administrativo que se esta llevando en contra de un servidor público</a:t>
            </a:r>
          </a:p>
          <a:p>
            <a:pPr algn="just" eaLnBrk="1">
              <a:buClr>
                <a:srgbClr val="000000"/>
              </a:buClr>
              <a:buSzPct val="100000"/>
              <a:buFont typeface="Times New Roman" panose="02020603050405020304" pitchFamily="18" charset="0"/>
              <a:buNone/>
            </a:pPr>
            <a:endParaRPr lang="es-MX" altLang="es-MX" dirty="0">
              <a:solidFill>
                <a:schemeClr val="bg1">
                  <a:lumMod val="50000"/>
                </a:schemeClr>
              </a:solidFill>
              <a:latin typeface="Arial" panose="020B0604020202020204" pitchFamily="34" charset="0"/>
              <a:cs typeface="Arial" panose="020B0604020202020204" pitchFamily="34" charset="0"/>
            </a:endParaRPr>
          </a:p>
          <a:p>
            <a:pPr algn="just" eaLnBrk="1">
              <a:buClr>
                <a:srgbClr val="000000"/>
              </a:buClr>
              <a:buSzPct val="100000"/>
              <a:buFont typeface="Times New Roman" panose="02020603050405020304" pitchFamily="18" charset="0"/>
              <a:buNone/>
            </a:pPr>
            <a:r>
              <a:rPr lang="es-MX" altLang="es-MX" dirty="0">
                <a:solidFill>
                  <a:schemeClr val="bg1">
                    <a:lumMod val="50000"/>
                  </a:schemeClr>
                </a:solidFill>
                <a:latin typeface="Arial" panose="020B0604020202020204" pitchFamily="34" charset="0"/>
                <a:cs typeface="Arial" panose="020B0604020202020204" pitchFamily="34" charset="0"/>
              </a:rPr>
              <a:t>Información del proyecto técnico de la ruta 3 del tren ligero de la ZMG.</a:t>
            </a:r>
          </a:p>
          <a:p>
            <a:pPr algn="just" eaLnBrk="1">
              <a:buClr>
                <a:srgbClr val="000000"/>
              </a:buClr>
              <a:buSzPct val="100000"/>
              <a:buFont typeface="Times New Roman" panose="02020603050405020304" pitchFamily="18" charset="0"/>
              <a:buNone/>
            </a:pPr>
            <a:endParaRPr lang="es-MX" altLang="es-MX" dirty="0">
              <a:solidFill>
                <a:schemeClr val="bg1">
                  <a:lumMod val="50000"/>
                </a:schemeClr>
              </a:solidFill>
              <a:latin typeface="Arial" panose="020B0604020202020204" pitchFamily="34" charset="0"/>
              <a:cs typeface="Arial" panose="020B0604020202020204" pitchFamily="34" charset="0"/>
            </a:endParaRPr>
          </a:p>
          <a:p>
            <a:pPr algn="just" eaLnBrk="1">
              <a:buClr>
                <a:srgbClr val="000000"/>
              </a:buClr>
              <a:buSzPct val="100000"/>
              <a:buFont typeface="Times New Roman" panose="02020603050405020304" pitchFamily="18" charset="0"/>
              <a:buNone/>
            </a:pPr>
            <a:r>
              <a:rPr lang="es-MX" altLang="es-MX" dirty="0">
                <a:solidFill>
                  <a:schemeClr val="bg1">
                    <a:lumMod val="50000"/>
                  </a:schemeClr>
                </a:solidFill>
                <a:latin typeface="Arial" panose="020B0604020202020204" pitchFamily="34" charset="0"/>
                <a:cs typeface="Arial" panose="020B0604020202020204" pitchFamily="34" charset="0"/>
              </a:rPr>
              <a:t>Requiero el número de afiliación al  IMSS de un funcionario público </a:t>
            </a:r>
          </a:p>
          <a:p>
            <a:pPr algn="just" eaLnBrk="1">
              <a:buClr>
                <a:srgbClr val="000000"/>
              </a:buClr>
              <a:buSzPct val="100000"/>
              <a:buFont typeface="Times New Roman" panose="02020603050405020304" pitchFamily="18" charset="0"/>
              <a:buNone/>
            </a:pPr>
            <a:r>
              <a:rPr lang="es-MX" altLang="es-MX" dirty="0">
                <a:solidFill>
                  <a:schemeClr val="bg1">
                    <a:lumMod val="50000"/>
                  </a:schemeClr>
                </a:solidFill>
                <a:latin typeface="Arial" panose="020B0604020202020204" pitchFamily="34" charset="0"/>
                <a:cs typeface="Arial" panose="020B0604020202020204" pitchFamily="34" charset="0"/>
              </a:rPr>
              <a:t> </a:t>
            </a:r>
          </a:p>
          <a:p>
            <a:pPr algn="just" eaLnBrk="1">
              <a:buClr>
                <a:srgbClr val="000000"/>
              </a:buClr>
              <a:buSzPct val="100000"/>
              <a:buFont typeface="Times New Roman" panose="02020603050405020304" pitchFamily="18" charset="0"/>
              <a:buNone/>
            </a:pPr>
            <a:r>
              <a:rPr lang="es-MX" altLang="es-MX" dirty="0">
                <a:solidFill>
                  <a:schemeClr val="bg1">
                    <a:lumMod val="50000"/>
                  </a:schemeClr>
                </a:solidFill>
                <a:latin typeface="Arial" panose="020B0604020202020204" pitchFamily="34" charset="0"/>
                <a:cs typeface="Arial" panose="020B0604020202020204" pitchFamily="34" charset="0"/>
              </a:rPr>
              <a:t>Requiero copia del último recibo de nómina de un funcionario público  </a:t>
            </a:r>
          </a:p>
          <a:p>
            <a:pPr algn="just" eaLnBrk="1">
              <a:buClr>
                <a:srgbClr val="000000"/>
              </a:buClr>
              <a:buSzPct val="100000"/>
              <a:buFont typeface="Times New Roman" panose="02020603050405020304" pitchFamily="18" charset="0"/>
              <a:buNone/>
            </a:pPr>
            <a:endParaRPr lang="es-MX" altLang="es-MX" dirty="0">
              <a:solidFill>
                <a:schemeClr val="bg1">
                  <a:lumMod val="50000"/>
                </a:schemeClr>
              </a:solidFill>
              <a:latin typeface="Arial" panose="020B0604020202020204" pitchFamily="34" charset="0"/>
              <a:cs typeface="Arial" panose="020B0604020202020204" pitchFamily="34" charset="0"/>
            </a:endParaRPr>
          </a:p>
          <a:p>
            <a:pPr algn="just" eaLnBrk="1">
              <a:buClr>
                <a:srgbClr val="000000"/>
              </a:buClr>
              <a:buSzPct val="100000"/>
              <a:buFont typeface="Times New Roman" panose="02020603050405020304" pitchFamily="18" charset="0"/>
              <a:buNone/>
            </a:pPr>
            <a:r>
              <a:rPr lang="es-MX" altLang="es-MX" dirty="0">
                <a:solidFill>
                  <a:schemeClr val="bg1">
                    <a:lumMod val="50000"/>
                  </a:schemeClr>
                </a:solidFill>
                <a:latin typeface="Arial" panose="020B0604020202020204" pitchFamily="34" charset="0"/>
                <a:cs typeface="Arial" panose="020B0604020202020204" pitchFamily="34" charset="0"/>
              </a:rPr>
              <a:t>Información sobre el calendario de las fiestas patronales</a:t>
            </a:r>
          </a:p>
          <a:p>
            <a:pPr algn="just" eaLnBrk="1">
              <a:buClr>
                <a:srgbClr val="000000"/>
              </a:buClr>
              <a:buSzPct val="100000"/>
              <a:buFont typeface="Times New Roman" panose="02020603050405020304" pitchFamily="18" charset="0"/>
              <a:buNone/>
            </a:pPr>
            <a:endParaRPr lang="es-MX" altLang="es-MX" dirty="0">
              <a:solidFill>
                <a:schemeClr val="bg1">
                  <a:lumMod val="50000"/>
                </a:schemeClr>
              </a:solidFill>
              <a:latin typeface="Arial" panose="020B0604020202020204" pitchFamily="34" charset="0"/>
              <a:cs typeface="Arial" panose="020B0604020202020204" pitchFamily="34" charset="0"/>
            </a:endParaRPr>
          </a:p>
          <a:p>
            <a:pPr algn="just" eaLnBrk="1">
              <a:buClr>
                <a:srgbClr val="000000"/>
              </a:buClr>
              <a:buSzPct val="100000"/>
              <a:buFont typeface="Times New Roman" panose="02020603050405020304" pitchFamily="18" charset="0"/>
              <a:buNone/>
            </a:pPr>
            <a:r>
              <a:rPr lang="es-MX" altLang="es-MX" dirty="0">
                <a:solidFill>
                  <a:schemeClr val="bg1">
                    <a:lumMod val="50000"/>
                  </a:schemeClr>
                </a:solidFill>
                <a:latin typeface="Arial" panose="020B0604020202020204" pitchFamily="34" charset="0"/>
                <a:cs typeface="Arial" panose="020B0604020202020204" pitchFamily="34" charset="0"/>
              </a:rPr>
              <a:t>Requiero saber los datos de contacto y nombre del responsable de la Unidad de Transparencia</a:t>
            </a:r>
          </a:p>
          <a:p>
            <a:pPr algn="just" eaLnBrk="1">
              <a:buClr>
                <a:srgbClr val="000000"/>
              </a:buClr>
              <a:buSzPct val="100000"/>
              <a:buFont typeface="Times New Roman" panose="02020603050405020304" pitchFamily="18" charset="0"/>
              <a:buNone/>
            </a:pPr>
            <a:endParaRPr lang="es-MX" altLang="es-MX" dirty="0">
              <a:solidFill>
                <a:schemeClr val="bg1">
                  <a:lumMod val="50000"/>
                </a:schemeClr>
              </a:solidFill>
              <a:latin typeface="Arial" panose="020B0604020202020204" pitchFamily="34" charset="0"/>
              <a:cs typeface="Arial" panose="020B0604020202020204" pitchFamily="34" charset="0"/>
            </a:endParaRPr>
          </a:p>
          <a:p>
            <a:pPr algn="just" eaLnBrk="1">
              <a:buClr>
                <a:srgbClr val="000000"/>
              </a:buClr>
              <a:buSzPct val="100000"/>
              <a:buFont typeface="Times New Roman" panose="02020603050405020304" pitchFamily="18" charset="0"/>
              <a:buNone/>
            </a:pPr>
            <a:r>
              <a:rPr lang="es-MX" altLang="es-MX" dirty="0">
                <a:solidFill>
                  <a:schemeClr val="bg1">
                    <a:lumMod val="50000"/>
                  </a:schemeClr>
                </a:solidFill>
                <a:latin typeface="Arial" panose="020B0604020202020204" pitchFamily="34" charset="0"/>
                <a:cs typeface="Arial" panose="020B0604020202020204" pitchFamily="34" charset="0"/>
              </a:rPr>
              <a:t>Información especializada de transparencia enfocado a niños.</a:t>
            </a:r>
          </a:p>
          <a:p>
            <a:pPr algn="just" eaLnBrk="1">
              <a:lnSpc>
                <a:spcPct val="93000"/>
              </a:lnSpc>
              <a:buClr>
                <a:srgbClr val="000000"/>
              </a:buClr>
              <a:buSzPct val="100000"/>
              <a:buFont typeface="Times New Roman" panose="02020603050405020304" pitchFamily="18" charset="0"/>
              <a:buNone/>
            </a:pPr>
            <a:r>
              <a:rPr lang="es-MX" altLang="es-MX" sz="1500" dirty="0">
                <a:solidFill>
                  <a:schemeClr val="bg1">
                    <a:lumMod val="50000"/>
                  </a:schemeClr>
                </a:solidFill>
              </a:rPr>
              <a:t> </a:t>
            </a:r>
          </a:p>
        </p:txBody>
      </p:sp>
      <p:sp>
        <p:nvSpPr>
          <p:cNvPr id="31747" name="8 Rectángulo"/>
          <p:cNvSpPr>
            <a:spLocks noChangeArrowheads="1"/>
          </p:cNvSpPr>
          <p:nvPr/>
        </p:nvSpPr>
        <p:spPr bwMode="auto">
          <a:xfrm>
            <a:off x="8435788" y="65992"/>
            <a:ext cx="2412741"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a:buClr>
                <a:srgbClr val="000000"/>
              </a:buClr>
              <a:buSzPct val="100000"/>
              <a:buFont typeface="Times New Roman" panose="02020603050405020304" pitchFamily="18" charset="0"/>
              <a:buNone/>
            </a:pPr>
            <a:r>
              <a:rPr lang="es-MX" altLang="es-MX" sz="2800" b="1" dirty="0">
                <a:solidFill>
                  <a:srgbClr val="2E3B4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Tipo de información  </a:t>
            </a:r>
          </a:p>
          <a:p>
            <a:pPr eaLnBrk="1">
              <a:buClr>
                <a:srgbClr val="000000"/>
              </a:buClr>
              <a:buSzPct val="100000"/>
              <a:buFont typeface="Times New Roman" panose="02020603050405020304" pitchFamily="18" charset="0"/>
              <a:buNone/>
            </a:pPr>
            <a:endParaRPr lang="es-MX" altLang="es-MX" sz="2000" dirty="0">
              <a:solidFill>
                <a:schemeClr val="bg1">
                  <a:lumMod val="50000"/>
                </a:schemeClr>
              </a:solidFill>
              <a:latin typeface="Arial" panose="020B0604020202020204" pitchFamily="34" charset="0"/>
              <a:cs typeface="Arial" panose="020B0604020202020204" pitchFamily="34" charset="0"/>
            </a:endParaRPr>
          </a:p>
          <a:p>
            <a:pPr eaLnBrk="1">
              <a:buClr>
                <a:srgbClr val="000000"/>
              </a:buClr>
              <a:buSzPct val="100000"/>
              <a:buFont typeface="Times New Roman" panose="02020603050405020304" pitchFamily="18" charset="0"/>
              <a:buNone/>
            </a:pPr>
            <a:r>
              <a:rPr lang="es-MX" altLang="es-MX" sz="2000" dirty="0">
                <a:solidFill>
                  <a:schemeClr val="bg1">
                    <a:lumMod val="50000"/>
                  </a:schemeClr>
                </a:solidFill>
                <a:latin typeface="Arial" panose="020B0604020202020204" pitchFamily="34" charset="0"/>
                <a:cs typeface="Arial" panose="020B0604020202020204" pitchFamily="34" charset="0"/>
              </a:rPr>
              <a:t>Fundamental  </a:t>
            </a:r>
          </a:p>
          <a:p>
            <a:pPr eaLnBrk="1">
              <a:buClr>
                <a:srgbClr val="000000"/>
              </a:buClr>
              <a:buSzPct val="100000"/>
              <a:buFont typeface="Times New Roman" panose="02020603050405020304" pitchFamily="18" charset="0"/>
              <a:buNone/>
            </a:pPr>
            <a:endParaRPr lang="es-MX" altLang="es-MX" sz="2000" dirty="0">
              <a:solidFill>
                <a:schemeClr val="bg1">
                  <a:lumMod val="50000"/>
                </a:schemeClr>
              </a:solidFill>
              <a:latin typeface="Arial" panose="020B0604020202020204" pitchFamily="34" charset="0"/>
              <a:cs typeface="Arial" panose="020B0604020202020204" pitchFamily="34" charset="0"/>
            </a:endParaRPr>
          </a:p>
          <a:p>
            <a:pPr eaLnBrk="1">
              <a:buClr>
                <a:srgbClr val="000000"/>
              </a:buClr>
              <a:buSzPct val="100000"/>
              <a:buFont typeface="Times New Roman" panose="02020603050405020304" pitchFamily="18" charset="0"/>
              <a:buNone/>
            </a:pPr>
            <a:endParaRPr lang="es-MX" altLang="es-MX" sz="2000" dirty="0">
              <a:solidFill>
                <a:schemeClr val="bg1">
                  <a:lumMod val="50000"/>
                </a:schemeClr>
              </a:solidFill>
              <a:latin typeface="Arial" panose="020B0604020202020204" pitchFamily="34" charset="0"/>
              <a:cs typeface="Arial" panose="020B0604020202020204" pitchFamily="34" charset="0"/>
            </a:endParaRPr>
          </a:p>
          <a:p>
            <a:pPr eaLnBrk="1">
              <a:buClr>
                <a:srgbClr val="000000"/>
              </a:buClr>
              <a:buSzPct val="100000"/>
              <a:buFont typeface="Times New Roman" panose="02020603050405020304" pitchFamily="18" charset="0"/>
              <a:buNone/>
            </a:pPr>
            <a:r>
              <a:rPr lang="es-MX" altLang="es-MX" sz="2000" dirty="0">
                <a:solidFill>
                  <a:schemeClr val="bg1">
                    <a:lumMod val="50000"/>
                  </a:schemeClr>
                </a:solidFill>
                <a:latin typeface="Arial" panose="020B0604020202020204" pitchFamily="34" charset="0"/>
                <a:cs typeface="Arial" panose="020B0604020202020204" pitchFamily="34" charset="0"/>
              </a:rPr>
              <a:t>Ordinaria  </a:t>
            </a:r>
          </a:p>
          <a:p>
            <a:pPr eaLnBrk="1">
              <a:buClr>
                <a:srgbClr val="000000"/>
              </a:buClr>
              <a:buSzPct val="100000"/>
              <a:buFont typeface="Times New Roman" panose="02020603050405020304" pitchFamily="18" charset="0"/>
              <a:buNone/>
            </a:pPr>
            <a:endParaRPr lang="es-MX" altLang="es-MX" sz="2000" dirty="0">
              <a:solidFill>
                <a:schemeClr val="bg1">
                  <a:lumMod val="50000"/>
                </a:schemeClr>
              </a:solidFill>
              <a:latin typeface="Arial" panose="020B0604020202020204" pitchFamily="34" charset="0"/>
              <a:cs typeface="Arial" panose="020B0604020202020204" pitchFamily="34" charset="0"/>
            </a:endParaRPr>
          </a:p>
          <a:p>
            <a:pPr eaLnBrk="1">
              <a:buClr>
                <a:srgbClr val="000000"/>
              </a:buClr>
              <a:buSzPct val="100000"/>
              <a:buFont typeface="Times New Roman" panose="02020603050405020304" pitchFamily="18" charset="0"/>
              <a:buNone/>
            </a:pPr>
            <a:endParaRPr lang="es-MX" altLang="es-MX" sz="2000" dirty="0">
              <a:solidFill>
                <a:schemeClr val="bg1">
                  <a:lumMod val="50000"/>
                </a:schemeClr>
              </a:solidFill>
              <a:latin typeface="Arial" panose="020B0604020202020204" pitchFamily="34" charset="0"/>
              <a:cs typeface="Arial" panose="020B0604020202020204" pitchFamily="34" charset="0"/>
            </a:endParaRPr>
          </a:p>
          <a:p>
            <a:pPr eaLnBrk="1">
              <a:buClr>
                <a:srgbClr val="000000"/>
              </a:buClr>
              <a:buSzPct val="100000"/>
              <a:buFont typeface="Times New Roman" panose="02020603050405020304" pitchFamily="18" charset="0"/>
              <a:buNone/>
            </a:pPr>
            <a:r>
              <a:rPr lang="es-MX" altLang="es-MX" sz="2000" dirty="0">
                <a:solidFill>
                  <a:schemeClr val="bg1">
                    <a:lumMod val="50000"/>
                  </a:schemeClr>
                </a:solidFill>
                <a:latin typeface="Arial" panose="020B0604020202020204" pitchFamily="34" charset="0"/>
                <a:cs typeface="Arial" panose="020B0604020202020204" pitchFamily="34" charset="0"/>
              </a:rPr>
              <a:t>Confidencial </a:t>
            </a:r>
          </a:p>
          <a:p>
            <a:pPr eaLnBrk="1">
              <a:buClr>
                <a:srgbClr val="000000"/>
              </a:buClr>
              <a:buSzPct val="100000"/>
              <a:buFont typeface="Times New Roman" panose="02020603050405020304" pitchFamily="18" charset="0"/>
              <a:buNone/>
            </a:pPr>
            <a:endParaRPr lang="es-MX" altLang="es-MX" sz="2000" dirty="0">
              <a:solidFill>
                <a:schemeClr val="bg1">
                  <a:lumMod val="50000"/>
                </a:schemeClr>
              </a:solidFill>
              <a:latin typeface="Arial" panose="020B0604020202020204" pitchFamily="34" charset="0"/>
              <a:cs typeface="Arial" panose="020B0604020202020204" pitchFamily="34" charset="0"/>
            </a:endParaRPr>
          </a:p>
          <a:p>
            <a:pPr eaLnBrk="1">
              <a:buClr>
                <a:srgbClr val="000000"/>
              </a:buClr>
              <a:buSzPct val="100000"/>
              <a:buFont typeface="Times New Roman" panose="02020603050405020304" pitchFamily="18" charset="0"/>
              <a:buNone/>
            </a:pPr>
            <a:endParaRPr lang="es-MX" altLang="es-MX" sz="2000" dirty="0">
              <a:solidFill>
                <a:schemeClr val="bg1">
                  <a:lumMod val="50000"/>
                </a:schemeClr>
              </a:solidFill>
              <a:latin typeface="Arial" panose="020B0604020202020204" pitchFamily="34" charset="0"/>
              <a:cs typeface="Arial" panose="020B0604020202020204" pitchFamily="34" charset="0"/>
            </a:endParaRPr>
          </a:p>
          <a:p>
            <a:pPr eaLnBrk="1">
              <a:buClr>
                <a:srgbClr val="000000"/>
              </a:buClr>
              <a:buSzPct val="100000"/>
              <a:buFont typeface="Times New Roman" panose="02020603050405020304" pitchFamily="18" charset="0"/>
              <a:buNone/>
            </a:pPr>
            <a:endParaRPr lang="es-MX" altLang="es-MX" sz="2000" dirty="0">
              <a:solidFill>
                <a:schemeClr val="bg1">
                  <a:lumMod val="50000"/>
                </a:schemeClr>
              </a:solidFill>
              <a:latin typeface="Arial" panose="020B0604020202020204" pitchFamily="34" charset="0"/>
              <a:cs typeface="Arial" panose="020B0604020202020204" pitchFamily="34" charset="0"/>
            </a:endParaRPr>
          </a:p>
          <a:p>
            <a:pPr eaLnBrk="1">
              <a:buClr>
                <a:srgbClr val="000000"/>
              </a:buClr>
              <a:buSzPct val="100000"/>
              <a:buFont typeface="Times New Roman" panose="02020603050405020304" pitchFamily="18" charset="0"/>
              <a:buNone/>
            </a:pPr>
            <a:r>
              <a:rPr lang="es-MX" altLang="es-MX" sz="2000" dirty="0">
                <a:solidFill>
                  <a:schemeClr val="bg1">
                    <a:lumMod val="50000"/>
                  </a:schemeClr>
                </a:solidFill>
                <a:latin typeface="Arial" panose="020B0604020202020204" pitchFamily="34" charset="0"/>
                <a:cs typeface="Arial" panose="020B0604020202020204" pitchFamily="34" charset="0"/>
              </a:rPr>
              <a:t>Reservada</a:t>
            </a:r>
          </a:p>
          <a:p>
            <a:pPr eaLnBrk="1">
              <a:buClr>
                <a:srgbClr val="000000"/>
              </a:buClr>
              <a:buSzPct val="100000"/>
              <a:buFont typeface="Times New Roman" panose="02020603050405020304" pitchFamily="18" charset="0"/>
              <a:buNone/>
            </a:pPr>
            <a:endParaRPr lang="es-MX" altLang="es-MX" sz="2000" dirty="0">
              <a:solidFill>
                <a:schemeClr val="bg1">
                  <a:lumMod val="50000"/>
                </a:schemeClr>
              </a:solidFill>
              <a:latin typeface="Arial" panose="020B0604020202020204" pitchFamily="34" charset="0"/>
              <a:cs typeface="Arial" panose="020B0604020202020204" pitchFamily="34" charset="0"/>
            </a:endParaRPr>
          </a:p>
          <a:p>
            <a:pPr eaLnBrk="1">
              <a:buClr>
                <a:srgbClr val="000000"/>
              </a:buClr>
              <a:buSzPct val="100000"/>
              <a:buFont typeface="Times New Roman" panose="02020603050405020304" pitchFamily="18" charset="0"/>
              <a:buNone/>
            </a:pPr>
            <a:endParaRPr lang="es-MX" altLang="es-MX" sz="2000" dirty="0">
              <a:solidFill>
                <a:schemeClr val="bg1">
                  <a:lumMod val="50000"/>
                </a:schemeClr>
              </a:solidFill>
              <a:latin typeface="Arial" panose="020B0604020202020204" pitchFamily="34" charset="0"/>
              <a:cs typeface="Arial" panose="020B0604020202020204" pitchFamily="34" charset="0"/>
            </a:endParaRPr>
          </a:p>
          <a:p>
            <a:pPr eaLnBrk="1">
              <a:buClr>
                <a:srgbClr val="000000"/>
              </a:buClr>
              <a:buSzPct val="100000"/>
              <a:buFont typeface="Times New Roman" panose="02020603050405020304" pitchFamily="18" charset="0"/>
              <a:buNone/>
            </a:pPr>
            <a:r>
              <a:rPr lang="es-MX" altLang="es-MX" sz="2000" dirty="0">
                <a:solidFill>
                  <a:schemeClr val="bg1">
                    <a:lumMod val="50000"/>
                  </a:schemeClr>
                </a:solidFill>
                <a:latin typeface="Arial" panose="020B0604020202020204" pitchFamily="34" charset="0"/>
                <a:cs typeface="Arial" panose="020B0604020202020204" pitchFamily="34" charset="0"/>
              </a:rPr>
              <a:t>Proactiva</a:t>
            </a:r>
          </a:p>
          <a:p>
            <a:pPr eaLnBrk="1">
              <a:buClr>
                <a:srgbClr val="000000"/>
              </a:buClr>
              <a:buSzPct val="100000"/>
              <a:buFont typeface="Times New Roman" panose="02020603050405020304" pitchFamily="18" charset="0"/>
              <a:buNone/>
            </a:pPr>
            <a:endParaRPr lang="es-MX" altLang="es-MX" sz="2000" dirty="0">
              <a:solidFill>
                <a:schemeClr val="bg1">
                  <a:lumMod val="50000"/>
                </a:schemeClr>
              </a:solidFill>
              <a:latin typeface="Arial" panose="020B0604020202020204" pitchFamily="34" charset="0"/>
              <a:cs typeface="Arial" panose="020B0604020202020204" pitchFamily="34" charset="0"/>
            </a:endParaRPr>
          </a:p>
          <a:p>
            <a:pPr eaLnBrk="1">
              <a:buClr>
                <a:srgbClr val="000000"/>
              </a:buClr>
              <a:buSzPct val="100000"/>
              <a:buFont typeface="Times New Roman" panose="02020603050405020304" pitchFamily="18" charset="0"/>
              <a:buNone/>
            </a:pPr>
            <a:endParaRPr lang="es-MX" altLang="es-MX" sz="2000" dirty="0">
              <a:solidFill>
                <a:schemeClr val="bg1">
                  <a:lumMod val="50000"/>
                </a:schemeClr>
              </a:solidFill>
              <a:latin typeface="Arial" panose="020B0604020202020204" pitchFamily="34" charset="0"/>
              <a:cs typeface="Arial" panose="020B0604020202020204" pitchFamily="34" charset="0"/>
            </a:endParaRPr>
          </a:p>
          <a:p>
            <a:pPr eaLnBrk="1">
              <a:buClr>
                <a:srgbClr val="000000"/>
              </a:buClr>
              <a:buSzPct val="100000"/>
              <a:buFont typeface="Times New Roman" panose="02020603050405020304" pitchFamily="18" charset="0"/>
              <a:buNone/>
            </a:pPr>
            <a:r>
              <a:rPr lang="es-MX" altLang="es-MX" sz="2000" dirty="0">
                <a:solidFill>
                  <a:schemeClr val="bg1">
                    <a:lumMod val="50000"/>
                  </a:schemeClr>
                </a:solidFill>
                <a:latin typeface="Arial" panose="020B0604020202020204" pitchFamily="34" charset="0"/>
                <a:cs typeface="Arial" panose="020B0604020202020204" pitchFamily="34" charset="0"/>
              </a:rPr>
              <a:t>Focalizada </a:t>
            </a:r>
          </a:p>
        </p:txBody>
      </p:sp>
      <p:cxnSp>
        <p:nvCxnSpPr>
          <p:cNvPr id="11" name="10 Conector recto de flecha"/>
          <p:cNvCxnSpPr>
            <a:cxnSpLocks noChangeShapeType="1"/>
          </p:cNvCxnSpPr>
          <p:nvPr/>
        </p:nvCxnSpPr>
        <p:spPr bwMode="auto">
          <a:xfrm>
            <a:off x="6528049" y="1052736"/>
            <a:ext cx="1907739" cy="3384376"/>
          </a:xfrm>
          <a:prstGeom prst="straightConnector1">
            <a:avLst/>
          </a:prstGeom>
          <a:ln>
            <a:headEnd/>
            <a:tailEnd type="arrow" w="med" len="med"/>
          </a:ln>
        </p:spPr>
        <p:style>
          <a:lnRef idx="3">
            <a:schemeClr val="accent2"/>
          </a:lnRef>
          <a:fillRef idx="0">
            <a:schemeClr val="accent2"/>
          </a:fillRef>
          <a:effectRef idx="2">
            <a:schemeClr val="accent2"/>
          </a:effectRef>
          <a:fontRef idx="minor">
            <a:schemeClr val="tx1"/>
          </a:fontRef>
        </p:style>
      </p:cxnSp>
      <p:cxnSp>
        <p:nvCxnSpPr>
          <p:cNvPr id="14" name="13 Conector recto de flecha"/>
          <p:cNvCxnSpPr>
            <a:cxnSpLocks noChangeShapeType="1"/>
          </p:cNvCxnSpPr>
          <p:nvPr/>
        </p:nvCxnSpPr>
        <p:spPr bwMode="auto">
          <a:xfrm flipV="1">
            <a:off x="6600056" y="1492432"/>
            <a:ext cx="1845284" cy="3592752"/>
          </a:xfrm>
          <a:prstGeom prst="straightConnector1">
            <a:avLst/>
          </a:prstGeom>
          <a:ln>
            <a:headEnd/>
            <a:tailEnd type="arrow" w="med" len="med"/>
          </a:ln>
        </p:spPr>
        <p:style>
          <a:lnRef idx="3">
            <a:schemeClr val="accent2"/>
          </a:lnRef>
          <a:fillRef idx="0">
            <a:schemeClr val="accent2"/>
          </a:fillRef>
          <a:effectRef idx="2">
            <a:schemeClr val="accent2"/>
          </a:effectRef>
          <a:fontRef idx="minor">
            <a:schemeClr val="tx1"/>
          </a:fontRef>
        </p:style>
      </p:cxnSp>
      <p:cxnSp>
        <p:nvCxnSpPr>
          <p:cNvPr id="17" name="16 Conector recto de flecha"/>
          <p:cNvCxnSpPr>
            <a:cxnSpLocks noChangeShapeType="1"/>
          </p:cNvCxnSpPr>
          <p:nvPr/>
        </p:nvCxnSpPr>
        <p:spPr bwMode="auto">
          <a:xfrm>
            <a:off x="6512635" y="1901479"/>
            <a:ext cx="1923152" cy="4444337"/>
          </a:xfrm>
          <a:prstGeom prst="straightConnector1">
            <a:avLst/>
          </a:prstGeom>
          <a:ln>
            <a:headEnd/>
            <a:tailEnd type="arrow" w="med" len="med"/>
          </a:ln>
        </p:spPr>
        <p:style>
          <a:lnRef idx="3">
            <a:schemeClr val="accent2"/>
          </a:lnRef>
          <a:fillRef idx="0">
            <a:schemeClr val="accent2"/>
          </a:fillRef>
          <a:effectRef idx="2">
            <a:schemeClr val="accent2"/>
          </a:effectRef>
          <a:fontRef idx="minor">
            <a:schemeClr val="tx1"/>
          </a:fontRef>
        </p:style>
      </p:cxnSp>
      <p:cxnSp>
        <p:nvCxnSpPr>
          <p:cNvPr id="19" name="18 Conector recto de flecha"/>
          <p:cNvCxnSpPr>
            <a:cxnSpLocks noChangeShapeType="1"/>
          </p:cNvCxnSpPr>
          <p:nvPr/>
        </p:nvCxnSpPr>
        <p:spPr bwMode="auto">
          <a:xfrm>
            <a:off x="6503083" y="4544244"/>
            <a:ext cx="1860697" cy="756965"/>
          </a:xfrm>
          <a:prstGeom prst="straightConnector1">
            <a:avLst/>
          </a:prstGeom>
          <a:ln>
            <a:headEnd/>
            <a:tailEnd type="arrow" w="med" len="med"/>
          </a:ln>
        </p:spPr>
        <p:style>
          <a:lnRef idx="3">
            <a:schemeClr val="accent2"/>
          </a:lnRef>
          <a:fillRef idx="0">
            <a:schemeClr val="accent2"/>
          </a:fillRef>
          <a:effectRef idx="2">
            <a:schemeClr val="accent2"/>
          </a:effectRef>
          <a:fontRef idx="minor">
            <a:schemeClr val="tx1"/>
          </a:fontRef>
        </p:style>
      </p:cxnSp>
      <p:cxnSp>
        <p:nvCxnSpPr>
          <p:cNvPr id="16" name="13 Conector recto de flecha"/>
          <p:cNvCxnSpPr>
            <a:cxnSpLocks noChangeShapeType="1"/>
          </p:cNvCxnSpPr>
          <p:nvPr/>
        </p:nvCxnSpPr>
        <p:spPr bwMode="auto">
          <a:xfrm>
            <a:off x="6512635" y="2744924"/>
            <a:ext cx="1923152" cy="440130"/>
          </a:xfrm>
          <a:prstGeom prst="straightConnector1">
            <a:avLst/>
          </a:prstGeom>
          <a:ln>
            <a:headEnd/>
            <a:tailEnd type="arrow" w="med" len="med"/>
          </a:ln>
        </p:spPr>
        <p:style>
          <a:lnRef idx="3">
            <a:schemeClr val="accent2"/>
          </a:lnRef>
          <a:fillRef idx="0">
            <a:schemeClr val="accent2"/>
          </a:fillRef>
          <a:effectRef idx="2">
            <a:schemeClr val="accent2"/>
          </a:effectRef>
          <a:fontRef idx="minor">
            <a:schemeClr val="tx1"/>
          </a:fontRef>
        </p:style>
      </p:cxnSp>
      <p:cxnSp>
        <p:nvCxnSpPr>
          <p:cNvPr id="20" name="13 Conector recto de flecha"/>
          <p:cNvCxnSpPr>
            <a:cxnSpLocks noChangeShapeType="1"/>
          </p:cNvCxnSpPr>
          <p:nvPr/>
        </p:nvCxnSpPr>
        <p:spPr bwMode="auto">
          <a:xfrm flipV="1">
            <a:off x="6512635" y="2492897"/>
            <a:ext cx="1851144" cy="1050883"/>
          </a:xfrm>
          <a:prstGeom prst="straightConnector1">
            <a:avLst/>
          </a:prstGeom>
          <a:ln>
            <a:headEnd/>
            <a:tailEnd type="arrow" w="med" len="med"/>
          </a:ln>
        </p:spPr>
        <p:style>
          <a:lnRef idx="3">
            <a:schemeClr val="accent2"/>
          </a:lnRef>
          <a:fillRef idx="0">
            <a:schemeClr val="accent2"/>
          </a:fillRef>
          <a:effectRef idx="2">
            <a:schemeClr val="accent2"/>
          </a:effectRef>
          <a:fontRef idx="minor">
            <a:schemeClr val="tx1"/>
          </a:fontRef>
        </p:style>
      </p:cxnSp>
      <p:cxnSp>
        <p:nvCxnSpPr>
          <p:cNvPr id="24" name="13 Conector recto de flecha"/>
          <p:cNvCxnSpPr>
            <a:cxnSpLocks noChangeShapeType="1"/>
          </p:cNvCxnSpPr>
          <p:nvPr/>
        </p:nvCxnSpPr>
        <p:spPr bwMode="auto">
          <a:xfrm flipV="1">
            <a:off x="6503083" y="5437576"/>
            <a:ext cx="1860697" cy="845814"/>
          </a:xfrm>
          <a:prstGeom prst="straightConnector1">
            <a:avLst/>
          </a:prstGeom>
          <a:ln>
            <a:headEnd/>
            <a:tailEnd type="arrow" w="med" len="med"/>
          </a:ln>
        </p:spPr>
        <p:style>
          <a:lnRef idx="3">
            <a:schemeClr val="accent2"/>
          </a:lnRef>
          <a:fillRef idx="0">
            <a:schemeClr val="accent2"/>
          </a:fillRef>
          <a:effectRef idx="2">
            <a:schemeClr val="accent2"/>
          </a:effectRef>
          <a:fontRef idx="minor">
            <a:schemeClr val="tx1"/>
          </a:fontRef>
        </p:style>
      </p:cxnSp>
      <p:sp>
        <p:nvSpPr>
          <p:cNvPr id="12" name="Rectángulo redondeado 11"/>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5" name="Rectángulo 14"/>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Rectángulo 17"/>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1" name="Picture 2" descr="Photo published for Reprueban todos los aspirantes al Itei | NTR Guadalajara"/>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0067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20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20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20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4723718" y="5020870"/>
            <a:ext cx="5944282" cy="110520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65000"/>
                </a:schemeClr>
              </a:solidFill>
            </a:endParaRPr>
          </a:p>
        </p:txBody>
      </p:sp>
      <p:sp>
        <p:nvSpPr>
          <p:cNvPr id="4" name="Rectángulo 3"/>
          <p:cNvSpPr/>
          <p:nvPr/>
        </p:nvSpPr>
        <p:spPr>
          <a:xfrm>
            <a:off x="4511824" y="3812809"/>
            <a:ext cx="6156176" cy="1208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4758067" y="4990026"/>
            <a:ext cx="5656584" cy="1136052"/>
          </a:xfrm>
        </p:spPr>
        <p:txBody>
          <a:bodyPr>
            <a:noAutofit/>
          </a:bodyPr>
          <a:lstStyle/>
          <a:p>
            <a:pPr algn="r"/>
            <a:r>
              <a:rPr lang="es-MX" sz="3200" dirty="0" smtClean="0">
                <a:solidFill>
                  <a:schemeClr val="bg1"/>
                </a:solidFill>
                <a:latin typeface="+mn-lt"/>
                <a:cs typeface="Arial" panose="020B0604020202020204" pitchFamily="34" charset="0"/>
              </a:rPr>
              <a:t>2. Recepción de la Solicitud de Información</a:t>
            </a:r>
            <a:endParaRPr lang="es-MX" sz="3200" dirty="0">
              <a:solidFill>
                <a:schemeClr val="bg1"/>
              </a:solidFill>
              <a:latin typeface="+mn-lt"/>
              <a:cs typeface="Arial" panose="020B0604020202020204" pitchFamily="34" charset="0"/>
            </a:endParaRPr>
          </a:p>
        </p:txBody>
      </p:sp>
      <p:sp>
        <p:nvSpPr>
          <p:cNvPr id="9" name="1 Título"/>
          <p:cNvSpPr txBox="1">
            <a:spLocks/>
          </p:cNvSpPr>
          <p:nvPr/>
        </p:nvSpPr>
        <p:spPr>
          <a:xfrm>
            <a:off x="2881105" y="3581705"/>
            <a:ext cx="2934072" cy="11360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3200" dirty="0">
                <a:solidFill>
                  <a:schemeClr val="bg1"/>
                </a:solidFill>
                <a:latin typeface="+mn-lt"/>
                <a:cs typeface="Arial" panose="020B0604020202020204" pitchFamily="34" charset="0"/>
              </a:rPr>
              <a:t>Tema </a:t>
            </a:r>
          </a:p>
        </p:txBody>
      </p:sp>
      <p:sp>
        <p:nvSpPr>
          <p:cNvPr id="7" name="Rectángulo redondeado 6"/>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1" name="Rectángulo 1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http://www.itei.org.mx/v3/micrositios/fotografia3/images/461_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439780" y="660978"/>
            <a:ext cx="6371168" cy="1200329"/>
          </a:xfrm>
          <a:prstGeom prst="rect">
            <a:avLst/>
          </a:prstGeom>
        </p:spPr>
        <p:txBody>
          <a:bodyPr wrap="none">
            <a:spAutoFit/>
          </a:bodyPr>
          <a:lstStyle/>
          <a:p>
            <a:r>
              <a:rPr lang="es-MX" sz="3600" b="1" dirty="0" smtClean="0">
                <a:solidFill>
                  <a:srgbClr val="2E3B43"/>
                </a:solidFill>
                <a:cs typeface="Arial" panose="020B0604020202020204" pitchFamily="34" charset="0"/>
              </a:rPr>
              <a:t>Diplomado en Transparencia y </a:t>
            </a:r>
          </a:p>
          <a:p>
            <a:r>
              <a:rPr lang="es-MX" sz="3600" b="1" dirty="0" smtClean="0">
                <a:solidFill>
                  <a:srgbClr val="2E3B43"/>
                </a:solidFill>
                <a:cs typeface="Arial" panose="020B0604020202020204" pitchFamily="34" charset="0"/>
              </a:rPr>
              <a:t>Protección de Datos Personales</a:t>
            </a:r>
            <a:endParaRPr lang="es-MX" sz="3600" b="1" dirty="0">
              <a:solidFill>
                <a:srgbClr val="2E3B43"/>
              </a:solidFill>
              <a:cs typeface="Arial" panose="020B0604020202020204" pitchFamily="34" charset="0"/>
            </a:endParaRPr>
          </a:p>
        </p:txBody>
      </p:sp>
      <p:sp>
        <p:nvSpPr>
          <p:cNvPr id="14" name="Marcador de texto 2"/>
          <p:cNvSpPr txBox="1">
            <a:spLocks/>
          </p:cNvSpPr>
          <p:nvPr/>
        </p:nvSpPr>
        <p:spPr>
          <a:xfrm>
            <a:off x="5954751" y="3923127"/>
            <a:ext cx="4459900" cy="1066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dirty="0" smtClean="0">
                <a:solidFill>
                  <a:schemeClr val="bg1"/>
                </a:solidFill>
              </a:rPr>
              <a:t>I. Procedimiento de Acceso a la Información</a:t>
            </a:r>
            <a:endParaRPr lang="es-MX" dirty="0">
              <a:solidFill>
                <a:schemeClr val="bg1"/>
              </a:solidFill>
            </a:endParaRPr>
          </a:p>
        </p:txBody>
      </p:sp>
    </p:spTree>
    <p:extLst>
      <p:ext uri="{BB962C8B-B14F-4D97-AF65-F5344CB8AC3E}">
        <p14:creationId xmlns:p14="http://schemas.microsoft.com/office/powerpoint/2010/main" val="6405995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subTitle" idx="4294967295"/>
          </p:nvPr>
        </p:nvSpPr>
        <p:spPr>
          <a:xfrm>
            <a:off x="2801847" y="235177"/>
            <a:ext cx="2448272" cy="576064"/>
          </a:xfrm>
        </p:spPr>
        <p:txBody>
          <a:bodyPr vert="horz" lIns="68580" tIns="13202" rIns="68580" bIns="34290" rtlCol="0" anchor="ctr">
            <a:noAutofit/>
          </a:bodyPr>
          <a:lstStyle/>
          <a:p>
            <a:pPr marL="0" indent="0">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b="1" dirty="0">
                <a:solidFill>
                  <a:srgbClr val="2E3B43"/>
                </a:solidFill>
                <a:latin typeface="Arial" panose="020B0604020202020204" pitchFamily="34" charset="0"/>
                <a:cs typeface="Arial" panose="020B0604020202020204" pitchFamily="34" charset="0"/>
              </a:rPr>
              <a:t>Obligaciones</a:t>
            </a:r>
            <a:endParaRPr lang="es-MX" altLang="es-MX" sz="2000" dirty="0">
              <a:solidFill>
                <a:srgbClr val="2E3B43"/>
              </a:solidFill>
              <a:latin typeface="Arial" panose="020B0604020202020204" pitchFamily="34" charset="0"/>
              <a:cs typeface="Arial" panose="020B0604020202020204" pitchFamily="34" charset="0"/>
            </a:endParaRPr>
          </a:p>
        </p:txBody>
      </p:sp>
      <p:sp>
        <p:nvSpPr>
          <p:cNvPr id="8195" name="TextBox 7"/>
          <p:cNvSpPr txBox="1">
            <a:spLocks noChangeArrowheads="1"/>
          </p:cNvSpPr>
          <p:nvPr/>
        </p:nvSpPr>
        <p:spPr bwMode="auto">
          <a:xfrm>
            <a:off x="7300694" y="424688"/>
            <a:ext cx="3089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2</a:t>
            </a:r>
            <a:r>
              <a:rPr lang="es-MX" altLang="es-MX" sz="1600" b="1" dirty="0">
                <a:solidFill>
                  <a:srgbClr val="7F7F7F"/>
                </a:solidFill>
                <a:latin typeface="Arial" panose="020B0604020202020204" pitchFamily="34" charset="0"/>
                <a:cs typeface="Arial" panose="020B0604020202020204" pitchFamily="34" charset="0"/>
              </a:rPr>
              <a:t>5</a:t>
            </a:r>
            <a:endParaRPr lang="en-US" altLang="es-MX" sz="1600" b="1" dirty="0">
              <a:solidFill>
                <a:srgbClr val="7F7F7F"/>
              </a:solidFill>
              <a:latin typeface="Arial" panose="020B0604020202020204" pitchFamily="34" charset="0"/>
              <a:cs typeface="Arial" panose="020B0604020202020204" pitchFamily="34" charset="0"/>
            </a:endParaRPr>
          </a:p>
        </p:txBody>
      </p:sp>
      <p:sp>
        <p:nvSpPr>
          <p:cNvPr id="2" name="Rectángulo 1"/>
          <p:cNvSpPr/>
          <p:nvPr/>
        </p:nvSpPr>
        <p:spPr>
          <a:xfrm>
            <a:off x="1715115" y="164910"/>
            <a:ext cx="1059585" cy="646331"/>
          </a:xfrm>
          <a:prstGeom prst="rect">
            <a:avLst/>
          </a:prstGeom>
        </p:spPr>
        <p:txBody>
          <a:bodyPr wrap="none">
            <a:spAutoFit/>
          </a:bodyPr>
          <a:lstStyle/>
          <a:p>
            <a:r>
              <a:rPr lang="es-MX" altLang="es-MX" sz="3600" b="1" dirty="0">
                <a:solidFill>
                  <a:srgbClr val="2E3B43"/>
                </a:solidFill>
                <a:cs typeface="Arial" panose="020B0604020202020204" pitchFamily="34" charset="0"/>
              </a:rPr>
              <a:t>S. O.</a:t>
            </a:r>
            <a:endParaRPr lang="es-MX" sz="3600" dirty="0">
              <a:solidFill>
                <a:srgbClr val="2E3B43"/>
              </a:solidFill>
            </a:endParaRPr>
          </a:p>
        </p:txBody>
      </p:sp>
      <p:graphicFrame>
        <p:nvGraphicFramePr>
          <p:cNvPr id="3" name="Diagrama 2"/>
          <p:cNvGraphicFramePr/>
          <p:nvPr>
            <p:extLst>
              <p:ext uri="{D42A27DB-BD31-4B8C-83A1-F6EECF244321}">
                <p14:modId xmlns:p14="http://schemas.microsoft.com/office/powerpoint/2010/main" val="1326706361"/>
              </p:ext>
            </p:extLst>
          </p:nvPr>
        </p:nvGraphicFramePr>
        <p:xfrm>
          <a:off x="210577" y="1101844"/>
          <a:ext cx="10079085" cy="5707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n 3"/>
          <p:cNvPicPr>
            <a:picLocks noChangeAspect="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21312" y="2132857"/>
            <a:ext cx="1043526" cy="757215"/>
          </a:xfrm>
          <a:prstGeom prst="rect">
            <a:avLst/>
          </a:prstGeom>
        </p:spPr>
      </p:pic>
      <p:pic>
        <p:nvPicPr>
          <p:cNvPr id="8" name="Imagen 7"/>
          <p:cNvPicPr>
            <a:picLocks noChangeAspect="1"/>
          </p:cNvPicPr>
          <p:nvPr/>
        </p:nvPicPr>
        <p:blipFill rotWithShape="1">
          <a:blip r:embed="rId9" cstate="print">
            <a:duotone>
              <a:schemeClr val="accent2">
                <a:shade val="45000"/>
                <a:satMod val="135000"/>
              </a:schemeClr>
              <a:prstClr val="white"/>
            </a:duotone>
            <a:extLst>
              <a:ext uri="{28A0092B-C50C-407E-A947-70E740481C1C}">
                <a14:useLocalDpi xmlns:a14="http://schemas.microsoft.com/office/drawing/2010/main" val="0"/>
              </a:ext>
            </a:extLst>
          </a:blip>
          <a:srcRect l="31708" t="27854" r="31504" b="28858"/>
          <a:stretch/>
        </p:blipFill>
        <p:spPr>
          <a:xfrm>
            <a:off x="772750" y="1190282"/>
            <a:ext cx="653606" cy="713024"/>
          </a:xfrm>
          <a:prstGeom prst="rect">
            <a:avLst/>
          </a:prstGeom>
        </p:spPr>
      </p:pic>
      <p:pic>
        <p:nvPicPr>
          <p:cNvPr id="9" name="Imagen 8"/>
          <p:cNvPicPr>
            <a:picLocks noChangeAspect="1"/>
          </p:cNvPicPr>
          <p:nvPr/>
        </p:nvPicPr>
        <p:blipFill rotWithShape="1">
          <a:blip r:embed="rId10">
            <a:duotone>
              <a:schemeClr val="accent2">
                <a:shade val="45000"/>
                <a:satMod val="135000"/>
              </a:schemeClr>
              <a:prstClr val="white"/>
            </a:duotone>
            <a:extLst>
              <a:ext uri="{28A0092B-C50C-407E-A947-70E740481C1C}">
                <a14:useLocalDpi xmlns:a14="http://schemas.microsoft.com/office/drawing/2010/main" val="0"/>
              </a:ext>
            </a:extLst>
          </a:blip>
          <a:srcRect l="4412" t="11308" r="4412" b="26189"/>
          <a:stretch/>
        </p:blipFill>
        <p:spPr>
          <a:xfrm>
            <a:off x="670506" y="3140968"/>
            <a:ext cx="797465" cy="697782"/>
          </a:xfrm>
          <a:prstGeom prst="rect">
            <a:avLst/>
          </a:prstGeom>
        </p:spPr>
      </p:pic>
      <p:pic>
        <p:nvPicPr>
          <p:cNvPr id="13" name="Picture 12" descr="spc1-01.png"/>
          <p:cNvPicPr>
            <a:picLocks noChangeAspect="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628124" y="5086987"/>
            <a:ext cx="936715" cy="631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n 10"/>
          <p:cNvPicPr>
            <a:picLocks noChangeAspect="1"/>
          </p:cNvPicPr>
          <p:nvPr/>
        </p:nvPicPr>
        <p:blipFill rotWithShape="1">
          <a:blip r:embed="rId12" cstate="print">
            <a:duotone>
              <a:prstClr val="black"/>
              <a:schemeClr val="accent2">
                <a:tint val="45000"/>
                <a:satMod val="400000"/>
              </a:schemeClr>
            </a:duotone>
            <a:extLst>
              <a:ext uri="{28A0092B-C50C-407E-A947-70E740481C1C}">
                <a14:useLocalDpi xmlns:a14="http://schemas.microsoft.com/office/drawing/2010/main" val="0"/>
              </a:ext>
            </a:extLst>
          </a:blip>
          <a:srcRect l="5614" t="4200" r="69687" b="76900"/>
          <a:stretch/>
        </p:blipFill>
        <p:spPr>
          <a:xfrm>
            <a:off x="657272" y="6021289"/>
            <a:ext cx="833494" cy="681949"/>
          </a:xfrm>
          <a:prstGeom prst="rect">
            <a:avLst/>
          </a:prstGeom>
        </p:spPr>
      </p:pic>
      <p:pic>
        <p:nvPicPr>
          <p:cNvPr id="1026" name="Picture 2" descr="http://www.infodf.org.mx/images/img-slider/2016/bol067_16_sld.jpg"/>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32836" t="2438" r="37313" b="15626"/>
          <a:stretch/>
        </p:blipFill>
        <p:spPr bwMode="auto">
          <a:xfrm>
            <a:off x="772751" y="4077072"/>
            <a:ext cx="755851" cy="736955"/>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11"/>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13"/>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Picture 2" descr="Photo published for Reprueban todos los aspirantes al Itei | NTR Guadalajara"/>
          <p:cNvPicPr>
            <a:picLocks noChangeAspect="1" noChangeArrowheads="1"/>
          </p:cNvPicPr>
          <p:nvPr/>
        </p:nvPicPr>
        <p:blipFill rotWithShape="1">
          <a:blip r:embed="rId14">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97886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1524000" y="1556792"/>
            <a:ext cx="9144000" cy="390836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solidFill>
                <a:schemeClr val="bg1">
                  <a:lumMod val="50000"/>
                </a:schemeClr>
              </a:solidFill>
            </a:endParaRPr>
          </a:p>
        </p:txBody>
      </p:sp>
      <p:sp>
        <p:nvSpPr>
          <p:cNvPr id="18434" name="TextBox 7"/>
          <p:cNvSpPr txBox="1">
            <a:spLocks noChangeArrowheads="1"/>
          </p:cNvSpPr>
          <p:nvPr/>
        </p:nvSpPr>
        <p:spPr bwMode="auto">
          <a:xfrm>
            <a:off x="7491854" y="4869160"/>
            <a:ext cx="2975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solidFill>
                <a:latin typeface="Arial" panose="020B0604020202020204" pitchFamily="34" charset="0"/>
                <a:cs typeface="Arial" panose="020B0604020202020204" pitchFamily="34" charset="0"/>
              </a:rPr>
              <a:t>Referencia</a:t>
            </a:r>
            <a:r>
              <a:rPr lang="en-US" altLang="es-MX" sz="1600" b="1" dirty="0">
                <a:solidFill>
                  <a:schemeClr val="bg1"/>
                </a:solidFill>
                <a:latin typeface="Arial" panose="020B0604020202020204" pitchFamily="34" charset="0"/>
                <a:cs typeface="Arial" panose="020B0604020202020204" pitchFamily="34" charset="0"/>
              </a:rPr>
              <a:t>: LTAIPEJM, Art. </a:t>
            </a:r>
            <a:r>
              <a:rPr lang="es-ES_tradnl" altLang="es-MX" sz="1600" b="1" dirty="0">
                <a:solidFill>
                  <a:schemeClr val="bg1"/>
                </a:solidFill>
                <a:latin typeface="Arial" panose="020B0604020202020204" pitchFamily="34" charset="0"/>
                <a:cs typeface="Arial" panose="020B0604020202020204" pitchFamily="34" charset="0"/>
              </a:rPr>
              <a:t>4</a:t>
            </a:r>
            <a:endParaRPr lang="en-US" altLang="es-MX" sz="1600" b="1" dirty="0">
              <a:solidFill>
                <a:schemeClr val="bg1"/>
              </a:solidFill>
              <a:latin typeface="Arial" panose="020B0604020202020204" pitchFamily="34" charset="0"/>
              <a:cs typeface="Arial" panose="020B0604020202020204" pitchFamily="34" charset="0"/>
            </a:endParaRPr>
          </a:p>
        </p:txBody>
      </p:sp>
      <p:sp>
        <p:nvSpPr>
          <p:cNvPr id="18436" name="Rectangle 1"/>
          <p:cNvSpPr txBox="1">
            <a:spLocks noChangeArrowheads="1"/>
          </p:cNvSpPr>
          <p:nvPr/>
        </p:nvSpPr>
        <p:spPr bwMode="auto">
          <a:xfrm>
            <a:off x="1775520" y="329914"/>
            <a:ext cx="5957885" cy="87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26405" rIns="0" bIns="0" anchor="ctr"/>
          <a:lstStyle>
            <a:lvl1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eaLnBrk="1"/>
            <a:r>
              <a:rPr lang="es-MX" altLang="es-MX" sz="3600" b="1" dirty="0">
                <a:solidFill>
                  <a:srgbClr val="2E3B43"/>
                </a:solidFill>
                <a:effectLst>
                  <a:outerShdw blurRad="38100" dist="38100" dir="2700000" algn="tl">
                    <a:srgbClr val="000000">
                      <a:alpha val="43137"/>
                    </a:srgbClr>
                  </a:outerShdw>
                </a:effectLst>
                <a:latin typeface="+mn-lt"/>
              </a:rPr>
              <a:t>FIGURAS OBLIGATORIAS</a:t>
            </a:r>
          </a:p>
          <a:p>
            <a:pPr eaLnBrk="1"/>
            <a:r>
              <a:rPr lang="es-MX" altLang="es-MX" sz="3600" b="1" dirty="0">
                <a:solidFill>
                  <a:srgbClr val="2E3B43"/>
                </a:solidFill>
                <a:effectLst>
                  <a:outerShdw blurRad="38100" dist="38100" dir="2700000" algn="tl">
                    <a:srgbClr val="000000">
                      <a:alpha val="43137"/>
                    </a:srgbClr>
                  </a:outerShdw>
                </a:effectLst>
                <a:latin typeface="+mn-lt"/>
              </a:rPr>
              <a:t>DE LOS </a:t>
            </a:r>
            <a:r>
              <a:rPr lang="es-MX" altLang="es-MX" sz="3600" b="1" dirty="0">
                <a:solidFill>
                  <a:schemeClr val="accent2"/>
                </a:solidFill>
                <a:latin typeface="+mn-lt"/>
              </a:rPr>
              <a:t>S. O.</a:t>
            </a:r>
          </a:p>
        </p:txBody>
      </p:sp>
      <p:sp>
        <p:nvSpPr>
          <p:cNvPr id="18437" name="Rectangle 2"/>
          <p:cNvSpPr txBox="1">
            <a:spLocks noChangeArrowheads="1"/>
          </p:cNvSpPr>
          <p:nvPr/>
        </p:nvSpPr>
        <p:spPr bwMode="auto">
          <a:xfrm>
            <a:off x="1775519" y="2580066"/>
            <a:ext cx="6444266" cy="174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9602" rIns="0" bIns="0"/>
          <a:lstStyle>
            <a:lvl1pPr marL="539750" indent="-358775"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eaLnBrk="1">
              <a:buClrTx/>
              <a:buFont typeface="Arial" panose="020B0604020202020204" pitchFamily="34" charset="0"/>
              <a:buChar char="•"/>
            </a:pPr>
            <a:r>
              <a:rPr lang="es-MX" altLang="es-MX" sz="2400" b="1" dirty="0">
                <a:solidFill>
                  <a:schemeClr val="bg1"/>
                </a:solidFill>
              </a:rPr>
              <a:t>Unidad de Transparencia</a:t>
            </a:r>
          </a:p>
          <a:p>
            <a:pPr eaLnBrk="1">
              <a:buClrTx/>
              <a:buFont typeface="Arial" panose="020B0604020202020204" pitchFamily="34" charset="0"/>
              <a:buChar char="•"/>
            </a:pPr>
            <a:endParaRPr lang="es-MX" altLang="es-MX" sz="2400" b="1" dirty="0">
              <a:solidFill>
                <a:schemeClr val="bg1"/>
              </a:solidFill>
            </a:endParaRPr>
          </a:p>
          <a:p>
            <a:pPr eaLnBrk="1">
              <a:buClrTx/>
              <a:buFont typeface="Arial" panose="020B0604020202020204" pitchFamily="34" charset="0"/>
              <a:buChar char="•"/>
            </a:pPr>
            <a:r>
              <a:rPr lang="es-MX" altLang="es-MX" sz="2400" b="1" dirty="0">
                <a:solidFill>
                  <a:schemeClr val="bg1"/>
                </a:solidFill>
              </a:rPr>
              <a:t>Comité de Transparencia</a:t>
            </a:r>
          </a:p>
          <a:p>
            <a:pPr eaLnBrk="1">
              <a:buClrTx/>
              <a:buFont typeface="Arial" panose="020B0604020202020204" pitchFamily="34" charset="0"/>
              <a:buChar char="•"/>
            </a:pPr>
            <a:endParaRPr lang="es-MX" altLang="es-MX" sz="2400" dirty="0">
              <a:solidFill>
                <a:schemeClr val="bg1"/>
              </a:solidFill>
            </a:endParaRPr>
          </a:p>
          <a:p>
            <a:pPr eaLnBrk="1">
              <a:buClrTx/>
              <a:buFont typeface="Arial" panose="020B0604020202020204" pitchFamily="34" charset="0"/>
              <a:buChar char="•"/>
            </a:pPr>
            <a:r>
              <a:rPr lang="es-MX" altLang="es-MX" sz="2400" b="1" dirty="0">
                <a:solidFill>
                  <a:schemeClr val="bg1"/>
                </a:solidFill>
              </a:rPr>
              <a:t>Reglamento Interior de Transparencia</a:t>
            </a:r>
          </a:p>
          <a:p>
            <a:pPr eaLnBrk="1">
              <a:buClrTx/>
              <a:buFont typeface="Arial" panose="020B0604020202020204" pitchFamily="34" charset="0"/>
              <a:buChar char="•"/>
            </a:pPr>
            <a:endParaRPr lang="es-MX" altLang="es-MX" sz="2400" b="1" dirty="0">
              <a:solidFill>
                <a:schemeClr val="bg1"/>
              </a:solidFill>
            </a:endParaRPr>
          </a:p>
        </p:txBody>
      </p:sp>
      <p:pic>
        <p:nvPicPr>
          <p:cNvPr id="18438" name="Picture 12" descr="spc1-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06863" y="1775454"/>
            <a:ext cx="3199418" cy="215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7"/>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Picture 2" descr="Photo published for Reprueban todos los aspirantes al Itei | NTR Guadalajara"/>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redondeado 11"/>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Tree>
    <p:extLst>
      <p:ext uri="{BB962C8B-B14F-4D97-AF65-F5344CB8AC3E}">
        <p14:creationId xmlns:p14="http://schemas.microsoft.com/office/powerpoint/2010/main" val="418671035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subTitle" idx="4294967295"/>
          </p:nvPr>
        </p:nvSpPr>
        <p:spPr>
          <a:xfrm>
            <a:off x="2925285" y="9546"/>
            <a:ext cx="3305926" cy="650775"/>
          </a:xfrm>
        </p:spPr>
        <p:txBody>
          <a:bodyPr vert="horz" lIns="68580" tIns="9602" rIns="68580" bIns="34290" rtlCol="0" anchor="ctr">
            <a:noAutofit/>
          </a:bodyPr>
          <a:lstStyle/>
          <a:p>
            <a:pPr marL="0" indent="0">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b="1" dirty="0">
                <a:solidFill>
                  <a:srgbClr val="2E3B43"/>
                </a:solidFill>
                <a:latin typeface="Arial" panose="020B0604020202020204" pitchFamily="34" charset="0"/>
                <a:cs typeface="Arial" panose="020B0604020202020204" pitchFamily="34" charset="0"/>
              </a:rPr>
              <a:t>Atribuciones de la UT</a:t>
            </a:r>
          </a:p>
        </p:txBody>
      </p:sp>
      <p:sp>
        <p:nvSpPr>
          <p:cNvPr id="20483" name="TextBox 7"/>
          <p:cNvSpPr txBox="1">
            <a:spLocks noChangeArrowheads="1"/>
          </p:cNvSpPr>
          <p:nvPr/>
        </p:nvSpPr>
        <p:spPr bwMode="auto">
          <a:xfrm>
            <a:off x="7570069" y="5805264"/>
            <a:ext cx="3089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a:solidFill>
                  <a:srgbClr val="7F7F7F"/>
                </a:solidFill>
                <a:latin typeface="Arial" panose="020B0604020202020204" pitchFamily="34" charset="0"/>
                <a:cs typeface="Arial" panose="020B0604020202020204" pitchFamily="34" charset="0"/>
              </a:rPr>
              <a:t>32</a:t>
            </a:r>
            <a:endParaRPr lang="en-US" altLang="es-MX" sz="1600" b="1" dirty="0">
              <a:solidFill>
                <a:srgbClr val="7F7F7F"/>
              </a:solidFill>
              <a:latin typeface="Arial" panose="020B0604020202020204" pitchFamily="34" charset="0"/>
              <a:cs typeface="Arial" panose="020B0604020202020204" pitchFamily="34" charset="0"/>
            </a:endParaRPr>
          </a:p>
        </p:txBody>
      </p:sp>
      <p:pic>
        <p:nvPicPr>
          <p:cNvPr id="6" name="Picture 4" descr="spc1-01.png"/>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75522" y="1289660"/>
            <a:ext cx="1561913" cy="1053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ángulo 6"/>
          <p:cNvSpPr/>
          <p:nvPr/>
        </p:nvSpPr>
        <p:spPr>
          <a:xfrm>
            <a:off x="1673007" y="1"/>
            <a:ext cx="1059585" cy="646331"/>
          </a:xfrm>
          <a:prstGeom prst="rect">
            <a:avLst/>
          </a:prstGeom>
        </p:spPr>
        <p:txBody>
          <a:bodyPr wrap="none">
            <a:spAutoFit/>
          </a:bodyPr>
          <a:lstStyle/>
          <a:p>
            <a:r>
              <a:rPr lang="es-MX" altLang="es-MX" sz="3600" b="1" dirty="0">
                <a:solidFill>
                  <a:schemeClr val="accent2"/>
                </a:solidFill>
              </a:rPr>
              <a:t>S. O.</a:t>
            </a:r>
          </a:p>
        </p:txBody>
      </p:sp>
      <p:pic>
        <p:nvPicPr>
          <p:cNvPr id="9" name="Imagen 8"/>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047353" y="1196184"/>
            <a:ext cx="1197215" cy="1197215"/>
          </a:xfrm>
          <a:prstGeom prst="rect">
            <a:avLst/>
          </a:prstGeom>
        </p:spPr>
      </p:pic>
      <p:sp>
        <p:nvSpPr>
          <p:cNvPr id="2" name="Rectángulo 1"/>
          <p:cNvSpPr/>
          <p:nvPr/>
        </p:nvSpPr>
        <p:spPr>
          <a:xfrm>
            <a:off x="4439816" y="2393398"/>
            <a:ext cx="2403222" cy="369332"/>
          </a:xfrm>
          <a:prstGeom prst="rect">
            <a:avLst/>
          </a:prstGeom>
        </p:spPr>
        <p:txBody>
          <a:bodyPr wrap="none">
            <a:spAutoFit/>
          </a:bodyPr>
          <a:lstStyle/>
          <a:p>
            <a:r>
              <a:rPr lang="es-MX" altLang="es-MX" dirty="0">
                <a:solidFill>
                  <a:schemeClr val="bg1">
                    <a:lumMod val="50000"/>
                  </a:schemeClr>
                </a:solidFill>
                <a:latin typeface="Arial" panose="020B0604020202020204" pitchFamily="34" charset="0"/>
                <a:cs typeface="Arial" panose="020B0604020202020204" pitchFamily="34" charset="0"/>
              </a:rPr>
              <a:t>Administrar y verificar</a:t>
            </a:r>
            <a:endParaRPr lang="es-MX" dirty="0">
              <a:solidFill>
                <a:schemeClr val="bg1">
                  <a:lumMod val="50000"/>
                </a:schemeClr>
              </a:solidFill>
            </a:endParaRPr>
          </a:p>
        </p:txBody>
      </p:sp>
      <p:pic>
        <p:nvPicPr>
          <p:cNvPr id="3" name="Imagen 2"/>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23760" t="10881" r="19847" b="6347"/>
          <a:stretch/>
        </p:blipFill>
        <p:spPr>
          <a:xfrm>
            <a:off x="8092794" y="1052737"/>
            <a:ext cx="1162036" cy="1364129"/>
          </a:xfrm>
          <a:prstGeom prst="rect">
            <a:avLst/>
          </a:prstGeom>
        </p:spPr>
      </p:pic>
      <p:sp>
        <p:nvSpPr>
          <p:cNvPr id="4" name="Rectángulo 3"/>
          <p:cNvSpPr/>
          <p:nvPr/>
        </p:nvSpPr>
        <p:spPr>
          <a:xfrm>
            <a:off x="7584733" y="2342893"/>
            <a:ext cx="2376264" cy="646331"/>
          </a:xfrm>
          <a:prstGeom prst="rect">
            <a:avLst/>
          </a:prstGeom>
        </p:spPr>
        <p:txBody>
          <a:bodyPr wrap="square">
            <a:spAutoFit/>
          </a:bodyPr>
          <a:lstStyle/>
          <a:p>
            <a:r>
              <a:rPr lang="es-MX" altLang="es-MX" dirty="0">
                <a:solidFill>
                  <a:schemeClr val="bg1">
                    <a:lumMod val="50000"/>
                  </a:schemeClr>
                </a:solidFill>
                <a:latin typeface="Arial" panose="020B0604020202020204" pitchFamily="34" charset="0"/>
                <a:cs typeface="Arial" panose="020B0604020202020204" pitchFamily="34" charset="0"/>
              </a:rPr>
              <a:t>Requerir y recabar de las áreas internas </a:t>
            </a:r>
            <a:endParaRPr lang="es-MX" dirty="0">
              <a:solidFill>
                <a:schemeClr val="bg1">
                  <a:lumMod val="50000"/>
                </a:schemeClr>
              </a:solidFill>
            </a:endParaRPr>
          </a:p>
        </p:txBody>
      </p:sp>
      <p:pic>
        <p:nvPicPr>
          <p:cNvPr id="5" name="Imagen 4"/>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580926" y="3017116"/>
            <a:ext cx="1850268" cy="1387701"/>
          </a:xfrm>
          <a:prstGeom prst="rect">
            <a:avLst/>
          </a:prstGeom>
        </p:spPr>
      </p:pic>
      <p:sp>
        <p:nvSpPr>
          <p:cNvPr id="11" name="Rectángulo 10"/>
          <p:cNvSpPr/>
          <p:nvPr/>
        </p:nvSpPr>
        <p:spPr>
          <a:xfrm>
            <a:off x="1775520" y="2415951"/>
            <a:ext cx="1184940" cy="369332"/>
          </a:xfrm>
          <a:prstGeom prst="rect">
            <a:avLst/>
          </a:prstGeom>
        </p:spPr>
        <p:txBody>
          <a:bodyPr wrap="none">
            <a:spAutoFit/>
          </a:bodyPr>
          <a:lstStyle/>
          <a:p>
            <a:r>
              <a:rPr lang="es-MX" altLang="es-MX" dirty="0">
                <a:solidFill>
                  <a:schemeClr val="bg1">
                    <a:lumMod val="50000"/>
                  </a:schemeClr>
                </a:solidFill>
                <a:latin typeface="Arial" panose="020B0604020202020204" pitchFamily="34" charset="0"/>
                <a:cs typeface="Arial" panose="020B0604020202020204" pitchFamily="34" charset="0"/>
              </a:rPr>
              <a:t>Promover</a:t>
            </a:r>
            <a:endParaRPr lang="es-MX" dirty="0">
              <a:solidFill>
                <a:schemeClr val="bg1">
                  <a:lumMod val="50000"/>
                </a:schemeClr>
              </a:solidFill>
            </a:endParaRPr>
          </a:p>
        </p:txBody>
      </p:sp>
      <p:pic>
        <p:nvPicPr>
          <p:cNvPr id="12" name="Imagen 11"/>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004174" y="3068960"/>
            <a:ext cx="932283" cy="1274202"/>
          </a:xfrm>
          <a:prstGeom prst="rect">
            <a:avLst/>
          </a:prstGeom>
        </p:spPr>
      </p:pic>
      <p:sp>
        <p:nvSpPr>
          <p:cNvPr id="13" name="Rectángulo 12"/>
          <p:cNvSpPr/>
          <p:nvPr/>
        </p:nvSpPr>
        <p:spPr>
          <a:xfrm>
            <a:off x="4223793" y="4561527"/>
            <a:ext cx="3252963" cy="1338828"/>
          </a:xfrm>
          <a:prstGeom prst="rect">
            <a:avLst/>
          </a:prstGeom>
        </p:spPr>
        <p:txBody>
          <a:bodyPr wrap="square">
            <a:spAutoFit/>
          </a:bodyPr>
          <a:lstStyle/>
          <a:p>
            <a:pPr>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dirty="0">
                <a:solidFill>
                  <a:schemeClr val="bg1">
                    <a:lumMod val="50000"/>
                  </a:schemeClr>
                </a:solidFill>
                <a:latin typeface="Arial" panose="020B0604020202020204" pitchFamily="34" charset="0"/>
                <a:cs typeface="Arial" panose="020B0604020202020204" pitchFamily="34" charset="0"/>
              </a:rPr>
              <a:t>Recibir y resolver</a:t>
            </a:r>
          </a:p>
          <a:p>
            <a:pPr>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dirty="0">
                <a:solidFill>
                  <a:schemeClr val="bg1">
                    <a:lumMod val="50000"/>
                  </a:schemeClr>
                </a:solidFill>
                <a:latin typeface="Arial" panose="020B0604020202020204" pitchFamily="34" charset="0"/>
                <a:cs typeface="Arial" panose="020B0604020202020204" pitchFamily="34" charset="0"/>
              </a:rPr>
              <a:t>Desahogar el procedimiento</a:t>
            </a:r>
          </a:p>
          <a:p>
            <a:pPr>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dirty="0">
                <a:solidFill>
                  <a:schemeClr val="bg1">
                    <a:lumMod val="50000"/>
                  </a:schemeClr>
                </a:solidFill>
                <a:latin typeface="Arial" panose="020B0604020202020204" pitchFamily="34" charset="0"/>
                <a:cs typeface="Arial" panose="020B0604020202020204" pitchFamily="34" charset="0"/>
              </a:rPr>
              <a:t>Enviar al ITEI</a:t>
            </a:r>
          </a:p>
        </p:txBody>
      </p:sp>
      <p:sp>
        <p:nvSpPr>
          <p:cNvPr id="14" name="Rectángulo 13"/>
          <p:cNvSpPr/>
          <p:nvPr/>
        </p:nvSpPr>
        <p:spPr>
          <a:xfrm>
            <a:off x="7608169" y="4543387"/>
            <a:ext cx="3089627" cy="872034"/>
          </a:xfrm>
          <a:prstGeom prst="rect">
            <a:avLst/>
          </a:prstGeom>
        </p:spPr>
        <p:txBody>
          <a:bodyPr wrap="square">
            <a:spAutoFit/>
          </a:bodyPr>
          <a:lstStyle/>
          <a:p>
            <a:pPr>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dirty="0">
                <a:solidFill>
                  <a:schemeClr val="bg1">
                    <a:lumMod val="50000"/>
                  </a:schemeClr>
                </a:solidFill>
                <a:latin typeface="Arial" panose="020B0604020202020204" pitchFamily="34" charset="0"/>
                <a:cs typeface="Arial" panose="020B0604020202020204" pitchFamily="34" charset="0"/>
              </a:rPr>
              <a:t>Tener a disposición del público formatos</a:t>
            </a:r>
          </a:p>
        </p:txBody>
      </p:sp>
      <p:pic>
        <p:nvPicPr>
          <p:cNvPr id="15" name="Imagen 14"/>
          <p:cNvPicPr>
            <a:picLocks noChangeAspect="1"/>
          </p:cNvPicPr>
          <p:nvPr/>
        </p:nvPicPr>
        <p:blipFill rotWithShape="1">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l="28193" t="9079" r="26375" b="11809"/>
          <a:stretch/>
        </p:blipFill>
        <p:spPr>
          <a:xfrm>
            <a:off x="8112225" y="3130709"/>
            <a:ext cx="1115133" cy="1293554"/>
          </a:xfrm>
          <a:prstGeom prst="rect">
            <a:avLst/>
          </a:prstGeom>
        </p:spPr>
      </p:pic>
      <p:sp>
        <p:nvSpPr>
          <p:cNvPr id="18" name="Rectángulo 17"/>
          <p:cNvSpPr/>
          <p:nvPr/>
        </p:nvSpPr>
        <p:spPr>
          <a:xfrm>
            <a:off x="1576882" y="4624133"/>
            <a:ext cx="2646911" cy="1200329"/>
          </a:xfrm>
          <a:prstGeom prst="rect">
            <a:avLst/>
          </a:prstGeom>
        </p:spPr>
        <p:txBody>
          <a:bodyPr wrap="square">
            <a:spAutoFit/>
          </a:bodyPr>
          <a:lstStyle/>
          <a:p>
            <a:r>
              <a:rPr lang="es-MX" dirty="0">
                <a:solidFill>
                  <a:schemeClr val="bg1">
                    <a:lumMod val="50000"/>
                  </a:schemeClr>
                </a:solidFill>
                <a:latin typeface="Arial" panose="020B0604020202020204" pitchFamily="34" charset="0"/>
                <a:cs typeface="Arial" panose="020B0604020202020204" pitchFamily="34" charset="0"/>
              </a:rPr>
              <a:t>Denunciar a los a los servidores públicos ante el ITEI e informar al Titular del S.O.</a:t>
            </a:r>
            <a:endParaRPr lang="es-MX" dirty="0">
              <a:solidFill>
                <a:schemeClr val="bg1">
                  <a:lumMod val="50000"/>
                </a:schemeClr>
              </a:solidFill>
            </a:endParaRPr>
          </a:p>
        </p:txBody>
      </p:sp>
      <p:sp>
        <p:nvSpPr>
          <p:cNvPr id="19" name="Rectángulo redondeado 18"/>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0" name="Imagen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21" name="Rectángulo 2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2" name="Rectángulo 2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3" name="Picture 2" descr="Photo published for Reprueban todos los aspirantes al Itei | NTR Guadalajara"/>
          <p:cNvPicPr>
            <a:picLocks noChangeAspect="1" noChangeArrowheads="1"/>
          </p:cNvPicPr>
          <p:nvPr/>
        </p:nvPicPr>
        <p:blipFill rotWithShape="1">
          <a:blip r:embed="rId10">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29966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ChangeArrowheads="1"/>
          </p:cNvSpPr>
          <p:nvPr/>
        </p:nvSpPr>
        <p:spPr bwMode="auto">
          <a:xfrm>
            <a:off x="0" y="1"/>
            <a:ext cx="5667196" cy="6957391"/>
          </a:xfrm>
          <a:prstGeom prst="rect">
            <a:avLst/>
          </a:prstGeom>
          <a:solidFill>
            <a:schemeClr val="accent2"/>
          </a:solidFill>
          <a:ln>
            <a:noFill/>
          </a:ln>
          <a:extLst/>
        </p:spPr>
        <p:txBody>
          <a:bodyPr/>
          <a:lstStyle/>
          <a:p>
            <a:endParaRPr lang="en-US" altLang="es-MX" sz="1225"/>
          </a:p>
        </p:txBody>
      </p:sp>
      <p:sp>
        <p:nvSpPr>
          <p:cNvPr id="27651" name="Rectangle 2"/>
          <p:cNvSpPr>
            <a:spLocks noGrp="1" noChangeArrowheads="1"/>
          </p:cNvSpPr>
          <p:nvPr>
            <p:ph type="subTitle" idx="4294967295"/>
          </p:nvPr>
        </p:nvSpPr>
        <p:spPr>
          <a:xfrm>
            <a:off x="6486326" y="2170734"/>
            <a:ext cx="3460684" cy="1516479"/>
          </a:xfrm>
        </p:spPr>
        <p:txBody>
          <a:bodyPr vert="horz" lIns="68580" tIns="9602" rIns="68580" bIns="34290" rtlCol="0" anchor="ctr">
            <a:normAutofit/>
          </a:bodyPr>
          <a:lstStyle/>
          <a:p>
            <a:pPr marL="0" indent="0" algn="ctr">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b="1" dirty="0">
                <a:solidFill>
                  <a:schemeClr val="bg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Procedimiento de</a:t>
            </a:r>
          </a:p>
          <a:p>
            <a:pPr marL="0" indent="0" algn="ctr">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b="1" dirty="0">
                <a:solidFill>
                  <a:schemeClr val="bg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Acceso a la Información</a:t>
            </a:r>
          </a:p>
        </p:txBody>
      </p:sp>
      <p:sp>
        <p:nvSpPr>
          <p:cNvPr id="27652" name="TextBox 7"/>
          <p:cNvSpPr txBox="1">
            <a:spLocks noChangeArrowheads="1"/>
          </p:cNvSpPr>
          <p:nvPr/>
        </p:nvSpPr>
        <p:spPr bwMode="auto">
          <a:xfrm>
            <a:off x="7176887" y="5013176"/>
            <a:ext cx="3089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a:solidFill>
                  <a:srgbClr val="7F7F7F"/>
                </a:solidFill>
                <a:latin typeface="Arial" panose="020B0604020202020204" pitchFamily="34" charset="0"/>
                <a:cs typeface="Arial" panose="020B0604020202020204" pitchFamily="34" charset="0"/>
              </a:rPr>
              <a:t>77</a:t>
            </a:r>
            <a:endParaRPr lang="en-US" altLang="es-MX" sz="1600" b="1" dirty="0">
              <a:solidFill>
                <a:srgbClr val="7F7F7F"/>
              </a:solidFill>
              <a:latin typeface="Arial" panose="020B0604020202020204" pitchFamily="34" charset="0"/>
              <a:cs typeface="Arial" panose="020B0604020202020204" pitchFamily="34" charset="0"/>
            </a:endParaRPr>
          </a:p>
        </p:txBody>
      </p:sp>
      <p:sp>
        <p:nvSpPr>
          <p:cNvPr id="27653" name="Rectangle 1"/>
          <p:cNvSpPr>
            <a:spLocks noGrp="1" noChangeArrowheads="1"/>
          </p:cNvSpPr>
          <p:nvPr>
            <p:ph type="title"/>
          </p:nvPr>
        </p:nvSpPr>
        <p:spPr>
          <a:xfrm>
            <a:off x="5951985" y="692696"/>
            <a:ext cx="4529369" cy="554098"/>
          </a:xfrm>
        </p:spPr>
        <p:txBody>
          <a:bodyPr vert="horz" lIns="68580" tIns="26405" rIns="68580" bIns="34290" rtlCol="0" anchor="ctr">
            <a:noAutofit/>
          </a:bodyPr>
          <a:lstStyle/>
          <a:p>
            <a:pP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3600" b="1" dirty="0">
                <a:solidFill>
                  <a:srgbClr val="2E3B43"/>
                </a:solidFill>
                <a:latin typeface="+mn-lt"/>
                <a:cs typeface="Arial" panose="020B0604020202020204" pitchFamily="34" charset="0"/>
              </a:rPr>
              <a:t>PROCEDIMIENTOS</a:t>
            </a:r>
          </a:p>
        </p:txBody>
      </p:sp>
      <p:pic>
        <p:nvPicPr>
          <p:cNvPr id="27654" name="Picture 5" descr="si3-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7800" y="1935051"/>
            <a:ext cx="2211947" cy="267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8"/>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10" name="Picture 2" descr="Photo published for Reprueban todos los aspirantes al Itei | NTR Guadalajara"/>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3" name="Rectángulo 12"/>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13"/>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Picture 2" descr="Photo published for Reprueban todos los aspirantes al Itei | NTR Guadalajara"/>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13954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object 10"/>
          <p:cNvSpPr>
            <a:spLocks noChangeArrowheads="1"/>
          </p:cNvSpPr>
          <p:nvPr/>
        </p:nvSpPr>
        <p:spPr bwMode="auto">
          <a:xfrm>
            <a:off x="2927649" y="2497474"/>
            <a:ext cx="1342581" cy="1178404"/>
          </a:xfrm>
          <a:custGeom>
            <a:avLst/>
            <a:gdLst>
              <a:gd name="T0" fmla="*/ 0 w 1788693"/>
              <a:gd name="T1" fmla="*/ 0 h 1571116"/>
              <a:gd name="T2" fmla="*/ 0 w 1788693"/>
              <a:gd name="T3" fmla="*/ 1436242 h 1571116"/>
              <a:gd name="T4" fmla="*/ 1226464 w 1788693"/>
              <a:gd name="T5" fmla="*/ 1436242 h 1571116"/>
              <a:gd name="T6" fmla="*/ 1226464 w 1788693"/>
              <a:gd name="T7" fmla="*/ 1571116 h 1571116"/>
              <a:gd name="T8" fmla="*/ 1788693 w 1788693"/>
              <a:gd name="T9" fmla="*/ 1178305 h 1571116"/>
              <a:gd name="T10" fmla="*/ 1226464 w 1788693"/>
              <a:gd name="T11" fmla="*/ 785494 h 1571116"/>
              <a:gd name="T12" fmla="*/ 1226464 w 1788693"/>
              <a:gd name="T13" fmla="*/ 920368 h 1571116"/>
              <a:gd name="T14" fmla="*/ 515899 w 1788693"/>
              <a:gd name="T15" fmla="*/ 920368 h 1571116"/>
              <a:gd name="T16" fmla="*/ 515899 w 1788693"/>
              <a:gd name="T17" fmla="*/ 0 h 1571116"/>
              <a:gd name="T18" fmla="*/ 0 w 1788693"/>
              <a:gd name="T19" fmla="*/ 0 h 1571116"/>
              <a:gd name="T20" fmla="*/ 0 w 1788693"/>
              <a:gd name="T21" fmla="*/ 0 h 1571116"/>
              <a:gd name="T22" fmla="*/ 1788693 w 1788693"/>
              <a:gd name="T23" fmla="*/ 1571116 h 157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788693" h="1571116">
                <a:moveTo>
                  <a:pt x="0" y="0"/>
                </a:moveTo>
                <a:lnTo>
                  <a:pt x="0" y="1436242"/>
                </a:lnTo>
                <a:lnTo>
                  <a:pt x="1226464" y="1436242"/>
                </a:lnTo>
                <a:lnTo>
                  <a:pt x="1226464" y="1571116"/>
                </a:lnTo>
                <a:lnTo>
                  <a:pt x="1788693" y="1178305"/>
                </a:lnTo>
                <a:lnTo>
                  <a:pt x="1226464" y="785494"/>
                </a:lnTo>
                <a:lnTo>
                  <a:pt x="1226464" y="920368"/>
                </a:lnTo>
                <a:lnTo>
                  <a:pt x="515899" y="920368"/>
                </a:lnTo>
                <a:lnTo>
                  <a:pt x="515899" y="0"/>
                </a:lnTo>
                <a:lnTo>
                  <a:pt x="0" y="0"/>
                </a:lnTo>
                <a:close/>
              </a:path>
            </a:pathLst>
          </a:custGeom>
          <a:solidFill>
            <a:srgbClr val="BDD6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s-MX">
              <a:latin typeface="Arial" panose="020B0604020202020204" pitchFamily="34" charset="0"/>
              <a:cs typeface="Arial" panose="020B0604020202020204" pitchFamily="34" charset="0"/>
            </a:endParaRPr>
          </a:p>
        </p:txBody>
      </p:sp>
      <p:sp>
        <p:nvSpPr>
          <p:cNvPr id="34819" name="object 11"/>
          <p:cNvSpPr>
            <a:spLocks noChangeArrowheads="1"/>
          </p:cNvSpPr>
          <p:nvPr/>
        </p:nvSpPr>
        <p:spPr bwMode="auto">
          <a:xfrm>
            <a:off x="1847528" y="1447402"/>
            <a:ext cx="2664296" cy="1050072"/>
          </a:xfrm>
          <a:custGeom>
            <a:avLst/>
            <a:gdLst>
              <a:gd name="T0" fmla="*/ 0 w 2644813"/>
              <a:gd name="T1" fmla="*/ 308610 h 1851279"/>
              <a:gd name="T2" fmla="*/ 0 w 2644813"/>
              <a:gd name="T3" fmla="*/ 1542669 h 1851279"/>
              <a:gd name="T4" fmla="*/ 1022 w 2644813"/>
              <a:gd name="T5" fmla="*/ 1567978 h 1851279"/>
              <a:gd name="T6" fmla="*/ 8968 w 2644813"/>
              <a:gd name="T7" fmla="*/ 1616829 h 1851279"/>
              <a:gd name="T8" fmla="*/ 24251 w 2644813"/>
              <a:gd name="T9" fmla="*/ 1662791 h 1851279"/>
              <a:gd name="T10" fmla="*/ 46235 w 2644813"/>
              <a:gd name="T11" fmla="*/ 1705228 h 1851279"/>
              <a:gd name="T12" fmla="*/ 74285 w 2644813"/>
              <a:gd name="T13" fmla="*/ 1743506 h 1851279"/>
              <a:gd name="T14" fmla="*/ 107767 w 2644813"/>
              <a:gd name="T15" fmla="*/ 1776988 h 1851279"/>
              <a:gd name="T16" fmla="*/ 146044 w 2644813"/>
              <a:gd name="T17" fmla="*/ 1805040 h 1851279"/>
              <a:gd name="T18" fmla="*/ 188482 w 2644813"/>
              <a:gd name="T19" fmla="*/ 1827025 h 1851279"/>
              <a:gd name="T20" fmla="*/ 234445 w 2644813"/>
              <a:gd name="T21" fmla="*/ 1842309 h 1851279"/>
              <a:gd name="T22" fmla="*/ 283298 w 2644813"/>
              <a:gd name="T23" fmla="*/ 1850255 h 1851279"/>
              <a:gd name="T24" fmla="*/ 308609 w 2644813"/>
              <a:gd name="T25" fmla="*/ 1851279 h 1851279"/>
              <a:gd name="T26" fmla="*/ 2336203 w 2644813"/>
              <a:gd name="T27" fmla="*/ 1851279 h 1851279"/>
              <a:gd name="T28" fmla="*/ 2386259 w 2644813"/>
              <a:gd name="T29" fmla="*/ 1847239 h 1851279"/>
              <a:gd name="T30" fmla="*/ 2433745 w 2644813"/>
              <a:gd name="T31" fmla="*/ 1835545 h 1851279"/>
              <a:gd name="T32" fmla="*/ 2478024 w 2644813"/>
              <a:gd name="T33" fmla="*/ 1816831 h 1851279"/>
              <a:gd name="T34" fmla="*/ 2518461 w 2644813"/>
              <a:gd name="T35" fmla="*/ 1791733 h 1851279"/>
              <a:gd name="T36" fmla="*/ 2554420 w 2644813"/>
              <a:gd name="T37" fmla="*/ 1760886 h 1851279"/>
              <a:gd name="T38" fmla="*/ 2585267 w 2644813"/>
              <a:gd name="T39" fmla="*/ 1724927 h 1851279"/>
              <a:gd name="T40" fmla="*/ 2610365 w 2644813"/>
              <a:gd name="T41" fmla="*/ 1684490 h 1851279"/>
              <a:gd name="T42" fmla="*/ 2629079 w 2644813"/>
              <a:gd name="T43" fmla="*/ 1640211 h 1851279"/>
              <a:gd name="T44" fmla="*/ 2640773 w 2644813"/>
              <a:gd name="T45" fmla="*/ 1592725 h 1851279"/>
              <a:gd name="T46" fmla="*/ 2644813 w 2644813"/>
              <a:gd name="T47" fmla="*/ 1542669 h 1851279"/>
              <a:gd name="T48" fmla="*/ 2644813 w 2644813"/>
              <a:gd name="T49" fmla="*/ 308610 h 1851279"/>
              <a:gd name="T50" fmla="*/ 2640773 w 2644813"/>
              <a:gd name="T51" fmla="*/ 258553 h 1851279"/>
              <a:gd name="T52" fmla="*/ 2629079 w 2644813"/>
              <a:gd name="T53" fmla="*/ 211067 h 1851279"/>
              <a:gd name="T54" fmla="*/ 2610365 w 2644813"/>
              <a:gd name="T55" fmla="*/ 166788 h 1851279"/>
              <a:gd name="T56" fmla="*/ 2585267 w 2644813"/>
              <a:gd name="T57" fmla="*/ 126351 h 1851279"/>
              <a:gd name="T58" fmla="*/ 2554420 w 2644813"/>
              <a:gd name="T59" fmla="*/ 90392 h 1851279"/>
              <a:gd name="T60" fmla="*/ 2518461 w 2644813"/>
              <a:gd name="T61" fmla="*/ 59545 h 1851279"/>
              <a:gd name="T62" fmla="*/ 2478024 w 2644813"/>
              <a:gd name="T63" fmla="*/ 34447 h 1851279"/>
              <a:gd name="T64" fmla="*/ 2433745 w 2644813"/>
              <a:gd name="T65" fmla="*/ 15733 h 1851279"/>
              <a:gd name="T66" fmla="*/ 2386259 w 2644813"/>
              <a:gd name="T67" fmla="*/ 4039 h 1851279"/>
              <a:gd name="T68" fmla="*/ 2336203 w 2644813"/>
              <a:gd name="T69" fmla="*/ 0 h 1851279"/>
              <a:gd name="T70" fmla="*/ 308609 w 2644813"/>
              <a:gd name="T71" fmla="*/ 0 h 1851279"/>
              <a:gd name="T72" fmla="*/ 258550 w 2644813"/>
              <a:gd name="T73" fmla="*/ 4039 h 1851279"/>
              <a:gd name="T74" fmla="*/ 211063 w 2644813"/>
              <a:gd name="T75" fmla="*/ 15733 h 1851279"/>
              <a:gd name="T76" fmla="*/ 166783 w 2644813"/>
              <a:gd name="T77" fmla="*/ 34447 h 1851279"/>
              <a:gd name="T78" fmla="*/ 126346 w 2644813"/>
              <a:gd name="T79" fmla="*/ 59545 h 1851279"/>
              <a:gd name="T80" fmla="*/ 90387 w 2644813"/>
              <a:gd name="T81" fmla="*/ 90392 h 1851279"/>
              <a:gd name="T82" fmla="*/ 59542 w 2644813"/>
              <a:gd name="T83" fmla="*/ 126351 h 1851279"/>
              <a:gd name="T84" fmla="*/ 34445 w 2644813"/>
              <a:gd name="T85" fmla="*/ 166788 h 1851279"/>
              <a:gd name="T86" fmla="*/ 15732 w 2644813"/>
              <a:gd name="T87" fmla="*/ 211067 h 1851279"/>
              <a:gd name="T88" fmla="*/ 4039 w 2644813"/>
              <a:gd name="T89" fmla="*/ 258553 h 1851279"/>
              <a:gd name="T90" fmla="*/ 0 w 2644813"/>
              <a:gd name="T91" fmla="*/ 308610 h 1851279"/>
              <a:gd name="T92" fmla="*/ 0 w 2644813"/>
              <a:gd name="T93" fmla="*/ 0 h 1851279"/>
              <a:gd name="T94" fmla="*/ 2644813 w 2644813"/>
              <a:gd name="T95" fmla="*/ 1851279 h 185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2644813" h="1851279">
                <a:moveTo>
                  <a:pt x="0" y="308610"/>
                </a:moveTo>
                <a:lnTo>
                  <a:pt x="0" y="1542669"/>
                </a:lnTo>
                <a:lnTo>
                  <a:pt x="1022" y="1567978"/>
                </a:lnTo>
                <a:lnTo>
                  <a:pt x="8968" y="1616829"/>
                </a:lnTo>
                <a:lnTo>
                  <a:pt x="24251" y="1662791"/>
                </a:lnTo>
                <a:lnTo>
                  <a:pt x="46235" y="1705228"/>
                </a:lnTo>
                <a:lnTo>
                  <a:pt x="74285" y="1743506"/>
                </a:lnTo>
                <a:lnTo>
                  <a:pt x="107767" y="1776988"/>
                </a:lnTo>
                <a:lnTo>
                  <a:pt x="146044" y="1805040"/>
                </a:lnTo>
                <a:lnTo>
                  <a:pt x="188482" y="1827025"/>
                </a:lnTo>
                <a:lnTo>
                  <a:pt x="234445" y="1842309"/>
                </a:lnTo>
                <a:lnTo>
                  <a:pt x="283298" y="1850255"/>
                </a:lnTo>
                <a:lnTo>
                  <a:pt x="308609" y="1851279"/>
                </a:lnTo>
                <a:lnTo>
                  <a:pt x="2336203" y="1851279"/>
                </a:lnTo>
                <a:lnTo>
                  <a:pt x="2386259" y="1847239"/>
                </a:lnTo>
                <a:lnTo>
                  <a:pt x="2433745" y="1835545"/>
                </a:lnTo>
                <a:lnTo>
                  <a:pt x="2478024" y="1816831"/>
                </a:lnTo>
                <a:lnTo>
                  <a:pt x="2518461" y="1791733"/>
                </a:lnTo>
                <a:lnTo>
                  <a:pt x="2554420" y="1760886"/>
                </a:lnTo>
                <a:lnTo>
                  <a:pt x="2585267" y="1724927"/>
                </a:lnTo>
                <a:lnTo>
                  <a:pt x="2610365" y="1684490"/>
                </a:lnTo>
                <a:lnTo>
                  <a:pt x="2629079" y="1640211"/>
                </a:lnTo>
                <a:lnTo>
                  <a:pt x="2640773" y="1592725"/>
                </a:lnTo>
                <a:lnTo>
                  <a:pt x="2644813" y="1542669"/>
                </a:lnTo>
                <a:lnTo>
                  <a:pt x="2644813" y="308610"/>
                </a:lnTo>
                <a:lnTo>
                  <a:pt x="2640773" y="258553"/>
                </a:lnTo>
                <a:lnTo>
                  <a:pt x="2629079" y="211067"/>
                </a:lnTo>
                <a:lnTo>
                  <a:pt x="2610365" y="166788"/>
                </a:lnTo>
                <a:lnTo>
                  <a:pt x="2585267" y="126351"/>
                </a:lnTo>
                <a:lnTo>
                  <a:pt x="2554420" y="90392"/>
                </a:lnTo>
                <a:lnTo>
                  <a:pt x="2518461" y="59545"/>
                </a:lnTo>
                <a:lnTo>
                  <a:pt x="2478024" y="34447"/>
                </a:lnTo>
                <a:lnTo>
                  <a:pt x="2433745" y="15733"/>
                </a:lnTo>
                <a:lnTo>
                  <a:pt x="2386259" y="4039"/>
                </a:lnTo>
                <a:lnTo>
                  <a:pt x="2336203" y="0"/>
                </a:lnTo>
                <a:lnTo>
                  <a:pt x="308609" y="0"/>
                </a:lnTo>
                <a:lnTo>
                  <a:pt x="258550" y="4039"/>
                </a:lnTo>
                <a:lnTo>
                  <a:pt x="211063" y="15733"/>
                </a:lnTo>
                <a:lnTo>
                  <a:pt x="166783" y="34447"/>
                </a:lnTo>
                <a:lnTo>
                  <a:pt x="126346" y="59545"/>
                </a:lnTo>
                <a:lnTo>
                  <a:pt x="90387" y="90392"/>
                </a:lnTo>
                <a:lnTo>
                  <a:pt x="59542" y="126351"/>
                </a:lnTo>
                <a:lnTo>
                  <a:pt x="34445" y="166788"/>
                </a:lnTo>
                <a:lnTo>
                  <a:pt x="15732" y="211067"/>
                </a:lnTo>
                <a:lnTo>
                  <a:pt x="4039" y="258553"/>
                </a:lnTo>
                <a:lnTo>
                  <a:pt x="0" y="308610"/>
                </a:lnTo>
                <a:close/>
              </a:path>
            </a:pathLst>
          </a:custGeom>
          <a:solidFill>
            <a:srgbClr val="2E3B43"/>
          </a:solidFill>
          <a:ln>
            <a:noFill/>
          </a:ln>
          <a:extLst/>
        </p:spPr>
        <p:txBody>
          <a:bodyPr lIns="0" tIns="0" rIns="0" bIns="0"/>
          <a:lstStyle/>
          <a:p>
            <a:endParaRPr lang="es-MX"/>
          </a:p>
        </p:txBody>
      </p:sp>
      <p:sp>
        <p:nvSpPr>
          <p:cNvPr id="34820" name="object 12"/>
          <p:cNvSpPr>
            <a:spLocks noChangeArrowheads="1"/>
          </p:cNvSpPr>
          <p:nvPr/>
        </p:nvSpPr>
        <p:spPr bwMode="auto">
          <a:xfrm>
            <a:off x="5583822" y="4018241"/>
            <a:ext cx="1341501" cy="1178404"/>
          </a:xfrm>
          <a:custGeom>
            <a:avLst/>
            <a:gdLst>
              <a:gd name="T0" fmla="*/ 0 w 1788667"/>
              <a:gd name="T1" fmla="*/ 0 h 1571078"/>
              <a:gd name="T2" fmla="*/ 0 w 1788667"/>
              <a:gd name="T3" fmla="*/ 1436268 h 1571078"/>
              <a:gd name="T4" fmla="*/ 1226565 w 1788667"/>
              <a:gd name="T5" fmla="*/ 1436268 h 1571078"/>
              <a:gd name="T6" fmla="*/ 1226565 w 1788667"/>
              <a:gd name="T7" fmla="*/ 1571078 h 1571078"/>
              <a:gd name="T8" fmla="*/ 1788667 w 1788667"/>
              <a:gd name="T9" fmla="*/ 1178305 h 1571078"/>
              <a:gd name="T10" fmla="*/ 1226565 w 1788667"/>
              <a:gd name="T11" fmla="*/ 785494 h 1571078"/>
              <a:gd name="T12" fmla="*/ 1226565 w 1788667"/>
              <a:gd name="T13" fmla="*/ 920368 h 1571078"/>
              <a:gd name="T14" fmla="*/ 516000 w 1788667"/>
              <a:gd name="T15" fmla="*/ 920368 h 1571078"/>
              <a:gd name="T16" fmla="*/ 516000 w 1788667"/>
              <a:gd name="T17" fmla="*/ 0 h 1571078"/>
              <a:gd name="T18" fmla="*/ 0 w 1788667"/>
              <a:gd name="T19" fmla="*/ 0 h 1571078"/>
              <a:gd name="T20" fmla="*/ 0 w 1788667"/>
              <a:gd name="T21" fmla="*/ 0 h 1571078"/>
              <a:gd name="T22" fmla="*/ 1788667 w 1788667"/>
              <a:gd name="T23" fmla="*/ 1571078 h 157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788667" h="1571078">
                <a:moveTo>
                  <a:pt x="0" y="0"/>
                </a:moveTo>
                <a:lnTo>
                  <a:pt x="0" y="1436268"/>
                </a:lnTo>
                <a:lnTo>
                  <a:pt x="1226565" y="1436268"/>
                </a:lnTo>
                <a:lnTo>
                  <a:pt x="1226565" y="1571078"/>
                </a:lnTo>
                <a:lnTo>
                  <a:pt x="1788667" y="1178305"/>
                </a:lnTo>
                <a:lnTo>
                  <a:pt x="1226565" y="785494"/>
                </a:lnTo>
                <a:lnTo>
                  <a:pt x="1226565" y="920368"/>
                </a:lnTo>
                <a:lnTo>
                  <a:pt x="516000" y="920368"/>
                </a:lnTo>
                <a:lnTo>
                  <a:pt x="516000" y="0"/>
                </a:lnTo>
                <a:lnTo>
                  <a:pt x="0" y="0"/>
                </a:lnTo>
                <a:close/>
              </a:path>
            </a:pathLst>
          </a:custGeom>
          <a:solidFill>
            <a:srgbClr val="BDD6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s-MX">
              <a:latin typeface="Arial" panose="020B0604020202020204" pitchFamily="34" charset="0"/>
              <a:cs typeface="Arial" panose="020B0604020202020204" pitchFamily="34" charset="0"/>
            </a:endParaRPr>
          </a:p>
        </p:txBody>
      </p:sp>
      <p:sp>
        <p:nvSpPr>
          <p:cNvPr id="8" name="object 8"/>
          <p:cNvSpPr txBox="1"/>
          <p:nvPr/>
        </p:nvSpPr>
        <p:spPr>
          <a:xfrm>
            <a:off x="2152843" y="1691508"/>
            <a:ext cx="2217473" cy="657373"/>
          </a:xfrm>
          <a:prstGeom prst="rect">
            <a:avLst/>
          </a:prstGeom>
        </p:spPr>
        <p:txBody>
          <a:bodyPr lIns="0" tIns="0" rIns="0" bIns="0"/>
          <a:lstStyle/>
          <a:p>
            <a:pPr marL="9525">
              <a:lnSpc>
                <a:spcPts val="1988"/>
              </a:lnSpc>
              <a:spcBef>
                <a:spcPts val="99"/>
              </a:spcBef>
              <a:buClr>
                <a:srgbClr val="000000"/>
              </a:buClr>
              <a:buSzPct val="100000"/>
              <a:defRPr/>
            </a:pPr>
            <a:r>
              <a:rPr sz="2200" dirty="0" err="1">
                <a:solidFill>
                  <a:srgbClr val="FFFFFF"/>
                </a:solidFill>
                <a:latin typeface="Arial" panose="020B0604020202020204" pitchFamily="34" charset="0"/>
                <a:cs typeface="Arial" panose="020B0604020202020204" pitchFamily="34" charset="0"/>
              </a:rPr>
              <a:t>Pres</a:t>
            </a:r>
            <a:r>
              <a:rPr sz="2200" spc="3" dirty="0" err="1">
                <a:solidFill>
                  <a:srgbClr val="FFFFFF"/>
                </a:solidFill>
                <a:latin typeface="Arial" panose="020B0604020202020204" pitchFamily="34" charset="0"/>
                <a:cs typeface="Arial" panose="020B0604020202020204" pitchFamily="34" charset="0"/>
              </a:rPr>
              <a:t>e</a:t>
            </a:r>
            <a:r>
              <a:rPr sz="2200" dirty="0" err="1">
                <a:solidFill>
                  <a:srgbClr val="FFFFFF"/>
                </a:solidFill>
                <a:latin typeface="Arial" panose="020B0604020202020204" pitchFamily="34" charset="0"/>
                <a:cs typeface="Arial" panose="020B0604020202020204" pitchFamily="34" charset="0"/>
              </a:rPr>
              <a:t>nt</a:t>
            </a:r>
            <a:r>
              <a:rPr sz="2200" spc="3" dirty="0" err="1">
                <a:solidFill>
                  <a:srgbClr val="FFFFFF"/>
                </a:solidFill>
                <a:latin typeface="Arial" panose="020B0604020202020204" pitchFamily="34" charset="0"/>
                <a:cs typeface="Arial" panose="020B0604020202020204" pitchFamily="34" charset="0"/>
              </a:rPr>
              <a:t>a</a:t>
            </a:r>
            <a:r>
              <a:rPr sz="2200" dirty="0" err="1">
                <a:solidFill>
                  <a:srgbClr val="FFFFFF"/>
                </a:solidFill>
                <a:latin typeface="Arial" panose="020B0604020202020204" pitchFamily="34" charset="0"/>
                <a:cs typeface="Arial" panose="020B0604020202020204" pitchFamily="34" charset="0"/>
              </a:rPr>
              <a:t>ción</a:t>
            </a:r>
            <a:r>
              <a:rPr lang="es-MX" sz="2200" dirty="0">
                <a:solidFill>
                  <a:srgbClr val="FFFFFF"/>
                </a:solidFill>
                <a:latin typeface="Arial" panose="020B0604020202020204" pitchFamily="34" charset="0"/>
                <a:cs typeface="Arial" panose="020B0604020202020204" pitchFamily="34" charset="0"/>
              </a:rPr>
              <a:t> de la solicitud</a:t>
            </a:r>
            <a:endParaRPr sz="2200" dirty="0">
              <a:latin typeface="Arial" panose="020B0604020202020204" pitchFamily="34" charset="0"/>
              <a:cs typeface="Arial" panose="020B0604020202020204" pitchFamily="34" charset="0"/>
            </a:endParaRPr>
          </a:p>
        </p:txBody>
      </p:sp>
      <p:sp>
        <p:nvSpPr>
          <p:cNvPr id="34827" name="object 4"/>
          <p:cNvSpPr txBox="1">
            <a:spLocks noChangeArrowheads="1"/>
          </p:cNvSpPr>
          <p:nvPr/>
        </p:nvSpPr>
        <p:spPr bwMode="auto">
          <a:xfrm>
            <a:off x="2152842" y="286820"/>
            <a:ext cx="1805950" cy="116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eaLnBrk="1">
              <a:lnSpc>
                <a:spcPct val="100000"/>
              </a:lnSpc>
            </a:pPr>
            <a:r>
              <a:rPr lang="es-MX" altLang="es-MX" sz="3600" b="1" dirty="0">
                <a:solidFill>
                  <a:schemeClr val="accent2"/>
                </a:solidFill>
                <a:latin typeface="+mn-lt"/>
              </a:rPr>
              <a:t>P. A. I.</a:t>
            </a:r>
          </a:p>
          <a:p>
            <a:pPr eaLnBrk="1">
              <a:lnSpc>
                <a:spcPct val="100000"/>
              </a:lnSpc>
            </a:pPr>
            <a:r>
              <a:rPr lang="es-MX" altLang="es-MX" sz="2800" b="1" dirty="0">
                <a:solidFill>
                  <a:schemeClr val="bg1">
                    <a:lumMod val="50000"/>
                  </a:schemeClr>
                </a:solidFill>
                <a:effectLst>
                  <a:outerShdw blurRad="38100" dist="38100" dir="2700000" algn="tl">
                    <a:srgbClr val="000000">
                      <a:alpha val="43137"/>
                    </a:srgbClr>
                  </a:outerShdw>
                </a:effectLst>
              </a:rPr>
              <a:t>Etapas</a:t>
            </a:r>
          </a:p>
        </p:txBody>
      </p:sp>
      <p:sp>
        <p:nvSpPr>
          <p:cNvPr id="14" name="object 11"/>
          <p:cNvSpPr>
            <a:spLocks noChangeArrowheads="1"/>
          </p:cNvSpPr>
          <p:nvPr/>
        </p:nvSpPr>
        <p:spPr bwMode="auto">
          <a:xfrm>
            <a:off x="4362213" y="2975381"/>
            <a:ext cx="2664296" cy="1050072"/>
          </a:xfrm>
          <a:custGeom>
            <a:avLst/>
            <a:gdLst>
              <a:gd name="T0" fmla="*/ 0 w 2644813"/>
              <a:gd name="T1" fmla="*/ 308610 h 1851279"/>
              <a:gd name="T2" fmla="*/ 0 w 2644813"/>
              <a:gd name="T3" fmla="*/ 1542669 h 1851279"/>
              <a:gd name="T4" fmla="*/ 1022 w 2644813"/>
              <a:gd name="T5" fmla="*/ 1567978 h 1851279"/>
              <a:gd name="T6" fmla="*/ 8968 w 2644813"/>
              <a:gd name="T7" fmla="*/ 1616829 h 1851279"/>
              <a:gd name="T8" fmla="*/ 24251 w 2644813"/>
              <a:gd name="T9" fmla="*/ 1662791 h 1851279"/>
              <a:gd name="T10" fmla="*/ 46235 w 2644813"/>
              <a:gd name="T11" fmla="*/ 1705228 h 1851279"/>
              <a:gd name="T12" fmla="*/ 74285 w 2644813"/>
              <a:gd name="T13" fmla="*/ 1743506 h 1851279"/>
              <a:gd name="T14" fmla="*/ 107767 w 2644813"/>
              <a:gd name="T15" fmla="*/ 1776988 h 1851279"/>
              <a:gd name="T16" fmla="*/ 146044 w 2644813"/>
              <a:gd name="T17" fmla="*/ 1805040 h 1851279"/>
              <a:gd name="T18" fmla="*/ 188482 w 2644813"/>
              <a:gd name="T19" fmla="*/ 1827025 h 1851279"/>
              <a:gd name="T20" fmla="*/ 234445 w 2644813"/>
              <a:gd name="T21" fmla="*/ 1842309 h 1851279"/>
              <a:gd name="T22" fmla="*/ 283298 w 2644813"/>
              <a:gd name="T23" fmla="*/ 1850255 h 1851279"/>
              <a:gd name="T24" fmla="*/ 308609 w 2644813"/>
              <a:gd name="T25" fmla="*/ 1851279 h 1851279"/>
              <a:gd name="T26" fmla="*/ 2336203 w 2644813"/>
              <a:gd name="T27" fmla="*/ 1851279 h 1851279"/>
              <a:gd name="T28" fmla="*/ 2386259 w 2644813"/>
              <a:gd name="T29" fmla="*/ 1847239 h 1851279"/>
              <a:gd name="T30" fmla="*/ 2433745 w 2644813"/>
              <a:gd name="T31" fmla="*/ 1835545 h 1851279"/>
              <a:gd name="T32" fmla="*/ 2478024 w 2644813"/>
              <a:gd name="T33" fmla="*/ 1816831 h 1851279"/>
              <a:gd name="T34" fmla="*/ 2518461 w 2644813"/>
              <a:gd name="T35" fmla="*/ 1791733 h 1851279"/>
              <a:gd name="T36" fmla="*/ 2554420 w 2644813"/>
              <a:gd name="T37" fmla="*/ 1760886 h 1851279"/>
              <a:gd name="T38" fmla="*/ 2585267 w 2644813"/>
              <a:gd name="T39" fmla="*/ 1724927 h 1851279"/>
              <a:gd name="T40" fmla="*/ 2610365 w 2644813"/>
              <a:gd name="T41" fmla="*/ 1684490 h 1851279"/>
              <a:gd name="T42" fmla="*/ 2629079 w 2644813"/>
              <a:gd name="T43" fmla="*/ 1640211 h 1851279"/>
              <a:gd name="T44" fmla="*/ 2640773 w 2644813"/>
              <a:gd name="T45" fmla="*/ 1592725 h 1851279"/>
              <a:gd name="T46" fmla="*/ 2644813 w 2644813"/>
              <a:gd name="T47" fmla="*/ 1542669 h 1851279"/>
              <a:gd name="T48" fmla="*/ 2644813 w 2644813"/>
              <a:gd name="T49" fmla="*/ 308610 h 1851279"/>
              <a:gd name="T50" fmla="*/ 2640773 w 2644813"/>
              <a:gd name="T51" fmla="*/ 258553 h 1851279"/>
              <a:gd name="T52" fmla="*/ 2629079 w 2644813"/>
              <a:gd name="T53" fmla="*/ 211067 h 1851279"/>
              <a:gd name="T54" fmla="*/ 2610365 w 2644813"/>
              <a:gd name="T55" fmla="*/ 166788 h 1851279"/>
              <a:gd name="T56" fmla="*/ 2585267 w 2644813"/>
              <a:gd name="T57" fmla="*/ 126351 h 1851279"/>
              <a:gd name="T58" fmla="*/ 2554420 w 2644813"/>
              <a:gd name="T59" fmla="*/ 90392 h 1851279"/>
              <a:gd name="T60" fmla="*/ 2518461 w 2644813"/>
              <a:gd name="T61" fmla="*/ 59545 h 1851279"/>
              <a:gd name="T62" fmla="*/ 2478024 w 2644813"/>
              <a:gd name="T63" fmla="*/ 34447 h 1851279"/>
              <a:gd name="T64" fmla="*/ 2433745 w 2644813"/>
              <a:gd name="T65" fmla="*/ 15733 h 1851279"/>
              <a:gd name="T66" fmla="*/ 2386259 w 2644813"/>
              <a:gd name="T67" fmla="*/ 4039 h 1851279"/>
              <a:gd name="T68" fmla="*/ 2336203 w 2644813"/>
              <a:gd name="T69" fmla="*/ 0 h 1851279"/>
              <a:gd name="T70" fmla="*/ 308609 w 2644813"/>
              <a:gd name="T71" fmla="*/ 0 h 1851279"/>
              <a:gd name="T72" fmla="*/ 258550 w 2644813"/>
              <a:gd name="T73" fmla="*/ 4039 h 1851279"/>
              <a:gd name="T74" fmla="*/ 211063 w 2644813"/>
              <a:gd name="T75" fmla="*/ 15733 h 1851279"/>
              <a:gd name="T76" fmla="*/ 166783 w 2644813"/>
              <a:gd name="T77" fmla="*/ 34447 h 1851279"/>
              <a:gd name="T78" fmla="*/ 126346 w 2644813"/>
              <a:gd name="T79" fmla="*/ 59545 h 1851279"/>
              <a:gd name="T80" fmla="*/ 90387 w 2644813"/>
              <a:gd name="T81" fmla="*/ 90392 h 1851279"/>
              <a:gd name="T82" fmla="*/ 59542 w 2644813"/>
              <a:gd name="T83" fmla="*/ 126351 h 1851279"/>
              <a:gd name="T84" fmla="*/ 34445 w 2644813"/>
              <a:gd name="T85" fmla="*/ 166788 h 1851279"/>
              <a:gd name="T86" fmla="*/ 15732 w 2644813"/>
              <a:gd name="T87" fmla="*/ 211067 h 1851279"/>
              <a:gd name="T88" fmla="*/ 4039 w 2644813"/>
              <a:gd name="T89" fmla="*/ 258553 h 1851279"/>
              <a:gd name="T90" fmla="*/ 0 w 2644813"/>
              <a:gd name="T91" fmla="*/ 308610 h 1851279"/>
              <a:gd name="T92" fmla="*/ 0 w 2644813"/>
              <a:gd name="T93" fmla="*/ 0 h 1851279"/>
              <a:gd name="T94" fmla="*/ 2644813 w 2644813"/>
              <a:gd name="T95" fmla="*/ 1851279 h 185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2644813" h="1851279">
                <a:moveTo>
                  <a:pt x="0" y="308610"/>
                </a:moveTo>
                <a:lnTo>
                  <a:pt x="0" y="1542669"/>
                </a:lnTo>
                <a:lnTo>
                  <a:pt x="1022" y="1567978"/>
                </a:lnTo>
                <a:lnTo>
                  <a:pt x="8968" y="1616829"/>
                </a:lnTo>
                <a:lnTo>
                  <a:pt x="24251" y="1662791"/>
                </a:lnTo>
                <a:lnTo>
                  <a:pt x="46235" y="1705228"/>
                </a:lnTo>
                <a:lnTo>
                  <a:pt x="74285" y="1743506"/>
                </a:lnTo>
                <a:lnTo>
                  <a:pt x="107767" y="1776988"/>
                </a:lnTo>
                <a:lnTo>
                  <a:pt x="146044" y="1805040"/>
                </a:lnTo>
                <a:lnTo>
                  <a:pt x="188482" y="1827025"/>
                </a:lnTo>
                <a:lnTo>
                  <a:pt x="234445" y="1842309"/>
                </a:lnTo>
                <a:lnTo>
                  <a:pt x="283298" y="1850255"/>
                </a:lnTo>
                <a:lnTo>
                  <a:pt x="308609" y="1851279"/>
                </a:lnTo>
                <a:lnTo>
                  <a:pt x="2336203" y="1851279"/>
                </a:lnTo>
                <a:lnTo>
                  <a:pt x="2386259" y="1847239"/>
                </a:lnTo>
                <a:lnTo>
                  <a:pt x="2433745" y="1835545"/>
                </a:lnTo>
                <a:lnTo>
                  <a:pt x="2478024" y="1816831"/>
                </a:lnTo>
                <a:lnTo>
                  <a:pt x="2518461" y="1791733"/>
                </a:lnTo>
                <a:lnTo>
                  <a:pt x="2554420" y="1760886"/>
                </a:lnTo>
                <a:lnTo>
                  <a:pt x="2585267" y="1724927"/>
                </a:lnTo>
                <a:lnTo>
                  <a:pt x="2610365" y="1684490"/>
                </a:lnTo>
                <a:lnTo>
                  <a:pt x="2629079" y="1640211"/>
                </a:lnTo>
                <a:lnTo>
                  <a:pt x="2640773" y="1592725"/>
                </a:lnTo>
                <a:lnTo>
                  <a:pt x="2644813" y="1542669"/>
                </a:lnTo>
                <a:lnTo>
                  <a:pt x="2644813" y="308610"/>
                </a:lnTo>
                <a:lnTo>
                  <a:pt x="2640773" y="258553"/>
                </a:lnTo>
                <a:lnTo>
                  <a:pt x="2629079" y="211067"/>
                </a:lnTo>
                <a:lnTo>
                  <a:pt x="2610365" y="166788"/>
                </a:lnTo>
                <a:lnTo>
                  <a:pt x="2585267" y="126351"/>
                </a:lnTo>
                <a:lnTo>
                  <a:pt x="2554420" y="90392"/>
                </a:lnTo>
                <a:lnTo>
                  <a:pt x="2518461" y="59545"/>
                </a:lnTo>
                <a:lnTo>
                  <a:pt x="2478024" y="34447"/>
                </a:lnTo>
                <a:lnTo>
                  <a:pt x="2433745" y="15733"/>
                </a:lnTo>
                <a:lnTo>
                  <a:pt x="2386259" y="4039"/>
                </a:lnTo>
                <a:lnTo>
                  <a:pt x="2336203" y="0"/>
                </a:lnTo>
                <a:lnTo>
                  <a:pt x="308609" y="0"/>
                </a:lnTo>
                <a:lnTo>
                  <a:pt x="258550" y="4039"/>
                </a:lnTo>
                <a:lnTo>
                  <a:pt x="211063" y="15733"/>
                </a:lnTo>
                <a:lnTo>
                  <a:pt x="166783" y="34447"/>
                </a:lnTo>
                <a:lnTo>
                  <a:pt x="126346" y="59545"/>
                </a:lnTo>
                <a:lnTo>
                  <a:pt x="90387" y="90392"/>
                </a:lnTo>
                <a:lnTo>
                  <a:pt x="59542" y="126351"/>
                </a:lnTo>
                <a:lnTo>
                  <a:pt x="34445" y="166788"/>
                </a:lnTo>
                <a:lnTo>
                  <a:pt x="15732" y="211067"/>
                </a:lnTo>
                <a:lnTo>
                  <a:pt x="4039" y="258553"/>
                </a:lnTo>
                <a:lnTo>
                  <a:pt x="0" y="308610"/>
                </a:lnTo>
                <a:close/>
              </a:path>
            </a:pathLst>
          </a:custGeom>
          <a:solidFill>
            <a:srgbClr val="2E3B43"/>
          </a:solidFill>
          <a:ln>
            <a:noFill/>
          </a:ln>
          <a:extLst/>
        </p:spPr>
        <p:txBody>
          <a:bodyPr lIns="0" tIns="0" rIns="0" bIns="0"/>
          <a:lstStyle/>
          <a:p>
            <a:endParaRPr lang="es-MX"/>
          </a:p>
        </p:txBody>
      </p:sp>
      <p:sp>
        <p:nvSpPr>
          <p:cNvPr id="34828" name="object 3"/>
          <p:cNvSpPr txBox="1">
            <a:spLocks noChangeArrowheads="1"/>
          </p:cNvSpPr>
          <p:nvPr/>
        </p:nvSpPr>
        <p:spPr bwMode="auto">
          <a:xfrm>
            <a:off x="4511825" y="3127292"/>
            <a:ext cx="2397521" cy="80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ts val="1991"/>
              </a:lnSpc>
              <a:spcBef>
                <a:spcPts val="102"/>
              </a:spcBef>
              <a:buClr>
                <a:srgbClr val="000000"/>
              </a:buClr>
              <a:buSzPct val="100000"/>
            </a:pPr>
            <a:r>
              <a:rPr lang="es-MX" altLang="es-MX" sz="2200" dirty="0">
                <a:solidFill>
                  <a:srgbClr val="FFFFFF"/>
                </a:solidFill>
                <a:latin typeface="Arial" panose="020B0604020202020204" pitchFamily="34" charset="0"/>
                <a:cs typeface="Arial" panose="020B0604020202020204" pitchFamily="34" charset="0"/>
              </a:rPr>
              <a:t>Integración del</a:t>
            </a:r>
            <a:endParaRPr lang="es-MX" altLang="es-MX" sz="2200" dirty="0">
              <a:latin typeface="Arial" panose="020B0604020202020204" pitchFamily="34" charset="0"/>
              <a:cs typeface="Arial" panose="020B0604020202020204" pitchFamily="34" charset="0"/>
            </a:endParaRPr>
          </a:p>
          <a:p>
            <a:pPr algn="ctr" eaLnBrk="1">
              <a:lnSpc>
                <a:spcPct val="96000"/>
              </a:lnSpc>
              <a:buClr>
                <a:srgbClr val="000000"/>
              </a:buClr>
              <a:buSzPct val="100000"/>
              <a:buFont typeface="Times New Roman" panose="02020603050405020304" pitchFamily="18" charset="0"/>
              <a:buNone/>
            </a:pPr>
            <a:r>
              <a:rPr lang="es-MX" altLang="es-MX" sz="2200" dirty="0">
                <a:solidFill>
                  <a:srgbClr val="FFFFFF"/>
                </a:solidFill>
                <a:latin typeface="Arial" panose="020B0604020202020204" pitchFamily="34" charset="0"/>
                <a:cs typeface="Arial" panose="020B0604020202020204" pitchFamily="34" charset="0"/>
              </a:rPr>
              <a:t>expediente y</a:t>
            </a:r>
            <a:endParaRPr lang="es-MX" altLang="es-MX" sz="2200" dirty="0">
              <a:latin typeface="Arial" panose="020B0604020202020204" pitchFamily="34" charset="0"/>
              <a:cs typeface="Arial" panose="020B0604020202020204" pitchFamily="34" charset="0"/>
            </a:endParaRPr>
          </a:p>
          <a:p>
            <a:pPr algn="ctr" eaLnBrk="1">
              <a:lnSpc>
                <a:spcPct val="96000"/>
              </a:lnSpc>
              <a:buClr>
                <a:srgbClr val="000000"/>
              </a:buClr>
              <a:buSzPct val="100000"/>
              <a:buFont typeface="Times New Roman" panose="02020603050405020304" pitchFamily="18" charset="0"/>
              <a:buNone/>
            </a:pPr>
            <a:r>
              <a:rPr lang="es-MX" altLang="es-MX" sz="2200" dirty="0">
                <a:solidFill>
                  <a:srgbClr val="FFFFFF"/>
                </a:solidFill>
                <a:latin typeface="Arial" panose="020B0604020202020204" pitchFamily="34" charset="0"/>
                <a:cs typeface="Arial" panose="020B0604020202020204" pitchFamily="34" charset="0"/>
              </a:rPr>
              <a:t>resolución</a:t>
            </a:r>
            <a:endParaRPr lang="es-MX" altLang="es-MX" sz="2200" dirty="0">
              <a:latin typeface="Arial" panose="020B0604020202020204" pitchFamily="34" charset="0"/>
              <a:cs typeface="Arial" panose="020B0604020202020204" pitchFamily="34" charset="0"/>
            </a:endParaRPr>
          </a:p>
        </p:txBody>
      </p:sp>
      <p:sp>
        <p:nvSpPr>
          <p:cNvPr id="15" name="object 11"/>
          <p:cNvSpPr>
            <a:spLocks noChangeArrowheads="1"/>
          </p:cNvSpPr>
          <p:nvPr/>
        </p:nvSpPr>
        <p:spPr bwMode="auto">
          <a:xfrm>
            <a:off x="7026509" y="4271393"/>
            <a:ext cx="2664296" cy="1050072"/>
          </a:xfrm>
          <a:custGeom>
            <a:avLst/>
            <a:gdLst>
              <a:gd name="T0" fmla="*/ 0 w 2644813"/>
              <a:gd name="T1" fmla="*/ 308610 h 1851279"/>
              <a:gd name="T2" fmla="*/ 0 w 2644813"/>
              <a:gd name="T3" fmla="*/ 1542669 h 1851279"/>
              <a:gd name="T4" fmla="*/ 1022 w 2644813"/>
              <a:gd name="T5" fmla="*/ 1567978 h 1851279"/>
              <a:gd name="T6" fmla="*/ 8968 w 2644813"/>
              <a:gd name="T7" fmla="*/ 1616829 h 1851279"/>
              <a:gd name="T8" fmla="*/ 24251 w 2644813"/>
              <a:gd name="T9" fmla="*/ 1662791 h 1851279"/>
              <a:gd name="T10" fmla="*/ 46235 w 2644813"/>
              <a:gd name="T11" fmla="*/ 1705228 h 1851279"/>
              <a:gd name="T12" fmla="*/ 74285 w 2644813"/>
              <a:gd name="T13" fmla="*/ 1743506 h 1851279"/>
              <a:gd name="T14" fmla="*/ 107767 w 2644813"/>
              <a:gd name="T15" fmla="*/ 1776988 h 1851279"/>
              <a:gd name="T16" fmla="*/ 146044 w 2644813"/>
              <a:gd name="T17" fmla="*/ 1805040 h 1851279"/>
              <a:gd name="T18" fmla="*/ 188482 w 2644813"/>
              <a:gd name="T19" fmla="*/ 1827025 h 1851279"/>
              <a:gd name="T20" fmla="*/ 234445 w 2644813"/>
              <a:gd name="T21" fmla="*/ 1842309 h 1851279"/>
              <a:gd name="T22" fmla="*/ 283298 w 2644813"/>
              <a:gd name="T23" fmla="*/ 1850255 h 1851279"/>
              <a:gd name="T24" fmla="*/ 308609 w 2644813"/>
              <a:gd name="T25" fmla="*/ 1851279 h 1851279"/>
              <a:gd name="T26" fmla="*/ 2336203 w 2644813"/>
              <a:gd name="T27" fmla="*/ 1851279 h 1851279"/>
              <a:gd name="T28" fmla="*/ 2386259 w 2644813"/>
              <a:gd name="T29" fmla="*/ 1847239 h 1851279"/>
              <a:gd name="T30" fmla="*/ 2433745 w 2644813"/>
              <a:gd name="T31" fmla="*/ 1835545 h 1851279"/>
              <a:gd name="T32" fmla="*/ 2478024 w 2644813"/>
              <a:gd name="T33" fmla="*/ 1816831 h 1851279"/>
              <a:gd name="T34" fmla="*/ 2518461 w 2644813"/>
              <a:gd name="T35" fmla="*/ 1791733 h 1851279"/>
              <a:gd name="T36" fmla="*/ 2554420 w 2644813"/>
              <a:gd name="T37" fmla="*/ 1760886 h 1851279"/>
              <a:gd name="T38" fmla="*/ 2585267 w 2644813"/>
              <a:gd name="T39" fmla="*/ 1724927 h 1851279"/>
              <a:gd name="T40" fmla="*/ 2610365 w 2644813"/>
              <a:gd name="T41" fmla="*/ 1684490 h 1851279"/>
              <a:gd name="T42" fmla="*/ 2629079 w 2644813"/>
              <a:gd name="T43" fmla="*/ 1640211 h 1851279"/>
              <a:gd name="T44" fmla="*/ 2640773 w 2644813"/>
              <a:gd name="T45" fmla="*/ 1592725 h 1851279"/>
              <a:gd name="T46" fmla="*/ 2644813 w 2644813"/>
              <a:gd name="T47" fmla="*/ 1542669 h 1851279"/>
              <a:gd name="T48" fmla="*/ 2644813 w 2644813"/>
              <a:gd name="T49" fmla="*/ 308610 h 1851279"/>
              <a:gd name="T50" fmla="*/ 2640773 w 2644813"/>
              <a:gd name="T51" fmla="*/ 258553 h 1851279"/>
              <a:gd name="T52" fmla="*/ 2629079 w 2644813"/>
              <a:gd name="T53" fmla="*/ 211067 h 1851279"/>
              <a:gd name="T54" fmla="*/ 2610365 w 2644813"/>
              <a:gd name="T55" fmla="*/ 166788 h 1851279"/>
              <a:gd name="T56" fmla="*/ 2585267 w 2644813"/>
              <a:gd name="T57" fmla="*/ 126351 h 1851279"/>
              <a:gd name="T58" fmla="*/ 2554420 w 2644813"/>
              <a:gd name="T59" fmla="*/ 90392 h 1851279"/>
              <a:gd name="T60" fmla="*/ 2518461 w 2644813"/>
              <a:gd name="T61" fmla="*/ 59545 h 1851279"/>
              <a:gd name="T62" fmla="*/ 2478024 w 2644813"/>
              <a:gd name="T63" fmla="*/ 34447 h 1851279"/>
              <a:gd name="T64" fmla="*/ 2433745 w 2644813"/>
              <a:gd name="T65" fmla="*/ 15733 h 1851279"/>
              <a:gd name="T66" fmla="*/ 2386259 w 2644813"/>
              <a:gd name="T67" fmla="*/ 4039 h 1851279"/>
              <a:gd name="T68" fmla="*/ 2336203 w 2644813"/>
              <a:gd name="T69" fmla="*/ 0 h 1851279"/>
              <a:gd name="T70" fmla="*/ 308609 w 2644813"/>
              <a:gd name="T71" fmla="*/ 0 h 1851279"/>
              <a:gd name="T72" fmla="*/ 258550 w 2644813"/>
              <a:gd name="T73" fmla="*/ 4039 h 1851279"/>
              <a:gd name="T74" fmla="*/ 211063 w 2644813"/>
              <a:gd name="T75" fmla="*/ 15733 h 1851279"/>
              <a:gd name="T76" fmla="*/ 166783 w 2644813"/>
              <a:gd name="T77" fmla="*/ 34447 h 1851279"/>
              <a:gd name="T78" fmla="*/ 126346 w 2644813"/>
              <a:gd name="T79" fmla="*/ 59545 h 1851279"/>
              <a:gd name="T80" fmla="*/ 90387 w 2644813"/>
              <a:gd name="T81" fmla="*/ 90392 h 1851279"/>
              <a:gd name="T82" fmla="*/ 59542 w 2644813"/>
              <a:gd name="T83" fmla="*/ 126351 h 1851279"/>
              <a:gd name="T84" fmla="*/ 34445 w 2644813"/>
              <a:gd name="T85" fmla="*/ 166788 h 1851279"/>
              <a:gd name="T86" fmla="*/ 15732 w 2644813"/>
              <a:gd name="T87" fmla="*/ 211067 h 1851279"/>
              <a:gd name="T88" fmla="*/ 4039 w 2644813"/>
              <a:gd name="T89" fmla="*/ 258553 h 1851279"/>
              <a:gd name="T90" fmla="*/ 0 w 2644813"/>
              <a:gd name="T91" fmla="*/ 308610 h 1851279"/>
              <a:gd name="T92" fmla="*/ 0 w 2644813"/>
              <a:gd name="T93" fmla="*/ 0 h 1851279"/>
              <a:gd name="T94" fmla="*/ 2644813 w 2644813"/>
              <a:gd name="T95" fmla="*/ 1851279 h 185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2644813" h="1851279">
                <a:moveTo>
                  <a:pt x="0" y="308610"/>
                </a:moveTo>
                <a:lnTo>
                  <a:pt x="0" y="1542669"/>
                </a:lnTo>
                <a:lnTo>
                  <a:pt x="1022" y="1567978"/>
                </a:lnTo>
                <a:lnTo>
                  <a:pt x="8968" y="1616829"/>
                </a:lnTo>
                <a:lnTo>
                  <a:pt x="24251" y="1662791"/>
                </a:lnTo>
                <a:lnTo>
                  <a:pt x="46235" y="1705228"/>
                </a:lnTo>
                <a:lnTo>
                  <a:pt x="74285" y="1743506"/>
                </a:lnTo>
                <a:lnTo>
                  <a:pt x="107767" y="1776988"/>
                </a:lnTo>
                <a:lnTo>
                  <a:pt x="146044" y="1805040"/>
                </a:lnTo>
                <a:lnTo>
                  <a:pt x="188482" y="1827025"/>
                </a:lnTo>
                <a:lnTo>
                  <a:pt x="234445" y="1842309"/>
                </a:lnTo>
                <a:lnTo>
                  <a:pt x="283298" y="1850255"/>
                </a:lnTo>
                <a:lnTo>
                  <a:pt x="308609" y="1851279"/>
                </a:lnTo>
                <a:lnTo>
                  <a:pt x="2336203" y="1851279"/>
                </a:lnTo>
                <a:lnTo>
                  <a:pt x="2386259" y="1847239"/>
                </a:lnTo>
                <a:lnTo>
                  <a:pt x="2433745" y="1835545"/>
                </a:lnTo>
                <a:lnTo>
                  <a:pt x="2478024" y="1816831"/>
                </a:lnTo>
                <a:lnTo>
                  <a:pt x="2518461" y="1791733"/>
                </a:lnTo>
                <a:lnTo>
                  <a:pt x="2554420" y="1760886"/>
                </a:lnTo>
                <a:lnTo>
                  <a:pt x="2585267" y="1724927"/>
                </a:lnTo>
                <a:lnTo>
                  <a:pt x="2610365" y="1684490"/>
                </a:lnTo>
                <a:lnTo>
                  <a:pt x="2629079" y="1640211"/>
                </a:lnTo>
                <a:lnTo>
                  <a:pt x="2640773" y="1592725"/>
                </a:lnTo>
                <a:lnTo>
                  <a:pt x="2644813" y="1542669"/>
                </a:lnTo>
                <a:lnTo>
                  <a:pt x="2644813" y="308610"/>
                </a:lnTo>
                <a:lnTo>
                  <a:pt x="2640773" y="258553"/>
                </a:lnTo>
                <a:lnTo>
                  <a:pt x="2629079" y="211067"/>
                </a:lnTo>
                <a:lnTo>
                  <a:pt x="2610365" y="166788"/>
                </a:lnTo>
                <a:lnTo>
                  <a:pt x="2585267" y="126351"/>
                </a:lnTo>
                <a:lnTo>
                  <a:pt x="2554420" y="90392"/>
                </a:lnTo>
                <a:lnTo>
                  <a:pt x="2518461" y="59545"/>
                </a:lnTo>
                <a:lnTo>
                  <a:pt x="2478024" y="34447"/>
                </a:lnTo>
                <a:lnTo>
                  <a:pt x="2433745" y="15733"/>
                </a:lnTo>
                <a:lnTo>
                  <a:pt x="2386259" y="4039"/>
                </a:lnTo>
                <a:lnTo>
                  <a:pt x="2336203" y="0"/>
                </a:lnTo>
                <a:lnTo>
                  <a:pt x="308609" y="0"/>
                </a:lnTo>
                <a:lnTo>
                  <a:pt x="258550" y="4039"/>
                </a:lnTo>
                <a:lnTo>
                  <a:pt x="211063" y="15733"/>
                </a:lnTo>
                <a:lnTo>
                  <a:pt x="166783" y="34447"/>
                </a:lnTo>
                <a:lnTo>
                  <a:pt x="126346" y="59545"/>
                </a:lnTo>
                <a:lnTo>
                  <a:pt x="90387" y="90392"/>
                </a:lnTo>
                <a:lnTo>
                  <a:pt x="59542" y="126351"/>
                </a:lnTo>
                <a:lnTo>
                  <a:pt x="34445" y="166788"/>
                </a:lnTo>
                <a:lnTo>
                  <a:pt x="15732" y="211067"/>
                </a:lnTo>
                <a:lnTo>
                  <a:pt x="4039" y="258553"/>
                </a:lnTo>
                <a:lnTo>
                  <a:pt x="0" y="308610"/>
                </a:lnTo>
                <a:close/>
              </a:path>
            </a:pathLst>
          </a:custGeom>
          <a:solidFill>
            <a:srgbClr val="2E3B43"/>
          </a:solidFill>
          <a:ln>
            <a:noFill/>
          </a:ln>
          <a:extLst/>
        </p:spPr>
        <p:txBody>
          <a:bodyPr lIns="0" tIns="0" rIns="0" bIns="0"/>
          <a:lstStyle/>
          <a:p>
            <a:endParaRPr lang="es-MX"/>
          </a:p>
        </p:txBody>
      </p:sp>
      <p:sp>
        <p:nvSpPr>
          <p:cNvPr id="2" name="object 2"/>
          <p:cNvSpPr txBox="1"/>
          <p:nvPr/>
        </p:nvSpPr>
        <p:spPr>
          <a:xfrm>
            <a:off x="7451878" y="4530721"/>
            <a:ext cx="1740466" cy="531416"/>
          </a:xfrm>
          <a:prstGeom prst="rect">
            <a:avLst/>
          </a:prstGeom>
        </p:spPr>
        <p:txBody>
          <a:bodyPr lIns="0" tIns="0" rIns="0" bIns="0"/>
          <a:lstStyle/>
          <a:p>
            <a:pPr marL="9525">
              <a:lnSpc>
                <a:spcPts val="1988"/>
              </a:lnSpc>
              <a:spcBef>
                <a:spcPts val="99"/>
              </a:spcBef>
              <a:buClr>
                <a:srgbClr val="000000"/>
              </a:buClr>
              <a:buSzPct val="100000"/>
              <a:defRPr/>
            </a:pPr>
            <a:r>
              <a:rPr sz="2200" dirty="0">
                <a:solidFill>
                  <a:srgbClr val="FFFFFF"/>
                </a:solidFill>
                <a:latin typeface="Arial" panose="020B0604020202020204" pitchFamily="34" charset="0"/>
                <a:cs typeface="Arial" panose="020B0604020202020204" pitchFamily="34" charset="0"/>
              </a:rPr>
              <a:t>Acceso</a:t>
            </a:r>
            <a:r>
              <a:rPr sz="2200" spc="-53" dirty="0">
                <a:solidFill>
                  <a:srgbClr val="FFFFFF"/>
                </a:solidFill>
                <a:latin typeface="Arial" panose="020B0604020202020204" pitchFamily="34" charset="0"/>
                <a:cs typeface="Arial" panose="020B0604020202020204" pitchFamily="34" charset="0"/>
              </a:rPr>
              <a:t> </a:t>
            </a:r>
            <a:r>
              <a:rPr sz="2200" dirty="0">
                <a:solidFill>
                  <a:srgbClr val="FFFFFF"/>
                </a:solidFill>
                <a:latin typeface="Arial" panose="020B0604020202020204" pitchFamily="34" charset="0"/>
                <a:cs typeface="Arial" panose="020B0604020202020204" pitchFamily="34" charset="0"/>
              </a:rPr>
              <a:t>a</a:t>
            </a:r>
            <a:r>
              <a:rPr sz="2200" spc="-10" dirty="0">
                <a:solidFill>
                  <a:srgbClr val="FFFFFF"/>
                </a:solidFill>
                <a:latin typeface="Arial" panose="020B0604020202020204" pitchFamily="34" charset="0"/>
                <a:cs typeface="Arial" panose="020B0604020202020204" pitchFamily="34" charset="0"/>
              </a:rPr>
              <a:t> </a:t>
            </a:r>
            <a:r>
              <a:rPr sz="2200" dirty="0">
                <a:solidFill>
                  <a:srgbClr val="FFFFFF"/>
                </a:solidFill>
                <a:latin typeface="Arial" panose="020B0604020202020204" pitchFamily="34" charset="0"/>
                <a:cs typeface="Arial" panose="020B0604020202020204" pitchFamily="34" charset="0"/>
              </a:rPr>
              <a:t>la</a:t>
            </a:r>
            <a:endParaRPr sz="2200" dirty="0">
              <a:latin typeface="Arial" panose="020B0604020202020204" pitchFamily="34" charset="0"/>
              <a:cs typeface="Arial" panose="020B0604020202020204" pitchFamily="34" charset="0"/>
            </a:endParaRPr>
          </a:p>
          <a:p>
            <a:pPr marL="10668" marR="45">
              <a:lnSpc>
                <a:spcPct val="95825"/>
              </a:lnSpc>
              <a:buClr>
                <a:srgbClr val="000000"/>
              </a:buClr>
              <a:buSzPct val="100000"/>
              <a:defRPr/>
            </a:pPr>
            <a:r>
              <a:rPr sz="2200" dirty="0">
                <a:solidFill>
                  <a:srgbClr val="FFFFFF"/>
                </a:solidFill>
                <a:latin typeface="Arial" panose="020B0604020202020204" pitchFamily="34" charset="0"/>
                <a:cs typeface="Arial" panose="020B0604020202020204" pitchFamily="34" charset="0"/>
              </a:rPr>
              <a:t>inf</a:t>
            </a:r>
            <a:r>
              <a:rPr sz="2200" spc="3" dirty="0">
                <a:solidFill>
                  <a:srgbClr val="FFFFFF"/>
                </a:solidFill>
                <a:latin typeface="Arial" panose="020B0604020202020204" pitchFamily="34" charset="0"/>
                <a:cs typeface="Arial" panose="020B0604020202020204" pitchFamily="34" charset="0"/>
              </a:rPr>
              <a:t>o</a:t>
            </a:r>
            <a:r>
              <a:rPr sz="2200" dirty="0">
                <a:solidFill>
                  <a:srgbClr val="FFFFFF"/>
                </a:solidFill>
                <a:latin typeface="Arial" panose="020B0604020202020204" pitchFamily="34" charset="0"/>
                <a:cs typeface="Arial" panose="020B0604020202020204" pitchFamily="34" charset="0"/>
              </a:rPr>
              <a:t>rmación</a:t>
            </a:r>
            <a:endParaRPr sz="2200" dirty="0">
              <a:latin typeface="Arial" panose="020B0604020202020204" pitchFamily="34" charset="0"/>
              <a:cs typeface="Arial" panose="020B0604020202020204" pitchFamily="34" charset="0"/>
            </a:endParaRPr>
          </a:p>
        </p:txBody>
      </p:sp>
      <p:sp>
        <p:nvSpPr>
          <p:cNvPr id="11" name="TextBox 7"/>
          <p:cNvSpPr txBox="1">
            <a:spLocks noChangeArrowheads="1"/>
          </p:cNvSpPr>
          <p:nvPr/>
        </p:nvSpPr>
        <p:spPr bwMode="auto">
          <a:xfrm>
            <a:off x="7176121" y="5411516"/>
            <a:ext cx="3089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a:solidFill>
                  <a:srgbClr val="7F7F7F"/>
                </a:solidFill>
                <a:latin typeface="Arial" panose="020B0604020202020204" pitchFamily="34" charset="0"/>
                <a:cs typeface="Arial" panose="020B0604020202020204" pitchFamily="34" charset="0"/>
              </a:rPr>
              <a:t>77</a:t>
            </a:r>
            <a:endParaRPr lang="en-US" altLang="es-MX" sz="1600" b="1" dirty="0">
              <a:solidFill>
                <a:srgbClr val="7F7F7F"/>
              </a:solidFill>
              <a:latin typeface="Arial" panose="020B0604020202020204" pitchFamily="34" charset="0"/>
              <a:cs typeface="Arial" panose="020B0604020202020204" pitchFamily="34" charset="0"/>
            </a:endParaRPr>
          </a:p>
        </p:txBody>
      </p:sp>
      <p:sp>
        <p:nvSpPr>
          <p:cNvPr id="16" name="Rectángulo 15"/>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17"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8" name="Rectángulo redondeado 17"/>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20" name="Rectángulo 19"/>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Rectángulo 20"/>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2"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7104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object 25"/>
          <p:cNvSpPr txBox="1">
            <a:spLocks noChangeArrowheads="1"/>
          </p:cNvSpPr>
          <p:nvPr/>
        </p:nvSpPr>
        <p:spPr bwMode="auto">
          <a:xfrm>
            <a:off x="2969488" y="438019"/>
            <a:ext cx="5220072" cy="806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9pPr>
          </a:lstStyle>
          <a:p>
            <a:pPr algn="r">
              <a:lnSpc>
                <a:spcPts val="2680"/>
              </a:lnSpc>
              <a:spcBef>
                <a:spcPts val="136"/>
              </a:spcBef>
            </a:pPr>
            <a:r>
              <a:rPr lang="es-MX" altLang="es-MX" sz="2300" b="1" dirty="0">
                <a:solidFill>
                  <a:schemeClr val="bg1">
                    <a:lumMod val="50000"/>
                  </a:schemeClr>
                </a:solidFill>
                <a:effectLst>
                  <a:outerShdw blurRad="38100" dist="38100" dir="2700000" algn="tl">
                    <a:srgbClr val="000000">
                      <a:alpha val="43137"/>
                    </a:srgbClr>
                  </a:outerShdw>
                </a:effectLst>
                <a:cs typeface="Arial" panose="020B0604020202020204" pitchFamily="34" charset="0"/>
              </a:rPr>
              <a:t>¿En qué forma se puede presentar</a:t>
            </a:r>
          </a:p>
          <a:p>
            <a:pPr algn="r">
              <a:lnSpc>
                <a:spcPts val="2680"/>
              </a:lnSpc>
              <a:spcBef>
                <a:spcPts val="136"/>
              </a:spcBef>
            </a:pPr>
            <a:r>
              <a:rPr lang="es-MX" altLang="es-MX" sz="2300" b="1" dirty="0">
                <a:solidFill>
                  <a:schemeClr val="bg1">
                    <a:lumMod val="50000"/>
                  </a:schemeClr>
                </a:solidFill>
                <a:effectLst>
                  <a:outerShdw blurRad="38100" dist="38100" dir="2700000" algn="tl">
                    <a:srgbClr val="000000">
                      <a:alpha val="43137"/>
                    </a:srgbClr>
                  </a:outerShdw>
                </a:effectLst>
                <a:cs typeface="Arial" panose="020B0604020202020204" pitchFamily="34" charset="0"/>
              </a:rPr>
              <a:t>la </a:t>
            </a:r>
            <a:r>
              <a:rPr lang="es-MX" altLang="es-MX" sz="2300" dirty="0">
                <a:solidFill>
                  <a:schemeClr val="bg1">
                    <a:lumMod val="50000"/>
                  </a:schemeClr>
                </a:solidFill>
                <a:effectLst>
                  <a:outerShdw blurRad="38100" dist="38100" dir="2700000" algn="tl">
                    <a:srgbClr val="000000">
                      <a:alpha val="43137"/>
                    </a:srgbClr>
                  </a:outerShdw>
                </a:effectLst>
                <a:cs typeface="Arial" panose="020B0604020202020204" pitchFamily="34" charset="0"/>
              </a:rPr>
              <a:t> </a:t>
            </a:r>
            <a:r>
              <a:rPr lang="es-MX" altLang="es-MX" sz="2300" b="1" dirty="0">
                <a:solidFill>
                  <a:schemeClr val="bg1">
                    <a:lumMod val="50000"/>
                  </a:schemeClr>
                </a:solidFill>
                <a:effectLst>
                  <a:outerShdw blurRad="38100" dist="38100" dir="2700000" algn="tl">
                    <a:srgbClr val="000000">
                      <a:alpha val="43137"/>
                    </a:srgbClr>
                  </a:outerShdw>
                </a:effectLst>
                <a:cs typeface="Arial" panose="020B0604020202020204" pitchFamily="34" charset="0"/>
              </a:rPr>
              <a:t>solicitud de información?</a:t>
            </a:r>
          </a:p>
        </p:txBody>
      </p:sp>
      <p:graphicFrame>
        <p:nvGraphicFramePr>
          <p:cNvPr id="5" name="Diagrama 4"/>
          <p:cNvGraphicFramePr/>
          <p:nvPr>
            <p:extLst>
              <p:ext uri="{D42A27DB-BD31-4B8C-83A1-F6EECF244321}">
                <p14:modId xmlns:p14="http://schemas.microsoft.com/office/powerpoint/2010/main" val="2862509724"/>
              </p:ext>
            </p:extLst>
          </p:nvPr>
        </p:nvGraphicFramePr>
        <p:xfrm>
          <a:off x="631065" y="1511022"/>
          <a:ext cx="6055273" cy="38910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Pergamino vertical 7"/>
          <p:cNvSpPr/>
          <p:nvPr/>
        </p:nvSpPr>
        <p:spPr bwMode="auto">
          <a:xfrm rot="10108712" flipH="1">
            <a:off x="1016428" y="1769668"/>
            <a:ext cx="723795" cy="572955"/>
          </a:xfrm>
          <a:prstGeom prst="verticalScroll">
            <a:avLst/>
          </a:prstGeom>
          <a:solidFill>
            <a:schemeClr val="accent2"/>
          </a:solidFill>
          <a:ln w="9525" cap="flat" cmpd="sng" algn="ctr">
            <a:solidFill>
              <a:schemeClr val="bg2">
                <a:lumMod val="20000"/>
                <a:lumOff val="80000"/>
              </a:schemeClr>
            </a:solidFill>
            <a:prstDash val="solid"/>
            <a:round/>
            <a:headEnd type="none" w="med" len="med"/>
            <a:tailEnd type="none" w="med" len="med"/>
          </a:ln>
          <a:effectLst/>
        </p:spPr>
        <p:txBody>
          <a:bodyPr/>
          <a:lstStyle/>
          <a:p>
            <a:pPr eaLnBrk="1">
              <a:lnSpc>
                <a:spcPct val="93000"/>
              </a:lnSpc>
              <a:buClr>
                <a:srgbClr val="000000"/>
              </a:buClr>
              <a:buSzPct val="100000"/>
              <a:buFont typeface="Times New Roman" pitchFamily="28" charset="0"/>
              <a:buNone/>
              <a:defRPr/>
            </a:pPr>
            <a:endParaRPr lang="es-MX" sz="1225">
              <a:latin typeface="Arial" pitchFamily="28" charset="0"/>
            </a:endParaRPr>
          </a:p>
        </p:txBody>
      </p:sp>
      <p:sp>
        <p:nvSpPr>
          <p:cNvPr id="13" name="Esquina doblada 12"/>
          <p:cNvSpPr/>
          <p:nvPr/>
        </p:nvSpPr>
        <p:spPr bwMode="auto">
          <a:xfrm>
            <a:off x="1024596" y="3143315"/>
            <a:ext cx="628128" cy="599218"/>
          </a:xfrm>
          <a:prstGeom prst="foldedCorner">
            <a:avLst/>
          </a:prstGeom>
          <a:solidFill>
            <a:schemeClr val="accent2"/>
          </a:solidFill>
          <a:ln w="9525" cap="flat" cmpd="sng" algn="ctr">
            <a:solidFill>
              <a:schemeClr val="bg2">
                <a:lumMod val="20000"/>
                <a:lumOff val="80000"/>
              </a:schemeClr>
            </a:solidFill>
            <a:prstDash val="solid"/>
            <a:round/>
            <a:headEnd type="none" w="med" len="med"/>
            <a:tailEnd type="none" w="med" len="med"/>
          </a:ln>
          <a:effectLst/>
        </p:spPr>
        <p:txBody>
          <a:bodyPr/>
          <a:lstStyle/>
          <a:p>
            <a:pPr eaLnBrk="1">
              <a:lnSpc>
                <a:spcPct val="93000"/>
              </a:lnSpc>
              <a:buClr>
                <a:srgbClr val="000000"/>
              </a:buClr>
              <a:buSzPct val="100000"/>
              <a:buFont typeface="Times New Roman" pitchFamily="28" charset="0"/>
              <a:buNone/>
              <a:defRPr/>
            </a:pPr>
            <a:endParaRPr lang="es-MX" sz="1225">
              <a:latin typeface="Arial" pitchFamily="28" charset="0"/>
            </a:endParaRPr>
          </a:p>
        </p:txBody>
      </p:sp>
      <p:sp>
        <p:nvSpPr>
          <p:cNvPr id="9" name="1 Título"/>
          <p:cNvSpPr txBox="1">
            <a:spLocks/>
          </p:cNvSpPr>
          <p:nvPr/>
        </p:nvSpPr>
        <p:spPr>
          <a:xfrm>
            <a:off x="7561789" y="1575582"/>
            <a:ext cx="2132624" cy="833553"/>
          </a:xfrm>
          <a:prstGeom prst="rect">
            <a:avLst/>
          </a:prstGeom>
          <a:solidFill>
            <a:srgbClr val="2E3B43"/>
          </a:solidFill>
        </p:spPr>
        <p:txBody>
          <a:bodyPr vert="horz" lIns="68580" tIns="34290" rIns="68580" bIns="34290" rtlCol="0" anchor="ctr">
            <a:normAutofit fontScale="6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3300" dirty="0">
                <a:solidFill>
                  <a:schemeClr val="bg1"/>
                </a:solidFill>
              </a:rPr>
              <a:t>Aumenta vías para presentar solicitud</a:t>
            </a:r>
          </a:p>
        </p:txBody>
      </p:sp>
      <p:sp>
        <p:nvSpPr>
          <p:cNvPr id="10" name="object 4"/>
          <p:cNvSpPr txBox="1">
            <a:spLocks noChangeArrowheads="1"/>
          </p:cNvSpPr>
          <p:nvPr/>
        </p:nvSpPr>
        <p:spPr bwMode="auto">
          <a:xfrm>
            <a:off x="1214560" y="117708"/>
            <a:ext cx="1288948" cy="57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eaLnBrk="1">
              <a:lnSpc>
                <a:spcPct val="100000"/>
              </a:lnSpc>
            </a:pPr>
            <a:r>
              <a:rPr lang="es-MX" altLang="es-MX" sz="3600" b="1" dirty="0">
                <a:solidFill>
                  <a:srgbClr val="2E3B43"/>
                </a:solidFill>
                <a:latin typeface="+mn-lt"/>
              </a:rPr>
              <a:t>P. A. I.</a:t>
            </a:r>
          </a:p>
        </p:txBody>
      </p:sp>
      <p:sp>
        <p:nvSpPr>
          <p:cNvPr id="11" name="TextBox 7"/>
          <p:cNvSpPr txBox="1">
            <a:spLocks noChangeArrowheads="1"/>
          </p:cNvSpPr>
          <p:nvPr/>
        </p:nvSpPr>
        <p:spPr bwMode="auto">
          <a:xfrm>
            <a:off x="1652724" y="6136253"/>
            <a:ext cx="30896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a:solidFill>
                  <a:srgbClr val="7F7F7F"/>
                </a:solidFill>
                <a:latin typeface="Arial" panose="020B0604020202020204" pitchFamily="34" charset="0"/>
                <a:cs typeface="Arial" panose="020B0604020202020204" pitchFamily="34" charset="0"/>
              </a:rPr>
              <a:t>80</a:t>
            </a:r>
            <a:endParaRPr lang="en-US" altLang="es-MX" sz="1600" b="1" dirty="0">
              <a:solidFill>
                <a:srgbClr val="7F7F7F"/>
              </a:solidFill>
              <a:latin typeface="Arial" panose="020B0604020202020204" pitchFamily="34" charset="0"/>
              <a:cs typeface="Arial" panose="020B0604020202020204" pitchFamily="34" charset="0"/>
            </a:endParaRPr>
          </a:p>
        </p:txBody>
      </p:sp>
      <p:pic>
        <p:nvPicPr>
          <p:cNvPr id="2050" name="Picture 2" descr="https://image.freepik.com/iconos-gratis/viejo-telefono-de-la-escuela-con-esfera-giratoria_318-37858.png"/>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41211" y="2594067"/>
            <a:ext cx="970161" cy="97016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cdn.flaticon.com/png/256/34920.png"/>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871412" y="2552360"/>
            <a:ext cx="1085139" cy="108513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iberogen.es/content/uploads/2014/05/mail.png"/>
          <p:cNvPicPr>
            <a:picLocks noChangeAspect="1" noChangeArrowheads="1"/>
          </p:cNvPicPr>
          <p:nvPr/>
        </p:nvPicPr>
        <p:blipFill>
          <a:blip r:embed="rId9"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70064" y="3679851"/>
            <a:ext cx="899044" cy="87094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seguridadar.com/wp-content/uploads/2012/03/Mail-2.png"/>
          <p:cNvPicPr>
            <a:picLocks noChangeAspect="1" noChangeArrowheads="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67139" y="3542185"/>
            <a:ext cx="1082860" cy="108286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rotWithShape="1">
          <a:blip r:embed="rId11" cstate="print">
            <a:duotone>
              <a:schemeClr val="accent2">
                <a:shade val="45000"/>
                <a:satMod val="135000"/>
              </a:schemeClr>
              <a:prstClr val="white"/>
            </a:duotone>
            <a:extLst>
              <a:ext uri="{28A0092B-C50C-407E-A947-70E740481C1C}">
                <a14:useLocalDpi xmlns:a14="http://schemas.microsoft.com/office/drawing/2010/main" val="0"/>
              </a:ext>
            </a:extLst>
          </a:blip>
          <a:srcRect l="65699" t="27054" r="6525" b="57246"/>
          <a:stretch/>
        </p:blipFill>
        <p:spPr>
          <a:xfrm>
            <a:off x="9265353" y="3968133"/>
            <a:ext cx="470155" cy="265740"/>
          </a:xfrm>
          <a:prstGeom prst="rect">
            <a:avLst/>
          </a:prstGeom>
        </p:spPr>
      </p:pic>
      <p:pic>
        <p:nvPicPr>
          <p:cNvPr id="2058" name="Picture 10" descr="http://cache4.asset-cache.net/xc/473481952.jpg?v=2&amp;c=IWSAsset&amp;k=2&amp;d=P4uYzloDr38BiuiTmTGj2LqSwn1TGWLm9V_E6S10ijIPTQ-GXB0JywMEgMvamuJM0"/>
          <p:cNvPicPr>
            <a:picLocks noChangeAspect="1" noChangeArrowheads="1"/>
          </p:cNvPicPr>
          <p:nvPr/>
        </p:nvPicPr>
        <p:blipFill rotWithShape="1">
          <a:blip r:embed="rId12" cstate="print">
            <a:duotone>
              <a:schemeClr val="accent2">
                <a:shade val="45000"/>
                <a:satMod val="135000"/>
              </a:schemeClr>
              <a:prstClr val="white"/>
            </a:duotone>
            <a:extLst>
              <a:ext uri="{28A0092B-C50C-407E-A947-70E740481C1C}">
                <a14:useLocalDpi xmlns:a14="http://schemas.microsoft.com/office/drawing/2010/main" val="0"/>
              </a:ext>
            </a:extLst>
          </a:blip>
          <a:srcRect l="11508" t="29013" r="4897" b="29190"/>
          <a:stretch/>
        </p:blipFill>
        <p:spPr bwMode="auto">
          <a:xfrm>
            <a:off x="7376306" y="4783725"/>
            <a:ext cx="1248638" cy="624319"/>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icon-icons.com/icons2/17/PNG/128/courier_1979.png"/>
          <p:cNvPicPr>
            <a:picLocks noChangeAspect="1" noChangeArrowheads="1"/>
          </p:cNvPicPr>
          <p:nvPr/>
        </p:nvPicPr>
        <p:blipFill>
          <a:blip r:embed="rId1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171930" y="4767288"/>
            <a:ext cx="668010" cy="66801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www.infodf.org.mx/images/img-slider/2016/bol067_16_sld.jpg"/>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32836" t="2438" r="37313" b="15626"/>
          <a:stretch/>
        </p:blipFill>
        <p:spPr bwMode="auto">
          <a:xfrm>
            <a:off x="881354" y="4299193"/>
            <a:ext cx="977680" cy="953238"/>
          </a:xfrm>
          <a:prstGeom prst="rect">
            <a:avLst/>
          </a:prstGeom>
          <a:noFill/>
          <a:extLst>
            <a:ext uri="{909E8E84-426E-40DD-AFC4-6F175D3DCCD1}">
              <a14:hiddenFill xmlns:a14="http://schemas.microsoft.com/office/drawing/2010/main">
                <a:solidFill>
                  <a:srgbClr val="FFFFFF"/>
                </a:solidFill>
              </a14:hiddenFill>
            </a:ext>
          </a:extLst>
        </p:spPr>
      </p:pic>
      <p:sp>
        <p:nvSpPr>
          <p:cNvPr id="19" name="Rectángulo 18"/>
          <p:cNvSpPr/>
          <p:nvPr/>
        </p:nvSpPr>
        <p:spPr>
          <a:xfrm>
            <a:off x="10759037" y="12879"/>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20" name="Picture 2" descr="Photo published for Reprueban todos los aspirantes al Itei | NTR Guadalajara"/>
          <p:cNvPicPr>
            <a:picLocks noChangeAspect="1" noChangeArrowheads="1"/>
          </p:cNvPicPr>
          <p:nvPr/>
        </p:nvPicPr>
        <p:blipFill rotWithShape="1">
          <a:blip r:embed="rId15">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90710"/>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21" name="Rectángulo redondeado 20"/>
          <p:cNvSpPr/>
          <p:nvPr/>
        </p:nvSpPr>
        <p:spPr>
          <a:xfrm>
            <a:off x="128789" y="5743978"/>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2" name="Imagen 2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28790" y="5989506"/>
            <a:ext cx="1004552" cy="707507"/>
          </a:xfrm>
          <a:prstGeom prst="rect">
            <a:avLst/>
          </a:prstGeom>
        </p:spPr>
      </p:pic>
      <p:sp>
        <p:nvSpPr>
          <p:cNvPr id="23" name="Rectángulo 22"/>
          <p:cNvSpPr/>
          <p:nvPr/>
        </p:nvSpPr>
        <p:spPr>
          <a:xfrm>
            <a:off x="10748056" y="2071350"/>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Rectángulo 23"/>
          <p:cNvSpPr/>
          <p:nvPr/>
        </p:nvSpPr>
        <p:spPr>
          <a:xfrm>
            <a:off x="10748056" y="10731"/>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5" name="Picture 2" descr="Photo published for Reprueban todos los aspirantes al Itei | NTR Guadalajara"/>
          <p:cNvPicPr>
            <a:picLocks noChangeAspect="1" noChangeArrowheads="1"/>
          </p:cNvPicPr>
          <p:nvPr/>
        </p:nvPicPr>
        <p:blipFill rotWithShape="1">
          <a:blip r:embed="rId15">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88562"/>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8711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Imagen 4"/>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99436" y="12767"/>
            <a:ext cx="5368564" cy="5665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0" name="object 6"/>
          <p:cNvSpPr txBox="1">
            <a:spLocks noChangeArrowheads="1"/>
          </p:cNvSpPr>
          <p:nvPr/>
        </p:nvSpPr>
        <p:spPr bwMode="auto">
          <a:xfrm>
            <a:off x="5398877" y="1089524"/>
            <a:ext cx="5032495" cy="4211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ts val="715"/>
              </a:lnSpc>
              <a:spcBef>
                <a:spcPts val="26"/>
              </a:spcBef>
              <a:buClr>
                <a:srgbClr val="000000"/>
              </a:buClr>
              <a:buSzPct val="100000"/>
              <a:defRPr/>
            </a:pPr>
            <a:endParaRPr lang="es-MX" altLang="es-MX" sz="2400" dirty="0">
              <a:solidFill>
                <a:schemeClr val="bg1"/>
              </a:solidFill>
            </a:endParaRPr>
          </a:p>
          <a:p>
            <a:pPr marL="342900" indent="-342900" algn="just">
              <a:buClr>
                <a:srgbClr val="000000"/>
              </a:buClr>
              <a:buSzPct val="100000"/>
              <a:buFont typeface="Wingdings" panose="05000000000000000000" pitchFamily="2" charset="2"/>
              <a:buChar char="ü"/>
              <a:defRPr/>
            </a:pPr>
            <a:r>
              <a:rPr lang="es-MX" altLang="es-MX" sz="2400" dirty="0">
                <a:solidFill>
                  <a:schemeClr val="bg1"/>
                </a:solidFill>
                <a:latin typeface="Arial" panose="020B0604020202020204" pitchFamily="34" charset="0"/>
                <a:cs typeface="Arial" panose="020B0604020202020204" pitchFamily="34" charset="0"/>
              </a:rPr>
              <a:t>Nombre del sujeto obligado a quien se dirige.</a:t>
            </a:r>
          </a:p>
          <a:p>
            <a:pPr algn="just">
              <a:buClr>
                <a:srgbClr val="000000"/>
              </a:buClr>
              <a:buSzPct val="100000"/>
              <a:defRPr/>
            </a:pPr>
            <a:endParaRPr lang="es-MX" altLang="es-MX" sz="2400" dirty="0">
              <a:solidFill>
                <a:schemeClr val="bg1"/>
              </a:solidFill>
              <a:latin typeface="Arial" panose="020B0604020202020204" pitchFamily="34" charset="0"/>
              <a:cs typeface="Arial" panose="020B0604020202020204" pitchFamily="34" charset="0"/>
            </a:endParaRPr>
          </a:p>
          <a:p>
            <a:pPr algn="just">
              <a:buClr>
                <a:srgbClr val="000000"/>
              </a:buClr>
              <a:buSzPct val="100000"/>
              <a:defRPr/>
            </a:pPr>
            <a:r>
              <a:rPr lang="es-MX" altLang="es-MX" sz="2400" dirty="0">
                <a:latin typeface="Arial" panose="020B0604020202020204" pitchFamily="34" charset="0"/>
                <a:cs typeface="Arial" panose="020B0604020202020204" pitchFamily="34" charset="0"/>
              </a:rPr>
              <a:t>X </a:t>
            </a:r>
            <a:r>
              <a:rPr lang="es-MX" altLang="es-MX" sz="2400" dirty="0">
                <a:solidFill>
                  <a:schemeClr val="bg1"/>
                </a:solidFill>
                <a:latin typeface="Arial" panose="020B0604020202020204" pitchFamily="34" charset="0"/>
                <a:cs typeface="Arial" panose="020B0604020202020204" pitchFamily="34" charset="0"/>
              </a:rPr>
              <a:t>Nombre del solicitante y</a:t>
            </a:r>
          </a:p>
          <a:p>
            <a:pPr algn="just">
              <a:buClr>
                <a:srgbClr val="000000"/>
              </a:buClr>
              <a:buSzPct val="100000"/>
              <a:defRPr/>
            </a:pPr>
            <a:r>
              <a:rPr lang="es-MX" altLang="es-MX" sz="2400" dirty="0">
                <a:solidFill>
                  <a:schemeClr val="bg1"/>
                </a:solidFill>
                <a:latin typeface="Arial" panose="020B0604020202020204" pitchFamily="34" charset="0"/>
                <a:cs typeface="Arial" panose="020B0604020202020204" pitchFamily="34" charset="0"/>
              </a:rPr>
              <a:t>    autorizados.</a:t>
            </a:r>
          </a:p>
          <a:p>
            <a:pPr algn="just">
              <a:buClr>
                <a:srgbClr val="000000"/>
              </a:buClr>
              <a:buSzPct val="100000"/>
              <a:defRPr/>
            </a:pPr>
            <a:endParaRPr lang="es-MX" altLang="es-MX" sz="2400" dirty="0">
              <a:solidFill>
                <a:schemeClr val="bg1"/>
              </a:solidFill>
              <a:latin typeface="Arial" panose="020B0604020202020204" pitchFamily="34" charset="0"/>
              <a:cs typeface="Arial" panose="020B0604020202020204" pitchFamily="34" charset="0"/>
            </a:endParaRPr>
          </a:p>
          <a:p>
            <a:pPr marL="342900" indent="-342900" algn="just">
              <a:buClr>
                <a:srgbClr val="000000"/>
              </a:buClr>
              <a:buSzPct val="100000"/>
              <a:buFont typeface="Wingdings" panose="05000000000000000000" pitchFamily="2" charset="2"/>
              <a:buChar char="ü"/>
              <a:defRPr/>
            </a:pPr>
            <a:r>
              <a:rPr lang="es-MX" altLang="es-MX" sz="2400" dirty="0">
                <a:solidFill>
                  <a:schemeClr val="bg1"/>
                </a:solidFill>
                <a:latin typeface="Arial" panose="020B0604020202020204" pitchFamily="34" charset="0"/>
                <a:cs typeface="Arial" panose="020B0604020202020204" pitchFamily="34" charset="0"/>
              </a:rPr>
              <a:t>Medio para  recibir  notificaciones</a:t>
            </a:r>
          </a:p>
          <a:p>
            <a:pPr marL="311079" indent="-311079" algn="just">
              <a:buClr>
                <a:srgbClr val="000000"/>
              </a:buClr>
              <a:buSzPct val="100000"/>
              <a:buFont typeface="Arial" panose="020B0604020202020204" pitchFamily="34" charset="0"/>
              <a:buChar char="•"/>
              <a:defRPr/>
            </a:pPr>
            <a:endParaRPr lang="es-MX" altLang="es-MX" sz="2400" dirty="0">
              <a:solidFill>
                <a:schemeClr val="bg1"/>
              </a:solidFill>
              <a:latin typeface="Arial" panose="020B0604020202020204" pitchFamily="34" charset="0"/>
              <a:cs typeface="Arial" panose="020B0604020202020204" pitchFamily="34" charset="0"/>
            </a:endParaRPr>
          </a:p>
          <a:p>
            <a:pPr marL="342900" indent="-342900" algn="just">
              <a:buClr>
                <a:srgbClr val="000000"/>
              </a:buClr>
              <a:buSzPct val="100000"/>
              <a:buFont typeface="Wingdings" panose="05000000000000000000" pitchFamily="2" charset="2"/>
              <a:buChar char="ü"/>
              <a:defRPr/>
            </a:pPr>
            <a:r>
              <a:rPr lang="es-MX" altLang="es-MX" sz="2400" dirty="0">
                <a:solidFill>
                  <a:schemeClr val="bg1"/>
                </a:solidFill>
                <a:latin typeface="Arial" panose="020B0604020202020204" pitchFamily="34" charset="0"/>
                <a:cs typeface="Arial" panose="020B0604020202020204" pitchFamily="34" charset="0"/>
              </a:rPr>
              <a:t>Información solicitada, </a:t>
            </a:r>
          </a:p>
          <a:p>
            <a:pPr algn="just">
              <a:buClr>
                <a:srgbClr val="000000"/>
              </a:buClr>
              <a:buSzPct val="100000"/>
              <a:defRPr/>
            </a:pPr>
            <a:r>
              <a:rPr lang="es-MX" altLang="es-MX" sz="2400" dirty="0">
                <a:solidFill>
                  <a:schemeClr val="bg1"/>
                </a:solidFill>
                <a:latin typeface="Arial" panose="020B0604020202020204" pitchFamily="34" charset="0"/>
                <a:cs typeface="Arial" panose="020B0604020202020204" pitchFamily="34" charset="0"/>
              </a:rPr>
              <a:t>      así como la forma</a:t>
            </a:r>
          </a:p>
          <a:p>
            <a:pPr algn="just">
              <a:buClr>
                <a:srgbClr val="000000"/>
              </a:buClr>
              <a:buSzPct val="100000"/>
              <a:defRPr/>
            </a:pPr>
            <a:r>
              <a:rPr lang="es-MX" altLang="es-MX" sz="2400" dirty="0">
                <a:solidFill>
                  <a:schemeClr val="bg1"/>
                </a:solidFill>
                <a:latin typeface="Arial" panose="020B0604020202020204" pitchFamily="34" charset="0"/>
                <a:cs typeface="Arial" panose="020B0604020202020204" pitchFamily="34" charset="0"/>
              </a:rPr>
              <a:t>      y medio de acceso</a:t>
            </a:r>
          </a:p>
        </p:txBody>
      </p:sp>
      <p:sp>
        <p:nvSpPr>
          <p:cNvPr id="2" name="Rectángulo 1"/>
          <p:cNvSpPr/>
          <p:nvPr/>
        </p:nvSpPr>
        <p:spPr>
          <a:xfrm>
            <a:off x="1104071" y="1342663"/>
            <a:ext cx="3330058" cy="954107"/>
          </a:xfrm>
          <a:prstGeom prst="rect">
            <a:avLst/>
          </a:prstGeom>
        </p:spPr>
        <p:txBody>
          <a:bodyPr wrap="square">
            <a:spAutoFit/>
          </a:bodyPr>
          <a:lstStyle/>
          <a:p>
            <a:pPr marL="197178">
              <a:buClr>
                <a:srgbClr val="000000"/>
              </a:buClr>
              <a:buSzPct val="100000"/>
              <a:defRPr/>
            </a:pPr>
            <a:r>
              <a:rPr lang="es-MX" sz="2800" b="1" dirty="0">
                <a:solidFill>
                  <a:schemeClr val="bg1">
                    <a:lumMod val="50000"/>
                  </a:schemeClr>
                </a:solidFill>
                <a:effectLst>
                  <a:outerShdw blurRad="38100" dist="38100" dir="2700000" algn="tl">
                    <a:srgbClr val="000000">
                      <a:alpha val="43137"/>
                    </a:srgbClr>
                  </a:outerShdw>
                </a:effectLst>
                <a:latin typeface="Arial"/>
                <a:cs typeface="Arial"/>
              </a:rPr>
              <a:t>REQUIS</a:t>
            </a:r>
            <a:r>
              <a:rPr lang="es-MX" sz="2800" b="1" spc="7" dirty="0">
                <a:solidFill>
                  <a:schemeClr val="bg1">
                    <a:lumMod val="50000"/>
                  </a:schemeClr>
                </a:solidFill>
                <a:effectLst>
                  <a:outerShdw blurRad="38100" dist="38100" dir="2700000" algn="tl">
                    <a:srgbClr val="000000">
                      <a:alpha val="43137"/>
                    </a:srgbClr>
                  </a:outerShdw>
                </a:effectLst>
                <a:latin typeface="Arial"/>
                <a:cs typeface="Arial"/>
              </a:rPr>
              <a:t>I</a:t>
            </a:r>
            <a:r>
              <a:rPr lang="es-MX" sz="2800" b="1" dirty="0">
                <a:solidFill>
                  <a:schemeClr val="bg1">
                    <a:lumMod val="50000"/>
                  </a:schemeClr>
                </a:solidFill>
                <a:effectLst>
                  <a:outerShdw blurRad="38100" dist="38100" dir="2700000" algn="tl">
                    <a:srgbClr val="000000">
                      <a:alpha val="43137"/>
                    </a:srgbClr>
                  </a:outerShdw>
                </a:effectLst>
                <a:latin typeface="Arial"/>
                <a:cs typeface="Arial"/>
              </a:rPr>
              <a:t>TOS DE</a:t>
            </a:r>
          </a:p>
          <a:p>
            <a:pPr marL="197178">
              <a:buClr>
                <a:srgbClr val="000000"/>
              </a:buClr>
              <a:buSzPct val="100000"/>
              <a:defRPr/>
            </a:pPr>
            <a:r>
              <a:rPr lang="es-MX" sz="2800" b="1" dirty="0">
                <a:solidFill>
                  <a:schemeClr val="bg1">
                    <a:lumMod val="50000"/>
                  </a:schemeClr>
                </a:solidFill>
                <a:effectLst>
                  <a:outerShdw blurRad="38100" dist="38100" dir="2700000" algn="tl">
                    <a:srgbClr val="000000">
                      <a:alpha val="43137"/>
                    </a:srgbClr>
                  </a:outerShdw>
                </a:effectLst>
                <a:latin typeface="Arial"/>
                <a:cs typeface="Arial"/>
              </a:rPr>
              <a:t>LA SOLI</a:t>
            </a:r>
            <a:r>
              <a:rPr lang="es-MX" sz="2800" b="1" spc="7" dirty="0">
                <a:solidFill>
                  <a:schemeClr val="bg1">
                    <a:lumMod val="50000"/>
                  </a:schemeClr>
                </a:solidFill>
                <a:effectLst>
                  <a:outerShdw blurRad="38100" dist="38100" dir="2700000" algn="tl">
                    <a:srgbClr val="000000">
                      <a:alpha val="43137"/>
                    </a:srgbClr>
                  </a:outerShdw>
                </a:effectLst>
                <a:latin typeface="Arial"/>
                <a:cs typeface="Arial"/>
              </a:rPr>
              <a:t>C</a:t>
            </a:r>
            <a:r>
              <a:rPr lang="es-MX" sz="2800" b="1" dirty="0">
                <a:solidFill>
                  <a:schemeClr val="bg1">
                    <a:lumMod val="50000"/>
                  </a:schemeClr>
                </a:solidFill>
                <a:effectLst>
                  <a:outerShdw blurRad="38100" dist="38100" dir="2700000" algn="tl">
                    <a:srgbClr val="000000">
                      <a:alpha val="43137"/>
                    </a:srgbClr>
                  </a:outerShdw>
                </a:effectLst>
                <a:latin typeface="Arial"/>
                <a:cs typeface="Arial"/>
              </a:rPr>
              <a:t>ITUD</a:t>
            </a:r>
          </a:p>
        </p:txBody>
      </p:sp>
      <p:sp>
        <p:nvSpPr>
          <p:cNvPr id="7" name="5 CuadroTexto"/>
          <p:cNvSpPr txBox="1"/>
          <p:nvPr/>
        </p:nvSpPr>
        <p:spPr>
          <a:xfrm>
            <a:off x="1818692" y="3121385"/>
            <a:ext cx="2129621" cy="1446550"/>
          </a:xfrm>
          <a:prstGeom prst="rect">
            <a:avLst/>
          </a:prstGeom>
          <a:noFill/>
        </p:spPr>
        <p:txBody>
          <a:bodyPr wrap="square" rtlCol="0">
            <a:spAutoFit/>
          </a:bodyPr>
          <a:lstStyle/>
          <a:p>
            <a:r>
              <a:rPr lang="es-MX" sz="2200" dirty="0">
                <a:solidFill>
                  <a:schemeClr val="bg1">
                    <a:lumMod val="50000"/>
                  </a:schemeClr>
                </a:solidFill>
              </a:rPr>
              <a:t>El nombre del solicitante o seudónimo será opcional. </a:t>
            </a:r>
          </a:p>
        </p:txBody>
      </p:sp>
      <p:sp>
        <p:nvSpPr>
          <p:cNvPr id="8" name="Rectángulo 7"/>
          <p:cNvSpPr/>
          <p:nvPr/>
        </p:nvSpPr>
        <p:spPr>
          <a:xfrm>
            <a:off x="1302721" y="2939738"/>
            <a:ext cx="2900100" cy="1580954"/>
          </a:xfrm>
          <a:prstGeom prst="rect">
            <a:avLst/>
          </a:prstGeom>
          <a:noFill/>
          <a:ln w="38100" cmpd="sng">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9" name="Rectángulo 8"/>
          <p:cNvSpPr/>
          <p:nvPr/>
        </p:nvSpPr>
        <p:spPr>
          <a:xfrm>
            <a:off x="1404146" y="3054038"/>
            <a:ext cx="2642119" cy="1580954"/>
          </a:xfrm>
          <a:prstGeom prst="rect">
            <a:avLst/>
          </a:prstGeom>
          <a:noFill/>
          <a:ln w="38100" cmpd="sng">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0" name="Rectángulo 9"/>
          <p:cNvSpPr/>
          <p:nvPr/>
        </p:nvSpPr>
        <p:spPr>
          <a:xfrm>
            <a:off x="1344502" y="3121385"/>
            <a:ext cx="2603810" cy="1580954"/>
          </a:xfrm>
          <a:prstGeom prst="rect">
            <a:avLst/>
          </a:prstGeom>
          <a:noFill/>
          <a:ln w="38100" cmpd="sng">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TextBox 7"/>
          <p:cNvSpPr txBox="1">
            <a:spLocks noChangeArrowheads="1"/>
          </p:cNvSpPr>
          <p:nvPr/>
        </p:nvSpPr>
        <p:spPr bwMode="auto">
          <a:xfrm>
            <a:off x="1480697" y="6038340"/>
            <a:ext cx="3089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a:solidFill>
                  <a:srgbClr val="7F7F7F"/>
                </a:solidFill>
                <a:latin typeface="Arial" panose="020B0604020202020204" pitchFamily="34" charset="0"/>
                <a:cs typeface="Arial" panose="020B0604020202020204" pitchFamily="34" charset="0"/>
              </a:rPr>
              <a:t>79</a:t>
            </a:r>
            <a:endParaRPr lang="en-US" altLang="es-MX" sz="1600" b="1" dirty="0">
              <a:solidFill>
                <a:srgbClr val="7F7F7F"/>
              </a:solidFill>
              <a:latin typeface="Arial" panose="020B0604020202020204" pitchFamily="34" charset="0"/>
              <a:cs typeface="Arial" panose="020B0604020202020204" pitchFamily="34" charset="0"/>
            </a:endParaRPr>
          </a:p>
        </p:txBody>
      </p:sp>
      <p:sp>
        <p:nvSpPr>
          <p:cNvPr id="11" name="object 4"/>
          <p:cNvSpPr txBox="1">
            <a:spLocks noChangeArrowheads="1"/>
          </p:cNvSpPr>
          <p:nvPr/>
        </p:nvSpPr>
        <p:spPr bwMode="auto">
          <a:xfrm>
            <a:off x="1540783" y="448902"/>
            <a:ext cx="1805950" cy="54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eaLnBrk="1">
              <a:lnSpc>
                <a:spcPct val="100000"/>
              </a:lnSpc>
            </a:pPr>
            <a:r>
              <a:rPr lang="es-MX" altLang="es-MX" sz="3600" b="1" dirty="0">
                <a:solidFill>
                  <a:srgbClr val="2E3B43"/>
                </a:solidFill>
                <a:latin typeface="+mn-lt"/>
              </a:rPr>
              <a:t>P. A. I.</a:t>
            </a:r>
          </a:p>
        </p:txBody>
      </p:sp>
      <p:sp>
        <p:nvSpPr>
          <p:cNvPr id="12" name="Rectángulo 11"/>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15" name="Picture 2" descr="Photo published for Reprueban todos los aspirantes al Itei | NTR Guadalajara"/>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6" name="Rectángulo redondeado 15"/>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7" name="Imagen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8" name="Rectángulo 17"/>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Rectángulo 18"/>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0" name="Picture 2" descr="Photo published for Reprueban todos los aspirantes al Itei | NTR Guadalajara"/>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21" name="5 CuadroTexto"/>
          <p:cNvSpPr txBox="1"/>
          <p:nvPr/>
        </p:nvSpPr>
        <p:spPr>
          <a:xfrm>
            <a:off x="1531800" y="4870339"/>
            <a:ext cx="2129621" cy="769441"/>
          </a:xfrm>
          <a:prstGeom prst="rect">
            <a:avLst/>
          </a:prstGeom>
          <a:noFill/>
        </p:spPr>
        <p:txBody>
          <a:bodyPr wrap="square" rtlCol="0">
            <a:spAutoFit/>
          </a:bodyPr>
          <a:lstStyle/>
          <a:p>
            <a:r>
              <a:rPr lang="es-MX" sz="2200" dirty="0" smtClean="0">
                <a:solidFill>
                  <a:schemeClr val="bg1">
                    <a:lumMod val="50000"/>
                  </a:schemeClr>
                </a:solidFill>
              </a:rPr>
              <a:t>Datos para su localización</a:t>
            </a:r>
            <a:endParaRPr lang="es-MX" sz="2200" dirty="0">
              <a:solidFill>
                <a:schemeClr val="bg1">
                  <a:lumMod val="50000"/>
                </a:schemeClr>
              </a:solidFill>
            </a:endParaRPr>
          </a:p>
        </p:txBody>
      </p:sp>
    </p:spTree>
    <p:extLst>
      <p:ext uri="{BB962C8B-B14F-4D97-AF65-F5344CB8AC3E}">
        <p14:creationId xmlns:p14="http://schemas.microsoft.com/office/powerpoint/2010/main" val="34226546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ítulo 1"/>
          <p:cNvSpPr>
            <a:spLocks noGrp="1"/>
          </p:cNvSpPr>
          <p:nvPr>
            <p:ph type="title"/>
          </p:nvPr>
        </p:nvSpPr>
        <p:spPr>
          <a:xfrm>
            <a:off x="6387892" y="1052736"/>
            <a:ext cx="4100597" cy="603716"/>
          </a:xfrm>
        </p:spPr>
        <p:txBody>
          <a:bodyPr>
            <a:normAutofit fontScale="90000"/>
          </a:bodyPr>
          <a:lstStyle/>
          <a:p>
            <a:r>
              <a:rPr lang="es-MX" altLang="es-MX" sz="2600" b="1" dirty="0">
                <a:solidFill>
                  <a:schemeClr val="bg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Presentación de la Solicitud de Información</a:t>
            </a:r>
          </a:p>
        </p:txBody>
      </p:sp>
      <p:pic>
        <p:nvPicPr>
          <p:cNvPr id="37891" name="Imagen 2"/>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81945" y="1321689"/>
            <a:ext cx="983857" cy="1344606"/>
          </a:xfrm>
          <a:prstGeom prst="rect">
            <a:avLst/>
          </a:prstGeom>
          <a:noFill/>
          <a:ln w="9525">
            <a:noFill/>
            <a:miter lim="800000"/>
            <a:headEnd/>
            <a:tailEnd/>
          </a:ln>
          <a:extLst/>
        </p:spPr>
      </p:pic>
      <p:pic>
        <p:nvPicPr>
          <p:cNvPr id="37892" name="Imagen 3"/>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31904" y="1321690"/>
            <a:ext cx="755386" cy="1027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CuadroTexto 4"/>
          <p:cNvSpPr txBox="1">
            <a:spLocks noChangeArrowheads="1"/>
          </p:cNvSpPr>
          <p:nvPr/>
        </p:nvSpPr>
        <p:spPr bwMode="auto">
          <a:xfrm>
            <a:off x="6169700" y="2033090"/>
            <a:ext cx="165449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a:lnSpc>
                <a:spcPct val="96000"/>
              </a:lnSpc>
              <a:buClr>
                <a:srgbClr val="000000"/>
              </a:buClr>
              <a:buSzPct val="100000"/>
              <a:buFont typeface="Times New Roman" panose="02020603050405020304" pitchFamily="18" charset="0"/>
              <a:buNone/>
            </a:pPr>
            <a:r>
              <a:rPr lang="es-MX" altLang="es-MX" sz="2000" dirty="0">
                <a:solidFill>
                  <a:schemeClr val="accent2"/>
                </a:solidFill>
                <a:latin typeface="Arial" panose="020B0604020202020204" pitchFamily="34" charset="0"/>
                <a:cs typeface="Arial" panose="020B0604020202020204" pitchFamily="34" charset="0"/>
              </a:rPr>
              <a:t>Competente</a:t>
            </a:r>
          </a:p>
        </p:txBody>
      </p:sp>
      <p:pic>
        <p:nvPicPr>
          <p:cNvPr id="37894" name="Imagen 5"/>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4682" y="2478304"/>
            <a:ext cx="1061198" cy="11667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7896" name="Rectángulo 7"/>
          <p:cNvSpPr>
            <a:spLocks noChangeArrowheads="1"/>
          </p:cNvSpPr>
          <p:nvPr/>
        </p:nvSpPr>
        <p:spPr bwMode="auto">
          <a:xfrm>
            <a:off x="5159896" y="2666296"/>
            <a:ext cx="5256584"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96000"/>
              </a:lnSpc>
              <a:spcBef>
                <a:spcPts val="323"/>
              </a:spcBef>
              <a:buClr>
                <a:srgbClr val="000000"/>
              </a:buClr>
              <a:buSzPct val="100000"/>
            </a:pPr>
            <a:r>
              <a:rPr lang="es-MX" altLang="es-MX" sz="2000" dirty="0">
                <a:solidFill>
                  <a:schemeClr val="bg1">
                    <a:lumMod val="50000"/>
                  </a:schemeClr>
                </a:solidFill>
                <a:latin typeface="Arial" panose="020B0604020202020204" pitchFamily="34" charset="0"/>
                <a:cs typeface="Arial" panose="020B0604020202020204" pitchFamily="34" charset="0"/>
              </a:rPr>
              <a:t>En el término de 3 días hábiles, la remitirá al S.O. que corresponda su atención y notificara al solicitante</a:t>
            </a:r>
          </a:p>
        </p:txBody>
      </p:sp>
      <p:sp>
        <p:nvSpPr>
          <p:cNvPr id="37898" name="Rectángulo 10"/>
          <p:cNvSpPr>
            <a:spLocks noChangeArrowheads="1"/>
          </p:cNvSpPr>
          <p:nvPr/>
        </p:nvSpPr>
        <p:spPr bwMode="auto">
          <a:xfrm>
            <a:off x="4290472" y="3875382"/>
            <a:ext cx="612600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spcBef>
                <a:spcPts val="323"/>
              </a:spcBef>
              <a:buClr>
                <a:srgbClr val="000000"/>
              </a:buClr>
              <a:buSzPct val="100000"/>
            </a:pPr>
            <a:r>
              <a:rPr lang="es-MX" altLang="es-MX" sz="2000" dirty="0">
                <a:solidFill>
                  <a:schemeClr val="accent2"/>
                </a:solidFill>
                <a:latin typeface="Arial" panose="020B0604020202020204" pitchFamily="34" charset="0"/>
                <a:cs typeface="Arial" panose="020B0604020202020204" pitchFamily="34" charset="0"/>
              </a:rPr>
              <a:t>Incompetente</a:t>
            </a:r>
            <a:r>
              <a:rPr lang="es-MX" altLang="es-MX" sz="2000" dirty="0">
                <a:solidFill>
                  <a:schemeClr val="bg1">
                    <a:lumMod val="50000"/>
                  </a:schemeClr>
                </a:solidFill>
                <a:latin typeface="Arial" panose="020B0604020202020204" pitchFamily="34" charset="0"/>
                <a:cs typeface="Arial" panose="020B0604020202020204" pitchFamily="34" charset="0"/>
              </a:rPr>
              <a:t>. Al día hábil siguiente deberá de remitir a la UT y notificar al solicitante.</a:t>
            </a:r>
          </a:p>
        </p:txBody>
      </p:sp>
      <p:pic>
        <p:nvPicPr>
          <p:cNvPr id="37899" name="Imagen 11"/>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57888" y="4574663"/>
            <a:ext cx="953736" cy="94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1" name="Rectángulo 13"/>
          <p:cNvSpPr>
            <a:spLocks noChangeArrowheads="1"/>
          </p:cNvSpPr>
          <p:nvPr/>
        </p:nvSpPr>
        <p:spPr bwMode="auto">
          <a:xfrm>
            <a:off x="2914110" y="4641063"/>
            <a:ext cx="750237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spcBef>
                <a:spcPts val="323"/>
              </a:spcBef>
              <a:buClr>
                <a:srgbClr val="000000"/>
              </a:buClr>
              <a:buSzPct val="100000"/>
            </a:pPr>
            <a:r>
              <a:rPr lang="es-MX" altLang="es-MX" sz="2000" dirty="0">
                <a:solidFill>
                  <a:schemeClr val="bg1">
                    <a:lumMod val="50000"/>
                  </a:schemeClr>
                </a:solidFill>
                <a:latin typeface="Arial" panose="020B0604020202020204" pitchFamily="34" charset="0"/>
                <a:cs typeface="Arial" panose="020B0604020202020204" pitchFamily="34" charset="0"/>
              </a:rPr>
              <a:t>Al día hábil siguiente deberá de remitirla al S. O. competente y notificar al particular. En caso del que el S. O. al que se remitió no sea competente remitirla al ITEI.</a:t>
            </a:r>
          </a:p>
        </p:txBody>
      </p:sp>
      <p:pic>
        <p:nvPicPr>
          <p:cNvPr id="37902" name="Imagen 14"/>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71228" y="3703823"/>
            <a:ext cx="936540" cy="8012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6" name="TextBox 7"/>
          <p:cNvSpPr txBox="1">
            <a:spLocks noChangeArrowheads="1"/>
          </p:cNvSpPr>
          <p:nvPr/>
        </p:nvSpPr>
        <p:spPr bwMode="auto">
          <a:xfrm>
            <a:off x="7326636" y="5682734"/>
            <a:ext cx="3089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a:solidFill>
                  <a:srgbClr val="7F7F7F"/>
                </a:solidFill>
                <a:latin typeface="Arial" panose="020B0604020202020204" pitchFamily="34" charset="0"/>
                <a:cs typeface="Arial" panose="020B0604020202020204" pitchFamily="34" charset="0"/>
              </a:rPr>
              <a:t>81</a:t>
            </a:r>
            <a:endParaRPr lang="en-US" altLang="es-MX" sz="1600" b="1" dirty="0">
              <a:solidFill>
                <a:srgbClr val="7F7F7F"/>
              </a:solidFill>
              <a:latin typeface="Arial" panose="020B0604020202020204" pitchFamily="34" charset="0"/>
              <a:cs typeface="Arial" panose="020B0604020202020204" pitchFamily="34" charset="0"/>
            </a:endParaRPr>
          </a:p>
        </p:txBody>
      </p:sp>
      <p:sp>
        <p:nvSpPr>
          <p:cNvPr id="17" name="object 4"/>
          <p:cNvSpPr txBox="1">
            <a:spLocks noChangeArrowheads="1"/>
          </p:cNvSpPr>
          <p:nvPr/>
        </p:nvSpPr>
        <p:spPr bwMode="auto">
          <a:xfrm>
            <a:off x="9264352" y="360022"/>
            <a:ext cx="1302898" cy="54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eaLnBrk="1">
              <a:lnSpc>
                <a:spcPct val="100000"/>
              </a:lnSpc>
            </a:pPr>
            <a:r>
              <a:rPr lang="es-MX" altLang="es-MX" sz="3600" b="1" dirty="0">
                <a:solidFill>
                  <a:srgbClr val="2E3B43"/>
                </a:solidFill>
                <a:latin typeface="+mn-lt"/>
              </a:rPr>
              <a:t>P. A. I.</a:t>
            </a:r>
          </a:p>
        </p:txBody>
      </p:sp>
      <p:sp>
        <p:nvSpPr>
          <p:cNvPr id="2" name="Flecha derecha 1"/>
          <p:cNvSpPr/>
          <p:nvPr/>
        </p:nvSpPr>
        <p:spPr>
          <a:xfrm>
            <a:off x="3071228" y="1854490"/>
            <a:ext cx="1368152" cy="250608"/>
          </a:xfrm>
          <a:prstGeom prst="rightArrow">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50000"/>
                </a:schemeClr>
              </a:solidFill>
            </a:endParaRPr>
          </a:p>
        </p:txBody>
      </p:sp>
      <p:sp>
        <p:nvSpPr>
          <p:cNvPr id="18" name="Flecha derecha 17"/>
          <p:cNvSpPr/>
          <p:nvPr/>
        </p:nvSpPr>
        <p:spPr>
          <a:xfrm rot="1332927">
            <a:off x="3042729" y="2633632"/>
            <a:ext cx="802159" cy="293905"/>
          </a:xfrm>
          <a:prstGeom prst="rightArrow">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50000"/>
                </a:schemeClr>
              </a:solidFill>
            </a:endParaRPr>
          </a:p>
        </p:txBody>
      </p:sp>
      <p:sp>
        <p:nvSpPr>
          <p:cNvPr id="19" name="Flecha derecha 18"/>
          <p:cNvSpPr/>
          <p:nvPr/>
        </p:nvSpPr>
        <p:spPr>
          <a:xfrm rot="3227116">
            <a:off x="2540161" y="3333587"/>
            <a:ext cx="707632" cy="279282"/>
          </a:xfrm>
          <a:prstGeom prst="rightArrow">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50000"/>
                </a:schemeClr>
              </a:solidFill>
            </a:endParaRPr>
          </a:p>
        </p:txBody>
      </p:sp>
      <p:sp>
        <p:nvSpPr>
          <p:cNvPr id="20" name="Flecha derecha 19"/>
          <p:cNvSpPr/>
          <p:nvPr/>
        </p:nvSpPr>
        <p:spPr>
          <a:xfrm rot="5400000">
            <a:off x="1427673" y="3657218"/>
            <a:ext cx="1121160" cy="294613"/>
          </a:xfrm>
          <a:prstGeom prst="rightArrow">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50000"/>
                </a:schemeClr>
              </a:solidFill>
            </a:endParaRPr>
          </a:p>
        </p:txBody>
      </p:sp>
      <p:sp>
        <p:nvSpPr>
          <p:cNvPr id="21" name="Rectángulo 20"/>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23" name="Picture 2" descr="Photo published for Reprueban todos los aspirantes al Itei | NTR Guadalajara"/>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24" name="Rectángulo redondeado 23"/>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5" name="Imagen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26" name="Rectángulo 25"/>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7" name="Rectángulo 26"/>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8" name="Picture 2" descr="Photo published for Reprueban todos los aspirantes al Itei | NTR Guadalajara"/>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4554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13115" y="3429902"/>
            <a:ext cx="6619634" cy="523220"/>
          </a:xfrm>
          <a:prstGeom prst="rect">
            <a:avLst/>
          </a:prstGeom>
        </p:spPr>
        <p:txBody>
          <a:bodyPr wrap="square">
            <a:spAutoFit/>
          </a:bodyPr>
          <a:lstStyle/>
          <a:p>
            <a:pPr algn="ctr"/>
            <a:r>
              <a:rPr lang="es-MX" sz="2800" dirty="0">
                <a:solidFill>
                  <a:schemeClr val="tx1">
                    <a:lumMod val="75000"/>
                    <a:lumOff val="25000"/>
                  </a:schemeClr>
                </a:solidFill>
                <a:latin typeface="+mj-lt"/>
                <a:cs typeface="Arial" panose="020B0604020202020204" pitchFamily="34" charset="0"/>
              </a:rPr>
              <a:t>El ABC de las solicitudes de información</a:t>
            </a:r>
          </a:p>
        </p:txBody>
      </p:sp>
      <p:sp>
        <p:nvSpPr>
          <p:cNvPr id="4" name="2 Marcador de contenido"/>
          <p:cNvSpPr>
            <a:spLocks noGrp="1"/>
          </p:cNvSpPr>
          <p:nvPr>
            <p:ph sz="half" idx="1"/>
          </p:nvPr>
        </p:nvSpPr>
        <p:spPr>
          <a:xfrm>
            <a:off x="1429734" y="4078665"/>
            <a:ext cx="9021927" cy="4005064"/>
          </a:xfrm>
        </p:spPr>
        <p:txBody>
          <a:bodyPr>
            <a:normAutofit/>
          </a:bodyPr>
          <a:lstStyle/>
          <a:p>
            <a:pPr algn="just">
              <a:buNone/>
            </a:pPr>
            <a:endParaRPr lang="es-MX" sz="1800" dirty="0">
              <a:solidFill>
                <a:schemeClr val="tx1">
                  <a:lumMod val="75000"/>
                  <a:lumOff val="25000"/>
                </a:schemeClr>
              </a:solidFill>
              <a:latin typeface="+mj-lt"/>
              <a:cs typeface="Arial" panose="020B0604020202020204" pitchFamily="34" charset="0"/>
            </a:endParaRPr>
          </a:p>
          <a:p>
            <a:pPr algn="just"/>
            <a:r>
              <a:rPr lang="es-MX" sz="2000" dirty="0">
                <a:solidFill>
                  <a:schemeClr val="tx1">
                    <a:lumMod val="75000"/>
                    <a:lumOff val="25000"/>
                  </a:schemeClr>
                </a:solidFill>
                <a:latin typeface="+mj-lt"/>
                <a:cs typeface="Arial" panose="020B0604020202020204" pitchFamily="34" charset="0"/>
              </a:rPr>
              <a:t>Cuando no se declare incompetencia o prevención se presume que fue admitida.</a:t>
            </a:r>
          </a:p>
          <a:p>
            <a:pPr algn="just"/>
            <a:endParaRPr lang="es-MX" sz="1000" dirty="0">
              <a:solidFill>
                <a:schemeClr val="tx1">
                  <a:lumMod val="75000"/>
                  <a:lumOff val="25000"/>
                </a:schemeClr>
              </a:solidFill>
              <a:latin typeface="+mj-lt"/>
              <a:cs typeface="Arial" panose="020B0604020202020204" pitchFamily="34" charset="0"/>
            </a:endParaRPr>
          </a:p>
          <a:p>
            <a:pPr algn="just"/>
            <a:r>
              <a:rPr lang="es-MX" sz="2000" dirty="0">
                <a:solidFill>
                  <a:schemeClr val="tx1">
                    <a:lumMod val="75000"/>
                    <a:lumOff val="25000"/>
                  </a:schemeClr>
                </a:solidFill>
                <a:latin typeface="+mj-lt"/>
                <a:cs typeface="Arial" panose="020B0604020202020204" pitchFamily="34" charset="0"/>
              </a:rPr>
              <a:t>Otorgar facilidades para las personas que hablen lenguas indígenas</a:t>
            </a:r>
          </a:p>
          <a:p>
            <a:pPr algn="just"/>
            <a:endParaRPr lang="es-MX" sz="1000" dirty="0">
              <a:solidFill>
                <a:schemeClr val="tx1">
                  <a:lumMod val="75000"/>
                  <a:lumOff val="25000"/>
                </a:schemeClr>
              </a:solidFill>
              <a:latin typeface="+mj-lt"/>
              <a:cs typeface="Arial" panose="020B0604020202020204" pitchFamily="34" charset="0"/>
            </a:endParaRPr>
          </a:p>
          <a:p>
            <a:pPr algn="just"/>
            <a:r>
              <a:rPr lang="es-MX" sz="2000" dirty="0">
                <a:solidFill>
                  <a:schemeClr val="tx1">
                    <a:lumMod val="75000"/>
                    <a:lumOff val="25000"/>
                  </a:schemeClr>
                </a:solidFill>
                <a:latin typeface="+mj-lt"/>
                <a:cs typeface="Arial" panose="020B0604020202020204" pitchFamily="34" charset="0"/>
              </a:rPr>
              <a:t>EN CASO DE INFORMACIÓN FUNDAMENTAL 5 DÍAS HÁBILES.</a:t>
            </a:r>
          </a:p>
          <a:p>
            <a:pPr algn="just"/>
            <a:endParaRPr lang="es-MX" sz="2000" dirty="0">
              <a:solidFill>
                <a:schemeClr val="tx1">
                  <a:lumMod val="75000"/>
                  <a:lumOff val="25000"/>
                </a:schemeClr>
              </a:solidFill>
              <a:latin typeface="+mj-lt"/>
              <a:cs typeface="Arial" panose="020B0604020202020204" pitchFamily="34" charset="0"/>
            </a:endParaRPr>
          </a:p>
          <a:p>
            <a:pPr algn="just"/>
            <a:endParaRPr lang="es-MX" sz="2000" dirty="0">
              <a:solidFill>
                <a:schemeClr val="tx1">
                  <a:lumMod val="75000"/>
                  <a:lumOff val="25000"/>
                </a:schemeClr>
              </a:solidFill>
              <a:latin typeface="+mj-lt"/>
              <a:cs typeface="Arial" panose="020B0604020202020204" pitchFamily="34" charset="0"/>
            </a:endParaRPr>
          </a:p>
        </p:txBody>
      </p:sp>
      <p:sp>
        <p:nvSpPr>
          <p:cNvPr id="7" name="Rectángulo 6"/>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9"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redondeado 9"/>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Imagen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3" name="Rectángulo 12"/>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13"/>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
          <p:cNvSpPr>
            <a:spLocks noGrp="1"/>
          </p:cNvSpPr>
          <p:nvPr>
            <p:ph type="title"/>
          </p:nvPr>
        </p:nvSpPr>
        <p:spPr>
          <a:xfrm>
            <a:off x="307377" y="241216"/>
            <a:ext cx="10515600" cy="690943"/>
          </a:xfrm>
        </p:spPr>
        <p:txBody>
          <a:bodyPr>
            <a:normAutofit/>
          </a:bodyPr>
          <a:lstStyle/>
          <a:p>
            <a:r>
              <a:rPr lang="es-MX" sz="3600" b="1" dirty="0" smtClean="0">
                <a:solidFill>
                  <a:srgbClr val="2E3B43"/>
                </a:solidFill>
                <a:latin typeface="+mn-lt"/>
              </a:rPr>
              <a:t>Revisión de requisitos</a:t>
            </a:r>
            <a:endParaRPr lang="es-MX" sz="3600" b="1" dirty="0">
              <a:solidFill>
                <a:srgbClr val="2E3B43"/>
              </a:solidFill>
              <a:latin typeface="+mn-lt"/>
            </a:endParaRPr>
          </a:p>
        </p:txBody>
      </p:sp>
      <p:sp>
        <p:nvSpPr>
          <p:cNvPr id="17" name="Marcador de contenido 2"/>
          <p:cNvSpPr>
            <a:spLocks noGrp="1"/>
          </p:cNvSpPr>
          <p:nvPr>
            <p:ph idx="1"/>
          </p:nvPr>
        </p:nvSpPr>
        <p:spPr>
          <a:xfrm>
            <a:off x="529107" y="1089317"/>
            <a:ext cx="9922554" cy="1651671"/>
          </a:xfrm>
        </p:spPr>
        <p:txBody>
          <a:bodyPr>
            <a:normAutofit fontScale="92500"/>
          </a:bodyPr>
          <a:lstStyle/>
          <a:p>
            <a:pPr>
              <a:buBlip>
                <a:blip r:embed="rId4"/>
              </a:buBlip>
            </a:pPr>
            <a:r>
              <a:rPr lang="es-MX" sz="2400" dirty="0" smtClean="0"/>
              <a:t>UT cumplan con artículo 79</a:t>
            </a:r>
          </a:p>
          <a:p>
            <a:pPr>
              <a:buBlip>
                <a:blip r:embed="rId4"/>
              </a:buBlip>
            </a:pPr>
            <a:r>
              <a:rPr lang="es-MX" sz="2400" dirty="0" smtClean="0"/>
              <a:t>Prevención a falta de requisitos, tener por no presentada</a:t>
            </a:r>
          </a:p>
          <a:p>
            <a:pPr>
              <a:buBlip>
                <a:blip r:embed="rId4"/>
              </a:buBlip>
            </a:pPr>
            <a:r>
              <a:rPr lang="es-MX" sz="2400" dirty="0" smtClean="0"/>
              <a:t>Incompetencia, competencia </a:t>
            </a:r>
            <a:r>
              <a:rPr lang="es-MX" sz="2400" dirty="0"/>
              <a:t>concurrente </a:t>
            </a:r>
            <a:r>
              <a:rPr lang="es-MX" sz="2400" dirty="0" smtClean="0"/>
              <a:t>Criterio </a:t>
            </a:r>
            <a:r>
              <a:rPr lang="es-MX" sz="2400" dirty="0"/>
              <a:t>015/13 </a:t>
            </a:r>
            <a:r>
              <a:rPr lang="es-MX" sz="2400" dirty="0" smtClean="0"/>
              <a:t>IFAI</a:t>
            </a:r>
            <a:r>
              <a:rPr lang="es-MX" sz="2400" dirty="0"/>
              <a:t>, ahora INAI</a:t>
            </a:r>
            <a:r>
              <a:rPr lang="es-MX" sz="2400" dirty="0" smtClean="0"/>
              <a:t>, consulta jurídica </a:t>
            </a:r>
            <a:r>
              <a:rPr lang="es-MX" sz="2400" dirty="0"/>
              <a:t>02/2016 ITEI, </a:t>
            </a:r>
            <a:r>
              <a:rPr lang="es-MX" sz="2400" dirty="0" smtClean="0"/>
              <a:t>constancia de transmisión de información confidencial.</a:t>
            </a:r>
          </a:p>
          <a:p>
            <a:endParaRPr lang="es-MX" sz="2400" dirty="0" smtClean="0"/>
          </a:p>
          <a:p>
            <a:endParaRPr lang="es-MX" sz="2400" dirty="0"/>
          </a:p>
        </p:txBody>
      </p:sp>
      <p:sp>
        <p:nvSpPr>
          <p:cNvPr id="18" name="TextBox 7"/>
          <p:cNvSpPr txBox="1">
            <a:spLocks noChangeArrowheads="1"/>
          </p:cNvSpPr>
          <p:nvPr/>
        </p:nvSpPr>
        <p:spPr bwMode="auto">
          <a:xfrm>
            <a:off x="7362034" y="2934190"/>
            <a:ext cx="3089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smtClean="0">
                <a:solidFill>
                  <a:srgbClr val="7F7F7F"/>
                </a:solidFill>
                <a:latin typeface="Arial" panose="020B0604020202020204" pitchFamily="34" charset="0"/>
                <a:cs typeface="Arial" panose="020B0604020202020204" pitchFamily="34" charset="0"/>
              </a:rPr>
              <a:t>82</a:t>
            </a:r>
            <a:endParaRPr lang="en-US" altLang="es-MX" sz="1600" b="1" dirty="0">
              <a:solidFill>
                <a:srgbClr val="7F7F7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90210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2463" y="176072"/>
            <a:ext cx="10515600" cy="663037"/>
          </a:xfrm>
        </p:spPr>
        <p:txBody>
          <a:bodyPr>
            <a:normAutofit/>
          </a:bodyPr>
          <a:lstStyle/>
          <a:p>
            <a:r>
              <a:rPr lang="es-MX" sz="3600" b="1" dirty="0">
                <a:solidFill>
                  <a:srgbClr val="2E3B43"/>
                </a:solidFill>
                <a:latin typeface="+mn-lt"/>
              </a:rPr>
              <a:t>Artículo 8 vs 6 constitucionales</a:t>
            </a:r>
          </a:p>
        </p:txBody>
      </p:sp>
      <p:sp>
        <p:nvSpPr>
          <p:cNvPr id="3" name="Marcador de contenido 2"/>
          <p:cNvSpPr>
            <a:spLocks noGrp="1"/>
          </p:cNvSpPr>
          <p:nvPr>
            <p:ph idx="1"/>
          </p:nvPr>
        </p:nvSpPr>
        <p:spPr>
          <a:xfrm>
            <a:off x="128790" y="975683"/>
            <a:ext cx="10629274" cy="5592542"/>
          </a:xfrm>
        </p:spPr>
        <p:txBody>
          <a:bodyPr>
            <a:normAutofit fontScale="77500" lnSpcReduction="20000"/>
          </a:bodyPr>
          <a:lstStyle/>
          <a:p>
            <a:r>
              <a:rPr lang="es-MX" dirty="0"/>
              <a:t>"Consideraciones sobre las diferencias entre el Derecho a la Información Pública y el Derecho de Petición", aprobado el 31 de marzo de 2009 por </a:t>
            </a:r>
            <a:r>
              <a:rPr lang="es-MX" dirty="0" smtClean="0"/>
              <a:t>ITEI.</a:t>
            </a:r>
          </a:p>
          <a:p>
            <a:endParaRPr lang="es-MX" dirty="0"/>
          </a:p>
          <a:p>
            <a:pPr marL="0" indent="0" algn="just">
              <a:buNone/>
            </a:pPr>
            <a:r>
              <a:rPr lang="es-MX" i="1" dirty="0"/>
              <a:t>"(…) A través del ejercicio del derecho de acceso a la información pública, los titulares del mismo pueden solicitar la información referente de todos y cada uno de los documentos que en ejercicio de sus atribuciones generen y que reflejen precisamente la toma de decisiones de los sujetos obligados o de aquéllos que por cualquier concepto reciban, administren o apliquen recursos públicos.</a:t>
            </a:r>
          </a:p>
          <a:p>
            <a:pPr marL="0" indent="0" algn="just">
              <a:buNone/>
            </a:pPr>
            <a:r>
              <a:rPr lang="es-MX" i="1" dirty="0"/>
              <a:t>Por medio del derecho de petición, se pueden realizar planteamientos de situaciones que afecten la esfera de cualquier persona, solicitar servicios públicos tales como alumbrado público, recolección de basura, pavimentación, etcétera, o exigir explicaciones sobre las deficiencias de aquellos, ejercer derechos, interponer quejas, acciones o recursos legales, es decir, su finalidad no es propiamente resolver sobre el suministro de información pública tangible y con soporte documental, sino que su exigencia es responder por escrito, es decir, generar una respuesta razonada y legal a los planteamientos de quien ejerce su derecho. En otras palabras, su misión es mantener un vínculo de comunicación entre el gobernante y el gobernado, con el objeto de que éste último se haga escuchar por el primero sobre cualesquiera que sean sus inquietudes".</a:t>
            </a:r>
          </a:p>
          <a:p>
            <a:endParaRPr lang="es-MX" dirty="0" smtClean="0"/>
          </a:p>
          <a:p>
            <a:pPr marL="914400" lvl="2" indent="0">
              <a:buNone/>
            </a:pPr>
            <a:r>
              <a:rPr lang="es-MX" dirty="0" smtClean="0">
                <a:solidFill>
                  <a:schemeClr val="accent2"/>
                </a:solidFill>
              </a:rPr>
              <a:t>	PREVENCION </a:t>
            </a:r>
            <a:r>
              <a:rPr lang="es-MX" dirty="0">
                <a:solidFill>
                  <a:schemeClr val="accent2"/>
                </a:solidFill>
              </a:rPr>
              <a:t>DEMOSTRAR INTERES JURIDICO EN DERECHO ARCO</a:t>
            </a:r>
          </a:p>
        </p:txBody>
      </p:sp>
      <p:sp>
        <p:nvSpPr>
          <p:cNvPr id="4" name="Rectángulo 3"/>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5"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redondeado 8"/>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Tree>
    <p:extLst>
      <p:ext uri="{BB962C8B-B14F-4D97-AF65-F5344CB8AC3E}">
        <p14:creationId xmlns:p14="http://schemas.microsoft.com/office/powerpoint/2010/main" val="323535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4723718" y="5020870"/>
            <a:ext cx="5944282" cy="110520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65000"/>
                </a:schemeClr>
              </a:solidFill>
            </a:endParaRPr>
          </a:p>
        </p:txBody>
      </p:sp>
      <p:sp>
        <p:nvSpPr>
          <p:cNvPr id="4" name="Rectángulo 3"/>
          <p:cNvSpPr/>
          <p:nvPr/>
        </p:nvSpPr>
        <p:spPr>
          <a:xfrm>
            <a:off x="4511824" y="3812809"/>
            <a:ext cx="6156176" cy="1208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4758067" y="4990026"/>
            <a:ext cx="5656584" cy="1136052"/>
          </a:xfrm>
        </p:spPr>
        <p:txBody>
          <a:bodyPr>
            <a:noAutofit/>
          </a:bodyPr>
          <a:lstStyle/>
          <a:p>
            <a:pPr algn="r"/>
            <a:r>
              <a:rPr lang="es-MX" sz="3200" dirty="0" smtClean="0">
                <a:solidFill>
                  <a:schemeClr val="bg1"/>
                </a:solidFill>
                <a:latin typeface="+mn-lt"/>
                <a:cs typeface="Arial" panose="020B0604020202020204" pitchFamily="34" charset="0"/>
              </a:rPr>
              <a:t>2. Gestión Interna de las Solicitudes</a:t>
            </a:r>
            <a:endParaRPr lang="es-MX" sz="3200" dirty="0">
              <a:solidFill>
                <a:schemeClr val="bg1"/>
              </a:solidFill>
              <a:latin typeface="+mn-lt"/>
              <a:cs typeface="Arial" panose="020B0604020202020204" pitchFamily="34" charset="0"/>
            </a:endParaRPr>
          </a:p>
        </p:txBody>
      </p:sp>
      <p:sp>
        <p:nvSpPr>
          <p:cNvPr id="9" name="1 Título"/>
          <p:cNvSpPr txBox="1">
            <a:spLocks/>
          </p:cNvSpPr>
          <p:nvPr/>
        </p:nvSpPr>
        <p:spPr>
          <a:xfrm>
            <a:off x="2881105" y="3581705"/>
            <a:ext cx="2934072" cy="11360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3200" dirty="0">
                <a:solidFill>
                  <a:schemeClr val="bg1"/>
                </a:solidFill>
                <a:latin typeface="+mn-lt"/>
                <a:cs typeface="Arial" panose="020B0604020202020204" pitchFamily="34" charset="0"/>
              </a:rPr>
              <a:t>Tema </a:t>
            </a:r>
          </a:p>
        </p:txBody>
      </p:sp>
      <p:sp>
        <p:nvSpPr>
          <p:cNvPr id="7" name="Rectángulo redondeado 6"/>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1" name="Rectángulo 1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http://www.itei.org.mx/v3/micrositios/fotografia3/images/461_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439780" y="660978"/>
            <a:ext cx="6371168" cy="1200329"/>
          </a:xfrm>
          <a:prstGeom prst="rect">
            <a:avLst/>
          </a:prstGeom>
        </p:spPr>
        <p:txBody>
          <a:bodyPr wrap="none">
            <a:spAutoFit/>
          </a:bodyPr>
          <a:lstStyle/>
          <a:p>
            <a:r>
              <a:rPr lang="es-MX" sz="3600" b="1" dirty="0" smtClean="0">
                <a:solidFill>
                  <a:srgbClr val="2E3B43"/>
                </a:solidFill>
                <a:cs typeface="Arial" panose="020B0604020202020204" pitchFamily="34" charset="0"/>
              </a:rPr>
              <a:t>Diplomado en Transparencia y </a:t>
            </a:r>
          </a:p>
          <a:p>
            <a:r>
              <a:rPr lang="es-MX" sz="3600" b="1" dirty="0" smtClean="0">
                <a:solidFill>
                  <a:srgbClr val="2E3B43"/>
                </a:solidFill>
                <a:cs typeface="Arial" panose="020B0604020202020204" pitchFamily="34" charset="0"/>
              </a:rPr>
              <a:t>Protección de Datos Personales</a:t>
            </a:r>
            <a:endParaRPr lang="es-MX" sz="3600" b="1" dirty="0">
              <a:solidFill>
                <a:srgbClr val="2E3B43"/>
              </a:solidFill>
              <a:cs typeface="Arial" panose="020B0604020202020204" pitchFamily="34" charset="0"/>
            </a:endParaRPr>
          </a:p>
        </p:txBody>
      </p:sp>
      <p:sp>
        <p:nvSpPr>
          <p:cNvPr id="14" name="Marcador de texto 2"/>
          <p:cNvSpPr txBox="1">
            <a:spLocks/>
          </p:cNvSpPr>
          <p:nvPr/>
        </p:nvSpPr>
        <p:spPr>
          <a:xfrm>
            <a:off x="5954751" y="3923127"/>
            <a:ext cx="4459900" cy="1066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dirty="0" smtClean="0">
                <a:solidFill>
                  <a:schemeClr val="bg1"/>
                </a:solidFill>
              </a:rPr>
              <a:t>I. Procedimiento de Acceso a la Información</a:t>
            </a:r>
            <a:endParaRPr lang="es-MX" dirty="0">
              <a:solidFill>
                <a:schemeClr val="bg1"/>
              </a:solidFill>
            </a:endParaRPr>
          </a:p>
        </p:txBody>
      </p:sp>
    </p:spTree>
    <p:extLst>
      <p:ext uri="{BB962C8B-B14F-4D97-AF65-F5344CB8AC3E}">
        <p14:creationId xmlns:p14="http://schemas.microsoft.com/office/powerpoint/2010/main" val="34537483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773805" y="436369"/>
            <a:ext cx="10515600" cy="641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600" b="1" dirty="0" smtClean="0">
                <a:solidFill>
                  <a:srgbClr val="2E3B43"/>
                </a:solidFill>
                <a:latin typeface="+mn-lt"/>
              </a:rPr>
              <a:t>Integración del expediente</a:t>
            </a:r>
            <a:endParaRPr lang="es-MX" sz="3600" b="1" dirty="0">
              <a:solidFill>
                <a:srgbClr val="2E3B43"/>
              </a:solidFill>
              <a:latin typeface="+mn-lt"/>
            </a:endParaRPr>
          </a:p>
        </p:txBody>
      </p:sp>
      <p:sp>
        <p:nvSpPr>
          <p:cNvPr id="5" name="Marcador de contenido 2"/>
          <p:cNvSpPr txBox="1">
            <a:spLocks/>
          </p:cNvSpPr>
          <p:nvPr/>
        </p:nvSpPr>
        <p:spPr>
          <a:xfrm>
            <a:off x="773805" y="1779550"/>
            <a:ext cx="9338256" cy="25202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Blip>
                <a:blip r:embed="rId2"/>
              </a:buBlip>
            </a:pPr>
            <a:r>
              <a:rPr lang="es-MX" sz="2400" dirty="0" smtClean="0"/>
              <a:t>Expediente por c/s No. Único progresivo</a:t>
            </a:r>
          </a:p>
          <a:p>
            <a:pPr marL="0" indent="0">
              <a:buNone/>
            </a:pPr>
            <a:r>
              <a:rPr lang="es-MX" sz="2400" dirty="0"/>
              <a:t>	</a:t>
            </a:r>
            <a:r>
              <a:rPr lang="es-MX" sz="2400" dirty="0" smtClean="0"/>
              <a:t>Original de la solicitud</a:t>
            </a:r>
          </a:p>
          <a:p>
            <a:pPr marL="0" indent="0">
              <a:buNone/>
            </a:pPr>
            <a:r>
              <a:rPr lang="es-MX" sz="2400" dirty="0"/>
              <a:t>	</a:t>
            </a:r>
            <a:r>
              <a:rPr lang="es-MX" sz="2400" dirty="0" smtClean="0">
                <a:solidFill>
                  <a:schemeClr val="accent2"/>
                </a:solidFill>
              </a:rPr>
              <a:t>Comunicaciones internas</a:t>
            </a:r>
            <a:r>
              <a:rPr lang="es-MX" sz="2400" dirty="0" smtClean="0"/>
              <a:t>, documentos relativos a trámites</a:t>
            </a:r>
          </a:p>
          <a:p>
            <a:pPr marL="0" indent="0">
              <a:buNone/>
            </a:pPr>
            <a:r>
              <a:rPr lang="es-MX" sz="2400" dirty="0"/>
              <a:t>	</a:t>
            </a:r>
            <a:r>
              <a:rPr lang="es-MX" sz="2400" dirty="0" smtClean="0"/>
              <a:t>Original de la respuesta</a:t>
            </a:r>
          </a:p>
          <a:p>
            <a:pPr marL="0" indent="0">
              <a:buNone/>
            </a:pPr>
            <a:r>
              <a:rPr lang="es-MX" sz="2400" dirty="0"/>
              <a:t>	</a:t>
            </a:r>
            <a:r>
              <a:rPr lang="es-MX" sz="2400" dirty="0" smtClean="0"/>
              <a:t>Constancia del cumplimiento</a:t>
            </a:r>
          </a:p>
          <a:p>
            <a:pPr marL="0" indent="0">
              <a:buNone/>
            </a:pPr>
            <a:r>
              <a:rPr lang="es-MX" sz="2400" dirty="0"/>
              <a:t>	D</a:t>
            </a:r>
            <a:r>
              <a:rPr lang="es-MX" sz="2400" dirty="0" smtClean="0"/>
              <a:t>emás documentos</a:t>
            </a:r>
          </a:p>
          <a:p>
            <a:endParaRPr lang="es-MX" sz="2400" dirty="0" smtClean="0"/>
          </a:p>
          <a:p>
            <a:endParaRPr lang="es-MX" sz="2400" dirty="0"/>
          </a:p>
        </p:txBody>
      </p:sp>
      <p:sp>
        <p:nvSpPr>
          <p:cNvPr id="6" name="Rectángulo 5"/>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7" name="Picture 2" descr="Photo published for Reprueban todos los aspirantes al Itei | NTR Guadalajara"/>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redondeado 7"/>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0" name="Rectángulo 9"/>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Picture 2" descr="Photo published for Reprueban todos los aspirantes al Itei | NTR Guadalajara"/>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7"/>
          <p:cNvSpPr txBox="1">
            <a:spLocks noChangeArrowheads="1"/>
          </p:cNvSpPr>
          <p:nvPr/>
        </p:nvSpPr>
        <p:spPr bwMode="auto">
          <a:xfrm>
            <a:off x="7326636" y="5682734"/>
            <a:ext cx="3089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smtClean="0">
                <a:solidFill>
                  <a:srgbClr val="7F7F7F"/>
                </a:solidFill>
                <a:latin typeface="Arial" panose="020B0604020202020204" pitchFamily="34" charset="0"/>
                <a:cs typeface="Arial" panose="020B0604020202020204" pitchFamily="34" charset="0"/>
              </a:rPr>
              <a:t>83</a:t>
            </a:r>
            <a:endParaRPr lang="en-US" altLang="es-MX" sz="1600" b="1" dirty="0">
              <a:solidFill>
                <a:srgbClr val="7F7F7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5536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296214"/>
            <a:ext cx="9786870" cy="5880749"/>
          </a:xfrm>
        </p:spPr>
        <p:txBody>
          <a:bodyPr>
            <a:normAutofit/>
          </a:bodyPr>
          <a:lstStyle/>
          <a:p>
            <a:r>
              <a:rPr lang="es-MX" dirty="0" smtClean="0">
                <a:solidFill>
                  <a:schemeClr val="tx1">
                    <a:lumMod val="50000"/>
                    <a:lumOff val="50000"/>
                  </a:schemeClr>
                </a:solidFill>
              </a:rPr>
              <a:t>Plazos respuestas de las áreas</a:t>
            </a:r>
          </a:p>
          <a:p>
            <a:r>
              <a:rPr lang="es-MX" dirty="0" smtClean="0">
                <a:solidFill>
                  <a:schemeClr val="tx1">
                    <a:lumMod val="50000"/>
                    <a:lumOff val="50000"/>
                  </a:schemeClr>
                </a:solidFill>
              </a:rPr>
              <a:t>Gestión interna</a:t>
            </a:r>
          </a:p>
          <a:p>
            <a:pPr marL="0" indent="0">
              <a:buNone/>
            </a:pPr>
            <a:r>
              <a:rPr lang="es-MX" dirty="0" smtClean="0">
                <a:solidFill>
                  <a:schemeClr val="tx1">
                    <a:lumMod val="50000"/>
                    <a:lumOff val="50000"/>
                  </a:schemeClr>
                </a:solidFill>
              </a:rPr>
              <a:t>	</a:t>
            </a:r>
          </a:p>
          <a:p>
            <a:pPr marL="0" indent="0">
              <a:buNone/>
            </a:pPr>
            <a:r>
              <a:rPr lang="es-MX" dirty="0">
                <a:solidFill>
                  <a:schemeClr val="tx1">
                    <a:lumMod val="50000"/>
                    <a:lumOff val="50000"/>
                  </a:schemeClr>
                </a:solidFill>
              </a:rPr>
              <a:t>	</a:t>
            </a:r>
            <a:r>
              <a:rPr lang="es-MX" dirty="0" smtClean="0">
                <a:solidFill>
                  <a:schemeClr val="tx1">
                    <a:lumMod val="50000"/>
                    <a:lumOff val="50000"/>
                  </a:schemeClr>
                </a:solidFill>
              </a:rPr>
              <a:t>Artículo 25 -VII</a:t>
            </a:r>
            <a:r>
              <a:rPr lang="es-MX" dirty="0">
                <a:solidFill>
                  <a:schemeClr val="tx1">
                    <a:lumMod val="50000"/>
                    <a:lumOff val="50000"/>
                  </a:schemeClr>
                </a:solidFill>
              </a:rPr>
              <a:t>. Recibir las solicitudes de información </a:t>
            </a:r>
            <a:r>
              <a:rPr lang="es-MX" dirty="0" smtClean="0">
                <a:solidFill>
                  <a:schemeClr val="tx1">
                    <a:lumMod val="50000"/>
                    <a:lumOff val="50000"/>
                  </a:schemeClr>
                </a:solidFill>
              </a:rPr>
              <a:t>	pública </a:t>
            </a:r>
            <a:r>
              <a:rPr lang="es-MX" dirty="0">
                <a:solidFill>
                  <a:schemeClr val="tx1">
                    <a:lumMod val="50000"/>
                    <a:lumOff val="50000"/>
                  </a:schemeClr>
                </a:solidFill>
              </a:rPr>
              <a:t>dirigidas a él, remitir al Instituto las que no le </a:t>
            </a:r>
            <a:r>
              <a:rPr lang="es-MX" dirty="0" smtClean="0">
                <a:solidFill>
                  <a:schemeClr val="tx1">
                    <a:lumMod val="50000"/>
                    <a:lumOff val="50000"/>
                  </a:schemeClr>
                </a:solidFill>
              </a:rPr>
              <a:t>	corresponda </a:t>
            </a:r>
            <a:r>
              <a:rPr lang="es-MX" dirty="0">
                <a:solidFill>
                  <a:schemeClr val="tx1">
                    <a:lumMod val="50000"/>
                    <a:lumOff val="50000"/>
                  </a:schemeClr>
                </a:solidFill>
              </a:rPr>
              <a:t>atender, así como tramitar y dar respuesta a </a:t>
            </a:r>
            <a:r>
              <a:rPr lang="es-MX" dirty="0" smtClean="0">
                <a:solidFill>
                  <a:schemeClr val="tx1">
                    <a:lumMod val="50000"/>
                    <a:lumOff val="50000"/>
                  </a:schemeClr>
                </a:solidFill>
              </a:rPr>
              <a:t>	las </a:t>
            </a:r>
            <a:r>
              <a:rPr lang="es-MX" dirty="0">
                <a:solidFill>
                  <a:schemeClr val="tx1">
                    <a:lumMod val="50000"/>
                    <a:lumOff val="50000"/>
                  </a:schemeClr>
                </a:solidFill>
              </a:rPr>
              <a:t>que sí sean de su competencia</a:t>
            </a:r>
            <a:r>
              <a:rPr lang="es-MX" dirty="0" smtClean="0">
                <a:solidFill>
                  <a:schemeClr val="tx1">
                    <a:lumMod val="50000"/>
                    <a:lumOff val="50000"/>
                  </a:schemeClr>
                </a:solidFill>
              </a:rPr>
              <a:t>;</a:t>
            </a:r>
          </a:p>
          <a:p>
            <a:pPr marL="0" indent="0">
              <a:buNone/>
            </a:pPr>
            <a:endParaRPr lang="es-MX" dirty="0">
              <a:solidFill>
                <a:schemeClr val="tx1">
                  <a:lumMod val="50000"/>
                  <a:lumOff val="50000"/>
                </a:schemeClr>
              </a:solidFill>
            </a:endParaRPr>
          </a:p>
          <a:p>
            <a:pPr marL="0" indent="0">
              <a:buNone/>
            </a:pPr>
            <a:r>
              <a:rPr lang="es-MX" dirty="0" smtClean="0">
                <a:solidFill>
                  <a:schemeClr val="tx1">
                    <a:lumMod val="50000"/>
                    <a:lumOff val="50000"/>
                  </a:schemeClr>
                </a:solidFill>
              </a:rPr>
              <a:t>	Artículo 32: VIII</a:t>
            </a:r>
            <a:r>
              <a:rPr lang="es-MX" dirty="0">
                <a:solidFill>
                  <a:schemeClr val="tx1">
                    <a:lumMod val="50000"/>
                    <a:lumOff val="50000"/>
                  </a:schemeClr>
                </a:solidFill>
              </a:rPr>
              <a:t>. Requerir y recabar de las oficinas </a:t>
            </a:r>
            <a:r>
              <a:rPr lang="es-MX" dirty="0" smtClean="0">
                <a:solidFill>
                  <a:schemeClr val="tx1">
                    <a:lumMod val="50000"/>
                    <a:lumOff val="50000"/>
                  </a:schemeClr>
                </a:solidFill>
              </a:rPr>
              <a:t>	correspondientes </a:t>
            </a:r>
            <a:r>
              <a:rPr lang="es-MX" dirty="0">
                <a:solidFill>
                  <a:schemeClr val="tx1">
                    <a:lumMod val="50000"/>
                    <a:lumOff val="50000"/>
                  </a:schemeClr>
                </a:solidFill>
              </a:rPr>
              <a:t>o, </a:t>
            </a:r>
            <a:r>
              <a:rPr lang="es-MX" dirty="0" smtClean="0">
                <a:solidFill>
                  <a:schemeClr val="tx1">
                    <a:lumMod val="50000"/>
                    <a:lumOff val="50000"/>
                  </a:schemeClr>
                </a:solidFill>
              </a:rPr>
              <a:t>	en </a:t>
            </a:r>
            <a:r>
              <a:rPr lang="es-MX" dirty="0">
                <a:solidFill>
                  <a:schemeClr val="tx1">
                    <a:lumMod val="50000"/>
                    <a:lumOff val="50000"/>
                  </a:schemeClr>
                </a:solidFill>
              </a:rPr>
              <a:t>su caso, de las personas físicas </a:t>
            </a:r>
            <a:r>
              <a:rPr lang="es-MX" dirty="0" smtClean="0">
                <a:solidFill>
                  <a:schemeClr val="tx1">
                    <a:lumMod val="50000"/>
                    <a:lumOff val="50000"/>
                  </a:schemeClr>
                </a:solidFill>
              </a:rPr>
              <a:t>	o </a:t>
            </a:r>
            <a:r>
              <a:rPr lang="es-MX" dirty="0">
                <a:solidFill>
                  <a:schemeClr val="tx1">
                    <a:lumMod val="50000"/>
                    <a:lumOff val="50000"/>
                  </a:schemeClr>
                </a:solidFill>
              </a:rPr>
              <a:t>jurídicas que hubieren </a:t>
            </a:r>
            <a:r>
              <a:rPr lang="es-MX" dirty="0" smtClean="0">
                <a:solidFill>
                  <a:schemeClr val="tx1">
                    <a:lumMod val="50000"/>
                    <a:lumOff val="50000"/>
                  </a:schemeClr>
                </a:solidFill>
              </a:rPr>
              <a:t>	recibido </a:t>
            </a:r>
            <a:r>
              <a:rPr lang="es-MX" dirty="0">
                <a:solidFill>
                  <a:schemeClr val="tx1">
                    <a:lumMod val="50000"/>
                    <a:lumOff val="50000"/>
                  </a:schemeClr>
                </a:solidFill>
              </a:rPr>
              <a:t>recursos públicos o </a:t>
            </a:r>
            <a:r>
              <a:rPr lang="es-MX" dirty="0" smtClean="0">
                <a:solidFill>
                  <a:schemeClr val="tx1">
                    <a:lumMod val="50000"/>
                    <a:lumOff val="50000"/>
                  </a:schemeClr>
                </a:solidFill>
              </a:rPr>
              <a:t>	realizado </a:t>
            </a:r>
            <a:r>
              <a:rPr lang="es-MX" dirty="0">
                <a:solidFill>
                  <a:schemeClr val="tx1">
                    <a:lumMod val="50000"/>
                    <a:lumOff val="50000"/>
                  </a:schemeClr>
                </a:solidFill>
              </a:rPr>
              <a:t>actos de autoridad, la </a:t>
            </a:r>
            <a:r>
              <a:rPr lang="es-MX" dirty="0" smtClean="0">
                <a:solidFill>
                  <a:schemeClr val="tx1">
                    <a:lumMod val="50000"/>
                    <a:lumOff val="50000"/>
                  </a:schemeClr>
                </a:solidFill>
              </a:rPr>
              <a:t>	información </a:t>
            </a:r>
            <a:r>
              <a:rPr lang="es-MX" dirty="0">
                <a:solidFill>
                  <a:schemeClr val="tx1">
                    <a:lumMod val="50000"/>
                    <a:lumOff val="50000"/>
                  </a:schemeClr>
                </a:solidFill>
              </a:rPr>
              <a:t>pública </a:t>
            </a:r>
            <a:r>
              <a:rPr lang="es-MX" dirty="0" smtClean="0">
                <a:solidFill>
                  <a:schemeClr val="tx1">
                    <a:lumMod val="50000"/>
                    <a:lumOff val="50000"/>
                  </a:schemeClr>
                </a:solidFill>
              </a:rPr>
              <a:t>	de </a:t>
            </a:r>
            <a:r>
              <a:rPr lang="es-MX" dirty="0">
                <a:solidFill>
                  <a:schemeClr val="tx1">
                    <a:lumMod val="50000"/>
                    <a:lumOff val="50000"/>
                  </a:schemeClr>
                </a:solidFill>
              </a:rPr>
              <a:t>las solicitudes procedentes;</a:t>
            </a:r>
          </a:p>
          <a:p>
            <a:pPr marL="0" indent="0">
              <a:buNone/>
            </a:pPr>
            <a:endParaRPr lang="es-MX" dirty="0">
              <a:solidFill>
                <a:schemeClr val="tx1">
                  <a:lumMod val="50000"/>
                  <a:lumOff val="50000"/>
                </a:schemeClr>
              </a:solidFill>
            </a:endParaRPr>
          </a:p>
          <a:p>
            <a:endParaRPr lang="es-MX" dirty="0">
              <a:solidFill>
                <a:schemeClr val="tx1">
                  <a:lumMod val="50000"/>
                  <a:lumOff val="50000"/>
                </a:schemeClr>
              </a:solidFill>
            </a:endParaRPr>
          </a:p>
        </p:txBody>
      </p:sp>
      <p:sp>
        <p:nvSpPr>
          <p:cNvPr id="4" name="Rectángulo 3"/>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5"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redondeado 8"/>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Tree>
    <p:extLst>
      <p:ext uri="{BB962C8B-B14F-4D97-AF65-F5344CB8AC3E}">
        <p14:creationId xmlns:p14="http://schemas.microsoft.com/office/powerpoint/2010/main" val="36239924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57141" y="490739"/>
            <a:ext cx="10515600" cy="819731"/>
          </a:xfrm>
        </p:spPr>
        <p:txBody>
          <a:bodyPr>
            <a:normAutofit/>
          </a:bodyPr>
          <a:lstStyle/>
          <a:p>
            <a:r>
              <a:rPr lang="es-MX" sz="3600" b="1" dirty="0">
                <a:solidFill>
                  <a:srgbClr val="2E3B43"/>
                </a:solidFill>
                <a:latin typeface="+mn-lt"/>
              </a:rPr>
              <a:t>Respuesta de una solicitud</a:t>
            </a:r>
          </a:p>
        </p:txBody>
      </p:sp>
      <p:sp>
        <p:nvSpPr>
          <p:cNvPr id="3" name="Marcador de contenido 2"/>
          <p:cNvSpPr>
            <a:spLocks noGrp="1"/>
          </p:cNvSpPr>
          <p:nvPr>
            <p:ph idx="1"/>
          </p:nvPr>
        </p:nvSpPr>
        <p:spPr>
          <a:xfrm>
            <a:off x="838200" y="1825625"/>
            <a:ext cx="9606566" cy="4351338"/>
          </a:xfrm>
        </p:spPr>
        <p:txBody>
          <a:bodyPr/>
          <a:lstStyle/>
          <a:p>
            <a:pPr>
              <a:buBlip>
                <a:blip r:embed="rId2"/>
              </a:buBlip>
            </a:pPr>
            <a:r>
              <a:rPr lang="es-MX" dirty="0" smtClean="0">
                <a:solidFill>
                  <a:schemeClr val="bg1">
                    <a:lumMod val="50000"/>
                  </a:schemeClr>
                </a:solidFill>
              </a:rPr>
              <a:t>Nombre del sujeto obligado</a:t>
            </a:r>
          </a:p>
          <a:p>
            <a:pPr>
              <a:buBlip>
                <a:blip r:embed="rId2"/>
              </a:buBlip>
            </a:pPr>
            <a:r>
              <a:rPr lang="es-MX" dirty="0" smtClean="0">
                <a:solidFill>
                  <a:schemeClr val="bg1">
                    <a:lumMod val="50000"/>
                  </a:schemeClr>
                </a:solidFill>
              </a:rPr>
              <a:t>Número de expediente de la solicitud</a:t>
            </a:r>
          </a:p>
          <a:p>
            <a:pPr>
              <a:buBlip>
                <a:blip r:embed="rId2"/>
              </a:buBlip>
            </a:pPr>
            <a:r>
              <a:rPr lang="es-MX" dirty="0" smtClean="0">
                <a:solidFill>
                  <a:schemeClr val="bg1">
                    <a:lumMod val="50000"/>
                  </a:schemeClr>
                </a:solidFill>
              </a:rPr>
              <a:t>Datos de la solicitud</a:t>
            </a:r>
          </a:p>
          <a:p>
            <a:pPr>
              <a:buBlip>
                <a:blip r:embed="rId2"/>
              </a:buBlip>
            </a:pPr>
            <a:r>
              <a:rPr lang="es-MX" dirty="0" smtClean="0">
                <a:solidFill>
                  <a:schemeClr val="bg1">
                    <a:lumMod val="50000"/>
                  </a:schemeClr>
                </a:solidFill>
              </a:rPr>
              <a:t>Motivación y fundamentación sobre el sentido de la resolución</a:t>
            </a:r>
          </a:p>
          <a:p>
            <a:pPr>
              <a:buBlip>
                <a:blip r:embed="rId2"/>
              </a:buBlip>
            </a:pPr>
            <a:r>
              <a:rPr lang="es-MX" dirty="0" smtClean="0">
                <a:solidFill>
                  <a:schemeClr val="bg1">
                    <a:lumMod val="50000"/>
                  </a:schemeClr>
                </a:solidFill>
              </a:rPr>
              <a:t>Puntos resolutivos sobre la procedencia de la solicitud, incluidas las condiciones para el acceso o la entrega.</a:t>
            </a:r>
          </a:p>
          <a:p>
            <a:pPr>
              <a:buBlip>
                <a:blip r:embed="rId2"/>
              </a:buBlip>
            </a:pPr>
            <a:r>
              <a:rPr lang="es-MX" dirty="0" smtClean="0">
                <a:solidFill>
                  <a:schemeClr val="bg1">
                    <a:lumMod val="50000"/>
                  </a:schemeClr>
                </a:solidFill>
              </a:rPr>
              <a:t>Lugar fecha nombre y firma de quien resuelve.</a:t>
            </a:r>
            <a:endParaRPr lang="es-MX" dirty="0">
              <a:solidFill>
                <a:schemeClr val="bg1">
                  <a:lumMod val="50000"/>
                </a:schemeClr>
              </a:solidFill>
            </a:endParaRPr>
          </a:p>
        </p:txBody>
      </p:sp>
      <p:sp>
        <p:nvSpPr>
          <p:cNvPr id="4" name="Rectángulo 3"/>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5" name="Picture 2" descr="Photo published for Reprueban todos los aspirantes al Itei | NTR Guadalajara"/>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redondeado 5"/>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8" name="Rectángulo 7"/>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Picture 2" descr="Photo published for Reprueban todos los aspirantes al Itei | NTR Guadalajara"/>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7"/>
          <p:cNvSpPr txBox="1">
            <a:spLocks noChangeArrowheads="1"/>
          </p:cNvSpPr>
          <p:nvPr/>
        </p:nvSpPr>
        <p:spPr bwMode="auto">
          <a:xfrm>
            <a:off x="7326636" y="5682734"/>
            <a:ext cx="3089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smtClean="0">
                <a:solidFill>
                  <a:srgbClr val="7F7F7F"/>
                </a:solidFill>
                <a:latin typeface="Arial" panose="020B0604020202020204" pitchFamily="34" charset="0"/>
                <a:cs typeface="Arial" panose="020B0604020202020204" pitchFamily="34" charset="0"/>
              </a:rPr>
              <a:t>85</a:t>
            </a:r>
            <a:endParaRPr lang="en-US" altLang="es-MX" sz="1600" b="1" dirty="0">
              <a:solidFill>
                <a:srgbClr val="7F7F7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87596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b="1" dirty="0">
                <a:solidFill>
                  <a:srgbClr val="2E3B43"/>
                </a:solidFill>
                <a:latin typeface="+mn-lt"/>
              </a:rPr>
              <a:t>Áreas internas</a:t>
            </a:r>
          </a:p>
        </p:txBody>
      </p:sp>
      <p:sp>
        <p:nvSpPr>
          <p:cNvPr id="3" name="Marcador de contenido 2"/>
          <p:cNvSpPr>
            <a:spLocks noGrp="1"/>
          </p:cNvSpPr>
          <p:nvPr>
            <p:ph idx="1"/>
          </p:nvPr>
        </p:nvSpPr>
        <p:spPr/>
        <p:txBody>
          <a:bodyPr/>
          <a:lstStyle/>
          <a:p>
            <a:r>
              <a:rPr lang="es-MX" dirty="0" smtClean="0">
                <a:solidFill>
                  <a:schemeClr val="bg1">
                    <a:lumMod val="50000"/>
                  </a:schemeClr>
                </a:solidFill>
              </a:rPr>
              <a:t>Genera posee administra</a:t>
            </a:r>
          </a:p>
          <a:p>
            <a:r>
              <a:rPr lang="es-MX" dirty="0" smtClean="0">
                <a:solidFill>
                  <a:schemeClr val="bg1">
                    <a:lumMod val="50000"/>
                  </a:schemeClr>
                </a:solidFill>
              </a:rPr>
              <a:t>Búsqueda exhaustiva</a:t>
            </a:r>
          </a:p>
          <a:p>
            <a:r>
              <a:rPr lang="es-MX" dirty="0" smtClean="0">
                <a:solidFill>
                  <a:schemeClr val="bg1">
                    <a:lumMod val="50000"/>
                  </a:schemeClr>
                </a:solidFill>
              </a:rPr>
              <a:t>Funciones, facultades, atribuciones o competencias</a:t>
            </a:r>
          </a:p>
          <a:p>
            <a:r>
              <a:rPr lang="es-MX" dirty="0" smtClean="0">
                <a:solidFill>
                  <a:schemeClr val="bg1">
                    <a:lumMod val="50000"/>
                  </a:schemeClr>
                </a:solidFill>
              </a:rPr>
              <a:t>Información confidencial</a:t>
            </a:r>
          </a:p>
          <a:p>
            <a:r>
              <a:rPr lang="es-MX" dirty="0" smtClean="0">
                <a:solidFill>
                  <a:schemeClr val="bg1">
                    <a:lumMod val="50000"/>
                  </a:schemeClr>
                </a:solidFill>
              </a:rPr>
              <a:t>Prueba de daño, información reservada</a:t>
            </a:r>
          </a:p>
          <a:p>
            <a:r>
              <a:rPr lang="es-MX" dirty="0" smtClean="0">
                <a:solidFill>
                  <a:schemeClr val="bg1">
                    <a:lumMod val="50000"/>
                  </a:schemeClr>
                </a:solidFill>
              </a:rPr>
              <a:t>Negativo cero</a:t>
            </a:r>
          </a:p>
          <a:p>
            <a:r>
              <a:rPr lang="es-MX" dirty="0" smtClean="0">
                <a:solidFill>
                  <a:schemeClr val="bg1">
                    <a:lumMod val="50000"/>
                  </a:schemeClr>
                </a:solidFill>
              </a:rPr>
              <a:t>Redacción afirmativa</a:t>
            </a:r>
            <a:endParaRPr lang="es-MX" dirty="0">
              <a:solidFill>
                <a:schemeClr val="bg1">
                  <a:lumMod val="50000"/>
                </a:schemeClr>
              </a:solidFill>
            </a:endParaRPr>
          </a:p>
        </p:txBody>
      </p:sp>
      <p:sp>
        <p:nvSpPr>
          <p:cNvPr id="5" name="Rectángulo redondeado 4"/>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7" name="Rectángulo 6"/>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8" name="Picture 2" descr="Photo published for Reprueban todos los aspirantes al Itei | NTR Guadalajara"/>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Picture 2" descr="Photo published for Reprueban todos los aspirantes al Itei | NTR Guadalajara"/>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58741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4723718" y="5020870"/>
            <a:ext cx="5944282" cy="110520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65000"/>
                </a:schemeClr>
              </a:solidFill>
            </a:endParaRPr>
          </a:p>
        </p:txBody>
      </p:sp>
      <p:sp>
        <p:nvSpPr>
          <p:cNvPr id="4" name="Rectángulo 3"/>
          <p:cNvSpPr/>
          <p:nvPr/>
        </p:nvSpPr>
        <p:spPr>
          <a:xfrm>
            <a:off x="4511824" y="3812809"/>
            <a:ext cx="6156176" cy="1208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4758067" y="4990026"/>
            <a:ext cx="5656584" cy="1136052"/>
          </a:xfrm>
        </p:spPr>
        <p:txBody>
          <a:bodyPr>
            <a:noAutofit/>
          </a:bodyPr>
          <a:lstStyle/>
          <a:p>
            <a:pPr algn="r"/>
            <a:r>
              <a:rPr lang="es-MX" sz="3200" dirty="0">
                <a:solidFill>
                  <a:schemeClr val="bg1"/>
                </a:solidFill>
                <a:latin typeface="+mn-lt"/>
                <a:cs typeface="Arial" panose="020B0604020202020204" pitchFamily="34" charset="0"/>
              </a:rPr>
              <a:t>3</a:t>
            </a:r>
            <a:r>
              <a:rPr lang="es-MX" sz="3200" dirty="0" smtClean="0">
                <a:solidFill>
                  <a:schemeClr val="bg1"/>
                </a:solidFill>
                <a:latin typeface="+mn-lt"/>
                <a:cs typeface="Arial" panose="020B0604020202020204" pitchFamily="34" charset="0"/>
              </a:rPr>
              <a:t>. Resolución y Entrega</a:t>
            </a:r>
            <a:endParaRPr lang="es-MX" sz="3200" dirty="0">
              <a:solidFill>
                <a:schemeClr val="bg1"/>
              </a:solidFill>
              <a:latin typeface="+mn-lt"/>
              <a:cs typeface="Arial" panose="020B0604020202020204" pitchFamily="34" charset="0"/>
            </a:endParaRPr>
          </a:p>
        </p:txBody>
      </p:sp>
      <p:sp>
        <p:nvSpPr>
          <p:cNvPr id="9" name="1 Título"/>
          <p:cNvSpPr txBox="1">
            <a:spLocks/>
          </p:cNvSpPr>
          <p:nvPr/>
        </p:nvSpPr>
        <p:spPr>
          <a:xfrm>
            <a:off x="2881105" y="3581705"/>
            <a:ext cx="2934072" cy="11360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3200" dirty="0">
                <a:solidFill>
                  <a:schemeClr val="bg1"/>
                </a:solidFill>
                <a:latin typeface="+mn-lt"/>
                <a:cs typeface="Arial" panose="020B0604020202020204" pitchFamily="34" charset="0"/>
              </a:rPr>
              <a:t>Tema </a:t>
            </a:r>
          </a:p>
        </p:txBody>
      </p:sp>
      <p:sp>
        <p:nvSpPr>
          <p:cNvPr id="7" name="Rectángulo redondeado 6"/>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1" name="Rectángulo 1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http://www.itei.org.mx/v3/micrositios/fotografia3/images/461_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439780" y="660978"/>
            <a:ext cx="6371168" cy="1200329"/>
          </a:xfrm>
          <a:prstGeom prst="rect">
            <a:avLst/>
          </a:prstGeom>
        </p:spPr>
        <p:txBody>
          <a:bodyPr wrap="none">
            <a:spAutoFit/>
          </a:bodyPr>
          <a:lstStyle/>
          <a:p>
            <a:r>
              <a:rPr lang="es-MX" sz="3600" b="1" dirty="0" smtClean="0">
                <a:solidFill>
                  <a:srgbClr val="2E3B43"/>
                </a:solidFill>
                <a:cs typeface="Arial" panose="020B0604020202020204" pitchFamily="34" charset="0"/>
              </a:rPr>
              <a:t>Diplomado en Transparencia y </a:t>
            </a:r>
          </a:p>
          <a:p>
            <a:r>
              <a:rPr lang="es-MX" sz="3600" b="1" dirty="0" smtClean="0">
                <a:solidFill>
                  <a:srgbClr val="2E3B43"/>
                </a:solidFill>
                <a:cs typeface="Arial" panose="020B0604020202020204" pitchFamily="34" charset="0"/>
              </a:rPr>
              <a:t>Protección de Datos Personales</a:t>
            </a:r>
            <a:endParaRPr lang="es-MX" sz="3600" b="1" dirty="0">
              <a:solidFill>
                <a:srgbClr val="2E3B43"/>
              </a:solidFill>
              <a:cs typeface="Arial" panose="020B0604020202020204" pitchFamily="34" charset="0"/>
            </a:endParaRPr>
          </a:p>
        </p:txBody>
      </p:sp>
      <p:sp>
        <p:nvSpPr>
          <p:cNvPr id="14" name="Marcador de texto 2"/>
          <p:cNvSpPr txBox="1">
            <a:spLocks/>
          </p:cNvSpPr>
          <p:nvPr/>
        </p:nvSpPr>
        <p:spPr>
          <a:xfrm>
            <a:off x="5954751" y="3923127"/>
            <a:ext cx="4459900" cy="1066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dirty="0" smtClean="0">
                <a:solidFill>
                  <a:schemeClr val="bg1"/>
                </a:solidFill>
              </a:rPr>
              <a:t>I. Procedimiento de Acceso a la Información</a:t>
            </a:r>
            <a:endParaRPr lang="es-MX" dirty="0">
              <a:solidFill>
                <a:schemeClr val="bg1"/>
              </a:solidFill>
            </a:endParaRPr>
          </a:p>
        </p:txBody>
      </p:sp>
    </p:spTree>
    <p:extLst>
      <p:ext uri="{BB962C8B-B14F-4D97-AF65-F5344CB8AC3E}">
        <p14:creationId xmlns:p14="http://schemas.microsoft.com/office/powerpoint/2010/main" val="25008031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
          <p:cNvSpPr txBox="1">
            <a:spLocks noChangeArrowheads="1"/>
          </p:cNvSpPr>
          <p:nvPr/>
        </p:nvSpPr>
        <p:spPr bwMode="auto">
          <a:xfrm>
            <a:off x="-202041" y="245464"/>
            <a:ext cx="7378926" cy="503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9602" rIns="0" bIns="0" anchor="ctr"/>
          <a:lstStyle>
            <a:lvl1pPr marL="342900" indent="-342900" algn="l" defTabSz="449263" rtl="0" eaLnBrk="0" fontAlgn="base" hangingPunct="0">
              <a:lnSpc>
                <a:spcPct val="93000"/>
              </a:lnSpc>
              <a:spcBef>
                <a:spcPct val="0"/>
              </a:spcBef>
              <a:spcAft>
                <a:spcPts val="1425"/>
              </a:spcAft>
              <a:buClr>
                <a:srgbClr val="000000"/>
              </a:buClr>
              <a:buSzPct val="100000"/>
              <a:buFont typeface="Times New Roman" charset="0"/>
              <a:buChar char="•"/>
              <a:defRPr sz="3200">
                <a:solidFill>
                  <a:srgbClr val="000000"/>
                </a:solidFill>
                <a:latin typeface="+mn-lt"/>
                <a:ea typeface="+mn-ea"/>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charset="0"/>
              <a:buChar char="–"/>
              <a:defRPr sz="2800">
                <a:solidFill>
                  <a:srgbClr val="00000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charset="0"/>
              <a:buChar char="•"/>
              <a:defRPr sz="2400">
                <a:solidFill>
                  <a:srgbClr val="00000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charset="0"/>
              <a:buChar char="–"/>
              <a:defRPr sz="2000">
                <a:solidFill>
                  <a:srgbClr val="00000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charset="0"/>
              <a:buChar char="»"/>
              <a:defRPr sz="2000">
                <a:solidFill>
                  <a:srgbClr val="000000"/>
                </a:solidFill>
                <a:latin typeface="+mn-lt"/>
                <a:ea typeface="+mn-ea"/>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28" charset="0"/>
              <a:defRPr sz="2000">
                <a:solidFill>
                  <a:srgbClr val="000000"/>
                </a:solidFill>
                <a:latin typeface="+mn-lt"/>
                <a:ea typeface="+mn-ea"/>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28" charset="0"/>
              <a:defRPr sz="2000">
                <a:solidFill>
                  <a:srgbClr val="000000"/>
                </a:solidFill>
                <a:latin typeface="+mn-lt"/>
                <a:ea typeface="+mn-ea"/>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28" charset="0"/>
              <a:defRPr sz="2000">
                <a:solidFill>
                  <a:srgbClr val="000000"/>
                </a:solidFill>
                <a:latin typeface="+mn-lt"/>
                <a:ea typeface="+mn-ea"/>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28" charset="0"/>
              <a:defRPr sz="2000">
                <a:solidFill>
                  <a:srgbClr val="000000"/>
                </a:solidFill>
                <a:latin typeface="+mn-lt"/>
                <a:ea typeface="+mn-ea"/>
                <a:cs typeface="+mn-cs"/>
              </a:defRPr>
            </a:lvl9pPr>
          </a:lstStyle>
          <a:p>
            <a:pPr marL="0" indent="0" algn="ctr" eaLnBrk="1">
              <a:lnSpc>
                <a:spcPct val="100000"/>
              </a:lnSpc>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defRPr/>
            </a:pPr>
            <a:r>
              <a:rPr lang="es-MX" altLang="es-MX" sz="2800" b="1" kern="0" dirty="0">
                <a:solidFill>
                  <a:schemeClr val="bg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Sentidos en que se puede contestar:</a:t>
            </a:r>
          </a:p>
        </p:txBody>
      </p:sp>
      <p:graphicFrame>
        <p:nvGraphicFramePr>
          <p:cNvPr id="2" name="Diagrama 1"/>
          <p:cNvGraphicFramePr/>
          <p:nvPr>
            <p:extLst>
              <p:ext uri="{D42A27DB-BD31-4B8C-83A1-F6EECF244321}">
                <p14:modId xmlns:p14="http://schemas.microsoft.com/office/powerpoint/2010/main" val="274000525"/>
              </p:ext>
            </p:extLst>
          </p:nvPr>
        </p:nvGraphicFramePr>
        <p:xfrm>
          <a:off x="-202041" y="245463"/>
          <a:ext cx="7632848" cy="4941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p:cNvSpPr txBox="1"/>
          <p:nvPr/>
        </p:nvSpPr>
        <p:spPr>
          <a:xfrm>
            <a:off x="4591438" y="3386577"/>
            <a:ext cx="5170894" cy="923330"/>
          </a:xfrm>
          <a:prstGeom prst="rect">
            <a:avLst/>
          </a:prstGeom>
          <a:noFill/>
        </p:spPr>
        <p:txBody>
          <a:bodyPr wrap="square" rtlCol="0">
            <a:spAutoFit/>
          </a:bodyPr>
          <a:lstStyle/>
          <a:p>
            <a:pPr lvl="0" algn="just"/>
            <a:r>
              <a:rPr lang="es-MX" altLang="es-MX" dirty="0">
                <a:solidFill>
                  <a:schemeClr val="bg1">
                    <a:lumMod val="50000"/>
                  </a:schemeClr>
                </a:solidFill>
                <a:latin typeface="Arial" panose="020B0604020202020204" pitchFamily="34" charset="0"/>
                <a:cs typeface="Arial" panose="020B0604020202020204" pitchFamily="34" charset="0"/>
              </a:rPr>
              <a:t>La   información   solicitada   no   pueda   otorgarse   por   se reservada, confidencial o inexistente.</a:t>
            </a:r>
            <a:endParaRPr lang="es-MX" dirty="0">
              <a:solidFill>
                <a:schemeClr val="bg1">
                  <a:lumMod val="50000"/>
                </a:schemeClr>
              </a:solidFill>
            </a:endParaRPr>
          </a:p>
        </p:txBody>
      </p:sp>
      <p:sp>
        <p:nvSpPr>
          <p:cNvPr id="4" name="Rectángulo 3"/>
          <p:cNvSpPr/>
          <p:nvPr/>
        </p:nvSpPr>
        <p:spPr>
          <a:xfrm>
            <a:off x="5675719" y="2111911"/>
            <a:ext cx="4216534" cy="923330"/>
          </a:xfrm>
          <a:prstGeom prst="rect">
            <a:avLst/>
          </a:prstGeom>
        </p:spPr>
        <p:txBody>
          <a:bodyPr wrap="square">
            <a:spAutoFit/>
          </a:bodyPr>
          <a:lstStyle/>
          <a:p>
            <a:pPr lvl="0" algn="just"/>
            <a:r>
              <a:rPr lang="es-MX" altLang="es-MX" dirty="0">
                <a:solidFill>
                  <a:schemeClr val="bg1">
                    <a:lumMod val="50000"/>
                  </a:schemeClr>
                </a:solidFill>
                <a:latin typeface="Arial" panose="020B0604020202020204" pitchFamily="34" charset="0"/>
                <a:cs typeface="Arial" panose="020B0604020202020204" pitchFamily="34" charset="0"/>
              </a:rPr>
              <a:t>Parte de  la  información no  puede  ser  entregada, por  ser parte de ella reservada, confidencial o inexistente</a:t>
            </a:r>
            <a:endParaRPr lang="es-MX" dirty="0">
              <a:solidFill>
                <a:schemeClr val="bg1">
                  <a:lumMod val="50000"/>
                </a:schemeClr>
              </a:solidFill>
            </a:endParaRPr>
          </a:p>
        </p:txBody>
      </p:sp>
      <p:sp>
        <p:nvSpPr>
          <p:cNvPr id="9" name="Rectángulo 8"/>
          <p:cNvSpPr/>
          <p:nvPr/>
        </p:nvSpPr>
        <p:spPr>
          <a:xfrm>
            <a:off x="4319130" y="1246339"/>
            <a:ext cx="5170894" cy="646331"/>
          </a:xfrm>
          <a:prstGeom prst="rect">
            <a:avLst/>
          </a:prstGeom>
        </p:spPr>
        <p:txBody>
          <a:bodyPr wrap="square">
            <a:spAutoFit/>
          </a:bodyPr>
          <a:lstStyle/>
          <a:p>
            <a:pPr lvl="0" algn="just"/>
            <a:r>
              <a:rPr lang="es-MX" altLang="es-MX" dirty="0">
                <a:solidFill>
                  <a:schemeClr val="bg1">
                    <a:lumMod val="50000"/>
                  </a:schemeClr>
                </a:solidFill>
                <a:latin typeface="Arial" panose="020B0604020202020204" pitchFamily="34" charset="0"/>
                <a:cs typeface="Arial" panose="020B0604020202020204" pitchFamily="34" charset="0"/>
              </a:rPr>
              <a:t>La  totalidad  de  la  información  solicitada  sí  puede  ser entregada.</a:t>
            </a:r>
            <a:endParaRPr lang="es-MX" dirty="0">
              <a:solidFill>
                <a:schemeClr val="bg1">
                  <a:lumMod val="50000"/>
                </a:schemeClr>
              </a:solidFill>
            </a:endParaRPr>
          </a:p>
        </p:txBody>
      </p:sp>
      <p:sp>
        <p:nvSpPr>
          <p:cNvPr id="26" name="object 4"/>
          <p:cNvSpPr txBox="1">
            <a:spLocks noChangeArrowheads="1"/>
          </p:cNvSpPr>
          <p:nvPr/>
        </p:nvSpPr>
        <p:spPr bwMode="auto">
          <a:xfrm>
            <a:off x="8184232" y="279703"/>
            <a:ext cx="1302898" cy="54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eaLnBrk="1">
              <a:lnSpc>
                <a:spcPct val="100000"/>
              </a:lnSpc>
            </a:pPr>
            <a:r>
              <a:rPr lang="es-MX" altLang="es-MX" sz="3600" b="1" dirty="0">
                <a:solidFill>
                  <a:srgbClr val="2E3B43"/>
                </a:solidFill>
                <a:latin typeface="+mn-lt"/>
              </a:rPr>
              <a:t>P. A. I.</a:t>
            </a:r>
          </a:p>
        </p:txBody>
      </p:sp>
      <p:sp>
        <p:nvSpPr>
          <p:cNvPr id="8" name="TextBox 7"/>
          <p:cNvSpPr txBox="1">
            <a:spLocks noChangeArrowheads="1"/>
          </p:cNvSpPr>
          <p:nvPr/>
        </p:nvSpPr>
        <p:spPr bwMode="auto">
          <a:xfrm>
            <a:off x="128789" y="4300253"/>
            <a:ext cx="30896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50000"/>
                  </a:schemeClr>
                </a:solidFill>
                <a:latin typeface="Arial" panose="020B0604020202020204" pitchFamily="34" charset="0"/>
                <a:cs typeface="Arial" panose="020B0604020202020204" pitchFamily="34" charset="0"/>
              </a:rPr>
              <a:t>Referencia</a:t>
            </a:r>
            <a:r>
              <a:rPr lang="en-US" altLang="es-MX" sz="1600" b="1" dirty="0">
                <a:solidFill>
                  <a:schemeClr val="bg1">
                    <a:lumMod val="50000"/>
                  </a:schemeClr>
                </a:solidFill>
                <a:latin typeface="Arial" panose="020B0604020202020204" pitchFamily="34" charset="0"/>
                <a:cs typeface="Arial" panose="020B0604020202020204" pitchFamily="34" charset="0"/>
              </a:rPr>
              <a:t>: LTAIPEJM, Art. </a:t>
            </a:r>
            <a:r>
              <a:rPr lang="es-ES_tradnl" altLang="es-MX" sz="1600" b="1" dirty="0">
                <a:solidFill>
                  <a:schemeClr val="bg1">
                    <a:lumMod val="50000"/>
                  </a:schemeClr>
                </a:solidFill>
                <a:latin typeface="Arial" panose="020B0604020202020204" pitchFamily="34" charset="0"/>
                <a:cs typeface="Arial" panose="020B0604020202020204" pitchFamily="34" charset="0"/>
              </a:rPr>
              <a:t>86</a:t>
            </a:r>
            <a:endParaRPr lang="en-US" altLang="es-MX" sz="1600" b="1" dirty="0">
              <a:solidFill>
                <a:schemeClr val="bg1">
                  <a:lumMod val="50000"/>
                </a:schemeClr>
              </a:solidFill>
              <a:latin typeface="Arial" panose="020B0604020202020204" pitchFamily="34" charset="0"/>
              <a:cs typeface="Arial" panose="020B0604020202020204" pitchFamily="34" charset="0"/>
            </a:endParaRPr>
          </a:p>
        </p:txBody>
      </p:sp>
      <p:sp>
        <p:nvSpPr>
          <p:cNvPr id="10" name="Rectángulo 9"/>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11" name="Picture 2" descr="Photo published for Reprueban todos los aspirantes al Itei | NTR Guadalajara"/>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3" name="Rectángulo redondeado 12"/>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Imagen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5" name="Rectángulo 14"/>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15"/>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7" name="Picture 2" descr="Photo published for Reprueban todos los aspirantes al Itei | NTR Guadalajara"/>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1631077" y="5047835"/>
            <a:ext cx="8619241" cy="1366528"/>
          </a:xfrm>
          <a:prstGeom prst="rect">
            <a:avLst/>
          </a:prstGeom>
        </p:spPr>
        <p:txBody>
          <a:bodyPr wrap="square">
            <a:spAutoFit/>
          </a:bodyPr>
          <a:lstStyle/>
          <a:p>
            <a:pPr algn="just">
              <a:lnSpc>
                <a:spcPct val="115000"/>
              </a:lnSpc>
              <a:spcAft>
                <a:spcPts val="0"/>
              </a:spcAft>
            </a:pPr>
            <a:r>
              <a:rPr lang="es-MX" dirty="0" smtClean="0">
                <a:latin typeface="Arial" panose="020B0604020202020204" pitchFamily="34" charset="0"/>
                <a:ea typeface="Arial Unicode MS" panose="020B0604020202020204" pitchFamily="34" charset="-128"/>
                <a:cs typeface="Times New Roman" panose="02020603050405020304" pitchFamily="18" charset="0"/>
              </a:rPr>
              <a:t>Esta </a:t>
            </a:r>
            <a:r>
              <a:rPr lang="es-MX" dirty="0">
                <a:latin typeface="Arial" panose="020B0604020202020204" pitchFamily="34" charset="0"/>
                <a:ea typeface="Arial Unicode MS" panose="020B0604020202020204" pitchFamily="34" charset="-128"/>
                <a:cs typeface="Times New Roman" panose="02020603050405020304" pitchFamily="18" charset="0"/>
              </a:rPr>
              <a:t>Unidad de Transparencia es quien recaba la información que generan poseen o administran las áreas generadoras de información derivado de sus facultades funciones o atribuciones, por lo que no se manifiesta a nombre de las mismas, siendo cada una de ellas las responsables de la información que se entrega o no.</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82912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Entrega Afirmativa</a:t>
            </a:r>
            <a:endParaRPr lang="es-MX" dirty="0"/>
          </a:p>
        </p:txBody>
      </p:sp>
      <p:sp>
        <p:nvSpPr>
          <p:cNvPr id="3" name="Marcador de contenido 2"/>
          <p:cNvSpPr>
            <a:spLocks noGrp="1"/>
          </p:cNvSpPr>
          <p:nvPr>
            <p:ph idx="1"/>
          </p:nvPr>
        </p:nvSpPr>
        <p:spPr>
          <a:xfrm>
            <a:off x="838200" y="1825625"/>
            <a:ext cx="9078532" cy="4351338"/>
          </a:xfrm>
        </p:spPr>
        <p:txBody>
          <a:bodyPr/>
          <a:lstStyle/>
          <a:p>
            <a:pPr algn="just"/>
            <a:r>
              <a:rPr lang="es-MX" dirty="0" smtClean="0"/>
              <a:t>ARTÍCULOS </a:t>
            </a:r>
            <a:r>
              <a:rPr lang="es-MX" dirty="0"/>
              <a:t>87,2 Y 87.3 de la LTAIPEJM; esto es, la información se entrega en el estado en que se encuentra, sin obligación para este </a:t>
            </a:r>
            <a:r>
              <a:rPr lang="es-MX" dirty="0" smtClean="0"/>
              <a:t>sujeto a procesarla de forma diferente a como existe en sus </a:t>
            </a:r>
            <a:r>
              <a:rPr lang="es-MX" dirty="0" err="1" smtClean="0"/>
              <a:t>acrivos</a:t>
            </a:r>
            <a:r>
              <a:rPr lang="es-MX" dirty="0" smtClean="0"/>
              <a:t>.</a:t>
            </a:r>
          </a:p>
          <a:p>
            <a:endParaRPr lang="es-MX" dirty="0" smtClean="0"/>
          </a:p>
          <a:p>
            <a:r>
              <a:rPr lang="es-MX" dirty="0" smtClean="0"/>
              <a:t>Consulta jurídica formatos ad hoc</a:t>
            </a:r>
            <a:endParaRPr lang="es-MX" dirty="0"/>
          </a:p>
        </p:txBody>
      </p:sp>
      <p:sp>
        <p:nvSpPr>
          <p:cNvPr id="4" name="Rectángulo 3"/>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5"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redondeado 8"/>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Tree>
    <p:extLst>
      <p:ext uri="{BB962C8B-B14F-4D97-AF65-F5344CB8AC3E}">
        <p14:creationId xmlns:p14="http://schemas.microsoft.com/office/powerpoint/2010/main" val="24143515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redondeado 5"/>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128789" y="-66542"/>
            <a:ext cx="10515600" cy="895883"/>
          </a:xfrm>
        </p:spPr>
        <p:txBody>
          <a:bodyPr>
            <a:normAutofit/>
          </a:bodyPr>
          <a:lstStyle/>
          <a:p>
            <a:r>
              <a:rPr lang="es-MX" sz="3600" b="1" dirty="0" smtClean="0">
                <a:solidFill>
                  <a:srgbClr val="2E3B43"/>
                </a:solidFill>
              </a:rPr>
              <a:t>Inexistencia</a:t>
            </a:r>
            <a:endParaRPr lang="es-MX" sz="3600" b="1" dirty="0">
              <a:solidFill>
                <a:srgbClr val="2E3B43"/>
              </a:solidFill>
            </a:endParaRPr>
          </a:p>
        </p:txBody>
      </p:sp>
      <p:sp>
        <p:nvSpPr>
          <p:cNvPr id="3" name="Marcador de contenido 2"/>
          <p:cNvSpPr>
            <a:spLocks noGrp="1"/>
          </p:cNvSpPr>
          <p:nvPr>
            <p:ph idx="1"/>
          </p:nvPr>
        </p:nvSpPr>
        <p:spPr>
          <a:xfrm>
            <a:off x="575322" y="633957"/>
            <a:ext cx="9873701" cy="5819527"/>
          </a:xfrm>
        </p:spPr>
        <p:txBody>
          <a:bodyPr>
            <a:normAutofit fontScale="92500" lnSpcReduction="20000"/>
          </a:bodyPr>
          <a:lstStyle/>
          <a:p>
            <a:pPr>
              <a:buBlip>
                <a:blip r:embed="rId2"/>
              </a:buBlip>
            </a:pPr>
            <a:r>
              <a:rPr lang="es-MX" dirty="0" smtClean="0">
                <a:solidFill>
                  <a:srgbClr val="2E3B43"/>
                </a:solidFill>
              </a:rPr>
              <a:t>Facultades, competencias o funciones no se ejercieron</a:t>
            </a:r>
          </a:p>
          <a:p>
            <a:pPr lvl="1">
              <a:buBlip>
                <a:blip r:embed="rId2"/>
              </a:buBlip>
            </a:pPr>
            <a:r>
              <a:rPr lang="es-MX" dirty="0" smtClean="0">
                <a:solidFill>
                  <a:srgbClr val="2E3B43"/>
                </a:solidFill>
              </a:rPr>
              <a:t>Comité de Transparencia</a:t>
            </a:r>
          </a:p>
          <a:p>
            <a:pPr lvl="2">
              <a:buBlip>
                <a:blip r:embed="rId2"/>
              </a:buBlip>
            </a:pPr>
            <a:r>
              <a:rPr lang="es-MX" dirty="0" smtClean="0">
                <a:solidFill>
                  <a:srgbClr val="2E3B43"/>
                </a:solidFill>
              </a:rPr>
              <a:t>Tomará medidas necesarias para localización</a:t>
            </a:r>
          </a:p>
          <a:p>
            <a:pPr lvl="2">
              <a:buBlip>
                <a:blip r:embed="rId2"/>
              </a:buBlip>
            </a:pPr>
            <a:r>
              <a:rPr lang="es-MX" dirty="0" smtClean="0">
                <a:solidFill>
                  <a:srgbClr val="2E3B43"/>
                </a:solidFill>
              </a:rPr>
              <a:t>Expedirá resolución que confirme la inexistencia</a:t>
            </a:r>
          </a:p>
          <a:p>
            <a:pPr lvl="2">
              <a:buBlip>
                <a:blip r:embed="rId2"/>
              </a:buBlip>
            </a:pPr>
            <a:r>
              <a:rPr lang="es-MX" dirty="0" smtClean="0">
                <a:solidFill>
                  <a:srgbClr val="2E3B43"/>
                </a:solidFill>
              </a:rPr>
              <a:t>Ordenará siempre que sea materialmente posible, que se genere o se reponga</a:t>
            </a:r>
          </a:p>
          <a:p>
            <a:pPr lvl="2">
              <a:buBlip>
                <a:blip r:embed="rId2"/>
              </a:buBlip>
            </a:pPr>
            <a:r>
              <a:rPr lang="es-MX" dirty="0" smtClean="0">
                <a:solidFill>
                  <a:srgbClr val="2E3B43"/>
                </a:solidFill>
              </a:rPr>
              <a:t>Criterio de búsqueda exhaustivo, modo tiempo lugar y servidor público responsable</a:t>
            </a:r>
          </a:p>
          <a:p>
            <a:pPr>
              <a:buBlip>
                <a:blip r:embed="rId2"/>
              </a:buBlip>
            </a:pPr>
            <a:endParaRPr lang="es-MX" dirty="0" smtClean="0">
              <a:solidFill>
                <a:srgbClr val="2E3B43"/>
              </a:solidFill>
            </a:endParaRPr>
          </a:p>
          <a:p>
            <a:pPr lvl="2">
              <a:buBlip>
                <a:blip r:embed="rId2"/>
              </a:buBlip>
            </a:pPr>
            <a:r>
              <a:rPr lang="es-MX" dirty="0">
                <a:solidFill>
                  <a:srgbClr val="2E3B43"/>
                </a:solidFill>
              </a:rPr>
              <a:t>¿ Hay algún elemento probatorio que permita tener certeza de que el documento solicitado existe?</a:t>
            </a:r>
          </a:p>
          <a:p>
            <a:pPr lvl="2">
              <a:buBlip>
                <a:blip r:embed="rId2"/>
              </a:buBlip>
            </a:pPr>
            <a:r>
              <a:rPr lang="es-MX" dirty="0">
                <a:solidFill>
                  <a:srgbClr val="2E3B43"/>
                </a:solidFill>
              </a:rPr>
              <a:t>¿Era parte de sus funciones, facultades, atribuciones o competencia de las áreas generadoras el POSEER, GENERAR, O ADMINISTRAR  dicho registro?</a:t>
            </a:r>
          </a:p>
          <a:p>
            <a:pPr lvl="2">
              <a:buBlip>
                <a:blip r:embed="rId2"/>
              </a:buBlip>
            </a:pPr>
            <a:r>
              <a:rPr lang="es-MX" dirty="0">
                <a:solidFill>
                  <a:srgbClr val="2E3B43"/>
                </a:solidFill>
              </a:rPr>
              <a:t>¿Hay posibilidad de requerir a las áreas generadoras para que repongan el documento declarado inexistente?</a:t>
            </a:r>
          </a:p>
          <a:p>
            <a:pPr lvl="2">
              <a:buBlip>
                <a:blip r:embed="rId2"/>
              </a:buBlip>
            </a:pPr>
            <a:r>
              <a:rPr lang="es-MX" dirty="0">
                <a:solidFill>
                  <a:srgbClr val="2E3B43"/>
                </a:solidFill>
              </a:rPr>
              <a:t>¿Hay que fincar alguna responsabilidad por la inexistencia del documento requerido?</a:t>
            </a:r>
          </a:p>
          <a:p>
            <a:pPr marL="0" indent="0">
              <a:buNone/>
            </a:pPr>
            <a:endParaRPr lang="es-MX" dirty="0">
              <a:solidFill>
                <a:srgbClr val="2E3B43"/>
              </a:solidFill>
            </a:endParaRPr>
          </a:p>
          <a:p>
            <a:pPr>
              <a:buBlip>
                <a:blip r:embed="rId2"/>
              </a:buBlip>
            </a:pPr>
            <a:r>
              <a:rPr lang="es-MX" dirty="0" smtClean="0">
                <a:solidFill>
                  <a:srgbClr val="2E3B43"/>
                </a:solidFill>
              </a:rPr>
              <a:t>Inexistencia se debe demostrar que no se refiere a una de sus funciones, facultades o competencias.</a:t>
            </a:r>
          </a:p>
          <a:p>
            <a:pPr lvl="1">
              <a:buBlip>
                <a:blip r:embed="rId2"/>
              </a:buBlip>
            </a:pPr>
            <a:r>
              <a:rPr lang="es-MX" dirty="0" smtClean="0">
                <a:solidFill>
                  <a:srgbClr val="2E3B43"/>
                </a:solidFill>
              </a:rPr>
              <a:t>Cero negativo Criterio </a:t>
            </a:r>
            <a:r>
              <a:rPr lang="es-MX" dirty="0">
                <a:solidFill>
                  <a:srgbClr val="2E3B43"/>
                </a:solidFill>
              </a:rPr>
              <a:t>INAI 07/2010 </a:t>
            </a:r>
          </a:p>
          <a:p>
            <a:pPr lvl="1">
              <a:buBlip>
                <a:blip r:embed="rId2"/>
              </a:buBlip>
            </a:pPr>
            <a:r>
              <a:rPr lang="es-MX" dirty="0" smtClean="0">
                <a:solidFill>
                  <a:srgbClr val="2E3B43"/>
                </a:solidFill>
              </a:rPr>
              <a:t>No esta en sus facultades, funciones, atribuciones, o competencias por lo que no genera posee o administra</a:t>
            </a:r>
          </a:p>
          <a:p>
            <a:pPr>
              <a:buBlip>
                <a:blip r:embed="rId2"/>
              </a:buBlip>
            </a:pPr>
            <a:endParaRPr lang="es-MX" dirty="0">
              <a:solidFill>
                <a:srgbClr val="2E3B43"/>
              </a:solidFill>
            </a:endParaRPr>
          </a:p>
          <a:p>
            <a:pPr>
              <a:buBlip>
                <a:blip r:embed="rId2"/>
              </a:buBlip>
            </a:pPr>
            <a:endParaRPr lang="es-MX" dirty="0">
              <a:solidFill>
                <a:srgbClr val="2E3B43"/>
              </a:solidFill>
            </a:endParaRPr>
          </a:p>
        </p:txBody>
      </p:sp>
      <p:sp>
        <p:nvSpPr>
          <p:cNvPr id="4" name="Rectángulo 3"/>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5" name="Picture 2" descr="Photo published for Reprueban todos los aspirantes al Itei | NTR Guadalajara"/>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8" name="Rectángulo 7"/>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Picture 2" descr="Photo published for Reprueban todos los aspirantes al Itei | NTR Guadalajara"/>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7"/>
          <p:cNvSpPr txBox="1">
            <a:spLocks noChangeArrowheads="1"/>
          </p:cNvSpPr>
          <p:nvPr/>
        </p:nvSpPr>
        <p:spPr bwMode="auto">
          <a:xfrm>
            <a:off x="7200498" y="6330380"/>
            <a:ext cx="3443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50000"/>
                  </a:schemeClr>
                </a:solidFill>
                <a:latin typeface="Arial" panose="020B0604020202020204" pitchFamily="34" charset="0"/>
                <a:cs typeface="Arial" panose="020B0604020202020204" pitchFamily="34" charset="0"/>
              </a:rPr>
              <a:t>Referencia</a:t>
            </a:r>
            <a:r>
              <a:rPr lang="en-US" altLang="es-MX" sz="1600" b="1" dirty="0">
                <a:solidFill>
                  <a:schemeClr val="bg1">
                    <a:lumMod val="50000"/>
                  </a:schemeClr>
                </a:solidFill>
                <a:latin typeface="Arial" panose="020B0604020202020204" pitchFamily="34" charset="0"/>
                <a:cs typeface="Arial" panose="020B0604020202020204" pitchFamily="34" charset="0"/>
              </a:rPr>
              <a:t>: LTAIPEJM, Art. </a:t>
            </a:r>
            <a:r>
              <a:rPr lang="es-ES_tradnl" altLang="es-MX" sz="1600" b="1" dirty="0" smtClean="0">
                <a:solidFill>
                  <a:schemeClr val="bg1">
                    <a:lumMod val="50000"/>
                  </a:schemeClr>
                </a:solidFill>
                <a:latin typeface="Arial" panose="020B0604020202020204" pitchFamily="34" charset="0"/>
                <a:cs typeface="Arial" panose="020B0604020202020204" pitchFamily="34" charset="0"/>
              </a:rPr>
              <a:t>86 bis</a:t>
            </a:r>
            <a:endParaRPr lang="en-US" altLang="es-MX" sz="1600" b="1"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20883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2800" b="1" dirty="0">
                <a:solidFill>
                  <a:schemeClr val="bg1">
                    <a:lumMod val="50000"/>
                  </a:schemeClr>
                </a:solidFill>
                <a:effectLst>
                  <a:outerShdw blurRad="38100" dist="38100" dir="2700000" algn="tl">
                    <a:srgbClr val="000000">
                      <a:alpha val="43137"/>
                    </a:srgbClr>
                  </a:outerShdw>
                </a:effectLst>
                <a:latin typeface="Arial"/>
                <a:ea typeface="+mn-ea"/>
                <a:cs typeface="Arial"/>
              </a:rPr>
              <a:t>Criterio INAI 07/2010</a:t>
            </a:r>
          </a:p>
        </p:txBody>
      </p:sp>
      <p:sp>
        <p:nvSpPr>
          <p:cNvPr id="3" name="Marcador de contenido 2"/>
          <p:cNvSpPr>
            <a:spLocks noGrp="1"/>
          </p:cNvSpPr>
          <p:nvPr>
            <p:ph idx="1"/>
          </p:nvPr>
        </p:nvSpPr>
        <p:spPr>
          <a:xfrm>
            <a:off x="838200" y="1825625"/>
            <a:ext cx="9670961" cy="4351338"/>
          </a:xfrm>
        </p:spPr>
        <p:txBody>
          <a:bodyPr>
            <a:noAutofit/>
          </a:bodyPr>
          <a:lstStyle/>
          <a:p>
            <a:pPr algn="just"/>
            <a:r>
              <a:rPr lang="es-MX" sz="2000" b="1" dirty="0">
                <a:solidFill>
                  <a:srgbClr val="2E3B43"/>
                </a:solidFill>
                <a:latin typeface="+mj-lt"/>
                <a:ea typeface="+mj-ea"/>
                <a:cs typeface="+mj-cs"/>
              </a:rPr>
              <a:t>“NO SERÁ NECESARIO QUE EL COMITÉ DE INFORMACIÓN DECLARE FORMALMENTE LA INEXISTENCIA, CUANDO DEL ANÁLISIS A LA NORMATIVIDAD APLICABLE NO SE DESPRENDA OBLIGACIÓN ALGUNA DE CONTAR CON LA INFORMACIÓN SOLICITADA NI SE ADVIERTA ALGÚN OTRO ELEMENTO DE CONVICCIÓN QUE APUNTE A SU EXISTENCIA</a:t>
            </a:r>
            <a:r>
              <a:rPr lang="es-MX" sz="2000" dirty="0">
                <a:solidFill>
                  <a:srgbClr val="2E3B43"/>
                </a:solidFill>
                <a:latin typeface="+mj-lt"/>
                <a:ea typeface="+mj-ea"/>
                <a:cs typeface="+mj-cs"/>
              </a:rPr>
              <a:t>. La Ley Federal de Transparencia y Acceso a la Información Pública Gubernamental y su Reglamento prevén un procedimiento a seguir para declarar formalmente la inexistencia por parte de las dependencias y entidades de la Administración Pública Federal. Éste implica, entre otras cosas, que los Comités de Información confirmen la inexistencia manifestada por las unidades administrativas competentes que hubiesen realizado la búsqueda de la información que se solicitó. </a:t>
            </a:r>
            <a:r>
              <a:rPr lang="es-MX" sz="2000" b="1" dirty="0">
                <a:solidFill>
                  <a:srgbClr val="2E3B43"/>
                </a:solidFill>
                <a:latin typeface="+mj-lt"/>
                <a:ea typeface="+mj-ea"/>
                <a:cs typeface="+mj-cs"/>
              </a:rPr>
              <a:t>No obstante lo anterior, existen situaciones en las que, por una parte al analizar la normatividad aplicable a la materia de la solicitud, no se advierte obligación alguna por parte de las dependencias y entidades de contar con la información y, por otra, no se tienen suficientes elementos de convicción que permitan suponer que ésta existe</a:t>
            </a:r>
            <a:r>
              <a:rPr lang="es-MX" sz="2000" dirty="0">
                <a:solidFill>
                  <a:srgbClr val="2E3B43"/>
                </a:solidFill>
                <a:latin typeface="+mj-lt"/>
                <a:ea typeface="+mj-ea"/>
                <a:cs typeface="+mj-cs"/>
              </a:rPr>
              <a:t>. En estos casos, se considera que no es necesario que el Comité de Información declare formalmente la inexistencia de los documentos requeridos.”</a:t>
            </a:r>
          </a:p>
        </p:txBody>
      </p:sp>
      <p:sp>
        <p:nvSpPr>
          <p:cNvPr id="4" name="Rectángulo 3"/>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5"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redondeado 8"/>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Tree>
    <p:extLst>
      <p:ext uri="{BB962C8B-B14F-4D97-AF65-F5344CB8AC3E}">
        <p14:creationId xmlns:p14="http://schemas.microsoft.com/office/powerpoint/2010/main" val="10938236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3287689" y="1196753"/>
            <a:ext cx="6250639" cy="448761"/>
          </a:xfrm>
          <a:prstGeom prst="rect">
            <a:avLst/>
          </a:prstGeom>
        </p:spPr>
        <p:txBody>
          <a:bodyPr lIns="0" tIns="0" rIns="0" bIns="0"/>
          <a:lstStyle/>
          <a:p>
            <a:pPr indent="-834" algn="ctr">
              <a:lnSpc>
                <a:spcPts val="2483"/>
              </a:lnSpc>
              <a:spcBef>
                <a:spcPts val="161"/>
              </a:spcBef>
              <a:buClr>
                <a:srgbClr val="000000"/>
              </a:buClr>
              <a:buSzPct val="100000"/>
              <a:defRPr/>
            </a:pPr>
            <a:r>
              <a:rPr sz="2800" b="1" dirty="0">
                <a:solidFill>
                  <a:schemeClr val="bg1">
                    <a:lumMod val="50000"/>
                  </a:schemeClr>
                </a:solidFill>
                <a:effectLst>
                  <a:outerShdw blurRad="38100" dist="38100" dir="2700000" algn="tl">
                    <a:srgbClr val="000000">
                      <a:alpha val="43137"/>
                    </a:srgbClr>
                  </a:outerShdw>
                </a:effectLst>
                <a:latin typeface="Arial"/>
                <a:cs typeface="Arial"/>
              </a:rPr>
              <a:t>M</a:t>
            </a:r>
            <a:r>
              <a:rPr sz="2800" b="1" spc="-11" dirty="0">
                <a:solidFill>
                  <a:schemeClr val="bg1">
                    <a:lumMod val="50000"/>
                  </a:schemeClr>
                </a:solidFill>
                <a:effectLst>
                  <a:outerShdw blurRad="38100" dist="38100" dir="2700000" algn="tl">
                    <a:srgbClr val="000000">
                      <a:alpha val="43137"/>
                    </a:srgbClr>
                  </a:outerShdw>
                </a:effectLst>
                <a:latin typeface="Arial"/>
                <a:cs typeface="Arial"/>
              </a:rPr>
              <a:t>e</a:t>
            </a:r>
            <a:r>
              <a:rPr sz="2800" b="1" dirty="0">
                <a:solidFill>
                  <a:schemeClr val="bg1">
                    <a:lumMod val="50000"/>
                  </a:schemeClr>
                </a:solidFill>
                <a:effectLst>
                  <a:outerShdw blurRad="38100" dist="38100" dir="2700000" algn="tl">
                    <a:srgbClr val="000000">
                      <a:alpha val="43137"/>
                    </a:srgbClr>
                  </a:outerShdw>
                </a:effectLst>
                <a:latin typeface="Arial"/>
                <a:cs typeface="Arial"/>
              </a:rPr>
              <a:t>d</a:t>
            </a:r>
            <a:r>
              <a:rPr sz="2800" b="1" spc="-7" dirty="0">
                <a:solidFill>
                  <a:schemeClr val="bg1">
                    <a:lumMod val="50000"/>
                  </a:schemeClr>
                </a:solidFill>
                <a:effectLst>
                  <a:outerShdw blurRad="38100" dist="38100" dir="2700000" algn="tl">
                    <a:srgbClr val="000000">
                      <a:alpha val="43137"/>
                    </a:srgbClr>
                  </a:outerShdw>
                </a:effectLst>
                <a:latin typeface="Arial"/>
                <a:cs typeface="Arial"/>
              </a:rPr>
              <a:t>i</a:t>
            </a:r>
            <a:r>
              <a:rPr sz="2800" b="1" dirty="0">
                <a:solidFill>
                  <a:schemeClr val="bg1">
                    <a:lumMod val="50000"/>
                  </a:schemeClr>
                </a:solidFill>
                <a:effectLst>
                  <a:outerShdw blurRad="38100" dist="38100" dir="2700000" algn="tl">
                    <a:srgbClr val="000000">
                      <a:alpha val="43137"/>
                    </a:srgbClr>
                  </a:outerShdw>
                </a:effectLst>
                <a:latin typeface="Arial"/>
                <a:cs typeface="Arial"/>
              </a:rPr>
              <a:t>os de </a:t>
            </a:r>
            <a:r>
              <a:rPr lang="es-MX" sz="2800" b="1" dirty="0">
                <a:solidFill>
                  <a:schemeClr val="bg1">
                    <a:lumMod val="50000"/>
                  </a:schemeClr>
                </a:solidFill>
                <a:effectLst>
                  <a:outerShdw blurRad="38100" dist="38100" dir="2700000" algn="tl">
                    <a:srgbClr val="000000">
                      <a:alpha val="43137"/>
                    </a:srgbClr>
                  </a:outerShdw>
                </a:effectLst>
                <a:latin typeface="Arial"/>
                <a:cs typeface="Arial"/>
              </a:rPr>
              <a:t>A</a:t>
            </a:r>
            <a:r>
              <a:rPr sz="2800" b="1" dirty="0" err="1">
                <a:solidFill>
                  <a:schemeClr val="bg1">
                    <a:lumMod val="50000"/>
                  </a:schemeClr>
                </a:solidFill>
                <a:effectLst>
                  <a:outerShdw blurRad="38100" dist="38100" dir="2700000" algn="tl">
                    <a:srgbClr val="000000">
                      <a:alpha val="43137"/>
                    </a:srgbClr>
                  </a:outerShdw>
                </a:effectLst>
                <a:latin typeface="Arial"/>
                <a:cs typeface="Arial"/>
              </a:rPr>
              <a:t>cceso</a:t>
            </a:r>
            <a:r>
              <a:rPr sz="2800" b="1" dirty="0">
                <a:solidFill>
                  <a:schemeClr val="bg1">
                    <a:lumMod val="50000"/>
                  </a:schemeClr>
                </a:solidFill>
                <a:effectLst>
                  <a:outerShdw blurRad="38100" dist="38100" dir="2700000" algn="tl">
                    <a:srgbClr val="000000">
                      <a:alpha val="43137"/>
                    </a:srgbClr>
                  </a:outerShdw>
                </a:effectLst>
                <a:latin typeface="Arial"/>
                <a:cs typeface="Arial"/>
              </a:rPr>
              <a:t> a </a:t>
            </a:r>
            <a:r>
              <a:rPr sz="2800" b="1" spc="-11" dirty="0">
                <a:solidFill>
                  <a:schemeClr val="bg1">
                    <a:lumMod val="50000"/>
                  </a:schemeClr>
                </a:solidFill>
                <a:effectLst>
                  <a:outerShdw blurRad="38100" dist="38100" dir="2700000" algn="tl">
                    <a:srgbClr val="000000">
                      <a:alpha val="43137"/>
                    </a:srgbClr>
                  </a:outerShdw>
                </a:effectLst>
                <a:latin typeface="Arial"/>
                <a:cs typeface="Arial"/>
              </a:rPr>
              <a:t>l</a:t>
            </a:r>
            <a:r>
              <a:rPr sz="2800" b="1" dirty="0">
                <a:solidFill>
                  <a:schemeClr val="bg1">
                    <a:lumMod val="50000"/>
                  </a:schemeClr>
                </a:solidFill>
                <a:effectLst>
                  <a:outerShdw blurRad="38100" dist="38100" dir="2700000" algn="tl">
                    <a:srgbClr val="000000">
                      <a:alpha val="43137"/>
                    </a:srgbClr>
                  </a:outerShdw>
                </a:effectLst>
                <a:latin typeface="Arial"/>
                <a:cs typeface="Arial"/>
              </a:rPr>
              <a:t>a </a:t>
            </a:r>
            <a:r>
              <a:rPr lang="es-MX" sz="2800" b="1" dirty="0">
                <a:solidFill>
                  <a:schemeClr val="bg1">
                    <a:lumMod val="50000"/>
                  </a:schemeClr>
                </a:solidFill>
                <a:effectLst>
                  <a:outerShdw blurRad="38100" dist="38100" dir="2700000" algn="tl">
                    <a:srgbClr val="000000">
                      <a:alpha val="43137"/>
                    </a:srgbClr>
                  </a:outerShdw>
                </a:effectLst>
                <a:latin typeface="Arial"/>
                <a:cs typeface="Arial"/>
              </a:rPr>
              <a:t>I</a:t>
            </a:r>
            <a:r>
              <a:rPr sz="2800" b="1" dirty="0" err="1">
                <a:solidFill>
                  <a:schemeClr val="bg1">
                    <a:lumMod val="50000"/>
                  </a:schemeClr>
                </a:solidFill>
                <a:effectLst>
                  <a:outerShdw blurRad="38100" dist="38100" dir="2700000" algn="tl">
                    <a:srgbClr val="000000">
                      <a:alpha val="43137"/>
                    </a:srgbClr>
                  </a:outerShdw>
                </a:effectLst>
                <a:latin typeface="Arial"/>
                <a:cs typeface="Arial"/>
              </a:rPr>
              <a:t>n</a:t>
            </a:r>
            <a:r>
              <a:rPr sz="2800" b="1" spc="-11" dirty="0" err="1">
                <a:solidFill>
                  <a:schemeClr val="bg1">
                    <a:lumMod val="50000"/>
                  </a:schemeClr>
                </a:solidFill>
                <a:effectLst>
                  <a:outerShdw blurRad="38100" dist="38100" dir="2700000" algn="tl">
                    <a:srgbClr val="000000">
                      <a:alpha val="43137"/>
                    </a:srgbClr>
                  </a:outerShdw>
                </a:effectLst>
                <a:latin typeface="Arial"/>
                <a:cs typeface="Arial"/>
              </a:rPr>
              <a:t>f</a:t>
            </a:r>
            <a:r>
              <a:rPr sz="2800" b="1" dirty="0" err="1">
                <a:solidFill>
                  <a:schemeClr val="bg1">
                    <a:lumMod val="50000"/>
                  </a:schemeClr>
                </a:solidFill>
                <a:effectLst>
                  <a:outerShdw blurRad="38100" dist="38100" dir="2700000" algn="tl">
                    <a:srgbClr val="000000">
                      <a:alpha val="43137"/>
                    </a:srgbClr>
                  </a:outerShdw>
                </a:effectLst>
                <a:latin typeface="Arial"/>
                <a:cs typeface="Arial"/>
              </a:rPr>
              <a:t>orm</a:t>
            </a:r>
            <a:r>
              <a:rPr sz="2800" b="1" spc="-11" dirty="0" err="1">
                <a:solidFill>
                  <a:schemeClr val="bg1">
                    <a:lumMod val="50000"/>
                  </a:schemeClr>
                </a:solidFill>
                <a:effectLst>
                  <a:outerShdw blurRad="38100" dist="38100" dir="2700000" algn="tl">
                    <a:srgbClr val="000000">
                      <a:alpha val="43137"/>
                    </a:srgbClr>
                  </a:outerShdw>
                </a:effectLst>
                <a:latin typeface="Arial"/>
                <a:cs typeface="Arial"/>
              </a:rPr>
              <a:t>a</a:t>
            </a:r>
            <a:r>
              <a:rPr sz="2800" b="1" dirty="0" err="1">
                <a:solidFill>
                  <a:schemeClr val="bg1">
                    <a:lumMod val="50000"/>
                  </a:schemeClr>
                </a:solidFill>
                <a:effectLst>
                  <a:outerShdw blurRad="38100" dist="38100" dir="2700000" algn="tl">
                    <a:srgbClr val="000000">
                      <a:alpha val="43137"/>
                    </a:srgbClr>
                  </a:outerShdw>
                </a:effectLst>
                <a:latin typeface="Arial"/>
                <a:cs typeface="Arial"/>
              </a:rPr>
              <a:t>ción</a:t>
            </a:r>
            <a:endParaRPr sz="2800" b="1" dirty="0">
              <a:solidFill>
                <a:schemeClr val="bg1">
                  <a:lumMod val="50000"/>
                </a:schemeClr>
              </a:solidFill>
              <a:effectLst>
                <a:outerShdw blurRad="38100" dist="38100" dir="2700000" algn="tl">
                  <a:srgbClr val="000000">
                    <a:alpha val="43137"/>
                  </a:srgbClr>
                </a:outerShdw>
              </a:effectLst>
              <a:latin typeface="Arial"/>
              <a:cs typeface="Arial"/>
            </a:endParaRPr>
          </a:p>
        </p:txBody>
      </p:sp>
      <p:graphicFrame>
        <p:nvGraphicFramePr>
          <p:cNvPr id="6" name="Diagrama 5"/>
          <p:cNvGraphicFramePr/>
          <p:nvPr>
            <p:extLst>
              <p:ext uri="{D42A27DB-BD31-4B8C-83A1-F6EECF244321}">
                <p14:modId xmlns:p14="http://schemas.microsoft.com/office/powerpoint/2010/main" val="315058630"/>
              </p:ext>
            </p:extLst>
          </p:nvPr>
        </p:nvGraphicFramePr>
        <p:xfrm>
          <a:off x="2423592" y="1844824"/>
          <a:ext cx="7436064" cy="3456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bject 4"/>
          <p:cNvSpPr txBox="1">
            <a:spLocks noChangeArrowheads="1"/>
          </p:cNvSpPr>
          <p:nvPr/>
        </p:nvSpPr>
        <p:spPr bwMode="auto">
          <a:xfrm>
            <a:off x="2423592" y="308903"/>
            <a:ext cx="1302898" cy="54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eaLnBrk="1">
              <a:lnSpc>
                <a:spcPct val="100000"/>
              </a:lnSpc>
            </a:pPr>
            <a:r>
              <a:rPr lang="es-MX" altLang="es-MX" sz="3600" b="1" dirty="0">
                <a:solidFill>
                  <a:srgbClr val="2E3B43"/>
                </a:solidFill>
                <a:latin typeface="+mn-lt"/>
              </a:rPr>
              <a:t>P. A. I.</a:t>
            </a:r>
          </a:p>
        </p:txBody>
      </p:sp>
      <p:sp>
        <p:nvSpPr>
          <p:cNvPr id="7" name="TextBox 7"/>
          <p:cNvSpPr txBox="1">
            <a:spLocks noChangeArrowheads="1"/>
          </p:cNvSpPr>
          <p:nvPr/>
        </p:nvSpPr>
        <p:spPr bwMode="auto">
          <a:xfrm>
            <a:off x="7104111" y="5441936"/>
            <a:ext cx="30896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a:solidFill>
                  <a:srgbClr val="7F7F7F"/>
                </a:solidFill>
                <a:latin typeface="Arial" panose="020B0604020202020204" pitchFamily="34" charset="0"/>
                <a:cs typeface="Arial" panose="020B0604020202020204" pitchFamily="34" charset="0"/>
              </a:rPr>
              <a:t>87</a:t>
            </a:r>
            <a:endParaRPr lang="en-US" altLang="es-MX" sz="1600" b="1" dirty="0">
              <a:solidFill>
                <a:srgbClr val="7F7F7F"/>
              </a:solidFill>
              <a:latin typeface="Arial" panose="020B0604020202020204" pitchFamily="34" charset="0"/>
              <a:cs typeface="Arial" panose="020B0604020202020204" pitchFamily="34" charset="0"/>
            </a:endParaRPr>
          </a:p>
        </p:txBody>
      </p:sp>
      <p:sp>
        <p:nvSpPr>
          <p:cNvPr id="8" name="Rectángulo 7"/>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9" name="Picture 2" descr="Photo published for Reprueban todos los aspirantes al Itei | NTR Guadalajara"/>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redondeado 10"/>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Imagen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3" name="Rectángulo 12"/>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13"/>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Picture 2" descr="Photo published for Reprueban todos los aspirantes al Itei | NTR Guadalajara"/>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5380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object 5"/>
          <p:cNvSpPr txBox="1">
            <a:spLocks noChangeArrowheads="1"/>
          </p:cNvSpPr>
          <p:nvPr/>
        </p:nvSpPr>
        <p:spPr bwMode="auto">
          <a:xfrm>
            <a:off x="5503019" y="1715942"/>
            <a:ext cx="1273454" cy="72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1588">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9pPr>
          </a:lstStyle>
          <a:p>
            <a:pPr algn="ctr">
              <a:lnSpc>
                <a:spcPts val="1863"/>
              </a:lnSpc>
              <a:spcBef>
                <a:spcPts val="136"/>
              </a:spcBef>
            </a:pPr>
            <a:endParaRPr lang="es-MX" altLang="es-MX" sz="1769">
              <a:cs typeface="Arial" panose="020B0604020202020204" pitchFamily="34" charset="0"/>
            </a:endParaRPr>
          </a:p>
        </p:txBody>
      </p:sp>
      <p:sp>
        <p:nvSpPr>
          <p:cNvPr id="4" name="object 4"/>
          <p:cNvSpPr txBox="1"/>
          <p:nvPr/>
        </p:nvSpPr>
        <p:spPr>
          <a:xfrm>
            <a:off x="1413239" y="1109911"/>
            <a:ext cx="6229956" cy="427059"/>
          </a:xfrm>
          <a:prstGeom prst="rect">
            <a:avLst/>
          </a:prstGeom>
        </p:spPr>
        <p:txBody>
          <a:bodyPr lIns="0" tIns="0" rIns="0" bIns="0"/>
          <a:lstStyle/>
          <a:p>
            <a:pPr indent="-834" algn="ctr">
              <a:lnSpc>
                <a:spcPts val="2483"/>
              </a:lnSpc>
              <a:spcBef>
                <a:spcPts val="161"/>
              </a:spcBef>
              <a:buClr>
                <a:srgbClr val="000000"/>
              </a:buClr>
              <a:buSzPct val="100000"/>
              <a:defRPr/>
            </a:pPr>
            <a:r>
              <a:rPr sz="2700" b="1" dirty="0">
                <a:solidFill>
                  <a:schemeClr val="bg1">
                    <a:lumMod val="50000"/>
                  </a:schemeClr>
                </a:solidFill>
                <a:effectLst>
                  <a:outerShdw blurRad="38100" dist="38100" dir="2700000" algn="tl">
                    <a:srgbClr val="000000">
                      <a:alpha val="43137"/>
                    </a:srgbClr>
                  </a:outerShdw>
                </a:effectLst>
                <a:latin typeface="Arial"/>
                <a:cs typeface="Arial"/>
              </a:rPr>
              <a:t>M</a:t>
            </a:r>
            <a:r>
              <a:rPr sz="2700" b="1" spc="-11" dirty="0">
                <a:solidFill>
                  <a:schemeClr val="bg1">
                    <a:lumMod val="50000"/>
                  </a:schemeClr>
                </a:solidFill>
                <a:effectLst>
                  <a:outerShdw blurRad="38100" dist="38100" dir="2700000" algn="tl">
                    <a:srgbClr val="000000">
                      <a:alpha val="43137"/>
                    </a:srgbClr>
                  </a:outerShdw>
                </a:effectLst>
                <a:latin typeface="Arial"/>
                <a:cs typeface="Arial"/>
              </a:rPr>
              <a:t>e</a:t>
            </a:r>
            <a:r>
              <a:rPr sz="2700" b="1" dirty="0">
                <a:solidFill>
                  <a:schemeClr val="bg1">
                    <a:lumMod val="50000"/>
                  </a:schemeClr>
                </a:solidFill>
                <a:effectLst>
                  <a:outerShdw blurRad="38100" dist="38100" dir="2700000" algn="tl">
                    <a:srgbClr val="000000">
                      <a:alpha val="43137"/>
                    </a:srgbClr>
                  </a:outerShdw>
                </a:effectLst>
                <a:latin typeface="Arial"/>
                <a:cs typeface="Arial"/>
              </a:rPr>
              <a:t>d</a:t>
            </a:r>
            <a:r>
              <a:rPr sz="2700" b="1" spc="-7" dirty="0">
                <a:solidFill>
                  <a:schemeClr val="bg1">
                    <a:lumMod val="50000"/>
                  </a:schemeClr>
                </a:solidFill>
                <a:effectLst>
                  <a:outerShdw blurRad="38100" dist="38100" dir="2700000" algn="tl">
                    <a:srgbClr val="000000">
                      <a:alpha val="43137"/>
                    </a:srgbClr>
                  </a:outerShdw>
                </a:effectLst>
                <a:latin typeface="Arial"/>
                <a:cs typeface="Arial"/>
              </a:rPr>
              <a:t>i</a:t>
            </a:r>
            <a:r>
              <a:rPr sz="2700" b="1" dirty="0">
                <a:solidFill>
                  <a:schemeClr val="bg1">
                    <a:lumMod val="50000"/>
                  </a:schemeClr>
                </a:solidFill>
                <a:effectLst>
                  <a:outerShdw blurRad="38100" dist="38100" dir="2700000" algn="tl">
                    <a:srgbClr val="000000">
                      <a:alpha val="43137"/>
                    </a:srgbClr>
                  </a:outerShdw>
                </a:effectLst>
                <a:latin typeface="Arial"/>
                <a:cs typeface="Arial"/>
              </a:rPr>
              <a:t>os de </a:t>
            </a:r>
            <a:r>
              <a:rPr lang="es-MX" sz="2700" b="1" dirty="0">
                <a:solidFill>
                  <a:schemeClr val="bg1">
                    <a:lumMod val="50000"/>
                  </a:schemeClr>
                </a:solidFill>
                <a:effectLst>
                  <a:outerShdw blurRad="38100" dist="38100" dir="2700000" algn="tl">
                    <a:srgbClr val="000000">
                      <a:alpha val="43137"/>
                    </a:srgbClr>
                  </a:outerShdw>
                </a:effectLst>
                <a:latin typeface="Arial"/>
                <a:cs typeface="Arial"/>
              </a:rPr>
              <a:t>A</a:t>
            </a:r>
            <a:r>
              <a:rPr sz="2700" b="1" dirty="0" err="1">
                <a:solidFill>
                  <a:schemeClr val="bg1">
                    <a:lumMod val="50000"/>
                  </a:schemeClr>
                </a:solidFill>
                <a:effectLst>
                  <a:outerShdw blurRad="38100" dist="38100" dir="2700000" algn="tl">
                    <a:srgbClr val="000000">
                      <a:alpha val="43137"/>
                    </a:srgbClr>
                  </a:outerShdw>
                </a:effectLst>
                <a:latin typeface="Arial"/>
                <a:cs typeface="Arial"/>
              </a:rPr>
              <a:t>cceso</a:t>
            </a:r>
            <a:r>
              <a:rPr sz="2700" b="1" dirty="0">
                <a:solidFill>
                  <a:schemeClr val="bg1">
                    <a:lumMod val="50000"/>
                  </a:schemeClr>
                </a:solidFill>
                <a:effectLst>
                  <a:outerShdw blurRad="38100" dist="38100" dir="2700000" algn="tl">
                    <a:srgbClr val="000000">
                      <a:alpha val="43137"/>
                    </a:srgbClr>
                  </a:outerShdw>
                </a:effectLst>
                <a:latin typeface="Arial"/>
                <a:cs typeface="Arial"/>
              </a:rPr>
              <a:t> a </a:t>
            </a:r>
            <a:r>
              <a:rPr sz="2700" b="1" spc="-11" dirty="0">
                <a:solidFill>
                  <a:schemeClr val="bg1">
                    <a:lumMod val="50000"/>
                  </a:schemeClr>
                </a:solidFill>
                <a:effectLst>
                  <a:outerShdw blurRad="38100" dist="38100" dir="2700000" algn="tl">
                    <a:srgbClr val="000000">
                      <a:alpha val="43137"/>
                    </a:srgbClr>
                  </a:outerShdw>
                </a:effectLst>
                <a:latin typeface="Arial"/>
                <a:cs typeface="Arial"/>
              </a:rPr>
              <a:t>l</a:t>
            </a:r>
            <a:r>
              <a:rPr sz="2700" b="1" dirty="0">
                <a:solidFill>
                  <a:schemeClr val="bg1">
                    <a:lumMod val="50000"/>
                  </a:schemeClr>
                </a:solidFill>
                <a:effectLst>
                  <a:outerShdw blurRad="38100" dist="38100" dir="2700000" algn="tl">
                    <a:srgbClr val="000000">
                      <a:alpha val="43137"/>
                    </a:srgbClr>
                  </a:outerShdw>
                </a:effectLst>
                <a:latin typeface="Arial"/>
                <a:cs typeface="Arial"/>
              </a:rPr>
              <a:t>a </a:t>
            </a:r>
            <a:r>
              <a:rPr lang="es-MX" sz="2700" b="1" dirty="0">
                <a:solidFill>
                  <a:schemeClr val="bg1">
                    <a:lumMod val="50000"/>
                  </a:schemeClr>
                </a:solidFill>
                <a:effectLst>
                  <a:outerShdw blurRad="38100" dist="38100" dir="2700000" algn="tl">
                    <a:srgbClr val="000000">
                      <a:alpha val="43137"/>
                    </a:srgbClr>
                  </a:outerShdw>
                </a:effectLst>
                <a:latin typeface="Arial"/>
                <a:cs typeface="Arial"/>
              </a:rPr>
              <a:t>I</a:t>
            </a:r>
            <a:r>
              <a:rPr sz="2700" b="1" dirty="0" err="1">
                <a:solidFill>
                  <a:schemeClr val="bg1">
                    <a:lumMod val="50000"/>
                  </a:schemeClr>
                </a:solidFill>
                <a:effectLst>
                  <a:outerShdw blurRad="38100" dist="38100" dir="2700000" algn="tl">
                    <a:srgbClr val="000000">
                      <a:alpha val="43137"/>
                    </a:srgbClr>
                  </a:outerShdw>
                </a:effectLst>
                <a:latin typeface="Arial"/>
                <a:cs typeface="Arial"/>
              </a:rPr>
              <a:t>n</a:t>
            </a:r>
            <a:r>
              <a:rPr sz="2700" b="1" spc="-11" dirty="0" err="1">
                <a:solidFill>
                  <a:schemeClr val="bg1">
                    <a:lumMod val="50000"/>
                  </a:schemeClr>
                </a:solidFill>
                <a:effectLst>
                  <a:outerShdw blurRad="38100" dist="38100" dir="2700000" algn="tl">
                    <a:srgbClr val="000000">
                      <a:alpha val="43137"/>
                    </a:srgbClr>
                  </a:outerShdw>
                </a:effectLst>
                <a:latin typeface="Arial"/>
                <a:cs typeface="Arial"/>
              </a:rPr>
              <a:t>f</a:t>
            </a:r>
            <a:r>
              <a:rPr sz="2700" b="1" dirty="0" err="1">
                <a:solidFill>
                  <a:schemeClr val="bg1">
                    <a:lumMod val="50000"/>
                  </a:schemeClr>
                </a:solidFill>
                <a:effectLst>
                  <a:outerShdw blurRad="38100" dist="38100" dir="2700000" algn="tl">
                    <a:srgbClr val="000000">
                      <a:alpha val="43137"/>
                    </a:srgbClr>
                  </a:outerShdw>
                </a:effectLst>
                <a:latin typeface="Arial"/>
                <a:cs typeface="Arial"/>
              </a:rPr>
              <a:t>orm</a:t>
            </a:r>
            <a:r>
              <a:rPr sz="2700" b="1" spc="-11" dirty="0" err="1">
                <a:solidFill>
                  <a:schemeClr val="bg1">
                    <a:lumMod val="50000"/>
                  </a:schemeClr>
                </a:solidFill>
                <a:effectLst>
                  <a:outerShdw blurRad="38100" dist="38100" dir="2700000" algn="tl">
                    <a:srgbClr val="000000">
                      <a:alpha val="43137"/>
                    </a:srgbClr>
                  </a:outerShdw>
                </a:effectLst>
                <a:latin typeface="Arial"/>
                <a:cs typeface="Arial"/>
              </a:rPr>
              <a:t>a</a:t>
            </a:r>
            <a:r>
              <a:rPr sz="2700" b="1" dirty="0" err="1">
                <a:solidFill>
                  <a:schemeClr val="bg1">
                    <a:lumMod val="50000"/>
                  </a:schemeClr>
                </a:solidFill>
                <a:effectLst>
                  <a:outerShdw blurRad="38100" dist="38100" dir="2700000" algn="tl">
                    <a:srgbClr val="000000">
                      <a:alpha val="43137"/>
                    </a:srgbClr>
                  </a:outerShdw>
                </a:effectLst>
                <a:latin typeface="Arial"/>
                <a:cs typeface="Arial"/>
              </a:rPr>
              <a:t>ción</a:t>
            </a:r>
            <a:endParaRPr sz="2700" b="1" dirty="0">
              <a:solidFill>
                <a:schemeClr val="bg1">
                  <a:lumMod val="50000"/>
                </a:schemeClr>
              </a:solidFill>
              <a:effectLst>
                <a:outerShdw blurRad="38100" dist="38100" dir="2700000" algn="tl">
                  <a:srgbClr val="000000">
                    <a:alpha val="43137"/>
                  </a:srgbClr>
                </a:outerShdw>
              </a:effectLst>
              <a:latin typeface="Arial"/>
              <a:cs typeface="Arial"/>
            </a:endParaRPr>
          </a:p>
        </p:txBody>
      </p:sp>
      <p:sp>
        <p:nvSpPr>
          <p:cNvPr id="41988" name="object 3"/>
          <p:cNvSpPr txBox="1">
            <a:spLocks noChangeArrowheads="1"/>
          </p:cNvSpPr>
          <p:nvPr/>
        </p:nvSpPr>
        <p:spPr bwMode="auto">
          <a:xfrm>
            <a:off x="3910932" y="4334136"/>
            <a:ext cx="1234570" cy="721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ts val="2067"/>
              </a:lnSpc>
              <a:spcBef>
                <a:spcPts val="9"/>
              </a:spcBef>
              <a:buClr>
                <a:srgbClr val="000000"/>
              </a:buClr>
              <a:buSzPct val="100000"/>
            </a:pPr>
            <a:endParaRPr lang="es-MX" altLang="es-MX" sz="1769">
              <a:cs typeface="Arial" panose="020B0604020202020204" pitchFamily="34" charset="0"/>
            </a:endParaRPr>
          </a:p>
        </p:txBody>
      </p:sp>
      <p:graphicFrame>
        <p:nvGraphicFramePr>
          <p:cNvPr id="6" name="Diagrama 5"/>
          <p:cNvGraphicFramePr/>
          <p:nvPr>
            <p:extLst>
              <p:ext uri="{D42A27DB-BD31-4B8C-83A1-F6EECF244321}">
                <p14:modId xmlns:p14="http://schemas.microsoft.com/office/powerpoint/2010/main" val="1925614092"/>
              </p:ext>
            </p:extLst>
          </p:nvPr>
        </p:nvGraphicFramePr>
        <p:xfrm>
          <a:off x="1703513" y="1859927"/>
          <a:ext cx="2015049" cy="30955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1991" name="Rectángulo 6"/>
          <p:cNvSpPr>
            <a:spLocks noChangeArrowheads="1"/>
          </p:cNvSpPr>
          <p:nvPr/>
        </p:nvSpPr>
        <p:spPr bwMode="auto">
          <a:xfrm>
            <a:off x="3910932" y="1514878"/>
            <a:ext cx="6684136"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a:buClr>
                <a:srgbClr val="000000"/>
              </a:buClr>
              <a:buSzPct val="100000"/>
              <a:buFont typeface="Times New Roman" panose="02020603050405020304" pitchFamily="18" charset="0"/>
              <a:buNone/>
            </a:pPr>
            <a:r>
              <a:rPr lang="es-MX" altLang="es-MX" sz="2000" b="1" dirty="0">
                <a:solidFill>
                  <a:schemeClr val="accent2"/>
                </a:solidFill>
                <a:latin typeface="Arial" panose="020B0604020202020204" pitchFamily="34" charset="0"/>
                <a:cs typeface="Arial" panose="020B0604020202020204" pitchFamily="34" charset="0"/>
              </a:rPr>
              <a:t>No</a:t>
            </a:r>
            <a:r>
              <a:rPr lang="es-MX" altLang="es-MX" sz="2000" dirty="0">
                <a:solidFill>
                  <a:schemeClr val="bg1">
                    <a:lumMod val="50000"/>
                  </a:schemeClr>
                </a:solidFill>
                <a:latin typeface="Arial" panose="020B0604020202020204" pitchFamily="34" charset="0"/>
                <a:cs typeface="Arial" panose="020B0604020202020204" pitchFamily="34" charset="0"/>
              </a:rPr>
              <a:t> es procedente cuando  contenga información  pública </a:t>
            </a:r>
            <a:r>
              <a:rPr lang="es-MX" altLang="es-MX" sz="2000" b="1" dirty="0">
                <a:solidFill>
                  <a:schemeClr val="accent2"/>
                </a:solidFill>
                <a:latin typeface="Arial" panose="020B0604020202020204" pitchFamily="34" charset="0"/>
                <a:cs typeface="Arial" panose="020B0604020202020204" pitchFamily="34" charset="0"/>
              </a:rPr>
              <a:t>protegida</a:t>
            </a:r>
            <a:r>
              <a:rPr lang="es-MX" altLang="es-MX" sz="2000" b="1" dirty="0">
                <a:solidFill>
                  <a:schemeClr val="bg1">
                    <a:lumMod val="50000"/>
                  </a:schemeClr>
                </a:solidFill>
                <a:latin typeface="Arial" panose="020B0604020202020204" pitchFamily="34" charset="0"/>
                <a:cs typeface="Arial" panose="020B0604020202020204" pitchFamily="34" charset="0"/>
              </a:rPr>
              <a:t>.</a:t>
            </a:r>
          </a:p>
          <a:p>
            <a:pPr algn="just" eaLnBrk="1">
              <a:buClr>
                <a:srgbClr val="000000"/>
              </a:buClr>
              <a:buSzPct val="100000"/>
              <a:buFont typeface="Times New Roman" panose="02020603050405020304" pitchFamily="18" charset="0"/>
              <a:buNone/>
            </a:pPr>
            <a:endParaRPr lang="es-MX" altLang="es-MX" sz="1000" dirty="0">
              <a:solidFill>
                <a:schemeClr val="bg1">
                  <a:lumMod val="50000"/>
                </a:schemeClr>
              </a:solidFill>
              <a:latin typeface="Arial" panose="020B0604020202020204" pitchFamily="34" charset="0"/>
              <a:cs typeface="Arial" panose="020B0604020202020204" pitchFamily="34" charset="0"/>
            </a:endParaRPr>
          </a:p>
          <a:p>
            <a:pPr algn="just" eaLnBrk="1">
              <a:buClr>
                <a:srgbClr val="000000"/>
              </a:buClr>
              <a:buSzPct val="100000"/>
              <a:buFont typeface="Times New Roman" panose="02020603050405020304" pitchFamily="18" charset="0"/>
              <a:buNone/>
            </a:pPr>
            <a:r>
              <a:rPr lang="es-MX" altLang="es-MX" sz="2000" b="1" dirty="0">
                <a:solidFill>
                  <a:schemeClr val="accent2"/>
                </a:solidFill>
                <a:latin typeface="Arial" panose="020B0604020202020204" pitchFamily="34" charset="0"/>
                <a:cs typeface="Arial" panose="020B0604020202020204" pitchFamily="34" charset="0"/>
              </a:rPr>
              <a:t>Sin costo</a:t>
            </a:r>
            <a:r>
              <a:rPr lang="es-MX" altLang="es-MX" sz="2000" dirty="0">
                <a:solidFill>
                  <a:schemeClr val="bg1">
                    <a:lumMod val="50000"/>
                  </a:schemeClr>
                </a:solidFill>
                <a:latin typeface="Arial" panose="020B0604020202020204" pitchFamily="34" charset="0"/>
                <a:cs typeface="Arial" panose="020B0604020202020204" pitchFamily="34" charset="0"/>
              </a:rPr>
              <a:t>, se pueden  fotografías y grabaciones.</a:t>
            </a:r>
          </a:p>
          <a:p>
            <a:pPr algn="just" eaLnBrk="1">
              <a:buClr>
                <a:srgbClr val="000000"/>
              </a:buClr>
              <a:buSzPct val="100000"/>
              <a:buFont typeface="Times New Roman" panose="02020603050405020304" pitchFamily="18" charset="0"/>
              <a:buNone/>
            </a:pPr>
            <a:endParaRPr lang="es-MX" altLang="es-MX" sz="1000" dirty="0">
              <a:solidFill>
                <a:schemeClr val="bg1">
                  <a:lumMod val="50000"/>
                </a:schemeClr>
              </a:solidFill>
              <a:latin typeface="Arial" panose="020B0604020202020204" pitchFamily="34" charset="0"/>
              <a:cs typeface="Arial" panose="020B0604020202020204" pitchFamily="34" charset="0"/>
            </a:endParaRPr>
          </a:p>
          <a:p>
            <a:pPr algn="just" eaLnBrk="1">
              <a:buClr>
                <a:srgbClr val="000000"/>
              </a:buClr>
              <a:buSzPct val="100000"/>
              <a:buFont typeface="Times New Roman" panose="02020603050405020304" pitchFamily="18" charset="0"/>
              <a:buNone/>
            </a:pPr>
            <a:r>
              <a:rPr lang="es-MX" altLang="es-MX" sz="2000" dirty="0">
                <a:solidFill>
                  <a:schemeClr val="bg1">
                    <a:lumMod val="50000"/>
                  </a:schemeClr>
                </a:solidFill>
                <a:latin typeface="Arial" panose="020B0604020202020204" pitchFamily="34" charset="0"/>
                <a:cs typeface="Arial" panose="020B0604020202020204" pitchFamily="34" charset="0"/>
              </a:rPr>
              <a:t>Se podrá efectuar en  </a:t>
            </a:r>
            <a:r>
              <a:rPr lang="es-MX" altLang="es-MX" sz="2000" b="1" dirty="0">
                <a:solidFill>
                  <a:schemeClr val="accent2"/>
                </a:solidFill>
                <a:latin typeface="Arial" panose="020B0604020202020204" pitchFamily="34" charset="0"/>
                <a:cs typeface="Arial" panose="020B0604020202020204" pitchFamily="34" charset="0"/>
              </a:rPr>
              <a:t>cualquier día </a:t>
            </a:r>
            <a:r>
              <a:rPr lang="es-MX" altLang="es-MX" sz="2000" dirty="0">
                <a:solidFill>
                  <a:schemeClr val="bg1">
                    <a:lumMod val="50000"/>
                  </a:schemeClr>
                </a:solidFill>
                <a:latin typeface="Arial" panose="020B0604020202020204" pitchFamily="34" charset="0"/>
                <a:cs typeface="Arial" panose="020B0604020202020204" pitchFamily="34" charset="0"/>
              </a:rPr>
              <a:t>y hora a  elección del solicitante  durante los </a:t>
            </a:r>
            <a:r>
              <a:rPr lang="es-MX" altLang="es-MX" sz="2000" b="1" dirty="0">
                <a:solidFill>
                  <a:schemeClr val="accent2"/>
                </a:solidFill>
                <a:latin typeface="Arial" panose="020B0604020202020204" pitchFamily="34" charset="0"/>
                <a:cs typeface="Arial" panose="020B0604020202020204" pitchFamily="34" charset="0"/>
              </a:rPr>
              <a:t>30 días  </a:t>
            </a:r>
            <a:r>
              <a:rPr lang="es-MX" altLang="es-MX" sz="2000" dirty="0">
                <a:solidFill>
                  <a:schemeClr val="bg1">
                    <a:lumMod val="50000"/>
                  </a:schemeClr>
                </a:solidFill>
                <a:latin typeface="Arial" panose="020B0604020202020204" pitchFamily="34" charset="0"/>
                <a:cs typeface="Arial" panose="020B0604020202020204" pitchFamily="34" charset="0"/>
              </a:rPr>
              <a:t>naturales siguientes a la  notificación de la  resolución.</a:t>
            </a:r>
          </a:p>
          <a:p>
            <a:pPr algn="just" eaLnBrk="1">
              <a:buClr>
                <a:srgbClr val="000000"/>
              </a:buClr>
              <a:buSzPct val="100000"/>
              <a:buFont typeface="Times New Roman" panose="02020603050405020304" pitchFamily="18" charset="0"/>
              <a:buNone/>
            </a:pPr>
            <a:endParaRPr lang="es-MX" altLang="es-MX" sz="1000" dirty="0">
              <a:solidFill>
                <a:schemeClr val="bg1">
                  <a:lumMod val="50000"/>
                </a:schemeClr>
              </a:solidFill>
              <a:latin typeface="Arial" panose="020B0604020202020204" pitchFamily="34" charset="0"/>
              <a:cs typeface="Arial" panose="020B0604020202020204" pitchFamily="34" charset="0"/>
            </a:endParaRPr>
          </a:p>
          <a:p>
            <a:pPr algn="just">
              <a:buClr>
                <a:srgbClr val="000000"/>
              </a:buClr>
              <a:buSzPct val="100000"/>
            </a:pPr>
            <a:r>
              <a:rPr lang="es-MX" altLang="es-MX" sz="2000" dirty="0">
                <a:solidFill>
                  <a:schemeClr val="bg1">
                    <a:lumMod val="50000"/>
                  </a:schemeClr>
                </a:solidFill>
                <a:latin typeface="Arial" panose="020B0604020202020204" pitchFamily="34" charset="0"/>
                <a:cs typeface="Arial" panose="020B0604020202020204" pitchFamily="34" charset="0"/>
              </a:rPr>
              <a:t>Se realizara en el lugar donde se encuentre. Se deberá de exhibir el  acuse de la </a:t>
            </a:r>
            <a:r>
              <a:rPr lang="es-MX" altLang="es-MX" sz="2000" b="1" dirty="0">
                <a:solidFill>
                  <a:schemeClr val="accent2"/>
                </a:solidFill>
                <a:latin typeface="Arial" panose="020B0604020202020204" pitchFamily="34" charset="0"/>
                <a:cs typeface="Arial" panose="020B0604020202020204" pitchFamily="34" charset="0"/>
              </a:rPr>
              <a:t>solicitud y la  identificación</a:t>
            </a:r>
            <a:r>
              <a:rPr lang="es-MX" altLang="es-MX" sz="2000" dirty="0">
                <a:solidFill>
                  <a:schemeClr val="bg1">
                    <a:lumMod val="50000"/>
                  </a:schemeClr>
                </a:solidFill>
                <a:latin typeface="Arial" panose="020B0604020202020204" pitchFamily="34" charset="0"/>
                <a:cs typeface="Arial" panose="020B0604020202020204" pitchFamily="34" charset="0"/>
              </a:rPr>
              <a:t>.</a:t>
            </a:r>
          </a:p>
          <a:p>
            <a:pPr algn="just">
              <a:buClr>
                <a:srgbClr val="000000"/>
              </a:buClr>
              <a:buSzPct val="100000"/>
            </a:pPr>
            <a:endParaRPr lang="es-MX" altLang="es-MX" sz="1000" dirty="0">
              <a:solidFill>
                <a:schemeClr val="bg1">
                  <a:lumMod val="50000"/>
                </a:schemeClr>
              </a:solidFill>
              <a:latin typeface="Arial" panose="020B0604020202020204" pitchFamily="34" charset="0"/>
              <a:cs typeface="Arial" panose="020B0604020202020204" pitchFamily="34" charset="0"/>
            </a:endParaRPr>
          </a:p>
          <a:p>
            <a:pPr algn="just" eaLnBrk="1">
              <a:buClr>
                <a:srgbClr val="000000"/>
              </a:buClr>
              <a:buSzPct val="100000"/>
              <a:buFont typeface="Times New Roman" panose="02020603050405020304" pitchFamily="18" charset="0"/>
              <a:buNone/>
            </a:pPr>
            <a:r>
              <a:rPr lang="es-MX" altLang="es-MX" sz="2000" dirty="0">
                <a:solidFill>
                  <a:schemeClr val="bg1">
                    <a:lumMod val="50000"/>
                  </a:schemeClr>
                </a:solidFill>
                <a:latin typeface="Arial" panose="020B0604020202020204" pitchFamily="34" charset="0"/>
                <a:cs typeface="Arial" panose="020B0604020202020204" pitchFamily="34" charset="0"/>
              </a:rPr>
              <a:t>Se </a:t>
            </a:r>
            <a:r>
              <a:rPr lang="es-MX" altLang="es-MX" sz="2000" b="1" dirty="0">
                <a:solidFill>
                  <a:schemeClr val="accent2"/>
                </a:solidFill>
                <a:latin typeface="Arial" panose="020B0604020202020204" pitchFamily="34" charset="0"/>
                <a:cs typeface="Arial" panose="020B0604020202020204" pitchFamily="34" charset="0"/>
              </a:rPr>
              <a:t>levanta un formato </a:t>
            </a:r>
            <a:r>
              <a:rPr lang="es-MX" altLang="es-MX" sz="2000" dirty="0">
                <a:solidFill>
                  <a:schemeClr val="bg1">
                    <a:lumMod val="50000"/>
                  </a:schemeClr>
                </a:solidFill>
                <a:latin typeface="Arial" panose="020B0604020202020204" pitchFamily="34" charset="0"/>
                <a:cs typeface="Arial" panose="020B0604020202020204" pitchFamily="34" charset="0"/>
              </a:rPr>
              <a:t>que -Fecha, hora de inicio y hora de -Información solicitada –Nombre y firma del solicitante</a:t>
            </a:r>
          </a:p>
        </p:txBody>
      </p:sp>
      <p:sp>
        <p:nvSpPr>
          <p:cNvPr id="7" name="object 4"/>
          <p:cNvSpPr txBox="1">
            <a:spLocks noChangeArrowheads="1"/>
          </p:cNvSpPr>
          <p:nvPr/>
        </p:nvSpPr>
        <p:spPr bwMode="auto">
          <a:xfrm>
            <a:off x="1703512" y="238254"/>
            <a:ext cx="1302898" cy="54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eaLnBrk="1">
              <a:lnSpc>
                <a:spcPct val="100000"/>
              </a:lnSpc>
            </a:pPr>
            <a:r>
              <a:rPr lang="es-MX" altLang="es-MX" sz="3600" b="1" dirty="0">
                <a:solidFill>
                  <a:srgbClr val="00A3B4"/>
                </a:solidFill>
                <a:latin typeface="+mn-lt"/>
              </a:rPr>
              <a:t>P. A. I.</a:t>
            </a:r>
          </a:p>
        </p:txBody>
      </p:sp>
      <p:sp>
        <p:nvSpPr>
          <p:cNvPr id="8" name="TextBox 7"/>
          <p:cNvSpPr txBox="1">
            <a:spLocks noChangeArrowheads="1"/>
          </p:cNvSpPr>
          <p:nvPr/>
        </p:nvSpPr>
        <p:spPr bwMode="auto">
          <a:xfrm>
            <a:off x="7176885" y="5373216"/>
            <a:ext cx="30896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a:solidFill>
                  <a:srgbClr val="7F7F7F"/>
                </a:solidFill>
                <a:latin typeface="Arial" panose="020B0604020202020204" pitchFamily="34" charset="0"/>
                <a:cs typeface="Arial" panose="020B0604020202020204" pitchFamily="34" charset="0"/>
              </a:rPr>
              <a:t>88</a:t>
            </a:r>
            <a:endParaRPr lang="en-US" altLang="es-MX" sz="1600" b="1" dirty="0">
              <a:solidFill>
                <a:srgbClr val="7F7F7F"/>
              </a:solidFill>
              <a:latin typeface="Arial" panose="020B0604020202020204" pitchFamily="34" charset="0"/>
              <a:cs typeface="Arial" panose="020B0604020202020204" pitchFamily="34" charset="0"/>
            </a:endParaRPr>
          </a:p>
        </p:txBody>
      </p:sp>
      <p:sp>
        <p:nvSpPr>
          <p:cNvPr id="10" name="Rectángulo 9"/>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12" name="Picture 2" descr="Photo published for Reprueban todos los aspirantes al Itei | NTR Guadalajara"/>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3" name="Rectángulo redondeado 12"/>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Imagen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5" name="Rectángulo 14"/>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15"/>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7" name="Picture 2" descr="Photo published for Reprueban todos los aspirantes al Itei | NTR Guadalajara"/>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12897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object 5"/>
          <p:cNvSpPr txBox="1">
            <a:spLocks noChangeArrowheads="1"/>
          </p:cNvSpPr>
          <p:nvPr/>
        </p:nvSpPr>
        <p:spPr bwMode="auto">
          <a:xfrm>
            <a:off x="5503019" y="1715942"/>
            <a:ext cx="1273454" cy="72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1588">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9pPr>
          </a:lstStyle>
          <a:p>
            <a:pPr algn="ctr">
              <a:lnSpc>
                <a:spcPts val="1863"/>
              </a:lnSpc>
              <a:spcBef>
                <a:spcPts val="136"/>
              </a:spcBef>
            </a:pPr>
            <a:endParaRPr lang="es-MX" altLang="es-MX" sz="1769">
              <a:cs typeface="Arial" panose="020B0604020202020204" pitchFamily="34" charset="0"/>
            </a:endParaRPr>
          </a:p>
        </p:txBody>
      </p:sp>
      <p:sp>
        <p:nvSpPr>
          <p:cNvPr id="43012" name="object 3"/>
          <p:cNvSpPr txBox="1">
            <a:spLocks noChangeArrowheads="1"/>
          </p:cNvSpPr>
          <p:nvPr/>
        </p:nvSpPr>
        <p:spPr bwMode="auto">
          <a:xfrm>
            <a:off x="3910932" y="4334136"/>
            <a:ext cx="1234570" cy="721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ts val="2067"/>
              </a:lnSpc>
              <a:spcBef>
                <a:spcPts val="9"/>
              </a:spcBef>
              <a:buClr>
                <a:srgbClr val="000000"/>
              </a:buClr>
              <a:buSzPct val="100000"/>
            </a:pPr>
            <a:endParaRPr lang="es-MX" altLang="es-MX" sz="1769">
              <a:cs typeface="Arial" panose="020B0604020202020204" pitchFamily="34" charset="0"/>
            </a:endParaRPr>
          </a:p>
        </p:txBody>
      </p:sp>
      <p:graphicFrame>
        <p:nvGraphicFramePr>
          <p:cNvPr id="6" name="Diagrama 5"/>
          <p:cNvGraphicFramePr/>
          <p:nvPr>
            <p:extLst>
              <p:ext uri="{D42A27DB-BD31-4B8C-83A1-F6EECF244321}">
                <p14:modId xmlns:p14="http://schemas.microsoft.com/office/powerpoint/2010/main" val="3350196050"/>
              </p:ext>
            </p:extLst>
          </p:nvPr>
        </p:nvGraphicFramePr>
        <p:xfrm>
          <a:off x="1730556" y="2076158"/>
          <a:ext cx="2105171" cy="329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3014" name="Rectángulo 6"/>
          <p:cNvSpPr>
            <a:spLocks noChangeArrowheads="1"/>
          </p:cNvSpPr>
          <p:nvPr/>
        </p:nvSpPr>
        <p:spPr bwMode="auto">
          <a:xfrm>
            <a:off x="3979338" y="1639248"/>
            <a:ext cx="6509150"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a:buClr>
                <a:srgbClr val="000000"/>
              </a:buClr>
              <a:buSzPct val="100000"/>
              <a:buFont typeface="Times New Roman" panose="02020603050405020304" pitchFamily="18" charset="0"/>
              <a:buNone/>
            </a:pPr>
            <a:r>
              <a:rPr lang="es-MX" altLang="es-MX" sz="2400" dirty="0">
                <a:solidFill>
                  <a:schemeClr val="bg1">
                    <a:lumMod val="50000"/>
                  </a:schemeClr>
                </a:solidFill>
                <a:latin typeface="Arial" panose="020B0604020202020204" pitchFamily="34" charset="0"/>
                <a:cs typeface="Arial" panose="020B0604020202020204" pitchFamily="34" charset="0"/>
              </a:rPr>
              <a:t>Debe estar a disponible a los </a:t>
            </a:r>
            <a:r>
              <a:rPr lang="es-MX" altLang="es-MX" sz="2400" b="1" dirty="0">
                <a:solidFill>
                  <a:schemeClr val="accent2"/>
                </a:solidFill>
                <a:latin typeface="Arial" panose="020B0604020202020204" pitchFamily="34" charset="0"/>
                <a:cs typeface="Arial" panose="020B0604020202020204" pitchFamily="34" charset="0"/>
              </a:rPr>
              <a:t>3 días hábiles </a:t>
            </a:r>
            <a:r>
              <a:rPr lang="es-MX" altLang="es-MX" sz="2400" dirty="0">
                <a:solidFill>
                  <a:schemeClr val="bg1">
                    <a:lumMod val="50000"/>
                  </a:schemeClr>
                </a:solidFill>
                <a:latin typeface="Arial" panose="020B0604020202020204" pitchFamily="34" charset="0"/>
                <a:cs typeface="Arial" panose="020B0604020202020204" pitchFamily="34" charset="0"/>
              </a:rPr>
              <a:t>siguientes a la emisión de la resolución, con posibilidad de una prorroga de hasta 3 días más hábiles.</a:t>
            </a:r>
          </a:p>
          <a:p>
            <a:pPr algn="just" eaLnBrk="1">
              <a:buClr>
                <a:srgbClr val="000000"/>
              </a:buClr>
              <a:buSzPct val="100000"/>
              <a:buFont typeface="Times New Roman" panose="02020603050405020304" pitchFamily="18" charset="0"/>
              <a:buNone/>
            </a:pPr>
            <a:endParaRPr lang="es-MX" altLang="es-MX" sz="1000" dirty="0">
              <a:solidFill>
                <a:schemeClr val="bg1">
                  <a:lumMod val="50000"/>
                </a:schemeClr>
              </a:solidFill>
              <a:latin typeface="Arial" panose="020B0604020202020204" pitchFamily="34" charset="0"/>
              <a:cs typeface="Arial" panose="020B0604020202020204" pitchFamily="34" charset="0"/>
            </a:endParaRPr>
          </a:p>
          <a:p>
            <a:pPr algn="just" eaLnBrk="1">
              <a:buClr>
                <a:srgbClr val="000000"/>
              </a:buClr>
              <a:buSzPct val="100000"/>
              <a:buFont typeface="Times New Roman" panose="02020603050405020304" pitchFamily="18" charset="0"/>
              <a:buNone/>
            </a:pPr>
            <a:r>
              <a:rPr lang="es-MX" altLang="es-MX" sz="2400" b="1" dirty="0">
                <a:solidFill>
                  <a:schemeClr val="accent2"/>
                </a:solidFill>
                <a:latin typeface="Arial" panose="020B0604020202020204" pitchFamily="34" charset="0"/>
                <a:cs typeface="Arial" panose="020B0604020202020204" pitchFamily="34" charset="0"/>
              </a:rPr>
              <a:t>Sin costo</a:t>
            </a:r>
            <a:r>
              <a:rPr lang="es-MX" altLang="es-MX" sz="2400" dirty="0">
                <a:solidFill>
                  <a:schemeClr val="bg1">
                    <a:lumMod val="50000"/>
                  </a:schemeClr>
                </a:solidFill>
                <a:latin typeface="Arial" panose="020B0604020202020204" pitchFamily="34" charset="0"/>
                <a:cs typeface="Arial" panose="020B0604020202020204" pitchFamily="34" charset="0"/>
              </a:rPr>
              <a:t>.</a:t>
            </a:r>
          </a:p>
          <a:p>
            <a:pPr algn="just" eaLnBrk="1">
              <a:buClr>
                <a:srgbClr val="000000"/>
              </a:buClr>
              <a:buSzPct val="100000"/>
              <a:buFont typeface="Times New Roman" panose="02020603050405020304" pitchFamily="18" charset="0"/>
              <a:buNone/>
            </a:pPr>
            <a:endParaRPr lang="es-MX" altLang="es-MX" sz="1000" dirty="0">
              <a:solidFill>
                <a:schemeClr val="bg1">
                  <a:lumMod val="50000"/>
                </a:schemeClr>
              </a:solidFill>
              <a:latin typeface="Arial" panose="020B0604020202020204" pitchFamily="34" charset="0"/>
              <a:cs typeface="Arial" panose="020B0604020202020204" pitchFamily="34" charset="0"/>
            </a:endParaRPr>
          </a:p>
          <a:p>
            <a:pPr algn="just" eaLnBrk="1">
              <a:buClr>
                <a:srgbClr val="000000"/>
              </a:buClr>
              <a:buSzPct val="100000"/>
              <a:buFont typeface="Times New Roman" panose="02020603050405020304" pitchFamily="18" charset="0"/>
              <a:buNone/>
            </a:pPr>
            <a:r>
              <a:rPr lang="es-MX" altLang="es-MX" sz="2400" dirty="0">
                <a:solidFill>
                  <a:schemeClr val="bg1">
                    <a:lumMod val="50000"/>
                  </a:schemeClr>
                </a:solidFill>
                <a:latin typeface="Arial" panose="020B0604020202020204" pitchFamily="34" charset="0"/>
                <a:cs typeface="Arial" panose="020B0604020202020204" pitchFamily="34" charset="0"/>
              </a:rPr>
              <a:t>La información contenida debe ser clara, precisa.</a:t>
            </a:r>
          </a:p>
          <a:p>
            <a:pPr algn="just">
              <a:buClr>
                <a:srgbClr val="000000"/>
              </a:buClr>
              <a:buSzPct val="100000"/>
            </a:pPr>
            <a:endParaRPr lang="es-MX" altLang="es-MX" sz="1000" dirty="0">
              <a:solidFill>
                <a:schemeClr val="bg1">
                  <a:lumMod val="50000"/>
                </a:schemeClr>
              </a:solidFill>
              <a:latin typeface="Arial" panose="020B0604020202020204" pitchFamily="34" charset="0"/>
              <a:cs typeface="Arial" panose="020B0604020202020204" pitchFamily="34" charset="0"/>
            </a:endParaRPr>
          </a:p>
          <a:p>
            <a:pPr algn="just">
              <a:buClr>
                <a:srgbClr val="000000"/>
              </a:buClr>
              <a:buSzPct val="100000"/>
            </a:pPr>
            <a:r>
              <a:rPr lang="es-MX" altLang="es-MX" sz="2400" dirty="0">
                <a:solidFill>
                  <a:schemeClr val="bg1">
                    <a:lumMod val="50000"/>
                  </a:schemeClr>
                </a:solidFill>
                <a:latin typeface="Arial" panose="020B0604020202020204" pitchFamily="34" charset="0"/>
                <a:cs typeface="Arial" panose="020B0604020202020204" pitchFamily="34" charset="0"/>
              </a:rPr>
              <a:t>Se </a:t>
            </a:r>
            <a:r>
              <a:rPr lang="es-MX" altLang="es-MX" sz="2400" b="1" dirty="0">
                <a:solidFill>
                  <a:schemeClr val="accent2"/>
                </a:solidFill>
                <a:latin typeface="Arial" panose="020B0604020202020204" pitchFamily="34" charset="0"/>
                <a:cs typeface="Arial" panose="020B0604020202020204" pitchFamily="34" charset="0"/>
              </a:rPr>
              <a:t>conservara</a:t>
            </a:r>
            <a:r>
              <a:rPr lang="es-MX" altLang="es-MX" sz="2400" dirty="0">
                <a:solidFill>
                  <a:schemeClr val="accent2"/>
                </a:solidFill>
                <a:latin typeface="Arial" panose="020B0604020202020204" pitchFamily="34" charset="0"/>
                <a:cs typeface="Arial" panose="020B0604020202020204" pitchFamily="34" charset="0"/>
              </a:rPr>
              <a:t> </a:t>
            </a:r>
            <a:r>
              <a:rPr lang="es-MX" altLang="es-MX" sz="2400" dirty="0">
                <a:solidFill>
                  <a:schemeClr val="bg1">
                    <a:lumMod val="50000"/>
                  </a:schemeClr>
                </a:solidFill>
                <a:latin typeface="Arial" panose="020B0604020202020204" pitchFamily="34" charset="0"/>
                <a:cs typeface="Arial" panose="020B0604020202020204" pitchFamily="34" charset="0"/>
              </a:rPr>
              <a:t>el  informe </a:t>
            </a:r>
            <a:r>
              <a:rPr lang="es-MX" altLang="es-MX" sz="2400" b="1" dirty="0">
                <a:solidFill>
                  <a:schemeClr val="accent2"/>
                </a:solidFill>
                <a:latin typeface="Arial" panose="020B0604020202020204" pitchFamily="34" charset="0"/>
                <a:cs typeface="Arial" panose="020B0604020202020204" pitchFamily="34" charset="0"/>
              </a:rPr>
              <a:t>30</a:t>
            </a:r>
            <a:r>
              <a:rPr lang="es-MX" altLang="es-MX" sz="2400" dirty="0">
                <a:solidFill>
                  <a:schemeClr val="accent2"/>
                </a:solidFill>
                <a:latin typeface="Arial" panose="020B0604020202020204" pitchFamily="34" charset="0"/>
                <a:cs typeface="Arial" panose="020B0604020202020204" pitchFamily="34" charset="0"/>
              </a:rPr>
              <a:t> </a:t>
            </a:r>
            <a:r>
              <a:rPr lang="es-MX" altLang="es-MX" sz="2400" dirty="0">
                <a:solidFill>
                  <a:schemeClr val="bg1">
                    <a:lumMod val="50000"/>
                  </a:schemeClr>
                </a:solidFill>
                <a:latin typeface="Arial" panose="020B0604020202020204" pitchFamily="34" charset="0"/>
                <a:cs typeface="Arial" panose="020B0604020202020204" pitchFamily="34" charset="0"/>
              </a:rPr>
              <a:t>días naturales</a:t>
            </a:r>
          </a:p>
          <a:p>
            <a:pPr algn="just">
              <a:buClr>
                <a:srgbClr val="000000"/>
              </a:buClr>
              <a:buSzPct val="100000"/>
            </a:pPr>
            <a:r>
              <a:rPr lang="es-MX" altLang="es-MX" sz="2400" dirty="0">
                <a:solidFill>
                  <a:schemeClr val="bg1">
                    <a:lumMod val="50000"/>
                  </a:schemeClr>
                </a:solidFill>
                <a:latin typeface="Arial" panose="020B0604020202020204" pitchFamily="34" charset="0"/>
                <a:cs typeface="Arial" panose="020B0604020202020204" pitchFamily="34" charset="0"/>
              </a:rPr>
              <a:t> siguientes a la  notificación de la resolución.</a:t>
            </a:r>
          </a:p>
        </p:txBody>
      </p:sp>
      <p:sp>
        <p:nvSpPr>
          <p:cNvPr id="8" name="object 4"/>
          <p:cNvSpPr txBox="1"/>
          <p:nvPr/>
        </p:nvSpPr>
        <p:spPr>
          <a:xfrm>
            <a:off x="1730555" y="701404"/>
            <a:ext cx="6229956" cy="427059"/>
          </a:xfrm>
          <a:prstGeom prst="rect">
            <a:avLst/>
          </a:prstGeom>
        </p:spPr>
        <p:txBody>
          <a:bodyPr lIns="0" tIns="0" rIns="0" bIns="0"/>
          <a:lstStyle/>
          <a:p>
            <a:pPr indent="-834" algn="ctr">
              <a:lnSpc>
                <a:spcPts val="2483"/>
              </a:lnSpc>
              <a:spcBef>
                <a:spcPts val="161"/>
              </a:spcBef>
              <a:buClr>
                <a:srgbClr val="000000"/>
              </a:buClr>
              <a:buSzPct val="100000"/>
              <a:defRPr/>
            </a:pPr>
            <a:r>
              <a:rPr sz="2700" b="1" dirty="0">
                <a:solidFill>
                  <a:schemeClr val="bg1">
                    <a:lumMod val="50000"/>
                  </a:schemeClr>
                </a:solidFill>
                <a:effectLst>
                  <a:outerShdw blurRad="38100" dist="38100" dir="2700000" algn="tl">
                    <a:srgbClr val="000000">
                      <a:alpha val="43137"/>
                    </a:srgbClr>
                  </a:outerShdw>
                </a:effectLst>
                <a:latin typeface="Arial"/>
                <a:cs typeface="Arial"/>
              </a:rPr>
              <a:t>M</a:t>
            </a:r>
            <a:r>
              <a:rPr sz="2700" b="1" spc="-11" dirty="0">
                <a:solidFill>
                  <a:schemeClr val="bg1">
                    <a:lumMod val="50000"/>
                  </a:schemeClr>
                </a:solidFill>
                <a:effectLst>
                  <a:outerShdw blurRad="38100" dist="38100" dir="2700000" algn="tl">
                    <a:srgbClr val="000000">
                      <a:alpha val="43137"/>
                    </a:srgbClr>
                  </a:outerShdw>
                </a:effectLst>
                <a:latin typeface="Arial"/>
                <a:cs typeface="Arial"/>
              </a:rPr>
              <a:t>e</a:t>
            </a:r>
            <a:r>
              <a:rPr sz="2700" b="1" dirty="0">
                <a:solidFill>
                  <a:schemeClr val="bg1">
                    <a:lumMod val="50000"/>
                  </a:schemeClr>
                </a:solidFill>
                <a:effectLst>
                  <a:outerShdw blurRad="38100" dist="38100" dir="2700000" algn="tl">
                    <a:srgbClr val="000000">
                      <a:alpha val="43137"/>
                    </a:srgbClr>
                  </a:outerShdw>
                </a:effectLst>
                <a:latin typeface="Arial"/>
                <a:cs typeface="Arial"/>
              </a:rPr>
              <a:t>d</a:t>
            </a:r>
            <a:r>
              <a:rPr sz="2700" b="1" spc="-7" dirty="0">
                <a:solidFill>
                  <a:schemeClr val="bg1">
                    <a:lumMod val="50000"/>
                  </a:schemeClr>
                </a:solidFill>
                <a:effectLst>
                  <a:outerShdw blurRad="38100" dist="38100" dir="2700000" algn="tl">
                    <a:srgbClr val="000000">
                      <a:alpha val="43137"/>
                    </a:srgbClr>
                  </a:outerShdw>
                </a:effectLst>
                <a:latin typeface="Arial"/>
                <a:cs typeface="Arial"/>
              </a:rPr>
              <a:t>i</a:t>
            </a:r>
            <a:r>
              <a:rPr sz="2700" b="1" dirty="0">
                <a:solidFill>
                  <a:schemeClr val="bg1">
                    <a:lumMod val="50000"/>
                  </a:schemeClr>
                </a:solidFill>
                <a:effectLst>
                  <a:outerShdw blurRad="38100" dist="38100" dir="2700000" algn="tl">
                    <a:srgbClr val="000000">
                      <a:alpha val="43137"/>
                    </a:srgbClr>
                  </a:outerShdw>
                </a:effectLst>
                <a:latin typeface="Arial"/>
                <a:cs typeface="Arial"/>
              </a:rPr>
              <a:t>os de </a:t>
            </a:r>
            <a:r>
              <a:rPr lang="es-MX" sz="2700" b="1" dirty="0">
                <a:solidFill>
                  <a:schemeClr val="bg1">
                    <a:lumMod val="50000"/>
                  </a:schemeClr>
                </a:solidFill>
                <a:effectLst>
                  <a:outerShdw blurRad="38100" dist="38100" dir="2700000" algn="tl">
                    <a:srgbClr val="000000">
                      <a:alpha val="43137"/>
                    </a:srgbClr>
                  </a:outerShdw>
                </a:effectLst>
                <a:latin typeface="Arial"/>
                <a:cs typeface="Arial"/>
              </a:rPr>
              <a:t>A</a:t>
            </a:r>
            <a:r>
              <a:rPr sz="2700" b="1" dirty="0" err="1">
                <a:solidFill>
                  <a:schemeClr val="bg1">
                    <a:lumMod val="50000"/>
                  </a:schemeClr>
                </a:solidFill>
                <a:effectLst>
                  <a:outerShdw blurRad="38100" dist="38100" dir="2700000" algn="tl">
                    <a:srgbClr val="000000">
                      <a:alpha val="43137"/>
                    </a:srgbClr>
                  </a:outerShdw>
                </a:effectLst>
                <a:latin typeface="Arial"/>
                <a:cs typeface="Arial"/>
              </a:rPr>
              <a:t>cceso</a:t>
            </a:r>
            <a:r>
              <a:rPr sz="2700" b="1" dirty="0">
                <a:solidFill>
                  <a:schemeClr val="bg1">
                    <a:lumMod val="50000"/>
                  </a:schemeClr>
                </a:solidFill>
                <a:effectLst>
                  <a:outerShdw blurRad="38100" dist="38100" dir="2700000" algn="tl">
                    <a:srgbClr val="000000">
                      <a:alpha val="43137"/>
                    </a:srgbClr>
                  </a:outerShdw>
                </a:effectLst>
                <a:latin typeface="Arial"/>
                <a:cs typeface="Arial"/>
              </a:rPr>
              <a:t> a </a:t>
            </a:r>
            <a:r>
              <a:rPr sz="2700" b="1" spc="-11" dirty="0">
                <a:solidFill>
                  <a:schemeClr val="bg1">
                    <a:lumMod val="50000"/>
                  </a:schemeClr>
                </a:solidFill>
                <a:effectLst>
                  <a:outerShdw blurRad="38100" dist="38100" dir="2700000" algn="tl">
                    <a:srgbClr val="000000">
                      <a:alpha val="43137"/>
                    </a:srgbClr>
                  </a:outerShdw>
                </a:effectLst>
                <a:latin typeface="Arial"/>
                <a:cs typeface="Arial"/>
              </a:rPr>
              <a:t>l</a:t>
            </a:r>
            <a:r>
              <a:rPr sz="2700" b="1" dirty="0">
                <a:solidFill>
                  <a:schemeClr val="bg1">
                    <a:lumMod val="50000"/>
                  </a:schemeClr>
                </a:solidFill>
                <a:effectLst>
                  <a:outerShdw blurRad="38100" dist="38100" dir="2700000" algn="tl">
                    <a:srgbClr val="000000">
                      <a:alpha val="43137"/>
                    </a:srgbClr>
                  </a:outerShdw>
                </a:effectLst>
                <a:latin typeface="Arial"/>
                <a:cs typeface="Arial"/>
              </a:rPr>
              <a:t>a </a:t>
            </a:r>
            <a:r>
              <a:rPr lang="es-MX" sz="2700" b="1" dirty="0">
                <a:solidFill>
                  <a:schemeClr val="bg1">
                    <a:lumMod val="50000"/>
                  </a:schemeClr>
                </a:solidFill>
                <a:effectLst>
                  <a:outerShdw blurRad="38100" dist="38100" dir="2700000" algn="tl">
                    <a:srgbClr val="000000">
                      <a:alpha val="43137"/>
                    </a:srgbClr>
                  </a:outerShdw>
                </a:effectLst>
                <a:latin typeface="Arial"/>
                <a:cs typeface="Arial"/>
              </a:rPr>
              <a:t>I</a:t>
            </a:r>
            <a:r>
              <a:rPr sz="2700" b="1" dirty="0" err="1">
                <a:solidFill>
                  <a:schemeClr val="bg1">
                    <a:lumMod val="50000"/>
                  </a:schemeClr>
                </a:solidFill>
                <a:effectLst>
                  <a:outerShdw blurRad="38100" dist="38100" dir="2700000" algn="tl">
                    <a:srgbClr val="000000">
                      <a:alpha val="43137"/>
                    </a:srgbClr>
                  </a:outerShdw>
                </a:effectLst>
                <a:latin typeface="Arial"/>
                <a:cs typeface="Arial"/>
              </a:rPr>
              <a:t>n</a:t>
            </a:r>
            <a:r>
              <a:rPr sz="2700" b="1" spc="-11" dirty="0" err="1">
                <a:solidFill>
                  <a:schemeClr val="bg1">
                    <a:lumMod val="50000"/>
                  </a:schemeClr>
                </a:solidFill>
                <a:effectLst>
                  <a:outerShdw blurRad="38100" dist="38100" dir="2700000" algn="tl">
                    <a:srgbClr val="000000">
                      <a:alpha val="43137"/>
                    </a:srgbClr>
                  </a:outerShdw>
                </a:effectLst>
                <a:latin typeface="Arial"/>
                <a:cs typeface="Arial"/>
              </a:rPr>
              <a:t>f</a:t>
            </a:r>
            <a:r>
              <a:rPr sz="2700" b="1" dirty="0" err="1">
                <a:solidFill>
                  <a:schemeClr val="bg1">
                    <a:lumMod val="50000"/>
                  </a:schemeClr>
                </a:solidFill>
                <a:effectLst>
                  <a:outerShdw blurRad="38100" dist="38100" dir="2700000" algn="tl">
                    <a:srgbClr val="000000">
                      <a:alpha val="43137"/>
                    </a:srgbClr>
                  </a:outerShdw>
                </a:effectLst>
                <a:latin typeface="Arial"/>
                <a:cs typeface="Arial"/>
              </a:rPr>
              <a:t>orm</a:t>
            </a:r>
            <a:r>
              <a:rPr sz="2700" b="1" spc="-11" dirty="0" err="1">
                <a:solidFill>
                  <a:schemeClr val="bg1">
                    <a:lumMod val="50000"/>
                  </a:schemeClr>
                </a:solidFill>
                <a:effectLst>
                  <a:outerShdw blurRad="38100" dist="38100" dir="2700000" algn="tl">
                    <a:srgbClr val="000000">
                      <a:alpha val="43137"/>
                    </a:srgbClr>
                  </a:outerShdw>
                </a:effectLst>
                <a:latin typeface="Arial"/>
                <a:cs typeface="Arial"/>
              </a:rPr>
              <a:t>a</a:t>
            </a:r>
            <a:r>
              <a:rPr sz="2700" b="1" dirty="0" err="1">
                <a:solidFill>
                  <a:schemeClr val="bg1">
                    <a:lumMod val="50000"/>
                  </a:schemeClr>
                </a:solidFill>
                <a:effectLst>
                  <a:outerShdw blurRad="38100" dist="38100" dir="2700000" algn="tl">
                    <a:srgbClr val="000000">
                      <a:alpha val="43137"/>
                    </a:srgbClr>
                  </a:outerShdw>
                </a:effectLst>
                <a:latin typeface="Arial"/>
                <a:cs typeface="Arial"/>
              </a:rPr>
              <a:t>ción</a:t>
            </a:r>
            <a:endParaRPr sz="2700" b="1" dirty="0">
              <a:solidFill>
                <a:schemeClr val="bg1">
                  <a:lumMod val="50000"/>
                </a:schemeClr>
              </a:solidFill>
              <a:effectLst>
                <a:outerShdw blurRad="38100" dist="38100" dir="2700000" algn="tl">
                  <a:srgbClr val="000000">
                    <a:alpha val="43137"/>
                  </a:srgbClr>
                </a:outerShdw>
              </a:effectLst>
              <a:latin typeface="Arial"/>
              <a:cs typeface="Arial"/>
            </a:endParaRPr>
          </a:p>
        </p:txBody>
      </p:sp>
      <p:sp>
        <p:nvSpPr>
          <p:cNvPr id="7" name="TextBox 7"/>
          <p:cNvSpPr txBox="1">
            <a:spLocks noChangeArrowheads="1"/>
          </p:cNvSpPr>
          <p:nvPr/>
        </p:nvSpPr>
        <p:spPr bwMode="auto">
          <a:xfrm>
            <a:off x="7224635" y="5517232"/>
            <a:ext cx="30896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a:solidFill>
                  <a:srgbClr val="7F7F7F"/>
                </a:solidFill>
                <a:latin typeface="Arial" panose="020B0604020202020204" pitchFamily="34" charset="0"/>
                <a:cs typeface="Arial" panose="020B0604020202020204" pitchFamily="34" charset="0"/>
              </a:rPr>
              <a:t>90</a:t>
            </a:r>
            <a:endParaRPr lang="en-US" altLang="es-MX" sz="1600" b="1" dirty="0">
              <a:solidFill>
                <a:srgbClr val="7F7F7F"/>
              </a:solidFill>
              <a:latin typeface="Arial" panose="020B0604020202020204" pitchFamily="34" charset="0"/>
              <a:cs typeface="Arial" panose="020B0604020202020204" pitchFamily="34" charset="0"/>
            </a:endParaRPr>
          </a:p>
        </p:txBody>
      </p:sp>
      <p:sp>
        <p:nvSpPr>
          <p:cNvPr id="9" name="Rectángulo 8"/>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10" name="Picture 2" descr="Photo published for Reprueban todos los aspirantes al Itei | NTR Guadalajara"/>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redondeado 11"/>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4" name="Rectángulo 13"/>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Rectángulo 14"/>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6" name="Picture 2" descr="Photo published for Reprueban todos los aspirantes al Itei | NTR Guadalajara"/>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0923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object 5"/>
          <p:cNvSpPr txBox="1">
            <a:spLocks noChangeArrowheads="1"/>
          </p:cNvSpPr>
          <p:nvPr/>
        </p:nvSpPr>
        <p:spPr bwMode="auto">
          <a:xfrm>
            <a:off x="5503019" y="1715942"/>
            <a:ext cx="1273454" cy="72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1588">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cs typeface="Arial Unicode MS" panose="020B0604020202020204" pitchFamily="34" charset="-128"/>
              </a:defRPr>
            </a:lvl9pPr>
          </a:lstStyle>
          <a:p>
            <a:pPr algn="ctr">
              <a:lnSpc>
                <a:spcPts val="1863"/>
              </a:lnSpc>
              <a:spcBef>
                <a:spcPts val="136"/>
              </a:spcBef>
            </a:pPr>
            <a:endParaRPr lang="es-MX" altLang="es-MX" sz="1769">
              <a:cs typeface="Arial" panose="020B0604020202020204" pitchFamily="34" charset="0"/>
            </a:endParaRPr>
          </a:p>
        </p:txBody>
      </p:sp>
      <p:sp>
        <p:nvSpPr>
          <p:cNvPr id="44036" name="object 3"/>
          <p:cNvSpPr txBox="1">
            <a:spLocks noChangeArrowheads="1"/>
          </p:cNvSpPr>
          <p:nvPr/>
        </p:nvSpPr>
        <p:spPr bwMode="auto">
          <a:xfrm>
            <a:off x="3910932" y="4334136"/>
            <a:ext cx="1234570" cy="721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ts val="2067"/>
              </a:lnSpc>
              <a:spcBef>
                <a:spcPts val="9"/>
              </a:spcBef>
              <a:buClr>
                <a:srgbClr val="000000"/>
              </a:buClr>
              <a:buSzPct val="100000"/>
            </a:pPr>
            <a:endParaRPr lang="es-MX" altLang="es-MX" sz="1769">
              <a:cs typeface="Arial" panose="020B0604020202020204" pitchFamily="34" charset="0"/>
            </a:endParaRPr>
          </a:p>
        </p:txBody>
      </p:sp>
      <p:graphicFrame>
        <p:nvGraphicFramePr>
          <p:cNvPr id="6" name="Diagrama 5"/>
          <p:cNvGraphicFramePr/>
          <p:nvPr>
            <p:extLst>
              <p:ext uri="{D42A27DB-BD31-4B8C-83A1-F6EECF244321}">
                <p14:modId xmlns:p14="http://schemas.microsoft.com/office/powerpoint/2010/main" val="329525397"/>
              </p:ext>
            </p:extLst>
          </p:nvPr>
        </p:nvGraphicFramePr>
        <p:xfrm>
          <a:off x="1725458" y="1772816"/>
          <a:ext cx="2347877" cy="3484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4038" name="Rectángulo 6"/>
          <p:cNvSpPr>
            <a:spLocks noChangeArrowheads="1"/>
          </p:cNvSpPr>
          <p:nvPr/>
        </p:nvSpPr>
        <p:spPr bwMode="auto">
          <a:xfrm>
            <a:off x="4276171" y="1628801"/>
            <a:ext cx="60565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a:buClr>
                <a:srgbClr val="000000"/>
              </a:buClr>
              <a:buSzPct val="100000"/>
              <a:buFont typeface="Times New Roman" panose="02020603050405020304" pitchFamily="18" charset="0"/>
              <a:buNone/>
            </a:pPr>
            <a:r>
              <a:rPr lang="es-MX" altLang="es-MX" sz="2400" dirty="0">
                <a:solidFill>
                  <a:schemeClr val="bg1">
                    <a:lumMod val="50000"/>
                  </a:schemeClr>
                </a:solidFill>
                <a:latin typeface="Arial" panose="020B0604020202020204" pitchFamily="34" charset="0"/>
                <a:cs typeface="Arial" panose="020B0604020202020204" pitchFamily="34" charset="0"/>
              </a:rPr>
              <a:t>Debe </a:t>
            </a:r>
            <a:r>
              <a:rPr lang="es-MX" altLang="es-MX" sz="2400" b="1" dirty="0">
                <a:solidFill>
                  <a:schemeClr val="accent2"/>
                </a:solidFill>
                <a:latin typeface="Arial" panose="020B0604020202020204" pitchFamily="34" charset="0"/>
                <a:cs typeface="Arial" panose="020B0604020202020204" pitchFamily="34" charset="0"/>
              </a:rPr>
              <a:t>testarse</a:t>
            </a:r>
            <a:r>
              <a:rPr lang="es-MX" altLang="es-MX" sz="2400" dirty="0">
                <a:solidFill>
                  <a:schemeClr val="accent2"/>
                </a:solidFill>
                <a:latin typeface="Arial" panose="020B0604020202020204" pitchFamily="34" charset="0"/>
                <a:cs typeface="Arial" panose="020B0604020202020204" pitchFamily="34" charset="0"/>
              </a:rPr>
              <a:t> </a:t>
            </a:r>
            <a:r>
              <a:rPr lang="es-MX" altLang="es-MX" sz="2400" dirty="0">
                <a:solidFill>
                  <a:schemeClr val="bg1">
                    <a:lumMod val="50000"/>
                  </a:schemeClr>
                </a:solidFill>
                <a:latin typeface="Arial" panose="020B0604020202020204" pitchFamily="34" charset="0"/>
                <a:cs typeface="Arial" panose="020B0604020202020204" pitchFamily="34" charset="0"/>
              </a:rPr>
              <a:t>la  información pública  reservada o  confidencial.</a:t>
            </a:r>
          </a:p>
        </p:txBody>
      </p:sp>
      <p:sp>
        <p:nvSpPr>
          <p:cNvPr id="44039" name="object 55"/>
          <p:cNvSpPr>
            <a:spLocks noChangeArrowheads="1"/>
          </p:cNvSpPr>
          <p:nvPr/>
        </p:nvSpPr>
        <p:spPr bwMode="auto">
          <a:xfrm>
            <a:off x="5094454" y="2420888"/>
            <a:ext cx="3377811" cy="283624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a:lnSpc>
                <a:spcPct val="93000"/>
              </a:lnSpc>
              <a:buClr>
                <a:srgbClr val="000000"/>
              </a:buClr>
              <a:buSzPct val="100000"/>
              <a:buFont typeface="Times New Roman" panose="02020603050405020304" pitchFamily="18" charset="0"/>
              <a:buNone/>
            </a:pPr>
            <a:endParaRPr lang="es-MX" altLang="es-MX" sz="1225"/>
          </a:p>
        </p:txBody>
      </p:sp>
      <p:sp>
        <p:nvSpPr>
          <p:cNvPr id="9" name="object 4"/>
          <p:cNvSpPr txBox="1"/>
          <p:nvPr/>
        </p:nvSpPr>
        <p:spPr>
          <a:xfrm>
            <a:off x="4276170" y="1129734"/>
            <a:ext cx="6229956" cy="427059"/>
          </a:xfrm>
          <a:prstGeom prst="rect">
            <a:avLst/>
          </a:prstGeom>
        </p:spPr>
        <p:txBody>
          <a:bodyPr lIns="0" tIns="0" rIns="0" bIns="0"/>
          <a:lstStyle/>
          <a:p>
            <a:pPr indent="-834" algn="ctr">
              <a:lnSpc>
                <a:spcPts val="2483"/>
              </a:lnSpc>
              <a:spcBef>
                <a:spcPts val="161"/>
              </a:spcBef>
              <a:buClr>
                <a:srgbClr val="000000"/>
              </a:buClr>
              <a:buSzPct val="100000"/>
              <a:defRPr/>
            </a:pPr>
            <a:r>
              <a:rPr sz="2700" b="1" dirty="0">
                <a:solidFill>
                  <a:schemeClr val="bg1">
                    <a:lumMod val="50000"/>
                  </a:schemeClr>
                </a:solidFill>
                <a:effectLst>
                  <a:outerShdw blurRad="38100" dist="38100" dir="2700000" algn="tl">
                    <a:srgbClr val="000000">
                      <a:alpha val="43137"/>
                    </a:srgbClr>
                  </a:outerShdw>
                </a:effectLst>
                <a:latin typeface="Arial"/>
                <a:cs typeface="Arial"/>
              </a:rPr>
              <a:t>M</a:t>
            </a:r>
            <a:r>
              <a:rPr sz="2700" b="1" spc="-11" dirty="0">
                <a:solidFill>
                  <a:schemeClr val="bg1">
                    <a:lumMod val="50000"/>
                  </a:schemeClr>
                </a:solidFill>
                <a:effectLst>
                  <a:outerShdw blurRad="38100" dist="38100" dir="2700000" algn="tl">
                    <a:srgbClr val="000000">
                      <a:alpha val="43137"/>
                    </a:srgbClr>
                  </a:outerShdw>
                </a:effectLst>
                <a:latin typeface="Arial"/>
                <a:cs typeface="Arial"/>
              </a:rPr>
              <a:t>e</a:t>
            </a:r>
            <a:r>
              <a:rPr sz="2700" b="1" dirty="0">
                <a:solidFill>
                  <a:schemeClr val="bg1">
                    <a:lumMod val="50000"/>
                  </a:schemeClr>
                </a:solidFill>
                <a:effectLst>
                  <a:outerShdw blurRad="38100" dist="38100" dir="2700000" algn="tl">
                    <a:srgbClr val="000000">
                      <a:alpha val="43137"/>
                    </a:srgbClr>
                  </a:outerShdw>
                </a:effectLst>
                <a:latin typeface="Arial"/>
                <a:cs typeface="Arial"/>
              </a:rPr>
              <a:t>d</a:t>
            </a:r>
            <a:r>
              <a:rPr sz="2700" b="1" spc="-7" dirty="0">
                <a:solidFill>
                  <a:schemeClr val="bg1">
                    <a:lumMod val="50000"/>
                  </a:schemeClr>
                </a:solidFill>
                <a:effectLst>
                  <a:outerShdw blurRad="38100" dist="38100" dir="2700000" algn="tl">
                    <a:srgbClr val="000000">
                      <a:alpha val="43137"/>
                    </a:srgbClr>
                  </a:outerShdw>
                </a:effectLst>
                <a:latin typeface="Arial"/>
                <a:cs typeface="Arial"/>
              </a:rPr>
              <a:t>i</a:t>
            </a:r>
            <a:r>
              <a:rPr sz="2700" b="1" dirty="0">
                <a:solidFill>
                  <a:schemeClr val="bg1">
                    <a:lumMod val="50000"/>
                  </a:schemeClr>
                </a:solidFill>
                <a:effectLst>
                  <a:outerShdw blurRad="38100" dist="38100" dir="2700000" algn="tl">
                    <a:srgbClr val="000000">
                      <a:alpha val="43137"/>
                    </a:srgbClr>
                  </a:outerShdw>
                </a:effectLst>
                <a:latin typeface="Arial"/>
                <a:cs typeface="Arial"/>
              </a:rPr>
              <a:t>os de </a:t>
            </a:r>
            <a:r>
              <a:rPr lang="es-MX" sz="2700" b="1" dirty="0">
                <a:solidFill>
                  <a:schemeClr val="bg1">
                    <a:lumMod val="50000"/>
                  </a:schemeClr>
                </a:solidFill>
                <a:effectLst>
                  <a:outerShdw blurRad="38100" dist="38100" dir="2700000" algn="tl">
                    <a:srgbClr val="000000">
                      <a:alpha val="43137"/>
                    </a:srgbClr>
                  </a:outerShdw>
                </a:effectLst>
                <a:latin typeface="Arial"/>
                <a:cs typeface="Arial"/>
              </a:rPr>
              <a:t>A</a:t>
            </a:r>
            <a:r>
              <a:rPr sz="2700" b="1" dirty="0" err="1">
                <a:solidFill>
                  <a:schemeClr val="bg1">
                    <a:lumMod val="50000"/>
                  </a:schemeClr>
                </a:solidFill>
                <a:effectLst>
                  <a:outerShdw blurRad="38100" dist="38100" dir="2700000" algn="tl">
                    <a:srgbClr val="000000">
                      <a:alpha val="43137"/>
                    </a:srgbClr>
                  </a:outerShdw>
                </a:effectLst>
                <a:latin typeface="Arial"/>
                <a:cs typeface="Arial"/>
              </a:rPr>
              <a:t>cceso</a:t>
            </a:r>
            <a:r>
              <a:rPr sz="2700" b="1" dirty="0">
                <a:solidFill>
                  <a:schemeClr val="bg1">
                    <a:lumMod val="50000"/>
                  </a:schemeClr>
                </a:solidFill>
                <a:effectLst>
                  <a:outerShdw blurRad="38100" dist="38100" dir="2700000" algn="tl">
                    <a:srgbClr val="000000">
                      <a:alpha val="43137"/>
                    </a:srgbClr>
                  </a:outerShdw>
                </a:effectLst>
                <a:latin typeface="Arial"/>
                <a:cs typeface="Arial"/>
              </a:rPr>
              <a:t> a </a:t>
            </a:r>
            <a:r>
              <a:rPr sz="2700" b="1" spc="-11" dirty="0">
                <a:solidFill>
                  <a:schemeClr val="bg1">
                    <a:lumMod val="50000"/>
                  </a:schemeClr>
                </a:solidFill>
                <a:effectLst>
                  <a:outerShdw blurRad="38100" dist="38100" dir="2700000" algn="tl">
                    <a:srgbClr val="000000">
                      <a:alpha val="43137"/>
                    </a:srgbClr>
                  </a:outerShdw>
                </a:effectLst>
                <a:latin typeface="Arial"/>
                <a:cs typeface="Arial"/>
              </a:rPr>
              <a:t>l</a:t>
            </a:r>
            <a:r>
              <a:rPr sz="2700" b="1" dirty="0">
                <a:solidFill>
                  <a:schemeClr val="bg1">
                    <a:lumMod val="50000"/>
                  </a:schemeClr>
                </a:solidFill>
                <a:effectLst>
                  <a:outerShdw blurRad="38100" dist="38100" dir="2700000" algn="tl">
                    <a:srgbClr val="000000">
                      <a:alpha val="43137"/>
                    </a:srgbClr>
                  </a:outerShdw>
                </a:effectLst>
                <a:latin typeface="Arial"/>
                <a:cs typeface="Arial"/>
              </a:rPr>
              <a:t>a </a:t>
            </a:r>
            <a:r>
              <a:rPr lang="es-MX" sz="2700" b="1" dirty="0">
                <a:solidFill>
                  <a:schemeClr val="bg1">
                    <a:lumMod val="50000"/>
                  </a:schemeClr>
                </a:solidFill>
                <a:effectLst>
                  <a:outerShdw blurRad="38100" dist="38100" dir="2700000" algn="tl">
                    <a:srgbClr val="000000">
                      <a:alpha val="43137"/>
                    </a:srgbClr>
                  </a:outerShdw>
                </a:effectLst>
                <a:latin typeface="Arial"/>
                <a:cs typeface="Arial"/>
              </a:rPr>
              <a:t>I</a:t>
            </a:r>
            <a:r>
              <a:rPr sz="2700" b="1" dirty="0" err="1">
                <a:solidFill>
                  <a:schemeClr val="bg1">
                    <a:lumMod val="50000"/>
                  </a:schemeClr>
                </a:solidFill>
                <a:effectLst>
                  <a:outerShdw blurRad="38100" dist="38100" dir="2700000" algn="tl">
                    <a:srgbClr val="000000">
                      <a:alpha val="43137"/>
                    </a:srgbClr>
                  </a:outerShdw>
                </a:effectLst>
                <a:latin typeface="Arial"/>
                <a:cs typeface="Arial"/>
              </a:rPr>
              <a:t>n</a:t>
            </a:r>
            <a:r>
              <a:rPr sz="2700" b="1" spc="-11" dirty="0" err="1">
                <a:solidFill>
                  <a:schemeClr val="bg1">
                    <a:lumMod val="50000"/>
                  </a:schemeClr>
                </a:solidFill>
                <a:effectLst>
                  <a:outerShdw blurRad="38100" dist="38100" dir="2700000" algn="tl">
                    <a:srgbClr val="000000">
                      <a:alpha val="43137"/>
                    </a:srgbClr>
                  </a:outerShdw>
                </a:effectLst>
                <a:latin typeface="Arial"/>
                <a:cs typeface="Arial"/>
              </a:rPr>
              <a:t>f</a:t>
            </a:r>
            <a:r>
              <a:rPr sz="2700" b="1" dirty="0" err="1">
                <a:solidFill>
                  <a:schemeClr val="bg1">
                    <a:lumMod val="50000"/>
                  </a:schemeClr>
                </a:solidFill>
                <a:effectLst>
                  <a:outerShdw blurRad="38100" dist="38100" dir="2700000" algn="tl">
                    <a:srgbClr val="000000">
                      <a:alpha val="43137"/>
                    </a:srgbClr>
                  </a:outerShdw>
                </a:effectLst>
                <a:latin typeface="Arial"/>
                <a:cs typeface="Arial"/>
              </a:rPr>
              <a:t>orm</a:t>
            </a:r>
            <a:r>
              <a:rPr sz="2700" b="1" spc="-11" dirty="0" err="1">
                <a:solidFill>
                  <a:schemeClr val="bg1">
                    <a:lumMod val="50000"/>
                  </a:schemeClr>
                </a:solidFill>
                <a:effectLst>
                  <a:outerShdw blurRad="38100" dist="38100" dir="2700000" algn="tl">
                    <a:srgbClr val="000000">
                      <a:alpha val="43137"/>
                    </a:srgbClr>
                  </a:outerShdw>
                </a:effectLst>
                <a:latin typeface="Arial"/>
                <a:cs typeface="Arial"/>
              </a:rPr>
              <a:t>a</a:t>
            </a:r>
            <a:r>
              <a:rPr sz="2700" b="1" dirty="0" err="1">
                <a:solidFill>
                  <a:schemeClr val="bg1">
                    <a:lumMod val="50000"/>
                  </a:schemeClr>
                </a:solidFill>
                <a:effectLst>
                  <a:outerShdw blurRad="38100" dist="38100" dir="2700000" algn="tl">
                    <a:srgbClr val="000000">
                      <a:alpha val="43137"/>
                    </a:srgbClr>
                  </a:outerShdw>
                </a:effectLst>
                <a:latin typeface="Arial"/>
                <a:cs typeface="Arial"/>
              </a:rPr>
              <a:t>ción</a:t>
            </a:r>
            <a:endParaRPr sz="2700" b="1" dirty="0">
              <a:solidFill>
                <a:schemeClr val="bg1">
                  <a:lumMod val="50000"/>
                </a:schemeClr>
              </a:solidFill>
              <a:effectLst>
                <a:outerShdw blurRad="38100" dist="38100" dir="2700000" algn="tl">
                  <a:srgbClr val="000000">
                    <a:alpha val="43137"/>
                  </a:srgbClr>
                </a:outerShdw>
              </a:effectLst>
              <a:latin typeface="Arial"/>
              <a:cs typeface="Arial"/>
            </a:endParaRPr>
          </a:p>
        </p:txBody>
      </p:sp>
      <p:sp>
        <p:nvSpPr>
          <p:cNvPr id="8" name="object 4"/>
          <p:cNvSpPr txBox="1">
            <a:spLocks noChangeArrowheads="1"/>
          </p:cNvSpPr>
          <p:nvPr/>
        </p:nvSpPr>
        <p:spPr bwMode="auto">
          <a:xfrm>
            <a:off x="9018917" y="332657"/>
            <a:ext cx="1302898" cy="54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eaLnBrk="1">
              <a:lnSpc>
                <a:spcPct val="100000"/>
              </a:lnSpc>
            </a:pPr>
            <a:r>
              <a:rPr lang="es-MX" altLang="es-MX" sz="3600" b="1" dirty="0">
                <a:solidFill>
                  <a:srgbClr val="2E3B43"/>
                </a:solidFill>
                <a:latin typeface="+mn-lt"/>
              </a:rPr>
              <a:t>P. A. I.</a:t>
            </a:r>
          </a:p>
        </p:txBody>
      </p:sp>
      <p:sp>
        <p:nvSpPr>
          <p:cNvPr id="10" name="TextBox 7"/>
          <p:cNvSpPr txBox="1">
            <a:spLocks noChangeArrowheads="1"/>
          </p:cNvSpPr>
          <p:nvPr/>
        </p:nvSpPr>
        <p:spPr bwMode="auto">
          <a:xfrm>
            <a:off x="7232187" y="5466710"/>
            <a:ext cx="30896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a:solidFill>
                  <a:srgbClr val="7F7F7F"/>
                </a:solidFill>
                <a:latin typeface="Arial" panose="020B0604020202020204" pitchFamily="34" charset="0"/>
                <a:cs typeface="Arial" panose="020B0604020202020204" pitchFamily="34" charset="0"/>
              </a:rPr>
              <a:t>89</a:t>
            </a:r>
            <a:endParaRPr lang="en-US" altLang="es-MX" sz="1600" b="1" dirty="0">
              <a:solidFill>
                <a:srgbClr val="7F7F7F"/>
              </a:solidFill>
              <a:latin typeface="Arial" panose="020B0604020202020204" pitchFamily="34" charset="0"/>
              <a:cs typeface="Arial" panose="020B0604020202020204" pitchFamily="34" charset="0"/>
            </a:endParaRPr>
          </a:p>
        </p:txBody>
      </p:sp>
      <p:sp>
        <p:nvSpPr>
          <p:cNvPr id="12" name="Rectángulo 11"/>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14" name="Picture 2" descr="Photo published for Reprueban todos los aspirantes al Itei | NTR Guadalajara"/>
          <p:cNvPicPr>
            <a:picLocks noChangeAspect="1" noChangeArrowheads="1"/>
          </p:cNvPicPr>
          <p:nvPr/>
        </p:nvPicPr>
        <p:blipFill rotWithShape="1">
          <a:blip r:embed="rId8">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5" name="Rectángulo redondeado 14"/>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6" name="Imagen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7" name="Rectángulo 16"/>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Rectángulo 17"/>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9" name="Picture 2" descr="Photo published for Reprueban todos los aspirantes al Itei | NTR Guadalajara"/>
          <p:cNvPicPr>
            <a:picLocks noChangeAspect="1" noChangeArrowheads="1"/>
          </p:cNvPicPr>
          <p:nvPr/>
        </p:nvPicPr>
        <p:blipFill rotWithShape="1">
          <a:blip r:embed="rId8">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5707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ángulo 63"/>
          <p:cNvSpPr>
            <a:spLocks noChangeArrowheads="1"/>
          </p:cNvSpPr>
          <p:nvPr/>
        </p:nvSpPr>
        <p:spPr bwMode="auto">
          <a:xfrm>
            <a:off x="7047647" y="4165793"/>
            <a:ext cx="1618376" cy="244838"/>
          </a:xfrm>
          <a:prstGeom prst="rect">
            <a:avLst/>
          </a:prstGeom>
          <a:solidFill>
            <a:srgbClr val="91919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1">
              <a:lnSpc>
                <a:spcPct val="93000"/>
              </a:lnSpc>
              <a:buClr>
                <a:srgbClr val="000000"/>
              </a:buClr>
              <a:buSzPct val="100000"/>
              <a:buFont typeface="Times New Roman" panose="02020603050405020304" pitchFamily="18" charset="0"/>
              <a:buNone/>
            </a:pPr>
            <a:endParaRPr lang="es-MX" altLang="es-MX" sz="1275">
              <a:latin typeface="Arial" panose="020B0604020202020204" pitchFamily="34" charset="0"/>
              <a:cs typeface="Arial" panose="020B0604020202020204" pitchFamily="34" charset="0"/>
            </a:endParaRPr>
          </a:p>
        </p:txBody>
      </p:sp>
      <p:sp>
        <p:nvSpPr>
          <p:cNvPr id="45059" name="Rectángulo 62"/>
          <p:cNvSpPr>
            <a:spLocks noChangeArrowheads="1"/>
          </p:cNvSpPr>
          <p:nvPr/>
        </p:nvSpPr>
        <p:spPr bwMode="auto">
          <a:xfrm>
            <a:off x="9089348" y="2820866"/>
            <a:ext cx="196581" cy="925657"/>
          </a:xfrm>
          <a:prstGeom prst="rect">
            <a:avLst/>
          </a:prstGeom>
          <a:solidFill>
            <a:srgbClr val="91919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1">
              <a:lnSpc>
                <a:spcPct val="93000"/>
              </a:lnSpc>
              <a:buClr>
                <a:srgbClr val="000000"/>
              </a:buClr>
              <a:buSzPct val="100000"/>
              <a:buFont typeface="Times New Roman" panose="02020603050405020304" pitchFamily="18" charset="0"/>
              <a:buNone/>
            </a:pPr>
            <a:endParaRPr lang="es-MX" altLang="es-MX" sz="1275">
              <a:latin typeface="Arial" panose="020B0604020202020204" pitchFamily="34" charset="0"/>
              <a:cs typeface="Arial" panose="020B0604020202020204" pitchFamily="34" charset="0"/>
            </a:endParaRPr>
          </a:p>
        </p:txBody>
      </p:sp>
      <p:sp>
        <p:nvSpPr>
          <p:cNvPr id="45060" name="Rectángulo 61"/>
          <p:cNvSpPr>
            <a:spLocks noChangeArrowheads="1"/>
          </p:cNvSpPr>
          <p:nvPr/>
        </p:nvSpPr>
        <p:spPr bwMode="auto">
          <a:xfrm>
            <a:off x="5896763" y="2898637"/>
            <a:ext cx="195501" cy="924577"/>
          </a:xfrm>
          <a:prstGeom prst="rect">
            <a:avLst/>
          </a:prstGeom>
          <a:solidFill>
            <a:srgbClr val="91919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1">
              <a:lnSpc>
                <a:spcPct val="93000"/>
              </a:lnSpc>
              <a:buClr>
                <a:srgbClr val="000000"/>
              </a:buClr>
              <a:buSzPct val="100000"/>
              <a:buFont typeface="Times New Roman" panose="02020603050405020304" pitchFamily="18" charset="0"/>
              <a:buNone/>
            </a:pPr>
            <a:endParaRPr lang="es-MX" altLang="es-MX" sz="1275">
              <a:latin typeface="Arial" panose="020B0604020202020204" pitchFamily="34" charset="0"/>
              <a:cs typeface="Arial" panose="020B0604020202020204" pitchFamily="34" charset="0"/>
            </a:endParaRPr>
          </a:p>
        </p:txBody>
      </p:sp>
      <p:graphicFrame>
        <p:nvGraphicFramePr>
          <p:cNvPr id="6" name="Diagrama 5"/>
          <p:cNvGraphicFramePr/>
          <p:nvPr>
            <p:extLst>
              <p:ext uri="{D42A27DB-BD31-4B8C-83A1-F6EECF244321}">
                <p14:modId xmlns:p14="http://schemas.microsoft.com/office/powerpoint/2010/main" val="3538353082"/>
              </p:ext>
            </p:extLst>
          </p:nvPr>
        </p:nvGraphicFramePr>
        <p:xfrm>
          <a:off x="1767261" y="1741598"/>
          <a:ext cx="2323695" cy="3773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5066" name="object 37"/>
          <p:cNvSpPr>
            <a:spLocks noChangeArrowheads="1"/>
          </p:cNvSpPr>
          <p:nvPr/>
        </p:nvSpPr>
        <p:spPr bwMode="auto">
          <a:xfrm>
            <a:off x="4735774" y="2046909"/>
            <a:ext cx="2311873" cy="1289081"/>
          </a:xfrm>
          <a:custGeom>
            <a:avLst/>
            <a:gdLst>
              <a:gd name="T0" fmla="*/ 0 w 2610993"/>
              <a:gd name="T1" fmla="*/ 255338 h 1566544"/>
              <a:gd name="T2" fmla="*/ 0 w 2610993"/>
              <a:gd name="T3" fmla="*/ 2297232 h 1566544"/>
              <a:gd name="T4" fmla="*/ 220 w 2610993"/>
              <a:gd name="T5" fmla="*/ 2307945 h 1566544"/>
              <a:gd name="T6" fmla="*/ 12693 w 2610993"/>
              <a:gd name="T7" fmla="*/ 2376906 h 1566544"/>
              <a:gd name="T8" fmla="*/ 42366 w 2610993"/>
              <a:gd name="T9" fmla="*/ 2438059 h 1566544"/>
              <a:gd name="T10" fmla="*/ 86569 w 2610993"/>
              <a:gd name="T11" fmla="*/ 2488741 h 1566544"/>
              <a:gd name="T12" fmla="*/ 142616 w 2610993"/>
              <a:gd name="T13" fmla="*/ 2526274 h 1566544"/>
              <a:gd name="T14" fmla="*/ 207824 w 2610993"/>
              <a:gd name="T15" fmla="*/ 2547994 h 1566544"/>
              <a:gd name="T16" fmla="*/ 255064 w 2610993"/>
              <a:gd name="T17" fmla="*/ 2552365 h 1566544"/>
              <a:gd name="T18" fmla="*/ 3994612 w 2610993"/>
              <a:gd name="T19" fmla="*/ 2552365 h 1566544"/>
              <a:gd name="T20" fmla="*/ 4074076 w 2610993"/>
              <a:gd name="T21" fmla="*/ 2539722 h 1566544"/>
              <a:gd name="T22" fmla="*/ 4135204 w 2610993"/>
              <a:gd name="T23" fmla="*/ 2510070 h 1566544"/>
              <a:gd name="T24" fmla="*/ 4185863 w 2610993"/>
              <a:gd name="T25" fmla="*/ 2465872 h 1566544"/>
              <a:gd name="T26" fmla="*/ 4223385 w 2610993"/>
              <a:gd name="T27" fmla="*/ 2409800 h 1566544"/>
              <a:gd name="T28" fmla="*/ 4245097 w 2610993"/>
              <a:gd name="T29" fmla="*/ 2344533 h 1566544"/>
              <a:gd name="T30" fmla="*/ 4249470 w 2610993"/>
              <a:gd name="T31" fmla="*/ 2297232 h 1566544"/>
              <a:gd name="T32" fmla="*/ 4249470 w 2610993"/>
              <a:gd name="T33" fmla="*/ 255338 h 1566544"/>
              <a:gd name="T34" fmla="*/ 4236798 w 2610993"/>
              <a:gd name="T35" fmla="*/ 175646 h 1566544"/>
              <a:gd name="T36" fmla="*/ 4207162 w 2610993"/>
              <a:gd name="T37" fmla="*/ 114448 h 1566544"/>
              <a:gd name="T38" fmla="*/ 4163014 w 2610993"/>
              <a:gd name="T39" fmla="*/ 63714 h 1566544"/>
              <a:gd name="T40" fmla="*/ 4107018 w 2610993"/>
              <a:gd name="T41" fmla="*/ 26129 h 1566544"/>
              <a:gd name="T42" fmla="*/ 4041843 w 2610993"/>
              <a:gd name="T43" fmla="*/ 4380 h 1566544"/>
              <a:gd name="T44" fmla="*/ 3994612 w 2610993"/>
              <a:gd name="T45" fmla="*/ 0 h 1566544"/>
              <a:gd name="T46" fmla="*/ 255064 w 2610993"/>
              <a:gd name="T47" fmla="*/ 0 h 1566544"/>
              <a:gd name="T48" fmla="*/ 175330 w 2610993"/>
              <a:gd name="T49" fmla="*/ 12746 h 1566544"/>
              <a:gd name="T50" fmla="*/ 114241 w 2610993"/>
              <a:gd name="T51" fmla="*/ 42469 h 1566544"/>
              <a:gd name="T52" fmla="*/ 63597 w 2610993"/>
              <a:gd name="T53" fmla="*/ 86717 h 1566544"/>
              <a:gd name="T54" fmla="*/ 26081 w 2610993"/>
              <a:gd name="T55" fmla="*/ 142811 h 1566544"/>
              <a:gd name="T56" fmla="*/ 4372 w 2610993"/>
              <a:gd name="T57" fmla="*/ 208069 h 1566544"/>
              <a:gd name="T58" fmla="*/ 0 w 2610993"/>
              <a:gd name="T59" fmla="*/ 255338 h 15665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610993"/>
              <a:gd name="T91" fmla="*/ 0 h 1566544"/>
              <a:gd name="T92" fmla="*/ 2610993 w 2610993"/>
              <a:gd name="T93" fmla="*/ 1566544 h 15665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610993" h="1566544">
                <a:moveTo>
                  <a:pt x="0" y="156717"/>
                </a:moveTo>
                <a:lnTo>
                  <a:pt x="0" y="1409953"/>
                </a:lnTo>
                <a:lnTo>
                  <a:pt x="135" y="1416529"/>
                </a:lnTo>
                <a:lnTo>
                  <a:pt x="7798" y="1458854"/>
                </a:lnTo>
                <a:lnTo>
                  <a:pt x="26032" y="1496388"/>
                </a:lnTo>
                <a:lnTo>
                  <a:pt x="53191" y="1527494"/>
                </a:lnTo>
                <a:lnTo>
                  <a:pt x="87627" y="1550531"/>
                </a:lnTo>
                <a:lnTo>
                  <a:pt x="127693" y="1563861"/>
                </a:lnTo>
                <a:lnTo>
                  <a:pt x="156718" y="1566544"/>
                </a:lnTo>
                <a:lnTo>
                  <a:pt x="2454402" y="1566544"/>
                </a:lnTo>
                <a:lnTo>
                  <a:pt x="2503226" y="1558784"/>
                </a:lnTo>
                <a:lnTo>
                  <a:pt x="2540785" y="1540585"/>
                </a:lnTo>
                <a:lnTo>
                  <a:pt x="2571912" y="1513458"/>
                </a:lnTo>
                <a:lnTo>
                  <a:pt x="2594967" y="1479044"/>
                </a:lnTo>
                <a:lnTo>
                  <a:pt x="2608307" y="1438985"/>
                </a:lnTo>
                <a:lnTo>
                  <a:pt x="2610993" y="1409953"/>
                </a:lnTo>
                <a:lnTo>
                  <a:pt x="2610993" y="156717"/>
                </a:lnTo>
                <a:lnTo>
                  <a:pt x="2603207" y="107804"/>
                </a:lnTo>
                <a:lnTo>
                  <a:pt x="2584999" y="70244"/>
                </a:lnTo>
                <a:lnTo>
                  <a:pt x="2557873" y="39106"/>
                </a:lnTo>
                <a:lnTo>
                  <a:pt x="2523467" y="16038"/>
                </a:lnTo>
                <a:lnTo>
                  <a:pt x="2483422" y="2688"/>
                </a:lnTo>
                <a:lnTo>
                  <a:pt x="2454402" y="0"/>
                </a:lnTo>
                <a:lnTo>
                  <a:pt x="156718" y="0"/>
                </a:lnTo>
                <a:lnTo>
                  <a:pt x="107728" y="7823"/>
                </a:lnTo>
                <a:lnTo>
                  <a:pt x="70192" y="26066"/>
                </a:lnTo>
                <a:lnTo>
                  <a:pt x="39076" y="53224"/>
                </a:lnTo>
                <a:lnTo>
                  <a:pt x="16025" y="87652"/>
                </a:lnTo>
                <a:lnTo>
                  <a:pt x="2686" y="127704"/>
                </a:lnTo>
                <a:lnTo>
                  <a:pt x="0" y="156717"/>
                </a:lnTo>
                <a:close/>
              </a:path>
            </a:pathLst>
          </a:custGeom>
          <a:solidFill>
            <a:srgbClr val="2E3B43"/>
          </a:solidFill>
          <a:ln>
            <a:noFill/>
          </a:ln>
          <a:extLst/>
        </p:spPr>
        <p:txBody>
          <a:bodyPr lIns="0" tIns="0" rIns="0" bIns="0"/>
          <a:lstStyle/>
          <a:p>
            <a:endParaRPr lang="es-MX" sz="1275">
              <a:solidFill>
                <a:srgbClr val="2E3B43"/>
              </a:solidFill>
              <a:latin typeface="Arial" panose="020B0604020202020204" pitchFamily="34" charset="0"/>
              <a:cs typeface="Arial" panose="020B0604020202020204" pitchFamily="34" charset="0"/>
            </a:endParaRPr>
          </a:p>
        </p:txBody>
      </p:sp>
      <p:sp>
        <p:nvSpPr>
          <p:cNvPr id="45067" name="object 37"/>
          <p:cNvSpPr>
            <a:spLocks noChangeArrowheads="1"/>
          </p:cNvSpPr>
          <p:nvPr/>
        </p:nvSpPr>
        <p:spPr bwMode="auto">
          <a:xfrm>
            <a:off x="7331571" y="2046908"/>
            <a:ext cx="2542760" cy="1287356"/>
          </a:xfrm>
          <a:custGeom>
            <a:avLst/>
            <a:gdLst>
              <a:gd name="T0" fmla="*/ 0 w 2610993"/>
              <a:gd name="T1" fmla="*/ 255338 h 1566544"/>
              <a:gd name="T2" fmla="*/ 0 w 2610993"/>
              <a:gd name="T3" fmla="*/ 2297232 h 1566544"/>
              <a:gd name="T4" fmla="*/ 220 w 2610993"/>
              <a:gd name="T5" fmla="*/ 2307945 h 1566544"/>
              <a:gd name="T6" fmla="*/ 12693 w 2610993"/>
              <a:gd name="T7" fmla="*/ 2376906 h 1566544"/>
              <a:gd name="T8" fmla="*/ 42366 w 2610993"/>
              <a:gd name="T9" fmla="*/ 2438059 h 1566544"/>
              <a:gd name="T10" fmla="*/ 86569 w 2610993"/>
              <a:gd name="T11" fmla="*/ 2488741 h 1566544"/>
              <a:gd name="T12" fmla="*/ 142616 w 2610993"/>
              <a:gd name="T13" fmla="*/ 2526274 h 1566544"/>
              <a:gd name="T14" fmla="*/ 207824 w 2610993"/>
              <a:gd name="T15" fmla="*/ 2547994 h 1566544"/>
              <a:gd name="T16" fmla="*/ 255064 w 2610993"/>
              <a:gd name="T17" fmla="*/ 2552365 h 1566544"/>
              <a:gd name="T18" fmla="*/ 3994612 w 2610993"/>
              <a:gd name="T19" fmla="*/ 2552365 h 1566544"/>
              <a:gd name="T20" fmla="*/ 4074076 w 2610993"/>
              <a:gd name="T21" fmla="*/ 2539722 h 1566544"/>
              <a:gd name="T22" fmla="*/ 4135204 w 2610993"/>
              <a:gd name="T23" fmla="*/ 2510070 h 1566544"/>
              <a:gd name="T24" fmla="*/ 4185863 w 2610993"/>
              <a:gd name="T25" fmla="*/ 2465872 h 1566544"/>
              <a:gd name="T26" fmla="*/ 4223385 w 2610993"/>
              <a:gd name="T27" fmla="*/ 2409800 h 1566544"/>
              <a:gd name="T28" fmla="*/ 4245097 w 2610993"/>
              <a:gd name="T29" fmla="*/ 2344533 h 1566544"/>
              <a:gd name="T30" fmla="*/ 4249470 w 2610993"/>
              <a:gd name="T31" fmla="*/ 2297232 h 1566544"/>
              <a:gd name="T32" fmla="*/ 4249470 w 2610993"/>
              <a:gd name="T33" fmla="*/ 255338 h 1566544"/>
              <a:gd name="T34" fmla="*/ 4236798 w 2610993"/>
              <a:gd name="T35" fmla="*/ 175646 h 1566544"/>
              <a:gd name="T36" fmla="*/ 4207162 w 2610993"/>
              <a:gd name="T37" fmla="*/ 114448 h 1566544"/>
              <a:gd name="T38" fmla="*/ 4163014 w 2610993"/>
              <a:gd name="T39" fmla="*/ 63714 h 1566544"/>
              <a:gd name="T40" fmla="*/ 4107018 w 2610993"/>
              <a:gd name="T41" fmla="*/ 26129 h 1566544"/>
              <a:gd name="T42" fmla="*/ 4041843 w 2610993"/>
              <a:gd name="T43" fmla="*/ 4380 h 1566544"/>
              <a:gd name="T44" fmla="*/ 3994612 w 2610993"/>
              <a:gd name="T45" fmla="*/ 0 h 1566544"/>
              <a:gd name="T46" fmla="*/ 255064 w 2610993"/>
              <a:gd name="T47" fmla="*/ 0 h 1566544"/>
              <a:gd name="T48" fmla="*/ 175330 w 2610993"/>
              <a:gd name="T49" fmla="*/ 12746 h 1566544"/>
              <a:gd name="T50" fmla="*/ 114241 w 2610993"/>
              <a:gd name="T51" fmla="*/ 42469 h 1566544"/>
              <a:gd name="T52" fmla="*/ 63597 w 2610993"/>
              <a:gd name="T53" fmla="*/ 86717 h 1566544"/>
              <a:gd name="T54" fmla="*/ 26081 w 2610993"/>
              <a:gd name="T55" fmla="*/ 142811 h 1566544"/>
              <a:gd name="T56" fmla="*/ 4372 w 2610993"/>
              <a:gd name="T57" fmla="*/ 208069 h 1566544"/>
              <a:gd name="T58" fmla="*/ 0 w 2610993"/>
              <a:gd name="T59" fmla="*/ 255338 h 15665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610993"/>
              <a:gd name="T91" fmla="*/ 0 h 1566544"/>
              <a:gd name="T92" fmla="*/ 2610993 w 2610993"/>
              <a:gd name="T93" fmla="*/ 1566544 h 15665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610993" h="1566544">
                <a:moveTo>
                  <a:pt x="0" y="156717"/>
                </a:moveTo>
                <a:lnTo>
                  <a:pt x="0" y="1409953"/>
                </a:lnTo>
                <a:lnTo>
                  <a:pt x="135" y="1416529"/>
                </a:lnTo>
                <a:lnTo>
                  <a:pt x="7798" y="1458854"/>
                </a:lnTo>
                <a:lnTo>
                  <a:pt x="26032" y="1496388"/>
                </a:lnTo>
                <a:lnTo>
                  <a:pt x="53191" y="1527494"/>
                </a:lnTo>
                <a:lnTo>
                  <a:pt x="87627" y="1550531"/>
                </a:lnTo>
                <a:lnTo>
                  <a:pt x="127693" y="1563861"/>
                </a:lnTo>
                <a:lnTo>
                  <a:pt x="156718" y="1566544"/>
                </a:lnTo>
                <a:lnTo>
                  <a:pt x="2454402" y="1566544"/>
                </a:lnTo>
                <a:lnTo>
                  <a:pt x="2503226" y="1558784"/>
                </a:lnTo>
                <a:lnTo>
                  <a:pt x="2540785" y="1540585"/>
                </a:lnTo>
                <a:lnTo>
                  <a:pt x="2571912" y="1513458"/>
                </a:lnTo>
                <a:lnTo>
                  <a:pt x="2594967" y="1479044"/>
                </a:lnTo>
                <a:lnTo>
                  <a:pt x="2608307" y="1438985"/>
                </a:lnTo>
                <a:lnTo>
                  <a:pt x="2610993" y="1409953"/>
                </a:lnTo>
                <a:lnTo>
                  <a:pt x="2610993" y="156717"/>
                </a:lnTo>
                <a:lnTo>
                  <a:pt x="2603207" y="107804"/>
                </a:lnTo>
                <a:lnTo>
                  <a:pt x="2584999" y="70244"/>
                </a:lnTo>
                <a:lnTo>
                  <a:pt x="2557873" y="39106"/>
                </a:lnTo>
                <a:lnTo>
                  <a:pt x="2523467" y="16038"/>
                </a:lnTo>
                <a:lnTo>
                  <a:pt x="2483422" y="2688"/>
                </a:lnTo>
                <a:lnTo>
                  <a:pt x="2454402" y="0"/>
                </a:lnTo>
                <a:lnTo>
                  <a:pt x="156718" y="0"/>
                </a:lnTo>
                <a:lnTo>
                  <a:pt x="107728" y="7823"/>
                </a:lnTo>
                <a:lnTo>
                  <a:pt x="70192" y="26066"/>
                </a:lnTo>
                <a:lnTo>
                  <a:pt x="39076" y="53224"/>
                </a:lnTo>
                <a:lnTo>
                  <a:pt x="16025" y="87652"/>
                </a:lnTo>
                <a:lnTo>
                  <a:pt x="2686" y="127704"/>
                </a:lnTo>
                <a:lnTo>
                  <a:pt x="0" y="156717"/>
                </a:lnTo>
                <a:close/>
              </a:path>
            </a:pathLst>
          </a:custGeom>
          <a:solidFill>
            <a:srgbClr val="2E3B43"/>
          </a:solidFill>
          <a:ln>
            <a:noFill/>
          </a:ln>
          <a:extLst/>
        </p:spPr>
        <p:txBody>
          <a:bodyPr lIns="0" tIns="0" rIns="0" bIns="0"/>
          <a:lstStyle/>
          <a:p>
            <a:endParaRPr lang="es-MX" sz="1275">
              <a:solidFill>
                <a:srgbClr val="2E3B43"/>
              </a:solidFill>
              <a:latin typeface="Arial" panose="020B0604020202020204" pitchFamily="34" charset="0"/>
              <a:cs typeface="Arial" panose="020B0604020202020204" pitchFamily="34" charset="0"/>
            </a:endParaRPr>
          </a:p>
        </p:txBody>
      </p:sp>
      <p:sp>
        <p:nvSpPr>
          <p:cNvPr id="45068" name="object 37"/>
          <p:cNvSpPr>
            <a:spLocks noChangeArrowheads="1"/>
          </p:cNvSpPr>
          <p:nvPr/>
        </p:nvSpPr>
        <p:spPr bwMode="auto">
          <a:xfrm>
            <a:off x="4730243" y="3608272"/>
            <a:ext cx="2341683" cy="1396127"/>
          </a:xfrm>
          <a:custGeom>
            <a:avLst/>
            <a:gdLst>
              <a:gd name="T0" fmla="*/ 0 w 2610993"/>
              <a:gd name="T1" fmla="*/ 255338 h 1566544"/>
              <a:gd name="T2" fmla="*/ 0 w 2610993"/>
              <a:gd name="T3" fmla="*/ 2297232 h 1566544"/>
              <a:gd name="T4" fmla="*/ 220 w 2610993"/>
              <a:gd name="T5" fmla="*/ 2307945 h 1566544"/>
              <a:gd name="T6" fmla="*/ 12693 w 2610993"/>
              <a:gd name="T7" fmla="*/ 2376906 h 1566544"/>
              <a:gd name="T8" fmla="*/ 42366 w 2610993"/>
              <a:gd name="T9" fmla="*/ 2438059 h 1566544"/>
              <a:gd name="T10" fmla="*/ 86569 w 2610993"/>
              <a:gd name="T11" fmla="*/ 2488741 h 1566544"/>
              <a:gd name="T12" fmla="*/ 142616 w 2610993"/>
              <a:gd name="T13" fmla="*/ 2526274 h 1566544"/>
              <a:gd name="T14" fmla="*/ 207824 w 2610993"/>
              <a:gd name="T15" fmla="*/ 2547994 h 1566544"/>
              <a:gd name="T16" fmla="*/ 255064 w 2610993"/>
              <a:gd name="T17" fmla="*/ 2552365 h 1566544"/>
              <a:gd name="T18" fmla="*/ 3994612 w 2610993"/>
              <a:gd name="T19" fmla="*/ 2552365 h 1566544"/>
              <a:gd name="T20" fmla="*/ 4074076 w 2610993"/>
              <a:gd name="T21" fmla="*/ 2539722 h 1566544"/>
              <a:gd name="T22" fmla="*/ 4135204 w 2610993"/>
              <a:gd name="T23" fmla="*/ 2510070 h 1566544"/>
              <a:gd name="T24" fmla="*/ 4185863 w 2610993"/>
              <a:gd name="T25" fmla="*/ 2465872 h 1566544"/>
              <a:gd name="T26" fmla="*/ 4223385 w 2610993"/>
              <a:gd name="T27" fmla="*/ 2409800 h 1566544"/>
              <a:gd name="T28" fmla="*/ 4245097 w 2610993"/>
              <a:gd name="T29" fmla="*/ 2344533 h 1566544"/>
              <a:gd name="T30" fmla="*/ 4249470 w 2610993"/>
              <a:gd name="T31" fmla="*/ 2297232 h 1566544"/>
              <a:gd name="T32" fmla="*/ 4249470 w 2610993"/>
              <a:gd name="T33" fmla="*/ 255338 h 1566544"/>
              <a:gd name="T34" fmla="*/ 4236798 w 2610993"/>
              <a:gd name="T35" fmla="*/ 175646 h 1566544"/>
              <a:gd name="T36" fmla="*/ 4207162 w 2610993"/>
              <a:gd name="T37" fmla="*/ 114448 h 1566544"/>
              <a:gd name="T38" fmla="*/ 4163014 w 2610993"/>
              <a:gd name="T39" fmla="*/ 63714 h 1566544"/>
              <a:gd name="T40" fmla="*/ 4107018 w 2610993"/>
              <a:gd name="T41" fmla="*/ 26129 h 1566544"/>
              <a:gd name="T42" fmla="*/ 4041843 w 2610993"/>
              <a:gd name="T43" fmla="*/ 4380 h 1566544"/>
              <a:gd name="T44" fmla="*/ 3994612 w 2610993"/>
              <a:gd name="T45" fmla="*/ 0 h 1566544"/>
              <a:gd name="T46" fmla="*/ 255064 w 2610993"/>
              <a:gd name="T47" fmla="*/ 0 h 1566544"/>
              <a:gd name="T48" fmla="*/ 175330 w 2610993"/>
              <a:gd name="T49" fmla="*/ 12746 h 1566544"/>
              <a:gd name="T50" fmla="*/ 114241 w 2610993"/>
              <a:gd name="T51" fmla="*/ 42469 h 1566544"/>
              <a:gd name="T52" fmla="*/ 63597 w 2610993"/>
              <a:gd name="T53" fmla="*/ 86717 h 1566544"/>
              <a:gd name="T54" fmla="*/ 26081 w 2610993"/>
              <a:gd name="T55" fmla="*/ 142811 h 1566544"/>
              <a:gd name="T56" fmla="*/ 4372 w 2610993"/>
              <a:gd name="T57" fmla="*/ 208069 h 1566544"/>
              <a:gd name="T58" fmla="*/ 0 w 2610993"/>
              <a:gd name="T59" fmla="*/ 255338 h 15665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610993"/>
              <a:gd name="T91" fmla="*/ 0 h 1566544"/>
              <a:gd name="T92" fmla="*/ 2610993 w 2610993"/>
              <a:gd name="T93" fmla="*/ 1566544 h 15665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610993" h="1566544">
                <a:moveTo>
                  <a:pt x="0" y="156717"/>
                </a:moveTo>
                <a:lnTo>
                  <a:pt x="0" y="1409953"/>
                </a:lnTo>
                <a:lnTo>
                  <a:pt x="135" y="1416529"/>
                </a:lnTo>
                <a:lnTo>
                  <a:pt x="7798" y="1458854"/>
                </a:lnTo>
                <a:lnTo>
                  <a:pt x="26032" y="1496388"/>
                </a:lnTo>
                <a:lnTo>
                  <a:pt x="53191" y="1527494"/>
                </a:lnTo>
                <a:lnTo>
                  <a:pt x="87627" y="1550531"/>
                </a:lnTo>
                <a:lnTo>
                  <a:pt x="127693" y="1563861"/>
                </a:lnTo>
                <a:lnTo>
                  <a:pt x="156718" y="1566544"/>
                </a:lnTo>
                <a:lnTo>
                  <a:pt x="2454402" y="1566544"/>
                </a:lnTo>
                <a:lnTo>
                  <a:pt x="2503226" y="1558784"/>
                </a:lnTo>
                <a:lnTo>
                  <a:pt x="2540785" y="1540585"/>
                </a:lnTo>
                <a:lnTo>
                  <a:pt x="2571912" y="1513458"/>
                </a:lnTo>
                <a:lnTo>
                  <a:pt x="2594967" y="1479044"/>
                </a:lnTo>
                <a:lnTo>
                  <a:pt x="2608307" y="1438985"/>
                </a:lnTo>
                <a:lnTo>
                  <a:pt x="2610993" y="1409953"/>
                </a:lnTo>
                <a:lnTo>
                  <a:pt x="2610993" y="156717"/>
                </a:lnTo>
                <a:lnTo>
                  <a:pt x="2603207" y="107804"/>
                </a:lnTo>
                <a:lnTo>
                  <a:pt x="2584999" y="70244"/>
                </a:lnTo>
                <a:lnTo>
                  <a:pt x="2557873" y="39106"/>
                </a:lnTo>
                <a:lnTo>
                  <a:pt x="2523467" y="16038"/>
                </a:lnTo>
                <a:lnTo>
                  <a:pt x="2483422" y="2688"/>
                </a:lnTo>
                <a:lnTo>
                  <a:pt x="2454402" y="0"/>
                </a:lnTo>
                <a:lnTo>
                  <a:pt x="156718" y="0"/>
                </a:lnTo>
                <a:lnTo>
                  <a:pt x="107728" y="7823"/>
                </a:lnTo>
                <a:lnTo>
                  <a:pt x="70192" y="26066"/>
                </a:lnTo>
                <a:lnTo>
                  <a:pt x="39076" y="53224"/>
                </a:lnTo>
                <a:lnTo>
                  <a:pt x="16025" y="87652"/>
                </a:lnTo>
                <a:lnTo>
                  <a:pt x="2686" y="127704"/>
                </a:lnTo>
                <a:lnTo>
                  <a:pt x="0" y="156717"/>
                </a:lnTo>
                <a:close/>
              </a:path>
            </a:pathLst>
          </a:custGeom>
          <a:solidFill>
            <a:srgbClr val="2E3B43"/>
          </a:solidFill>
          <a:ln>
            <a:noFill/>
          </a:ln>
          <a:extLst/>
        </p:spPr>
        <p:txBody>
          <a:bodyPr lIns="0" tIns="0" rIns="0" bIns="0"/>
          <a:lstStyle/>
          <a:p>
            <a:endParaRPr lang="es-MX" sz="1275">
              <a:solidFill>
                <a:srgbClr val="2E3B43"/>
              </a:solidFill>
              <a:latin typeface="Arial" panose="020B0604020202020204" pitchFamily="34" charset="0"/>
              <a:cs typeface="Arial" panose="020B0604020202020204" pitchFamily="34" charset="0"/>
            </a:endParaRPr>
          </a:p>
        </p:txBody>
      </p:sp>
      <p:sp>
        <p:nvSpPr>
          <p:cNvPr id="45069" name="object 37"/>
          <p:cNvSpPr>
            <a:spLocks noChangeArrowheads="1"/>
          </p:cNvSpPr>
          <p:nvPr/>
        </p:nvSpPr>
        <p:spPr bwMode="auto">
          <a:xfrm>
            <a:off x="7339218" y="3631550"/>
            <a:ext cx="2462500" cy="1414444"/>
          </a:xfrm>
          <a:custGeom>
            <a:avLst/>
            <a:gdLst>
              <a:gd name="T0" fmla="*/ 0 w 2610993"/>
              <a:gd name="T1" fmla="*/ 255338 h 1566544"/>
              <a:gd name="T2" fmla="*/ 0 w 2610993"/>
              <a:gd name="T3" fmla="*/ 2297232 h 1566544"/>
              <a:gd name="T4" fmla="*/ 220 w 2610993"/>
              <a:gd name="T5" fmla="*/ 2307945 h 1566544"/>
              <a:gd name="T6" fmla="*/ 12693 w 2610993"/>
              <a:gd name="T7" fmla="*/ 2376906 h 1566544"/>
              <a:gd name="T8" fmla="*/ 42366 w 2610993"/>
              <a:gd name="T9" fmla="*/ 2438059 h 1566544"/>
              <a:gd name="T10" fmla="*/ 86569 w 2610993"/>
              <a:gd name="T11" fmla="*/ 2488741 h 1566544"/>
              <a:gd name="T12" fmla="*/ 142616 w 2610993"/>
              <a:gd name="T13" fmla="*/ 2526274 h 1566544"/>
              <a:gd name="T14" fmla="*/ 207824 w 2610993"/>
              <a:gd name="T15" fmla="*/ 2547994 h 1566544"/>
              <a:gd name="T16" fmla="*/ 255064 w 2610993"/>
              <a:gd name="T17" fmla="*/ 2552365 h 1566544"/>
              <a:gd name="T18" fmla="*/ 3994612 w 2610993"/>
              <a:gd name="T19" fmla="*/ 2552365 h 1566544"/>
              <a:gd name="T20" fmla="*/ 4074076 w 2610993"/>
              <a:gd name="T21" fmla="*/ 2539722 h 1566544"/>
              <a:gd name="T22" fmla="*/ 4135204 w 2610993"/>
              <a:gd name="T23" fmla="*/ 2510070 h 1566544"/>
              <a:gd name="T24" fmla="*/ 4185863 w 2610993"/>
              <a:gd name="T25" fmla="*/ 2465872 h 1566544"/>
              <a:gd name="T26" fmla="*/ 4223385 w 2610993"/>
              <a:gd name="T27" fmla="*/ 2409800 h 1566544"/>
              <a:gd name="T28" fmla="*/ 4245097 w 2610993"/>
              <a:gd name="T29" fmla="*/ 2344533 h 1566544"/>
              <a:gd name="T30" fmla="*/ 4249470 w 2610993"/>
              <a:gd name="T31" fmla="*/ 2297232 h 1566544"/>
              <a:gd name="T32" fmla="*/ 4249470 w 2610993"/>
              <a:gd name="T33" fmla="*/ 255338 h 1566544"/>
              <a:gd name="T34" fmla="*/ 4236798 w 2610993"/>
              <a:gd name="T35" fmla="*/ 175646 h 1566544"/>
              <a:gd name="T36" fmla="*/ 4207162 w 2610993"/>
              <a:gd name="T37" fmla="*/ 114448 h 1566544"/>
              <a:gd name="T38" fmla="*/ 4163014 w 2610993"/>
              <a:gd name="T39" fmla="*/ 63714 h 1566544"/>
              <a:gd name="T40" fmla="*/ 4107018 w 2610993"/>
              <a:gd name="T41" fmla="*/ 26129 h 1566544"/>
              <a:gd name="T42" fmla="*/ 4041843 w 2610993"/>
              <a:gd name="T43" fmla="*/ 4380 h 1566544"/>
              <a:gd name="T44" fmla="*/ 3994612 w 2610993"/>
              <a:gd name="T45" fmla="*/ 0 h 1566544"/>
              <a:gd name="T46" fmla="*/ 255064 w 2610993"/>
              <a:gd name="T47" fmla="*/ 0 h 1566544"/>
              <a:gd name="T48" fmla="*/ 175330 w 2610993"/>
              <a:gd name="T49" fmla="*/ 12746 h 1566544"/>
              <a:gd name="T50" fmla="*/ 114241 w 2610993"/>
              <a:gd name="T51" fmla="*/ 42469 h 1566544"/>
              <a:gd name="T52" fmla="*/ 63597 w 2610993"/>
              <a:gd name="T53" fmla="*/ 86717 h 1566544"/>
              <a:gd name="T54" fmla="*/ 26081 w 2610993"/>
              <a:gd name="T55" fmla="*/ 142811 h 1566544"/>
              <a:gd name="T56" fmla="*/ 4372 w 2610993"/>
              <a:gd name="T57" fmla="*/ 208069 h 1566544"/>
              <a:gd name="T58" fmla="*/ 0 w 2610993"/>
              <a:gd name="T59" fmla="*/ 255338 h 15665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610993"/>
              <a:gd name="T91" fmla="*/ 0 h 1566544"/>
              <a:gd name="T92" fmla="*/ 2610993 w 2610993"/>
              <a:gd name="T93" fmla="*/ 1566544 h 15665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610993" h="1566544">
                <a:moveTo>
                  <a:pt x="0" y="156717"/>
                </a:moveTo>
                <a:lnTo>
                  <a:pt x="0" y="1409953"/>
                </a:lnTo>
                <a:lnTo>
                  <a:pt x="135" y="1416529"/>
                </a:lnTo>
                <a:lnTo>
                  <a:pt x="7798" y="1458854"/>
                </a:lnTo>
                <a:lnTo>
                  <a:pt x="26032" y="1496388"/>
                </a:lnTo>
                <a:lnTo>
                  <a:pt x="53191" y="1527494"/>
                </a:lnTo>
                <a:lnTo>
                  <a:pt x="87627" y="1550531"/>
                </a:lnTo>
                <a:lnTo>
                  <a:pt x="127693" y="1563861"/>
                </a:lnTo>
                <a:lnTo>
                  <a:pt x="156718" y="1566544"/>
                </a:lnTo>
                <a:lnTo>
                  <a:pt x="2454402" y="1566544"/>
                </a:lnTo>
                <a:lnTo>
                  <a:pt x="2503226" y="1558784"/>
                </a:lnTo>
                <a:lnTo>
                  <a:pt x="2540785" y="1540585"/>
                </a:lnTo>
                <a:lnTo>
                  <a:pt x="2571912" y="1513458"/>
                </a:lnTo>
                <a:lnTo>
                  <a:pt x="2594967" y="1479044"/>
                </a:lnTo>
                <a:lnTo>
                  <a:pt x="2608307" y="1438985"/>
                </a:lnTo>
                <a:lnTo>
                  <a:pt x="2610993" y="1409953"/>
                </a:lnTo>
                <a:lnTo>
                  <a:pt x="2610993" y="156717"/>
                </a:lnTo>
                <a:lnTo>
                  <a:pt x="2603207" y="107804"/>
                </a:lnTo>
                <a:lnTo>
                  <a:pt x="2584999" y="70244"/>
                </a:lnTo>
                <a:lnTo>
                  <a:pt x="2557873" y="39106"/>
                </a:lnTo>
                <a:lnTo>
                  <a:pt x="2523467" y="16038"/>
                </a:lnTo>
                <a:lnTo>
                  <a:pt x="2483422" y="2688"/>
                </a:lnTo>
                <a:lnTo>
                  <a:pt x="2454402" y="0"/>
                </a:lnTo>
                <a:lnTo>
                  <a:pt x="156718" y="0"/>
                </a:lnTo>
                <a:lnTo>
                  <a:pt x="107728" y="7823"/>
                </a:lnTo>
                <a:lnTo>
                  <a:pt x="70192" y="26066"/>
                </a:lnTo>
                <a:lnTo>
                  <a:pt x="39076" y="53224"/>
                </a:lnTo>
                <a:lnTo>
                  <a:pt x="16025" y="87652"/>
                </a:lnTo>
                <a:lnTo>
                  <a:pt x="2686" y="127704"/>
                </a:lnTo>
                <a:lnTo>
                  <a:pt x="0" y="156717"/>
                </a:lnTo>
                <a:close/>
              </a:path>
            </a:pathLst>
          </a:custGeom>
          <a:solidFill>
            <a:srgbClr val="2E3B43"/>
          </a:solidFill>
          <a:ln>
            <a:noFill/>
          </a:ln>
          <a:extLst/>
        </p:spPr>
        <p:txBody>
          <a:bodyPr lIns="0" tIns="0" rIns="0" bIns="0"/>
          <a:lstStyle/>
          <a:p>
            <a:endParaRPr lang="es-MX" sz="1275">
              <a:solidFill>
                <a:srgbClr val="2E3B43"/>
              </a:solidFill>
              <a:latin typeface="Arial" panose="020B0604020202020204" pitchFamily="34" charset="0"/>
              <a:cs typeface="Arial" panose="020B0604020202020204" pitchFamily="34" charset="0"/>
            </a:endParaRPr>
          </a:p>
        </p:txBody>
      </p:sp>
      <p:sp>
        <p:nvSpPr>
          <p:cNvPr id="45070" name="CuadroTexto 54"/>
          <p:cNvSpPr txBox="1">
            <a:spLocks noChangeArrowheads="1"/>
          </p:cNvSpPr>
          <p:nvPr/>
        </p:nvSpPr>
        <p:spPr bwMode="auto">
          <a:xfrm>
            <a:off x="4868219" y="2297920"/>
            <a:ext cx="2005677" cy="84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a:lnSpc>
                <a:spcPct val="93000"/>
              </a:lnSpc>
              <a:buClr>
                <a:srgbClr val="000000"/>
              </a:buClr>
              <a:buSzPct val="100000"/>
              <a:buFont typeface="Times New Roman" panose="02020603050405020304" pitchFamily="18" charset="0"/>
              <a:buNone/>
            </a:pPr>
            <a:r>
              <a:rPr lang="es-MX" altLang="es-MX" sz="1400" b="1" dirty="0">
                <a:solidFill>
                  <a:schemeClr val="accent2"/>
                </a:solidFill>
                <a:latin typeface="Arial" panose="020B0604020202020204" pitchFamily="34" charset="0"/>
                <a:cs typeface="Arial" panose="020B0604020202020204" pitchFamily="34" charset="0"/>
              </a:rPr>
              <a:t>3</a:t>
            </a:r>
            <a:r>
              <a:rPr lang="es-MX" altLang="es-MX" sz="1275" b="1" dirty="0">
                <a:solidFill>
                  <a:schemeClr val="bg1">
                    <a:lumMod val="85000"/>
                  </a:schemeClr>
                </a:solidFill>
                <a:latin typeface="Arial" panose="020B0604020202020204" pitchFamily="34" charset="0"/>
                <a:cs typeface="Arial" panose="020B0604020202020204" pitchFamily="34" charset="0"/>
              </a:rPr>
              <a:t> </a:t>
            </a:r>
            <a:r>
              <a:rPr lang="es-MX" altLang="es-MX" sz="1275" b="1" dirty="0">
                <a:solidFill>
                  <a:schemeClr val="bg1"/>
                </a:solidFill>
                <a:latin typeface="Arial" panose="020B0604020202020204" pitchFamily="34" charset="0"/>
                <a:cs typeface="Arial" panose="020B0604020202020204" pitchFamily="34" charset="0"/>
              </a:rPr>
              <a:t>días </a:t>
            </a:r>
            <a:r>
              <a:rPr lang="es-MX" altLang="es-MX" sz="1275" dirty="0">
                <a:solidFill>
                  <a:schemeClr val="bg1"/>
                </a:solidFill>
                <a:latin typeface="Arial" panose="020B0604020202020204" pitchFamily="34" charset="0"/>
                <a:cs typeface="Arial" panose="020B0604020202020204" pitchFamily="34" charset="0"/>
              </a:rPr>
              <a:t>hábiles siguientes</a:t>
            </a:r>
          </a:p>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a al emisión de la</a:t>
            </a:r>
          </a:p>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resolución, se notificara</a:t>
            </a:r>
          </a:p>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el </a:t>
            </a:r>
            <a:r>
              <a:rPr lang="es-MX" altLang="es-MX" sz="1275" b="1" dirty="0">
                <a:solidFill>
                  <a:schemeClr val="bg1"/>
                </a:solidFill>
                <a:latin typeface="Arial" panose="020B0604020202020204" pitchFamily="34" charset="0"/>
                <a:cs typeface="Arial" panose="020B0604020202020204" pitchFamily="34" charset="0"/>
              </a:rPr>
              <a:t>costo</a:t>
            </a:r>
          </a:p>
        </p:txBody>
      </p:sp>
      <p:sp>
        <p:nvSpPr>
          <p:cNvPr id="45071" name="CuadroTexto 55"/>
          <p:cNvSpPr txBox="1">
            <a:spLocks noChangeArrowheads="1"/>
          </p:cNvSpPr>
          <p:nvPr/>
        </p:nvSpPr>
        <p:spPr bwMode="auto">
          <a:xfrm>
            <a:off x="4811371" y="3958470"/>
            <a:ext cx="2260555" cy="639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El solicitante deberá de</a:t>
            </a:r>
          </a:p>
          <a:p>
            <a:pP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cubrir el costo en el</a:t>
            </a:r>
          </a:p>
          <a:p>
            <a:pP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término de </a:t>
            </a:r>
            <a:r>
              <a:rPr lang="es-MX" altLang="es-MX" sz="1275" dirty="0">
                <a:solidFill>
                  <a:schemeClr val="accent2"/>
                </a:solidFill>
                <a:latin typeface="Arial" panose="020B0604020202020204" pitchFamily="34" charset="0"/>
                <a:cs typeface="Arial" panose="020B0604020202020204" pitchFamily="34" charset="0"/>
              </a:rPr>
              <a:t>30</a:t>
            </a:r>
            <a:r>
              <a:rPr lang="es-MX" altLang="es-MX" sz="1275" dirty="0">
                <a:solidFill>
                  <a:schemeClr val="bg1"/>
                </a:solidFill>
                <a:latin typeface="Arial" panose="020B0604020202020204" pitchFamily="34" charset="0"/>
                <a:cs typeface="Arial" panose="020B0604020202020204" pitchFamily="34" charset="0"/>
              </a:rPr>
              <a:t> días naturales</a:t>
            </a:r>
          </a:p>
        </p:txBody>
      </p:sp>
      <p:sp>
        <p:nvSpPr>
          <p:cNvPr id="45072" name="CuadroTexto 56"/>
          <p:cNvSpPr txBox="1">
            <a:spLocks noChangeArrowheads="1"/>
          </p:cNvSpPr>
          <p:nvPr/>
        </p:nvSpPr>
        <p:spPr bwMode="auto">
          <a:xfrm>
            <a:off x="7570836" y="2213601"/>
            <a:ext cx="1999265" cy="1022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El S.O. deberá</a:t>
            </a:r>
          </a:p>
          <a:p>
            <a:pPr algn="ctr" eaLnBrk="1">
              <a:lnSpc>
                <a:spcPct val="93000"/>
              </a:lnSpc>
              <a:buClr>
                <a:srgbClr val="000000"/>
              </a:buClr>
              <a:buSzPct val="100000"/>
              <a:buFont typeface="Times New Roman" panose="02020603050405020304" pitchFamily="18" charset="0"/>
              <a:buNone/>
            </a:pPr>
            <a:r>
              <a:rPr lang="es-MX" altLang="es-MX" sz="1275" b="1" dirty="0">
                <a:solidFill>
                  <a:schemeClr val="bg1"/>
                </a:solidFill>
                <a:latin typeface="Arial" panose="020B0604020202020204" pitchFamily="34" charset="0"/>
                <a:cs typeface="Arial" panose="020B0604020202020204" pitchFamily="34" charset="0"/>
              </a:rPr>
              <a:t>conservar</a:t>
            </a:r>
            <a:r>
              <a:rPr lang="es-MX" altLang="es-MX" sz="1275" dirty="0">
                <a:solidFill>
                  <a:schemeClr val="bg1"/>
                </a:solidFill>
                <a:latin typeface="Arial" panose="020B0604020202020204" pitchFamily="34" charset="0"/>
                <a:cs typeface="Arial" panose="020B0604020202020204" pitchFamily="34" charset="0"/>
              </a:rPr>
              <a:t> las copias</a:t>
            </a:r>
          </a:p>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hasta</a:t>
            </a:r>
            <a:r>
              <a:rPr lang="es-MX" altLang="es-MX" sz="1400" dirty="0">
                <a:solidFill>
                  <a:schemeClr val="bg1">
                    <a:lumMod val="85000"/>
                  </a:schemeClr>
                </a:solidFill>
                <a:latin typeface="Arial" panose="020B0604020202020204" pitchFamily="34" charset="0"/>
                <a:cs typeface="Arial" panose="020B0604020202020204" pitchFamily="34" charset="0"/>
              </a:rPr>
              <a:t> </a:t>
            </a:r>
            <a:r>
              <a:rPr lang="es-MX" altLang="es-MX" sz="1400" dirty="0">
                <a:solidFill>
                  <a:schemeClr val="accent2"/>
                </a:solidFill>
                <a:latin typeface="Arial" panose="020B0604020202020204" pitchFamily="34" charset="0"/>
                <a:cs typeface="Arial" panose="020B0604020202020204" pitchFamily="34" charset="0"/>
              </a:rPr>
              <a:t>60</a:t>
            </a:r>
            <a:r>
              <a:rPr lang="es-MX" altLang="es-MX" sz="1400" dirty="0">
                <a:solidFill>
                  <a:schemeClr val="bg1">
                    <a:lumMod val="85000"/>
                  </a:schemeClr>
                </a:solidFill>
                <a:latin typeface="Arial" panose="020B0604020202020204" pitchFamily="34" charset="0"/>
                <a:cs typeface="Arial" panose="020B0604020202020204" pitchFamily="34" charset="0"/>
              </a:rPr>
              <a:t> </a:t>
            </a:r>
            <a:r>
              <a:rPr lang="es-MX" altLang="es-MX" sz="1275" dirty="0">
                <a:solidFill>
                  <a:schemeClr val="bg1"/>
                </a:solidFill>
                <a:latin typeface="Arial" panose="020B0604020202020204" pitchFamily="34" charset="0"/>
                <a:cs typeface="Arial" panose="020B0604020202020204" pitchFamily="34" charset="0"/>
              </a:rPr>
              <a:t>días naturales</a:t>
            </a:r>
          </a:p>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posteriores de exhibición</a:t>
            </a:r>
          </a:p>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del pago</a:t>
            </a:r>
          </a:p>
        </p:txBody>
      </p:sp>
      <p:sp>
        <p:nvSpPr>
          <p:cNvPr id="45073" name="CuadroTexto 57"/>
          <p:cNvSpPr txBox="1">
            <a:spLocks noChangeArrowheads="1"/>
          </p:cNvSpPr>
          <p:nvPr/>
        </p:nvSpPr>
        <p:spPr bwMode="auto">
          <a:xfrm>
            <a:off x="7651871" y="3669380"/>
            <a:ext cx="1996060" cy="1187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Se contara con </a:t>
            </a:r>
            <a:r>
              <a:rPr lang="es-MX" altLang="es-MX" sz="1275" dirty="0">
                <a:solidFill>
                  <a:schemeClr val="accent2"/>
                </a:solidFill>
                <a:latin typeface="Arial" panose="020B0604020202020204" pitchFamily="34" charset="0"/>
                <a:cs typeface="Arial" panose="020B0604020202020204" pitchFamily="34" charset="0"/>
              </a:rPr>
              <a:t>5</a:t>
            </a:r>
            <a:r>
              <a:rPr lang="es-MX" altLang="es-MX" sz="1275" dirty="0">
                <a:solidFill>
                  <a:srgbClr val="FF0000"/>
                </a:solidFill>
                <a:latin typeface="Arial" panose="020B0604020202020204" pitchFamily="34" charset="0"/>
                <a:cs typeface="Arial" panose="020B0604020202020204" pitchFamily="34" charset="0"/>
              </a:rPr>
              <a:t> </a:t>
            </a:r>
            <a:r>
              <a:rPr lang="es-MX" altLang="es-MX" sz="1275" dirty="0">
                <a:solidFill>
                  <a:schemeClr val="bg1"/>
                </a:solidFill>
                <a:latin typeface="Arial" panose="020B0604020202020204" pitchFamily="34" charset="0"/>
                <a:cs typeface="Arial" panose="020B0604020202020204" pitchFamily="34" charset="0"/>
              </a:rPr>
              <a:t>días</a:t>
            </a:r>
          </a:p>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hábiles, con prorroga de</a:t>
            </a:r>
          </a:p>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hasta </a:t>
            </a:r>
            <a:r>
              <a:rPr lang="es-MX" altLang="es-MX" sz="1275" dirty="0">
                <a:solidFill>
                  <a:schemeClr val="accent2"/>
                </a:solidFill>
                <a:latin typeface="Arial" panose="020B0604020202020204" pitchFamily="34" charset="0"/>
                <a:cs typeface="Arial" panose="020B0604020202020204" pitchFamily="34" charset="0"/>
              </a:rPr>
              <a:t>5</a:t>
            </a:r>
            <a:r>
              <a:rPr lang="es-MX" altLang="es-MX" sz="1275" dirty="0">
                <a:solidFill>
                  <a:srgbClr val="FF0000"/>
                </a:solidFill>
                <a:latin typeface="Arial" panose="020B0604020202020204" pitchFamily="34" charset="0"/>
                <a:cs typeface="Arial" panose="020B0604020202020204" pitchFamily="34" charset="0"/>
              </a:rPr>
              <a:t> </a:t>
            </a:r>
            <a:r>
              <a:rPr lang="es-MX" altLang="es-MX" sz="1275" dirty="0">
                <a:solidFill>
                  <a:schemeClr val="bg1"/>
                </a:solidFill>
                <a:latin typeface="Arial" panose="020B0604020202020204" pitchFamily="34" charset="0"/>
                <a:cs typeface="Arial" panose="020B0604020202020204" pitchFamily="34" charset="0"/>
              </a:rPr>
              <a:t>días hábiles más</a:t>
            </a:r>
          </a:p>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a la exhibición del pago</a:t>
            </a:r>
          </a:p>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para la entrega de la</a:t>
            </a:r>
          </a:p>
          <a:p>
            <a:pPr algn="ctr" eaLnBrk="1">
              <a:lnSpc>
                <a:spcPct val="93000"/>
              </a:lnSpc>
              <a:buClr>
                <a:srgbClr val="000000"/>
              </a:buClr>
              <a:buSzPct val="100000"/>
              <a:buFont typeface="Times New Roman" panose="02020603050405020304" pitchFamily="18" charset="0"/>
              <a:buNone/>
            </a:pPr>
            <a:r>
              <a:rPr lang="es-MX" altLang="es-MX" sz="1275" dirty="0">
                <a:solidFill>
                  <a:schemeClr val="bg1"/>
                </a:solidFill>
                <a:latin typeface="Arial" panose="020B0604020202020204" pitchFamily="34" charset="0"/>
                <a:cs typeface="Arial" panose="020B0604020202020204" pitchFamily="34" charset="0"/>
              </a:rPr>
              <a:t>información</a:t>
            </a:r>
          </a:p>
        </p:txBody>
      </p:sp>
      <p:sp>
        <p:nvSpPr>
          <p:cNvPr id="19" name="object 4"/>
          <p:cNvSpPr txBox="1"/>
          <p:nvPr/>
        </p:nvSpPr>
        <p:spPr>
          <a:xfrm>
            <a:off x="1594180" y="1160480"/>
            <a:ext cx="6229956" cy="427059"/>
          </a:xfrm>
          <a:prstGeom prst="rect">
            <a:avLst/>
          </a:prstGeom>
        </p:spPr>
        <p:txBody>
          <a:bodyPr lIns="0" tIns="0" rIns="0" bIns="0"/>
          <a:lstStyle/>
          <a:p>
            <a:pPr indent="-834" algn="ctr">
              <a:lnSpc>
                <a:spcPts val="2483"/>
              </a:lnSpc>
              <a:spcBef>
                <a:spcPts val="161"/>
              </a:spcBef>
              <a:buClr>
                <a:srgbClr val="000000"/>
              </a:buClr>
              <a:buSzPct val="100000"/>
              <a:defRPr/>
            </a:pPr>
            <a:r>
              <a:rPr sz="2700" b="1" dirty="0">
                <a:solidFill>
                  <a:schemeClr val="bg1">
                    <a:lumMod val="50000"/>
                  </a:schemeClr>
                </a:solidFill>
                <a:effectLst>
                  <a:outerShdw blurRad="38100" dist="38100" dir="2700000" algn="tl">
                    <a:srgbClr val="000000">
                      <a:alpha val="43137"/>
                    </a:srgbClr>
                  </a:outerShdw>
                </a:effectLst>
                <a:latin typeface="Arial"/>
                <a:cs typeface="Arial"/>
              </a:rPr>
              <a:t>M</a:t>
            </a:r>
            <a:r>
              <a:rPr sz="2700" b="1" spc="-11" dirty="0">
                <a:solidFill>
                  <a:schemeClr val="bg1">
                    <a:lumMod val="50000"/>
                  </a:schemeClr>
                </a:solidFill>
                <a:effectLst>
                  <a:outerShdw blurRad="38100" dist="38100" dir="2700000" algn="tl">
                    <a:srgbClr val="000000">
                      <a:alpha val="43137"/>
                    </a:srgbClr>
                  </a:outerShdw>
                </a:effectLst>
                <a:latin typeface="Arial"/>
                <a:cs typeface="Arial"/>
              </a:rPr>
              <a:t>e</a:t>
            </a:r>
            <a:r>
              <a:rPr sz="2700" b="1" dirty="0">
                <a:solidFill>
                  <a:schemeClr val="bg1">
                    <a:lumMod val="50000"/>
                  </a:schemeClr>
                </a:solidFill>
                <a:effectLst>
                  <a:outerShdw blurRad="38100" dist="38100" dir="2700000" algn="tl">
                    <a:srgbClr val="000000">
                      <a:alpha val="43137"/>
                    </a:srgbClr>
                  </a:outerShdw>
                </a:effectLst>
                <a:latin typeface="Arial"/>
                <a:cs typeface="Arial"/>
              </a:rPr>
              <a:t>d</a:t>
            </a:r>
            <a:r>
              <a:rPr sz="2700" b="1" spc="-7" dirty="0">
                <a:solidFill>
                  <a:schemeClr val="bg1">
                    <a:lumMod val="50000"/>
                  </a:schemeClr>
                </a:solidFill>
                <a:effectLst>
                  <a:outerShdw blurRad="38100" dist="38100" dir="2700000" algn="tl">
                    <a:srgbClr val="000000">
                      <a:alpha val="43137"/>
                    </a:srgbClr>
                  </a:outerShdw>
                </a:effectLst>
                <a:latin typeface="Arial"/>
                <a:cs typeface="Arial"/>
              </a:rPr>
              <a:t>i</a:t>
            </a:r>
            <a:r>
              <a:rPr sz="2700" b="1" dirty="0">
                <a:solidFill>
                  <a:schemeClr val="bg1">
                    <a:lumMod val="50000"/>
                  </a:schemeClr>
                </a:solidFill>
                <a:effectLst>
                  <a:outerShdw blurRad="38100" dist="38100" dir="2700000" algn="tl">
                    <a:srgbClr val="000000">
                      <a:alpha val="43137"/>
                    </a:srgbClr>
                  </a:outerShdw>
                </a:effectLst>
                <a:latin typeface="Arial"/>
                <a:cs typeface="Arial"/>
              </a:rPr>
              <a:t>os de </a:t>
            </a:r>
            <a:r>
              <a:rPr lang="es-MX" sz="2700" b="1" dirty="0">
                <a:solidFill>
                  <a:schemeClr val="bg1">
                    <a:lumMod val="50000"/>
                  </a:schemeClr>
                </a:solidFill>
                <a:effectLst>
                  <a:outerShdw blurRad="38100" dist="38100" dir="2700000" algn="tl">
                    <a:srgbClr val="000000">
                      <a:alpha val="43137"/>
                    </a:srgbClr>
                  </a:outerShdw>
                </a:effectLst>
                <a:latin typeface="Arial"/>
                <a:cs typeface="Arial"/>
              </a:rPr>
              <a:t>A</a:t>
            </a:r>
            <a:r>
              <a:rPr sz="2700" b="1" dirty="0" err="1">
                <a:solidFill>
                  <a:schemeClr val="bg1">
                    <a:lumMod val="50000"/>
                  </a:schemeClr>
                </a:solidFill>
                <a:effectLst>
                  <a:outerShdw blurRad="38100" dist="38100" dir="2700000" algn="tl">
                    <a:srgbClr val="000000">
                      <a:alpha val="43137"/>
                    </a:srgbClr>
                  </a:outerShdw>
                </a:effectLst>
                <a:latin typeface="Arial"/>
                <a:cs typeface="Arial"/>
              </a:rPr>
              <a:t>cceso</a:t>
            </a:r>
            <a:r>
              <a:rPr sz="2700" b="1" dirty="0">
                <a:solidFill>
                  <a:schemeClr val="bg1">
                    <a:lumMod val="50000"/>
                  </a:schemeClr>
                </a:solidFill>
                <a:effectLst>
                  <a:outerShdw blurRad="38100" dist="38100" dir="2700000" algn="tl">
                    <a:srgbClr val="000000">
                      <a:alpha val="43137"/>
                    </a:srgbClr>
                  </a:outerShdw>
                </a:effectLst>
                <a:latin typeface="Arial"/>
                <a:cs typeface="Arial"/>
              </a:rPr>
              <a:t> a </a:t>
            </a:r>
            <a:r>
              <a:rPr sz="2700" b="1" spc="-11" dirty="0">
                <a:solidFill>
                  <a:schemeClr val="bg1">
                    <a:lumMod val="50000"/>
                  </a:schemeClr>
                </a:solidFill>
                <a:effectLst>
                  <a:outerShdw blurRad="38100" dist="38100" dir="2700000" algn="tl">
                    <a:srgbClr val="000000">
                      <a:alpha val="43137"/>
                    </a:srgbClr>
                  </a:outerShdw>
                </a:effectLst>
                <a:latin typeface="Arial"/>
                <a:cs typeface="Arial"/>
              </a:rPr>
              <a:t>l</a:t>
            </a:r>
            <a:r>
              <a:rPr sz="2700" b="1" dirty="0">
                <a:solidFill>
                  <a:schemeClr val="bg1">
                    <a:lumMod val="50000"/>
                  </a:schemeClr>
                </a:solidFill>
                <a:effectLst>
                  <a:outerShdw blurRad="38100" dist="38100" dir="2700000" algn="tl">
                    <a:srgbClr val="000000">
                      <a:alpha val="43137"/>
                    </a:srgbClr>
                  </a:outerShdw>
                </a:effectLst>
                <a:latin typeface="Arial"/>
                <a:cs typeface="Arial"/>
              </a:rPr>
              <a:t>a </a:t>
            </a:r>
            <a:r>
              <a:rPr lang="es-MX" sz="2700" b="1" dirty="0">
                <a:solidFill>
                  <a:schemeClr val="bg1">
                    <a:lumMod val="50000"/>
                  </a:schemeClr>
                </a:solidFill>
                <a:effectLst>
                  <a:outerShdw blurRad="38100" dist="38100" dir="2700000" algn="tl">
                    <a:srgbClr val="000000">
                      <a:alpha val="43137"/>
                    </a:srgbClr>
                  </a:outerShdw>
                </a:effectLst>
                <a:latin typeface="Arial"/>
                <a:cs typeface="Arial"/>
              </a:rPr>
              <a:t>I</a:t>
            </a:r>
            <a:r>
              <a:rPr sz="2700" b="1" dirty="0" err="1">
                <a:solidFill>
                  <a:schemeClr val="bg1">
                    <a:lumMod val="50000"/>
                  </a:schemeClr>
                </a:solidFill>
                <a:effectLst>
                  <a:outerShdw blurRad="38100" dist="38100" dir="2700000" algn="tl">
                    <a:srgbClr val="000000">
                      <a:alpha val="43137"/>
                    </a:srgbClr>
                  </a:outerShdw>
                </a:effectLst>
                <a:latin typeface="Arial"/>
                <a:cs typeface="Arial"/>
              </a:rPr>
              <a:t>n</a:t>
            </a:r>
            <a:r>
              <a:rPr sz="2700" b="1" spc="-11" dirty="0" err="1">
                <a:solidFill>
                  <a:schemeClr val="bg1">
                    <a:lumMod val="50000"/>
                  </a:schemeClr>
                </a:solidFill>
                <a:effectLst>
                  <a:outerShdw blurRad="38100" dist="38100" dir="2700000" algn="tl">
                    <a:srgbClr val="000000">
                      <a:alpha val="43137"/>
                    </a:srgbClr>
                  </a:outerShdw>
                </a:effectLst>
                <a:latin typeface="Arial"/>
                <a:cs typeface="Arial"/>
              </a:rPr>
              <a:t>f</a:t>
            </a:r>
            <a:r>
              <a:rPr sz="2700" b="1" dirty="0" err="1">
                <a:solidFill>
                  <a:schemeClr val="bg1">
                    <a:lumMod val="50000"/>
                  </a:schemeClr>
                </a:solidFill>
                <a:effectLst>
                  <a:outerShdw blurRad="38100" dist="38100" dir="2700000" algn="tl">
                    <a:srgbClr val="000000">
                      <a:alpha val="43137"/>
                    </a:srgbClr>
                  </a:outerShdw>
                </a:effectLst>
                <a:latin typeface="Arial"/>
                <a:cs typeface="Arial"/>
              </a:rPr>
              <a:t>orm</a:t>
            </a:r>
            <a:r>
              <a:rPr sz="2700" b="1" spc="-11" dirty="0" err="1">
                <a:solidFill>
                  <a:schemeClr val="bg1">
                    <a:lumMod val="50000"/>
                  </a:schemeClr>
                </a:solidFill>
                <a:effectLst>
                  <a:outerShdw blurRad="38100" dist="38100" dir="2700000" algn="tl">
                    <a:srgbClr val="000000">
                      <a:alpha val="43137"/>
                    </a:srgbClr>
                  </a:outerShdw>
                </a:effectLst>
                <a:latin typeface="Arial"/>
                <a:cs typeface="Arial"/>
              </a:rPr>
              <a:t>a</a:t>
            </a:r>
            <a:r>
              <a:rPr sz="2700" b="1" dirty="0" err="1">
                <a:solidFill>
                  <a:schemeClr val="bg1">
                    <a:lumMod val="50000"/>
                  </a:schemeClr>
                </a:solidFill>
                <a:effectLst>
                  <a:outerShdw blurRad="38100" dist="38100" dir="2700000" algn="tl">
                    <a:srgbClr val="000000">
                      <a:alpha val="43137"/>
                    </a:srgbClr>
                  </a:outerShdw>
                </a:effectLst>
                <a:latin typeface="Arial"/>
                <a:cs typeface="Arial"/>
              </a:rPr>
              <a:t>ción</a:t>
            </a:r>
            <a:endParaRPr sz="2700" b="1" dirty="0">
              <a:solidFill>
                <a:schemeClr val="bg1">
                  <a:lumMod val="50000"/>
                </a:schemeClr>
              </a:solidFill>
              <a:effectLst>
                <a:outerShdw blurRad="38100" dist="38100" dir="2700000" algn="tl">
                  <a:srgbClr val="000000">
                    <a:alpha val="43137"/>
                  </a:srgbClr>
                </a:outerShdw>
              </a:effectLst>
              <a:latin typeface="Arial"/>
              <a:cs typeface="Arial"/>
            </a:endParaRPr>
          </a:p>
        </p:txBody>
      </p:sp>
      <p:sp>
        <p:nvSpPr>
          <p:cNvPr id="20" name="Rectángulo 19"/>
          <p:cNvSpPr/>
          <p:nvPr/>
        </p:nvSpPr>
        <p:spPr>
          <a:xfrm>
            <a:off x="4162831" y="5119083"/>
            <a:ext cx="1308107" cy="1039947"/>
          </a:xfrm>
          <a:prstGeom prst="rect">
            <a:avLst/>
          </a:prstGeom>
          <a:solidFill>
            <a:schemeClr val="bg1">
              <a:lumMod val="50000"/>
              <a:alpha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
        <p:nvSpPr>
          <p:cNvPr id="21" name="Rectángulo 20"/>
          <p:cNvSpPr/>
          <p:nvPr/>
        </p:nvSpPr>
        <p:spPr>
          <a:xfrm>
            <a:off x="4162831" y="4656109"/>
            <a:ext cx="1297079" cy="471036"/>
          </a:xfrm>
          <a:prstGeom prst="rect">
            <a:avLst/>
          </a:prstGeom>
          <a:solidFill>
            <a:srgbClr val="2E3B43"/>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t>Gratitud en copias</a:t>
            </a:r>
          </a:p>
        </p:txBody>
      </p:sp>
      <p:sp>
        <p:nvSpPr>
          <p:cNvPr id="22" name="27 CuadroTexto"/>
          <p:cNvSpPr txBox="1"/>
          <p:nvPr/>
        </p:nvSpPr>
        <p:spPr>
          <a:xfrm>
            <a:off x="4162830" y="5266592"/>
            <a:ext cx="1416826" cy="830997"/>
          </a:xfrm>
          <a:prstGeom prst="rect">
            <a:avLst/>
          </a:prstGeom>
          <a:noFill/>
        </p:spPr>
        <p:txBody>
          <a:bodyPr wrap="square" rtlCol="0">
            <a:spAutoFit/>
          </a:bodyPr>
          <a:lstStyle/>
          <a:p>
            <a:r>
              <a:rPr lang="es-MX" sz="1200" dirty="0"/>
              <a:t>Las primeras 20 copias no generarán costo para los solicitantes</a:t>
            </a:r>
          </a:p>
        </p:txBody>
      </p:sp>
      <p:sp>
        <p:nvSpPr>
          <p:cNvPr id="25" name="object 4"/>
          <p:cNvSpPr txBox="1">
            <a:spLocks noChangeArrowheads="1"/>
          </p:cNvSpPr>
          <p:nvPr/>
        </p:nvSpPr>
        <p:spPr bwMode="auto">
          <a:xfrm>
            <a:off x="1919536" y="378951"/>
            <a:ext cx="1302898" cy="54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eaLnBrk="1">
              <a:lnSpc>
                <a:spcPct val="100000"/>
              </a:lnSpc>
            </a:pPr>
            <a:r>
              <a:rPr lang="es-MX" altLang="es-MX" sz="3600" b="1" dirty="0">
                <a:solidFill>
                  <a:srgbClr val="2E3B43"/>
                </a:solidFill>
                <a:latin typeface="+mn-lt"/>
              </a:rPr>
              <a:t>P. A. I.</a:t>
            </a:r>
          </a:p>
        </p:txBody>
      </p:sp>
      <p:sp>
        <p:nvSpPr>
          <p:cNvPr id="23" name="TextBox 7"/>
          <p:cNvSpPr txBox="1">
            <a:spLocks noChangeArrowheads="1"/>
          </p:cNvSpPr>
          <p:nvPr/>
        </p:nvSpPr>
        <p:spPr bwMode="auto">
          <a:xfrm>
            <a:off x="7232187" y="5466710"/>
            <a:ext cx="30896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a:solidFill>
                  <a:srgbClr val="7F7F7F"/>
                </a:solidFill>
                <a:latin typeface="Arial" panose="020B0604020202020204" pitchFamily="34" charset="0"/>
                <a:cs typeface="Arial" panose="020B0604020202020204" pitchFamily="34" charset="0"/>
              </a:rPr>
              <a:t>89</a:t>
            </a:r>
            <a:endParaRPr lang="en-US" altLang="es-MX" sz="1600" b="1" dirty="0">
              <a:solidFill>
                <a:srgbClr val="7F7F7F"/>
              </a:solidFill>
              <a:latin typeface="Arial" panose="020B0604020202020204" pitchFamily="34" charset="0"/>
              <a:cs typeface="Arial" panose="020B0604020202020204" pitchFamily="34" charset="0"/>
            </a:endParaRPr>
          </a:p>
        </p:txBody>
      </p:sp>
      <p:sp>
        <p:nvSpPr>
          <p:cNvPr id="26" name="Rectángulo 25"/>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28" name="Picture 2" descr="Photo published for Reprueban todos los aspirantes al Itei | NTR Guadalajara"/>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29" name="Rectángulo redondeado 28"/>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0" name="Imagen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31" name="Rectángulo 30"/>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2" name="Rectángulo 31"/>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3" name="Picture 2" descr="Photo published for Reprueban todos los aspirantes al Itei | NTR Guadalajara"/>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5667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21"/>
          <p:cNvSpPr>
            <a:spLocks noChangeArrowheads="1"/>
          </p:cNvSpPr>
          <p:nvPr/>
        </p:nvSpPr>
        <p:spPr bwMode="auto">
          <a:xfrm>
            <a:off x="4028320" y="422233"/>
            <a:ext cx="1417092" cy="531317"/>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bg1">
              <a:lumMod val="50000"/>
            </a:schemeClr>
          </a:solidFill>
          <a:ln w="28575">
            <a:noFill/>
            <a:miter lim="800000"/>
            <a:headEnd/>
            <a:tailEnd/>
          </a:ln>
          <a:extLst/>
        </p:spPr>
        <p:txBody>
          <a:bodyPr lIns="0" tIns="0" rIns="0" bIns="0"/>
          <a:lstStyle/>
          <a:p>
            <a:endParaRPr lang="es-MX"/>
          </a:p>
        </p:txBody>
      </p:sp>
      <p:sp>
        <p:nvSpPr>
          <p:cNvPr id="69" name="Documento 68"/>
          <p:cNvSpPr/>
          <p:nvPr/>
        </p:nvSpPr>
        <p:spPr>
          <a:xfrm>
            <a:off x="1707447" y="1872854"/>
            <a:ext cx="1548765" cy="824988"/>
          </a:xfrm>
          <a:prstGeom prst="flowChartDocumen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2" name="Terminador 61"/>
          <p:cNvSpPr/>
          <p:nvPr/>
        </p:nvSpPr>
        <p:spPr>
          <a:xfrm>
            <a:off x="3814342" y="6082442"/>
            <a:ext cx="1565879" cy="676074"/>
          </a:xfrm>
          <a:prstGeom prst="flowChartTermina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00A1B1"/>
              </a:solidFill>
            </a:endParaRPr>
          </a:p>
        </p:txBody>
      </p:sp>
      <p:sp>
        <p:nvSpPr>
          <p:cNvPr id="53" name="Decisión 52"/>
          <p:cNvSpPr/>
          <p:nvPr/>
        </p:nvSpPr>
        <p:spPr>
          <a:xfrm>
            <a:off x="6226798" y="89213"/>
            <a:ext cx="1439315" cy="1431910"/>
          </a:xfrm>
          <a:prstGeom prst="flowChartDecisi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50000"/>
                </a:schemeClr>
              </a:solidFill>
            </a:endParaRPr>
          </a:p>
        </p:txBody>
      </p:sp>
      <p:sp>
        <p:nvSpPr>
          <p:cNvPr id="44" name="object 21"/>
          <p:cNvSpPr>
            <a:spLocks noChangeArrowheads="1"/>
          </p:cNvSpPr>
          <p:nvPr/>
        </p:nvSpPr>
        <p:spPr bwMode="auto">
          <a:xfrm>
            <a:off x="5513903" y="3916818"/>
            <a:ext cx="1532034" cy="1229521"/>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bg1">
              <a:lumMod val="50000"/>
            </a:schemeClr>
          </a:solidFill>
          <a:ln w="28575">
            <a:noFill/>
            <a:miter lim="800000"/>
            <a:headEnd/>
            <a:tailEnd/>
          </a:ln>
          <a:extLst/>
        </p:spPr>
        <p:txBody>
          <a:bodyPr lIns="0" tIns="0" rIns="0" bIns="0"/>
          <a:lstStyle/>
          <a:p>
            <a:endParaRPr lang="es-MX"/>
          </a:p>
        </p:txBody>
      </p:sp>
      <p:sp>
        <p:nvSpPr>
          <p:cNvPr id="40" name="object 21"/>
          <p:cNvSpPr>
            <a:spLocks noChangeArrowheads="1"/>
          </p:cNvSpPr>
          <p:nvPr/>
        </p:nvSpPr>
        <p:spPr bwMode="auto">
          <a:xfrm>
            <a:off x="3902166" y="3924824"/>
            <a:ext cx="1460979" cy="1221515"/>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bg1">
              <a:lumMod val="50000"/>
            </a:schemeClr>
          </a:solidFill>
          <a:ln w="28575">
            <a:noFill/>
            <a:miter lim="800000"/>
            <a:headEnd/>
            <a:tailEnd/>
          </a:ln>
          <a:extLst/>
        </p:spPr>
        <p:txBody>
          <a:bodyPr lIns="0" tIns="0" rIns="0" bIns="0"/>
          <a:lstStyle/>
          <a:p>
            <a:endParaRPr lang="es-MX"/>
          </a:p>
        </p:txBody>
      </p:sp>
      <p:sp>
        <p:nvSpPr>
          <p:cNvPr id="39" name="Documento 38"/>
          <p:cNvSpPr/>
          <p:nvPr/>
        </p:nvSpPr>
        <p:spPr>
          <a:xfrm>
            <a:off x="5513904" y="2101356"/>
            <a:ext cx="1548765" cy="824988"/>
          </a:xfrm>
          <a:prstGeom prst="flowChartDocumen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4" name="Datos 33"/>
          <p:cNvSpPr/>
          <p:nvPr/>
        </p:nvSpPr>
        <p:spPr>
          <a:xfrm>
            <a:off x="8329316" y="1300353"/>
            <a:ext cx="2085538" cy="1222020"/>
          </a:xfrm>
          <a:prstGeom prst="flowChartInputOutpu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Documento 5"/>
          <p:cNvSpPr/>
          <p:nvPr/>
        </p:nvSpPr>
        <p:spPr>
          <a:xfrm>
            <a:off x="8544273" y="354006"/>
            <a:ext cx="1910181" cy="897945"/>
          </a:xfrm>
          <a:prstGeom prst="flowChartDocumen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Terminador 2"/>
          <p:cNvSpPr/>
          <p:nvPr/>
        </p:nvSpPr>
        <p:spPr>
          <a:xfrm>
            <a:off x="1713368" y="267643"/>
            <a:ext cx="1565879" cy="676074"/>
          </a:xfrm>
          <a:prstGeom prst="flowChartTermina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00A1B1"/>
              </a:solidFill>
            </a:endParaRPr>
          </a:p>
        </p:txBody>
      </p:sp>
      <p:sp>
        <p:nvSpPr>
          <p:cNvPr id="38951" name="object 10"/>
          <p:cNvSpPr txBox="1">
            <a:spLocks noChangeArrowheads="1"/>
          </p:cNvSpPr>
          <p:nvPr/>
        </p:nvSpPr>
        <p:spPr bwMode="auto">
          <a:xfrm>
            <a:off x="3160463" y="6271442"/>
            <a:ext cx="2474498" cy="452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630238" indent="-30797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23"/>
              </a:spcBef>
              <a:spcAft>
                <a:spcPct val="0"/>
              </a:spcAft>
              <a:buNone/>
            </a:pPr>
            <a:r>
              <a:rPr lang="es-MX" altLang="es-MX" sz="1800" dirty="0">
                <a:solidFill>
                  <a:schemeClr val="bg1"/>
                </a:solidFill>
                <a:cs typeface="Arial" panose="020B0604020202020204" pitchFamily="34" charset="0"/>
              </a:rPr>
              <a:t>No presentada</a:t>
            </a:r>
          </a:p>
        </p:txBody>
      </p:sp>
      <p:sp>
        <p:nvSpPr>
          <p:cNvPr id="38952" name="object 9"/>
          <p:cNvSpPr txBox="1">
            <a:spLocks noChangeArrowheads="1"/>
          </p:cNvSpPr>
          <p:nvPr/>
        </p:nvSpPr>
        <p:spPr bwMode="auto">
          <a:xfrm>
            <a:off x="3477939" y="3996901"/>
            <a:ext cx="1714364" cy="1170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541338">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96000"/>
              </a:lnSpc>
              <a:spcBef>
                <a:spcPts val="323"/>
              </a:spcBef>
              <a:spcAft>
                <a:spcPct val="0"/>
              </a:spcAft>
              <a:buNone/>
            </a:pPr>
            <a:r>
              <a:rPr lang="es-MX" altLang="es-MX" sz="1800" dirty="0">
                <a:solidFill>
                  <a:schemeClr val="bg1"/>
                </a:solidFill>
                <a:cs typeface="Arial" panose="020B0604020202020204" pitchFamily="34" charset="0"/>
              </a:rPr>
              <a:t>Subsana requisito, ni aclara solicitud</a:t>
            </a:r>
          </a:p>
        </p:txBody>
      </p:sp>
      <p:sp>
        <p:nvSpPr>
          <p:cNvPr id="38953" name="object 8"/>
          <p:cNvSpPr txBox="1">
            <a:spLocks noChangeArrowheads="1"/>
          </p:cNvSpPr>
          <p:nvPr/>
        </p:nvSpPr>
        <p:spPr bwMode="auto">
          <a:xfrm>
            <a:off x="5194539" y="2156871"/>
            <a:ext cx="2060806" cy="769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420688">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nSpc>
                <a:spcPct val="96000"/>
              </a:lnSpc>
              <a:spcBef>
                <a:spcPts val="323"/>
              </a:spcBef>
              <a:spcAft>
                <a:spcPct val="0"/>
              </a:spcAft>
              <a:buNone/>
            </a:pPr>
            <a:r>
              <a:rPr lang="es-MX" altLang="es-MX" sz="1800" dirty="0">
                <a:solidFill>
                  <a:schemeClr val="bg1"/>
                </a:solidFill>
                <a:cs typeface="Arial" panose="020B0604020202020204" pitchFamily="34" charset="0"/>
              </a:rPr>
              <a:t>Prevención</a:t>
            </a:r>
          </a:p>
          <a:p>
            <a:pPr>
              <a:lnSpc>
                <a:spcPct val="96000"/>
              </a:lnSpc>
              <a:spcBef>
                <a:spcPts val="323"/>
              </a:spcBef>
              <a:spcAft>
                <a:spcPct val="0"/>
              </a:spcAft>
              <a:buNone/>
            </a:pPr>
            <a:r>
              <a:rPr lang="es-MX" altLang="es-MX" sz="1800" dirty="0">
                <a:solidFill>
                  <a:schemeClr val="bg1"/>
                </a:solidFill>
                <a:cs typeface="Arial" panose="020B0604020202020204" pitchFamily="34" charset="0"/>
              </a:rPr>
              <a:t>2 días hábiles</a:t>
            </a:r>
          </a:p>
        </p:txBody>
      </p:sp>
      <p:sp>
        <p:nvSpPr>
          <p:cNvPr id="38954" name="object 7"/>
          <p:cNvSpPr txBox="1">
            <a:spLocks noChangeArrowheads="1"/>
          </p:cNvSpPr>
          <p:nvPr/>
        </p:nvSpPr>
        <p:spPr bwMode="auto">
          <a:xfrm>
            <a:off x="5415736" y="3994210"/>
            <a:ext cx="1582071" cy="146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53988">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96000"/>
              </a:lnSpc>
              <a:spcBef>
                <a:spcPts val="323"/>
              </a:spcBef>
              <a:spcAft>
                <a:spcPct val="0"/>
              </a:spcAft>
              <a:buNone/>
            </a:pPr>
            <a:r>
              <a:rPr lang="es-MX" altLang="es-MX" sz="1800" dirty="0">
                <a:solidFill>
                  <a:schemeClr val="bg1"/>
                </a:solidFill>
                <a:cs typeface="Arial" panose="020B0604020202020204" pitchFamily="34" charset="0"/>
              </a:rPr>
              <a:t>Subsana requisitos</a:t>
            </a:r>
          </a:p>
          <a:p>
            <a:pPr algn="ctr">
              <a:lnSpc>
                <a:spcPct val="96000"/>
              </a:lnSpc>
              <a:spcBef>
                <a:spcPts val="68"/>
              </a:spcBef>
              <a:spcAft>
                <a:spcPct val="0"/>
              </a:spcAft>
              <a:buNone/>
            </a:pPr>
            <a:r>
              <a:rPr lang="es-MX" altLang="es-MX" sz="1800" dirty="0">
                <a:solidFill>
                  <a:schemeClr val="bg1"/>
                </a:solidFill>
                <a:cs typeface="Arial" panose="020B0604020202020204" pitchFamily="34" charset="0"/>
              </a:rPr>
              <a:t>o aclara solicitud</a:t>
            </a:r>
          </a:p>
        </p:txBody>
      </p:sp>
      <p:sp>
        <p:nvSpPr>
          <p:cNvPr id="38955" name="object 6"/>
          <p:cNvSpPr txBox="1">
            <a:spLocks noChangeArrowheads="1"/>
          </p:cNvSpPr>
          <p:nvPr/>
        </p:nvSpPr>
        <p:spPr bwMode="auto">
          <a:xfrm>
            <a:off x="8352412" y="1455423"/>
            <a:ext cx="1841570" cy="115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9527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Aft>
                <a:spcPct val="0"/>
              </a:spcAft>
              <a:buNone/>
            </a:pPr>
            <a:r>
              <a:rPr lang="es-MX" altLang="es-MX" sz="1600" dirty="0">
                <a:solidFill>
                  <a:schemeClr val="bg1"/>
                </a:solidFill>
                <a:cs typeface="Arial" panose="020B0604020202020204" pitchFamily="34" charset="0"/>
              </a:rPr>
              <a:t>04 días hábiles E. M.</a:t>
            </a:r>
          </a:p>
          <a:p>
            <a:pPr algn="ctr">
              <a:lnSpc>
                <a:spcPct val="100000"/>
              </a:lnSpc>
              <a:spcAft>
                <a:spcPct val="0"/>
              </a:spcAft>
              <a:buNone/>
            </a:pPr>
            <a:r>
              <a:rPr lang="es-MX" altLang="es-MX" sz="1600" dirty="0">
                <a:solidFill>
                  <a:schemeClr val="bg1"/>
                </a:solidFill>
                <a:cs typeface="Arial" panose="020B0604020202020204" pitchFamily="34" charset="0"/>
              </a:rPr>
              <a:t>05 días hábiles</a:t>
            </a:r>
          </a:p>
          <a:p>
            <a:pPr algn="ctr">
              <a:lnSpc>
                <a:spcPct val="100000"/>
              </a:lnSpc>
              <a:spcAft>
                <a:spcPct val="0"/>
              </a:spcAft>
              <a:buNone/>
            </a:pPr>
            <a:r>
              <a:rPr lang="es-MX" altLang="es-MX" sz="1600" dirty="0">
                <a:solidFill>
                  <a:schemeClr val="bg1"/>
                </a:solidFill>
                <a:cs typeface="Arial" panose="020B0604020202020204" pitchFamily="34" charset="0"/>
              </a:rPr>
              <a:t>I. F.</a:t>
            </a:r>
          </a:p>
        </p:txBody>
      </p:sp>
      <p:sp>
        <p:nvSpPr>
          <p:cNvPr id="38958" name="object 3"/>
          <p:cNvSpPr txBox="1">
            <a:spLocks noChangeArrowheads="1"/>
          </p:cNvSpPr>
          <p:nvPr/>
        </p:nvSpPr>
        <p:spPr bwMode="auto">
          <a:xfrm>
            <a:off x="1777149" y="309907"/>
            <a:ext cx="1321447" cy="737427"/>
          </a:xfrm>
          <a:prstGeom prst="rect">
            <a:avLst/>
          </a:prstGeom>
          <a:noFill/>
          <a:ln>
            <a:noFill/>
          </a:ln>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800" dirty="0">
                <a:solidFill>
                  <a:schemeClr val="bg1"/>
                </a:solidFill>
                <a:cs typeface="Arial" panose="020B0604020202020204" pitchFamily="34" charset="0"/>
              </a:rPr>
              <a:t>Presenta solicitud</a:t>
            </a:r>
          </a:p>
        </p:txBody>
      </p:sp>
      <p:sp>
        <p:nvSpPr>
          <p:cNvPr id="24" name="object 3"/>
          <p:cNvSpPr txBox="1">
            <a:spLocks noChangeArrowheads="1"/>
          </p:cNvSpPr>
          <p:nvPr/>
        </p:nvSpPr>
        <p:spPr bwMode="auto">
          <a:xfrm>
            <a:off x="6074475" y="477443"/>
            <a:ext cx="1656185" cy="737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800" dirty="0">
                <a:solidFill>
                  <a:schemeClr val="bg1"/>
                </a:solidFill>
                <a:cs typeface="Arial" panose="020B0604020202020204" pitchFamily="34" charset="0"/>
              </a:rPr>
              <a:t>Verifica Requisitos</a:t>
            </a:r>
          </a:p>
        </p:txBody>
      </p:sp>
      <p:sp>
        <p:nvSpPr>
          <p:cNvPr id="25" name="object 39"/>
          <p:cNvSpPr>
            <a:spLocks noChangeArrowheads="1"/>
          </p:cNvSpPr>
          <p:nvPr/>
        </p:nvSpPr>
        <p:spPr bwMode="auto">
          <a:xfrm>
            <a:off x="7590472" y="524778"/>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chemeClr val="accent2"/>
          </a:solidFill>
          <a:ln w="28575">
            <a:noFill/>
            <a:miter lim="800000"/>
            <a:headEnd/>
            <a:tailEnd/>
          </a:ln>
        </p:spPr>
        <p:txBody>
          <a:bodyPr lIns="0" tIns="0" rIns="0" bIns="0"/>
          <a:lstStyle/>
          <a:p>
            <a:endParaRPr lang="es-MX"/>
          </a:p>
        </p:txBody>
      </p:sp>
      <p:sp>
        <p:nvSpPr>
          <p:cNvPr id="26" name="object 39"/>
          <p:cNvSpPr>
            <a:spLocks noChangeArrowheads="1"/>
          </p:cNvSpPr>
          <p:nvPr/>
        </p:nvSpPr>
        <p:spPr bwMode="auto">
          <a:xfrm rot="5400000">
            <a:off x="6152728" y="1554287"/>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chemeClr val="accent2"/>
          </a:solidFill>
          <a:ln w="28575">
            <a:noFill/>
            <a:miter lim="800000"/>
            <a:headEnd/>
            <a:tailEnd/>
          </a:ln>
        </p:spPr>
        <p:txBody>
          <a:bodyPr lIns="0" tIns="0" rIns="0" bIns="0"/>
          <a:lstStyle/>
          <a:p>
            <a:endParaRPr lang="es-MX"/>
          </a:p>
        </p:txBody>
      </p:sp>
      <p:sp>
        <p:nvSpPr>
          <p:cNvPr id="27" name="object 3"/>
          <p:cNvSpPr txBox="1">
            <a:spLocks noChangeArrowheads="1"/>
          </p:cNvSpPr>
          <p:nvPr/>
        </p:nvSpPr>
        <p:spPr bwMode="auto">
          <a:xfrm>
            <a:off x="7975716" y="142109"/>
            <a:ext cx="484801" cy="442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2000" dirty="0">
                <a:solidFill>
                  <a:srgbClr val="2E3B43"/>
                </a:solidFill>
                <a:cs typeface="Arial" panose="020B0604020202020204" pitchFamily="34" charset="0"/>
              </a:rPr>
              <a:t>Si</a:t>
            </a:r>
          </a:p>
        </p:txBody>
      </p:sp>
      <p:sp>
        <p:nvSpPr>
          <p:cNvPr id="28" name="object 3"/>
          <p:cNvSpPr txBox="1">
            <a:spLocks noChangeArrowheads="1"/>
          </p:cNvSpPr>
          <p:nvPr/>
        </p:nvSpPr>
        <p:spPr bwMode="auto">
          <a:xfrm>
            <a:off x="5956256" y="1401960"/>
            <a:ext cx="484801" cy="442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2000" dirty="0">
                <a:solidFill>
                  <a:srgbClr val="2E3B43"/>
                </a:solidFill>
                <a:cs typeface="Arial" panose="020B0604020202020204" pitchFamily="34" charset="0"/>
              </a:rPr>
              <a:t>No</a:t>
            </a:r>
          </a:p>
        </p:txBody>
      </p:sp>
      <p:sp>
        <p:nvSpPr>
          <p:cNvPr id="29" name="object 3"/>
          <p:cNvSpPr txBox="1">
            <a:spLocks noChangeArrowheads="1"/>
          </p:cNvSpPr>
          <p:nvPr/>
        </p:nvSpPr>
        <p:spPr bwMode="auto">
          <a:xfrm>
            <a:off x="8237032" y="388152"/>
            <a:ext cx="2467481" cy="781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800" dirty="0">
                <a:solidFill>
                  <a:schemeClr val="bg1"/>
                </a:solidFill>
                <a:cs typeface="Arial" panose="020B0604020202020204" pitchFamily="34" charset="0"/>
              </a:rPr>
              <a:t>Respuesta 8 días</a:t>
            </a:r>
          </a:p>
        </p:txBody>
      </p:sp>
      <p:sp>
        <p:nvSpPr>
          <p:cNvPr id="5" name="Rectángulo 4"/>
          <p:cNvSpPr/>
          <p:nvPr/>
        </p:nvSpPr>
        <p:spPr>
          <a:xfrm>
            <a:off x="8472264" y="595012"/>
            <a:ext cx="2170832" cy="523220"/>
          </a:xfrm>
          <a:prstGeom prst="rect">
            <a:avLst/>
          </a:prstGeom>
        </p:spPr>
        <p:txBody>
          <a:bodyPr wrap="square">
            <a:spAutoFit/>
          </a:bodyPr>
          <a:lstStyle/>
          <a:p>
            <a:pPr algn="ctr">
              <a:spcBef>
                <a:spcPts val="315"/>
              </a:spcBef>
              <a:spcAft>
                <a:spcPct val="0"/>
              </a:spcAft>
            </a:pPr>
            <a:r>
              <a:rPr lang="es-MX" altLang="es-MX" sz="1400" dirty="0">
                <a:solidFill>
                  <a:schemeClr val="bg1"/>
                </a:solidFill>
                <a:cs typeface="Arial" panose="020B0604020202020204" pitchFamily="34" charset="0"/>
              </a:rPr>
              <a:t>(Posteriores a la presentación)</a:t>
            </a:r>
          </a:p>
        </p:txBody>
      </p:sp>
      <p:sp>
        <p:nvSpPr>
          <p:cNvPr id="42" name="object 39"/>
          <p:cNvSpPr>
            <a:spLocks noChangeArrowheads="1"/>
          </p:cNvSpPr>
          <p:nvPr/>
        </p:nvSpPr>
        <p:spPr bwMode="auto">
          <a:xfrm rot="5400000">
            <a:off x="4113007" y="5495222"/>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chemeClr val="accent2"/>
          </a:solidFill>
          <a:ln w="28575">
            <a:noFill/>
            <a:miter lim="800000"/>
            <a:headEnd/>
            <a:tailEnd/>
          </a:ln>
        </p:spPr>
        <p:txBody>
          <a:bodyPr lIns="0" tIns="0" rIns="0" bIns="0"/>
          <a:lstStyle/>
          <a:p>
            <a:endParaRPr lang="es-MX"/>
          </a:p>
        </p:txBody>
      </p:sp>
      <p:sp>
        <p:nvSpPr>
          <p:cNvPr id="45" name="object 39"/>
          <p:cNvSpPr>
            <a:spLocks noChangeArrowheads="1"/>
          </p:cNvSpPr>
          <p:nvPr/>
        </p:nvSpPr>
        <p:spPr bwMode="auto">
          <a:xfrm rot="5400000">
            <a:off x="5727205" y="3366902"/>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chemeClr val="accent2"/>
          </a:solidFill>
          <a:ln w="28575">
            <a:noFill/>
            <a:miter lim="800000"/>
            <a:headEnd/>
            <a:tailEnd/>
          </a:ln>
        </p:spPr>
        <p:txBody>
          <a:bodyPr lIns="0" tIns="0" rIns="0" bIns="0"/>
          <a:lstStyle/>
          <a:p>
            <a:endParaRPr lang="es-MX"/>
          </a:p>
        </p:txBody>
      </p:sp>
      <p:sp>
        <p:nvSpPr>
          <p:cNvPr id="7" name="Flecha doblada 6"/>
          <p:cNvSpPr/>
          <p:nvPr/>
        </p:nvSpPr>
        <p:spPr>
          <a:xfrm>
            <a:off x="7650699" y="846156"/>
            <a:ext cx="640654" cy="3302925"/>
          </a:xfrm>
          <a:prstGeom prst="bentArrow">
            <a:avLst>
              <a:gd name="adj1" fmla="val 25000"/>
              <a:gd name="adj2" fmla="val 20675"/>
              <a:gd name="adj3" fmla="val 50000"/>
              <a:gd name="adj4" fmla="val 2788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8" name="Rectángulo 7"/>
          <p:cNvSpPr/>
          <p:nvPr/>
        </p:nvSpPr>
        <p:spPr>
          <a:xfrm>
            <a:off x="7464153" y="4044410"/>
            <a:ext cx="328519" cy="1046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9" name="object 39"/>
          <p:cNvSpPr>
            <a:spLocks noChangeArrowheads="1"/>
          </p:cNvSpPr>
          <p:nvPr/>
        </p:nvSpPr>
        <p:spPr bwMode="auto">
          <a:xfrm rot="5400000">
            <a:off x="10137287" y="2950092"/>
            <a:ext cx="355798" cy="261164"/>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chemeClr val="accent2"/>
          </a:solidFill>
          <a:ln w="28575">
            <a:noFill/>
            <a:miter lim="800000"/>
            <a:headEnd/>
            <a:tailEnd/>
          </a:ln>
        </p:spPr>
        <p:txBody>
          <a:bodyPr lIns="0" tIns="0" rIns="0" bIns="0"/>
          <a:lstStyle/>
          <a:p>
            <a:endParaRPr lang="es-MX"/>
          </a:p>
        </p:txBody>
      </p:sp>
      <p:sp>
        <p:nvSpPr>
          <p:cNvPr id="50" name="Rectángulo 49"/>
          <p:cNvSpPr/>
          <p:nvPr/>
        </p:nvSpPr>
        <p:spPr>
          <a:xfrm>
            <a:off x="8002275" y="2780929"/>
            <a:ext cx="2370113" cy="1669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1" name="Rectángulo 50"/>
          <p:cNvSpPr/>
          <p:nvPr/>
        </p:nvSpPr>
        <p:spPr>
          <a:xfrm rot="16200000">
            <a:off x="9045370" y="2616449"/>
            <a:ext cx="172165" cy="1662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5" name="object 3"/>
          <p:cNvSpPr txBox="1">
            <a:spLocks noChangeArrowheads="1"/>
          </p:cNvSpPr>
          <p:nvPr/>
        </p:nvSpPr>
        <p:spPr bwMode="auto">
          <a:xfrm>
            <a:off x="3863753" y="504490"/>
            <a:ext cx="1656185" cy="325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800" dirty="0">
                <a:solidFill>
                  <a:schemeClr val="bg1"/>
                </a:solidFill>
                <a:cs typeface="Arial" panose="020B0604020202020204" pitchFamily="34" charset="0"/>
              </a:rPr>
              <a:t>Competencia</a:t>
            </a:r>
          </a:p>
        </p:txBody>
      </p:sp>
      <p:sp>
        <p:nvSpPr>
          <p:cNvPr id="56" name="object 39"/>
          <p:cNvSpPr>
            <a:spLocks noChangeArrowheads="1"/>
          </p:cNvSpPr>
          <p:nvPr/>
        </p:nvSpPr>
        <p:spPr bwMode="auto">
          <a:xfrm>
            <a:off x="3308369" y="510551"/>
            <a:ext cx="694824" cy="223497"/>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chemeClr val="accent2"/>
          </a:solidFill>
          <a:ln w="28575">
            <a:noFill/>
            <a:miter lim="800000"/>
            <a:headEnd/>
            <a:tailEnd/>
          </a:ln>
        </p:spPr>
        <p:txBody>
          <a:bodyPr lIns="0" tIns="0" rIns="0" bIns="0"/>
          <a:lstStyle/>
          <a:p>
            <a:endParaRPr lang="es-MX"/>
          </a:p>
        </p:txBody>
      </p:sp>
      <p:sp>
        <p:nvSpPr>
          <p:cNvPr id="57" name="object 39"/>
          <p:cNvSpPr>
            <a:spLocks noChangeArrowheads="1"/>
          </p:cNvSpPr>
          <p:nvPr/>
        </p:nvSpPr>
        <p:spPr bwMode="auto">
          <a:xfrm>
            <a:off x="5470539" y="521786"/>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chemeClr val="accent2"/>
          </a:solidFill>
          <a:ln w="28575">
            <a:noFill/>
            <a:miter lim="800000"/>
            <a:headEnd/>
            <a:tailEnd/>
          </a:ln>
        </p:spPr>
        <p:txBody>
          <a:bodyPr lIns="0" tIns="0" rIns="0" bIns="0"/>
          <a:lstStyle/>
          <a:p>
            <a:endParaRPr lang="es-MX"/>
          </a:p>
        </p:txBody>
      </p:sp>
      <p:sp>
        <p:nvSpPr>
          <p:cNvPr id="59" name="object 3"/>
          <p:cNvSpPr txBox="1">
            <a:spLocks noChangeArrowheads="1"/>
          </p:cNvSpPr>
          <p:nvPr/>
        </p:nvSpPr>
        <p:spPr bwMode="auto">
          <a:xfrm>
            <a:off x="5089681" y="3113846"/>
            <a:ext cx="484801" cy="442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2000" dirty="0">
                <a:solidFill>
                  <a:srgbClr val="2E3B43"/>
                </a:solidFill>
                <a:cs typeface="Arial" panose="020B0604020202020204" pitchFamily="34" charset="0"/>
              </a:rPr>
              <a:t>No</a:t>
            </a:r>
          </a:p>
        </p:txBody>
      </p:sp>
      <p:sp>
        <p:nvSpPr>
          <p:cNvPr id="60" name="object 3"/>
          <p:cNvSpPr txBox="1">
            <a:spLocks noChangeArrowheads="1"/>
          </p:cNvSpPr>
          <p:nvPr/>
        </p:nvSpPr>
        <p:spPr bwMode="auto">
          <a:xfrm>
            <a:off x="6175157" y="3093786"/>
            <a:ext cx="484801" cy="442720"/>
          </a:xfrm>
          <a:prstGeom prst="rect">
            <a:avLst/>
          </a:prstGeom>
          <a:noFill/>
          <a:ln>
            <a:noFill/>
          </a:ln>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2000" dirty="0">
                <a:solidFill>
                  <a:srgbClr val="2E3B43"/>
                </a:solidFill>
                <a:cs typeface="Arial" panose="020B0604020202020204" pitchFamily="34" charset="0"/>
              </a:rPr>
              <a:t>Si</a:t>
            </a:r>
          </a:p>
        </p:txBody>
      </p:sp>
      <p:sp>
        <p:nvSpPr>
          <p:cNvPr id="11" name="Flecha doblada 10"/>
          <p:cNvSpPr/>
          <p:nvPr/>
        </p:nvSpPr>
        <p:spPr>
          <a:xfrm rot="16200000" flipH="1">
            <a:off x="4461526" y="2881517"/>
            <a:ext cx="1456787" cy="512700"/>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63" name="object 3"/>
          <p:cNvSpPr txBox="1">
            <a:spLocks noChangeArrowheads="1"/>
          </p:cNvSpPr>
          <p:nvPr/>
        </p:nvSpPr>
        <p:spPr bwMode="auto">
          <a:xfrm>
            <a:off x="3321347" y="214791"/>
            <a:ext cx="484801" cy="442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2000" dirty="0">
                <a:solidFill>
                  <a:srgbClr val="2E3B43"/>
                </a:solidFill>
                <a:cs typeface="Arial" panose="020B0604020202020204" pitchFamily="34" charset="0"/>
              </a:rPr>
              <a:t>Si</a:t>
            </a:r>
          </a:p>
        </p:txBody>
      </p:sp>
      <p:sp>
        <p:nvSpPr>
          <p:cNvPr id="65" name="object 39"/>
          <p:cNvSpPr>
            <a:spLocks noChangeArrowheads="1"/>
          </p:cNvSpPr>
          <p:nvPr/>
        </p:nvSpPr>
        <p:spPr bwMode="auto">
          <a:xfrm rot="5400000">
            <a:off x="2011058" y="1298724"/>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chemeClr val="accent2"/>
          </a:solidFill>
          <a:ln w="28575">
            <a:noFill/>
            <a:miter lim="800000"/>
            <a:headEnd/>
            <a:tailEnd/>
          </a:ln>
        </p:spPr>
        <p:txBody>
          <a:bodyPr lIns="0" tIns="0" rIns="0" bIns="0"/>
          <a:lstStyle/>
          <a:p>
            <a:endParaRPr lang="es-MX"/>
          </a:p>
        </p:txBody>
      </p:sp>
      <p:sp>
        <p:nvSpPr>
          <p:cNvPr id="66" name="object 3"/>
          <p:cNvSpPr txBox="1">
            <a:spLocks noChangeArrowheads="1"/>
          </p:cNvSpPr>
          <p:nvPr/>
        </p:nvSpPr>
        <p:spPr bwMode="auto">
          <a:xfrm>
            <a:off x="2423593" y="1160032"/>
            <a:ext cx="484801" cy="442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2000" dirty="0">
                <a:solidFill>
                  <a:srgbClr val="2E3B43"/>
                </a:solidFill>
                <a:cs typeface="Arial" panose="020B0604020202020204" pitchFamily="34" charset="0"/>
              </a:rPr>
              <a:t>No</a:t>
            </a:r>
          </a:p>
        </p:txBody>
      </p:sp>
      <p:sp>
        <p:nvSpPr>
          <p:cNvPr id="68" name="object 3"/>
          <p:cNvSpPr txBox="1">
            <a:spLocks noChangeArrowheads="1"/>
          </p:cNvSpPr>
          <p:nvPr/>
        </p:nvSpPr>
        <p:spPr bwMode="auto">
          <a:xfrm>
            <a:off x="1563018" y="1893658"/>
            <a:ext cx="1656185" cy="737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800" dirty="0">
                <a:solidFill>
                  <a:schemeClr val="bg1"/>
                </a:solidFill>
                <a:cs typeface="Arial" panose="020B0604020202020204" pitchFamily="34" charset="0"/>
              </a:rPr>
              <a:t>In</a:t>
            </a:r>
          </a:p>
          <a:p>
            <a:pPr algn="ctr">
              <a:lnSpc>
                <a:spcPct val="100000"/>
              </a:lnSpc>
              <a:spcBef>
                <a:spcPts val="315"/>
              </a:spcBef>
              <a:spcAft>
                <a:spcPct val="0"/>
              </a:spcAft>
              <a:buNone/>
            </a:pPr>
            <a:r>
              <a:rPr lang="es-MX" altLang="es-MX" sz="1800" dirty="0">
                <a:solidFill>
                  <a:schemeClr val="bg1"/>
                </a:solidFill>
                <a:cs typeface="Arial" panose="020B0604020202020204" pitchFamily="34" charset="0"/>
              </a:rPr>
              <a:t>Competencia</a:t>
            </a:r>
          </a:p>
        </p:txBody>
      </p:sp>
      <p:sp>
        <p:nvSpPr>
          <p:cNvPr id="71" name="object 21"/>
          <p:cNvSpPr>
            <a:spLocks noChangeArrowheads="1"/>
          </p:cNvSpPr>
          <p:nvPr/>
        </p:nvSpPr>
        <p:spPr bwMode="auto">
          <a:xfrm>
            <a:off x="1687168" y="3643527"/>
            <a:ext cx="1532034" cy="793585"/>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bg1">
              <a:lumMod val="50000"/>
            </a:schemeClr>
          </a:solidFill>
          <a:ln w="28575">
            <a:noFill/>
            <a:miter lim="800000"/>
            <a:headEnd/>
            <a:tailEnd/>
          </a:ln>
          <a:extLst/>
        </p:spPr>
        <p:txBody>
          <a:bodyPr lIns="0" tIns="0" rIns="0" bIns="0"/>
          <a:lstStyle/>
          <a:p>
            <a:endParaRPr lang="es-MX"/>
          </a:p>
        </p:txBody>
      </p:sp>
      <p:sp>
        <p:nvSpPr>
          <p:cNvPr id="72" name="object 3"/>
          <p:cNvSpPr txBox="1">
            <a:spLocks noChangeArrowheads="1"/>
          </p:cNvSpPr>
          <p:nvPr/>
        </p:nvSpPr>
        <p:spPr bwMode="auto">
          <a:xfrm>
            <a:off x="1559497" y="3751084"/>
            <a:ext cx="1656185" cy="737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800" dirty="0">
                <a:solidFill>
                  <a:schemeClr val="bg1"/>
                </a:solidFill>
                <a:cs typeface="Arial" panose="020B0604020202020204" pitchFamily="34" charset="0"/>
              </a:rPr>
              <a:t>S. O.</a:t>
            </a:r>
          </a:p>
          <a:p>
            <a:pPr algn="ctr">
              <a:lnSpc>
                <a:spcPct val="100000"/>
              </a:lnSpc>
              <a:spcBef>
                <a:spcPts val="315"/>
              </a:spcBef>
              <a:spcAft>
                <a:spcPct val="0"/>
              </a:spcAft>
              <a:buNone/>
            </a:pPr>
            <a:r>
              <a:rPr lang="es-MX" altLang="es-MX" sz="1800" dirty="0">
                <a:solidFill>
                  <a:schemeClr val="bg1"/>
                </a:solidFill>
                <a:cs typeface="Arial" panose="020B0604020202020204" pitchFamily="34" charset="0"/>
              </a:rPr>
              <a:t>Competente</a:t>
            </a:r>
          </a:p>
        </p:txBody>
      </p:sp>
      <p:sp>
        <p:nvSpPr>
          <p:cNvPr id="73" name="object 39"/>
          <p:cNvSpPr>
            <a:spLocks noChangeArrowheads="1"/>
          </p:cNvSpPr>
          <p:nvPr/>
        </p:nvSpPr>
        <p:spPr bwMode="auto">
          <a:xfrm rot="5400000">
            <a:off x="1923906" y="3032046"/>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chemeClr val="accent2"/>
          </a:solidFill>
          <a:ln w="28575">
            <a:noFill/>
            <a:miter lim="800000"/>
            <a:headEnd/>
            <a:tailEnd/>
          </a:ln>
        </p:spPr>
        <p:txBody>
          <a:bodyPr lIns="0" tIns="0" rIns="0" bIns="0"/>
          <a:lstStyle/>
          <a:p>
            <a:endParaRPr lang="es-MX"/>
          </a:p>
        </p:txBody>
      </p:sp>
      <p:sp>
        <p:nvSpPr>
          <p:cNvPr id="12" name="Flecha doblada 11"/>
          <p:cNvSpPr/>
          <p:nvPr/>
        </p:nvSpPr>
        <p:spPr>
          <a:xfrm>
            <a:off x="3604968" y="1005490"/>
            <a:ext cx="2336075" cy="576718"/>
          </a:xfrm>
          <a:prstGeom prst="bentArrow">
            <a:avLst>
              <a:gd name="adj1" fmla="val 25000"/>
              <a:gd name="adj2" fmla="val 18741"/>
              <a:gd name="adj3" fmla="val 25000"/>
              <a:gd name="adj4" fmla="val 437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77" name="Rectángulo 76"/>
          <p:cNvSpPr/>
          <p:nvPr/>
        </p:nvSpPr>
        <p:spPr>
          <a:xfrm rot="16200000">
            <a:off x="2241614" y="2929844"/>
            <a:ext cx="2870621" cy="1439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8" name="Rectángulo 77"/>
          <p:cNvSpPr/>
          <p:nvPr/>
        </p:nvSpPr>
        <p:spPr>
          <a:xfrm>
            <a:off x="3287689" y="4332442"/>
            <a:ext cx="328519" cy="1046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9" name="object 39"/>
          <p:cNvSpPr>
            <a:spLocks noChangeArrowheads="1"/>
          </p:cNvSpPr>
          <p:nvPr/>
        </p:nvSpPr>
        <p:spPr bwMode="auto">
          <a:xfrm rot="5400000">
            <a:off x="1923906" y="4823305"/>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chemeClr val="accent2"/>
          </a:solidFill>
          <a:ln w="28575">
            <a:noFill/>
            <a:miter lim="800000"/>
            <a:headEnd/>
            <a:tailEnd/>
          </a:ln>
        </p:spPr>
        <p:txBody>
          <a:bodyPr lIns="0" tIns="0" rIns="0" bIns="0"/>
          <a:lstStyle/>
          <a:p>
            <a:endParaRPr lang="es-MX"/>
          </a:p>
        </p:txBody>
      </p:sp>
      <p:sp>
        <p:nvSpPr>
          <p:cNvPr id="80" name="object 3"/>
          <p:cNvSpPr txBox="1">
            <a:spLocks noChangeArrowheads="1"/>
          </p:cNvSpPr>
          <p:nvPr/>
        </p:nvSpPr>
        <p:spPr bwMode="auto">
          <a:xfrm>
            <a:off x="2391110" y="4596067"/>
            <a:ext cx="484801" cy="442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2000" dirty="0">
                <a:solidFill>
                  <a:srgbClr val="2E3B43"/>
                </a:solidFill>
                <a:cs typeface="Arial" panose="020B0604020202020204" pitchFamily="34" charset="0"/>
              </a:rPr>
              <a:t>No</a:t>
            </a:r>
          </a:p>
        </p:txBody>
      </p:sp>
      <p:sp>
        <p:nvSpPr>
          <p:cNvPr id="81" name="object 21"/>
          <p:cNvSpPr>
            <a:spLocks noChangeArrowheads="1"/>
          </p:cNvSpPr>
          <p:nvPr/>
        </p:nvSpPr>
        <p:spPr bwMode="auto">
          <a:xfrm>
            <a:off x="1625092" y="5449554"/>
            <a:ext cx="1532034" cy="452779"/>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accent2"/>
          </a:solidFill>
          <a:ln w="28575">
            <a:noFill/>
            <a:miter lim="800000"/>
            <a:headEnd/>
            <a:tailEnd/>
          </a:ln>
          <a:extLst/>
        </p:spPr>
        <p:txBody>
          <a:bodyPr lIns="0" tIns="0" rIns="0" bIns="0"/>
          <a:lstStyle/>
          <a:p>
            <a:endParaRPr lang="es-MX">
              <a:solidFill>
                <a:srgbClr val="00A1B1"/>
              </a:solidFill>
            </a:endParaRPr>
          </a:p>
        </p:txBody>
      </p:sp>
      <p:sp>
        <p:nvSpPr>
          <p:cNvPr id="82" name="object 3"/>
          <p:cNvSpPr txBox="1">
            <a:spLocks noChangeArrowheads="1"/>
          </p:cNvSpPr>
          <p:nvPr/>
        </p:nvSpPr>
        <p:spPr bwMode="auto">
          <a:xfrm>
            <a:off x="1524001" y="5524338"/>
            <a:ext cx="1656185" cy="303209"/>
          </a:xfrm>
          <a:prstGeom prst="rect">
            <a:avLst/>
          </a:prstGeom>
          <a:noFill/>
          <a:ln>
            <a:noFill/>
          </a:ln>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800" dirty="0">
                <a:solidFill>
                  <a:schemeClr val="bg1"/>
                </a:solidFill>
                <a:cs typeface="Arial" panose="020B0604020202020204" pitchFamily="34" charset="0"/>
              </a:rPr>
              <a:t>ITEI</a:t>
            </a:r>
          </a:p>
        </p:txBody>
      </p:sp>
      <p:sp>
        <p:nvSpPr>
          <p:cNvPr id="83" name="object 21"/>
          <p:cNvSpPr>
            <a:spLocks noChangeArrowheads="1"/>
          </p:cNvSpPr>
          <p:nvPr/>
        </p:nvSpPr>
        <p:spPr bwMode="auto">
          <a:xfrm>
            <a:off x="7867691" y="3317600"/>
            <a:ext cx="559741" cy="1833753"/>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bg1">
              <a:lumMod val="50000"/>
            </a:schemeClr>
          </a:solidFill>
          <a:ln w="28575">
            <a:noFill/>
            <a:miter lim="800000"/>
            <a:headEnd/>
            <a:tailEnd/>
          </a:ln>
          <a:extLst/>
        </p:spPr>
        <p:txBody>
          <a:bodyPr lIns="0" tIns="0" rIns="0" bIns="0"/>
          <a:lstStyle/>
          <a:p>
            <a:endParaRPr lang="es-MX"/>
          </a:p>
        </p:txBody>
      </p:sp>
      <p:sp>
        <p:nvSpPr>
          <p:cNvPr id="84" name="object 21"/>
          <p:cNvSpPr>
            <a:spLocks noChangeArrowheads="1"/>
          </p:cNvSpPr>
          <p:nvPr/>
        </p:nvSpPr>
        <p:spPr bwMode="auto">
          <a:xfrm>
            <a:off x="9003495" y="3317599"/>
            <a:ext cx="501166" cy="1883534"/>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bg1">
              <a:lumMod val="50000"/>
            </a:schemeClr>
          </a:solidFill>
          <a:ln w="28575">
            <a:noFill/>
            <a:miter lim="800000"/>
            <a:headEnd/>
            <a:tailEnd/>
          </a:ln>
          <a:extLst/>
        </p:spPr>
        <p:txBody>
          <a:bodyPr lIns="0" tIns="0" rIns="0" bIns="0"/>
          <a:lstStyle/>
          <a:p>
            <a:endParaRPr lang="es-MX"/>
          </a:p>
        </p:txBody>
      </p:sp>
      <p:sp>
        <p:nvSpPr>
          <p:cNvPr id="85" name="object 21"/>
          <p:cNvSpPr>
            <a:spLocks noChangeArrowheads="1"/>
          </p:cNvSpPr>
          <p:nvPr/>
        </p:nvSpPr>
        <p:spPr bwMode="auto">
          <a:xfrm>
            <a:off x="10047132" y="3307630"/>
            <a:ext cx="497807" cy="1893503"/>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bg1">
              <a:lumMod val="50000"/>
            </a:schemeClr>
          </a:solidFill>
          <a:ln w="28575">
            <a:noFill/>
            <a:miter lim="800000"/>
            <a:headEnd/>
            <a:tailEnd/>
          </a:ln>
          <a:extLst/>
        </p:spPr>
        <p:txBody>
          <a:bodyPr lIns="0" tIns="0" rIns="0" bIns="0"/>
          <a:lstStyle/>
          <a:p>
            <a:endParaRPr lang="es-MX"/>
          </a:p>
        </p:txBody>
      </p:sp>
      <p:sp>
        <p:nvSpPr>
          <p:cNvPr id="86" name="object 3"/>
          <p:cNvSpPr txBox="1">
            <a:spLocks noChangeArrowheads="1"/>
          </p:cNvSpPr>
          <p:nvPr/>
        </p:nvSpPr>
        <p:spPr bwMode="auto">
          <a:xfrm rot="16200000">
            <a:off x="8449180" y="3999900"/>
            <a:ext cx="1656185" cy="38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800" dirty="0">
                <a:solidFill>
                  <a:schemeClr val="bg1"/>
                </a:solidFill>
                <a:cs typeface="Arial" panose="020B0604020202020204" pitchFamily="34" charset="0"/>
              </a:rPr>
              <a:t>Informe 3 días</a:t>
            </a:r>
          </a:p>
        </p:txBody>
      </p:sp>
      <p:sp>
        <p:nvSpPr>
          <p:cNvPr id="87" name="object 3"/>
          <p:cNvSpPr txBox="1">
            <a:spLocks noChangeArrowheads="1"/>
          </p:cNvSpPr>
          <p:nvPr/>
        </p:nvSpPr>
        <p:spPr bwMode="auto">
          <a:xfrm rot="16200000">
            <a:off x="7305966" y="4051360"/>
            <a:ext cx="1672286" cy="38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800" dirty="0" err="1">
                <a:solidFill>
                  <a:schemeClr val="bg1"/>
                </a:solidFill>
                <a:cs typeface="Arial" panose="020B0604020202020204" pitchFamily="34" charset="0"/>
              </a:rPr>
              <a:t>Reprod</a:t>
            </a:r>
            <a:r>
              <a:rPr lang="es-MX" altLang="es-MX" sz="1800" dirty="0">
                <a:solidFill>
                  <a:schemeClr val="bg1"/>
                </a:solidFill>
                <a:cs typeface="Arial" panose="020B0604020202020204" pitchFamily="34" charset="0"/>
              </a:rPr>
              <a:t>. 5 días</a:t>
            </a:r>
          </a:p>
        </p:txBody>
      </p:sp>
      <p:sp>
        <p:nvSpPr>
          <p:cNvPr id="88" name="object 3"/>
          <p:cNvSpPr txBox="1">
            <a:spLocks noChangeArrowheads="1"/>
          </p:cNvSpPr>
          <p:nvPr/>
        </p:nvSpPr>
        <p:spPr bwMode="auto">
          <a:xfrm rot="16200000">
            <a:off x="9434968" y="4113666"/>
            <a:ext cx="1842484" cy="37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800" dirty="0">
                <a:solidFill>
                  <a:schemeClr val="bg1"/>
                </a:solidFill>
                <a:cs typeface="Arial" panose="020B0604020202020204" pitchFamily="34" charset="0"/>
              </a:rPr>
              <a:t>Consulta directa</a:t>
            </a:r>
          </a:p>
        </p:txBody>
      </p:sp>
      <p:sp>
        <p:nvSpPr>
          <p:cNvPr id="89" name="Terminador 88"/>
          <p:cNvSpPr/>
          <p:nvPr/>
        </p:nvSpPr>
        <p:spPr>
          <a:xfrm>
            <a:off x="9504128" y="5413474"/>
            <a:ext cx="1113975" cy="857968"/>
          </a:xfrm>
          <a:prstGeom prst="flowChartTermina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00A1B1"/>
              </a:solidFill>
            </a:endParaRPr>
          </a:p>
        </p:txBody>
      </p:sp>
      <p:sp>
        <p:nvSpPr>
          <p:cNvPr id="90" name="object 10"/>
          <p:cNvSpPr txBox="1">
            <a:spLocks noChangeArrowheads="1"/>
          </p:cNvSpPr>
          <p:nvPr/>
        </p:nvSpPr>
        <p:spPr bwMode="auto">
          <a:xfrm>
            <a:off x="8999612" y="5506182"/>
            <a:ext cx="1555328" cy="452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630238" indent="-30797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23"/>
              </a:spcBef>
              <a:spcAft>
                <a:spcPct val="0"/>
              </a:spcAft>
              <a:buNone/>
            </a:pPr>
            <a:r>
              <a:rPr lang="es-MX" altLang="es-MX" sz="1800" dirty="0">
                <a:solidFill>
                  <a:schemeClr val="bg1"/>
                </a:solidFill>
                <a:cs typeface="Arial" panose="020B0604020202020204" pitchFamily="34" charset="0"/>
              </a:rPr>
              <a:t>Acta Hechos</a:t>
            </a:r>
          </a:p>
        </p:txBody>
      </p:sp>
      <p:sp>
        <p:nvSpPr>
          <p:cNvPr id="91" name="Flecha doblada 90"/>
          <p:cNvSpPr/>
          <p:nvPr/>
        </p:nvSpPr>
        <p:spPr>
          <a:xfrm rot="16200000" flipH="1">
            <a:off x="7258069" y="4759592"/>
            <a:ext cx="546851" cy="512700"/>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92" name="Flecha doblada 91"/>
          <p:cNvSpPr/>
          <p:nvPr/>
        </p:nvSpPr>
        <p:spPr>
          <a:xfrm rot="16200000" flipH="1">
            <a:off x="8452152" y="4801597"/>
            <a:ext cx="546851" cy="512700"/>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93" name="object 39"/>
          <p:cNvSpPr>
            <a:spLocks noChangeArrowheads="1"/>
          </p:cNvSpPr>
          <p:nvPr/>
        </p:nvSpPr>
        <p:spPr bwMode="auto">
          <a:xfrm rot="5400000">
            <a:off x="8929497" y="2973661"/>
            <a:ext cx="355798" cy="261164"/>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chemeClr val="accent2"/>
          </a:solidFill>
          <a:ln w="28575">
            <a:noFill/>
            <a:miter lim="800000"/>
            <a:headEnd/>
            <a:tailEnd/>
          </a:ln>
        </p:spPr>
        <p:txBody>
          <a:bodyPr lIns="0" tIns="0" rIns="0" bIns="0"/>
          <a:lstStyle/>
          <a:p>
            <a:endParaRPr lang="es-MX"/>
          </a:p>
        </p:txBody>
      </p:sp>
      <p:sp>
        <p:nvSpPr>
          <p:cNvPr id="94" name="object 39"/>
          <p:cNvSpPr>
            <a:spLocks noChangeArrowheads="1"/>
          </p:cNvSpPr>
          <p:nvPr/>
        </p:nvSpPr>
        <p:spPr bwMode="auto">
          <a:xfrm rot="5400000">
            <a:off x="7862823" y="2926001"/>
            <a:ext cx="407963" cy="257181"/>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chemeClr val="accent2"/>
          </a:solidFill>
          <a:ln w="28575">
            <a:noFill/>
            <a:miter lim="800000"/>
            <a:headEnd/>
            <a:tailEnd/>
          </a:ln>
        </p:spPr>
        <p:txBody>
          <a:bodyPr lIns="0" tIns="0" rIns="0" bIns="0"/>
          <a:lstStyle/>
          <a:p>
            <a:endParaRPr lang="es-MX"/>
          </a:p>
        </p:txBody>
      </p:sp>
      <p:sp>
        <p:nvSpPr>
          <p:cNvPr id="95" name="Flecha doblada 94"/>
          <p:cNvSpPr/>
          <p:nvPr/>
        </p:nvSpPr>
        <p:spPr>
          <a:xfrm rot="16200000" flipH="1">
            <a:off x="9487053" y="4816985"/>
            <a:ext cx="546851" cy="512700"/>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97" name="Terminador 96"/>
          <p:cNvSpPr/>
          <p:nvPr/>
        </p:nvSpPr>
        <p:spPr>
          <a:xfrm>
            <a:off x="8199378" y="5413474"/>
            <a:ext cx="1113975" cy="857968"/>
          </a:xfrm>
          <a:prstGeom prst="flowChartTermina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00A1B1"/>
              </a:solidFill>
            </a:endParaRPr>
          </a:p>
        </p:txBody>
      </p:sp>
      <p:sp>
        <p:nvSpPr>
          <p:cNvPr id="98" name="object 10"/>
          <p:cNvSpPr txBox="1">
            <a:spLocks noChangeArrowheads="1"/>
          </p:cNvSpPr>
          <p:nvPr/>
        </p:nvSpPr>
        <p:spPr bwMode="auto">
          <a:xfrm>
            <a:off x="8009039" y="5631169"/>
            <a:ext cx="1264158" cy="452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630238" indent="-30797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23"/>
              </a:spcBef>
              <a:spcAft>
                <a:spcPct val="0"/>
              </a:spcAft>
              <a:buNone/>
            </a:pPr>
            <a:r>
              <a:rPr lang="es-MX" altLang="es-MX" sz="1800" dirty="0">
                <a:solidFill>
                  <a:schemeClr val="bg1"/>
                </a:solidFill>
                <a:cs typeface="Arial" panose="020B0604020202020204" pitchFamily="34" charset="0"/>
              </a:rPr>
              <a:t>Informe</a:t>
            </a:r>
          </a:p>
        </p:txBody>
      </p:sp>
      <p:sp>
        <p:nvSpPr>
          <p:cNvPr id="100" name="Terminador 99"/>
          <p:cNvSpPr/>
          <p:nvPr/>
        </p:nvSpPr>
        <p:spPr>
          <a:xfrm>
            <a:off x="6708634" y="5413474"/>
            <a:ext cx="1263032" cy="857968"/>
          </a:xfrm>
          <a:prstGeom prst="flowChartTermina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00A1B1"/>
              </a:solidFill>
            </a:endParaRPr>
          </a:p>
        </p:txBody>
      </p:sp>
      <p:sp>
        <p:nvSpPr>
          <p:cNvPr id="101" name="object 3"/>
          <p:cNvSpPr txBox="1">
            <a:spLocks noChangeArrowheads="1"/>
          </p:cNvSpPr>
          <p:nvPr/>
        </p:nvSpPr>
        <p:spPr bwMode="auto">
          <a:xfrm>
            <a:off x="6460638" y="5538793"/>
            <a:ext cx="1656185" cy="303209"/>
          </a:xfrm>
          <a:prstGeom prst="rect">
            <a:avLst/>
          </a:prstGeom>
          <a:noFill/>
          <a:ln>
            <a:noFill/>
          </a:ln>
          <a:extLst/>
        </p:spPr>
        <p:txBody>
          <a:bodyPr lIns="0" tIns="0" rIns="0" bIns="0"/>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800" dirty="0">
                <a:solidFill>
                  <a:schemeClr val="bg1"/>
                </a:solidFill>
                <a:cs typeface="Arial" panose="020B0604020202020204" pitchFamily="34" charset="0"/>
              </a:rPr>
              <a:t>Entrega información</a:t>
            </a:r>
          </a:p>
        </p:txBody>
      </p:sp>
      <p:sp>
        <p:nvSpPr>
          <p:cNvPr id="74" name="Rectángulo 73"/>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75"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76" name="Rectángulo redondeado 75"/>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6" name="Imagen 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99" name="Rectángulo 98"/>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2" name="Rectángulo 101"/>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3"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95664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Tiempo de respuesta a solicitud </a:t>
            </a:r>
            <a:endParaRPr lang="es-MX" dirty="0"/>
          </a:p>
        </p:txBody>
      </p:sp>
      <p:graphicFrame>
        <p:nvGraphicFramePr>
          <p:cNvPr id="4" name="3 Marcador de contenido"/>
          <p:cNvGraphicFramePr>
            <a:graphicFrameLocks noGrp="1"/>
          </p:cNvGraphicFramePr>
          <p:nvPr>
            <p:ph idx="1"/>
            <p:extLst/>
          </p:nvPr>
        </p:nvGraphicFramePr>
        <p:xfrm>
          <a:off x="1775521" y="1556792"/>
          <a:ext cx="8661467" cy="3645344"/>
        </p:xfrm>
        <a:graphic>
          <a:graphicData uri="http://schemas.openxmlformats.org/drawingml/2006/table">
            <a:tbl>
              <a:tblPr firstRow="1" bandRow="1">
                <a:tableStyleId>{5C22544A-7EE6-4342-B048-85BDC9FD1C3A}</a:tableStyleId>
              </a:tblPr>
              <a:tblGrid>
                <a:gridCol w="1184466"/>
                <a:gridCol w="1184466"/>
                <a:gridCol w="1184466"/>
                <a:gridCol w="1554671"/>
                <a:gridCol w="1184466"/>
                <a:gridCol w="1184466"/>
                <a:gridCol w="1184466"/>
              </a:tblGrid>
              <a:tr h="436134">
                <a:tc>
                  <a:txBody>
                    <a:bodyPr/>
                    <a:lstStyle/>
                    <a:p>
                      <a:r>
                        <a:rPr lang="es-MX" dirty="0" smtClean="0"/>
                        <a:t>Lunes</a:t>
                      </a:r>
                      <a:r>
                        <a:rPr lang="es-MX" baseline="0" dirty="0" smtClean="0"/>
                        <a:t> </a:t>
                      </a:r>
                      <a:endParaRPr lang="es-MX" dirty="0"/>
                    </a:p>
                  </a:txBody>
                  <a:tcPr/>
                </a:tc>
                <a:tc>
                  <a:txBody>
                    <a:bodyPr/>
                    <a:lstStyle/>
                    <a:p>
                      <a:r>
                        <a:rPr lang="es-MX" dirty="0" smtClean="0"/>
                        <a:t>Martes</a:t>
                      </a:r>
                      <a:endParaRPr lang="es-MX" dirty="0"/>
                    </a:p>
                  </a:txBody>
                  <a:tcPr/>
                </a:tc>
                <a:tc>
                  <a:txBody>
                    <a:bodyPr/>
                    <a:lstStyle/>
                    <a:p>
                      <a:r>
                        <a:rPr lang="es-MX" dirty="0" smtClean="0"/>
                        <a:t>Miércoles </a:t>
                      </a:r>
                      <a:endParaRPr lang="es-MX" dirty="0"/>
                    </a:p>
                  </a:txBody>
                  <a:tcPr/>
                </a:tc>
                <a:tc>
                  <a:txBody>
                    <a:bodyPr/>
                    <a:lstStyle/>
                    <a:p>
                      <a:r>
                        <a:rPr lang="es-MX" dirty="0" smtClean="0"/>
                        <a:t>Jueves </a:t>
                      </a:r>
                      <a:endParaRPr lang="es-MX" dirty="0"/>
                    </a:p>
                  </a:txBody>
                  <a:tcPr/>
                </a:tc>
                <a:tc>
                  <a:txBody>
                    <a:bodyPr/>
                    <a:lstStyle/>
                    <a:p>
                      <a:r>
                        <a:rPr lang="es-MX" dirty="0" smtClean="0"/>
                        <a:t>Viernes </a:t>
                      </a:r>
                      <a:endParaRPr lang="es-MX" dirty="0"/>
                    </a:p>
                  </a:txBody>
                  <a:tcPr/>
                </a:tc>
                <a:tc>
                  <a:txBody>
                    <a:bodyPr/>
                    <a:lstStyle/>
                    <a:p>
                      <a:r>
                        <a:rPr lang="es-MX" dirty="0" smtClean="0"/>
                        <a:t>Sábado</a:t>
                      </a:r>
                      <a:r>
                        <a:rPr lang="es-MX" baseline="0" dirty="0" smtClean="0"/>
                        <a:t> </a:t>
                      </a:r>
                      <a:endParaRPr lang="es-MX" dirty="0"/>
                    </a:p>
                  </a:txBody>
                  <a:tcPr/>
                </a:tc>
                <a:tc>
                  <a:txBody>
                    <a:bodyPr/>
                    <a:lstStyle/>
                    <a:p>
                      <a:r>
                        <a:rPr lang="es-MX" dirty="0" smtClean="0"/>
                        <a:t>Domingo </a:t>
                      </a:r>
                      <a:endParaRPr lang="es-MX" dirty="0"/>
                    </a:p>
                  </a:txBody>
                  <a:tcPr/>
                </a:tc>
              </a:tr>
              <a:tr h="436134">
                <a:tc>
                  <a:txBody>
                    <a:bodyPr/>
                    <a:lstStyle/>
                    <a:p>
                      <a:r>
                        <a:rPr lang="es-MX" dirty="0" smtClean="0"/>
                        <a:t>1 (Solicitud)</a:t>
                      </a:r>
                      <a:endParaRPr lang="es-MX" dirty="0"/>
                    </a:p>
                  </a:txBody>
                  <a:tcPr/>
                </a:tc>
                <a:tc>
                  <a:txBody>
                    <a:bodyPr/>
                    <a:lstStyle/>
                    <a:p>
                      <a:r>
                        <a:rPr lang="es-MX" dirty="0" smtClean="0"/>
                        <a:t>2</a:t>
                      </a:r>
                      <a:endParaRPr lang="es-MX" dirty="0"/>
                    </a:p>
                  </a:txBody>
                  <a:tcPr/>
                </a:tc>
                <a:tc>
                  <a:txBody>
                    <a:bodyPr/>
                    <a:lstStyle/>
                    <a:p>
                      <a:r>
                        <a:rPr lang="es-MX" dirty="0" smtClean="0"/>
                        <a:t>3</a:t>
                      </a:r>
                      <a:endParaRPr lang="es-MX" dirty="0"/>
                    </a:p>
                  </a:txBody>
                  <a:tcPr/>
                </a:tc>
                <a:tc>
                  <a:txBody>
                    <a:bodyPr/>
                    <a:lstStyle/>
                    <a:p>
                      <a:r>
                        <a:rPr lang="es-MX" dirty="0" smtClean="0"/>
                        <a:t>4</a:t>
                      </a:r>
                      <a:endParaRPr lang="es-MX" dirty="0"/>
                    </a:p>
                  </a:txBody>
                  <a:tcPr/>
                </a:tc>
                <a:tc>
                  <a:txBody>
                    <a:bodyPr/>
                    <a:lstStyle/>
                    <a:p>
                      <a:r>
                        <a:rPr lang="es-MX" dirty="0" smtClean="0"/>
                        <a:t>5</a:t>
                      </a:r>
                      <a:endParaRPr lang="es-MX" dirty="0"/>
                    </a:p>
                  </a:txBody>
                  <a:tcPr/>
                </a:tc>
                <a:tc>
                  <a:txBody>
                    <a:bodyPr/>
                    <a:lstStyle/>
                    <a:p>
                      <a:r>
                        <a:rPr lang="es-MX" dirty="0" smtClean="0">
                          <a:solidFill>
                            <a:srgbClr val="FF0000"/>
                          </a:solidFill>
                        </a:rPr>
                        <a:t>6</a:t>
                      </a:r>
                      <a:endParaRPr lang="es-MX" dirty="0">
                        <a:solidFill>
                          <a:srgbClr val="FF0000"/>
                        </a:solidFill>
                      </a:endParaRPr>
                    </a:p>
                  </a:txBody>
                  <a:tcPr/>
                </a:tc>
                <a:tc>
                  <a:txBody>
                    <a:bodyPr/>
                    <a:lstStyle/>
                    <a:p>
                      <a:r>
                        <a:rPr lang="es-MX" dirty="0" smtClean="0">
                          <a:solidFill>
                            <a:srgbClr val="FF0000"/>
                          </a:solidFill>
                        </a:rPr>
                        <a:t>7</a:t>
                      </a:r>
                      <a:endParaRPr lang="es-MX" dirty="0">
                        <a:solidFill>
                          <a:srgbClr val="FF0000"/>
                        </a:solidFill>
                      </a:endParaRPr>
                    </a:p>
                  </a:txBody>
                  <a:tcPr/>
                </a:tc>
              </a:tr>
              <a:tr h="824594">
                <a:tc>
                  <a:txBody>
                    <a:bodyPr/>
                    <a:lstStyle/>
                    <a:p>
                      <a:r>
                        <a:rPr lang="es-MX" dirty="0" smtClean="0"/>
                        <a:t>8</a:t>
                      </a:r>
                      <a:endParaRPr lang="es-MX" dirty="0"/>
                    </a:p>
                  </a:txBody>
                  <a:tcPr/>
                </a:tc>
                <a:tc>
                  <a:txBody>
                    <a:bodyPr/>
                    <a:lstStyle/>
                    <a:p>
                      <a:r>
                        <a:rPr lang="es-MX" dirty="0" smtClean="0"/>
                        <a:t>9</a:t>
                      </a:r>
                      <a:endParaRPr lang="es-MX" dirty="0"/>
                    </a:p>
                  </a:txBody>
                  <a:tcPr/>
                </a:tc>
                <a:tc>
                  <a:txBody>
                    <a:bodyPr/>
                    <a:lstStyle/>
                    <a:p>
                      <a:r>
                        <a:rPr lang="es-MX" dirty="0" smtClean="0"/>
                        <a:t>10</a:t>
                      </a:r>
                      <a:endParaRPr lang="es-MX" dirty="0"/>
                    </a:p>
                  </a:txBody>
                  <a:tcPr/>
                </a:tc>
                <a:tc>
                  <a:txBody>
                    <a:bodyPr/>
                    <a:lstStyle/>
                    <a:p>
                      <a:r>
                        <a:rPr lang="es-MX" dirty="0" smtClean="0"/>
                        <a:t>11(Respuesta)</a:t>
                      </a:r>
                      <a:endParaRPr lang="es-MX" dirty="0"/>
                    </a:p>
                  </a:txBody>
                  <a:tcPr/>
                </a:tc>
                <a:tc>
                  <a:txBody>
                    <a:bodyPr/>
                    <a:lstStyle/>
                    <a:p>
                      <a:r>
                        <a:rPr lang="es-MX" dirty="0" smtClean="0"/>
                        <a:t>12</a:t>
                      </a:r>
                      <a:endParaRPr lang="es-MX" dirty="0"/>
                    </a:p>
                  </a:txBody>
                  <a:tcPr/>
                </a:tc>
                <a:tc>
                  <a:txBody>
                    <a:bodyPr/>
                    <a:lstStyle/>
                    <a:p>
                      <a:r>
                        <a:rPr lang="es-MX" dirty="0" smtClean="0">
                          <a:solidFill>
                            <a:srgbClr val="FF0000"/>
                          </a:solidFill>
                        </a:rPr>
                        <a:t>13</a:t>
                      </a:r>
                      <a:endParaRPr lang="es-MX" dirty="0">
                        <a:solidFill>
                          <a:srgbClr val="FF0000"/>
                        </a:solidFill>
                      </a:endParaRPr>
                    </a:p>
                  </a:txBody>
                  <a:tcPr/>
                </a:tc>
                <a:tc>
                  <a:txBody>
                    <a:bodyPr/>
                    <a:lstStyle/>
                    <a:p>
                      <a:r>
                        <a:rPr lang="es-MX" dirty="0" smtClean="0">
                          <a:solidFill>
                            <a:srgbClr val="FF0000"/>
                          </a:solidFill>
                        </a:rPr>
                        <a:t>14</a:t>
                      </a:r>
                      <a:endParaRPr lang="es-MX" dirty="0">
                        <a:solidFill>
                          <a:srgbClr val="FF0000"/>
                        </a:solidFill>
                      </a:endParaRPr>
                    </a:p>
                  </a:txBody>
                  <a:tcPr/>
                </a:tc>
              </a:tr>
              <a:tr h="436134">
                <a:tc>
                  <a:txBody>
                    <a:bodyPr/>
                    <a:lstStyle/>
                    <a:p>
                      <a:r>
                        <a:rPr lang="es-MX" dirty="0" smtClean="0"/>
                        <a:t>15</a:t>
                      </a:r>
                      <a:endParaRPr lang="es-MX" dirty="0"/>
                    </a:p>
                  </a:txBody>
                  <a:tcPr/>
                </a:tc>
                <a:tc>
                  <a:txBody>
                    <a:bodyPr/>
                    <a:lstStyle/>
                    <a:p>
                      <a:r>
                        <a:rPr lang="es-MX" dirty="0" smtClean="0"/>
                        <a:t>16</a:t>
                      </a:r>
                      <a:endParaRPr lang="es-MX" dirty="0"/>
                    </a:p>
                  </a:txBody>
                  <a:tcPr/>
                </a:tc>
                <a:tc>
                  <a:txBody>
                    <a:bodyPr/>
                    <a:lstStyle/>
                    <a:p>
                      <a:r>
                        <a:rPr lang="es-MX" dirty="0" smtClean="0"/>
                        <a:t>17</a:t>
                      </a:r>
                      <a:endParaRPr lang="es-MX" dirty="0"/>
                    </a:p>
                  </a:txBody>
                  <a:tcPr/>
                </a:tc>
                <a:tc>
                  <a:txBody>
                    <a:bodyPr/>
                    <a:lstStyle/>
                    <a:p>
                      <a:r>
                        <a:rPr lang="es-MX" dirty="0" smtClean="0"/>
                        <a:t>18</a:t>
                      </a:r>
                      <a:endParaRPr lang="es-MX" dirty="0"/>
                    </a:p>
                  </a:txBody>
                  <a:tcPr/>
                </a:tc>
                <a:tc>
                  <a:txBody>
                    <a:bodyPr/>
                    <a:lstStyle/>
                    <a:p>
                      <a:r>
                        <a:rPr lang="es-MX" dirty="0" smtClean="0"/>
                        <a:t>19</a:t>
                      </a:r>
                      <a:endParaRPr lang="es-MX" dirty="0"/>
                    </a:p>
                  </a:txBody>
                  <a:tcPr/>
                </a:tc>
                <a:tc>
                  <a:txBody>
                    <a:bodyPr/>
                    <a:lstStyle/>
                    <a:p>
                      <a:r>
                        <a:rPr lang="es-MX" dirty="0" smtClean="0">
                          <a:solidFill>
                            <a:srgbClr val="FF0000"/>
                          </a:solidFill>
                        </a:rPr>
                        <a:t>20</a:t>
                      </a:r>
                      <a:endParaRPr lang="es-MX" dirty="0">
                        <a:solidFill>
                          <a:srgbClr val="FF0000"/>
                        </a:solidFill>
                      </a:endParaRPr>
                    </a:p>
                  </a:txBody>
                  <a:tcPr/>
                </a:tc>
                <a:tc>
                  <a:txBody>
                    <a:bodyPr/>
                    <a:lstStyle/>
                    <a:p>
                      <a:r>
                        <a:rPr lang="es-MX" dirty="0" smtClean="0">
                          <a:solidFill>
                            <a:srgbClr val="FF0000"/>
                          </a:solidFill>
                        </a:rPr>
                        <a:t>21</a:t>
                      </a:r>
                      <a:endParaRPr lang="es-MX" dirty="0">
                        <a:solidFill>
                          <a:srgbClr val="FF0000"/>
                        </a:solidFill>
                      </a:endParaRPr>
                    </a:p>
                  </a:txBody>
                  <a:tcPr/>
                </a:tc>
              </a:tr>
              <a:tr h="436134">
                <a:tc>
                  <a:txBody>
                    <a:bodyPr/>
                    <a:lstStyle/>
                    <a:p>
                      <a:r>
                        <a:rPr lang="es-MX" dirty="0" smtClean="0"/>
                        <a:t>22</a:t>
                      </a:r>
                      <a:endParaRPr lang="es-MX" dirty="0"/>
                    </a:p>
                  </a:txBody>
                  <a:tcPr/>
                </a:tc>
                <a:tc>
                  <a:txBody>
                    <a:bodyPr/>
                    <a:lstStyle/>
                    <a:p>
                      <a:r>
                        <a:rPr lang="es-MX" dirty="0" smtClean="0"/>
                        <a:t>23</a:t>
                      </a:r>
                      <a:endParaRPr lang="es-MX" dirty="0"/>
                    </a:p>
                  </a:txBody>
                  <a:tcPr/>
                </a:tc>
                <a:tc>
                  <a:txBody>
                    <a:bodyPr/>
                    <a:lstStyle/>
                    <a:p>
                      <a:r>
                        <a:rPr lang="es-MX" dirty="0" smtClean="0"/>
                        <a:t>24</a:t>
                      </a:r>
                      <a:endParaRPr lang="es-MX" dirty="0"/>
                    </a:p>
                  </a:txBody>
                  <a:tcPr/>
                </a:tc>
                <a:tc>
                  <a:txBody>
                    <a:bodyPr/>
                    <a:lstStyle/>
                    <a:p>
                      <a:r>
                        <a:rPr lang="es-MX" dirty="0" smtClean="0"/>
                        <a:t>25</a:t>
                      </a:r>
                      <a:endParaRPr lang="es-MX" dirty="0"/>
                    </a:p>
                  </a:txBody>
                  <a:tcPr/>
                </a:tc>
                <a:tc>
                  <a:txBody>
                    <a:bodyPr/>
                    <a:lstStyle/>
                    <a:p>
                      <a:r>
                        <a:rPr lang="es-MX" dirty="0" smtClean="0"/>
                        <a:t>26</a:t>
                      </a:r>
                      <a:endParaRPr lang="es-MX" dirty="0"/>
                    </a:p>
                  </a:txBody>
                  <a:tcPr/>
                </a:tc>
                <a:tc>
                  <a:txBody>
                    <a:bodyPr/>
                    <a:lstStyle/>
                    <a:p>
                      <a:r>
                        <a:rPr lang="es-MX" dirty="0" smtClean="0">
                          <a:solidFill>
                            <a:srgbClr val="FF0000"/>
                          </a:solidFill>
                        </a:rPr>
                        <a:t>27</a:t>
                      </a:r>
                      <a:endParaRPr lang="es-MX" dirty="0">
                        <a:solidFill>
                          <a:srgbClr val="FF0000"/>
                        </a:solidFill>
                      </a:endParaRPr>
                    </a:p>
                  </a:txBody>
                  <a:tcPr/>
                </a:tc>
                <a:tc>
                  <a:txBody>
                    <a:bodyPr/>
                    <a:lstStyle/>
                    <a:p>
                      <a:r>
                        <a:rPr lang="es-MX" dirty="0" smtClean="0">
                          <a:solidFill>
                            <a:srgbClr val="FF0000"/>
                          </a:solidFill>
                        </a:rPr>
                        <a:t>28</a:t>
                      </a:r>
                      <a:endParaRPr lang="es-MX" dirty="0">
                        <a:solidFill>
                          <a:srgbClr val="FF0000"/>
                        </a:solidFill>
                      </a:endParaRPr>
                    </a:p>
                  </a:txBody>
                  <a:tcPr/>
                </a:tc>
              </a:tr>
              <a:tr h="436134">
                <a:tc>
                  <a:txBody>
                    <a:bodyPr/>
                    <a:lstStyle/>
                    <a:p>
                      <a:r>
                        <a:rPr lang="es-MX" dirty="0" smtClean="0"/>
                        <a:t>29</a:t>
                      </a:r>
                      <a:endParaRPr lang="es-MX" dirty="0"/>
                    </a:p>
                  </a:txBody>
                  <a:tcPr/>
                </a:tc>
                <a:tc>
                  <a:txBody>
                    <a:bodyPr/>
                    <a:lstStyle/>
                    <a:p>
                      <a:r>
                        <a:rPr lang="es-MX" dirty="0" smtClean="0"/>
                        <a:t>30</a:t>
                      </a:r>
                      <a:endParaRPr lang="es-MX" dirty="0"/>
                    </a:p>
                  </a:txBody>
                  <a:tcPr/>
                </a:tc>
                <a:tc>
                  <a:txBody>
                    <a:bodyPr/>
                    <a:lstStyle/>
                    <a:p>
                      <a:r>
                        <a:rPr lang="es-MX" dirty="0" smtClean="0"/>
                        <a:t>31</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436134">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tr>
            </a:tbl>
          </a:graphicData>
        </a:graphic>
      </p:graphicFrame>
      <p:sp>
        <p:nvSpPr>
          <p:cNvPr id="5" name="Rectángulo 4"/>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6"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redondeado 6"/>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9" name="Rectángulo 8"/>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4797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Tiempo de respuesta a solicitud con prevención </a:t>
            </a:r>
            <a:endParaRPr lang="es-MX" dirty="0"/>
          </a:p>
        </p:txBody>
      </p:sp>
      <p:graphicFrame>
        <p:nvGraphicFramePr>
          <p:cNvPr id="4" name="3 Marcador de contenido"/>
          <p:cNvGraphicFramePr>
            <a:graphicFrameLocks noGrp="1"/>
          </p:cNvGraphicFramePr>
          <p:nvPr>
            <p:ph idx="1"/>
            <p:extLst/>
          </p:nvPr>
        </p:nvGraphicFramePr>
        <p:xfrm>
          <a:off x="1991544" y="1700808"/>
          <a:ext cx="8435280" cy="4916110"/>
        </p:xfrm>
        <a:graphic>
          <a:graphicData uri="http://schemas.openxmlformats.org/drawingml/2006/table">
            <a:tbl>
              <a:tblPr firstRow="1" bandRow="1">
                <a:tableStyleId>{5C22544A-7EE6-4342-B048-85BDC9FD1C3A}</a:tableStyleId>
              </a:tblPr>
              <a:tblGrid>
                <a:gridCol w="1474304"/>
                <a:gridCol w="881511"/>
                <a:gridCol w="1339029"/>
                <a:gridCol w="1265858"/>
                <a:gridCol w="976192"/>
                <a:gridCol w="1185375"/>
                <a:gridCol w="1313011"/>
              </a:tblGrid>
              <a:tr h="426249">
                <a:tc>
                  <a:txBody>
                    <a:bodyPr/>
                    <a:lstStyle/>
                    <a:p>
                      <a:r>
                        <a:rPr lang="es-MX" dirty="0" smtClean="0"/>
                        <a:t>Lunes</a:t>
                      </a:r>
                      <a:r>
                        <a:rPr lang="es-MX" baseline="0" dirty="0" smtClean="0"/>
                        <a:t> </a:t>
                      </a:r>
                      <a:endParaRPr lang="es-MX" dirty="0"/>
                    </a:p>
                  </a:txBody>
                  <a:tcPr/>
                </a:tc>
                <a:tc>
                  <a:txBody>
                    <a:bodyPr/>
                    <a:lstStyle/>
                    <a:p>
                      <a:r>
                        <a:rPr lang="es-MX" dirty="0" smtClean="0"/>
                        <a:t>Martes</a:t>
                      </a:r>
                      <a:endParaRPr lang="es-MX" dirty="0"/>
                    </a:p>
                  </a:txBody>
                  <a:tcPr/>
                </a:tc>
                <a:tc>
                  <a:txBody>
                    <a:bodyPr/>
                    <a:lstStyle/>
                    <a:p>
                      <a:r>
                        <a:rPr lang="es-MX" dirty="0" smtClean="0"/>
                        <a:t>Miércoles </a:t>
                      </a:r>
                      <a:endParaRPr lang="es-MX" dirty="0"/>
                    </a:p>
                  </a:txBody>
                  <a:tcPr/>
                </a:tc>
                <a:tc>
                  <a:txBody>
                    <a:bodyPr/>
                    <a:lstStyle/>
                    <a:p>
                      <a:r>
                        <a:rPr lang="es-MX" dirty="0" smtClean="0"/>
                        <a:t>Jueves </a:t>
                      </a:r>
                      <a:endParaRPr lang="es-MX" dirty="0"/>
                    </a:p>
                  </a:txBody>
                  <a:tcPr/>
                </a:tc>
                <a:tc>
                  <a:txBody>
                    <a:bodyPr/>
                    <a:lstStyle/>
                    <a:p>
                      <a:r>
                        <a:rPr lang="es-MX" dirty="0" smtClean="0"/>
                        <a:t>Viernes </a:t>
                      </a:r>
                      <a:endParaRPr lang="es-MX" dirty="0"/>
                    </a:p>
                  </a:txBody>
                  <a:tcPr/>
                </a:tc>
                <a:tc>
                  <a:txBody>
                    <a:bodyPr/>
                    <a:lstStyle/>
                    <a:p>
                      <a:r>
                        <a:rPr lang="es-MX" dirty="0" smtClean="0"/>
                        <a:t>Sábado</a:t>
                      </a:r>
                      <a:r>
                        <a:rPr lang="es-MX" baseline="0" dirty="0" smtClean="0"/>
                        <a:t> </a:t>
                      </a:r>
                      <a:endParaRPr lang="es-MX" dirty="0"/>
                    </a:p>
                  </a:txBody>
                  <a:tcPr/>
                </a:tc>
                <a:tc>
                  <a:txBody>
                    <a:bodyPr/>
                    <a:lstStyle/>
                    <a:p>
                      <a:r>
                        <a:rPr lang="es-MX" dirty="0" smtClean="0"/>
                        <a:t>Domingo </a:t>
                      </a:r>
                      <a:endParaRPr lang="es-MX" dirty="0"/>
                    </a:p>
                  </a:txBody>
                  <a:tcPr/>
                </a:tc>
              </a:tr>
              <a:tr h="625573">
                <a:tc>
                  <a:txBody>
                    <a:bodyPr/>
                    <a:lstStyle/>
                    <a:p>
                      <a:r>
                        <a:rPr lang="es-MX" dirty="0" smtClean="0"/>
                        <a:t>1 (Solicitud)</a:t>
                      </a:r>
                      <a:endParaRPr lang="es-MX" dirty="0"/>
                    </a:p>
                  </a:txBody>
                  <a:tcPr/>
                </a:tc>
                <a:tc>
                  <a:txBody>
                    <a:bodyPr/>
                    <a:lstStyle/>
                    <a:p>
                      <a:r>
                        <a:rPr lang="es-MX" dirty="0" smtClean="0"/>
                        <a:t>2</a:t>
                      </a:r>
                      <a:endParaRPr lang="es-MX" dirty="0"/>
                    </a:p>
                  </a:txBody>
                  <a:tcPr/>
                </a:tc>
                <a:tc>
                  <a:txBody>
                    <a:bodyPr/>
                    <a:lstStyle/>
                    <a:p>
                      <a:r>
                        <a:rPr lang="es-MX" dirty="0" smtClean="0"/>
                        <a:t>3 (Prevención)</a:t>
                      </a:r>
                      <a:endParaRPr lang="es-MX" dirty="0"/>
                    </a:p>
                  </a:txBody>
                  <a:tcPr/>
                </a:tc>
                <a:tc>
                  <a:txBody>
                    <a:bodyPr/>
                    <a:lstStyle/>
                    <a:p>
                      <a:r>
                        <a:rPr lang="es-MX" dirty="0" smtClean="0"/>
                        <a:t>4</a:t>
                      </a:r>
                      <a:endParaRPr lang="es-MX" dirty="0"/>
                    </a:p>
                  </a:txBody>
                  <a:tcPr/>
                </a:tc>
                <a:tc>
                  <a:txBody>
                    <a:bodyPr/>
                    <a:lstStyle/>
                    <a:p>
                      <a:r>
                        <a:rPr lang="es-MX" dirty="0" smtClean="0"/>
                        <a:t>5</a:t>
                      </a:r>
                      <a:endParaRPr lang="es-MX" dirty="0"/>
                    </a:p>
                  </a:txBody>
                  <a:tcPr/>
                </a:tc>
                <a:tc>
                  <a:txBody>
                    <a:bodyPr/>
                    <a:lstStyle/>
                    <a:p>
                      <a:r>
                        <a:rPr lang="es-MX" dirty="0" smtClean="0">
                          <a:solidFill>
                            <a:srgbClr val="FF0000"/>
                          </a:solidFill>
                        </a:rPr>
                        <a:t>6</a:t>
                      </a:r>
                      <a:endParaRPr lang="es-MX" dirty="0">
                        <a:solidFill>
                          <a:srgbClr val="FF0000"/>
                        </a:solidFill>
                      </a:endParaRPr>
                    </a:p>
                  </a:txBody>
                  <a:tcPr/>
                </a:tc>
                <a:tc>
                  <a:txBody>
                    <a:bodyPr/>
                    <a:lstStyle/>
                    <a:p>
                      <a:r>
                        <a:rPr lang="es-MX" dirty="0" smtClean="0">
                          <a:solidFill>
                            <a:srgbClr val="FF0000"/>
                          </a:solidFill>
                        </a:rPr>
                        <a:t>7</a:t>
                      </a:r>
                      <a:endParaRPr lang="es-MX" dirty="0">
                        <a:solidFill>
                          <a:srgbClr val="FF0000"/>
                        </a:solidFill>
                      </a:endParaRPr>
                    </a:p>
                  </a:txBody>
                  <a:tcPr/>
                </a:tc>
              </a:tr>
              <a:tr h="1382314">
                <a:tc>
                  <a:txBody>
                    <a:bodyPr/>
                    <a:lstStyle/>
                    <a:p>
                      <a:r>
                        <a:rPr lang="es-MX" dirty="0" smtClean="0"/>
                        <a:t>8 (Contestación a prevención)</a:t>
                      </a:r>
                      <a:endParaRPr lang="es-MX" dirty="0"/>
                    </a:p>
                  </a:txBody>
                  <a:tcPr/>
                </a:tc>
                <a:tc>
                  <a:txBody>
                    <a:bodyPr/>
                    <a:lstStyle/>
                    <a:p>
                      <a:r>
                        <a:rPr lang="es-MX" dirty="0" smtClean="0"/>
                        <a:t>9</a:t>
                      </a:r>
                      <a:endParaRPr lang="es-MX" dirty="0"/>
                    </a:p>
                  </a:txBody>
                  <a:tcPr/>
                </a:tc>
                <a:tc>
                  <a:txBody>
                    <a:bodyPr/>
                    <a:lstStyle/>
                    <a:p>
                      <a:r>
                        <a:rPr lang="es-MX" dirty="0" smtClean="0"/>
                        <a:t>10</a:t>
                      </a:r>
                      <a:endParaRPr lang="es-MX" dirty="0"/>
                    </a:p>
                  </a:txBody>
                  <a:tcPr/>
                </a:tc>
                <a:tc>
                  <a:txBody>
                    <a:bodyPr/>
                    <a:lstStyle/>
                    <a:p>
                      <a:r>
                        <a:rPr lang="es-MX" dirty="0" smtClean="0"/>
                        <a:t>11</a:t>
                      </a:r>
                      <a:endParaRPr lang="es-MX" dirty="0"/>
                    </a:p>
                  </a:txBody>
                  <a:tcPr/>
                </a:tc>
                <a:tc>
                  <a:txBody>
                    <a:bodyPr/>
                    <a:lstStyle/>
                    <a:p>
                      <a:r>
                        <a:rPr lang="es-MX" dirty="0" smtClean="0"/>
                        <a:t>12</a:t>
                      </a:r>
                      <a:endParaRPr lang="es-MX" dirty="0"/>
                    </a:p>
                  </a:txBody>
                  <a:tcPr/>
                </a:tc>
                <a:tc>
                  <a:txBody>
                    <a:bodyPr/>
                    <a:lstStyle/>
                    <a:p>
                      <a:r>
                        <a:rPr lang="es-MX" dirty="0" smtClean="0">
                          <a:solidFill>
                            <a:srgbClr val="FF0000"/>
                          </a:solidFill>
                        </a:rPr>
                        <a:t>13</a:t>
                      </a:r>
                      <a:endParaRPr lang="es-MX" dirty="0">
                        <a:solidFill>
                          <a:srgbClr val="FF0000"/>
                        </a:solidFill>
                      </a:endParaRPr>
                    </a:p>
                  </a:txBody>
                  <a:tcPr/>
                </a:tc>
                <a:tc>
                  <a:txBody>
                    <a:bodyPr/>
                    <a:lstStyle/>
                    <a:p>
                      <a:r>
                        <a:rPr lang="es-MX" dirty="0" smtClean="0">
                          <a:solidFill>
                            <a:srgbClr val="FF0000"/>
                          </a:solidFill>
                        </a:rPr>
                        <a:t>14</a:t>
                      </a:r>
                      <a:endParaRPr lang="es-MX" dirty="0">
                        <a:solidFill>
                          <a:srgbClr val="FF0000"/>
                        </a:solidFill>
                      </a:endParaRPr>
                    </a:p>
                  </a:txBody>
                  <a:tcPr/>
                </a:tc>
              </a:tr>
              <a:tr h="625573">
                <a:tc>
                  <a:txBody>
                    <a:bodyPr/>
                    <a:lstStyle/>
                    <a:p>
                      <a:r>
                        <a:rPr lang="es-MX" dirty="0" smtClean="0"/>
                        <a:t>15</a:t>
                      </a:r>
                      <a:endParaRPr lang="es-MX" dirty="0"/>
                    </a:p>
                  </a:txBody>
                  <a:tcPr/>
                </a:tc>
                <a:tc>
                  <a:txBody>
                    <a:bodyPr/>
                    <a:lstStyle/>
                    <a:p>
                      <a:r>
                        <a:rPr lang="es-MX" dirty="0" smtClean="0"/>
                        <a:t>16</a:t>
                      </a:r>
                      <a:endParaRPr lang="es-MX" dirty="0"/>
                    </a:p>
                  </a:txBody>
                  <a:tcPr/>
                </a:tc>
                <a:tc>
                  <a:txBody>
                    <a:bodyPr/>
                    <a:lstStyle/>
                    <a:p>
                      <a:r>
                        <a:rPr lang="es-MX" dirty="0" smtClean="0"/>
                        <a:t>17</a:t>
                      </a:r>
                      <a:endParaRPr lang="es-MX" dirty="0"/>
                    </a:p>
                  </a:txBody>
                  <a:tcPr/>
                </a:tc>
                <a:tc>
                  <a:txBody>
                    <a:bodyPr/>
                    <a:lstStyle/>
                    <a:p>
                      <a:r>
                        <a:rPr lang="es-MX" dirty="0" smtClean="0"/>
                        <a:t>18 (Respuesta)</a:t>
                      </a:r>
                      <a:endParaRPr lang="es-MX" dirty="0"/>
                    </a:p>
                  </a:txBody>
                  <a:tcPr/>
                </a:tc>
                <a:tc>
                  <a:txBody>
                    <a:bodyPr/>
                    <a:lstStyle/>
                    <a:p>
                      <a:r>
                        <a:rPr lang="es-MX" dirty="0" smtClean="0"/>
                        <a:t>19</a:t>
                      </a:r>
                      <a:endParaRPr lang="es-MX" dirty="0"/>
                    </a:p>
                  </a:txBody>
                  <a:tcPr/>
                </a:tc>
                <a:tc>
                  <a:txBody>
                    <a:bodyPr/>
                    <a:lstStyle/>
                    <a:p>
                      <a:r>
                        <a:rPr lang="es-MX" dirty="0" smtClean="0">
                          <a:solidFill>
                            <a:srgbClr val="FF0000"/>
                          </a:solidFill>
                        </a:rPr>
                        <a:t>20</a:t>
                      </a:r>
                      <a:endParaRPr lang="es-MX" dirty="0">
                        <a:solidFill>
                          <a:srgbClr val="FF0000"/>
                        </a:solidFill>
                      </a:endParaRPr>
                    </a:p>
                  </a:txBody>
                  <a:tcPr/>
                </a:tc>
                <a:tc>
                  <a:txBody>
                    <a:bodyPr/>
                    <a:lstStyle/>
                    <a:p>
                      <a:r>
                        <a:rPr lang="es-MX" dirty="0" smtClean="0">
                          <a:solidFill>
                            <a:srgbClr val="FF0000"/>
                          </a:solidFill>
                        </a:rPr>
                        <a:t>21</a:t>
                      </a:r>
                      <a:endParaRPr lang="es-MX" dirty="0">
                        <a:solidFill>
                          <a:srgbClr val="FF0000"/>
                        </a:solidFill>
                      </a:endParaRPr>
                    </a:p>
                  </a:txBody>
                  <a:tcPr/>
                </a:tc>
              </a:tr>
              <a:tr h="426249">
                <a:tc>
                  <a:txBody>
                    <a:bodyPr/>
                    <a:lstStyle/>
                    <a:p>
                      <a:r>
                        <a:rPr lang="es-MX" dirty="0" smtClean="0"/>
                        <a:t>22</a:t>
                      </a:r>
                      <a:endParaRPr lang="es-MX" dirty="0"/>
                    </a:p>
                  </a:txBody>
                  <a:tcPr/>
                </a:tc>
                <a:tc>
                  <a:txBody>
                    <a:bodyPr/>
                    <a:lstStyle/>
                    <a:p>
                      <a:r>
                        <a:rPr lang="es-MX" dirty="0" smtClean="0"/>
                        <a:t>23</a:t>
                      </a:r>
                      <a:endParaRPr lang="es-MX" dirty="0"/>
                    </a:p>
                  </a:txBody>
                  <a:tcPr/>
                </a:tc>
                <a:tc>
                  <a:txBody>
                    <a:bodyPr/>
                    <a:lstStyle/>
                    <a:p>
                      <a:r>
                        <a:rPr lang="es-MX" dirty="0" smtClean="0"/>
                        <a:t>24</a:t>
                      </a:r>
                      <a:endParaRPr lang="es-MX" dirty="0"/>
                    </a:p>
                  </a:txBody>
                  <a:tcPr/>
                </a:tc>
                <a:tc>
                  <a:txBody>
                    <a:bodyPr/>
                    <a:lstStyle/>
                    <a:p>
                      <a:r>
                        <a:rPr lang="es-MX" dirty="0" smtClean="0"/>
                        <a:t>25</a:t>
                      </a:r>
                      <a:endParaRPr lang="es-MX" dirty="0"/>
                    </a:p>
                  </a:txBody>
                  <a:tcPr/>
                </a:tc>
                <a:tc>
                  <a:txBody>
                    <a:bodyPr/>
                    <a:lstStyle/>
                    <a:p>
                      <a:r>
                        <a:rPr lang="es-MX" dirty="0" smtClean="0"/>
                        <a:t>26</a:t>
                      </a:r>
                      <a:endParaRPr lang="es-MX" dirty="0"/>
                    </a:p>
                  </a:txBody>
                  <a:tcPr/>
                </a:tc>
                <a:tc>
                  <a:txBody>
                    <a:bodyPr/>
                    <a:lstStyle/>
                    <a:p>
                      <a:r>
                        <a:rPr lang="es-MX" dirty="0" smtClean="0">
                          <a:solidFill>
                            <a:srgbClr val="FF0000"/>
                          </a:solidFill>
                        </a:rPr>
                        <a:t>27</a:t>
                      </a:r>
                      <a:endParaRPr lang="es-MX" dirty="0">
                        <a:solidFill>
                          <a:srgbClr val="FF0000"/>
                        </a:solidFill>
                      </a:endParaRPr>
                    </a:p>
                  </a:txBody>
                  <a:tcPr/>
                </a:tc>
                <a:tc>
                  <a:txBody>
                    <a:bodyPr/>
                    <a:lstStyle/>
                    <a:p>
                      <a:r>
                        <a:rPr lang="es-MX" dirty="0" smtClean="0">
                          <a:solidFill>
                            <a:srgbClr val="FF0000"/>
                          </a:solidFill>
                        </a:rPr>
                        <a:t>28</a:t>
                      </a:r>
                      <a:endParaRPr lang="es-MX" dirty="0">
                        <a:solidFill>
                          <a:srgbClr val="FF0000"/>
                        </a:solidFill>
                      </a:endParaRPr>
                    </a:p>
                  </a:txBody>
                  <a:tcPr/>
                </a:tc>
              </a:tr>
              <a:tr h="426249">
                <a:tc>
                  <a:txBody>
                    <a:bodyPr/>
                    <a:lstStyle/>
                    <a:p>
                      <a:r>
                        <a:rPr lang="es-MX" dirty="0" smtClean="0"/>
                        <a:t>29</a:t>
                      </a:r>
                      <a:endParaRPr lang="es-MX" dirty="0"/>
                    </a:p>
                  </a:txBody>
                  <a:tcPr/>
                </a:tc>
                <a:tc>
                  <a:txBody>
                    <a:bodyPr/>
                    <a:lstStyle/>
                    <a:p>
                      <a:r>
                        <a:rPr lang="es-MX" dirty="0" smtClean="0"/>
                        <a:t>30</a:t>
                      </a:r>
                      <a:endParaRPr lang="es-MX" dirty="0"/>
                    </a:p>
                  </a:txBody>
                  <a:tcPr/>
                </a:tc>
                <a:tc>
                  <a:txBody>
                    <a:bodyPr/>
                    <a:lstStyle/>
                    <a:p>
                      <a:r>
                        <a:rPr lang="es-MX" dirty="0" smtClean="0"/>
                        <a:t>31</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426249">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tr>
            </a:tbl>
          </a:graphicData>
        </a:graphic>
      </p:graphicFrame>
      <p:sp>
        <p:nvSpPr>
          <p:cNvPr id="5" name="Rectángulo 4"/>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6"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redondeado 6"/>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9" name="Rectángulo 8"/>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6242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Tiempo de respuesta a solicitud a través del Informe Especifico  </a:t>
            </a:r>
            <a:endParaRPr lang="es-MX" dirty="0"/>
          </a:p>
        </p:txBody>
      </p:sp>
      <p:graphicFrame>
        <p:nvGraphicFramePr>
          <p:cNvPr id="4" name="3 Marcador de contenido"/>
          <p:cNvGraphicFramePr>
            <a:graphicFrameLocks noGrp="1"/>
          </p:cNvGraphicFramePr>
          <p:nvPr>
            <p:ph idx="1"/>
            <p:extLst/>
          </p:nvPr>
        </p:nvGraphicFramePr>
        <p:xfrm>
          <a:off x="1991544" y="1700808"/>
          <a:ext cx="8435280" cy="5273586"/>
        </p:xfrm>
        <a:graphic>
          <a:graphicData uri="http://schemas.openxmlformats.org/drawingml/2006/table">
            <a:tbl>
              <a:tblPr firstRow="1" bandRow="1">
                <a:tableStyleId>{5C22544A-7EE6-4342-B048-85BDC9FD1C3A}</a:tableStyleId>
              </a:tblPr>
              <a:tblGrid>
                <a:gridCol w="1474304"/>
                <a:gridCol w="1189992"/>
                <a:gridCol w="1030548"/>
                <a:gridCol w="1265858"/>
                <a:gridCol w="976192"/>
                <a:gridCol w="1185375"/>
                <a:gridCol w="1313011"/>
              </a:tblGrid>
              <a:tr h="426249">
                <a:tc>
                  <a:txBody>
                    <a:bodyPr/>
                    <a:lstStyle/>
                    <a:p>
                      <a:r>
                        <a:rPr lang="es-MX" dirty="0" smtClean="0"/>
                        <a:t>Lunes</a:t>
                      </a:r>
                      <a:r>
                        <a:rPr lang="es-MX" baseline="0" dirty="0" smtClean="0"/>
                        <a:t> </a:t>
                      </a:r>
                      <a:endParaRPr lang="es-MX" dirty="0"/>
                    </a:p>
                  </a:txBody>
                  <a:tcPr/>
                </a:tc>
                <a:tc>
                  <a:txBody>
                    <a:bodyPr/>
                    <a:lstStyle/>
                    <a:p>
                      <a:r>
                        <a:rPr lang="es-MX" dirty="0" smtClean="0"/>
                        <a:t>Martes</a:t>
                      </a:r>
                      <a:endParaRPr lang="es-MX" dirty="0"/>
                    </a:p>
                  </a:txBody>
                  <a:tcPr/>
                </a:tc>
                <a:tc>
                  <a:txBody>
                    <a:bodyPr/>
                    <a:lstStyle/>
                    <a:p>
                      <a:r>
                        <a:rPr lang="es-MX" dirty="0" smtClean="0"/>
                        <a:t>Miércoles </a:t>
                      </a:r>
                      <a:endParaRPr lang="es-MX" dirty="0"/>
                    </a:p>
                  </a:txBody>
                  <a:tcPr/>
                </a:tc>
                <a:tc>
                  <a:txBody>
                    <a:bodyPr/>
                    <a:lstStyle/>
                    <a:p>
                      <a:r>
                        <a:rPr lang="es-MX" dirty="0" smtClean="0"/>
                        <a:t>Jueves </a:t>
                      </a:r>
                      <a:endParaRPr lang="es-MX" dirty="0"/>
                    </a:p>
                  </a:txBody>
                  <a:tcPr/>
                </a:tc>
                <a:tc>
                  <a:txBody>
                    <a:bodyPr/>
                    <a:lstStyle/>
                    <a:p>
                      <a:r>
                        <a:rPr lang="es-MX" dirty="0" smtClean="0"/>
                        <a:t>Viernes </a:t>
                      </a:r>
                      <a:endParaRPr lang="es-MX" dirty="0"/>
                    </a:p>
                  </a:txBody>
                  <a:tcPr/>
                </a:tc>
                <a:tc>
                  <a:txBody>
                    <a:bodyPr/>
                    <a:lstStyle/>
                    <a:p>
                      <a:r>
                        <a:rPr lang="es-MX" dirty="0" smtClean="0"/>
                        <a:t>Sábado</a:t>
                      </a:r>
                      <a:r>
                        <a:rPr lang="es-MX" baseline="0" dirty="0" smtClean="0"/>
                        <a:t> </a:t>
                      </a:r>
                      <a:endParaRPr lang="es-MX" dirty="0"/>
                    </a:p>
                  </a:txBody>
                  <a:tcPr/>
                </a:tc>
                <a:tc>
                  <a:txBody>
                    <a:bodyPr/>
                    <a:lstStyle/>
                    <a:p>
                      <a:r>
                        <a:rPr lang="es-MX" dirty="0" smtClean="0"/>
                        <a:t>Domingo </a:t>
                      </a:r>
                      <a:endParaRPr lang="es-MX" dirty="0"/>
                    </a:p>
                  </a:txBody>
                  <a:tcPr/>
                </a:tc>
              </a:tr>
              <a:tr h="625573">
                <a:tc>
                  <a:txBody>
                    <a:bodyPr/>
                    <a:lstStyle/>
                    <a:p>
                      <a:r>
                        <a:rPr lang="es-MX" dirty="0" smtClean="0"/>
                        <a:t>1 (Solicitud)</a:t>
                      </a:r>
                      <a:endParaRPr lang="es-MX" dirty="0"/>
                    </a:p>
                  </a:txBody>
                  <a:tcPr/>
                </a:tc>
                <a:tc>
                  <a:txBody>
                    <a:bodyPr/>
                    <a:lstStyle/>
                    <a:p>
                      <a:r>
                        <a:rPr lang="es-MX" dirty="0" smtClean="0"/>
                        <a:t>2</a:t>
                      </a:r>
                      <a:endParaRPr lang="es-MX" dirty="0"/>
                    </a:p>
                  </a:txBody>
                  <a:tcPr/>
                </a:tc>
                <a:tc>
                  <a:txBody>
                    <a:bodyPr/>
                    <a:lstStyle/>
                    <a:p>
                      <a:r>
                        <a:rPr lang="es-MX" dirty="0" smtClean="0"/>
                        <a:t>3 (Prevención)</a:t>
                      </a:r>
                      <a:endParaRPr lang="es-MX" dirty="0"/>
                    </a:p>
                  </a:txBody>
                  <a:tcPr/>
                </a:tc>
                <a:tc>
                  <a:txBody>
                    <a:bodyPr/>
                    <a:lstStyle/>
                    <a:p>
                      <a:r>
                        <a:rPr lang="es-MX" dirty="0" smtClean="0"/>
                        <a:t>4</a:t>
                      </a:r>
                      <a:endParaRPr lang="es-MX" dirty="0"/>
                    </a:p>
                  </a:txBody>
                  <a:tcPr/>
                </a:tc>
                <a:tc>
                  <a:txBody>
                    <a:bodyPr/>
                    <a:lstStyle/>
                    <a:p>
                      <a:r>
                        <a:rPr lang="es-MX" dirty="0" smtClean="0"/>
                        <a:t>5</a:t>
                      </a:r>
                      <a:endParaRPr lang="es-MX" dirty="0"/>
                    </a:p>
                  </a:txBody>
                  <a:tcPr/>
                </a:tc>
                <a:tc>
                  <a:txBody>
                    <a:bodyPr/>
                    <a:lstStyle/>
                    <a:p>
                      <a:r>
                        <a:rPr lang="es-MX" dirty="0" smtClean="0">
                          <a:solidFill>
                            <a:srgbClr val="FF0000"/>
                          </a:solidFill>
                        </a:rPr>
                        <a:t>6</a:t>
                      </a:r>
                      <a:endParaRPr lang="es-MX" dirty="0">
                        <a:solidFill>
                          <a:srgbClr val="FF0000"/>
                        </a:solidFill>
                      </a:endParaRPr>
                    </a:p>
                  </a:txBody>
                  <a:tcPr/>
                </a:tc>
                <a:tc>
                  <a:txBody>
                    <a:bodyPr/>
                    <a:lstStyle/>
                    <a:p>
                      <a:r>
                        <a:rPr lang="es-MX" dirty="0" smtClean="0">
                          <a:solidFill>
                            <a:srgbClr val="FF0000"/>
                          </a:solidFill>
                        </a:rPr>
                        <a:t>7</a:t>
                      </a:r>
                      <a:endParaRPr lang="es-MX" dirty="0">
                        <a:solidFill>
                          <a:srgbClr val="FF0000"/>
                        </a:solidFill>
                      </a:endParaRPr>
                    </a:p>
                  </a:txBody>
                  <a:tcPr/>
                </a:tc>
              </a:tr>
              <a:tr h="1037808">
                <a:tc>
                  <a:txBody>
                    <a:bodyPr/>
                    <a:lstStyle/>
                    <a:p>
                      <a:r>
                        <a:rPr lang="es-MX" dirty="0" smtClean="0"/>
                        <a:t>8 (Contestación a prevención)</a:t>
                      </a:r>
                      <a:endParaRPr lang="es-MX" dirty="0"/>
                    </a:p>
                  </a:txBody>
                  <a:tcPr/>
                </a:tc>
                <a:tc>
                  <a:txBody>
                    <a:bodyPr/>
                    <a:lstStyle/>
                    <a:p>
                      <a:r>
                        <a:rPr lang="es-MX" dirty="0" smtClean="0"/>
                        <a:t>9</a:t>
                      </a:r>
                      <a:endParaRPr lang="es-MX" dirty="0"/>
                    </a:p>
                  </a:txBody>
                  <a:tcPr/>
                </a:tc>
                <a:tc>
                  <a:txBody>
                    <a:bodyPr/>
                    <a:lstStyle/>
                    <a:p>
                      <a:r>
                        <a:rPr lang="es-MX" dirty="0" smtClean="0"/>
                        <a:t>10</a:t>
                      </a:r>
                      <a:endParaRPr lang="es-MX" dirty="0"/>
                    </a:p>
                  </a:txBody>
                  <a:tcPr/>
                </a:tc>
                <a:tc>
                  <a:txBody>
                    <a:bodyPr/>
                    <a:lstStyle/>
                    <a:p>
                      <a:r>
                        <a:rPr lang="es-MX" dirty="0" smtClean="0"/>
                        <a:t>11</a:t>
                      </a:r>
                      <a:endParaRPr lang="es-MX" dirty="0"/>
                    </a:p>
                  </a:txBody>
                  <a:tcPr/>
                </a:tc>
                <a:tc>
                  <a:txBody>
                    <a:bodyPr/>
                    <a:lstStyle/>
                    <a:p>
                      <a:r>
                        <a:rPr lang="es-MX" dirty="0" smtClean="0"/>
                        <a:t>12</a:t>
                      </a:r>
                      <a:endParaRPr lang="es-MX" dirty="0"/>
                    </a:p>
                  </a:txBody>
                  <a:tcPr/>
                </a:tc>
                <a:tc>
                  <a:txBody>
                    <a:bodyPr/>
                    <a:lstStyle/>
                    <a:p>
                      <a:r>
                        <a:rPr lang="es-MX" dirty="0" smtClean="0">
                          <a:solidFill>
                            <a:srgbClr val="FF0000"/>
                          </a:solidFill>
                        </a:rPr>
                        <a:t>13</a:t>
                      </a:r>
                      <a:endParaRPr lang="es-MX" dirty="0">
                        <a:solidFill>
                          <a:srgbClr val="FF0000"/>
                        </a:solidFill>
                      </a:endParaRPr>
                    </a:p>
                  </a:txBody>
                  <a:tcPr/>
                </a:tc>
                <a:tc>
                  <a:txBody>
                    <a:bodyPr/>
                    <a:lstStyle/>
                    <a:p>
                      <a:r>
                        <a:rPr lang="es-MX" dirty="0" smtClean="0">
                          <a:solidFill>
                            <a:srgbClr val="FF0000"/>
                          </a:solidFill>
                        </a:rPr>
                        <a:t>14</a:t>
                      </a:r>
                      <a:endParaRPr lang="es-MX" dirty="0">
                        <a:solidFill>
                          <a:srgbClr val="FF0000"/>
                        </a:solidFill>
                      </a:endParaRPr>
                    </a:p>
                  </a:txBody>
                  <a:tcPr/>
                </a:tc>
              </a:tr>
              <a:tr h="625573">
                <a:tc>
                  <a:txBody>
                    <a:bodyPr/>
                    <a:lstStyle/>
                    <a:p>
                      <a:r>
                        <a:rPr lang="es-MX" dirty="0" smtClean="0"/>
                        <a:t>15</a:t>
                      </a:r>
                      <a:endParaRPr lang="es-MX" dirty="0"/>
                    </a:p>
                  </a:txBody>
                  <a:tcPr/>
                </a:tc>
                <a:tc>
                  <a:txBody>
                    <a:bodyPr/>
                    <a:lstStyle/>
                    <a:p>
                      <a:r>
                        <a:rPr lang="es-MX" dirty="0" smtClean="0"/>
                        <a:t>16</a:t>
                      </a:r>
                      <a:endParaRPr lang="es-MX" dirty="0"/>
                    </a:p>
                  </a:txBody>
                  <a:tcPr/>
                </a:tc>
                <a:tc>
                  <a:txBody>
                    <a:bodyPr/>
                    <a:lstStyle/>
                    <a:p>
                      <a:r>
                        <a:rPr lang="es-MX" dirty="0" smtClean="0"/>
                        <a:t>17</a:t>
                      </a:r>
                      <a:endParaRPr lang="es-MX" dirty="0"/>
                    </a:p>
                  </a:txBody>
                  <a:tcPr/>
                </a:tc>
                <a:tc>
                  <a:txBody>
                    <a:bodyPr/>
                    <a:lstStyle/>
                    <a:p>
                      <a:r>
                        <a:rPr lang="es-MX" dirty="0" smtClean="0"/>
                        <a:t>18 (Respuesta)</a:t>
                      </a:r>
                      <a:endParaRPr lang="es-MX" dirty="0"/>
                    </a:p>
                  </a:txBody>
                  <a:tcPr/>
                </a:tc>
                <a:tc>
                  <a:txBody>
                    <a:bodyPr/>
                    <a:lstStyle/>
                    <a:p>
                      <a:r>
                        <a:rPr lang="es-MX" dirty="0" smtClean="0"/>
                        <a:t>19</a:t>
                      </a:r>
                      <a:endParaRPr lang="es-MX" dirty="0"/>
                    </a:p>
                  </a:txBody>
                  <a:tcPr/>
                </a:tc>
                <a:tc>
                  <a:txBody>
                    <a:bodyPr/>
                    <a:lstStyle/>
                    <a:p>
                      <a:r>
                        <a:rPr lang="es-MX" dirty="0" smtClean="0">
                          <a:solidFill>
                            <a:srgbClr val="FF0000"/>
                          </a:solidFill>
                        </a:rPr>
                        <a:t>20</a:t>
                      </a:r>
                      <a:endParaRPr lang="es-MX" dirty="0">
                        <a:solidFill>
                          <a:srgbClr val="FF0000"/>
                        </a:solidFill>
                      </a:endParaRPr>
                    </a:p>
                  </a:txBody>
                  <a:tcPr/>
                </a:tc>
                <a:tc>
                  <a:txBody>
                    <a:bodyPr/>
                    <a:lstStyle/>
                    <a:p>
                      <a:r>
                        <a:rPr lang="es-MX" dirty="0" smtClean="0">
                          <a:solidFill>
                            <a:srgbClr val="FF0000"/>
                          </a:solidFill>
                        </a:rPr>
                        <a:t>21</a:t>
                      </a:r>
                      <a:endParaRPr lang="es-MX" dirty="0">
                        <a:solidFill>
                          <a:srgbClr val="FF0000"/>
                        </a:solidFill>
                      </a:endParaRPr>
                    </a:p>
                  </a:txBody>
                  <a:tcPr/>
                </a:tc>
              </a:tr>
              <a:tr h="426249">
                <a:tc>
                  <a:txBody>
                    <a:bodyPr/>
                    <a:lstStyle/>
                    <a:p>
                      <a:r>
                        <a:rPr lang="es-MX" dirty="0" smtClean="0"/>
                        <a:t>22</a:t>
                      </a:r>
                      <a:endParaRPr lang="es-MX" dirty="0"/>
                    </a:p>
                  </a:txBody>
                  <a:tcPr/>
                </a:tc>
                <a:tc>
                  <a:txBody>
                    <a:bodyPr/>
                    <a:lstStyle/>
                    <a:p>
                      <a:r>
                        <a:rPr lang="es-MX" dirty="0" smtClean="0"/>
                        <a:t>23(</a:t>
                      </a:r>
                      <a:r>
                        <a:rPr lang="es-MX" baseline="0" dirty="0" smtClean="0"/>
                        <a:t> informe o prorroga)</a:t>
                      </a:r>
                      <a:endParaRPr lang="es-MX" dirty="0"/>
                    </a:p>
                  </a:txBody>
                  <a:tcPr/>
                </a:tc>
                <a:tc>
                  <a:txBody>
                    <a:bodyPr/>
                    <a:lstStyle/>
                    <a:p>
                      <a:r>
                        <a:rPr lang="es-MX" dirty="0" smtClean="0"/>
                        <a:t>24</a:t>
                      </a:r>
                      <a:endParaRPr lang="es-MX" dirty="0"/>
                    </a:p>
                  </a:txBody>
                  <a:tcPr/>
                </a:tc>
                <a:tc>
                  <a:txBody>
                    <a:bodyPr/>
                    <a:lstStyle/>
                    <a:p>
                      <a:r>
                        <a:rPr lang="es-MX" dirty="0" smtClean="0"/>
                        <a:t>25</a:t>
                      </a:r>
                      <a:endParaRPr lang="es-MX" dirty="0"/>
                    </a:p>
                  </a:txBody>
                  <a:tcPr/>
                </a:tc>
                <a:tc>
                  <a:txBody>
                    <a:bodyPr/>
                    <a:lstStyle/>
                    <a:p>
                      <a:r>
                        <a:rPr lang="es-MX" dirty="0" smtClean="0"/>
                        <a:t>26 (informe)</a:t>
                      </a:r>
                      <a:endParaRPr lang="es-MX" dirty="0"/>
                    </a:p>
                  </a:txBody>
                  <a:tcPr/>
                </a:tc>
                <a:tc>
                  <a:txBody>
                    <a:bodyPr/>
                    <a:lstStyle/>
                    <a:p>
                      <a:r>
                        <a:rPr lang="es-MX" dirty="0" smtClean="0">
                          <a:solidFill>
                            <a:srgbClr val="FF0000"/>
                          </a:solidFill>
                        </a:rPr>
                        <a:t>27</a:t>
                      </a:r>
                      <a:endParaRPr lang="es-MX" dirty="0">
                        <a:solidFill>
                          <a:srgbClr val="FF0000"/>
                        </a:solidFill>
                      </a:endParaRPr>
                    </a:p>
                  </a:txBody>
                  <a:tcPr/>
                </a:tc>
                <a:tc>
                  <a:txBody>
                    <a:bodyPr/>
                    <a:lstStyle/>
                    <a:p>
                      <a:r>
                        <a:rPr lang="es-MX" dirty="0" smtClean="0">
                          <a:solidFill>
                            <a:srgbClr val="FF0000"/>
                          </a:solidFill>
                        </a:rPr>
                        <a:t>28</a:t>
                      </a:r>
                      <a:endParaRPr lang="es-MX" dirty="0">
                        <a:solidFill>
                          <a:srgbClr val="FF0000"/>
                        </a:solidFill>
                      </a:endParaRPr>
                    </a:p>
                  </a:txBody>
                  <a:tcPr/>
                </a:tc>
              </a:tr>
              <a:tr h="426249">
                <a:tc>
                  <a:txBody>
                    <a:bodyPr/>
                    <a:lstStyle/>
                    <a:p>
                      <a:r>
                        <a:rPr lang="es-MX" dirty="0" smtClean="0"/>
                        <a:t>29</a:t>
                      </a:r>
                      <a:endParaRPr lang="es-MX" dirty="0"/>
                    </a:p>
                  </a:txBody>
                  <a:tcPr/>
                </a:tc>
                <a:tc>
                  <a:txBody>
                    <a:bodyPr/>
                    <a:lstStyle/>
                    <a:p>
                      <a:r>
                        <a:rPr lang="es-MX" dirty="0" smtClean="0"/>
                        <a:t>30</a:t>
                      </a:r>
                      <a:endParaRPr lang="es-MX" dirty="0"/>
                    </a:p>
                  </a:txBody>
                  <a:tcPr/>
                </a:tc>
                <a:tc>
                  <a:txBody>
                    <a:bodyPr/>
                    <a:lstStyle/>
                    <a:p>
                      <a:r>
                        <a:rPr lang="es-MX" dirty="0" smtClean="0"/>
                        <a:t>31</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426249">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tr>
            </a:tbl>
          </a:graphicData>
        </a:graphic>
      </p:graphicFrame>
      <p:sp>
        <p:nvSpPr>
          <p:cNvPr id="5" name="Rectángulo 4"/>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6"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redondeado 6"/>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9" name="Rectángulo 8"/>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10471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19536" y="-99392"/>
            <a:ext cx="8229600" cy="1143000"/>
          </a:xfrm>
        </p:spPr>
        <p:txBody>
          <a:bodyPr>
            <a:normAutofit/>
          </a:bodyPr>
          <a:lstStyle/>
          <a:p>
            <a:r>
              <a:rPr lang="es-MX" sz="2000" dirty="0"/>
              <a:t>Tiempo de respuesta a solicitud a través de la reproducción de documentos  </a:t>
            </a:r>
          </a:p>
        </p:txBody>
      </p:sp>
      <p:graphicFrame>
        <p:nvGraphicFramePr>
          <p:cNvPr id="4" name="3 Marcador de contenido"/>
          <p:cNvGraphicFramePr>
            <a:graphicFrameLocks noGrp="1"/>
          </p:cNvGraphicFramePr>
          <p:nvPr>
            <p:ph idx="1"/>
            <p:extLst/>
          </p:nvPr>
        </p:nvGraphicFramePr>
        <p:xfrm>
          <a:off x="1991544" y="692697"/>
          <a:ext cx="8435280" cy="6310377"/>
        </p:xfrm>
        <a:graphic>
          <a:graphicData uri="http://schemas.openxmlformats.org/drawingml/2006/table">
            <a:tbl>
              <a:tblPr firstRow="1" bandRow="1">
                <a:tableStyleId>{5C22544A-7EE6-4342-B048-85BDC9FD1C3A}</a:tableStyleId>
              </a:tblPr>
              <a:tblGrid>
                <a:gridCol w="1474304"/>
                <a:gridCol w="1189992"/>
                <a:gridCol w="1030548"/>
                <a:gridCol w="1265858"/>
                <a:gridCol w="976192"/>
                <a:gridCol w="1185375"/>
                <a:gridCol w="1313011"/>
              </a:tblGrid>
              <a:tr h="426249">
                <a:tc>
                  <a:txBody>
                    <a:bodyPr/>
                    <a:lstStyle/>
                    <a:p>
                      <a:r>
                        <a:rPr lang="es-MX" dirty="0" smtClean="0"/>
                        <a:t>Lunes</a:t>
                      </a:r>
                      <a:r>
                        <a:rPr lang="es-MX" baseline="0" dirty="0" smtClean="0"/>
                        <a:t> </a:t>
                      </a:r>
                      <a:endParaRPr lang="es-MX" dirty="0"/>
                    </a:p>
                  </a:txBody>
                  <a:tcPr/>
                </a:tc>
                <a:tc>
                  <a:txBody>
                    <a:bodyPr/>
                    <a:lstStyle/>
                    <a:p>
                      <a:r>
                        <a:rPr lang="es-MX" dirty="0" smtClean="0"/>
                        <a:t>Martes</a:t>
                      </a:r>
                      <a:endParaRPr lang="es-MX" dirty="0"/>
                    </a:p>
                  </a:txBody>
                  <a:tcPr/>
                </a:tc>
                <a:tc>
                  <a:txBody>
                    <a:bodyPr/>
                    <a:lstStyle/>
                    <a:p>
                      <a:r>
                        <a:rPr lang="es-MX" dirty="0" smtClean="0"/>
                        <a:t>Miércoles </a:t>
                      </a:r>
                      <a:endParaRPr lang="es-MX" dirty="0"/>
                    </a:p>
                  </a:txBody>
                  <a:tcPr/>
                </a:tc>
                <a:tc>
                  <a:txBody>
                    <a:bodyPr/>
                    <a:lstStyle/>
                    <a:p>
                      <a:r>
                        <a:rPr lang="es-MX" dirty="0" smtClean="0"/>
                        <a:t>Jueves </a:t>
                      </a:r>
                      <a:endParaRPr lang="es-MX" dirty="0"/>
                    </a:p>
                  </a:txBody>
                  <a:tcPr/>
                </a:tc>
                <a:tc>
                  <a:txBody>
                    <a:bodyPr/>
                    <a:lstStyle/>
                    <a:p>
                      <a:r>
                        <a:rPr lang="es-MX" dirty="0" smtClean="0"/>
                        <a:t>Viernes </a:t>
                      </a:r>
                      <a:endParaRPr lang="es-MX" dirty="0"/>
                    </a:p>
                  </a:txBody>
                  <a:tcPr/>
                </a:tc>
                <a:tc>
                  <a:txBody>
                    <a:bodyPr/>
                    <a:lstStyle/>
                    <a:p>
                      <a:r>
                        <a:rPr lang="es-MX" dirty="0" smtClean="0"/>
                        <a:t>Sábado</a:t>
                      </a:r>
                      <a:r>
                        <a:rPr lang="es-MX" baseline="0" dirty="0" smtClean="0"/>
                        <a:t> </a:t>
                      </a:r>
                      <a:endParaRPr lang="es-MX" dirty="0"/>
                    </a:p>
                  </a:txBody>
                  <a:tcPr/>
                </a:tc>
                <a:tc>
                  <a:txBody>
                    <a:bodyPr/>
                    <a:lstStyle/>
                    <a:p>
                      <a:r>
                        <a:rPr lang="es-MX" dirty="0" smtClean="0"/>
                        <a:t>Domingo </a:t>
                      </a:r>
                      <a:endParaRPr lang="es-MX" dirty="0"/>
                    </a:p>
                  </a:txBody>
                  <a:tcPr/>
                </a:tc>
              </a:tr>
              <a:tr h="625573">
                <a:tc>
                  <a:txBody>
                    <a:bodyPr/>
                    <a:lstStyle/>
                    <a:p>
                      <a:r>
                        <a:rPr lang="es-MX" dirty="0" smtClean="0"/>
                        <a:t>1 (Solicitud)</a:t>
                      </a:r>
                      <a:endParaRPr lang="es-MX" dirty="0"/>
                    </a:p>
                  </a:txBody>
                  <a:tcPr/>
                </a:tc>
                <a:tc>
                  <a:txBody>
                    <a:bodyPr/>
                    <a:lstStyle/>
                    <a:p>
                      <a:r>
                        <a:rPr lang="es-MX" dirty="0" smtClean="0"/>
                        <a:t>2</a:t>
                      </a:r>
                      <a:endParaRPr lang="es-MX" dirty="0"/>
                    </a:p>
                  </a:txBody>
                  <a:tcPr/>
                </a:tc>
                <a:tc>
                  <a:txBody>
                    <a:bodyPr/>
                    <a:lstStyle/>
                    <a:p>
                      <a:r>
                        <a:rPr lang="es-MX" dirty="0" smtClean="0"/>
                        <a:t>3 (Prevención)</a:t>
                      </a:r>
                      <a:endParaRPr lang="es-MX" dirty="0"/>
                    </a:p>
                  </a:txBody>
                  <a:tcPr/>
                </a:tc>
                <a:tc>
                  <a:txBody>
                    <a:bodyPr/>
                    <a:lstStyle/>
                    <a:p>
                      <a:r>
                        <a:rPr lang="es-MX" dirty="0" smtClean="0"/>
                        <a:t>4</a:t>
                      </a:r>
                      <a:endParaRPr lang="es-MX" dirty="0"/>
                    </a:p>
                  </a:txBody>
                  <a:tcPr/>
                </a:tc>
                <a:tc>
                  <a:txBody>
                    <a:bodyPr/>
                    <a:lstStyle/>
                    <a:p>
                      <a:r>
                        <a:rPr lang="es-MX" dirty="0" smtClean="0"/>
                        <a:t>5</a:t>
                      </a:r>
                      <a:endParaRPr lang="es-MX" dirty="0"/>
                    </a:p>
                  </a:txBody>
                  <a:tcPr/>
                </a:tc>
                <a:tc>
                  <a:txBody>
                    <a:bodyPr/>
                    <a:lstStyle/>
                    <a:p>
                      <a:r>
                        <a:rPr lang="es-MX" dirty="0" smtClean="0">
                          <a:solidFill>
                            <a:srgbClr val="FF0000"/>
                          </a:solidFill>
                        </a:rPr>
                        <a:t>6</a:t>
                      </a:r>
                      <a:endParaRPr lang="es-MX" dirty="0">
                        <a:solidFill>
                          <a:srgbClr val="FF0000"/>
                        </a:solidFill>
                      </a:endParaRPr>
                    </a:p>
                  </a:txBody>
                  <a:tcPr/>
                </a:tc>
                <a:tc>
                  <a:txBody>
                    <a:bodyPr/>
                    <a:lstStyle/>
                    <a:p>
                      <a:r>
                        <a:rPr lang="es-MX" dirty="0" smtClean="0">
                          <a:solidFill>
                            <a:srgbClr val="FF0000"/>
                          </a:solidFill>
                        </a:rPr>
                        <a:t>7</a:t>
                      </a:r>
                      <a:endParaRPr lang="es-MX" dirty="0">
                        <a:solidFill>
                          <a:srgbClr val="FF0000"/>
                        </a:solidFill>
                      </a:endParaRPr>
                    </a:p>
                  </a:txBody>
                  <a:tcPr/>
                </a:tc>
              </a:tr>
              <a:tr h="1037808">
                <a:tc>
                  <a:txBody>
                    <a:bodyPr/>
                    <a:lstStyle/>
                    <a:p>
                      <a:r>
                        <a:rPr lang="es-MX" dirty="0" smtClean="0"/>
                        <a:t>8 (Contestación a prevención)</a:t>
                      </a:r>
                      <a:endParaRPr lang="es-MX" dirty="0"/>
                    </a:p>
                  </a:txBody>
                  <a:tcPr/>
                </a:tc>
                <a:tc>
                  <a:txBody>
                    <a:bodyPr/>
                    <a:lstStyle/>
                    <a:p>
                      <a:r>
                        <a:rPr lang="es-MX" dirty="0" smtClean="0"/>
                        <a:t>9</a:t>
                      </a:r>
                      <a:endParaRPr lang="es-MX" dirty="0"/>
                    </a:p>
                  </a:txBody>
                  <a:tcPr/>
                </a:tc>
                <a:tc>
                  <a:txBody>
                    <a:bodyPr/>
                    <a:lstStyle/>
                    <a:p>
                      <a:r>
                        <a:rPr lang="es-MX" dirty="0" smtClean="0"/>
                        <a:t>10</a:t>
                      </a:r>
                      <a:endParaRPr lang="es-MX" dirty="0"/>
                    </a:p>
                  </a:txBody>
                  <a:tcPr/>
                </a:tc>
                <a:tc>
                  <a:txBody>
                    <a:bodyPr/>
                    <a:lstStyle/>
                    <a:p>
                      <a:r>
                        <a:rPr lang="es-MX" dirty="0" smtClean="0"/>
                        <a:t>11</a:t>
                      </a:r>
                      <a:endParaRPr lang="es-MX" dirty="0"/>
                    </a:p>
                  </a:txBody>
                  <a:tcPr/>
                </a:tc>
                <a:tc>
                  <a:txBody>
                    <a:bodyPr/>
                    <a:lstStyle/>
                    <a:p>
                      <a:r>
                        <a:rPr lang="es-MX" dirty="0" smtClean="0"/>
                        <a:t>12</a:t>
                      </a:r>
                      <a:endParaRPr lang="es-MX" dirty="0"/>
                    </a:p>
                  </a:txBody>
                  <a:tcPr/>
                </a:tc>
                <a:tc>
                  <a:txBody>
                    <a:bodyPr/>
                    <a:lstStyle/>
                    <a:p>
                      <a:r>
                        <a:rPr lang="es-MX" dirty="0" smtClean="0">
                          <a:solidFill>
                            <a:srgbClr val="FF0000"/>
                          </a:solidFill>
                        </a:rPr>
                        <a:t>13</a:t>
                      </a:r>
                      <a:endParaRPr lang="es-MX" dirty="0">
                        <a:solidFill>
                          <a:srgbClr val="FF0000"/>
                        </a:solidFill>
                      </a:endParaRPr>
                    </a:p>
                  </a:txBody>
                  <a:tcPr/>
                </a:tc>
                <a:tc>
                  <a:txBody>
                    <a:bodyPr/>
                    <a:lstStyle/>
                    <a:p>
                      <a:r>
                        <a:rPr lang="es-MX" dirty="0" smtClean="0">
                          <a:solidFill>
                            <a:srgbClr val="FF0000"/>
                          </a:solidFill>
                        </a:rPr>
                        <a:t>14</a:t>
                      </a:r>
                      <a:endParaRPr lang="es-MX" dirty="0">
                        <a:solidFill>
                          <a:srgbClr val="FF0000"/>
                        </a:solidFill>
                      </a:endParaRPr>
                    </a:p>
                  </a:txBody>
                  <a:tcPr/>
                </a:tc>
              </a:tr>
              <a:tr h="625573">
                <a:tc>
                  <a:txBody>
                    <a:bodyPr/>
                    <a:lstStyle/>
                    <a:p>
                      <a:r>
                        <a:rPr lang="es-MX" dirty="0" smtClean="0"/>
                        <a:t>15</a:t>
                      </a:r>
                      <a:endParaRPr lang="es-MX" dirty="0"/>
                    </a:p>
                  </a:txBody>
                  <a:tcPr/>
                </a:tc>
                <a:tc>
                  <a:txBody>
                    <a:bodyPr/>
                    <a:lstStyle/>
                    <a:p>
                      <a:r>
                        <a:rPr lang="es-MX" dirty="0" smtClean="0"/>
                        <a:t>16</a:t>
                      </a:r>
                      <a:endParaRPr lang="es-MX" dirty="0"/>
                    </a:p>
                  </a:txBody>
                  <a:tcPr/>
                </a:tc>
                <a:tc>
                  <a:txBody>
                    <a:bodyPr/>
                    <a:lstStyle/>
                    <a:p>
                      <a:r>
                        <a:rPr lang="es-MX" dirty="0" smtClean="0"/>
                        <a:t>17</a:t>
                      </a:r>
                      <a:endParaRPr lang="es-MX" dirty="0"/>
                    </a:p>
                  </a:txBody>
                  <a:tcPr/>
                </a:tc>
                <a:tc>
                  <a:txBody>
                    <a:bodyPr/>
                    <a:lstStyle/>
                    <a:p>
                      <a:r>
                        <a:rPr lang="es-MX" dirty="0" smtClean="0"/>
                        <a:t>18 (Respuesta)</a:t>
                      </a:r>
                      <a:endParaRPr lang="es-MX" dirty="0"/>
                    </a:p>
                  </a:txBody>
                  <a:tcPr/>
                </a:tc>
                <a:tc>
                  <a:txBody>
                    <a:bodyPr/>
                    <a:lstStyle/>
                    <a:p>
                      <a:r>
                        <a:rPr lang="es-MX" dirty="0" smtClean="0"/>
                        <a:t>19 pago de copias</a:t>
                      </a:r>
                      <a:endParaRPr lang="es-MX" dirty="0"/>
                    </a:p>
                  </a:txBody>
                  <a:tcPr/>
                </a:tc>
                <a:tc>
                  <a:txBody>
                    <a:bodyPr/>
                    <a:lstStyle/>
                    <a:p>
                      <a:r>
                        <a:rPr lang="es-MX" dirty="0" smtClean="0">
                          <a:solidFill>
                            <a:srgbClr val="FF0000"/>
                          </a:solidFill>
                        </a:rPr>
                        <a:t>20</a:t>
                      </a:r>
                      <a:endParaRPr lang="es-MX" dirty="0">
                        <a:solidFill>
                          <a:srgbClr val="FF0000"/>
                        </a:solidFill>
                      </a:endParaRPr>
                    </a:p>
                  </a:txBody>
                  <a:tcPr/>
                </a:tc>
                <a:tc>
                  <a:txBody>
                    <a:bodyPr/>
                    <a:lstStyle/>
                    <a:p>
                      <a:r>
                        <a:rPr lang="es-MX" dirty="0" smtClean="0">
                          <a:solidFill>
                            <a:srgbClr val="FF0000"/>
                          </a:solidFill>
                        </a:rPr>
                        <a:t>21</a:t>
                      </a:r>
                      <a:endParaRPr lang="es-MX" dirty="0">
                        <a:solidFill>
                          <a:srgbClr val="FF0000"/>
                        </a:solidFill>
                      </a:endParaRPr>
                    </a:p>
                  </a:txBody>
                  <a:tcPr/>
                </a:tc>
              </a:tr>
              <a:tr h="426249">
                <a:tc>
                  <a:txBody>
                    <a:bodyPr/>
                    <a:lstStyle/>
                    <a:p>
                      <a:r>
                        <a:rPr lang="es-MX" dirty="0" smtClean="0"/>
                        <a:t>22</a:t>
                      </a:r>
                      <a:endParaRPr lang="es-MX" dirty="0"/>
                    </a:p>
                  </a:txBody>
                  <a:tcPr/>
                </a:tc>
                <a:tc>
                  <a:txBody>
                    <a:bodyPr/>
                    <a:lstStyle/>
                    <a:p>
                      <a:r>
                        <a:rPr lang="es-MX" dirty="0" smtClean="0"/>
                        <a:t>23</a:t>
                      </a:r>
                      <a:endParaRPr lang="es-MX" dirty="0"/>
                    </a:p>
                  </a:txBody>
                  <a:tcPr/>
                </a:tc>
                <a:tc>
                  <a:txBody>
                    <a:bodyPr/>
                    <a:lstStyle/>
                    <a:p>
                      <a:r>
                        <a:rPr lang="es-MX" dirty="0" smtClean="0"/>
                        <a:t>24</a:t>
                      </a:r>
                      <a:endParaRPr lang="es-MX" dirty="0"/>
                    </a:p>
                  </a:txBody>
                  <a:tcPr/>
                </a:tc>
                <a:tc>
                  <a:txBody>
                    <a:bodyPr/>
                    <a:lstStyle/>
                    <a:p>
                      <a:r>
                        <a:rPr lang="es-MX" dirty="0" smtClean="0"/>
                        <a:t>25</a:t>
                      </a:r>
                      <a:endParaRPr lang="es-MX" dirty="0"/>
                    </a:p>
                  </a:txBody>
                  <a:tcPr/>
                </a:tc>
                <a:tc>
                  <a:txBody>
                    <a:bodyPr/>
                    <a:lstStyle/>
                    <a:p>
                      <a:r>
                        <a:rPr lang="es-MX" dirty="0" smtClean="0"/>
                        <a:t>26 entrega de copias o prorroga</a:t>
                      </a:r>
                      <a:endParaRPr lang="es-MX" dirty="0"/>
                    </a:p>
                  </a:txBody>
                  <a:tcPr/>
                </a:tc>
                <a:tc>
                  <a:txBody>
                    <a:bodyPr/>
                    <a:lstStyle/>
                    <a:p>
                      <a:r>
                        <a:rPr lang="es-MX" dirty="0" smtClean="0">
                          <a:solidFill>
                            <a:srgbClr val="FF0000"/>
                          </a:solidFill>
                        </a:rPr>
                        <a:t>27</a:t>
                      </a:r>
                      <a:endParaRPr lang="es-MX" dirty="0">
                        <a:solidFill>
                          <a:srgbClr val="FF0000"/>
                        </a:solidFill>
                      </a:endParaRPr>
                    </a:p>
                  </a:txBody>
                  <a:tcPr/>
                </a:tc>
                <a:tc>
                  <a:txBody>
                    <a:bodyPr/>
                    <a:lstStyle/>
                    <a:p>
                      <a:r>
                        <a:rPr lang="es-MX" dirty="0" smtClean="0">
                          <a:solidFill>
                            <a:srgbClr val="FF0000"/>
                          </a:solidFill>
                        </a:rPr>
                        <a:t>28</a:t>
                      </a:r>
                      <a:endParaRPr lang="es-MX" dirty="0">
                        <a:solidFill>
                          <a:srgbClr val="FF0000"/>
                        </a:solidFill>
                      </a:endParaRPr>
                    </a:p>
                  </a:txBody>
                  <a:tcPr/>
                </a:tc>
              </a:tr>
              <a:tr h="426249">
                <a:tc>
                  <a:txBody>
                    <a:bodyPr/>
                    <a:lstStyle/>
                    <a:p>
                      <a:r>
                        <a:rPr lang="es-MX" dirty="0" smtClean="0"/>
                        <a:t>29</a:t>
                      </a:r>
                      <a:endParaRPr lang="es-MX" dirty="0"/>
                    </a:p>
                  </a:txBody>
                  <a:tcPr/>
                </a:tc>
                <a:tc>
                  <a:txBody>
                    <a:bodyPr/>
                    <a:lstStyle/>
                    <a:p>
                      <a:r>
                        <a:rPr lang="es-MX" dirty="0" smtClean="0"/>
                        <a:t>30</a:t>
                      </a:r>
                      <a:endParaRPr lang="es-MX" dirty="0"/>
                    </a:p>
                  </a:txBody>
                  <a:tcPr/>
                </a:tc>
                <a:tc>
                  <a:txBody>
                    <a:bodyPr/>
                    <a:lstStyle/>
                    <a:p>
                      <a:r>
                        <a:rPr lang="es-MX" dirty="0" smtClean="0"/>
                        <a:t>31</a:t>
                      </a:r>
                      <a:endParaRPr lang="es-MX" dirty="0"/>
                    </a:p>
                  </a:txBody>
                  <a:tcPr/>
                </a:tc>
                <a:tc>
                  <a:txBody>
                    <a:bodyPr/>
                    <a:lstStyle/>
                    <a:p>
                      <a:r>
                        <a:rPr lang="es-MX" dirty="0" smtClean="0"/>
                        <a:t>1</a:t>
                      </a:r>
                      <a:endParaRPr lang="es-MX" dirty="0"/>
                    </a:p>
                  </a:txBody>
                  <a:tcPr/>
                </a:tc>
                <a:tc>
                  <a:txBody>
                    <a:bodyPr/>
                    <a:lstStyle/>
                    <a:p>
                      <a:r>
                        <a:rPr lang="es-MX" dirty="0" smtClean="0"/>
                        <a:t>2 entrega</a:t>
                      </a:r>
                      <a:endParaRPr lang="es-MX" dirty="0"/>
                    </a:p>
                  </a:txBody>
                  <a:tcPr/>
                </a:tc>
                <a:tc>
                  <a:txBody>
                    <a:bodyPr/>
                    <a:lstStyle/>
                    <a:p>
                      <a:r>
                        <a:rPr lang="es-MX" dirty="0" smtClean="0"/>
                        <a:t>3</a:t>
                      </a:r>
                      <a:endParaRPr lang="es-MX" dirty="0"/>
                    </a:p>
                  </a:txBody>
                  <a:tcPr/>
                </a:tc>
                <a:tc>
                  <a:txBody>
                    <a:bodyPr/>
                    <a:lstStyle/>
                    <a:p>
                      <a:r>
                        <a:rPr lang="es-MX" dirty="0" smtClean="0"/>
                        <a:t>4</a:t>
                      </a:r>
                      <a:endParaRPr lang="es-MX" dirty="0"/>
                    </a:p>
                  </a:txBody>
                  <a:tcPr/>
                </a:tc>
              </a:tr>
              <a:tr h="426249">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tr>
            </a:tbl>
          </a:graphicData>
        </a:graphic>
      </p:graphicFrame>
      <p:sp>
        <p:nvSpPr>
          <p:cNvPr id="5" name="Rectángulo 4"/>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6"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redondeado 6"/>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9" name="Rectángulo 8"/>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Picture 2" descr="Photo published for Reprueban todos los aspirantes al Itei | NTR Guadalajara"/>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18874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rotWithShape="1">
          <a:blip r:embed="rId2">
            <a:duotone>
              <a:prstClr val="black"/>
              <a:schemeClr val="accent2">
                <a:tint val="45000"/>
                <a:satMod val="400000"/>
              </a:schemeClr>
            </a:duotone>
          </a:blip>
          <a:srcRect l="15695" t="92149" r="61156" b="2627"/>
          <a:stretch/>
        </p:blipFill>
        <p:spPr>
          <a:xfrm>
            <a:off x="4069873" y="327409"/>
            <a:ext cx="2661314" cy="937854"/>
          </a:xfrm>
          <a:prstGeom prst="rect">
            <a:avLst/>
          </a:prstGeom>
          <a:solidFill>
            <a:schemeClr val="accent2"/>
          </a:solidFill>
        </p:spPr>
      </p:pic>
      <p:sp>
        <p:nvSpPr>
          <p:cNvPr id="2" name="1 Título"/>
          <p:cNvSpPr>
            <a:spLocks noGrp="1"/>
          </p:cNvSpPr>
          <p:nvPr>
            <p:ph type="title"/>
          </p:nvPr>
        </p:nvSpPr>
        <p:spPr>
          <a:xfrm>
            <a:off x="1838464" y="260648"/>
            <a:ext cx="4462818" cy="857250"/>
          </a:xfrm>
          <a:solidFill>
            <a:schemeClr val="bg1"/>
          </a:solidFill>
          <a:ln w="6350">
            <a:solidFill>
              <a:schemeClr val="bg1">
                <a:lumMod val="50000"/>
              </a:schemeClr>
            </a:solidFill>
          </a:ln>
        </p:spPr>
        <p:txBody>
          <a:bodyPr>
            <a:normAutofit/>
          </a:bodyPr>
          <a:lstStyle/>
          <a:p>
            <a:pPr algn="ctr"/>
            <a:r>
              <a:rPr lang="es-MX" sz="2250" b="1" dirty="0">
                <a:solidFill>
                  <a:schemeClr val="bg1">
                    <a:lumMod val="50000"/>
                  </a:schemeClr>
                </a:solidFill>
                <a:effectLst>
                  <a:outerShdw blurRad="38100" dist="38100" dir="2700000" algn="tl">
                    <a:srgbClr val="000000">
                      <a:alpha val="43137"/>
                    </a:srgbClr>
                  </a:outerShdw>
                </a:effectLst>
                <a:latin typeface="+mn-lt"/>
              </a:rPr>
              <a:t>PROCEDIMIENTO DE ACCESO A LA INFORMACION</a:t>
            </a:r>
          </a:p>
        </p:txBody>
      </p:sp>
      <p:sp>
        <p:nvSpPr>
          <p:cNvPr id="4" name="3 Rectángulo"/>
          <p:cNvSpPr/>
          <p:nvPr/>
        </p:nvSpPr>
        <p:spPr>
          <a:xfrm>
            <a:off x="1651475" y="2034369"/>
            <a:ext cx="5072323" cy="2258727"/>
          </a:xfrm>
          <a:prstGeom prst="rect">
            <a:avLst/>
          </a:prstGeom>
          <a:solidFill>
            <a:schemeClr val="bg1">
              <a:alpha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r>
              <a:rPr lang="es-MX" sz="2000" b="1" dirty="0">
                <a:solidFill>
                  <a:schemeClr val="bg1">
                    <a:lumMod val="50000"/>
                  </a:schemeClr>
                </a:solidFill>
              </a:rPr>
              <a:t>Solicitudes de Información foráneas al S. O.:</a:t>
            </a:r>
          </a:p>
          <a:p>
            <a:pPr marL="214313" indent="-214313" algn="just">
              <a:buFont typeface="Arial" pitchFamily="34" charset="0"/>
              <a:buChar char="•"/>
            </a:pPr>
            <a:r>
              <a:rPr lang="es-MX" sz="2000" dirty="0">
                <a:solidFill>
                  <a:schemeClr val="bg1">
                    <a:lumMod val="50000"/>
                  </a:schemeClr>
                </a:solidFill>
              </a:rPr>
              <a:t>Domicilio para recibir notificaciones en la </a:t>
            </a:r>
            <a:r>
              <a:rPr lang="es-MX" sz="2000" b="1" dirty="0">
                <a:solidFill>
                  <a:schemeClr val="bg1">
                    <a:lumMod val="50000"/>
                  </a:schemeClr>
                </a:solidFill>
              </a:rPr>
              <a:t>circunscripción territorial</a:t>
            </a:r>
            <a:r>
              <a:rPr lang="es-MX" sz="2000" dirty="0">
                <a:solidFill>
                  <a:schemeClr val="bg1">
                    <a:lumMod val="50000"/>
                  </a:schemeClr>
                </a:solidFill>
              </a:rPr>
              <a:t> del S. O. (en su caso en la </a:t>
            </a:r>
            <a:r>
              <a:rPr lang="es-MX" sz="2000" dirty="0" err="1">
                <a:solidFill>
                  <a:schemeClr val="bg1">
                    <a:lumMod val="50000"/>
                  </a:schemeClr>
                </a:solidFill>
              </a:rPr>
              <a:t>zmg</a:t>
            </a:r>
            <a:r>
              <a:rPr lang="es-MX" sz="2000" dirty="0">
                <a:solidFill>
                  <a:schemeClr val="bg1">
                    <a:lumMod val="50000"/>
                  </a:schemeClr>
                </a:solidFill>
              </a:rPr>
              <a:t>)</a:t>
            </a:r>
          </a:p>
          <a:p>
            <a:pPr marL="214313" indent="-214313" algn="just">
              <a:buFont typeface="Arial" pitchFamily="34" charset="0"/>
              <a:buChar char="•"/>
            </a:pPr>
            <a:r>
              <a:rPr lang="es-MX" sz="2000" dirty="0">
                <a:solidFill>
                  <a:schemeClr val="bg1">
                    <a:lumMod val="50000"/>
                  </a:schemeClr>
                </a:solidFill>
              </a:rPr>
              <a:t>Correo electrónico.</a:t>
            </a:r>
          </a:p>
          <a:p>
            <a:pPr marL="214313" indent="-214313" algn="just">
              <a:buFont typeface="Arial" pitchFamily="34" charset="0"/>
              <a:buChar char="•"/>
            </a:pPr>
            <a:r>
              <a:rPr lang="es-MX" sz="2000" dirty="0">
                <a:solidFill>
                  <a:schemeClr val="bg1">
                    <a:lumMod val="50000"/>
                  </a:schemeClr>
                </a:solidFill>
              </a:rPr>
              <a:t>Notificación por listas.</a:t>
            </a:r>
          </a:p>
        </p:txBody>
      </p:sp>
      <p:sp>
        <p:nvSpPr>
          <p:cNvPr id="6" name="5 Rectángulo"/>
          <p:cNvSpPr/>
          <p:nvPr/>
        </p:nvSpPr>
        <p:spPr>
          <a:xfrm>
            <a:off x="1559353" y="4941168"/>
            <a:ext cx="5164445" cy="118032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r>
              <a:rPr lang="es-MX" sz="2000" b="1" dirty="0">
                <a:solidFill>
                  <a:schemeClr val="bg1">
                    <a:lumMod val="50000"/>
                  </a:schemeClr>
                </a:solidFill>
              </a:rPr>
              <a:t>Incompetencia para conocer de las solicitudes de información:</a:t>
            </a:r>
          </a:p>
          <a:p>
            <a:pPr algn="just"/>
            <a:endParaRPr lang="es-MX" sz="2000" b="1" dirty="0">
              <a:solidFill>
                <a:schemeClr val="bg1">
                  <a:lumMod val="50000"/>
                </a:schemeClr>
              </a:solidFill>
            </a:endParaRPr>
          </a:p>
          <a:p>
            <a:pPr marL="214313" indent="-214313" algn="just">
              <a:buFont typeface="Arial" pitchFamily="34" charset="0"/>
              <a:buChar char="•"/>
            </a:pPr>
            <a:r>
              <a:rPr lang="es-MX" sz="2000" dirty="0">
                <a:solidFill>
                  <a:schemeClr val="bg1">
                    <a:lumMod val="50000"/>
                  </a:schemeClr>
                </a:solidFill>
              </a:rPr>
              <a:t>Se debe </a:t>
            </a:r>
            <a:r>
              <a:rPr lang="es-MX" sz="2000" b="1" u="sng" dirty="0">
                <a:solidFill>
                  <a:schemeClr val="bg1">
                    <a:lumMod val="50000"/>
                  </a:schemeClr>
                </a:solidFill>
              </a:rPr>
              <a:t>fundar y motivar la incompetencia total o parcial </a:t>
            </a:r>
            <a:r>
              <a:rPr lang="es-MX" sz="2000" dirty="0">
                <a:solidFill>
                  <a:schemeClr val="bg1">
                    <a:lumMod val="50000"/>
                  </a:schemeClr>
                </a:solidFill>
              </a:rPr>
              <a:t>para el trámite y resolución de una solicitud de información.</a:t>
            </a:r>
          </a:p>
        </p:txBody>
      </p:sp>
      <p:sp>
        <p:nvSpPr>
          <p:cNvPr id="7" name="Rectángulo 6"/>
          <p:cNvSpPr/>
          <p:nvPr/>
        </p:nvSpPr>
        <p:spPr>
          <a:xfrm>
            <a:off x="6938750" y="1"/>
            <a:ext cx="3853746" cy="685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pic>
        <p:nvPicPr>
          <p:cNvPr id="9" name="Picture 5" descr="si3-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31049" y="1405435"/>
            <a:ext cx="2211947" cy="267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p:cNvSpPr/>
          <p:nvPr/>
        </p:nvSpPr>
        <p:spPr>
          <a:xfrm>
            <a:off x="10759037" y="0"/>
            <a:ext cx="1441273" cy="6858001"/>
          </a:xfrm>
          <a:prstGeom prst="rect">
            <a:avLst/>
          </a:prstGeom>
          <a:solidFill>
            <a:srgbClr val="7AB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7AB6BC"/>
              </a:solidFill>
            </a:endParaRPr>
          </a:p>
        </p:txBody>
      </p:sp>
      <p:pic>
        <p:nvPicPr>
          <p:cNvPr id="11" name="Picture 2" descr="Photo published for Reprueban todos los aspirantes al Itei | NTR Guadalajara"/>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59038" y="977831"/>
            <a:ext cx="1423215" cy="1095667"/>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redondeado 11"/>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4" name="Rectángulo 13"/>
          <p:cNvSpPr/>
          <p:nvPr/>
        </p:nvSpPr>
        <p:spPr>
          <a:xfrm>
            <a:off x="10748056" y="2058471"/>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Rectángulo 14"/>
          <p:cNvSpPr/>
          <p:nvPr/>
        </p:nvSpPr>
        <p:spPr>
          <a:xfrm>
            <a:off x="10748056" y="-2148"/>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6" name="Picture 2" descr="Photo published for Reprueban todos los aspirantes al Itei | NTR Guadalajara"/>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6918" r="25218"/>
          <a:stretch/>
        </p:blipFill>
        <p:spPr bwMode="auto">
          <a:xfrm>
            <a:off x="10744011" y="975683"/>
            <a:ext cx="1423215" cy="109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3006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0753859" y="0"/>
            <a:ext cx="143814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675" name="Rectangle 5"/>
          <p:cNvSpPr>
            <a:spLocks noChangeArrowheads="1"/>
          </p:cNvSpPr>
          <p:nvPr/>
        </p:nvSpPr>
        <p:spPr bwMode="auto">
          <a:xfrm>
            <a:off x="0" y="1020824"/>
            <a:ext cx="12192000" cy="721546"/>
          </a:xfrm>
          <a:prstGeom prst="rect">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es-MX" sz="1225"/>
          </a:p>
        </p:txBody>
      </p:sp>
      <p:sp>
        <p:nvSpPr>
          <p:cNvPr id="28676" name="Rectangle 1"/>
          <p:cNvSpPr>
            <a:spLocks noGrp="1" noChangeArrowheads="1"/>
          </p:cNvSpPr>
          <p:nvPr>
            <p:ph type="title"/>
          </p:nvPr>
        </p:nvSpPr>
        <p:spPr>
          <a:xfrm>
            <a:off x="1271464" y="233363"/>
            <a:ext cx="5544616" cy="554098"/>
          </a:xfrm>
        </p:spPr>
        <p:txBody>
          <a:bodyPr vert="horz" lIns="68580" tIns="26405" rIns="68580" bIns="34290" rtlCol="0" anchor="ctr">
            <a:noAutofit/>
          </a:bodyPr>
          <a:lstStyle/>
          <a:p>
            <a:pP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800" b="1" dirty="0">
                <a:solidFill>
                  <a:srgbClr val="2E3B43"/>
                </a:solidFill>
                <a:latin typeface="Arial" panose="020B0604020202020204" pitchFamily="34" charset="0"/>
                <a:cs typeface="Arial" panose="020B0604020202020204" pitchFamily="34" charset="0"/>
              </a:rPr>
              <a:t>MEDIOS DE IMPUGNACIÓN</a:t>
            </a:r>
          </a:p>
        </p:txBody>
      </p:sp>
      <p:pic>
        <p:nvPicPr>
          <p:cNvPr id="28678" name="Picture 10" descr="si3-0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490" y="1048792"/>
            <a:ext cx="538974" cy="65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Diagrama 1"/>
          <p:cNvGraphicFramePr/>
          <p:nvPr>
            <p:extLst>
              <p:ext uri="{D42A27DB-BD31-4B8C-83A1-F6EECF244321}">
                <p14:modId xmlns:p14="http://schemas.microsoft.com/office/powerpoint/2010/main" val="1221853880"/>
              </p:ext>
            </p:extLst>
          </p:nvPr>
        </p:nvGraphicFramePr>
        <p:xfrm>
          <a:off x="13914" y="1765918"/>
          <a:ext cx="12178086" cy="47162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Picture 15" descr="rt1-02.pn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04676" y="1076223"/>
            <a:ext cx="676754" cy="666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si3-01.png"/>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45714" y="1013713"/>
            <a:ext cx="832702" cy="72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6816080" y="6312876"/>
            <a:ext cx="3604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rgbClr val="7F7F7F"/>
                </a:solidFill>
                <a:latin typeface="Arial" panose="020B0604020202020204" pitchFamily="34" charset="0"/>
                <a:cs typeface="Arial" panose="020B0604020202020204" pitchFamily="34" charset="0"/>
              </a:rPr>
              <a:t>Referencia</a:t>
            </a:r>
            <a:r>
              <a:rPr lang="en-US" altLang="es-MX" sz="1600" b="1" dirty="0">
                <a:solidFill>
                  <a:srgbClr val="7F7F7F"/>
                </a:solidFill>
                <a:latin typeface="Arial" panose="020B0604020202020204" pitchFamily="34" charset="0"/>
                <a:cs typeface="Arial" panose="020B0604020202020204" pitchFamily="34" charset="0"/>
              </a:rPr>
              <a:t>: LTAIPEJM, Art. </a:t>
            </a:r>
            <a:r>
              <a:rPr lang="es-ES_tradnl" altLang="es-MX" sz="1600" b="1" dirty="0">
                <a:solidFill>
                  <a:srgbClr val="7F7F7F"/>
                </a:solidFill>
                <a:latin typeface="Arial" panose="020B0604020202020204" pitchFamily="34" charset="0"/>
                <a:cs typeface="Arial" panose="020B0604020202020204" pitchFamily="34" charset="0"/>
              </a:rPr>
              <a:t>91 - 117</a:t>
            </a:r>
            <a:endParaRPr lang="en-US" altLang="es-MX" sz="1600" b="1" dirty="0">
              <a:solidFill>
                <a:srgbClr val="7F7F7F"/>
              </a:solidFill>
              <a:latin typeface="Arial" panose="020B0604020202020204" pitchFamily="34" charset="0"/>
              <a:cs typeface="Arial" panose="020B0604020202020204" pitchFamily="34" charset="0"/>
            </a:endParaRPr>
          </a:p>
        </p:txBody>
      </p:sp>
      <p:pic>
        <p:nvPicPr>
          <p:cNvPr id="1026" name="Picture 2" descr="Resultado de imagen para voto icono"/>
          <p:cNvPicPr>
            <a:picLocks noChangeAspect="1" noChangeArrowheads="1"/>
          </p:cNvPicPr>
          <p:nvPr/>
        </p:nvPicPr>
        <p:blipFill>
          <a:blip r:embed="rId11"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92394" y="1075940"/>
            <a:ext cx="594391" cy="5943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si3-0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3213" y="1047099"/>
            <a:ext cx="538974" cy="65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9304063" y="971518"/>
            <a:ext cx="260008" cy="369332"/>
          </a:xfrm>
          <a:prstGeom prst="rect">
            <a:avLst/>
          </a:prstGeom>
        </p:spPr>
        <p:txBody>
          <a:bodyPr wrap="none">
            <a:spAutoFit/>
          </a:bodyPr>
          <a:lstStyle/>
          <a:p>
            <a:pPr lvl="0"/>
            <a:r>
              <a:rPr lang="es-MX" b="1" dirty="0" smtClean="0">
                <a:solidFill>
                  <a:srgbClr val="FF0000"/>
                </a:solidFill>
              </a:rPr>
              <a:t>!</a:t>
            </a:r>
            <a:endParaRPr lang="es-MX" b="1" dirty="0">
              <a:solidFill>
                <a:srgbClr val="FF0000"/>
              </a:solidFill>
            </a:endParaRPr>
          </a:p>
        </p:txBody>
      </p:sp>
    </p:spTree>
    <p:extLst>
      <p:ext uri="{BB962C8B-B14F-4D97-AF65-F5344CB8AC3E}">
        <p14:creationId xmlns:p14="http://schemas.microsoft.com/office/powerpoint/2010/main" val="26951042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normAutofit/>
          </a:bodyPr>
          <a:lstStyle/>
          <a:p>
            <a:pPr marL="0" indent="0" algn="ctr">
              <a:buNone/>
            </a:pPr>
            <a:r>
              <a:rPr lang="es-MX" sz="6600" dirty="0"/>
              <a:t>S I R E S</a:t>
            </a:r>
          </a:p>
        </p:txBody>
      </p:sp>
      <p:pic>
        <p:nvPicPr>
          <p:cNvPr id="25602" name="Picture 2" descr="C:\Users\sanchd\Desktop\bnr_sire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584" y="2942078"/>
            <a:ext cx="7610590" cy="2647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01939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865" y="476672"/>
            <a:ext cx="5005387" cy="74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1919536" y="1628801"/>
            <a:ext cx="8064896" cy="2246769"/>
          </a:xfrm>
          <a:prstGeom prst="rect">
            <a:avLst/>
          </a:prstGeom>
        </p:spPr>
        <p:txBody>
          <a:bodyPr wrap="square">
            <a:spAutoFit/>
          </a:bodyPr>
          <a:lstStyle/>
          <a:p>
            <a:pPr lvl="1" algn="just"/>
            <a:r>
              <a:rPr lang="es-MX" sz="2800" b="1" i="1" dirty="0"/>
              <a:t>Art.8 fracción I inciso ñ: </a:t>
            </a:r>
            <a:r>
              <a:rPr lang="es-MX" sz="2800" i="1" dirty="0"/>
              <a:t>La estadística de las solicitudes de información pública atendidas, precisando las procedentes, parcialmente procedentes e improcedentes; … </a:t>
            </a:r>
          </a:p>
          <a:p>
            <a:pPr lvl="1"/>
            <a:endParaRPr lang="es-MX" sz="2800" i="1" dirty="0"/>
          </a:p>
        </p:txBody>
      </p:sp>
      <p:pic>
        <p:nvPicPr>
          <p:cNvPr id="4" name="Picture 3" descr="C:\Users\sanchd\Desktop\Fotolia_49395257_Subscription_Monthly_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6714" y="3429000"/>
            <a:ext cx="3955231" cy="29012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sanchd\Desktop\google-new-york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5977" y="3429000"/>
            <a:ext cx="4474840" cy="3019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60475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OBLIGACIÓN </a:t>
            </a:r>
            <a:r>
              <a:rPr lang="es-MX" dirty="0"/>
              <a:t>DE LOS S.O</a:t>
            </a:r>
          </a:p>
        </p:txBody>
      </p:sp>
      <p:sp>
        <p:nvSpPr>
          <p:cNvPr id="3" name="2 Marcador de contenido"/>
          <p:cNvSpPr>
            <a:spLocks noGrp="1"/>
          </p:cNvSpPr>
          <p:nvPr>
            <p:ph idx="1"/>
          </p:nvPr>
        </p:nvSpPr>
        <p:spPr>
          <a:xfrm>
            <a:off x="73878" y="1851383"/>
            <a:ext cx="10515600" cy="4351338"/>
          </a:xfrm>
        </p:spPr>
        <p:txBody>
          <a:bodyPr/>
          <a:lstStyle/>
          <a:p>
            <a:pPr marL="342900" lvl="1" indent="-342900"/>
            <a:r>
              <a:rPr lang="es-MX" b="1" i="1" dirty="0"/>
              <a:t>Art. 25.1 fracción XXIV:</a:t>
            </a:r>
            <a:r>
              <a:rPr lang="es-MX" i="1" dirty="0"/>
              <a:t> Elaborar, publicar y enviar al Instituto, de forma electrónica un informe mensual de las solicitudes de información, de dicho periodo, recibidas, atendidas y resueltas, así como el sentido de la respuesta, el cual deberá presentarse dentro de los </a:t>
            </a:r>
            <a:r>
              <a:rPr lang="es-MX" i="1" u="sng" dirty="0"/>
              <a:t>diez días hábiles siguientes al mes que se informa</a:t>
            </a:r>
            <a:r>
              <a:rPr lang="es-MX" i="1" dirty="0"/>
              <a:t>;</a:t>
            </a:r>
          </a:p>
          <a:p>
            <a:pPr marL="0" indent="0">
              <a:buNone/>
            </a:pPr>
            <a:endParaRPr lang="es-MX" dirty="0"/>
          </a:p>
        </p:txBody>
      </p:sp>
      <p:pic>
        <p:nvPicPr>
          <p:cNvPr id="3074" name="Picture 2" descr="C:\Users\sanchd\Desktop\descarg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6218" y="4341792"/>
            <a:ext cx="2273598" cy="223837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sanchd\Desktop\mandato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4072" y="4403725"/>
            <a:ext cx="3107804" cy="22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875126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¿Que es el sistema SIRES?</a:t>
            </a:r>
            <a:endParaRPr lang="es-MX" dirty="0"/>
          </a:p>
        </p:txBody>
      </p:sp>
      <p:sp>
        <p:nvSpPr>
          <p:cNvPr id="3" name="2 Marcador de contenido"/>
          <p:cNvSpPr>
            <a:spLocks noGrp="1"/>
          </p:cNvSpPr>
          <p:nvPr>
            <p:ph idx="1"/>
          </p:nvPr>
        </p:nvSpPr>
        <p:spPr>
          <a:xfrm>
            <a:off x="838200" y="1825625"/>
            <a:ext cx="8962623" cy="4351338"/>
          </a:xfrm>
        </p:spPr>
        <p:txBody>
          <a:bodyPr/>
          <a:lstStyle/>
          <a:p>
            <a:endParaRPr lang="es-MX" dirty="0" smtClean="0"/>
          </a:p>
          <a:p>
            <a:pPr algn="just"/>
            <a:r>
              <a:rPr lang="es-MX" dirty="0" smtClean="0"/>
              <a:t>Sistema de Consulta y Captura en Línea de Reportes de Solicitudes de Información. </a:t>
            </a:r>
          </a:p>
          <a:p>
            <a:pPr algn="just"/>
            <a:endParaRPr lang="es-MX" dirty="0"/>
          </a:p>
          <a:p>
            <a:pPr algn="just"/>
            <a:r>
              <a:rPr lang="es-MX" dirty="0"/>
              <a:t>E</a:t>
            </a:r>
            <a:r>
              <a:rPr lang="es-MX" dirty="0" smtClean="0"/>
              <a:t>s </a:t>
            </a:r>
            <a:r>
              <a:rPr lang="es-MX" dirty="0"/>
              <a:t>un sistema concentrador de la </a:t>
            </a:r>
            <a:r>
              <a:rPr lang="es-MX" dirty="0" smtClean="0"/>
              <a:t>información, mismo que es alimentado por los  sujetos obligados del Estado de Jalisco.</a:t>
            </a:r>
            <a:endParaRPr lang="es-MX" dirty="0"/>
          </a:p>
        </p:txBody>
      </p:sp>
    </p:spTree>
    <p:extLst>
      <p:ext uri="{BB962C8B-B14F-4D97-AF65-F5344CB8AC3E}">
        <p14:creationId xmlns:p14="http://schemas.microsoft.com/office/powerpoint/2010/main" val="269005165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¿Para que sirve SIRES?</a:t>
            </a:r>
            <a:endParaRPr lang="es-MX" dirty="0"/>
          </a:p>
        </p:txBody>
      </p:sp>
      <p:sp>
        <p:nvSpPr>
          <p:cNvPr id="3" name="2 Marcador de contenido"/>
          <p:cNvSpPr>
            <a:spLocks noGrp="1"/>
          </p:cNvSpPr>
          <p:nvPr>
            <p:ph idx="1"/>
          </p:nvPr>
        </p:nvSpPr>
        <p:spPr/>
        <p:txBody>
          <a:bodyPr/>
          <a:lstStyle/>
          <a:p>
            <a:endParaRPr lang="es-MX" dirty="0" smtClean="0"/>
          </a:p>
          <a:p>
            <a:endParaRPr lang="es-MX" dirty="0"/>
          </a:p>
          <a:p>
            <a:pPr marL="0" indent="0" algn="ctr">
              <a:buNone/>
            </a:pPr>
            <a:r>
              <a:rPr lang="es-MX" dirty="0" smtClean="0"/>
              <a:t>Agilizar </a:t>
            </a:r>
            <a:r>
              <a:rPr lang="es-MX" dirty="0"/>
              <a:t>el envío de los reportes mensuales de solicitudes de información respondidas por su Unidad de </a:t>
            </a:r>
            <a:r>
              <a:rPr lang="es-MX" dirty="0" smtClean="0"/>
              <a:t>Transparencia.</a:t>
            </a:r>
          </a:p>
          <a:p>
            <a:endParaRPr lang="es-MX" dirty="0"/>
          </a:p>
        </p:txBody>
      </p:sp>
    </p:spTree>
    <p:extLst>
      <p:ext uri="{BB962C8B-B14F-4D97-AF65-F5344CB8AC3E}">
        <p14:creationId xmlns:p14="http://schemas.microsoft.com/office/powerpoint/2010/main" val="31182509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lstStyle/>
          <a:p>
            <a:pPr marL="0" indent="0" algn="ctr">
              <a:buNone/>
            </a:pPr>
            <a:r>
              <a:rPr lang="es-MX" b="1" dirty="0" smtClean="0"/>
              <a:t>Artículo 25 fracción XXIV de la LTAIPEJM</a:t>
            </a:r>
          </a:p>
          <a:p>
            <a:pPr algn="ctr"/>
            <a:endParaRPr lang="es-MX" dirty="0"/>
          </a:p>
          <a:p>
            <a:pPr marL="0" indent="0" algn="ctr">
              <a:buNone/>
            </a:pPr>
            <a:r>
              <a:rPr lang="es-MX" b="1" u="sng" dirty="0"/>
              <a:t>y</a:t>
            </a:r>
            <a:endParaRPr lang="es-MX" b="1" u="sng" dirty="0" smtClean="0"/>
          </a:p>
          <a:p>
            <a:pPr marL="0" indent="0" algn="ctr">
              <a:buNone/>
            </a:pPr>
            <a:endParaRPr lang="es-MX" dirty="0"/>
          </a:p>
          <a:p>
            <a:pPr marL="0" indent="0" algn="ctr">
              <a:buNone/>
            </a:pPr>
            <a:r>
              <a:rPr lang="es-MX" b="1" dirty="0" smtClean="0"/>
              <a:t>Artículo 39 del Reglamento de la LTAIPEJM</a:t>
            </a:r>
            <a:endParaRPr lang="es-MX" b="1" dirty="0"/>
          </a:p>
        </p:txBody>
      </p:sp>
    </p:spTree>
    <p:extLst>
      <p:ext uri="{BB962C8B-B14F-4D97-AF65-F5344CB8AC3E}">
        <p14:creationId xmlns:p14="http://schemas.microsoft.com/office/powerpoint/2010/main" val="306126007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lstStyle/>
          <a:p>
            <a:pPr marL="0" indent="0">
              <a:buNone/>
            </a:pPr>
            <a:r>
              <a:rPr lang="es-MX" b="1" dirty="0" smtClean="0"/>
              <a:t>Artículo 39 del RLTAIPEJM:</a:t>
            </a:r>
          </a:p>
          <a:p>
            <a:pPr marL="0" indent="0" algn="ctr">
              <a:buNone/>
            </a:pPr>
            <a:r>
              <a:rPr lang="es-MX" i="1" dirty="0" smtClean="0"/>
              <a:t>Los sujetos obligados deberán informar al Instituto, de forma trimestral, las negativas totales o parciales que han pronunciado para compilar la información estadística correspondiente.</a:t>
            </a:r>
            <a:r>
              <a:rPr lang="es-MX" dirty="0" smtClean="0"/>
              <a:t> </a:t>
            </a:r>
            <a:endParaRPr lang="es-MX" dirty="0"/>
          </a:p>
        </p:txBody>
      </p:sp>
    </p:spTree>
    <p:extLst>
      <p:ext uri="{BB962C8B-B14F-4D97-AF65-F5344CB8AC3E}">
        <p14:creationId xmlns:p14="http://schemas.microsoft.com/office/powerpoint/2010/main" val="55372162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lstStyle/>
          <a:p>
            <a:r>
              <a:rPr lang="es-MX" dirty="0" smtClean="0"/>
              <a:t>Consulta Jurídica 03/2014</a:t>
            </a:r>
          </a:p>
          <a:p>
            <a:endParaRPr lang="es-MX" dirty="0"/>
          </a:p>
          <a:p>
            <a:r>
              <a:rPr lang="es-MX" dirty="0" smtClean="0"/>
              <a:t>Obligaciones distintas </a:t>
            </a:r>
          </a:p>
          <a:p>
            <a:endParaRPr lang="es-MX" dirty="0"/>
          </a:p>
          <a:p>
            <a:r>
              <a:rPr lang="es-MX" dirty="0" smtClean="0"/>
              <a:t>Art. 25 fracción XXIV                 General</a:t>
            </a:r>
          </a:p>
          <a:p>
            <a:endParaRPr lang="es-MX" dirty="0" smtClean="0"/>
          </a:p>
          <a:p>
            <a:r>
              <a:rPr lang="es-MX" dirty="0" smtClean="0"/>
              <a:t>Art. 39 del RLTAIPJM                  Especifica</a:t>
            </a:r>
            <a:endParaRPr lang="es-MX" dirty="0"/>
          </a:p>
        </p:txBody>
      </p:sp>
      <p:sp>
        <p:nvSpPr>
          <p:cNvPr id="4" name="3 Flecha derecha"/>
          <p:cNvSpPr/>
          <p:nvPr/>
        </p:nvSpPr>
        <p:spPr>
          <a:xfrm>
            <a:off x="6096000" y="4077072"/>
            <a:ext cx="936104" cy="360040"/>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4 Flecha derecha"/>
          <p:cNvSpPr/>
          <p:nvPr/>
        </p:nvSpPr>
        <p:spPr>
          <a:xfrm>
            <a:off x="6096000" y="5195327"/>
            <a:ext cx="936104" cy="360040"/>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76091061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4723718" y="5020870"/>
            <a:ext cx="5944282" cy="110520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65000"/>
                </a:schemeClr>
              </a:solidFill>
            </a:endParaRPr>
          </a:p>
        </p:txBody>
      </p:sp>
      <p:sp>
        <p:nvSpPr>
          <p:cNvPr id="4" name="Rectángulo 3"/>
          <p:cNvSpPr/>
          <p:nvPr/>
        </p:nvSpPr>
        <p:spPr>
          <a:xfrm>
            <a:off x="4511824" y="3812809"/>
            <a:ext cx="6156176" cy="1208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1 Título"/>
          <p:cNvSpPr txBox="1">
            <a:spLocks/>
          </p:cNvSpPr>
          <p:nvPr/>
        </p:nvSpPr>
        <p:spPr>
          <a:xfrm>
            <a:off x="3044788" y="3594584"/>
            <a:ext cx="2934072" cy="11360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3200" dirty="0" smtClean="0">
                <a:solidFill>
                  <a:schemeClr val="bg1"/>
                </a:solidFill>
                <a:latin typeface="+mn-lt"/>
                <a:cs typeface="Arial" panose="020B0604020202020204" pitchFamily="34" charset="0"/>
              </a:rPr>
              <a:t>Tema: II </a:t>
            </a:r>
            <a:endParaRPr lang="es-MX" sz="3200" dirty="0">
              <a:solidFill>
                <a:schemeClr val="bg1"/>
              </a:solidFill>
              <a:latin typeface="+mn-lt"/>
              <a:cs typeface="Arial" panose="020B0604020202020204" pitchFamily="34" charset="0"/>
            </a:endParaRPr>
          </a:p>
        </p:txBody>
      </p:sp>
      <p:sp>
        <p:nvSpPr>
          <p:cNvPr id="7" name="Rectángulo redondeado 6"/>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1" name="Rectángulo 1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http://www.itei.org.mx/v3/micrositios/fotografia3/images/461_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439780" y="660978"/>
            <a:ext cx="6371168" cy="1200329"/>
          </a:xfrm>
          <a:prstGeom prst="rect">
            <a:avLst/>
          </a:prstGeom>
        </p:spPr>
        <p:txBody>
          <a:bodyPr wrap="none">
            <a:spAutoFit/>
          </a:bodyPr>
          <a:lstStyle/>
          <a:p>
            <a:r>
              <a:rPr lang="es-MX" sz="3600" b="1" dirty="0" smtClean="0">
                <a:solidFill>
                  <a:srgbClr val="2E3B43"/>
                </a:solidFill>
                <a:cs typeface="Arial" panose="020B0604020202020204" pitchFamily="34" charset="0"/>
              </a:rPr>
              <a:t>Diplomado en Transparencia y </a:t>
            </a:r>
          </a:p>
          <a:p>
            <a:r>
              <a:rPr lang="es-MX" sz="3600" b="1" dirty="0" smtClean="0">
                <a:solidFill>
                  <a:srgbClr val="2E3B43"/>
                </a:solidFill>
                <a:cs typeface="Arial" panose="020B0604020202020204" pitchFamily="34" charset="0"/>
              </a:rPr>
              <a:t>Protección de Datos Personales</a:t>
            </a:r>
            <a:endParaRPr lang="es-MX" sz="3600" b="1" dirty="0">
              <a:solidFill>
                <a:srgbClr val="2E3B43"/>
              </a:solidFill>
              <a:cs typeface="Arial" panose="020B0604020202020204" pitchFamily="34" charset="0"/>
            </a:endParaRPr>
          </a:p>
        </p:txBody>
      </p:sp>
      <p:sp>
        <p:nvSpPr>
          <p:cNvPr id="14" name="Marcador de texto 2"/>
          <p:cNvSpPr txBox="1">
            <a:spLocks/>
          </p:cNvSpPr>
          <p:nvPr/>
        </p:nvSpPr>
        <p:spPr>
          <a:xfrm>
            <a:off x="5954751" y="3923127"/>
            <a:ext cx="4459900" cy="1066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dirty="0" smtClean="0">
                <a:solidFill>
                  <a:schemeClr val="bg1"/>
                </a:solidFill>
              </a:rPr>
              <a:t> SISAI</a:t>
            </a:r>
            <a:endParaRPr lang="es-MX" dirty="0">
              <a:solidFill>
                <a:schemeClr val="bg1"/>
              </a:solidFill>
            </a:endParaRPr>
          </a:p>
        </p:txBody>
      </p:sp>
    </p:spTree>
    <p:extLst>
      <p:ext uri="{BB962C8B-B14F-4D97-AF65-F5344CB8AC3E}">
        <p14:creationId xmlns:p14="http://schemas.microsoft.com/office/powerpoint/2010/main" val="200908496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133341" y="1967972"/>
            <a:ext cx="8424936" cy="3416320"/>
          </a:xfrm>
          <a:prstGeom prst="rect">
            <a:avLst/>
          </a:prstGeom>
        </p:spPr>
        <p:txBody>
          <a:bodyPr wrap="square">
            <a:spAutoFit/>
          </a:bodyPr>
          <a:lstStyle/>
          <a:p>
            <a:pPr algn="r"/>
            <a:r>
              <a:rPr lang="es-MX" sz="5400" b="1" dirty="0" smtClean="0">
                <a:solidFill>
                  <a:srgbClr val="4E3C90"/>
                </a:solidFill>
              </a:rPr>
              <a:t> </a:t>
            </a:r>
            <a:r>
              <a:rPr lang="es-MX" sz="5400" b="1" dirty="0" smtClean="0">
                <a:solidFill>
                  <a:srgbClr val="2E3B43"/>
                </a:solidFill>
              </a:rPr>
              <a:t>Ley General de Transparencia Y Acceso a la Publicación de Información Pública</a:t>
            </a:r>
            <a:endParaRPr lang="es-MX" sz="5400" b="1" dirty="0">
              <a:solidFill>
                <a:srgbClr val="2E3B43"/>
              </a:solidFill>
            </a:endParaRPr>
          </a:p>
        </p:txBody>
      </p:sp>
      <p:cxnSp>
        <p:nvCxnSpPr>
          <p:cNvPr id="7" name="Conector recto 6"/>
          <p:cNvCxnSpPr/>
          <p:nvPr/>
        </p:nvCxnSpPr>
        <p:spPr>
          <a:xfrm>
            <a:off x="2495600" y="3645024"/>
            <a:ext cx="7632848" cy="0"/>
          </a:xfrm>
          <a:prstGeom prst="line">
            <a:avLst/>
          </a:prstGeom>
          <a:ln>
            <a:solidFill>
              <a:schemeClr val="accent2"/>
            </a:solidFill>
          </a:ln>
        </p:spPr>
        <p:style>
          <a:lnRef idx="3">
            <a:schemeClr val="accent2"/>
          </a:lnRef>
          <a:fillRef idx="0">
            <a:schemeClr val="accent2"/>
          </a:fillRef>
          <a:effectRef idx="2">
            <a:schemeClr val="accent2"/>
          </a:effectRef>
          <a:fontRef idx="minor">
            <a:schemeClr val="tx1"/>
          </a:fontRef>
        </p:style>
      </p:cxnSp>
      <p:sp>
        <p:nvSpPr>
          <p:cNvPr id="5" name="Rectángulo redondeado 4"/>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9" name="Rectángulo 8"/>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81926147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MX"/>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001" y="117052"/>
            <a:ext cx="9996706" cy="6740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ángulo redondeado 3"/>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6" name="Rectángulo 5"/>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44991151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79576" y="1988841"/>
            <a:ext cx="7632848" cy="3170099"/>
          </a:xfrm>
          <a:prstGeom prst="rect">
            <a:avLst/>
          </a:prstGeom>
        </p:spPr>
        <p:txBody>
          <a:bodyPr wrap="square">
            <a:spAutoFit/>
          </a:bodyPr>
          <a:lstStyle/>
          <a:p>
            <a:pPr algn="ctr"/>
            <a:r>
              <a:rPr lang="es-MX" sz="3200" b="1" dirty="0">
                <a:solidFill>
                  <a:srgbClr val="2E3B43"/>
                </a:solidFill>
              </a:rPr>
              <a:t>LGTAIP</a:t>
            </a:r>
          </a:p>
          <a:p>
            <a:endParaRPr lang="es-MX" sz="2800" b="1" dirty="0"/>
          </a:p>
          <a:p>
            <a:pPr algn="just"/>
            <a:r>
              <a:rPr lang="es-MX" sz="2800" dirty="0"/>
              <a:t>La Ley General de Transparencia y Acceso a la Información Pública en su </a:t>
            </a:r>
            <a:r>
              <a:rPr lang="es-MX" sz="2800" b="1" dirty="0">
                <a:solidFill>
                  <a:schemeClr val="accent2"/>
                </a:solidFill>
              </a:rPr>
              <a:t>Título Tercero, Capítulo </a:t>
            </a:r>
            <a:r>
              <a:rPr lang="es-MX" sz="2800" dirty="0"/>
              <a:t>Único, </a:t>
            </a:r>
            <a:r>
              <a:rPr lang="es-MX" sz="2800" b="1" dirty="0">
                <a:solidFill>
                  <a:schemeClr val="accent2"/>
                </a:solidFill>
              </a:rPr>
              <a:t>establece</a:t>
            </a:r>
            <a:r>
              <a:rPr lang="es-MX" sz="2800" dirty="0">
                <a:solidFill>
                  <a:schemeClr val="accent2"/>
                </a:solidFill>
              </a:rPr>
              <a:t> </a:t>
            </a:r>
            <a:r>
              <a:rPr lang="es-MX" sz="2800" dirty="0"/>
              <a:t>cuatro artículos </a:t>
            </a:r>
            <a:r>
              <a:rPr lang="es-MX" sz="2800" b="1" dirty="0">
                <a:solidFill>
                  <a:schemeClr val="accent2"/>
                </a:solidFill>
              </a:rPr>
              <a:t>relacionados</a:t>
            </a:r>
            <a:r>
              <a:rPr lang="es-MX" sz="2800" dirty="0">
                <a:solidFill>
                  <a:schemeClr val="accent2"/>
                </a:solidFill>
              </a:rPr>
              <a:t> </a:t>
            </a:r>
            <a:r>
              <a:rPr lang="es-MX" sz="2800" dirty="0"/>
              <a:t>con la Plataforma Nacional de Transparencia (Artículos 49, 50, 51 y 52).</a:t>
            </a:r>
          </a:p>
        </p:txBody>
      </p:sp>
      <p:sp>
        <p:nvSpPr>
          <p:cNvPr id="5" name="Título 1"/>
          <p:cNvSpPr>
            <a:spLocks noGrp="1"/>
          </p:cNvSpPr>
          <p:nvPr>
            <p:ph type="title"/>
          </p:nvPr>
        </p:nvSpPr>
        <p:spPr>
          <a:xfrm>
            <a:off x="3448019" y="713992"/>
            <a:ext cx="7315064" cy="778098"/>
          </a:xfrm>
        </p:spPr>
        <p:txBody>
          <a:bodyPr>
            <a:noAutofit/>
          </a:bodyPr>
          <a:lstStyle/>
          <a:p>
            <a:r>
              <a:rPr lang="es-MX" sz="3600" b="1" dirty="0" smtClean="0">
                <a:solidFill>
                  <a:srgbClr val="2E3B43"/>
                </a:solidFill>
                <a:effectLst>
                  <a:outerShdw blurRad="38100" dist="38100" dir="2700000" algn="tl">
                    <a:srgbClr val="000000">
                      <a:alpha val="43137"/>
                    </a:srgbClr>
                  </a:outerShdw>
                </a:effectLst>
              </a:rPr>
              <a:t>Plataforma Nacional de Transparencia</a:t>
            </a:r>
            <a:endParaRPr lang="es-MX" sz="3600" b="1" dirty="0">
              <a:solidFill>
                <a:srgbClr val="2E3B43"/>
              </a:solidFill>
              <a:effectLst>
                <a:outerShdw blurRad="38100" dist="38100" dir="2700000" algn="tl">
                  <a:srgbClr val="000000">
                    <a:alpha val="43137"/>
                  </a:srgbClr>
                </a:outerShdw>
              </a:effectLst>
            </a:endParaRPr>
          </a:p>
        </p:txBody>
      </p:sp>
      <p:sp>
        <p:nvSpPr>
          <p:cNvPr id="4" name="Rectángulo redondeado 3"/>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7" name="Rectángulo 6"/>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77697311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71587" y="1988841"/>
            <a:ext cx="7632848" cy="3170099"/>
          </a:xfrm>
          <a:prstGeom prst="rect">
            <a:avLst/>
          </a:prstGeom>
        </p:spPr>
        <p:txBody>
          <a:bodyPr wrap="square">
            <a:spAutoFit/>
          </a:bodyPr>
          <a:lstStyle/>
          <a:p>
            <a:pPr algn="ctr"/>
            <a:r>
              <a:rPr lang="es-MX" sz="3200" b="1" dirty="0">
                <a:solidFill>
                  <a:srgbClr val="2E3B43"/>
                </a:solidFill>
              </a:rPr>
              <a:t>Objetivo</a:t>
            </a:r>
          </a:p>
          <a:p>
            <a:endParaRPr lang="es-MX" sz="2800" b="1" dirty="0"/>
          </a:p>
          <a:p>
            <a:pPr algn="just"/>
            <a:r>
              <a:rPr lang="es-MX" sz="2800" b="1" dirty="0">
                <a:solidFill>
                  <a:schemeClr val="accent2"/>
                </a:solidFill>
              </a:rPr>
              <a:t>Integrar y hacer interoperables </a:t>
            </a:r>
            <a:r>
              <a:rPr lang="es-MX" sz="2800" dirty="0"/>
              <a:t>los cuatro sistemas de información que establece el artículo </a:t>
            </a:r>
            <a:r>
              <a:rPr lang="es-MX" sz="2800" b="1" dirty="0">
                <a:solidFill>
                  <a:schemeClr val="accent2"/>
                </a:solidFill>
              </a:rPr>
              <a:t>50</a:t>
            </a:r>
            <a:r>
              <a:rPr lang="es-MX" sz="2800" dirty="0">
                <a:solidFill>
                  <a:schemeClr val="accent2"/>
                </a:solidFill>
              </a:rPr>
              <a:t> </a:t>
            </a:r>
            <a:r>
              <a:rPr lang="es-MX" sz="2800" dirty="0"/>
              <a:t>de la Ley General de Transparencia y Acceso a la Información Pública.</a:t>
            </a:r>
          </a:p>
          <a:p>
            <a:pPr algn="just"/>
            <a:endParaRPr lang="es-MX" sz="2800" dirty="0"/>
          </a:p>
        </p:txBody>
      </p:sp>
      <p:sp>
        <p:nvSpPr>
          <p:cNvPr id="4" name="Título 1"/>
          <p:cNvSpPr>
            <a:spLocks noGrp="1"/>
          </p:cNvSpPr>
          <p:nvPr>
            <p:ph type="title"/>
          </p:nvPr>
        </p:nvSpPr>
        <p:spPr>
          <a:xfrm>
            <a:off x="3320507" y="437882"/>
            <a:ext cx="7315064" cy="778098"/>
          </a:xfrm>
        </p:spPr>
        <p:txBody>
          <a:bodyPr>
            <a:noAutofit/>
          </a:bodyPr>
          <a:lstStyle/>
          <a:p>
            <a:r>
              <a:rPr lang="es-MX" sz="3600" b="1" dirty="0" smtClean="0">
                <a:solidFill>
                  <a:srgbClr val="2E3B43"/>
                </a:solidFill>
                <a:effectLst>
                  <a:outerShdw blurRad="38100" dist="38100" dir="2700000" algn="tl">
                    <a:srgbClr val="000000">
                      <a:alpha val="43137"/>
                    </a:srgbClr>
                  </a:outerShdw>
                </a:effectLst>
              </a:rPr>
              <a:t>Plataforma Nacional de Transparencia</a:t>
            </a:r>
            <a:endParaRPr lang="es-MX" sz="3600" b="1" dirty="0">
              <a:solidFill>
                <a:srgbClr val="2E3B43"/>
              </a:solidFill>
              <a:effectLst>
                <a:outerShdw blurRad="38100" dist="38100" dir="2700000" algn="tl">
                  <a:srgbClr val="000000">
                    <a:alpha val="43137"/>
                  </a:srgbClr>
                </a:outerShdw>
              </a:effectLst>
            </a:endParaRPr>
          </a:p>
        </p:txBody>
      </p:sp>
      <p:sp>
        <p:nvSpPr>
          <p:cNvPr id="5" name="Rectángulo redondeado 4"/>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7" name="Rectángulo 6"/>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27341965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6"/>
          <p:cNvCxnSpPr/>
          <p:nvPr/>
        </p:nvCxnSpPr>
        <p:spPr>
          <a:xfrm>
            <a:off x="2495600" y="3645024"/>
            <a:ext cx="7632848" cy="0"/>
          </a:xfrm>
          <a:prstGeom prst="line">
            <a:avLst/>
          </a:prstGeom>
          <a:ln>
            <a:solidFill>
              <a:schemeClr val="accent2"/>
            </a:solidFill>
          </a:ln>
        </p:spPr>
        <p:style>
          <a:lnRef idx="3">
            <a:schemeClr val="accent2"/>
          </a:lnRef>
          <a:fillRef idx="0">
            <a:schemeClr val="accent2"/>
          </a:fillRef>
          <a:effectRef idx="2">
            <a:schemeClr val="accent2"/>
          </a:effectRef>
          <a:fontRef idx="minor">
            <a:schemeClr val="tx1"/>
          </a:fontRef>
        </p:style>
      </p:cxnSp>
      <p:sp>
        <p:nvSpPr>
          <p:cNvPr id="6" name="Título 1"/>
          <p:cNvSpPr txBox="1">
            <a:spLocks/>
          </p:cNvSpPr>
          <p:nvPr/>
        </p:nvSpPr>
        <p:spPr>
          <a:xfrm>
            <a:off x="3809904" y="2539872"/>
            <a:ext cx="7315064" cy="77809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s-MX" sz="3600" b="1" dirty="0" smtClean="0">
                <a:solidFill>
                  <a:srgbClr val="2E3B43"/>
                </a:solidFill>
                <a:effectLst>
                  <a:outerShdw blurRad="38100" dist="38100" dir="2700000" algn="tl">
                    <a:srgbClr val="000000">
                      <a:alpha val="43137"/>
                    </a:srgbClr>
                  </a:outerShdw>
                </a:effectLst>
              </a:rPr>
              <a:t>Página Principal</a:t>
            </a:r>
            <a:endParaRPr lang="es-MX" sz="3600" b="1" dirty="0">
              <a:solidFill>
                <a:srgbClr val="2E3B43"/>
              </a:solidFill>
              <a:effectLst>
                <a:outerShdw blurRad="38100" dist="38100" dir="2700000" algn="tl">
                  <a:srgbClr val="000000">
                    <a:alpha val="43137"/>
                  </a:srgbClr>
                </a:outerShdw>
              </a:effectLst>
            </a:endParaRPr>
          </a:p>
        </p:txBody>
      </p:sp>
      <p:sp>
        <p:nvSpPr>
          <p:cNvPr id="4" name="Rectángulo redondeado 3"/>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8" name="Rectángulo 7"/>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47757394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rotWithShape="1">
          <a:blip r:embed="rId2"/>
          <a:srcRect l="61963" t="16124" r="19631" b="8977"/>
          <a:stretch/>
        </p:blipFill>
        <p:spPr>
          <a:xfrm>
            <a:off x="5540523" y="0"/>
            <a:ext cx="5127477" cy="6858000"/>
          </a:xfrm>
          <a:prstGeom prst="rect">
            <a:avLst/>
          </a:prstGeom>
        </p:spPr>
      </p:pic>
      <p:sp>
        <p:nvSpPr>
          <p:cNvPr id="2" name="1 Marcador de número de diapositiva"/>
          <p:cNvSpPr txBox="1">
            <a:spLocks/>
          </p:cNvSpPr>
          <p:nvPr/>
        </p:nvSpPr>
        <p:spPr>
          <a:xfrm>
            <a:off x="10171113" y="6408739"/>
            <a:ext cx="366712" cy="365125"/>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D43386B-512A-4F48-AC60-1F2A615D5642}" type="slidenum">
              <a:rPr lang="es-MX" sz="1200">
                <a:solidFill>
                  <a:schemeClr val="bg1">
                    <a:lumMod val="50000"/>
                  </a:schemeClr>
                </a:solidFill>
              </a:rPr>
              <a:pPr>
                <a:defRPr/>
              </a:pPr>
              <a:t>74</a:t>
            </a:fld>
            <a:endParaRPr lang="es-MX" sz="1200" dirty="0">
              <a:solidFill>
                <a:schemeClr val="bg1">
                  <a:lumMod val="50000"/>
                </a:schemeClr>
              </a:solidFill>
            </a:endParaRPr>
          </a:p>
        </p:txBody>
      </p:sp>
      <p:cxnSp>
        <p:nvCxnSpPr>
          <p:cNvPr id="6" name="3 Conector recto de flecha"/>
          <p:cNvCxnSpPr/>
          <p:nvPr/>
        </p:nvCxnSpPr>
        <p:spPr>
          <a:xfrm>
            <a:off x="4774146" y="3406353"/>
            <a:ext cx="1537878" cy="31359"/>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8" name="38 Conector recto de flecha"/>
          <p:cNvCxnSpPr/>
          <p:nvPr/>
        </p:nvCxnSpPr>
        <p:spPr>
          <a:xfrm>
            <a:off x="4774146" y="4623515"/>
            <a:ext cx="1537878" cy="34123"/>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0" name="41 Conector recto de flecha"/>
          <p:cNvCxnSpPr/>
          <p:nvPr/>
        </p:nvCxnSpPr>
        <p:spPr>
          <a:xfrm flipV="1">
            <a:off x="4637838" y="3636313"/>
            <a:ext cx="4287060" cy="346828"/>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1" name="44 CuadroTexto"/>
          <p:cNvSpPr txBox="1"/>
          <p:nvPr/>
        </p:nvSpPr>
        <p:spPr>
          <a:xfrm>
            <a:off x="355729" y="5004466"/>
            <a:ext cx="5380231" cy="707886"/>
          </a:xfrm>
          <a:prstGeom prst="rect">
            <a:avLst/>
          </a:prstGeom>
          <a:noFill/>
        </p:spPr>
        <p:txBody>
          <a:bodyPr wrap="square" rtlCol="0">
            <a:spAutoFit/>
          </a:bodyPr>
          <a:lstStyle/>
          <a:p>
            <a:pPr marL="285750" indent="-285750">
              <a:buFont typeface="Arial" panose="020B0604020202020204" pitchFamily="34" charset="0"/>
              <a:buChar char="•"/>
            </a:pPr>
            <a:r>
              <a:rPr lang="es-MX" sz="2000" dirty="0"/>
              <a:t>Sistema de comunicación entre Organismos garantes y sujetos obligados</a:t>
            </a:r>
            <a:endParaRPr lang="es-ES" sz="2000" dirty="0"/>
          </a:p>
        </p:txBody>
      </p:sp>
      <p:cxnSp>
        <p:nvCxnSpPr>
          <p:cNvPr id="12" name="48 Conector recto de flecha"/>
          <p:cNvCxnSpPr/>
          <p:nvPr/>
        </p:nvCxnSpPr>
        <p:spPr>
          <a:xfrm>
            <a:off x="5645950" y="5328593"/>
            <a:ext cx="2826314" cy="53334"/>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6" name="80 Conector recto de flecha"/>
          <p:cNvCxnSpPr/>
          <p:nvPr/>
        </p:nvCxnSpPr>
        <p:spPr>
          <a:xfrm>
            <a:off x="4799856" y="6093296"/>
            <a:ext cx="2880320" cy="0"/>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8" name="83 Conector recto de flecha"/>
          <p:cNvCxnSpPr/>
          <p:nvPr/>
        </p:nvCxnSpPr>
        <p:spPr>
          <a:xfrm>
            <a:off x="4007768" y="2355851"/>
            <a:ext cx="3024336" cy="73749"/>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3" name="CuadroTexto 25"/>
          <p:cNvSpPr txBox="1"/>
          <p:nvPr/>
        </p:nvSpPr>
        <p:spPr>
          <a:xfrm>
            <a:off x="830674" y="274656"/>
            <a:ext cx="3807164" cy="830997"/>
          </a:xfrm>
          <a:prstGeom prst="rect">
            <a:avLst/>
          </a:prstGeom>
          <a:noFill/>
        </p:spPr>
        <p:txBody>
          <a:bodyPr wrap="square" rtlCol="0">
            <a:spAutoFit/>
          </a:bodyPr>
          <a:lstStyle/>
          <a:p>
            <a:pPr algn="ctr"/>
            <a:r>
              <a:rPr lang="es-MX" sz="2400" b="1" u="sng" dirty="0">
                <a:solidFill>
                  <a:srgbClr val="2E3B43"/>
                </a:solidFill>
              </a:rPr>
              <a:t>PNT: mayor facilidad para el ejercicio del DAIP</a:t>
            </a:r>
          </a:p>
        </p:txBody>
      </p:sp>
      <p:cxnSp>
        <p:nvCxnSpPr>
          <p:cNvPr id="35" name="83 Conector recto de flecha"/>
          <p:cNvCxnSpPr/>
          <p:nvPr/>
        </p:nvCxnSpPr>
        <p:spPr>
          <a:xfrm flipV="1">
            <a:off x="3467708" y="1836115"/>
            <a:ext cx="2340260" cy="53429"/>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2" name="Rectángulo 21"/>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Rectángulo 23"/>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1 CuadroTexto"/>
          <p:cNvSpPr txBox="1"/>
          <p:nvPr/>
        </p:nvSpPr>
        <p:spPr>
          <a:xfrm>
            <a:off x="579549" y="2636913"/>
            <a:ext cx="4436331" cy="400110"/>
          </a:xfrm>
          <a:prstGeom prst="rect">
            <a:avLst/>
          </a:prstGeom>
          <a:noFill/>
        </p:spPr>
        <p:txBody>
          <a:bodyPr wrap="square" rtlCol="0">
            <a:spAutoFit/>
          </a:bodyPr>
          <a:lstStyle/>
          <a:p>
            <a:r>
              <a:rPr lang="es-MX" sz="2000" dirty="0"/>
              <a:t>Cuatro sistemas (Art. 50 LGTAIP):</a:t>
            </a:r>
            <a:endParaRPr lang="es-ES" sz="2000" dirty="0"/>
          </a:p>
        </p:txBody>
      </p:sp>
      <p:sp>
        <p:nvSpPr>
          <p:cNvPr id="5" name="36 CuadroTexto"/>
          <p:cNvSpPr txBox="1"/>
          <p:nvPr/>
        </p:nvSpPr>
        <p:spPr>
          <a:xfrm>
            <a:off x="579549" y="3051539"/>
            <a:ext cx="4436331" cy="707886"/>
          </a:xfrm>
          <a:prstGeom prst="rect">
            <a:avLst/>
          </a:prstGeom>
          <a:noFill/>
        </p:spPr>
        <p:txBody>
          <a:bodyPr wrap="square" rtlCol="0">
            <a:spAutoFit/>
          </a:bodyPr>
          <a:lstStyle/>
          <a:p>
            <a:pPr marL="285750" indent="-285750">
              <a:buFont typeface="Arial" panose="020B0604020202020204" pitchFamily="34" charset="0"/>
              <a:buChar char="•"/>
            </a:pPr>
            <a:r>
              <a:rPr lang="es-MX" sz="2000" dirty="0"/>
              <a:t>Sistema de solicitudes de acceso a la información</a:t>
            </a:r>
            <a:endParaRPr lang="es-ES" sz="2000" dirty="0"/>
          </a:p>
        </p:txBody>
      </p:sp>
      <p:sp>
        <p:nvSpPr>
          <p:cNvPr id="7" name="37 CuadroTexto"/>
          <p:cNvSpPr txBox="1"/>
          <p:nvPr/>
        </p:nvSpPr>
        <p:spPr>
          <a:xfrm>
            <a:off x="579549" y="4356394"/>
            <a:ext cx="4436331" cy="707886"/>
          </a:xfrm>
          <a:prstGeom prst="rect">
            <a:avLst/>
          </a:prstGeom>
          <a:noFill/>
        </p:spPr>
        <p:txBody>
          <a:bodyPr wrap="square" rtlCol="0">
            <a:spAutoFit/>
          </a:bodyPr>
          <a:lstStyle/>
          <a:p>
            <a:pPr marL="285750" indent="-285750">
              <a:buFont typeface="Arial" panose="020B0604020202020204" pitchFamily="34" charset="0"/>
              <a:buChar char="•"/>
            </a:pPr>
            <a:r>
              <a:rPr lang="es-MX" sz="2000" dirty="0"/>
              <a:t>Sistema de portales de obligaciones de transparencia</a:t>
            </a:r>
            <a:endParaRPr lang="es-ES" sz="2000" dirty="0"/>
          </a:p>
        </p:txBody>
      </p:sp>
      <p:sp>
        <p:nvSpPr>
          <p:cNvPr id="9" name="39 CuadroTexto"/>
          <p:cNvSpPr txBox="1"/>
          <p:nvPr/>
        </p:nvSpPr>
        <p:spPr>
          <a:xfrm>
            <a:off x="579549" y="3699611"/>
            <a:ext cx="4436331" cy="707886"/>
          </a:xfrm>
          <a:prstGeom prst="rect">
            <a:avLst/>
          </a:prstGeom>
          <a:noFill/>
        </p:spPr>
        <p:txBody>
          <a:bodyPr wrap="square" rtlCol="0">
            <a:spAutoFit/>
          </a:bodyPr>
          <a:lstStyle/>
          <a:p>
            <a:pPr marL="285750" indent="-285750">
              <a:buFont typeface="Arial" panose="020B0604020202020204" pitchFamily="34" charset="0"/>
              <a:buChar char="•"/>
            </a:pPr>
            <a:r>
              <a:rPr lang="es-MX" sz="2000" dirty="0"/>
              <a:t>Sistema de gestión de medios de impugnación</a:t>
            </a:r>
            <a:endParaRPr lang="es-ES" sz="2000" dirty="0"/>
          </a:p>
        </p:txBody>
      </p:sp>
      <p:sp>
        <p:nvSpPr>
          <p:cNvPr id="14" name="52 CuadroTexto"/>
          <p:cNvSpPr txBox="1"/>
          <p:nvPr/>
        </p:nvSpPr>
        <p:spPr>
          <a:xfrm>
            <a:off x="490021" y="5661249"/>
            <a:ext cx="4813891" cy="1015663"/>
          </a:xfrm>
          <a:prstGeom prst="rect">
            <a:avLst/>
          </a:prstGeom>
          <a:noFill/>
        </p:spPr>
        <p:txBody>
          <a:bodyPr wrap="square" rtlCol="0">
            <a:spAutoFit/>
          </a:bodyPr>
          <a:lstStyle/>
          <a:p>
            <a:r>
              <a:rPr lang="es-MX" sz="2000" dirty="0"/>
              <a:t>Y una sección de </a:t>
            </a:r>
            <a:r>
              <a:rPr lang="es-MX" sz="2000" b="1" dirty="0"/>
              <a:t>noticias y eventos </a:t>
            </a:r>
            <a:r>
              <a:rPr lang="es-MX" sz="2000" dirty="0"/>
              <a:t>para informar oportunamente de sucesos relevantes en los estados y la federación</a:t>
            </a:r>
            <a:endParaRPr lang="es-ES" sz="2000" dirty="0"/>
          </a:p>
        </p:txBody>
      </p:sp>
      <p:sp>
        <p:nvSpPr>
          <p:cNvPr id="17" name="82 CuadroTexto"/>
          <p:cNvSpPr txBox="1"/>
          <p:nvPr/>
        </p:nvSpPr>
        <p:spPr>
          <a:xfrm>
            <a:off x="780987" y="2138954"/>
            <a:ext cx="3586821" cy="400110"/>
          </a:xfrm>
          <a:prstGeom prst="rect">
            <a:avLst/>
          </a:prstGeom>
          <a:noFill/>
        </p:spPr>
        <p:txBody>
          <a:bodyPr wrap="square" rtlCol="0">
            <a:spAutoFit/>
          </a:bodyPr>
          <a:lstStyle/>
          <a:p>
            <a:r>
              <a:rPr lang="es-MX" sz="2000" dirty="0"/>
              <a:t>Buscador de información</a:t>
            </a:r>
            <a:endParaRPr lang="es-ES" sz="2000" dirty="0"/>
          </a:p>
        </p:txBody>
      </p:sp>
      <p:sp>
        <p:nvSpPr>
          <p:cNvPr id="33" name="82 CuadroTexto"/>
          <p:cNvSpPr txBox="1"/>
          <p:nvPr/>
        </p:nvSpPr>
        <p:spPr>
          <a:xfrm>
            <a:off x="780987" y="1700809"/>
            <a:ext cx="3586821" cy="400110"/>
          </a:xfrm>
          <a:prstGeom prst="rect">
            <a:avLst/>
          </a:prstGeom>
          <a:noFill/>
        </p:spPr>
        <p:txBody>
          <a:bodyPr wrap="square" rtlCol="0">
            <a:spAutoFit/>
          </a:bodyPr>
          <a:lstStyle/>
          <a:p>
            <a:r>
              <a:rPr lang="es-ES" sz="2000" dirty="0"/>
              <a:t>Acceso y/o registro</a:t>
            </a:r>
          </a:p>
        </p:txBody>
      </p:sp>
      <p:sp>
        <p:nvSpPr>
          <p:cNvPr id="20" name="Rectángulo redondeado 19"/>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1" name="Imagen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Tree>
    <p:extLst>
      <p:ext uri="{BB962C8B-B14F-4D97-AF65-F5344CB8AC3E}">
        <p14:creationId xmlns:p14="http://schemas.microsoft.com/office/powerpoint/2010/main" val="23691922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8354888" y="6356351"/>
            <a:ext cx="2133600" cy="365125"/>
          </a:xfrm>
        </p:spPr>
        <p:txBody>
          <a:bodyPr/>
          <a:lstStyle/>
          <a:p>
            <a:fld id="{B22EEE92-B417-4ACB-84B0-576613EB8781}" type="slidenum">
              <a:rPr lang="es-MX" smtClean="0"/>
              <a:t>75</a:t>
            </a:fld>
            <a:endParaRPr lang="es-MX"/>
          </a:p>
        </p:txBody>
      </p:sp>
      <p:pic>
        <p:nvPicPr>
          <p:cNvPr id="2" name="Imagen 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364560" y="252229"/>
            <a:ext cx="4968552" cy="6469246"/>
          </a:xfrm>
          <a:prstGeom prst="rect">
            <a:avLst/>
          </a:prstGeom>
        </p:spPr>
      </p:pic>
      <p:sp>
        <p:nvSpPr>
          <p:cNvPr id="5" name="Rectángulo redondeado 4"/>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7" name="Rectángulo 6"/>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420116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B22EEE92-B417-4ACB-84B0-576613EB8781}" type="slidenum">
              <a:rPr lang="es-MX" smtClean="0"/>
              <a:t>76</a:t>
            </a:fld>
            <a:endParaRPr lang="es-MX"/>
          </a:p>
        </p:txBody>
      </p:sp>
      <p:pic>
        <p:nvPicPr>
          <p:cNvPr id="6" name="Imagen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15680" y="279180"/>
            <a:ext cx="5688632" cy="6434039"/>
          </a:xfrm>
          <a:prstGeom prst="rect">
            <a:avLst/>
          </a:prstGeom>
        </p:spPr>
      </p:pic>
      <p:sp>
        <p:nvSpPr>
          <p:cNvPr id="5" name="Rectángulo redondeado 4"/>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8" name="Rectángulo 7"/>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3242629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559496" y="2348880"/>
            <a:ext cx="8424936" cy="1754326"/>
          </a:xfrm>
          <a:prstGeom prst="rect">
            <a:avLst/>
          </a:prstGeom>
        </p:spPr>
        <p:txBody>
          <a:bodyPr wrap="square">
            <a:spAutoFit/>
          </a:bodyPr>
          <a:lstStyle/>
          <a:p>
            <a:pPr algn="r"/>
            <a:r>
              <a:rPr lang="es-MX" sz="5400" b="1" dirty="0" smtClean="0">
                <a:solidFill>
                  <a:srgbClr val="2E3B43"/>
                </a:solidFill>
              </a:rPr>
              <a:t>Registro </a:t>
            </a:r>
            <a:r>
              <a:rPr lang="es-MX" sz="5400" b="1" dirty="0">
                <a:solidFill>
                  <a:srgbClr val="2E3B43"/>
                </a:solidFill>
              </a:rPr>
              <a:t>de </a:t>
            </a:r>
            <a:r>
              <a:rPr lang="es-MX" sz="5400" b="1" dirty="0" smtClean="0">
                <a:solidFill>
                  <a:srgbClr val="2E3B43"/>
                </a:solidFill>
              </a:rPr>
              <a:t>Usuario</a:t>
            </a:r>
            <a:endParaRPr lang="es-MX" sz="5400" b="1" dirty="0">
              <a:solidFill>
                <a:srgbClr val="2E3B43"/>
              </a:solidFill>
            </a:endParaRPr>
          </a:p>
          <a:p>
            <a:pPr algn="r"/>
            <a:r>
              <a:rPr lang="es-MX" sz="5400" b="1" dirty="0">
                <a:solidFill>
                  <a:srgbClr val="2E3B43"/>
                </a:solidFill>
              </a:rPr>
              <a:t>y </a:t>
            </a:r>
            <a:r>
              <a:rPr lang="es-MX" sz="5400" b="1" dirty="0" smtClean="0">
                <a:solidFill>
                  <a:srgbClr val="2E3B43"/>
                </a:solidFill>
              </a:rPr>
              <a:t>Vinculación</a:t>
            </a:r>
            <a:endParaRPr lang="es-MX" sz="5400" b="1" dirty="0">
              <a:solidFill>
                <a:srgbClr val="2E3B43"/>
              </a:solidFill>
            </a:endParaRPr>
          </a:p>
        </p:txBody>
      </p:sp>
      <p:cxnSp>
        <p:nvCxnSpPr>
          <p:cNvPr id="7" name="Conector recto 6"/>
          <p:cNvCxnSpPr/>
          <p:nvPr/>
        </p:nvCxnSpPr>
        <p:spPr>
          <a:xfrm>
            <a:off x="2351584" y="4221088"/>
            <a:ext cx="7632848" cy="0"/>
          </a:xfrm>
          <a:prstGeom prst="line">
            <a:avLst/>
          </a:prstGeom>
        </p:spPr>
        <p:style>
          <a:lnRef idx="3">
            <a:schemeClr val="accent2"/>
          </a:lnRef>
          <a:fillRef idx="0">
            <a:schemeClr val="accent2"/>
          </a:fillRef>
          <a:effectRef idx="2">
            <a:schemeClr val="accent2"/>
          </a:effectRef>
          <a:fontRef idx="minor">
            <a:schemeClr val="tx1"/>
          </a:fontRef>
        </p:style>
      </p:cxnSp>
      <p:sp>
        <p:nvSpPr>
          <p:cNvPr id="6" name="Título 1"/>
          <p:cNvSpPr txBox="1">
            <a:spLocks/>
          </p:cNvSpPr>
          <p:nvPr/>
        </p:nvSpPr>
        <p:spPr>
          <a:xfrm>
            <a:off x="2669368" y="641261"/>
            <a:ext cx="7315064" cy="77809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s-MX" sz="3600" b="1" dirty="0" smtClean="0">
                <a:solidFill>
                  <a:srgbClr val="2E3B43"/>
                </a:solidFill>
                <a:effectLst>
                  <a:outerShdw blurRad="38100" dist="38100" dir="2700000" algn="tl">
                    <a:srgbClr val="000000">
                      <a:alpha val="43137"/>
                    </a:srgbClr>
                  </a:outerShdw>
                </a:effectLst>
              </a:rPr>
              <a:t>Plataforma Nacional de Transparencia</a:t>
            </a:r>
            <a:endParaRPr lang="es-MX" sz="3600" b="1" dirty="0">
              <a:solidFill>
                <a:srgbClr val="2E3B43"/>
              </a:solidFill>
              <a:effectLst>
                <a:outerShdw blurRad="38100" dist="38100" dir="2700000" algn="tl">
                  <a:srgbClr val="000000">
                    <a:alpha val="43137"/>
                  </a:srgbClr>
                </a:outerShdw>
              </a:effectLst>
            </a:endParaRPr>
          </a:p>
        </p:txBody>
      </p:sp>
      <p:sp>
        <p:nvSpPr>
          <p:cNvPr id="5" name="Rectángulo redondeado 4"/>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9" name="Rectángulo 8"/>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29402474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utorial Plataforma Nacional de Transparencia Registro y Solicitud de Informació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38637"/>
            <a:ext cx="12192000" cy="6858000"/>
          </a:xfrm>
          <a:prstGeom prst="rect">
            <a:avLst/>
          </a:prstGeom>
        </p:spPr>
      </p:pic>
    </p:spTree>
    <p:extLst>
      <p:ext uri="{BB962C8B-B14F-4D97-AF65-F5344CB8AC3E}">
        <p14:creationId xmlns:p14="http://schemas.microsoft.com/office/powerpoint/2010/main" val="30051261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4723718" y="5020870"/>
            <a:ext cx="5944282" cy="110520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65000"/>
                </a:schemeClr>
              </a:solidFill>
            </a:endParaRPr>
          </a:p>
        </p:txBody>
      </p:sp>
      <p:sp>
        <p:nvSpPr>
          <p:cNvPr id="4" name="Rectángulo 3"/>
          <p:cNvSpPr/>
          <p:nvPr/>
        </p:nvSpPr>
        <p:spPr>
          <a:xfrm>
            <a:off x="4511824" y="3812809"/>
            <a:ext cx="6156176" cy="1208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1 Título"/>
          <p:cNvSpPr txBox="1">
            <a:spLocks/>
          </p:cNvSpPr>
          <p:nvPr/>
        </p:nvSpPr>
        <p:spPr>
          <a:xfrm>
            <a:off x="3044788" y="3594584"/>
            <a:ext cx="2934072" cy="11360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3200" dirty="0" smtClean="0">
                <a:solidFill>
                  <a:schemeClr val="bg1"/>
                </a:solidFill>
                <a:latin typeface="+mn-lt"/>
                <a:cs typeface="Arial" panose="020B0604020202020204" pitchFamily="34" charset="0"/>
              </a:rPr>
              <a:t>Tema: II </a:t>
            </a:r>
            <a:endParaRPr lang="es-MX" sz="3200" dirty="0">
              <a:solidFill>
                <a:schemeClr val="bg1"/>
              </a:solidFill>
              <a:latin typeface="+mn-lt"/>
              <a:cs typeface="Arial" panose="020B0604020202020204" pitchFamily="34" charset="0"/>
            </a:endParaRPr>
          </a:p>
        </p:txBody>
      </p:sp>
      <p:sp>
        <p:nvSpPr>
          <p:cNvPr id="7" name="Rectángulo redondeado 6"/>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1" name="Rectángulo 1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http://www.itei.org.mx/v3/micrositios/fotografia3/images/461_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439780" y="660978"/>
            <a:ext cx="6371168" cy="1200329"/>
          </a:xfrm>
          <a:prstGeom prst="rect">
            <a:avLst/>
          </a:prstGeom>
        </p:spPr>
        <p:txBody>
          <a:bodyPr wrap="none">
            <a:spAutoFit/>
          </a:bodyPr>
          <a:lstStyle/>
          <a:p>
            <a:r>
              <a:rPr lang="es-MX" sz="3600" b="1" dirty="0" smtClean="0">
                <a:solidFill>
                  <a:srgbClr val="2E3B43"/>
                </a:solidFill>
                <a:cs typeface="Arial" panose="020B0604020202020204" pitchFamily="34" charset="0"/>
              </a:rPr>
              <a:t>Diplomado en Transparencia y </a:t>
            </a:r>
          </a:p>
          <a:p>
            <a:r>
              <a:rPr lang="es-MX" sz="3600" b="1" dirty="0" smtClean="0">
                <a:solidFill>
                  <a:srgbClr val="2E3B43"/>
                </a:solidFill>
                <a:cs typeface="Arial" panose="020B0604020202020204" pitchFamily="34" charset="0"/>
              </a:rPr>
              <a:t>Protección de Datos Personales</a:t>
            </a:r>
            <a:endParaRPr lang="es-MX" sz="3600" b="1" dirty="0">
              <a:solidFill>
                <a:srgbClr val="2E3B43"/>
              </a:solidFill>
              <a:cs typeface="Arial" panose="020B0604020202020204" pitchFamily="34" charset="0"/>
            </a:endParaRPr>
          </a:p>
        </p:txBody>
      </p:sp>
      <p:sp>
        <p:nvSpPr>
          <p:cNvPr id="14" name="Marcador de texto 2"/>
          <p:cNvSpPr txBox="1">
            <a:spLocks/>
          </p:cNvSpPr>
          <p:nvPr/>
        </p:nvSpPr>
        <p:spPr>
          <a:xfrm>
            <a:off x="5954751" y="3923127"/>
            <a:ext cx="4459900" cy="1066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dirty="0" smtClean="0">
                <a:solidFill>
                  <a:schemeClr val="bg1"/>
                </a:solidFill>
              </a:rPr>
              <a:t> SIGEMI</a:t>
            </a:r>
            <a:endParaRPr lang="es-MX" dirty="0">
              <a:solidFill>
                <a:schemeClr val="bg1"/>
              </a:solidFill>
            </a:endParaRPr>
          </a:p>
        </p:txBody>
      </p:sp>
    </p:spTree>
    <p:extLst>
      <p:ext uri="{BB962C8B-B14F-4D97-AF65-F5344CB8AC3E}">
        <p14:creationId xmlns:p14="http://schemas.microsoft.com/office/powerpoint/2010/main" val="74596758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a:spLocks noGrp="1"/>
          </p:cNvSpPr>
          <p:nvPr>
            <p:ph type="title"/>
          </p:nvPr>
        </p:nvSpPr>
        <p:spPr>
          <a:xfrm>
            <a:off x="585536" y="389190"/>
            <a:ext cx="9629274" cy="693654"/>
          </a:xfrm>
        </p:spPr>
        <p:txBody>
          <a:bodyPr>
            <a:noAutofit/>
          </a:bodyPr>
          <a:lstStyle/>
          <a:p>
            <a:r>
              <a:rPr lang="es-MX" sz="3600" b="1" dirty="0" smtClean="0">
                <a:solidFill>
                  <a:srgbClr val="00A2B1"/>
                </a:solidFill>
                <a:effectLst>
                  <a:outerShdw blurRad="38100" dist="38100" dir="2700000" algn="tl">
                    <a:srgbClr val="000000">
                      <a:alpha val="43137"/>
                    </a:srgbClr>
                  </a:outerShdw>
                </a:effectLst>
                <a:latin typeface="+mn-lt"/>
              </a:rPr>
              <a:t>SISTEMA DE GESTIÓN DE MEDIOS DE IMPUGNACIÓN </a:t>
            </a:r>
            <a:r>
              <a:rPr lang="es-MX" sz="3600" b="1" dirty="0" smtClean="0">
                <a:solidFill>
                  <a:srgbClr val="A12056"/>
                </a:solidFill>
                <a:effectLst>
                  <a:outerShdw blurRad="38100" dist="38100" dir="2700000" algn="tl">
                    <a:srgbClr val="000000">
                      <a:alpha val="43137"/>
                    </a:srgbClr>
                  </a:outerShdw>
                </a:effectLst>
                <a:latin typeface="+mn-lt"/>
              </a:rPr>
              <a:t>(SIGEMI)</a:t>
            </a:r>
            <a:endParaRPr lang="es-MX" sz="3600" b="1" dirty="0">
              <a:solidFill>
                <a:srgbClr val="A12056"/>
              </a:solidFill>
              <a:effectLst>
                <a:outerShdw blurRad="38100" dist="38100" dir="2700000" algn="tl">
                  <a:srgbClr val="000000">
                    <a:alpha val="43137"/>
                  </a:srgbClr>
                </a:outerShdw>
              </a:effectLst>
              <a:latin typeface="+mn-lt"/>
            </a:endParaRPr>
          </a:p>
        </p:txBody>
      </p:sp>
      <p:sp>
        <p:nvSpPr>
          <p:cNvPr id="13" name="Elipse 12"/>
          <p:cNvSpPr/>
          <p:nvPr/>
        </p:nvSpPr>
        <p:spPr>
          <a:xfrm>
            <a:off x="312817" y="2358195"/>
            <a:ext cx="2879080" cy="2983830"/>
          </a:xfrm>
          <a:prstGeom prst="ellipse">
            <a:avLst/>
          </a:prstGeom>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2700" prstMaterial="metal">
            <a:bevelT w="88900" h="88900"/>
          </a:sp3d>
        </p:spPr>
        <p:style>
          <a:lnRef idx="1">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pic>
        <p:nvPicPr>
          <p:cNvPr id="32" name="Picture 2" descr="http://www.iconarchive.com/icons/visualpharm/must-have/256/Refresh-icon.png"/>
          <p:cNvPicPr>
            <a:picLocks noChangeAspect="1" noChangeArrowheads="1"/>
          </p:cNvPicPr>
          <p:nvPr/>
        </p:nvPicPr>
        <p:blipFill>
          <a:blip r:embed="rId2">
            <a:duotone>
              <a:prstClr val="black"/>
              <a:srgbClr val="A12056">
                <a:tint val="45000"/>
                <a:satMod val="400000"/>
              </a:srgbClr>
            </a:duotone>
            <a:extLst>
              <a:ext uri="{28A0092B-C50C-407E-A947-70E740481C1C}">
                <a14:useLocalDpi xmlns:a14="http://schemas.microsoft.com/office/drawing/2010/main" val="0"/>
              </a:ext>
            </a:extLst>
          </a:blip>
          <a:srcRect/>
          <a:stretch>
            <a:fillRect/>
          </a:stretch>
        </p:blipFill>
        <p:spPr bwMode="auto">
          <a:xfrm>
            <a:off x="1108738" y="3243699"/>
            <a:ext cx="1323473" cy="1438340"/>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33" name="Grupo 32"/>
          <p:cNvGrpSpPr/>
          <p:nvPr/>
        </p:nvGrpSpPr>
        <p:grpSpPr>
          <a:xfrm>
            <a:off x="1018797" y="2662735"/>
            <a:ext cx="1537500" cy="2193479"/>
            <a:chOff x="4647915" y="1242560"/>
            <a:chExt cx="1537500" cy="2193479"/>
          </a:xfrm>
        </p:grpSpPr>
        <p:sp>
          <p:nvSpPr>
            <p:cNvPr id="34" name="Rectángulo 33"/>
            <p:cNvSpPr/>
            <p:nvPr/>
          </p:nvSpPr>
          <p:spPr>
            <a:xfrm>
              <a:off x="4647915" y="1649349"/>
              <a:ext cx="1537500" cy="1786690"/>
            </a:xfrm>
            <a:prstGeom prst="rect">
              <a:avLst/>
            </a:prstGeom>
            <a:noFill/>
            <a:ln w="76200">
              <a:solidFill>
                <a:srgbClr val="A120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5" name="Operación manual 34"/>
            <p:cNvSpPr/>
            <p:nvPr/>
          </p:nvSpPr>
          <p:spPr>
            <a:xfrm rot="10800000">
              <a:off x="5085271" y="1242560"/>
              <a:ext cx="628645" cy="98496"/>
            </a:xfrm>
            <a:prstGeom prst="flowChartManualOperation">
              <a:avLst/>
            </a:prstGeom>
            <a:solidFill>
              <a:srgbClr val="A12056"/>
            </a:solidFill>
            <a:ln w="76200">
              <a:solidFill>
                <a:srgbClr val="A120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35"/>
            <p:cNvSpPr/>
            <p:nvPr/>
          </p:nvSpPr>
          <p:spPr>
            <a:xfrm>
              <a:off x="4716380" y="1341056"/>
              <a:ext cx="1323473" cy="162891"/>
            </a:xfrm>
            <a:prstGeom prst="rect">
              <a:avLst/>
            </a:prstGeom>
            <a:solidFill>
              <a:srgbClr val="A12056"/>
            </a:solidFill>
            <a:ln>
              <a:solidFill>
                <a:srgbClr val="A120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7" name="Rectángulo 36"/>
            <p:cNvSpPr/>
            <p:nvPr/>
          </p:nvSpPr>
          <p:spPr>
            <a:xfrm>
              <a:off x="4647915" y="3300793"/>
              <a:ext cx="1537500" cy="116021"/>
            </a:xfrm>
            <a:prstGeom prst="rect">
              <a:avLst/>
            </a:prstGeom>
            <a:solidFill>
              <a:srgbClr val="A12056"/>
            </a:solidFill>
            <a:ln>
              <a:solidFill>
                <a:srgbClr val="A120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8" name="Rectángulo 37"/>
            <p:cNvSpPr/>
            <p:nvPr/>
          </p:nvSpPr>
          <p:spPr>
            <a:xfrm>
              <a:off x="4647915" y="1647270"/>
              <a:ext cx="1537500" cy="108131"/>
            </a:xfrm>
            <a:prstGeom prst="rect">
              <a:avLst/>
            </a:prstGeom>
            <a:solidFill>
              <a:srgbClr val="A12056"/>
            </a:solidFill>
            <a:ln>
              <a:solidFill>
                <a:srgbClr val="A120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graphicFrame>
        <p:nvGraphicFramePr>
          <p:cNvPr id="39" name="Diagrama 38"/>
          <p:cNvGraphicFramePr/>
          <p:nvPr>
            <p:extLst/>
          </p:nvPr>
        </p:nvGraphicFramePr>
        <p:xfrm>
          <a:off x="3369318" y="1347537"/>
          <a:ext cx="7197082" cy="55104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0" name="Picture 4" descr="http://www.iesgaroe.org/web/images/Documentos.png"/>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86793" y="1501724"/>
            <a:ext cx="775459" cy="778228"/>
          </a:xfrm>
          <a:prstGeom prst="rect">
            <a:avLst/>
          </a:prstGeom>
          <a:noFill/>
          <a:extLst>
            <a:ext uri="{909E8E84-426E-40DD-AFC4-6F175D3DCCD1}">
              <a14:hiddenFill xmlns:a14="http://schemas.microsoft.com/office/drawing/2010/main">
                <a:solidFill>
                  <a:srgbClr val="FFFFFF"/>
                </a:solidFill>
              </a14:hiddenFill>
            </a:ext>
          </a:extLst>
        </p:spPr>
      </p:pic>
      <p:pic>
        <p:nvPicPr>
          <p:cNvPr id="42" name="Imagen 4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168841" y="3743434"/>
            <a:ext cx="762066" cy="759018"/>
          </a:xfrm>
          <a:prstGeom prst="rect">
            <a:avLst/>
          </a:prstGeom>
        </p:spPr>
      </p:pic>
      <p:pic>
        <p:nvPicPr>
          <p:cNvPr id="19" name="Picture 9" descr="si3-01.png"/>
          <p:cNvPicPr>
            <a:picLocks noChangeAspect="1"/>
          </p:cNvPicPr>
          <p:nvPr/>
        </p:nvPicPr>
        <p:blipFill>
          <a:blip r:embed="rId10"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581997" y="2526494"/>
            <a:ext cx="1162405" cy="1006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0" descr="si3-01.png"/>
          <p:cNvPicPr>
            <a:picLocks noChangeAspect="1"/>
          </p:cNvPicPr>
          <p:nvPr/>
        </p:nvPicPr>
        <p:blipFill>
          <a:blip r:embed="rId11"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033595" y="4675849"/>
            <a:ext cx="689817" cy="83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3921744" y="1888068"/>
            <a:ext cx="301686" cy="523220"/>
          </a:xfrm>
          <a:prstGeom prst="rect">
            <a:avLst/>
          </a:prstGeom>
        </p:spPr>
        <p:txBody>
          <a:bodyPr wrap="none">
            <a:spAutoFit/>
          </a:bodyPr>
          <a:lstStyle/>
          <a:p>
            <a:pPr lvl="0"/>
            <a:r>
              <a:rPr lang="es-MX" sz="2800" b="1" dirty="0" smtClean="0">
                <a:solidFill>
                  <a:schemeClr val="bg1">
                    <a:lumMod val="50000"/>
                  </a:schemeClr>
                </a:solidFill>
                <a:effectLst>
                  <a:outerShdw blurRad="38100" dist="38100" dir="2700000" algn="tl">
                    <a:srgbClr val="000000">
                      <a:alpha val="43137"/>
                    </a:srgbClr>
                  </a:outerShdw>
                </a:effectLst>
              </a:rPr>
              <a:t>!</a:t>
            </a:r>
            <a:endParaRPr lang="es-MX" sz="2800" b="1" dirty="0">
              <a:solidFill>
                <a:schemeClr val="bg1">
                  <a:lumMod val="50000"/>
                </a:schemeClr>
              </a:solidFill>
              <a:effectLst>
                <a:outerShdw blurRad="38100" dist="38100" dir="2700000" algn="tl">
                  <a:srgbClr val="000000">
                    <a:alpha val="43137"/>
                  </a:srgbClr>
                </a:outerShdw>
              </a:effectLst>
            </a:endParaRPr>
          </a:p>
        </p:txBody>
      </p:sp>
      <p:pic>
        <p:nvPicPr>
          <p:cNvPr id="1026" name="Picture 2" descr="http://www.itei.org.mx/v4/images/icons/conseciones.png"/>
          <p:cNvPicPr>
            <a:picLocks noChangeAspect="1" noChangeArrowheads="1"/>
          </p:cNvPicPr>
          <p:nvPr/>
        </p:nvPicPr>
        <p:blipFill>
          <a:blip r:embed="rId1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486793" y="5775110"/>
            <a:ext cx="816883" cy="759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5683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08103" y="1038560"/>
            <a:ext cx="7632848" cy="523220"/>
          </a:xfrm>
          <a:prstGeom prst="rect">
            <a:avLst/>
          </a:prstGeom>
        </p:spPr>
        <p:txBody>
          <a:bodyPr wrap="square">
            <a:spAutoFit/>
          </a:bodyPr>
          <a:lstStyle/>
          <a:p>
            <a:pPr algn="ctr"/>
            <a:r>
              <a:rPr lang="es-MX" sz="2800" b="1" dirty="0">
                <a:solidFill>
                  <a:srgbClr val="A12056"/>
                </a:solidFill>
              </a:rPr>
              <a:t>Proceso general desglosado</a:t>
            </a:r>
          </a:p>
        </p:txBody>
      </p:sp>
      <p:grpSp>
        <p:nvGrpSpPr>
          <p:cNvPr id="108" name="Grupo 107"/>
          <p:cNvGrpSpPr/>
          <p:nvPr/>
        </p:nvGrpSpPr>
        <p:grpSpPr>
          <a:xfrm>
            <a:off x="1668836" y="1700807"/>
            <a:ext cx="8747644" cy="4780508"/>
            <a:chOff x="70146" y="1700807"/>
            <a:chExt cx="8747644" cy="4780508"/>
          </a:xfrm>
        </p:grpSpPr>
        <p:sp>
          <p:nvSpPr>
            <p:cNvPr id="24" name="Rectángulo 23"/>
            <p:cNvSpPr/>
            <p:nvPr/>
          </p:nvSpPr>
          <p:spPr>
            <a:xfrm>
              <a:off x="467544" y="3452883"/>
              <a:ext cx="8350246" cy="228037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MX"/>
            </a:p>
          </p:txBody>
        </p:sp>
        <p:sp>
          <p:nvSpPr>
            <p:cNvPr id="3" name="Rectángulo 2"/>
            <p:cNvSpPr/>
            <p:nvPr/>
          </p:nvSpPr>
          <p:spPr>
            <a:xfrm>
              <a:off x="467544" y="1700807"/>
              <a:ext cx="8350246" cy="175207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s-MX"/>
            </a:p>
          </p:txBody>
        </p:sp>
        <p:sp>
          <p:nvSpPr>
            <p:cNvPr id="25" name="Rectángulo 24"/>
            <p:cNvSpPr/>
            <p:nvPr/>
          </p:nvSpPr>
          <p:spPr>
            <a:xfrm>
              <a:off x="467544" y="5745646"/>
              <a:ext cx="8350246" cy="735669"/>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MX"/>
            </a:p>
          </p:txBody>
        </p:sp>
        <p:grpSp>
          <p:nvGrpSpPr>
            <p:cNvPr id="12" name="Grupo 11"/>
            <p:cNvGrpSpPr/>
            <p:nvPr/>
          </p:nvGrpSpPr>
          <p:grpSpPr>
            <a:xfrm>
              <a:off x="92806" y="5366006"/>
              <a:ext cx="1333412" cy="556745"/>
              <a:chOff x="6777601" y="4525216"/>
              <a:chExt cx="1970863" cy="871861"/>
            </a:xfrm>
          </p:grpSpPr>
          <p:sp>
            <p:nvSpPr>
              <p:cNvPr id="13" name="Elipse 12"/>
              <p:cNvSpPr/>
              <p:nvPr/>
            </p:nvSpPr>
            <p:spPr>
              <a:xfrm>
                <a:off x="6777601" y="4525216"/>
                <a:ext cx="1541291" cy="695686"/>
              </a:xfrm>
              <a:prstGeom prst="ellipse">
                <a:avLst/>
              </a:prstGeom>
              <a:solidFill>
                <a:schemeClr val="accent6">
                  <a:lumMod val="50000"/>
                </a:schemeClr>
              </a:solidFill>
              <a:ln>
                <a:solidFill>
                  <a:schemeClr val="accent6"/>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MX" sz="1000" b="1" dirty="0"/>
                  <a:t>Sujeto</a:t>
                </a:r>
              </a:p>
              <a:p>
                <a:pPr algn="ctr"/>
                <a:r>
                  <a:rPr lang="es-MX" sz="1000" b="1" dirty="0"/>
                  <a:t>Obligado</a:t>
                </a:r>
              </a:p>
            </p:txBody>
          </p:sp>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6006" y="4544619"/>
                <a:ext cx="852458" cy="852458"/>
              </a:xfrm>
              <a:prstGeom prst="rect">
                <a:avLst/>
              </a:prstGeom>
            </p:spPr>
          </p:pic>
        </p:grpSp>
        <p:sp>
          <p:nvSpPr>
            <p:cNvPr id="30" name="Rectángulo redondeado 29">
              <a:hlinkClick r:id="rId4" action="ppaction://hlinksldjump"/>
            </p:cNvPr>
            <p:cNvSpPr/>
            <p:nvPr/>
          </p:nvSpPr>
          <p:spPr>
            <a:xfrm>
              <a:off x="2744814" y="2878970"/>
              <a:ext cx="1224136" cy="382968"/>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1000" dirty="0">
                  <a:ln w="0"/>
                  <a:solidFill>
                    <a:schemeClr val="tx1"/>
                  </a:solidFill>
                  <a:effectLst>
                    <a:outerShdw blurRad="38100" dist="19050" dir="2700000" algn="tl" rotWithShape="0">
                      <a:schemeClr val="dk1">
                        <a:alpha val="40000"/>
                      </a:schemeClr>
                    </a:outerShdw>
                  </a:effectLst>
                </a:rPr>
                <a:t>Envío de entrada y acuerdo</a:t>
              </a:r>
            </a:p>
          </p:txBody>
        </p:sp>
        <p:cxnSp>
          <p:nvCxnSpPr>
            <p:cNvPr id="40" name="Conector recto de flecha 39"/>
            <p:cNvCxnSpPr>
              <a:stCxn id="30" idx="2"/>
              <a:endCxn id="38" idx="0"/>
            </p:cNvCxnSpPr>
            <p:nvPr/>
          </p:nvCxnSpPr>
          <p:spPr>
            <a:xfrm>
              <a:off x="3356882" y="3261938"/>
              <a:ext cx="967" cy="552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8" name="Grupo 17"/>
            <p:cNvGrpSpPr/>
            <p:nvPr/>
          </p:nvGrpSpPr>
          <p:grpSpPr>
            <a:xfrm>
              <a:off x="70146" y="3175103"/>
              <a:ext cx="1233852" cy="613937"/>
              <a:chOff x="2883044" y="5824433"/>
              <a:chExt cx="1760985" cy="782097"/>
            </a:xfrm>
          </p:grpSpPr>
          <p:sp>
            <p:nvSpPr>
              <p:cNvPr id="19" name="Elipse 18"/>
              <p:cNvSpPr/>
              <p:nvPr/>
            </p:nvSpPr>
            <p:spPr>
              <a:xfrm>
                <a:off x="3102738" y="5910844"/>
                <a:ext cx="1541291" cy="695686"/>
              </a:xfrm>
              <a:prstGeom prst="ellipse">
                <a:avLst/>
              </a:prstGeom>
              <a:solidFill>
                <a:schemeClr val="accent4"/>
              </a:solidFill>
              <a:ln>
                <a:solidFill>
                  <a:srgbClr val="7030A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MX" sz="1000" b="1" dirty="0"/>
                  <a:t>Ponencia</a:t>
                </a:r>
              </a:p>
            </p:txBody>
          </p:sp>
          <p:pic>
            <p:nvPicPr>
              <p:cNvPr id="20" name="Imagen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83044" y="5824433"/>
                <a:ext cx="650676" cy="650676"/>
              </a:xfrm>
              <a:prstGeom prst="rect">
                <a:avLst/>
              </a:prstGeom>
            </p:spPr>
          </p:pic>
        </p:grpSp>
        <p:grpSp>
          <p:nvGrpSpPr>
            <p:cNvPr id="81" name="Grupo 80"/>
            <p:cNvGrpSpPr/>
            <p:nvPr/>
          </p:nvGrpSpPr>
          <p:grpSpPr>
            <a:xfrm>
              <a:off x="1207594" y="3814092"/>
              <a:ext cx="4300510" cy="1510916"/>
              <a:chOff x="683568" y="3814092"/>
              <a:chExt cx="4300510" cy="1510916"/>
            </a:xfrm>
          </p:grpSpPr>
          <p:sp>
            <p:nvSpPr>
              <p:cNvPr id="38" name="Rectángulo redondeado 37">
                <a:hlinkClick r:id="rId4" action="ppaction://hlinksldjump"/>
              </p:cNvPr>
              <p:cNvSpPr/>
              <p:nvPr/>
            </p:nvSpPr>
            <p:spPr>
              <a:xfrm>
                <a:off x="683568" y="3814092"/>
                <a:ext cx="4300510" cy="1510916"/>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t" anchorCtr="1"/>
              <a:lstStyle/>
              <a:p>
                <a:pPr algn="ctr"/>
                <a:r>
                  <a:rPr lang="es-MX" sz="1000" dirty="0">
                    <a:ln w="0"/>
                    <a:solidFill>
                      <a:schemeClr val="tx1"/>
                    </a:solidFill>
                    <a:effectLst>
                      <a:outerShdw blurRad="38100" dist="19050" dir="2700000" algn="tl" rotWithShape="0">
                        <a:schemeClr val="dk1">
                          <a:alpha val="40000"/>
                        </a:schemeClr>
                      </a:outerShdw>
                    </a:effectLst>
                  </a:rPr>
                  <a:t>Sustanciación y resolución</a:t>
                </a:r>
              </a:p>
            </p:txBody>
          </p:sp>
          <p:sp>
            <p:nvSpPr>
              <p:cNvPr id="51" name="Rectángulo redondeado 50">
                <a:hlinkClick r:id="rId6" action="ppaction://hlinkfile"/>
              </p:cNvPr>
              <p:cNvSpPr/>
              <p:nvPr/>
            </p:nvSpPr>
            <p:spPr>
              <a:xfrm>
                <a:off x="803647" y="4217435"/>
                <a:ext cx="796054" cy="233520"/>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ln w="0"/>
                    <a:solidFill>
                      <a:schemeClr val="tx1"/>
                    </a:solidFill>
                    <a:effectLst>
                      <a:outerShdw blurRad="38100" dist="19050" dir="2700000" algn="tl" rotWithShape="0">
                        <a:schemeClr val="dk1">
                          <a:alpha val="40000"/>
                        </a:schemeClr>
                      </a:outerShdw>
                    </a:effectLst>
                  </a:rPr>
                  <a:t>Admite</a:t>
                </a:r>
              </a:p>
            </p:txBody>
          </p:sp>
          <p:sp>
            <p:nvSpPr>
              <p:cNvPr id="53" name="Rectángulo redondeado 52">
                <a:hlinkClick r:id="rId6" action="ppaction://hlinkfile"/>
              </p:cNvPr>
              <p:cNvSpPr/>
              <p:nvPr/>
            </p:nvSpPr>
            <p:spPr>
              <a:xfrm>
                <a:off x="803648" y="4533382"/>
                <a:ext cx="796054" cy="233520"/>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ln w="0"/>
                    <a:solidFill>
                      <a:schemeClr val="tx1"/>
                    </a:solidFill>
                    <a:effectLst>
                      <a:outerShdw blurRad="38100" dist="19050" dir="2700000" algn="tl" rotWithShape="0">
                        <a:schemeClr val="dk1">
                          <a:alpha val="40000"/>
                        </a:schemeClr>
                      </a:outerShdw>
                    </a:effectLst>
                  </a:rPr>
                  <a:t>Previene</a:t>
                </a:r>
              </a:p>
            </p:txBody>
          </p:sp>
          <p:sp>
            <p:nvSpPr>
              <p:cNvPr id="54" name="Rectángulo redondeado 53">
                <a:hlinkClick r:id="rId6" action="ppaction://hlinkfile"/>
              </p:cNvPr>
              <p:cNvSpPr/>
              <p:nvPr/>
            </p:nvSpPr>
            <p:spPr>
              <a:xfrm>
                <a:off x="807614" y="4845132"/>
                <a:ext cx="796054" cy="233520"/>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ln w="0"/>
                    <a:solidFill>
                      <a:schemeClr val="tx1"/>
                    </a:solidFill>
                    <a:effectLst>
                      <a:outerShdw blurRad="38100" dist="19050" dir="2700000" algn="tl" rotWithShape="0">
                        <a:schemeClr val="dk1">
                          <a:alpha val="40000"/>
                        </a:schemeClr>
                      </a:outerShdw>
                    </a:effectLst>
                  </a:rPr>
                  <a:t>Desecha</a:t>
                </a:r>
              </a:p>
            </p:txBody>
          </p:sp>
          <p:sp>
            <p:nvSpPr>
              <p:cNvPr id="57" name="Rectángulo redondeado 56">
                <a:hlinkClick r:id="rId6" action="ppaction://hlinkfile"/>
              </p:cNvPr>
              <p:cNvSpPr/>
              <p:nvPr/>
            </p:nvSpPr>
            <p:spPr>
              <a:xfrm>
                <a:off x="1674019" y="4533382"/>
                <a:ext cx="796054" cy="233520"/>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ln w="0"/>
                    <a:solidFill>
                      <a:schemeClr val="tx1"/>
                    </a:solidFill>
                    <a:effectLst>
                      <a:outerShdw blurRad="38100" dist="19050" dir="2700000" algn="tl" rotWithShape="0">
                        <a:schemeClr val="dk1">
                          <a:alpha val="40000"/>
                        </a:schemeClr>
                      </a:outerShdw>
                    </a:effectLst>
                  </a:rPr>
                  <a:t>Desahogo</a:t>
                </a:r>
              </a:p>
            </p:txBody>
          </p:sp>
          <p:sp>
            <p:nvSpPr>
              <p:cNvPr id="59" name="Rectángulo redondeado 58">
                <a:hlinkClick r:id="rId6" action="ppaction://hlinkfile"/>
              </p:cNvPr>
              <p:cNvSpPr/>
              <p:nvPr/>
            </p:nvSpPr>
            <p:spPr>
              <a:xfrm>
                <a:off x="2531891" y="4217435"/>
                <a:ext cx="1152128" cy="394176"/>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s-MX" sz="1000" dirty="0">
                    <a:ln w="0"/>
                    <a:solidFill>
                      <a:schemeClr val="tx1"/>
                    </a:solidFill>
                    <a:effectLst>
                      <a:outerShdw blurRad="38100" dist="19050" dir="2700000" algn="tl" rotWithShape="0">
                        <a:schemeClr val="dk1">
                          <a:alpha val="40000"/>
                        </a:schemeClr>
                      </a:outerShdw>
                    </a:effectLst>
                  </a:rPr>
                  <a:t>Notificación a los involucrados</a:t>
                </a:r>
              </a:p>
            </p:txBody>
          </p:sp>
          <p:sp>
            <p:nvSpPr>
              <p:cNvPr id="60" name="Rectángulo redondeado 59">
                <a:hlinkClick r:id="rId6" action="ppaction://hlinkfile"/>
              </p:cNvPr>
              <p:cNvSpPr/>
              <p:nvPr/>
            </p:nvSpPr>
            <p:spPr>
              <a:xfrm>
                <a:off x="2544390" y="4684476"/>
                <a:ext cx="1152128" cy="520696"/>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s-MX" sz="1000" dirty="0">
                    <a:ln w="0"/>
                    <a:solidFill>
                      <a:schemeClr val="tx1"/>
                    </a:solidFill>
                    <a:effectLst>
                      <a:outerShdw blurRad="38100" dist="19050" dir="2700000" algn="tl" rotWithShape="0">
                        <a:schemeClr val="dk1">
                          <a:alpha val="40000"/>
                        </a:schemeClr>
                      </a:outerShdw>
                    </a:effectLst>
                  </a:rPr>
                  <a:t>Recepción de manifestaciones y alegatos</a:t>
                </a:r>
              </a:p>
            </p:txBody>
          </p:sp>
          <p:sp>
            <p:nvSpPr>
              <p:cNvPr id="64" name="Rectángulo redondeado 63">
                <a:hlinkClick r:id="rId6" action="ppaction://hlinkfile"/>
              </p:cNvPr>
              <p:cNvSpPr/>
              <p:nvPr/>
            </p:nvSpPr>
            <p:spPr>
              <a:xfrm>
                <a:off x="3754831" y="4389794"/>
                <a:ext cx="1152128" cy="520696"/>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s-MX" sz="1000" dirty="0">
                    <a:ln w="0"/>
                    <a:solidFill>
                      <a:schemeClr val="tx1"/>
                    </a:solidFill>
                    <a:effectLst>
                      <a:outerShdw blurRad="38100" dist="19050" dir="2700000" algn="tl" rotWithShape="0">
                        <a:schemeClr val="dk1">
                          <a:alpha val="40000"/>
                        </a:schemeClr>
                      </a:outerShdw>
                    </a:effectLst>
                  </a:rPr>
                  <a:t>Preparación de Proyectos de resolución</a:t>
                </a:r>
              </a:p>
            </p:txBody>
          </p:sp>
        </p:grpSp>
        <p:grpSp>
          <p:nvGrpSpPr>
            <p:cNvPr id="68" name="Grupo 67"/>
            <p:cNvGrpSpPr/>
            <p:nvPr/>
          </p:nvGrpSpPr>
          <p:grpSpPr>
            <a:xfrm>
              <a:off x="2223329" y="1915640"/>
              <a:ext cx="2271581" cy="649264"/>
              <a:chOff x="1292307" y="1787595"/>
              <a:chExt cx="2271581" cy="649264"/>
            </a:xfrm>
          </p:grpSpPr>
          <p:sp>
            <p:nvSpPr>
              <p:cNvPr id="26" name="Rectángulo redondeado 25">
                <a:hlinkClick r:id="rId4" action="ppaction://hlinksldjump"/>
              </p:cNvPr>
              <p:cNvSpPr/>
              <p:nvPr/>
            </p:nvSpPr>
            <p:spPr>
              <a:xfrm>
                <a:off x="1292307" y="1787595"/>
                <a:ext cx="2271581" cy="649264"/>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t" anchorCtr="1"/>
              <a:lstStyle/>
              <a:p>
                <a:pPr algn="ctr"/>
                <a:r>
                  <a:rPr lang="es-MX" sz="1000" dirty="0">
                    <a:ln w="0"/>
                    <a:solidFill>
                      <a:schemeClr val="tx1"/>
                    </a:solidFill>
                    <a:effectLst>
                      <a:outerShdw blurRad="38100" dist="19050" dir="2700000" algn="tl" rotWithShape="0">
                        <a:schemeClr val="dk1">
                          <a:alpha val="40000"/>
                        </a:schemeClr>
                      </a:outerShdw>
                    </a:effectLst>
                  </a:rPr>
                  <a:t>Recepción de recursos de revisión</a:t>
                </a:r>
              </a:p>
            </p:txBody>
          </p:sp>
          <p:sp>
            <p:nvSpPr>
              <p:cNvPr id="66" name="Rectángulo redondeado 65">
                <a:hlinkClick r:id="rId6" action="ppaction://hlinkfile"/>
              </p:cNvPr>
              <p:cNvSpPr/>
              <p:nvPr/>
            </p:nvSpPr>
            <p:spPr>
              <a:xfrm>
                <a:off x="1431876" y="2100466"/>
                <a:ext cx="979883" cy="244467"/>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ln w="0"/>
                    <a:solidFill>
                      <a:schemeClr val="tx1"/>
                    </a:solidFill>
                    <a:effectLst>
                      <a:outerShdw blurRad="38100" dist="19050" dir="2700000" algn="tl" rotWithShape="0">
                        <a:schemeClr val="dk1">
                          <a:alpha val="40000"/>
                        </a:schemeClr>
                      </a:outerShdw>
                    </a:effectLst>
                  </a:rPr>
                  <a:t>Recepción</a:t>
                </a:r>
              </a:p>
            </p:txBody>
          </p:sp>
          <p:sp>
            <p:nvSpPr>
              <p:cNvPr id="67" name="Rectángulo redondeado 66">
                <a:hlinkClick r:id="rId6" action="ppaction://hlinkfile"/>
              </p:cNvPr>
              <p:cNvSpPr/>
              <p:nvPr/>
            </p:nvSpPr>
            <p:spPr>
              <a:xfrm>
                <a:off x="2493967" y="2100466"/>
                <a:ext cx="979883" cy="244467"/>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ln w="0"/>
                    <a:solidFill>
                      <a:schemeClr val="tx1"/>
                    </a:solidFill>
                    <a:effectLst>
                      <a:outerShdw blurRad="38100" dist="19050" dir="2700000" algn="tl" rotWithShape="0">
                        <a:schemeClr val="dk1">
                          <a:alpha val="40000"/>
                        </a:schemeClr>
                      </a:outerShdw>
                    </a:effectLst>
                  </a:rPr>
                  <a:t>Turnado</a:t>
                </a:r>
              </a:p>
            </p:txBody>
          </p:sp>
        </p:grpSp>
        <p:cxnSp>
          <p:nvCxnSpPr>
            <p:cNvPr id="71" name="Conector recto de flecha 70"/>
            <p:cNvCxnSpPr>
              <a:stCxn id="26" idx="2"/>
              <a:endCxn id="30" idx="0"/>
            </p:cNvCxnSpPr>
            <p:nvPr/>
          </p:nvCxnSpPr>
          <p:spPr>
            <a:xfrm flipH="1">
              <a:off x="3356882" y="2564904"/>
              <a:ext cx="2238" cy="314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0" name="Rectángulo redondeado 79">
              <a:hlinkClick r:id="rId6" action="ppaction://hlinkfile"/>
            </p:cNvPr>
            <p:cNvSpPr/>
            <p:nvPr/>
          </p:nvSpPr>
          <p:spPr>
            <a:xfrm>
              <a:off x="3068416" y="5874191"/>
              <a:ext cx="1152128" cy="520696"/>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s-MX" sz="1000" dirty="0">
                  <a:ln w="0"/>
                  <a:solidFill>
                    <a:schemeClr val="tx1"/>
                  </a:solidFill>
                  <a:effectLst>
                    <a:outerShdw blurRad="38100" dist="19050" dir="2700000" algn="tl" rotWithShape="0">
                      <a:schemeClr val="dk1">
                        <a:alpha val="40000"/>
                      </a:schemeClr>
                    </a:outerShdw>
                  </a:effectLst>
                </a:rPr>
                <a:t>Envío de manifestaciones y alegatos</a:t>
              </a:r>
            </a:p>
          </p:txBody>
        </p:sp>
        <p:cxnSp>
          <p:nvCxnSpPr>
            <p:cNvPr id="83" name="Conector recto de flecha 82"/>
            <p:cNvCxnSpPr>
              <a:stCxn id="80" idx="0"/>
              <a:endCxn id="60" idx="2"/>
            </p:cNvCxnSpPr>
            <p:nvPr/>
          </p:nvCxnSpPr>
          <p:spPr>
            <a:xfrm flipV="1">
              <a:off x="3644480" y="5205172"/>
              <a:ext cx="0" cy="6690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98" name="Grupo 97"/>
            <p:cNvGrpSpPr/>
            <p:nvPr/>
          </p:nvGrpSpPr>
          <p:grpSpPr>
            <a:xfrm>
              <a:off x="4902541" y="1915640"/>
              <a:ext cx="3773915" cy="1122725"/>
              <a:chOff x="4902541" y="1915640"/>
              <a:chExt cx="3773915" cy="1122725"/>
            </a:xfrm>
          </p:grpSpPr>
          <p:sp>
            <p:nvSpPr>
              <p:cNvPr id="85" name="Rectángulo redondeado 84">
                <a:hlinkClick r:id="rId4" action="ppaction://hlinksldjump"/>
              </p:cNvPr>
              <p:cNvSpPr/>
              <p:nvPr/>
            </p:nvSpPr>
            <p:spPr>
              <a:xfrm>
                <a:off x="4902541" y="1915640"/>
                <a:ext cx="3773915" cy="1122725"/>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t" anchorCtr="1"/>
              <a:lstStyle/>
              <a:p>
                <a:pPr algn="ctr"/>
                <a:r>
                  <a:rPr lang="es-MX" sz="1000" dirty="0"/>
                  <a:t>Revisión, gestión de firmado y notificación de la resolución</a:t>
                </a:r>
              </a:p>
              <a:p>
                <a:pPr algn="ctr"/>
                <a:endParaRPr lang="es-MX" sz="1000" dirty="0">
                  <a:ln w="0"/>
                  <a:solidFill>
                    <a:schemeClr val="tx1"/>
                  </a:solidFill>
                  <a:effectLst>
                    <a:outerShdw blurRad="38100" dist="19050" dir="2700000" algn="tl" rotWithShape="0">
                      <a:schemeClr val="dk1">
                        <a:alpha val="40000"/>
                      </a:schemeClr>
                    </a:outerShdw>
                  </a:effectLst>
                </a:endParaRPr>
              </a:p>
            </p:txBody>
          </p:sp>
          <p:grpSp>
            <p:nvGrpSpPr>
              <p:cNvPr id="97" name="Grupo 96"/>
              <p:cNvGrpSpPr/>
              <p:nvPr/>
            </p:nvGrpSpPr>
            <p:grpSpPr>
              <a:xfrm>
                <a:off x="5007762" y="2349222"/>
                <a:ext cx="3549730" cy="523328"/>
                <a:chOff x="5007762" y="2349222"/>
                <a:chExt cx="3549730" cy="523328"/>
              </a:xfrm>
            </p:grpSpPr>
            <p:sp>
              <p:nvSpPr>
                <p:cNvPr id="91" name="Rectángulo redondeado 90">
                  <a:hlinkClick r:id="rId6" action="ppaction://hlinkfile"/>
                </p:cNvPr>
                <p:cNvSpPr/>
                <p:nvPr/>
              </p:nvSpPr>
              <p:spPr>
                <a:xfrm>
                  <a:off x="5007762" y="2349222"/>
                  <a:ext cx="1152128" cy="520696"/>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s-MX" sz="1000" dirty="0">
                      <a:ln w="0"/>
                      <a:solidFill>
                        <a:schemeClr val="tx1"/>
                      </a:solidFill>
                      <a:effectLst>
                        <a:outerShdw blurRad="38100" dist="19050" dir="2700000" algn="tl" rotWithShape="0">
                          <a:schemeClr val="dk1">
                            <a:alpha val="40000"/>
                          </a:schemeClr>
                        </a:outerShdw>
                      </a:effectLst>
                    </a:rPr>
                    <a:t>Registrar información del Pleno</a:t>
                  </a:r>
                </a:p>
              </p:txBody>
            </p:sp>
            <p:sp>
              <p:nvSpPr>
                <p:cNvPr id="93" name="Rectángulo redondeado 92">
                  <a:hlinkClick r:id="rId6" action="ppaction://hlinkfile"/>
                </p:cNvPr>
                <p:cNvSpPr/>
                <p:nvPr/>
              </p:nvSpPr>
              <p:spPr>
                <a:xfrm>
                  <a:off x="6206563" y="2349222"/>
                  <a:ext cx="1152128" cy="520696"/>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s-MX" sz="1000" dirty="0">
                      <a:ln w="0"/>
                      <a:solidFill>
                        <a:schemeClr val="tx1"/>
                      </a:solidFill>
                      <a:effectLst>
                        <a:outerShdw blurRad="38100" dist="19050" dir="2700000" algn="tl" rotWithShape="0">
                          <a:schemeClr val="dk1">
                            <a:alpha val="40000"/>
                          </a:schemeClr>
                        </a:outerShdw>
                      </a:effectLst>
                    </a:rPr>
                    <a:t>Registro de la resolución firmada</a:t>
                  </a:r>
                </a:p>
              </p:txBody>
            </p:sp>
            <p:sp>
              <p:nvSpPr>
                <p:cNvPr id="94" name="Rectángulo redondeado 93">
                  <a:hlinkClick r:id="rId6" action="ppaction://hlinkfile"/>
                </p:cNvPr>
                <p:cNvSpPr/>
                <p:nvPr/>
              </p:nvSpPr>
              <p:spPr>
                <a:xfrm>
                  <a:off x="7405364" y="2351854"/>
                  <a:ext cx="1152128" cy="520696"/>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s-MX" sz="1000" dirty="0">
                      <a:ln w="0"/>
                      <a:solidFill>
                        <a:schemeClr val="tx1"/>
                      </a:solidFill>
                      <a:effectLst>
                        <a:outerShdw blurRad="38100" dist="19050" dir="2700000" algn="tl" rotWithShape="0">
                          <a:schemeClr val="dk1">
                            <a:alpha val="40000"/>
                          </a:schemeClr>
                        </a:outerShdw>
                      </a:effectLst>
                    </a:rPr>
                    <a:t>Notificación de la resolución</a:t>
                  </a:r>
                </a:p>
              </p:txBody>
            </p:sp>
          </p:grpSp>
        </p:grpSp>
        <p:sp>
          <p:nvSpPr>
            <p:cNvPr id="99" name="Rectángulo redondeado 98">
              <a:hlinkClick r:id="rId6" action="ppaction://hlinkfile"/>
            </p:cNvPr>
            <p:cNvSpPr/>
            <p:nvPr/>
          </p:nvSpPr>
          <p:spPr>
            <a:xfrm>
              <a:off x="7417890" y="5874191"/>
              <a:ext cx="1152128" cy="520696"/>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s-MX" sz="1000" dirty="0">
                  <a:ln w="0"/>
                  <a:solidFill>
                    <a:schemeClr val="tx1"/>
                  </a:solidFill>
                  <a:effectLst>
                    <a:outerShdw blurRad="38100" dist="19050" dir="2700000" algn="tl" rotWithShape="0">
                      <a:schemeClr val="dk1">
                        <a:alpha val="40000"/>
                      </a:schemeClr>
                    </a:outerShdw>
                  </a:effectLst>
                </a:rPr>
                <a:t>Recibe notificación de la resolución</a:t>
              </a:r>
            </a:p>
          </p:txBody>
        </p:sp>
        <p:cxnSp>
          <p:nvCxnSpPr>
            <p:cNvPr id="101" name="Conector recto de flecha 100"/>
            <p:cNvCxnSpPr>
              <a:stCxn id="94" idx="2"/>
              <a:endCxn id="99" idx="0"/>
            </p:cNvCxnSpPr>
            <p:nvPr/>
          </p:nvCxnSpPr>
          <p:spPr>
            <a:xfrm>
              <a:off x="7981428" y="2872550"/>
              <a:ext cx="12526" cy="30016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5" name="Conector angular 104"/>
            <p:cNvCxnSpPr>
              <a:stCxn id="64" idx="3"/>
            </p:cNvCxnSpPr>
            <p:nvPr/>
          </p:nvCxnSpPr>
          <p:spPr>
            <a:xfrm flipV="1">
              <a:off x="5430985" y="2894970"/>
              <a:ext cx="320481" cy="175517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7" name="Grupo 46"/>
          <p:cNvGrpSpPr/>
          <p:nvPr/>
        </p:nvGrpSpPr>
        <p:grpSpPr>
          <a:xfrm>
            <a:off x="1587500" y="1561780"/>
            <a:ext cx="1628180" cy="643085"/>
            <a:chOff x="1066306" y="3861047"/>
            <a:chExt cx="2053727" cy="887732"/>
          </a:xfrm>
        </p:grpSpPr>
        <p:sp>
          <p:nvSpPr>
            <p:cNvPr id="48" name="Elipse 47"/>
            <p:cNvSpPr/>
            <p:nvPr/>
          </p:nvSpPr>
          <p:spPr>
            <a:xfrm>
              <a:off x="1583970" y="3861047"/>
              <a:ext cx="1536063" cy="86726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MX" sz="1200" b="1" dirty="0"/>
                <a:t>Asuntos Jurídicos</a:t>
              </a:r>
            </a:p>
          </p:txBody>
        </p:sp>
        <p:pic>
          <p:nvPicPr>
            <p:cNvPr id="49" name="Imagen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6306" y="4023371"/>
              <a:ext cx="1035326" cy="725408"/>
            </a:xfrm>
            <a:prstGeom prst="rect">
              <a:avLst/>
            </a:prstGeom>
          </p:spPr>
        </p:pic>
      </p:grpSp>
    </p:spTree>
    <p:extLst>
      <p:ext uri="{BB962C8B-B14F-4D97-AF65-F5344CB8AC3E}">
        <p14:creationId xmlns:p14="http://schemas.microsoft.com/office/powerpoint/2010/main" val="301213751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utorial_Plataforma_Nacional_de_Transparencia_Medios_de_Impugnacion(bajaryoutube.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6064" y="0"/>
            <a:ext cx="11990231" cy="6744505"/>
          </a:xfrm>
          <a:prstGeom prst="rect">
            <a:avLst/>
          </a:prstGeom>
        </p:spPr>
      </p:pic>
    </p:spTree>
    <p:extLst>
      <p:ext uri="{BB962C8B-B14F-4D97-AF65-F5344CB8AC3E}">
        <p14:creationId xmlns:p14="http://schemas.microsoft.com/office/powerpoint/2010/main" val="27194560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4723718" y="5020870"/>
            <a:ext cx="5944282" cy="110520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65000"/>
                </a:schemeClr>
              </a:solidFill>
            </a:endParaRPr>
          </a:p>
        </p:txBody>
      </p:sp>
      <p:sp>
        <p:nvSpPr>
          <p:cNvPr id="4" name="Rectángulo 3"/>
          <p:cNvSpPr/>
          <p:nvPr/>
        </p:nvSpPr>
        <p:spPr>
          <a:xfrm>
            <a:off x="4511824" y="3812809"/>
            <a:ext cx="6156176" cy="1208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1 Título"/>
          <p:cNvSpPr txBox="1">
            <a:spLocks/>
          </p:cNvSpPr>
          <p:nvPr/>
        </p:nvSpPr>
        <p:spPr>
          <a:xfrm>
            <a:off x="3044788" y="3594584"/>
            <a:ext cx="2934072" cy="11360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3200" dirty="0" smtClean="0">
                <a:solidFill>
                  <a:schemeClr val="bg1"/>
                </a:solidFill>
                <a:latin typeface="+mn-lt"/>
                <a:cs typeface="Arial" panose="020B0604020202020204" pitchFamily="34" charset="0"/>
              </a:rPr>
              <a:t>Tema: II </a:t>
            </a:r>
            <a:endParaRPr lang="es-MX" sz="3200" dirty="0">
              <a:solidFill>
                <a:schemeClr val="bg1"/>
              </a:solidFill>
              <a:latin typeface="+mn-lt"/>
              <a:cs typeface="Arial" panose="020B0604020202020204" pitchFamily="34" charset="0"/>
            </a:endParaRPr>
          </a:p>
        </p:txBody>
      </p:sp>
      <p:sp>
        <p:nvSpPr>
          <p:cNvPr id="7" name="Rectángulo redondeado 6"/>
          <p:cNvSpPr/>
          <p:nvPr/>
        </p:nvSpPr>
        <p:spPr>
          <a:xfrm>
            <a:off x="128789" y="5731099"/>
            <a:ext cx="1004552" cy="953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90" y="5976627"/>
            <a:ext cx="1004552" cy="707507"/>
          </a:xfrm>
          <a:prstGeom prst="rect">
            <a:avLst/>
          </a:prstGeom>
        </p:spPr>
      </p:pic>
      <p:sp>
        <p:nvSpPr>
          <p:cNvPr id="11" name="Rectángulo 10"/>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http://www.itei.org.mx/v3/micrositios/fotografia3/images/461_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439780" y="660978"/>
            <a:ext cx="6371168" cy="1200329"/>
          </a:xfrm>
          <a:prstGeom prst="rect">
            <a:avLst/>
          </a:prstGeom>
        </p:spPr>
        <p:txBody>
          <a:bodyPr wrap="none">
            <a:spAutoFit/>
          </a:bodyPr>
          <a:lstStyle/>
          <a:p>
            <a:r>
              <a:rPr lang="es-MX" sz="3600" b="1" dirty="0" smtClean="0">
                <a:solidFill>
                  <a:srgbClr val="2E3B43"/>
                </a:solidFill>
                <a:cs typeface="Arial" panose="020B0604020202020204" pitchFamily="34" charset="0"/>
              </a:rPr>
              <a:t>Diplomado en Transparencia y </a:t>
            </a:r>
          </a:p>
          <a:p>
            <a:r>
              <a:rPr lang="es-MX" sz="3600" b="1" dirty="0" smtClean="0">
                <a:solidFill>
                  <a:srgbClr val="2E3B43"/>
                </a:solidFill>
                <a:cs typeface="Arial" panose="020B0604020202020204" pitchFamily="34" charset="0"/>
              </a:rPr>
              <a:t>Protección de Datos Personales</a:t>
            </a:r>
            <a:endParaRPr lang="es-MX" sz="3600" b="1" dirty="0">
              <a:solidFill>
                <a:srgbClr val="2E3B43"/>
              </a:solidFill>
              <a:cs typeface="Arial" panose="020B0604020202020204" pitchFamily="34" charset="0"/>
            </a:endParaRPr>
          </a:p>
        </p:txBody>
      </p:sp>
      <p:sp>
        <p:nvSpPr>
          <p:cNvPr id="14" name="Marcador de texto 2"/>
          <p:cNvSpPr txBox="1">
            <a:spLocks/>
          </p:cNvSpPr>
          <p:nvPr/>
        </p:nvSpPr>
        <p:spPr>
          <a:xfrm>
            <a:off x="5954751" y="3923127"/>
            <a:ext cx="4459900" cy="1066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dirty="0" smtClean="0">
                <a:solidFill>
                  <a:schemeClr val="bg1"/>
                </a:solidFill>
              </a:rPr>
              <a:t> SICOM</a:t>
            </a:r>
            <a:endParaRPr lang="es-MX" dirty="0">
              <a:solidFill>
                <a:schemeClr val="bg1"/>
              </a:solidFill>
            </a:endParaRPr>
          </a:p>
        </p:txBody>
      </p:sp>
    </p:spTree>
    <p:extLst>
      <p:ext uri="{BB962C8B-B14F-4D97-AF65-F5344CB8AC3E}">
        <p14:creationId xmlns:p14="http://schemas.microsoft.com/office/powerpoint/2010/main" val="85869059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a:spLocks noGrp="1"/>
          </p:cNvSpPr>
          <p:nvPr>
            <p:ph type="title"/>
          </p:nvPr>
        </p:nvSpPr>
        <p:spPr>
          <a:xfrm>
            <a:off x="585536" y="389190"/>
            <a:ext cx="9629274" cy="693654"/>
          </a:xfrm>
        </p:spPr>
        <p:txBody>
          <a:bodyPr>
            <a:noAutofit/>
          </a:body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sp>
        <p:nvSpPr>
          <p:cNvPr id="13" name="Elipse 12"/>
          <p:cNvSpPr/>
          <p:nvPr/>
        </p:nvSpPr>
        <p:spPr>
          <a:xfrm>
            <a:off x="312817" y="2358195"/>
            <a:ext cx="2879080" cy="2983830"/>
          </a:xfrm>
          <a:prstGeom prst="ellipse">
            <a:avLst/>
          </a:prstGeom>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2700" prstMaterial="metal">
            <a:bevelT w="88900" h="88900"/>
          </a:sp3d>
        </p:spPr>
        <p:style>
          <a:lnRef idx="1">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aphicFrame>
        <p:nvGraphicFramePr>
          <p:cNvPr id="18" name="Diagrama 17"/>
          <p:cNvGraphicFramePr/>
          <p:nvPr>
            <p:extLst/>
          </p:nvPr>
        </p:nvGraphicFramePr>
        <p:xfrm>
          <a:off x="3369318" y="1584043"/>
          <a:ext cx="7197082" cy="50814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1" name="Picture 6" descr="http://i.imgur.com/tBLnLNB.png"/>
          <p:cNvPicPr>
            <a:picLocks noChangeAspect="1" noChangeArrowheads="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878943" y="2760166"/>
            <a:ext cx="839152" cy="839152"/>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upo 16"/>
          <p:cNvGrpSpPr/>
          <p:nvPr/>
        </p:nvGrpSpPr>
        <p:grpSpPr>
          <a:xfrm>
            <a:off x="728203" y="2889350"/>
            <a:ext cx="2048307" cy="1593750"/>
            <a:chOff x="4119938" y="2130857"/>
            <a:chExt cx="2774157" cy="2248638"/>
          </a:xfrm>
        </p:grpSpPr>
        <p:sp>
          <p:nvSpPr>
            <p:cNvPr id="23" name="Llamada rectangular redondeada 22"/>
            <p:cNvSpPr/>
            <p:nvPr/>
          </p:nvSpPr>
          <p:spPr>
            <a:xfrm flipH="1">
              <a:off x="4119938" y="2985099"/>
              <a:ext cx="1902745" cy="1394396"/>
            </a:xfrm>
            <a:prstGeom prst="wedgeRoundRectCallout">
              <a:avLst>
                <a:gd name="adj1" fmla="val -39340"/>
                <a:gd name="adj2" fmla="val 82932"/>
                <a:gd name="adj3" fmla="val 16667"/>
              </a:avLst>
            </a:prstGeom>
            <a:solidFill>
              <a:schemeClr val="bg1"/>
            </a:solidFill>
            <a:ln w="76200">
              <a:solidFill>
                <a:srgbClr val="B251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Llamada rectangular redondeada 2"/>
            <p:cNvSpPr/>
            <p:nvPr/>
          </p:nvSpPr>
          <p:spPr>
            <a:xfrm>
              <a:off x="5145267" y="2130857"/>
              <a:ext cx="1748828" cy="1853598"/>
            </a:xfrm>
            <a:custGeom>
              <a:avLst/>
              <a:gdLst>
                <a:gd name="connsiteX0" fmla="*/ 0 w 1742823"/>
                <a:gd name="connsiteY0" fmla="*/ 232404 h 1394396"/>
                <a:gd name="connsiteX1" fmla="*/ 232404 w 1742823"/>
                <a:gd name="connsiteY1" fmla="*/ 0 h 1394396"/>
                <a:gd name="connsiteX2" fmla="*/ 290471 w 1742823"/>
                <a:gd name="connsiteY2" fmla="*/ 0 h 1394396"/>
                <a:gd name="connsiteX3" fmla="*/ 290471 w 1742823"/>
                <a:gd name="connsiteY3" fmla="*/ 0 h 1394396"/>
                <a:gd name="connsiteX4" fmla="*/ 726176 w 1742823"/>
                <a:gd name="connsiteY4" fmla="*/ 0 h 1394396"/>
                <a:gd name="connsiteX5" fmla="*/ 1510419 w 1742823"/>
                <a:gd name="connsiteY5" fmla="*/ 0 h 1394396"/>
                <a:gd name="connsiteX6" fmla="*/ 1742823 w 1742823"/>
                <a:gd name="connsiteY6" fmla="*/ 232404 h 1394396"/>
                <a:gd name="connsiteX7" fmla="*/ 1742823 w 1742823"/>
                <a:gd name="connsiteY7" fmla="*/ 813398 h 1394396"/>
                <a:gd name="connsiteX8" fmla="*/ 1742823 w 1742823"/>
                <a:gd name="connsiteY8" fmla="*/ 813398 h 1394396"/>
                <a:gd name="connsiteX9" fmla="*/ 1742823 w 1742823"/>
                <a:gd name="connsiteY9" fmla="*/ 1161997 h 1394396"/>
                <a:gd name="connsiteX10" fmla="*/ 1742823 w 1742823"/>
                <a:gd name="connsiteY10" fmla="*/ 1161992 h 1394396"/>
                <a:gd name="connsiteX11" fmla="*/ 1510419 w 1742823"/>
                <a:gd name="connsiteY11" fmla="*/ 1394396 h 1394396"/>
                <a:gd name="connsiteX12" fmla="*/ 726176 w 1742823"/>
                <a:gd name="connsiteY12" fmla="*/ 1394396 h 1394396"/>
                <a:gd name="connsiteX13" fmla="*/ 185785 w 1742823"/>
                <a:gd name="connsiteY13" fmla="*/ 1853598 h 1394396"/>
                <a:gd name="connsiteX14" fmla="*/ 290471 w 1742823"/>
                <a:gd name="connsiteY14" fmla="*/ 1394396 h 1394396"/>
                <a:gd name="connsiteX15" fmla="*/ 232404 w 1742823"/>
                <a:gd name="connsiteY15" fmla="*/ 1394396 h 1394396"/>
                <a:gd name="connsiteX16" fmla="*/ 0 w 1742823"/>
                <a:gd name="connsiteY16" fmla="*/ 1161992 h 1394396"/>
                <a:gd name="connsiteX17" fmla="*/ 0 w 1742823"/>
                <a:gd name="connsiteY17" fmla="*/ 1161997 h 1394396"/>
                <a:gd name="connsiteX18" fmla="*/ 0 w 1742823"/>
                <a:gd name="connsiteY18" fmla="*/ 813398 h 1394396"/>
                <a:gd name="connsiteX19" fmla="*/ 0 w 1742823"/>
                <a:gd name="connsiteY19" fmla="*/ 813398 h 1394396"/>
                <a:gd name="connsiteX20" fmla="*/ 0 w 1742823"/>
                <a:gd name="connsiteY20" fmla="*/ 232404 h 1394396"/>
                <a:gd name="connsiteX0" fmla="*/ 6005 w 1748828"/>
                <a:gd name="connsiteY0" fmla="*/ 232404 h 1853598"/>
                <a:gd name="connsiteX1" fmla="*/ 238409 w 1748828"/>
                <a:gd name="connsiteY1" fmla="*/ 0 h 1853598"/>
                <a:gd name="connsiteX2" fmla="*/ 296476 w 1748828"/>
                <a:gd name="connsiteY2" fmla="*/ 0 h 1853598"/>
                <a:gd name="connsiteX3" fmla="*/ 296476 w 1748828"/>
                <a:gd name="connsiteY3" fmla="*/ 0 h 1853598"/>
                <a:gd name="connsiteX4" fmla="*/ 732181 w 1748828"/>
                <a:gd name="connsiteY4" fmla="*/ 0 h 1853598"/>
                <a:gd name="connsiteX5" fmla="*/ 1516424 w 1748828"/>
                <a:gd name="connsiteY5" fmla="*/ 0 h 1853598"/>
                <a:gd name="connsiteX6" fmla="*/ 1748828 w 1748828"/>
                <a:gd name="connsiteY6" fmla="*/ 232404 h 1853598"/>
                <a:gd name="connsiteX7" fmla="*/ 1748828 w 1748828"/>
                <a:gd name="connsiteY7" fmla="*/ 813398 h 1853598"/>
                <a:gd name="connsiteX8" fmla="*/ 1748828 w 1748828"/>
                <a:gd name="connsiteY8" fmla="*/ 813398 h 1853598"/>
                <a:gd name="connsiteX9" fmla="*/ 1748828 w 1748828"/>
                <a:gd name="connsiteY9" fmla="*/ 1161997 h 1853598"/>
                <a:gd name="connsiteX10" fmla="*/ 1748828 w 1748828"/>
                <a:gd name="connsiteY10" fmla="*/ 1161992 h 1853598"/>
                <a:gd name="connsiteX11" fmla="*/ 1516424 w 1748828"/>
                <a:gd name="connsiteY11" fmla="*/ 1394396 h 1853598"/>
                <a:gd name="connsiteX12" fmla="*/ 732181 w 1748828"/>
                <a:gd name="connsiteY12" fmla="*/ 1394396 h 1853598"/>
                <a:gd name="connsiteX13" fmla="*/ 191790 w 1748828"/>
                <a:gd name="connsiteY13" fmla="*/ 1853598 h 1853598"/>
                <a:gd name="connsiteX14" fmla="*/ 296476 w 1748828"/>
                <a:gd name="connsiteY14" fmla="*/ 1394396 h 1853598"/>
                <a:gd name="connsiteX15" fmla="*/ 94030 w 1748828"/>
                <a:gd name="connsiteY15" fmla="*/ 1394396 h 1853598"/>
                <a:gd name="connsiteX16" fmla="*/ 6005 w 1748828"/>
                <a:gd name="connsiteY16" fmla="*/ 1161992 h 1853598"/>
                <a:gd name="connsiteX17" fmla="*/ 6005 w 1748828"/>
                <a:gd name="connsiteY17" fmla="*/ 1161997 h 1853598"/>
                <a:gd name="connsiteX18" fmla="*/ 6005 w 1748828"/>
                <a:gd name="connsiteY18" fmla="*/ 813398 h 1853598"/>
                <a:gd name="connsiteX19" fmla="*/ 6005 w 1748828"/>
                <a:gd name="connsiteY19" fmla="*/ 813398 h 1853598"/>
                <a:gd name="connsiteX20" fmla="*/ 6005 w 1748828"/>
                <a:gd name="connsiteY20" fmla="*/ 232404 h 18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48828" h="1853598">
                  <a:moveTo>
                    <a:pt x="6005" y="232404"/>
                  </a:moveTo>
                  <a:cubicBezTo>
                    <a:pt x="6005" y="104051"/>
                    <a:pt x="110056" y="0"/>
                    <a:pt x="238409" y="0"/>
                  </a:cubicBezTo>
                  <a:lnTo>
                    <a:pt x="296476" y="0"/>
                  </a:lnTo>
                  <a:lnTo>
                    <a:pt x="296476" y="0"/>
                  </a:lnTo>
                  <a:lnTo>
                    <a:pt x="732181" y="0"/>
                  </a:lnTo>
                  <a:lnTo>
                    <a:pt x="1516424" y="0"/>
                  </a:lnTo>
                  <a:cubicBezTo>
                    <a:pt x="1644777" y="0"/>
                    <a:pt x="1748828" y="104051"/>
                    <a:pt x="1748828" y="232404"/>
                  </a:cubicBezTo>
                  <a:lnTo>
                    <a:pt x="1748828" y="813398"/>
                  </a:lnTo>
                  <a:lnTo>
                    <a:pt x="1748828" y="813398"/>
                  </a:lnTo>
                  <a:lnTo>
                    <a:pt x="1748828" y="1161997"/>
                  </a:lnTo>
                  <a:lnTo>
                    <a:pt x="1748828" y="1161992"/>
                  </a:lnTo>
                  <a:cubicBezTo>
                    <a:pt x="1748828" y="1290345"/>
                    <a:pt x="1644777" y="1394396"/>
                    <a:pt x="1516424" y="1394396"/>
                  </a:cubicBezTo>
                  <a:lnTo>
                    <a:pt x="732181" y="1394396"/>
                  </a:lnTo>
                  <a:lnTo>
                    <a:pt x="191790" y="1853598"/>
                  </a:lnTo>
                  <a:lnTo>
                    <a:pt x="296476" y="1394396"/>
                  </a:lnTo>
                  <a:lnTo>
                    <a:pt x="94030" y="1394396"/>
                  </a:lnTo>
                  <a:cubicBezTo>
                    <a:pt x="-34323" y="1394396"/>
                    <a:pt x="6005" y="1290345"/>
                    <a:pt x="6005" y="1161992"/>
                  </a:cubicBezTo>
                  <a:lnTo>
                    <a:pt x="6005" y="1161997"/>
                  </a:lnTo>
                  <a:lnTo>
                    <a:pt x="6005" y="813398"/>
                  </a:lnTo>
                  <a:lnTo>
                    <a:pt x="6005" y="813398"/>
                  </a:lnTo>
                  <a:lnTo>
                    <a:pt x="6005" y="232404"/>
                  </a:lnTo>
                  <a:close/>
                </a:path>
              </a:pathLst>
            </a:custGeom>
            <a:solidFill>
              <a:schemeClr val="bg1"/>
            </a:solidFill>
            <a:ln w="76200">
              <a:solidFill>
                <a:srgbClr val="B251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26" name="Rectángulo 25"/>
          <p:cNvSpPr/>
          <p:nvPr/>
        </p:nvSpPr>
        <p:spPr>
          <a:xfrm>
            <a:off x="571266" y="1339630"/>
            <a:ext cx="1827984" cy="244412"/>
          </a:xfrm>
          <a:prstGeom prst="rect">
            <a:avLst/>
          </a:prstGeom>
        </p:spPr>
        <p:txBody>
          <a:bodyPr wrap="square">
            <a:spAutoFit/>
          </a:bodyPr>
          <a:lstStyle/>
          <a:p>
            <a:r>
              <a:rPr lang="es-MX" sz="1000" dirty="0" smtClean="0">
                <a:solidFill>
                  <a:srgbClr val="8B8C90"/>
                </a:solidFill>
                <a:latin typeface="Calibri" panose="020F0502020204030204" pitchFamily="34" charset="0"/>
              </a:rPr>
              <a:t>Medio oficial de comunicación</a:t>
            </a:r>
            <a:endParaRPr lang="es-MX" sz="1000" dirty="0">
              <a:solidFill>
                <a:srgbClr val="8B8C90"/>
              </a:solidFill>
            </a:endParaRPr>
          </a:p>
        </p:txBody>
      </p:sp>
      <p:sp>
        <p:nvSpPr>
          <p:cNvPr id="30" name="Rectángulo 29"/>
          <p:cNvSpPr/>
          <p:nvPr/>
        </p:nvSpPr>
        <p:spPr>
          <a:xfrm>
            <a:off x="4743527" y="4427014"/>
            <a:ext cx="1827984" cy="244412"/>
          </a:xfrm>
          <a:prstGeom prst="rect">
            <a:avLst/>
          </a:prstGeom>
        </p:spPr>
        <p:txBody>
          <a:bodyPr wrap="square">
            <a:spAutoFit/>
          </a:bodyPr>
          <a:lstStyle/>
          <a:p>
            <a:r>
              <a:rPr lang="es-MX" sz="1000" dirty="0" smtClean="0">
                <a:solidFill>
                  <a:srgbClr val="8B8C90"/>
                </a:solidFill>
                <a:latin typeface="Calibri" panose="020F0502020204030204" pitchFamily="34" charset="0"/>
              </a:rPr>
              <a:t>Lineamientos</a:t>
            </a:r>
            <a:endParaRPr lang="es-MX" sz="1000" dirty="0">
              <a:solidFill>
                <a:srgbClr val="8B8C90"/>
              </a:solidFill>
            </a:endParaRPr>
          </a:p>
        </p:txBody>
      </p:sp>
      <p:sp>
        <p:nvSpPr>
          <p:cNvPr id="31" name="Rectángulo 30"/>
          <p:cNvSpPr/>
          <p:nvPr/>
        </p:nvSpPr>
        <p:spPr>
          <a:xfrm>
            <a:off x="4790836" y="3494805"/>
            <a:ext cx="5166831" cy="246221"/>
          </a:xfrm>
          <a:prstGeom prst="rect">
            <a:avLst/>
          </a:prstGeom>
        </p:spPr>
        <p:txBody>
          <a:bodyPr wrap="square">
            <a:spAutoFit/>
          </a:bodyPr>
          <a:lstStyle/>
          <a:p>
            <a:r>
              <a:rPr lang="es-MX" sz="1000" dirty="0">
                <a:solidFill>
                  <a:srgbClr val="8B8C90"/>
                </a:solidFill>
                <a:latin typeface="Calibri" panose="020F0502020204030204" pitchFamily="34" charset="0"/>
              </a:rPr>
              <a:t>R</a:t>
            </a:r>
            <a:r>
              <a:rPr lang="es-MX" sz="1000" dirty="0" smtClean="0">
                <a:solidFill>
                  <a:srgbClr val="8B8C90"/>
                </a:solidFill>
                <a:latin typeface="Calibri" panose="020F0502020204030204" pitchFamily="34" charset="0"/>
              </a:rPr>
              <a:t>endir alegatos, atender requerimientos información, remitir constancias cumplimiento</a:t>
            </a:r>
            <a:endParaRPr lang="es-MX" sz="1000" dirty="0">
              <a:solidFill>
                <a:srgbClr val="8B8C90"/>
              </a:solidFill>
            </a:endParaRPr>
          </a:p>
        </p:txBody>
      </p:sp>
      <p:pic>
        <p:nvPicPr>
          <p:cNvPr id="5122" name="Picture 2" descr="https://pixabay.com/static/uploads/photo/2016/03/19/04/40/communication-1266211_960_720.png"/>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60983" y="5663045"/>
            <a:ext cx="887022" cy="694191"/>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http://www.umarconi.it/images2014/icono_documentos_fisicos.png"/>
          <p:cNvPicPr>
            <a:picLocks noChangeAspect="1" noChangeArrowheads="1"/>
          </p:cNvPicPr>
          <p:nvPr/>
        </p:nvPicPr>
        <p:blipFill>
          <a:blip r:embed="rId9"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27130" y="3676991"/>
            <a:ext cx="863808" cy="863808"/>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https://landings.wolterskluwer.es/consultorayuntamientos/img/iconos/wolters-kluwer-icono-consultas.png"/>
          <p:cNvPicPr>
            <a:picLocks noChangeAspect="1" noChangeArrowheads="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32490" y="4597348"/>
            <a:ext cx="1031031" cy="103103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spc1-01.png"/>
          <p:cNvPicPr>
            <a:picLocks noChangeAspect="1"/>
          </p:cNvPicPr>
          <p:nvPr/>
        </p:nvPicPr>
        <p:blipFill>
          <a:blip r:embed="rId11"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57687" y="1903357"/>
            <a:ext cx="790318" cy="532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ángulo 15"/>
          <p:cNvSpPr/>
          <p:nvPr/>
        </p:nvSpPr>
        <p:spPr>
          <a:xfrm>
            <a:off x="4459034" y="2516764"/>
            <a:ext cx="3448664" cy="246221"/>
          </a:xfrm>
          <a:prstGeom prst="rect">
            <a:avLst/>
          </a:prstGeom>
        </p:spPr>
        <p:txBody>
          <a:bodyPr wrap="square">
            <a:spAutoFit/>
          </a:bodyPr>
          <a:lstStyle/>
          <a:p>
            <a:r>
              <a:rPr lang="es-MX" sz="1000" dirty="0" smtClean="0">
                <a:solidFill>
                  <a:srgbClr val="8B8C90"/>
                </a:solidFill>
                <a:latin typeface="Calibri" panose="020F0502020204030204" pitchFamily="34" charset="0"/>
              </a:rPr>
              <a:t>Día hábil siguiente, comienza a correr los términos</a:t>
            </a:r>
            <a:endParaRPr lang="es-MX" sz="1000" dirty="0">
              <a:solidFill>
                <a:srgbClr val="8B8C90"/>
              </a:solidFill>
            </a:endParaRPr>
          </a:p>
        </p:txBody>
      </p:sp>
      <p:sp>
        <p:nvSpPr>
          <p:cNvPr id="19" name="Rectángulo 18"/>
          <p:cNvSpPr/>
          <p:nvPr/>
        </p:nvSpPr>
        <p:spPr>
          <a:xfrm>
            <a:off x="4280651" y="3038159"/>
            <a:ext cx="301686" cy="523220"/>
          </a:xfrm>
          <a:prstGeom prst="rect">
            <a:avLst/>
          </a:prstGeom>
        </p:spPr>
        <p:txBody>
          <a:bodyPr wrap="none">
            <a:spAutoFit/>
          </a:bodyPr>
          <a:lstStyle/>
          <a:p>
            <a:pPr lvl="0"/>
            <a:r>
              <a:rPr lang="es-MX" sz="2800" b="1" dirty="0" smtClean="0">
                <a:solidFill>
                  <a:schemeClr val="bg1">
                    <a:lumMod val="50000"/>
                  </a:schemeClr>
                </a:solidFill>
                <a:effectLst>
                  <a:outerShdw blurRad="38100" dist="38100" dir="2700000" algn="tl">
                    <a:srgbClr val="000000">
                      <a:alpha val="43137"/>
                    </a:srgbClr>
                  </a:outerShdw>
                </a:effectLst>
              </a:rPr>
              <a:t>!</a:t>
            </a:r>
            <a:endParaRPr lang="es-MX" sz="2800" b="1" dirty="0">
              <a:solidFill>
                <a:schemeClr val="bg1">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896698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6"/>
          <p:cNvCxnSpPr/>
          <p:nvPr/>
        </p:nvCxnSpPr>
        <p:spPr>
          <a:xfrm>
            <a:off x="2385432" y="5014265"/>
            <a:ext cx="7632848" cy="0"/>
          </a:xfrm>
          <a:prstGeom prst="line">
            <a:avLst/>
          </a:prstGeom>
          <a:ln>
            <a:solidFill>
              <a:srgbClr val="00A2B1"/>
            </a:solidFill>
          </a:ln>
        </p:spPr>
        <p:style>
          <a:lnRef idx="3">
            <a:schemeClr val="accent2"/>
          </a:lnRef>
          <a:fillRef idx="0">
            <a:schemeClr val="accent2"/>
          </a:fillRef>
          <a:effectRef idx="2">
            <a:schemeClr val="accent2"/>
          </a:effectRef>
          <a:fontRef idx="minor">
            <a:schemeClr val="tx1"/>
          </a:fontRef>
        </p:style>
      </p:cxnSp>
      <p:grpSp>
        <p:nvGrpSpPr>
          <p:cNvPr id="10" name="Grupo 9"/>
          <p:cNvGrpSpPr/>
          <p:nvPr/>
        </p:nvGrpSpPr>
        <p:grpSpPr>
          <a:xfrm>
            <a:off x="2796429" y="3544445"/>
            <a:ext cx="6647268" cy="1003492"/>
            <a:chOff x="478556" y="317489"/>
            <a:chExt cx="6647268" cy="635384"/>
          </a:xfrm>
          <a:scene3d>
            <a:camera prst="orthographicFront"/>
            <a:lightRig rig="chilly" dir="t"/>
          </a:scene3d>
        </p:grpSpPr>
        <p:sp>
          <p:nvSpPr>
            <p:cNvPr id="11" name="Rectángulo 10"/>
            <p:cNvSpPr/>
            <p:nvPr/>
          </p:nvSpPr>
          <p:spPr>
            <a:xfrm>
              <a:off x="478556" y="317489"/>
              <a:ext cx="6647268" cy="635384"/>
            </a:xfrm>
            <a:prstGeom prst="rect">
              <a:avLst/>
            </a:prstGeom>
            <a:sp3d prstMaterial="translucentPowder">
              <a:bevelT w="127000" h="25400" prst="softRound"/>
            </a:sp3d>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2" name="Rectángulo 11"/>
            <p:cNvSpPr/>
            <p:nvPr/>
          </p:nvSpPr>
          <p:spPr>
            <a:xfrm>
              <a:off x="478556" y="317489"/>
              <a:ext cx="6647268" cy="63538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504337" tIns="48260" rIns="48260" bIns="48260" numCol="1" spcCol="1270" anchor="ctr" anchorCtr="0">
              <a:noAutofit/>
            </a:bodyPr>
            <a:lstStyle/>
            <a:p>
              <a:pPr lvl="0" algn="l" defTabSz="844550">
                <a:lnSpc>
                  <a:spcPct val="90000"/>
                </a:lnSpc>
                <a:spcBef>
                  <a:spcPct val="0"/>
                </a:spcBef>
                <a:spcAft>
                  <a:spcPct val="35000"/>
                </a:spcAft>
              </a:pPr>
              <a:r>
                <a:rPr lang="es-MX" sz="2400" kern="1200" dirty="0" smtClean="0">
                  <a:solidFill>
                    <a:srgbClr val="4A3C86"/>
                  </a:solidFill>
                </a:rPr>
                <a:t>Se presenta en la unidad de transparencia llenar formulario y notificar O.G</a:t>
              </a:r>
              <a:endParaRPr lang="es-MX" sz="2400" kern="1200" dirty="0">
                <a:solidFill>
                  <a:srgbClr val="4A3C86"/>
                </a:solidFill>
              </a:endParaRPr>
            </a:p>
          </p:txBody>
        </p:sp>
      </p:grpSp>
      <p:pic>
        <p:nvPicPr>
          <p:cNvPr id="13" name="Picture 4" descr="spc1-01.png"/>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6045" y="2914010"/>
            <a:ext cx="1877172" cy="1265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ítulo 1"/>
          <p:cNvSpPr>
            <a:spLocks noGrp="1"/>
          </p:cNvSpPr>
          <p:nvPr>
            <p:ph type="title"/>
          </p:nvPr>
        </p:nvSpPr>
        <p:spPr>
          <a:xfrm>
            <a:off x="1257300" y="1456311"/>
            <a:ext cx="9629274" cy="693654"/>
          </a:xfrm>
        </p:spPr>
        <p:txBody>
          <a:bodyPr>
            <a:noAutofit/>
          </a:body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071350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2303639" y="1581551"/>
            <a:ext cx="7632848" cy="523220"/>
          </a:xfrm>
          <a:prstGeom prst="rect">
            <a:avLst/>
          </a:prstGeom>
        </p:spPr>
        <p:txBody>
          <a:bodyPr wrap="square">
            <a:spAutoFit/>
          </a:bodyPr>
          <a:lstStyle/>
          <a:p>
            <a:pPr algn="ctr"/>
            <a:r>
              <a:rPr lang="es-MX" sz="2800" b="1" dirty="0">
                <a:solidFill>
                  <a:srgbClr val="B2518D"/>
                </a:solidFill>
              </a:rPr>
              <a:t>Registro del recurso de revisión (1)</a:t>
            </a:r>
          </a:p>
        </p:txBody>
      </p:sp>
      <p:sp>
        <p:nvSpPr>
          <p:cNvPr id="9" name="Rectángulo 8"/>
          <p:cNvSpPr/>
          <p:nvPr/>
        </p:nvSpPr>
        <p:spPr>
          <a:xfrm>
            <a:off x="2820271" y="2352222"/>
            <a:ext cx="7632848" cy="461665"/>
          </a:xfrm>
          <a:prstGeom prst="rect">
            <a:avLst/>
          </a:prstGeom>
        </p:spPr>
        <p:txBody>
          <a:bodyPr wrap="square">
            <a:spAutoFit/>
          </a:bodyPr>
          <a:lstStyle/>
          <a:p>
            <a:pPr algn="r"/>
            <a:r>
              <a:rPr lang="es-MX" sz="2400" b="1" dirty="0">
                <a:solidFill>
                  <a:schemeClr val="accent1">
                    <a:lumMod val="75000"/>
                  </a:schemeClr>
                </a:solidFill>
              </a:rPr>
              <a:t>Selección del tipo de solicitud</a:t>
            </a:r>
          </a:p>
        </p:txBody>
      </p:sp>
      <p:pic>
        <p:nvPicPr>
          <p:cNvPr id="3" name="Imagen 2"/>
          <p:cNvPicPr>
            <a:picLocks noChangeAspect="1"/>
          </p:cNvPicPr>
          <p:nvPr/>
        </p:nvPicPr>
        <p:blipFill rotWithShape="1">
          <a:blip r:embed="rId3"/>
          <a:srcRect l="21178" t="43280" r="23067" b="35720"/>
          <a:stretch/>
        </p:blipFill>
        <p:spPr>
          <a:xfrm>
            <a:off x="1111326" y="2891522"/>
            <a:ext cx="9323791" cy="1975379"/>
          </a:xfrm>
          <a:prstGeom prst="rect">
            <a:avLst/>
          </a:prstGeom>
        </p:spPr>
      </p:pic>
      <p:sp>
        <p:nvSpPr>
          <p:cNvPr id="14" name="Rectángulo 13"/>
          <p:cNvSpPr/>
          <p:nvPr/>
        </p:nvSpPr>
        <p:spPr>
          <a:xfrm>
            <a:off x="1347986" y="5036719"/>
            <a:ext cx="7632848" cy="461665"/>
          </a:xfrm>
          <a:prstGeom prst="rect">
            <a:avLst/>
          </a:prstGeom>
        </p:spPr>
        <p:txBody>
          <a:bodyPr wrap="square">
            <a:spAutoFit/>
          </a:bodyPr>
          <a:lstStyle/>
          <a:p>
            <a:r>
              <a:rPr lang="es-MX" sz="2400" b="1" dirty="0">
                <a:solidFill>
                  <a:schemeClr val="accent1">
                    <a:lumMod val="75000"/>
                  </a:schemeClr>
                </a:solidFill>
              </a:rPr>
              <a:t>Agregar tercero interesado</a:t>
            </a:r>
          </a:p>
        </p:txBody>
      </p:sp>
      <p:pic>
        <p:nvPicPr>
          <p:cNvPr id="4" name="Imagen 3"/>
          <p:cNvPicPr>
            <a:picLocks noChangeAspect="1"/>
          </p:cNvPicPr>
          <p:nvPr/>
        </p:nvPicPr>
        <p:blipFill rotWithShape="1">
          <a:blip r:embed="rId4"/>
          <a:srcRect l="21178" t="50840" r="27320" b="40657"/>
          <a:stretch/>
        </p:blipFill>
        <p:spPr>
          <a:xfrm>
            <a:off x="1068807" y="5637572"/>
            <a:ext cx="9514041" cy="883539"/>
          </a:xfrm>
          <a:prstGeom prst="rect">
            <a:avLst/>
          </a:prstGeom>
        </p:spPr>
      </p:pic>
      <p:sp>
        <p:nvSpPr>
          <p:cNvPr id="10" name="Título 1"/>
          <p:cNvSpPr>
            <a:spLocks noGrp="1"/>
          </p:cNvSpPr>
          <p:nvPr>
            <p:ph type="title"/>
          </p:nvPr>
        </p:nvSpPr>
        <p:spPr>
          <a:xfrm>
            <a:off x="1569395" y="417345"/>
            <a:ext cx="9629274" cy="693654"/>
          </a:xfrm>
        </p:spPr>
        <p:txBody>
          <a:bodyPr>
            <a:noAutofit/>
          </a:body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19315296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2255513" y="1447308"/>
            <a:ext cx="7632848" cy="523220"/>
          </a:xfrm>
          <a:prstGeom prst="rect">
            <a:avLst/>
          </a:prstGeom>
        </p:spPr>
        <p:txBody>
          <a:bodyPr wrap="square">
            <a:spAutoFit/>
          </a:bodyPr>
          <a:lstStyle/>
          <a:p>
            <a:pPr algn="ctr"/>
            <a:r>
              <a:rPr lang="es-MX" sz="2800" b="1" dirty="0">
                <a:solidFill>
                  <a:srgbClr val="B2518D"/>
                </a:solidFill>
              </a:rPr>
              <a:t>Registro del recurso de revisión (2)</a:t>
            </a:r>
          </a:p>
        </p:txBody>
      </p:sp>
      <p:sp>
        <p:nvSpPr>
          <p:cNvPr id="11" name="Rectángulo 10"/>
          <p:cNvSpPr/>
          <p:nvPr/>
        </p:nvSpPr>
        <p:spPr>
          <a:xfrm>
            <a:off x="2567609" y="2109345"/>
            <a:ext cx="7632848" cy="461665"/>
          </a:xfrm>
          <a:prstGeom prst="rect">
            <a:avLst/>
          </a:prstGeom>
        </p:spPr>
        <p:txBody>
          <a:bodyPr wrap="square">
            <a:spAutoFit/>
          </a:bodyPr>
          <a:lstStyle/>
          <a:p>
            <a:pPr algn="r"/>
            <a:r>
              <a:rPr lang="es-MX" sz="2400" b="1" dirty="0">
                <a:solidFill>
                  <a:schemeClr val="accent1">
                    <a:lumMod val="75000"/>
                  </a:schemeClr>
                </a:solidFill>
              </a:rPr>
              <a:t>Registro de datos del recurrente (1)</a:t>
            </a:r>
          </a:p>
        </p:txBody>
      </p:sp>
      <p:pic>
        <p:nvPicPr>
          <p:cNvPr id="2" name="Imagen 1"/>
          <p:cNvPicPr>
            <a:picLocks noChangeAspect="1"/>
          </p:cNvPicPr>
          <p:nvPr/>
        </p:nvPicPr>
        <p:blipFill rotWithShape="1">
          <a:blip r:embed="rId3"/>
          <a:srcRect l="21178" t="31520" r="24486" b="29000"/>
          <a:stretch/>
        </p:blipFill>
        <p:spPr>
          <a:xfrm>
            <a:off x="1135727" y="2709827"/>
            <a:ext cx="9531567" cy="3895510"/>
          </a:xfrm>
          <a:prstGeom prst="rect">
            <a:avLst/>
          </a:prstGeom>
        </p:spPr>
      </p:pic>
      <p:sp>
        <p:nvSpPr>
          <p:cNvPr id="7" name="Título 1"/>
          <p:cNvSpPr>
            <a:spLocks noGrp="1"/>
          </p:cNvSpPr>
          <p:nvPr>
            <p:ph type="title"/>
          </p:nvPr>
        </p:nvSpPr>
        <p:spPr>
          <a:xfrm>
            <a:off x="1569396" y="372985"/>
            <a:ext cx="9629274" cy="693654"/>
          </a:xfrm>
        </p:spPr>
        <p:txBody>
          <a:bodyPr>
            <a:noAutofit/>
          </a:body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7686829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2291607" y="1462057"/>
            <a:ext cx="7632848" cy="523220"/>
          </a:xfrm>
          <a:prstGeom prst="rect">
            <a:avLst/>
          </a:prstGeom>
        </p:spPr>
        <p:txBody>
          <a:bodyPr wrap="square">
            <a:spAutoFit/>
          </a:bodyPr>
          <a:lstStyle/>
          <a:p>
            <a:pPr algn="ctr"/>
            <a:r>
              <a:rPr lang="es-MX" sz="2800" b="1" dirty="0">
                <a:solidFill>
                  <a:srgbClr val="B2518D"/>
                </a:solidFill>
              </a:rPr>
              <a:t>Registro del recurso de revisión (3)</a:t>
            </a:r>
          </a:p>
        </p:txBody>
      </p:sp>
      <p:sp>
        <p:nvSpPr>
          <p:cNvPr id="11" name="Rectángulo 10"/>
          <p:cNvSpPr/>
          <p:nvPr/>
        </p:nvSpPr>
        <p:spPr>
          <a:xfrm>
            <a:off x="2711624" y="2085463"/>
            <a:ext cx="7632848" cy="400110"/>
          </a:xfrm>
          <a:prstGeom prst="rect">
            <a:avLst/>
          </a:prstGeom>
        </p:spPr>
        <p:txBody>
          <a:bodyPr wrap="square">
            <a:spAutoFit/>
          </a:bodyPr>
          <a:lstStyle/>
          <a:p>
            <a:pPr algn="r"/>
            <a:r>
              <a:rPr lang="es-MX" sz="2000" b="1" dirty="0">
                <a:solidFill>
                  <a:schemeClr val="accent1">
                    <a:lumMod val="75000"/>
                  </a:schemeClr>
                </a:solidFill>
              </a:rPr>
              <a:t>Registro de datos del recurrente (2)</a:t>
            </a:r>
          </a:p>
        </p:txBody>
      </p:sp>
      <p:pic>
        <p:nvPicPr>
          <p:cNvPr id="3" name="Imagen 2"/>
          <p:cNvPicPr>
            <a:picLocks noChangeAspect="1"/>
          </p:cNvPicPr>
          <p:nvPr/>
        </p:nvPicPr>
        <p:blipFill rotWithShape="1">
          <a:blip r:embed="rId3"/>
          <a:srcRect l="20790" t="31079" r="23929" b="30281"/>
          <a:stretch/>
        </p:blipFill>
        <p:spPr>
          <a:xfrm>
            <a:off x="1050094" y="2685945"/>
            <a:ext cx="9694106" cy="3871705"/>
          </a:xfrm>
          <a:prstGeom prst="rect">
            <a:avLst/>
          </a:prstGeom>
        </p:spPr>
      </p:pic>
      <p:sp>
        <p:nvSpPr>
          <p:cNvPr id="7" name="Título 1"/>
          <p:cNvSpPr>
            <a:spLocks noGrp="1"/>
          </p:cNvSpPr>
          <p:nvPr>
            <p:ph type="title"/>
          </p:nvPr>
        </p:nvSpPr>
        <p:spPr>
          <a:xfrm>
            <a:off x="1560094" y="371483"/>
            <a:ext cx="9629274" cy="693654"/>
          </a:xfrm>
        </p:spPr>
        <p:txBody>
          <a:bodyPr>
            <a:noAutofit/>
          </a:body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6059460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2754119" y="1639793"/>
            <a:ext cx="7632848" cy="400110"/>
          </a:xfrm>
          <a:prstGeom prst="rect">
            <a:avLst/>
          </a:prstGeom>
        </p:spPr>
        <p:txBody>
          <a:bodyPr wrap="square">
            <a:spAutoFit/>
          </a:bodyPr>
          <a:lstStyle/>
          <a:p>
            <a:pPr algn="r"/>
            <a:r>
              <a:rPr lang="es-MX" sz="2000" b="1" dirty="0">
                <a:solidFill>
                  <a:schemeClr val="accent1">
                    <a:lumMod val="75000"/>
                  </a:schemeClr>
                </a:solidFill>
              </a:rPr>
              <a:t>Seleccionar modo envío de notificaciones</a:t>
            </a:r>
          </a:p>
        </p:txBody>
      </p:sp>
      <p:pic>
        <p:nvPicPr>
          <p:cNvPr id="13" name="Imagen 12"/>
          <p:cNvPicPr/>
          <p:nvPr/>
        </p:nvPicPr>
        <p:blipFill>
          <a:blip r:embed="rId2"/>
          <a:stretch>
            <a:fillRect/>
          </a:stretch>
        </p:blipFill>
        <p:spPr>
          <a:xfrm>
            <a:off x="1816768" y="2112093"/>
            <a:ext cx="8383688" cy="2819004"/>
          </a:xfrm>
          <a:prstGeom prst="rect">
            <a:avLst/>
          </a:prstGeom>
        </p:spPr>
      </p:pic>
      <p:pic>
        <p:nvPicPr>
          <p:cNvPr id="10" name="Imagen 9"/>
          <p:cNvPicPr/>
          <p:nvPr/>
        </p:nvPicPr>
        <p:blipFill>
          <a:blip r:embed="rId3"/>
          <a:stretch>
            <a:fillRect/>
          </a:stretch>
        </p:blipFill>
        <p:spPr>
          <a:xfrm>
            <a:off x="3813935" y="5140377"/>
            <a:ext cx="6882139" cy="1591979"/>
          </a:xfrm>
          <a:prstGeom prst="rect">
            <a:avLst/>
          </a:prstGeom>
        </p:spPr>
      </p:pic>
      <p:sp>
        <p:nvSpPr>
          <p:cNvPr id="2" name="Flecha curvada hacia arriba 1"/>
          <p:cNvSpPr/>
          <p:nvPr/>
        </p:nvSpPr>
        <p:spPr>
          <a:xfrm rot="2254025">
            <a:off x="1579979" y="5545114"/>
            <a:ext cx="2348281" cy="982299"/>
          </a:xfrm>
          <a:prstGeom prst="curvedUp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MX">
              <a:solidFill>
                <a:schemeClr val="tx1"/>
              </a:solidFill>
            </a:endParaRPr>
          </a:p>
        </p:txBody>
      </p:sp>
      <p:sp>
        <p:nvSpPr>
          <p:cNvPr id="3" name="Rectángulo 2"/>
          <p:cNvSpPr/>
          <p:nvPr/>
        </p:nvSpPr>
        <p:spPr>
          <a:xfrm>
            <a:off x="1672752" y="4485783"/>
            <a:ext cx="720080" cy="300934"/>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Título 1"/>
          <p:cNvSpPr txBox="1">
            <a:spLocks/>
          </p:cNvSpPr>
          <p:nvPr/>
        </p:nvSpPr>
        <p:spPr>
          <a:xfrm>
            <a:off x="1524000" y="363942"/>
            <a:ext cx="9629274" cy="6936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7163246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2183323" y="1645728"/>
            <a:ext cx="7632848" cy="523220"/>
          </a:xfrm>
          <a:prstGeom prst="rect">
            <a:avLst/>
          </a:prstGeom>
        </p:spPr>
        <p:txBody>
          <a:bodyPr wrap="square">
            <a:spAutoFit/>
          </a:bodyPr>
          <a:lstStyle/>
          <a:p>
            <a:pPr algn="ctr"/>
            <a:r>
              <a:rPr lang="es-MX" sz="2800" b="1" dirty="0">
                <a:solidFill>
                  <a:srgbClr val="B2518D"/>
                </a:solidFill>
              </a:rPr>
              <a:t>Registro del recurso de revisión (5)</a:t>
            </a:r>
          </a:p>
        </p:txBody>
      </p:sp>
      <p:sp>
        <p:nvSpPr>
          <p:cNvPr id="11" name="Rectángulo 10"/>
          <p:cNvSpPr/>
          <p:nvPr/>
        </p:nvSpPr>
        <p:spPr>
          <a:xfrm>
            <a:off x="2522213" y="2232423"/>
            <a:ext cx="7632848" cy="400110"/>
          </a:xfrm>
          <a:prstGeom prst="rect">
            <a:avLst/>
          </a:prstGeom>
        </p:spPr>
        <p:txBody>
          <a:bodyPr wrap="square">
            <a:spAutoFit/>
          </a:bodyPr>
          <a:lstStyle/>
          <a:p>
            <a:pPr algn="r"/>
            <a:r>
              <a:rPr lang="es-MX" sz="2000" b="1" dirty="0">
                <a:solidFill>
                  <a:schemeClr val="accent1">
                    <a:lumMod val="75000"/>
                  </a:schemeClr>
                </a:solidFill>
              </a:rPr>
              <a:t>Datos del recurso de revisión</a:t>
            </a:r>
          </a:p>
        </p:txBody>
      </p:sp>
      <p:pic>
        <p:nvPicPr>
          <p:cNvPr id="14" name="Imagen 13"/>
          <p:cNvPicPr/>
          <p:nvPr/>
        </p:nvPicPr>
        <p:blipFill>
          <a:blip r:embed="rId2"/>
          <a:stretch>
            <a:fillRect/>
          </a:stretch>
        </p:blipFill>
        <p:spPr>
          <a:xfrm>
            <a:off x="1696453" y="2624399"/>
            <a:ext cx="8785413" cy="4233601"/>
          </a:xfrm>
          <a:prstGeom prst="rect">
            <a:avLst/>
          </a:prstGeom>
        </p:spPr>
      </p:pic>
      <p:sp>
        <p:nvSpPr>
          <p:cNvPr id="7" name="Título 1"/>
          <p:cNvSpPr txBox="1">
            <a:spLocks/>
          </p:cNvSpPr>
          <p:nvPr/>
        </p:nvSpPr>
        <p:spPr>
          <a:xfrm>
            <a:off x="1524000" y="363942"/>
            <a:ext cx="9629274" cy="6936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110537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2279576" y="1344970"/>
            <a:ext cx="7632848" cy="523220"/>
          </a:xfrm>
          <a:prstGeom prst="rect">
            <a:avLst/>
          </a:prstGeom>
        </p:spPr>
        <p:txBody>
          <a:bodyPr wrap="square">
            <a:spAutoFit/>
          </a:bodyPr>
          <a:lstStyle/>
          <a:p>
            <a:pPr algn="ctr"/>
            <a:r>
              <a:rPr lang="es-MX" sz="2800" b="1" dirty="0">
                <a:solidFill>
                  <a:srgbClr val="B2518D"/>
                </a:solidFill>
              </a:rPr>
              <a:t>Registro del recurso de revisión (6)</a:t>
            </a:r>
          </a:p>
        </p:txBody>
      </p:sp>
      <p:sp>
        <p:nvSpPr>
          <p:cNvPr id="9" name="Rectángulo 8"/>
          <p:cNvSpPr/>
          <p:nvPr/>
        </p:nvSpPr>
        <p:spPr>
          <a:xfrm>
            <a:off x="1991544" y="1806754"/>
            <a:ext cx="7632848" cy="400110"/>
          </a:xfrm>
          <a:prstGeom prst="rect">
            <a:avLst/>
          </a:prstGeom>
        </p:spPr>
        <p:txBody>
          <a:bodyPr wrap="square">
            <a:spAutoFit/>
          </a:bodyPr>
          <a:lstStyle/>
          <a:p>
            <a:pPr algn="r"/>
            <a:r>
              <a:rPr lang="es-MX" sz="2000" b="1" dirty="0">
                <a:solidFill>
                  <a:schemeClr val="accent1">
                    <a:lumMod val="75000"/>
                  </a:schemeClr>
                </a:solidFill>
              </a:rPr>
              <a:t>Registro de datos de la solicitud</a:t>
            </a:r>
          </a:p>
        </p:txBody>
      </p:sp>
      <p:pic>
        <p:nvPicPr>
          <p:cNvPr id="13" name="Imagen 12"/>
          <p:cNvPicPr/>
          <p:nvPr/>
        </p:nvPicPr>
        <p:blipFill>
          <a:blip r:embed="rId2"/>
          <a:stretch>
            <a:fillRect/>
          </a:stretch>
        </p:blipFill>
        <p:spPr>
          <a:xfrm>
            <a:off x="1600200" y="2206864"/>
            <a:ext cx="8024192" cy="4626433"/>
          </a:xfrm>
          <a:prstGeom prst="rect">
            <a:avLst/>
          </a:prstGeom>
        </p:spPr>
      </p:pic>
      <p:sp>
        <p:nvSpPr>
          <p:cNvPr id="7" name="Título 1"/>
          <p:cNvSpPr txBox="1">
            <a:spLocks/>
          </p:cNvSpPr>
          <p:nvPr/>
        </p:nvSpPr>
        <p:spPr>
          <a:xfrm>
            <a:off x="1524000" y="363942"/>
            <a:ext cx="9629274" cy="6936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2593181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2335360" y="1191575"/>
            <a:ext cx="7632848" cy="523220"/>
          </a:xfrm>
          <a:prstGeom prst="rect">
            <a:avLst/>
          </a:prstGeom>
        </p:spPr>
        <p:txBody>
          <a:bodyPr wrap="square">
            <a:spAutoFit/>
          </a:bodyPr>
          <a:lstStyle/>
          <a:p>
            <a:pPr algn="ctr"/>
            <a:r>
              <a:rPr lang="es-MX" sz="2800" b="1" dirty="0">
                <a:solidFill>
                  <a:srgbClr val="B2518D"/>
                </a:solidFill>
              </a:rPr>
              <a:t>Registro del recurso de revisión (7)</a:t>
            </a:r>
          </a:p>
        </p:txBody>
      </p:sp>
      <p:pic>
        <p:nvPicPr>
          <p:cNvPr id="14" name="Imagen 13"/>
          <p:cNvPicPr/>
          <p:nvPr/>
        </p:nvPicPr>
        <p:blipFill>
          <a:blip r:embed="rId2"/>
          <a:stretch>
            <a:fillRect/>
          </a:stretch>
        </p:blipFill>
        <p:spPr>
          <a:xfrm>
            <a:off x="1524000" y="1714795"/>
            <a:ext cx="8532440" cy="4031219"/>
          </a:xfrm>
          <a:prstGeom prst="rect">
            <a:avLst/>
          </a:prstGeom>
        </p:spPr>
      </p:pic>
      <p:pic>
        <p:nvPicPr>
          <p:cNvPr id="15" name="Imagen 14"/>
          <p:cNvPicPr/>
          <p:nvPr/>
        </p:nvPicPr>
        <p:blipFill rotWithShape="1">
          <a:blip r:embed="rId3"/>
          <a:srcRect t="-1" b="40627"/>
          <a:stretch/>
        </p:blipFill>
        <p:spPr>
          <a:xfrm>
            <a:off x="1524000" y="5746014"/>
            <a:ext cx="8444208" cy="871354"/>
          </a:xfrm>
          <a:prstGeom prst="rect">
            <a:avLst/>
          </a:prstGeom>
        </p:spPr>
      </p:pic>
      <p:sp>
        <p:nvSpPr>
          <p:cNvPr id="7" name="Título 1"/>
          <p:cNvSpPr txBox="1">
            <a:spLocks/>
          </p:cNvSpPr>
          <p:nvPr/>
        </p:nvSpPr>
        <p:spPr>
          <a:xfrm>
            <a:off x="1524000" y="363942"/>
            <a:ext cx="9629274" cy="6936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3008681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6"/>
          <p:cNvCxnSpPr/>
          <p:nvPr/>
        </p:nvCxnSpPr>
        <p:spPr>
          <a:xfrm>
            <a:off x="2469653" y="5591781"/>
            <a:ext cx="7632848" cy="0"/>
          </a:xfrm>
          <a:prstGeom prst="line">
            <a:avLst/>
          </a:prstGeom>
          <a:ln>
            <a:solidFill>
              <a:srgbClr val="00A2B1"/>
            </a:solidFill>
          </a:ln>
        </p:spPr>
        <p:style>
          <a:lnRef idx="3">
            <a:schemeClr val="accent2"/>
          </a:lnRef>
          <a:fillRef idx="0">
            <a:schemeClr val="accent2"/>
          </a:fillRef>
          <a:effectRef idx="2">
            <a:schemeClr val="accent2"/>
          </a:effectRef>
          <a:fontRef idx="minor">
            <a:schemeClr val="tx1"/>
          </a:fontRef>
        </p:style>
      </p:cxnSp>
      <p:grpSp>
        <p:nvGrpSpPr>
          <p:cNvPr id="10" name="Grupo 9"/>
          <p:cNvGrpSpPr/>
          <p:nvPr/>
        </p:nvGrpSpPr>
        <p:grpSpPr>
          <a:xfrm>
            <a:off x="2880650" y="3019927"/>
            <a:ext cx="6647268" cy="2105526"/>
            <a:chOff x="478556" y="317489"/>
            <a:chExt cx="6647268" cy="635384"/>
          </a:xfrm>
          <a:scene3d>
            <a:camera prst="orthographicFront"/>
            <a:lightRig rig="chilly" dir="t"/>
          </a:scene3d>
        </p:grpSpPr>
        <p:sp>
          <p:nvSpPr>
            <p:cNvPr id="11" name="Rectángulo 10"/>
            <p:cNvSpPr/>
            <p:nvPr/>
          </p:nvSpPr>
          <p:spPr>
            <a:xfrm>
              <a:off x="478556" y="317489"/>
              <a:ext cx="6647268" cy="635384"/>
            </a:xfrm>
            <a:prstGeom prst="rect">
              <a:avLst/>
            </a:prstGeom>
            <a:sp3d prstMaterial="translucentPowder">
              <a:bevelT w="127000" h="25400" prst="softRound"/>
            </a:sp3d>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2" name="Rectángulo 11"/>
            <p:cNvSpPr/>
            <p:nvPr/>
          </p:nvSpPr>
          <p:spPr>
            <a:xfrm>
              <a:off x="478556" y="317489"/>
              <a:ext cx="6647268" cy="63538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504337" tIns="48260" rIns="48260" bIns="48260" numCol="1" spcCol="1270" anchor="ctr" anchorCtr="0">
              <a:noAutofit/>
            </a:bodyPr>
            <a:lstStyle/>
            <a:p>
              <a:pPr marL="342900" lvl="0" indent="-342900">
                <a:buFont typeface="Arial" panose="020B0604020202020204" pitchFamily="34" charset="0"/>
                <a:buChar char="•"/>
              </a:pPr>
              <a:r>
                <a:rPr lang="es-MX" sz="2400" dirty="0">
                  <a:solidFill>
                    <a:srgbClr val="4A3C86"/>
                  </a:solidFill>
                </a:rPr>
                <a:t>Notificaciones medios de </a:t>
              </a:r>
              <a:r>
                <a:rPr lang="es-MX" sz="2400" dirty="0" smtClean="0">
                  <a:solidFill>
                    <a:srgbClr val="4A3C86"/>
                  </a:solidFill>
                </a:rPr>
                <a:t>impugnación</a:t>
              </a:r>
            </a:p>
            <a:p>
              <a:pPr marL="1257300" lvl="2" indent="-342900">
                <a:buFont typeface="Arial" panose="020B0604020202020204" pitchFamily="34" charset="0"/>
                <a:buChar char="•"/>
              </a:pPr>
              <a:endParaRPr lang="es-MX" sz="2400" dirty="0" smtClean="0">
                <a:solidFill>
                  <a:srgbClr val="4A3C86"/>
                </a:solidFill>
              </a:endParaRPr>
            </a:p>
            <a:p>
              <a:pPr lvl="2"/>
              <a:endParaRPr lang="es-MX" sz="2400" dirty="0">
                <a:solidFill>
                  <a:srgbClr val="4A3C86"/>
                </a:solidFill>
              </a:endParaRPr>
            </a:p>
            <a:p>
              <a:pPr lvl="0" algn="l" defTabSz="844550">
                <a:lnSpc>
                  <a:spcPct val="90000"/>
                </a:lnSpc>
                <a:spcBef>
                  <a:spcPct val="0"/>
                </a:spcBef>
                <a:spcAft>
                  <a:spcPct val="35000"/>
                </a:spcAft>
              </a:pPr>
              <a:endParaRPr lang="es-MX" sz="2400" kern="1200" dirty="0">
                <a:solidFill>
                  <a:srgbClr val="4A3C86"/>
                </a:solidFill>
              </a:endParaRPr>
            </a:p>
          </p:txBody>
        </p:sp>
      </p:grpSp>
      <p:sp>
        <p:nvSpPr>
          <p:cNvPr id="15" name="Título 1"/>
          <p:cNvSpPr txBox="1">
            <a:spLocks/>
          </p:cNvSpPr>
          <p:nvPr/>
        </p:nvSpPr>
        <p:spPr>
          <a:xfrm>
            <a:off x="1584158" y="1158026"/>
            <a:ext cx="9629274" cy="6936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sp>
        <p:nvSpPr>
          <p:cNvPr id="9" name="Rectángulo 8"/>
          <p:cNvSpPr/>
          <p:nvPr/>
        </p:nvSpPr>
        <p:spPr>
          <a:xfrm>
            <a:off x="4056910" y="3844090"/>
            <a:ext cx="5166831" cy="1015663"/>
          </a:xfrm>
          <a:prstGeom prst="rect">
            <a:avLst/>
          </a:prstGeom>
        </p:spPr>
        <p:txBody>
          <a:bodyPr wrap="square">
            <a:spAutoFit/>
          </a:bodyPr>
          <a:lstStyle/>
          <a:p>
            <a:pPr marL="342900" indent="-342900">
              <a:buFont typeface="Arial" panose="020B0604020202020204" pitchFamily="34" charset="0"/>
              <a:buChar char="•"/>
            </a:pPr>
            <a:r>
              <a:rPr lang="es-MX" sz="2000" dirty="0">
                <a:solidFill>
                  <a:srgbClr val="4A3C86"/>
                </a:solidFill>
                <a:latin typeface="Calibri" panose="020F0502020204030204" pitchFamily="34" charset="0"/>
              </a:rPr>
              <a:t>R</a:t>
            </a:r>
            <a:r>
              <a:rPr lang="es-MX" sz="2000" dirty="0" smtClean="0">
                <a:solidFill>
                  <a:srgbClr val="4A3C86"/>
                </a:solidFill>
                <a:latin typeface="Calibri" panose="020F0502020204030204" pitchFamily="34" charset="0"/>
              </a:rPr>
              <a:t>endir alegatos</a:t>
            </a:r>
          </a:p>
          <a:p>
            <a:pPr marL="342900" indent="-342900">
              <a:buFont typeface="Arial" panose="020B0604020202020204" pitchFamily="34" charset="0"/>
              <a:buChar char="•"/>
            </a:pPr>
            <a:r>
              <a:rPr lang="es-MX" sz="2000" dirty="0">
                <a:solidFill>
                  <a:srgbClr val="4A3C86"/>
                </a:solidFill>
                <a:latin typeface="Calibri" panose="020F0502020204030204" pitchFamily="34" charset="0"/>
              </a:rPr>
              <a:t>A</a:t>
            </a:r>
            <a:r>
              <a:rPr lang="es-MX" sz="2000" dirty="0" smtClean="0">
                <a:solidFill>
                  <a:srgbClr val="4A3C86"/>
                </a:solidFill>
                <a:latin typeface="Calibri" panose="020F0502020204030204" pitchFamily="34" charset="0"/>
              </a:rPr>
              <a:t>tender requerimientos información</a:t>
            </a:r>
          </a:p>
          <a:p>
            <a:pPr marL="342900" indent="-342900">
              <a:buFont typeface="Arial" panose="020B0604020202020204" pitchFamily="34" charset="0"/>
              <a:buChar char="•"/>
            </a:pPr>
            <a:r>
              <a:rPr lang="es-MX" sz="2000" dirty="0">
                <a:solidFill>
                  <a:srgbClr val="4A3C86"/>
                </a:solidFill>
                <a:latin typeface="Calibri" panose="020F0502020204030204" pitchFamily="34" charset="0"/>
              </a:rPr>
              <a:t>R</a:t>
            </a:r>
            <a:r>
              <a:rPr lang="es-MX" sz="2000" dirty="0" smtClean="0">
                <a:solidFill>
                  <a:srgbClr val="4A3C86"/>
                </a:solidFill>
                <a:latin typeface="Calibri" panose="020F0502020204030204" pitchFamily="34" charset="0"/>
              </a:rPr>
              <a:t>emitir constancias cumplimiento</a:t>
            </a:r>
            <a:endParaRPr lang="es-MX" sz="2000" dirty="0">
              <a:solidFill>
                <a:srgbClr val="4A3C86"/>
              </a:solidFill>
            </a:endParaRPr>
          </a:p>
        </p:txBody>
      </p:sp>
      <p:pic>
        <p:nvPicPr>
          <p:cNvPr id="13" name="Picture 6" descr="http://i.imgur.com/tBLnLNB.png"/>
          <p:cNvPicPr>
            <a:picLocks noChangeAspect="1" noChangeArrowheads="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9432" y="3019927"/>
            <a:ext cx="1684420" cy="1684420"/>
          </a:xfrm>
          <a:prstGeom prst="rect">
            <a:avLst/>
          </a:prstGeom>
          <a:noFill/>
          <a:extLst>
            <a:ext uri="{909E8E84-426E-40DD-AFC4-6F175D3DCCD1}">
              <a14:hiddenFill xmlns:a14="http://schemas.microsoft.com/office/drawing/2010/main">
                <a:solidFill>
                  <a:srgbClr val="FFFFFF"/>
                </a:solidFill>
              </a14:hiddenFill>
            </a:ext>
          </a:extLst>
        </p:spPr>
      </p:pic>
      <p:sp>
        <p:nvSpPr>
          <p:cNvPr id="14" name="Rectángulo 13"/>
          <p:cNvSpPr/>
          <p:nvPr/>
        </p:nvSpPr>
        <p:spPr>
          <a:xfrm>
            <a:off x="1584158" y="3719024"/>
            <a:ext cx="513019" cy="769441"/>
          </a:xfrm>
          <a:prstGeom prst="rect">
            <a:avLst/>
          </a:prstGeom>
        </p:spPr>
        <p:txBody>
          <a:bodyPr wrap="square">
            <a:spAutoFit/>
          </a:bodyPr>
          <a:lstStyle/>
          <a:p>
            <a:pPr lvl="0"/>
            <a:r>
              <a:rPr lang="es-MX" sz="4400" b="1" dirty="0" smtClean="0">
                <a:solidFill>
                  <a:schemeClr val="bg1">
                    <a:lumMod val="50000"/>
                  </a:schemeClr>
                </a:solidFill>
                <a:effectLst>
                  <a:outerShdw blurRad="38100" dist="38100" dir="2700000" algn="tl">
                    <a:srgbClr val="000000">
                      <a:alpha val="43137"/>
                    </a:srgbClr>
                  </a:outerShdw>
                </a:effectLst>
              </a:rPr>
              <a:t>!</a:t>
            </a:r>
            <a:endParaRPr lang="es-MX" sz="4400" b="1" dirty="0">
              <a:solidFill>
                <a:schemeClr val="bg1">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653830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20010" t="26799" r="22445" b="22332"/>
          <a:stretch/>
        </p:blipFill>
        <p:spPr>
          <a:xfrm>
            <a:off x="3916580" y="2281839"/>
            <a:ext cx="6625961" cy="3294581"/>
          </a:xfrm>
          <a:prstGeom prst="rect">
            <a:avLst/>
          </a:prstGeom>
        </p:spPr>
      </p:pic>
      <p:sp>
        <p:nvSpPr>
          <p:cNvPr id="2" name="Rectángulo 1"/>
          <p:cNvSpPr/>
          <p:nvPr/>
        </p:nvSpPr>
        <p:spPr>
          <a:xfrm>
            <a:off x="2122128" y="150379"/>
            <a:ext cx="7632848" cy="523220"/>
          </a:xfrm>
          <a:prstGeom prst="rect">
            <a:avLst/>
          </a:prstGeom>
        </p:spPr>
        <p:txBody>
          <a:bodyPr wrap="square">
            <a:spAutoFit/>
          </a:bodyPr>
          <a:lstStyle/>
          <a:p>
            <a:pPr algn="ctr"/>
            <a:r>
              <a:rPr lang="es-MX" sz="2800" b="1" dirty="0">
                <a:solidFill>
                  <a:srgbClr val="B2518D"/>
                </a:solidFill>
              </a:rPr>
              <a:t>0. Recepción del recurso de revisión (1)</a:t>
            </a:r>
          </a:p>
        </p:txBody>
      </p:sp>
      <p:sp>
        <p:nvSpPr>
          <p:cNvPr id="13" name="Flecha curvada hacia abajo 12"/>
          <p:cNvSpPr/>
          <p:nvPr/>
        </p:nvSpPr>
        <p:spPr>
          <a:xfrm>
            <a:off x="2981686" y="941150"/>
            <a:ext cx="2704880" cy="781580"/>
          </a:xfrm>
          <a:prstGeom prst="curved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MX">
              <a:solidFill>
                <a:schemeClr val="tx1"/>
              </a:solidFill>
            </a:endParaRPr>
          </a:p>
        </p:txBody>
      </p:sp>
      <p:pic>
        <p:nvPicPr>
          <p:cNvPr id="10" name="Imagen 9"/>
          <p:cNvPicPr>
            <a:picLocks noChangeAspect="1"/>
          </p:cNvPicPr>
          <p:nvPr/>
        </p:nvPicPr>
        <p:blipFill>
          <a:blip r:embed="rId3"/>
          <a:stretch>
            <a:fillRect/>
          </a:stretch>
        </p:blipFill>
        <p:spPr>
          <a:xfrm>
            <a:off x="217893" y="1481452"/>
            <a:ext cx="3426874" cy="1304450"/>
          </a:xfrm>
          <a:prstGeom prst="rect">
            <a:avLst/>
          </a:prstGeom>
        </p:spPr>
      </p:pic>
      <p:sp>
        <p:nvSpPr>
          <p:cNvPr id="19" name="Flecha curvada hacia abajo 18"/>
          <p:cNvSpPr/>
          <p:nvPr/>
        </p:nvSpPr>
        <p:spPr>
          <a:xfrm flipV="1">
            <a:off x="2270383" y="5608019"/>
            <a:ext cx="2081844" cy="636191"/>
          </a:xfrm>
          <a:prstGeom prst="curvedDownArrow">
            <a:avLst>
              <a:gd name="adj1" fmla="val 25000"/>
              <a:gd name="adj2" fmla="val 82413"/>
              <a:gd name="adj3" fmla="val 34916"/>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MX">
              <a:solidFill>
                <a:schemeClr val="tx1"/>
              </a:solidFill>
            </a:endParaRPr>
          </a:p>
        </p:txBody>
      </p:sp>
      <p:pic>
        <p:nvPicPr>
          <p:cNvPr id="1028" name="Picture 4" descr="http://www.mhb.gov/Portals/0/casemanag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523" y="4261888"/>
            <a:ext cx="1937453" cy="1314532"/>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377159" y="5186141"/>
            <a:ext cx="2647542" cy="369332"/>
          </a:xfrm>
          <a:prstGeom prst="rect">
            <a:avLst/>
          </a:prstGeom>
          <a:noFill/>
        </p:spPr>
        <p:txBody>
          <a:bodyPr wrap="square" rtlCol="0">
            <a:spAutoFit/>
          </a:bodyPr>
          <a:lstStyle/>
          <a:p>
            <a:pPr algn="ctr"/>
            <a:r>
              <a:rPr lang="es-MX" b="1" dirty="0">
                <a:ln w="0"/>
                <a:solidFill>
                  <a:srgbClr val="006699"/>
                </a:solidFill>
              </a:rPr>
              <a:t>Instalaciones </a:t>
            </a:r>
            <a:r>
              <a:rPr lang="es-MX" b="1" dirty="0" smtClean="0">
                <a:ln w="0"/>
                <a:solidFill>
                  <a:srgbClr val="006699"/>
                </a:solidFill>
              </a:rPr>
              <a:t>ITEI</a:t>
            </a:r>
            <a:endParaRPr lang="es-MX" b="1" dirty="0">
              <a:ln w="0"/>
              <a:solidFill>
                <a:srgbClr val="006699"/>
              </a:solidFill>
            </a:endParaRPr>
          </a:p>
        </p:txBody>
      </p:sp>
    </p:spTree>
    <p:extLst>
      <p:ext uri="{BB962C8B-B14F-4D97-AF65-F5344CB8AC3E}">
        <p14:creationId xmlns:p14="http://schemas.microsoft.com/office/powerpoint/2010/main" val="348959920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89781" y="164189"/>
            <a:ext cx="7632848" cy="523220"/>
          </a:xfrm>
          <a:prstGeom prst="rect">
            <a:avLst/>
          </a:prstGeom>
        </p:spPr>
        <p:txBody>
          <a:bodyPr wrap="square">
            <a:spAutoFit/>
          </a:bodyPr>
          <a:lstStyle/>
          <a:p>
            <a:pPr algn="ctr"/>
            <a:r>
              <a:rPr lang="es-MX" sz="2800" b="1" dirty="0">
                <a:solidFill>
                  <a:srgbClr val="B2518D"/>
                </a:solidFill>
              </a:rPr>
              <a:t>0. Recepción del recurso de revisión (2)</a:t>
            </a:r>
          </a:p>
        </p:txBody>
      </p:sp>
      <p:pic>
        <p:nvPicPr>
          <p:cNvPr id="8" name="Imagen 7"/>
          <p:cNvPicPr>
            <a:picLocks noChangeAspect="1"/>
          </p:cNvPicPr>
          <p:nvPr/>
        </p:nvPicPr>
        <p:blipFill rotWithShape="1">
          <a:blip r:embed="rId2"/>
          <a:srcRect l="10311" t="23372" r="12085" b="16256"/>
          <a:stretch/>
        </p:blipFill>
        <p:spPr>
          <a:xfrm>
            <a:off x="813325" y="856190"/>
            <a:ext cx="9726337" cy="4994657"/>
          </a:xfrm>
          <a:prstGeom prst="rect">
            <a:avLst/>
          </a:prstGeom>
        </p:spPr>
      </p:pic>
    </p:spTree>
    <p:extLst>
      <p:ext uri="{BB962C8B-B14F-4D97-AF65-F5344CB8AC3E}">
        <p14:creationId xmlns:p14="http://schemas.microsoft.com/office/powerpoint/2010/main" val="210234997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6"/>
          <p:cNvCxnSpPr/>
          <p:nvPr/>
        </p:nvCxnSpPr>
        <p:spPr>
          <a:xfrm>
            <a:off x="2469653" y="5591781"/>
            <a:ext cx="7632848" cy="0"/>
          </a:xfrm>
          <a:prstGeom prst="line">
            <a:avLst/>
          </a:prstGeom>
          <a:ln>
            <a:solidFill>
              <a:srgbClr val="00A2B1"/>
            </a:solidFill>
          </a:ln>
        </p:spPr>
        <p:style>
          <a:lnRef idx="3">
            <a:schemeClr val="accent2"/>
          </a:lnRef>
          <a:fillRef idx="0">
            <a:schemeClr val="accent2"/>
          </a:fillRef>
          <a:effectRef idx="2">
            <a:schemeClr val="accent2"/>
          </a:effectRef>
          <a:fontRef idx="minor">
            <a:schemeClr val="tx1"/>
          </a:fontRef>
        </p:style>
      </p:cxnSp>
      <p:grpSp>
        <p:nvGrpSpPr>
          <p:cNvPr id="10" name="Grupo 9"/>
          <p:cNvGrpSpPr/>
          <p:nvPr/>
        </p:nvGrpSpPr>
        <p:grpSpPr>
          <a:xfrm>
            <a:off x="2469653" y="2706934"/>
            <a:ext cx="6647268" cy="2105526"/>
            <a:chOff x="478556" y="317489"/>
            <a:chExt cx="6647268" cy="635384"/>
          </a:xfrm>
          <a:scene3d>
            <a:camera prst="orthographicFront"/>
            <a:lightRig rig="chilly" dir="t"/>
          </a:scene3d>
        </p:grpSpPr>
        <p:sp>
          <p:nvSpPr>
            <p:cNvPr id="11" name="Rectángulo 10"/>
            <p:cNvSpPr/>
            <p:nvPr/>
          </p:nvSpPr>
          <p:spPr>
            <a:xfrm>
              <a:off x="478556" y="317489"/>
              <a:ext cx="6647268" cy="635384"/>
            </a:xfrm>
            <a:prstGeom prst="rect">
              <a:avLst/>
            </a:prstGeom>
            <a:sp3d prstMaterial="translucentPowder">
              <a:bevelT w="127000" h="25400" prst="softRound"/>
            </a:sp3d>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2" name="Rectángulo 11"/>
            <p:cNvSpPr/>
            <p:nvPr/>
          </p:nvSpPr>
          <p:spPr>
            <a:xfrm>
              <a:off x="478556" y="317489"/>
              <a:ext cx="6647268" cy="63538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504337" tIns="48260" rIns="48260" bIns="48260" numCol="1" spcCol="1270" anchor="ctr" anchorCtr="0">
              <a:noAutofit/>
            </a:bodyPr>
            <a:lstStyle/>
            <a:p>
              <a:pPr marL="342900" lvl="0" indent="-342900">
                <a:buFont typeface="Arial" panose="020B0604020202020204" pitchFamily="34" charset="0"/>
                <a:buChar char="•"/>
              </a:pPr>
              <a:r>
                <a:rPr lang="es-MX" sz="2400" dirty="0">
                  <a:solidFill>
                    <a:srgbClr val="4A3C86"/>
                  </a:solidFill>
                </a:rPr>
                <a:t>Requerimientos a S.O.</a:t>
              </a:r>
            </a:p>
            <a:p>
              <a:pPr marL="342900" lvl="0" indent="-342900">
                <a:buFont typeface="Arial" panose="020B0604020202020204" pitchFamily="34" charset="0"/>
                <a:buChar char="•"/>
              </a:pPr>
              <a:r>
                <a:rPr lang="es-MX" sz="2400" dirty="0">
                  <a:solidFill>
                    <a:srgbClr val="4A3C86"/>
                  </a:solidFill>
                </a:rPr>
                <a:t>Consultas y solicitudes de S.O. a O.G.</a:t>
              </a:r>
            </a:p>
            <a:p>
              <a:pPr marL="342900" lvl="0" indent="-342900">
                <a:buFont typeface="Arial" panose="020B0604020202020204" pitchFamily="34" charset="0"/>
                <a:buChar char="•"/>
              </a:pPr>
              <a:r>
                <a:rPr lang="es-MX" sz="2400" dirty="0">
                  <a:solidFill>
                    <a:srgbClr val="4A3C86"/>
                  </a:solidFill>
                </a:rPr>
                <a:t>Enviar comunicados a los sujetos obligados</a:t>
              </a:r>
            </a:p>
            <a:p>
              <a:pPr lvl="0" algn="l" defTabSz="844550">
                <a:lnSpc>
                  <a:spcPct val="90000"/>
                </a:lnSpc>
                <a:spcBef>
                  <a:spcPct val="0"/>
                </a:spcBef>
                <a:spcAft>
                  <a:spcPct val="35000"/>
                </a:spcAft>
              </a:pPr>
              <a:endParaRPr lang="es-MX" sz="2400" kern="1200" dirty="0">
                <a:solidFill>
                  <a:srgbClr val="4A3C86"/>
                </a:solidFill>
              </a:endParaRPr>
            </a:p>
          </p:txBody>
        </p:sp>
      </p:grpSp>
      <p:pic>
        <p:nvPicPr>
          <p:cNvPr id="8" name="Picture 2" descr="https://pixabay.com/static/uploads/photo/2016/03/19/04/40/communication-1266211_960_720.png"/>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3491" y="4530173"/>
            <a:ext cx="1158448" cy="906612"/>
          </a:xfrm>
          <a:prstGeom prst="rect">
            <a:avLst/>
          </a:prstGeom>
          <a:noFill/>
          <a:extLst>
            <a:ext uri="{909E8E84-426E-40DD-AFC4-6F175D3DCCD1}">
              <a14:hiddenFill xmlns:a14="http://schemas.microsoft.com/office/drawing/2010/main">
                <a:solidFill>
                  <a:srgbClr val="FFFFFF"/>
                </a:solidFill>
              </a14:hiddenFill>
            </a:ext>
          </a:extLst>
        </p:spPr>
      </p:pic>
      <p:sp>
        <p:nvSpPr>
          <p:cNvPr id="15" name="Título 1"/>
          <p:cNvSpPr txBox="1">
            <a:spLocks/>
          </p:cNvSpPr>
          <p:nvPr/>
        </p:nvSpPr>
        <p:spPr>
          <a:xfrm>
            <a:off x="1584158" y="1158026"/>
            <a:ext cx="9629274" cy="6936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pic>
        <p:nvPicPr>
          <p:cNvPr id="16" name="Picture 10" descr="http://www.umarconi.it/images2014/icono_documentos_fisicos.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0729" y="2082426"/>
            <a:ext cx="1000182" cy="100018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https://landings.wolterskluwer.es/consultorayuntamientos/img/iconos/wolters-kluwer-icono-consultas.png"/>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7117" y="3175994"/>
            <a:ext cx="1167406" cy="1167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07298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41519" y="1425170"/>
            <a:ext cx="9431555" cy="4951566"/>
          </a:xfrm>
          <a:prstGeom prst="rect">
            <a:avLst/>
          </a:prstGeom>
        </p:spPr>
      </p:pic>
      <p:sp>
        <p:nvSpPr>
          <p:cNvPr id="14" name="Título 1"/>
          <p:cNvSpPr txBox="1">
            <a:spLocks/>
          </p:cNvSpPr>
          <p:nvPr/>
        </p:nvSpPr>
        <p:spPr>
          <a:xfrm>
            <a:off x="1524000" y="363942"/>
            <a:ext cx="9629274" cy="6936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76505036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90571" y="1295158"/>
            <a:ext cx="7632848" cy="6032421"/>
          </a:xfrm>
          <a:prstGeom prst="rect">
            <a:avLst/>
          </a:prstGeom>
        </p:spPr>
        <p:txBody>
          <a:bodyPr wrap="square">
            <a:spAutoFit/>
          </a:bodyPr>
          <a:lstStyle/>
          <a:p>
            <a:pPr algn="ctr"/>
            <a:r>
              <a:rPr lang="es-MX" sz="2800" b="1" dirty="0">
                <a:solidFill>
                  <a:srgbClr val="B2518D"/>
                </a:solidFill>
              </a:rPr>
              <a:t>Proceso de comunicado (1)</a:t>
            </a:r>
          </a:p>
          <a:p>
            <a:pPr algn="ctr"/>
            <a:endParaRPr lang="es-MX" sz="1000" b="1" dirty="0">
              <a:solidFill>
                <a:schemeClr val="accent6">
                  <a:lumMod val="75000"/>
                </a:schemeClr>
              </a:solidFill>
            </a:endParaRPr>
          </a:p>
          <a:p>
            <a:pPr algn="just"/>
            <a:r>
              <a:rPr lang="es-ES" sz="2000" dirty="0"/>
              <a:t>Establece la comunicación entre los órganos garantes y sujetos obligados.</a:t>
            </a:r>
            <a:endParaRPr lang="es-MX" sz="2000" dirty="0"/>
          </a:p>
          <a:p>
            <a:endParaRPr lang="es-MX" sz="2000" b="1" dirty="0">
              <a:solidFill>
                <a:schemeClr val="accent6">
                  <a:lumMod val="75000"/>
                </a:schemeClr>
              </a:solidFill>
            </a:endParaRPr>
          </a:p>
          <a:p>
            <a:r>
              <a:rPr lang="es-MX" sz="2000" b="1" dirty="0">
                <a:solidFill>
                  <a:srgbClr val="B2518D"/>
                </a:solidFill>
              </a:rPr>
              <a:t>1. Acciones</a:t>
            </a:r>
            <a:endParaRPr lang="es-MX" sz="1000" b="1" dirty="0">
              <a:solidFill>
                <a:srgbClr val="B2518D"/>
              </a:solidFill>
            </a:endParaRPr>
          </a:p>
          <a:p>
            <a:r>
              <a:rPr lang="es-MX" sz="2000" b="1" dirty="0"/>
              <a:t>Funcionalidad principal: </a:t>
            </a:r>
          </a:p>
          <a:p>
            <a:pPr marL="285750" indent="-285750">
              <a:buFont typeface="Wingdings" panose="05000000000000000000" pitchFamily="2" charset="2"/>
              <a:buChar char="ü"/>
            </a:pPr>
            <a:r>
              <a:rPr lang="es-MX" sz="2000" dirty="0"/>
              <a:t>Creación de comunicados.</a:t>
            </a:r>
          </a:p>
          <a:p>
            <a:pPr marL="285750" indent="-285750">
              <a:buFont typeface="Wingdings" panose="05000000000000000000" pitchFamily="2" charset="2"/>
              <a:buChar char="ü"/>
            </a:pPr>
            <a:r>
              <a:rPr lang="es-MX" sz="2000" dirty="0"/>
              <a:t>Visualización de comunicados mediante bandejas.</a:t>
            </a:r>
          </a:p>
          <a:p>
            <a:endParaRPr lang="es-MX" sz="2000" b="1" dirty="0">
              <a:solidFill>
                <a:srgbClr val="B2518D"/>
              </a:solidFill>
            </a:endParaRPr>
          </a:p>
          <a:p>
            <a:r>
              <a:rPr lang="es-MX" sz="2000" b="1" dirty="0">
                <a:solidFill>
                  <a:srgbClr val="B2518D"/>
                </a:solidFill>
              </a:rPr>
              <a:t>2. Administración</a:t>
            </a:r>
          </a:p>
          <a:p>
            <a:r>
              <a:rPr lang="es-MX" sz="2000" b="1" dirty="0"/>
              <a:t>Funcionalidad principal: </a:t>
            </a:r>
          </a:p>
          <a:p>
            <a:pPr marL="285750" indent="-285750">
              <a:buFont typeface="Wingdings" panose="05000000000000000000" pitchFamily="2" charset="2"/>
              <a:buChar char="ü"/>
            </a:pPr>
            <a:r>
              <a:rPr lang="es-MX" sz="2000" dirty="0"/>
              <a:t>Administración de grupos.</a:t>
            </a:r>
          </a:p>
          <a:p>
            <a:endParaRPr lang="es-MX" sz="2000" b="1" dirty="0">
              <a:solidFill>
                <a:schemeClr val="accent6">
                  <a:lumMod val="75000"/>
                </a:schemeClr>
              </a:solidFill>
            </a:endParaRPr>
          </a:p>
          <a:p>
            <a:r>
              <a:rPr lang="es-MX" sz="2000" b="1" dirty="0">
                <a:solidFill>
                  <a:srgbClr val="B2518D"/>
                </a:solidFill>
              </a:rPr>
              <a:t>3. Consultas</a:t>
            </a:r>
          </a:p>
          <a:p>
            <a:r>
              <a:rPr lang="es-MX" sz="2000" b="1" dirty="0"/>
              <a:t>Funcionalidad principal: </a:t>
            </a:r>
          </a:p>
          <a:p>
            <a:pPr marL="285750" indent="-285750">
              <a:buFont typeface="Wingdings" panose="05000000000000000000" pitchFamily="2" charset="2"/>
              <a:buChar char="ü"/>
            </a:pPr>
            <a:r>
              <a:rPr lang="es-MX" sz="2000" dirty="0"/>
              <a:t>Reportes.</a:t>
            </a:r>
            <a:endParaRPr lang="es-MX" sz="2000" b="1" dirty="0">
              <a:solidFill>
                <a:schemeClr val="accent6">
                  <a:lumMod val="75000"/>
                </a:schemeClr>
              </a:solidFill>
            </a:endParaRPr>
          </a:p>
          <a:p>
            <a:pPr marL="285750" indent="-285750" algn="just">
              <a:buFont typeface="Wingdings" panose="05000000000000000000" pitchFamily="2" charset="2"/>
              <a:buChar char="ü"/>
            </a:pPr>
            <a:endParaRPr lang="es-MX" sz="2000" dirty="0"/>
          </a:p>
          <a:p>
            <a:pPr marL="285750" indent="-285750" algn="just">
              <a:buFont typeface="Wingdings" panose="05000000000000000000" pitchFamily="2" charset="2"/>
              <a:buChar char="ü"/>
            </a:pPr>
            <a:endParaRPr lang="es-MX" sz="2800" b="1" dirty="0">
              <a:solidFill>
                <a:schemeClr val="accent6">
                  <a:lumMod val="75000"/>
                </a:schemeClr>
              </a:solidFill>
            </a:endParaRPr>
          </a:p>
        </p:txBody>
      </p:sp>
      <p:sp>
        <p:nvSpPr>
          <p:cNvPr id="13" name="Título 1"/>
          <p:cNvSpPr txBox="1">
            <a:spLocks/>
          </p:cNvSpPr>
          <p:nvPr/>
        </p:nvSpPr>
        <p:spPr>
          <a:xfrm>
            <a:off x="1596192" y="363942"/>
            <a:ext cx="9629274" cy="6936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22716829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01304" y="1465289"/>
            <a:ext cx="7632848" cy="523220"/>
          </a:xfrm>
          <a:prstGeom prst="rect">
            <a:avLst/>
          </a:prstGeom>
        </p:spPr>
        <p:txBody>
          <a:bodyPr wrap="square">
            <a:spAutoFit/>
          </a:bodyPr>
          <a:lstStyle/>
          <a:p>
            <a:pPr algn="ctr"/>
            <a:r>
              <a:rPr lang="es-MX" sz="2800" b="1" dirty="0">
                <a:solidFill>
                  <a:srgbClr val="B2518D"/>
                </a:solidFill>
              </a:rPr>
              <a:t>Proceso comunicados (2)</a:t>
            </a:r>
          </a:p>
        </p:txBody>
      </p:sp>
      <p:pic>
        <p:nvPicPr>
          <p:cNvPr id="39" name="Imagen 38"/>
          <p:cNvPicPr/>
          <p:nvPr/>
        </p:nvPicPr>
        <p:blipFill rotWithShape="1">
          <a:blip r:embed="rId3"/>
          <a:srcRect t="8689" b="567"/>
          <a:stretch/>
        </p:blipFill>
        <p:spPr>
          <a:xfrm>
            <a:off x="1059979" y="2213343"/>
            <a:ext cx="8099983" cy="3716126"/>
          </a:xfrm>
          <a:prstGeom prst="rect">
            <a:avLst/>
          </a:prstGeom>
        </p:spPr>
      </p:pic>
      <p:sp>
        <p:nvSpPr>
          <p:cNvPr id="40" name="Rectángulo 39"/>
          <p:cNvSpPr/>
          <p:nvPr/>
        </p:nvSpPr>
        <p:spPr>
          <a:xfrm>
            <a:off x="7664117" y="1887580"/>
            <a:ext cx="3751840" cy="400110"/>
          </a:xfrm>
          <a:prstGeom prst="rect">
            <a:avLst/>
          </a:prstGeom>
        </p:spPr>
        <p:txBody>
          <a:bodyPr wrap="square">
            <a:spAutoFit/>
          </a:bodyPr>
          <a:lstStyle/>
          <a:p>
            <a:r>
              <a:rPr lang="es-MX" sz="2000" b="1" dirty="0">
                <a:solidFill>
                  <a:schemeClr val="accent1">
                    <a:lumMod val="75000"/>
                  </a:schemeClr>
                </a:solidFill>
              </a:rPr>
              <a:t>Bandeja de </a:t>
            </a:r>
            <a:r>
              <a:rPr lang="es-MX" sz="2000" b="1" dirty="0" smtClean="0">
                <a:solidFill>
                  <a:schemeClr val="accent1">
                    <a:lumMod val="75000"/>
                  </a:schemeClr>
                </a:solidFill>
              </a:rPr>
              <a:t>entrada</a:t>
            </a:r>
            <a:endParaRPr lang="es-MX" sz="2000" b="1" dirty="0">
              <a:solidFill>
                <a:schemeClr val="accent1">
                  <a:lumMod val="75000"/>
                </a:schemeClr>
              </a:solidFill>
            </a:endParaRPr>
          </a:p>
        </p:txBody>
      </p:sp>
      <p:sp>
        <p:nvSpPr>
          <p:cNvPr id="10" name="Título 1"/>
          <p:cNvSpPr txBox="1">
            <a:spLocks/>
          </p:cNvSpPr>
          <p:nvPr/>
        </p:nvSpPr>
        <p:spPr>
          <a:xfrm>
            <a:off x="1596189" y="421655"/>
            <a:ext cx="9629274" cy="6936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s-MX" sz="3600" b="1" dirty="0" smtClean="0">
                <a:solidFill>
                  <a:srgbClr val="00A2B1"/>
                </a:solidFill>
                <a:effectLst>
                  <a:outerShdw blurRad="38100" dist="38100" dir="2700000" algn="tl">
                    <a:srgbClr val="000000">
                      <a:alpha val="43137"/>
                    </a:srgbClr>
                  </a:outerShdw>
                </a:effectLst>
                <a:latin typeface="+mn-lt"/>
              </a:rPr>
              <a:t>SISTEMA DE COMUNICACIÓN ENTRE ORGANOS GARANTES Y SUJETOS OBLIGADOS </a:t>
            </a:r>
            <a:r>
              <a:rPr lang="es-MX" sz="3600" b="1" dirty="0" smtClean="0">
                <a:solidFill>
                  <a:srgbClr val="B2518D"/>
                </a:solidFill>
                <a:effectLst>
                  <a:outerShdw blurRad="38100" dist="38100" dir="2700000" algn="tl">
                    <a:srgbClr val="000000">
                      <a:alpha val="43137"/>
                    </a:srgbClr>
                  </a:outerShdw>
                </a:effectLst>
                <a:latin typeface="+mn-lt"/>
              </a:rPr>
              <a:t>(SICOM)</a:t>
            </a:r>
            <a:endParaRPr lang="es-MX" sz="3600" b="1" dirty="0">
              <a:solidFill>
                <a:srgbClr val="B2518D"/>
              </a:solidFill>
              <a:effectLst>
                <a:outerShdw blurRad="38100" dist="38100" dir="2700000" algn="tl">
                  <a:srgbClr val="000000">
                    <a:alpha val="43137"/>
                  </a:srgbClr>
                </a:outerShdw>
              </a:effectLst>
              <a:latin typeface="+mn-lt"/>
            </a:endParaRPr>
          </a:p>
        </p:txBody>
      </p:sp>
      <p:pic>
        <p:nvPicPr>
          <p:cNvPr id="11" name="Picture 4" descr="spc1-01.png"/>
          <p:cNvPicPr>
            <a:picLocks noChangeAspect="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03170" y="5929469"/>
            <a:ext cx="1311441" cy="884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8839177" y="6284131"/>
            <a:ext cx="1701300" cy="369332"/>
          </a:xfrm>
          <a:prstGeom prst="rect">
            <a:avLst/>
          </a:prstGeom>
        </p:spPr>
        <p:txBody>
          <a:bodyPr wrap="none">
            <a:spAutoFit/>
          </a:bodyPr>
          <a:lstStyle/>
          <a:p>
            <a:r>
              <a:rPr lang="es-MX" b="1" dirty="0" smtClean="0">
                <a:solidFill>
                  <a:schemeClr val="accent1">
                    <a:lumMod val="75000"/>
                  </a:schemeClr>
                </a:solidFill>
              </a:rPr>
              <a:t>Sujeto Obligado</a:t>
            </a:r>
            <a:endParaRPr lang="es-MX" b="1" dirty="0">
              <a:solidFill>
                <a:schemeClr val="accent1">
                  <a:lumMod val="75000"/>
                </a:schemeClr>
              </a:solidFill>
            </a:endParaRPr>
          </a:p>
        </p:txBody>
      </p:sp>
    </p:spTree>
    <p:extLst>
      <p:ext uri="{BB962C8B-B14F-4D97-AF65-F5344CB8AC3E}">
        <p14:creationId xmlns:p14="http://schemas.microsoft.com/office/powerpoint/2010/main" val="226324360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201225"/>
            <a:ext cx="7632848" cy="523220"/>
          </a:xfrm>
          <a:prstGeom prst="rect">
            <a:avLst/>
          </a:prstGeom>
        </p:spPr>
        <p:txBody>
          <a:bodyPr wrap="square">
            <a:spAutoFit/>
          </a:bodyPr>
          <a:lstStyle/>
          <a:p>
            <a:pPr algn="ctr"/>
            <a:r>
              <a:rPr lang="es-MX" sz="2800" b="1" dirty="0">
                <a:solidFill>
                  <a:srgbClr val="B2518D"/>
                </a:solidFill>
              </a:rPr>
              <a:t>Proceso de comunicado (3)</a:t>
            </a:r>
          </a:p>
        </p:txBody>
      </p:sp>
      <p:sp>
        <p:nvSpPr>
          <p:cNvPr id="40" name="Rectángulo 39"/>
          <p:cNvSpPr/>
          <p:nvPr/>
        </p:nvSpPr>
        <p:spPr>
          <a:xfrm>
            <a:off x="6513944" y="275539"/>
            <a:ext cx="3751840" cy="400110"/>
          </a:xfrm>
          <a:prstGeom prst="rect">
            <a:avLst/>
          </a:prstGeom>
        </p:spPr>
        <p:txBody>
          <a:bodyPr wrap="square">
            <a:spAutoFit/>
          </a:bodyPr>
          <a:lstStyle/>
          <a:p>
            <a:r>
              <a:rPr lang="es-MX" sz="2000" b="1" dirty="0">
                <a:solidFill>
                  <a:schemeClr val="accent1">
                    <a:lumMod val="75000"/>
                  </a:schemeClr>
                </a:solidFill>
              </a:rPr>
              <a:t>Enviar comunicado (1)</a:t>
            </a:r>
          </a:p>
        </p:txBody>
      </p:sp>
      <p:pic>
        <p:nvPicPr>
          <p:cNvPr id="4" name="Imagen 3"/>
          <p:cNvPicPr>
            <a:picLocks noChangeAspect="1"/>
          </p:cNvPicPr>
          <p:nvPr/>
        </p:nvPicPr>
        <p:blipFill>
          <a:blip r:embed="rId3"/>
          <a:stretch>
            <a:fillRect/>
          </a:stretch>
        </p:blipFill>
        <p:spPr>
          <a:xfrm>
            <a:off x="21513" y="798759"/>
            <a:ext cx="10643158" cy="5954654"/>
          </a:xfrm>
          <a:prstGeom prst="rect">
            <a:avLst/>
          </a:prstGeom>
        </p:spPr>
      </p:pic>
      <p:pic>
        <p:nvPicPr>
          <p:cNvPr id="13" name="Imagen 12"/>
          <p:cNvPicPr/>
          <p:nvPr/>
        </p:nvPicPr>
        <p:blipFill>
          <a:blip r:embed="rId4"/>
          <a:stretch>
            <a:fillRect/>
          </a:stretch>
        </p:blipFill>
        <p:spPr>
          <a:xfrm>
            <a:off x="6106995" y="3031958"/>
            <a:ext cx="5383163" cy="3116178"/>
          </a:xfrm>
          <a:prstGeom prst="rect">
            <a:avLst/>
          </a:prstGeom>
        </p:spPr>
      </p:pic>
      <p:sp>
        <p:nvSpPr>
          <p:cNvPr id="5" name="Rectángulo 4"/>
          <p:cNvSpPr/>
          <p:nvPr/>
        </p:nvSpPr>
        <p:spPr>
          <a:xfrm>
            <a:off x="6106995" y="4010288"/>
            <a:ext cx="1296144" cy="112945"/>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Rectángulo 14"/>
          <p:cNvSpPr/>
          <p:nvPr/>
        </p:nvSpPr>
        <p:spPr>
          <a:xfrm>
            <a:off x="6600056" y="4869161"/>
            <a:ext cx="610363" cy="360039"/>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26" name="Picture 2" descr="http://es.downloadicons.net/sites/default/files/icono-amarillo-numero-1-5525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4959" y="6057727"/>
            <a:ext cx="518082" cy="518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68938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61058" y="163812"/>
            <a:ext cx="7632848" cy="523220"/>
          </a:xfrm>
          <a:prstGeom prst="rect">
            <a:avLst/>
          </a:prstGeom>
        </p:spPr>
        <p:txBody>
          <a:bodyPr wrap="square">
            <a:spAutoFit/>
          </a:bodyPr>
          <a:lstStyle/>
          <a:p>
            <a:pPr algn="ctr"/>
            <a:r>
              <a:rPr lang="es-MX" sz="2800" b="1" dirty="0">
                <a:solidFill>
                  <a:srgbClr val="B2518D"/>
                </a:solidFill>
              </a:rPr>
              <a:t>Proceso de comunicado (4)</a:t>
            </a:r>
          </a:p>
        </p:txBody>
      </p:sp>
      <p:sp>
        <p:nvSpPr>
          <p:cNvPr id="40" name="Rectángulo 39"/>
          <p:cNvSpPr/>
          <p:nvPr/>
        </p:nvSpPr>
        <p:spPr>
          <a:xfrm>
            <a:off x="6672608" y="601490"/>
            <a:ext cx="3751840" cy="400110"/>
          </a:xfrm>
          <a:prstGeom prst="rect">
            <a:avLst/>
          </a:prstGeom>
        </p:spPr>
        <p:txBody>
          <a:bodyPr wrap="square">
            <a:spAutoFit/>
          </a:bodyPr>
          <a:lstStyle/>
          <a:p>
            <a:r>
              <a:rPr lang="es-MX" sz="2000" b="1" dirty="0">
                <a:solidFill>
                  <a:schemeClr val="accent1">
                    <a:lumMod val="75000"/>
                  </a:schemeClr>
                </a:solidFill>
              </a:rPr>
              <a:t>Enviar comunicado (2)</a:t>
            </a:r>
          </a:p>
        </p:txBody>
      </p:sp>
      <p:pic>
        <p:nvPicPr>
          <p:cNvPr id="14" name="Imagen 13"/>
          <p:cNvPicPr/>
          <p:nvPr/>
        </p:nvPicPr>
        <p:blipFill>
          <a:blip r:embed="rId3"/>
          <a:stretch>
            <a:fillRect/>
          </a:stretch>
        </p:blipFill>
        <p:spPr>
          <a:xfrm>
            <a:off x="974559" y="1124710"/>
            <a:ext cx="9609612" cy="5733290"/>
          </a:xfrm>
          <a:prstGeom prst="rect">
            <a:avLst/>
          </a:prstGeom>
        </p:spPr>
      </p:pic>
      <p:sp>
        <p:nvSpPr>
          <p:cNvPr id="3" name="Rectángulo 2"/>
          <p:cNvSpPr/>
          <p:nvPr/>
        </p:nvSpPr>
        <p:spPr>
          <a:xfrm>
            <a:off x="5138156" y="6339938"/>
            <a:ext cx="739326" cy="172388"/>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122" name="Picture 2" descr="https://upload.wikimedia.org/wikipedia/commons/thumb/6/61/NYCS-bull-trans-2.svg/2000px-NYCS-bull-trans-2.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025" y="4942580"/>
            <a:ext cx="665630" cy="665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94937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10686" y="176782"/>
            <a:ext cx="7632848" cy="523220"/>
          </a:xfrm>
          <a:prstGeom prst="rect">
            <a:avLst/>
          </a:prstGeom>
        </p:spPr>
        <p:txBody>
          <a:bodyPr wrap="square">
            <a:spAutoFit/>
          </a:bodyPr>
          <a:lstStyle/>
          <a:p>
            <a:pPr algn="ctr"/>
            <a:r>
              <a:rPr lang="es-MX" sz="2800" b="1" dirty="0">
                <a:solidFill>
                  <a:schemeClr val="accent6">
                    <a:lumMod val="75000"/>
                  </a:schemeClr>
                </a:solidFill>
              </a:rPr>
              <a:t>Proceso de comunicado (5)</a:t>
            </a:r>
          </a:p>
        </p:txBody>
      </p:sp>
      <p:sp>
        <p:nvSpPr>
          <p:cNvPr id="40" name="Rectángulo 39"/>
          <p:cNvSpPr/>
          <p:nvPr/>
        </p:nvSpPr>
        <p:spPr>
          <a:xfrm>
            <a:off x="2900395" y="610303"/>
            <a:ext cx="6647369" cy="400110"/>
          </a:xfrm>
          <a:prstGeom prst="rect">
            <a:avLst/>
          </a:prstGeom>
        </p:spPr>
        <p:txBody>
          <a:bodyPr wrap="square">
            <a:spAutoFit/>
          </a:bodyPr>
          <a:lstStyle/>
          <a:p>
            <a:pPr algn="r"/>
            <a:r>
              <a:rPr lang="es-MX" sz="2000" b="1" dirty="0">
                <a:solidFill>
                  <a:schemeClr val="accent1">
                    <a:lumMod val="75000"/>
                  </a:schemeClr>
                </a:solidFill>
              </a:rPr>
              <a:t>Recepción del comunicado (3) </a:t>
            </a:r>
          </a:p>
        </p:txBody>
      </p:sp>
      <p:pic>
        <p:nvPicPr>
          <p:cNvPr id="13" name="Imagen 12"/>
          <p:cNvPicPr/>
          <p:nvPr/>
        </p:nvPicPr>
        <p:blipFill>
          <a:blip r:embed="rId3"/>
          <a:stretch>
            <a:fillRect/>
          </a:stretch>
        </p:blipFill>
        <p:spPr>
          <a:xfrm>
            <a:off x="1383632" y="1133523"/>
            <a:ext cx="9252284" cy="5462337"/>
          </a:xfrm>
          <a:prstGeom prst="rect">
            <a:avLst/>
          </a:prstGeom>
        </p:spPr>
      </p:pic>
      <p:pic>
        <p:nvPicPr>
          <p:cNvPr id="4098" name="Picture 2" descr="Resultado de imagen para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630" y="4961038"/>
            <a:ext cx="504056" cy="50405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spc1-01.png"/>
          <p:cNvPicPr>
            <a:picLocks noChangeAspect="1"/>
          </p:cNvPicPr>
          <p:nvPr/>
        </p:nvPicPr>
        <p:blipFill>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79107" y="5711526"/>
            <a:ext cx="1311441" cy="884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ángulo 14"/>
          <p:cNvSpPr/>
          <p:nvPr/>
        </p:nvSpPr>
        <p:spPr>
          <a:xfrm>
            <a:off x="8815114" y="6066188"/>
            <a:ext cx="1701300" cy="369332"/>
          </a:xfrm>
          <a:prstGeom prst="rect">
            <a:avLst/>
          </a:prstGeom>
        </p:spPr>
        <p:txBody>
          <a:bodyPr wrap="none">
            <a:spAutoFit/>
          </a:bodyPr>
          <a:lstStyle/>
          <a:p>
            <a:r>
              <a:rPr lang="es-MX" b="1" dirty="0" smtClean="0">
                <a:solidFill>
                  <a:schemeClr val="accent1">
                    <a:lumMod val="75000"/>
                  </a:schemeClr>
                </a:solidFill>
              </a:rPr>
              <a:t>Sujeto Obligado</a:t>
            </a:r>
            <a:endParaRPr lang="es-MX" b="1" dirty="0">
              <a:solidFill>
                <a:schemeClr val="accent1">
                  <a:lumMod val="75000"/>
                </a:schemeClr>
              </a:solidFill>
            </a:endParaRPr>
          </a:p>
        </p:txBody>
      </p:sp>
    </p:spTree>
    <p:extLst>
      <p:ext uri="{BB962C8B-B14F-4D97-AF65-F5344CB8AC3E}">
        <p14:creationId xmlns:p14="http://schemas.microsoft.com/office/powerpoint/2010/main" val="128431397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31792" y="155275"/>
            <a:ext cx="7632848" cy="523220"/>
          </a:xfrm>
          <a:prstGeom prst="rect">
            <a:avLst/>
          </a:prstGeom>
        </p:spPr>
        <p:txBody>
          <a:bodyPr wrap="square">
            <a:spAutoFit/>
          </a:bodyPr>
          <a:lstStyle/>
          <a:p>
            <a:pPr algn="ctr"/>
            <a:r>
              <a:rPr lang="es-MX" sz="2800" b="1" dirty="0">
                <a:solidFill>
                  <a:srgbClr val="B2518D"/>
                </a:solidFill>
              </a:rPr>
              <a:t>Proceso de comunicado (6)</a:t>
            </a:r>
          </a:p>
        </p:txBody>
      </p:sp>
      <p:sp>
        <p:nvSpPr>
          <p:cNvPr id="40" name="Rectángulo 39"/>
          <p:cNvSpPr/>
          <p:nvPr/>
        </p:nvSpPr>
        <p:spPr>
          <a:xfrm>
            <a:off x="2880326" y="570205"/>
            <a:ext cx="6647369" cy="400110"/>
          </a:xfrm>
          <a:prstGeom prst="rect">
            <a:avLst/>
          </a:prstGeom>
        </p:spPr>
        <p:txBody>
          <a:bodyPr wrap="square">
            <a:spAutoFit/>
          </a:bodyPr>
          <a:lstStyle/>
          <a:p>
            <a:pPr algn="r"/>
            <a:r>
              <a:rPr lang="es-MX" sz="2000" b="1" dirty="0">
                <a:solidFill>
                  <a:schemeClr val="accent1">
                    <a:lumMod val="75000"/>
                  </a:schemeClr>
                </a:solidFill>
              </a:rPr>
              <a:t>Reportes</a:t>
            </a:r>
          </a:p>
        </p:txBody>
      </p:sp>
      <p:pic>
        <p:nvPicPr>
          <p:cNvPr id="9" name="Imagen 8"/>
          <p:cNvPicPr/>
          <p:nvPr/>
        </p:nvPicPr>
        <p:blipFill rotWithShape="1">
          <a:blip r:embed="rId3"/>
          <a:srcRect t="3902"/>
          <a:stretch/>
        </p:blipFill>
        <p:spPr>
          <a:xfrm>
            <a:off x="1231793" y="970315"/>
            <a:ext cx="9103334" cy="5755337"/>
          </a:xfrm>
          <a:prstGeom prst="rect">
            <a:avLst/>
          </a:prstGeom>
        </p:spPr>
      </p:pic>
    </p:spTree>
    <p:extLst>
      <p:ext uri="{BB962C8B-B14F-4D97-AF65-F5344CB8AC3E}">
        <p14:creationId xmlns:p14="http://schemas.microsoft.com/office/powerpoint/2010/main" val="157782480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5663952" y="3356993"/>
            <a:ext cx="4667920" cy="1323439"/>
          </a:xfrm>
          <a:prstGeom prst="rect">
            <a:avLst/>
          </a:prstGeom>
          <a:noFill/>
        </p:spPr>
        <p:txBody>
          <a:bodyPr wrap="square">
            <a:spAutoFit/>
          </a:bodyPr>
          <a:lstStyle/>
          <a:p>
            <a:pPr algn="ctr">
              <a:defRPr/>
            </a:pPr>
            <a:r>
              <a:rPr lang="es-MX" sz="4000" dirty="0">
                <a:solidFill>
                  <a:schemeClr val="bg1">
                    <a:lumMod val="50000"/>
                  </a:schemeClr>
                </a:solidFill>
                <a:latin typeface="Andale Mono"/>
              </a:rPr>
              <a:t>GRACIAS POR LA ATENCIÓN</a:t>
            </a:r>
          </a:p>
        </p:txBody>
      </p:sp>
      <p:pic>
        <p:nvPicPr>
          <p:cNvPr id="9" name="Imagen 8" descr="1.jpg"/>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71719" y="97014"/>
            <a:ext cx="3275856" cy="6696808"/>
          </a:xfrm>
          <a:prstGeom prst="rect">
            <a:avLst/>
          </a:prstGeom>
        </p:spPr>
      </p:pic>
      <p:sp>
        <p:nvSpPr>
          <p:cNvPr id="7" name="5 CuadroTexto"/>
          <p:cNvSpPr txBox="1"/>
          <p:nvPr/>
        </p:nvSpPr>
        <p:spPr>
          <a:xfrm>
            <a:off x="5015880" y="1124744"/>
            <a:ext cx="4955952" cy="1569660"/>
          </a:xfrm>
          <a:prstGeom prst="rect">
            <a:avLst/>
          </a:prstGeom>
          <a:noFill/>
        </p:spPr>
        <p:txBody>
          <a:bodyPr wrap="square">
            <a:spAutoFit/>
          </a:bodyPr>
          <a:lstStyle/>
          <a:p>
            <a:pPr algn="r">
              <a:defRPr/>
            </a:pPr>
            <a:endParaRPr lang="es-MX" sz="3200" b="1" dirty="0">
              <a:solidFill>
                <a:schemeClr val="bg1">
                  <a:lumMod val="50000"/>
                </a:schemeClr>
              </a:solidFill>
              <a:latin typeface="Andale Mono"/>
              <a:cs typeface="Arial" panose="020B0604020202020204" pitchFamily="34" charset="0"/>
            </a:endParaRPr>
          </a:p>
          <a:p>
            <a:pPr algn="r">
              <a:defRPr/>
            </a:pPr>
            <a:r>
              <a:rPr lang="es-MX" sz="3200" b="1" dirty="0">
                <a:solidFill>
                  <a:schemeClr val="bg1">
                    <a:lumMod val="50000"/>
                  </a:schemeClr>
                </a:solidFill>
                <a:latin typeface="Andale Mono"/>
                <a:cs typeface="Arial" panose="020B0604020202020204" pitchFamily="34" charset="0"/>
              </a:rPr>
              <a:t>DAVID REYES URIBE</a:t>
            </a:r>
          </a:p>
          <a:p>
            <a:pPr algn="r">
              <a:defRPr/>
            </a:pPr>
            <a:endParaRPr lang="es-MX" sz="3200" b="1" dirty="0">
              <a:solidFill>
                <a:schemeClr val="bg1">
                  <a:lumMod val="50000"/>
                </a:schemeClr>
              </a:solidFill>
              <a:latin typeface="Andale Mono"/>
              <a:cs typeface="Arial" panose="020B0604020202020204" pitchFamily="34" charset="0"/>
            </a:endParaRPr>
          </a:p>
        </p:txBody>
      </p:sp>
      <p:sp>
        <p:nvSpPr>
          <p:cNvPr id="10" name="Rectángulo 9"/>
          <p:cNvSpPr/>
          <p:nvPr/>
        </p:nvSpPr>
        <p:spPr>
          <a:xfrm>
            <a:off x="10763083" y="2060619"/>
            <a:ext cx="1451280" cy="4797381"/>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10763083" y="0"/>
            <a:ext cx="1451280" cy="1030310"/>
          </a:xfrm>
          <a:prstGeom prst="rect">
            <a:avLst/>
          </a:prstGeom>
          <a:solidFill>
            <a:srgbClr val="2E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Picture 2" descr="http://www.itei.org.mx/v3/micrositios/fotografia3/images/461_b.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941" t="2216" r="5382" b="23955"/>
          <a:stretch/>
        </p:blipFill>
        <p:spPr bwMode="auto">
          <a:xfrm>
            <a:off x="10763083" y="993502"/>
            <a:ext cx="1451280" cy="1067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58529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2651</TotalTime>
  <Words>4698</Words>
  <Application>Microsoft Office PowerPoint</Application>
  <PresentationFormat>Personalizado</PresentationFormat>
  <Paragraphs>892</Paragraphs>
  <Slides>104</Slides>
  <Notes>33</Notes>
  <HiddenSlides>0</HiddenSlides>
  <MMClips>2</MMClips>
  <ScaleCrop>false</ScaleCrop>
  <HeadingPairs>
    <vt:vector size="4" baseType="variant">
      <vt:variant>
        <vt:lpstr>Tema</vt:lpstr>
      </vt:variant>
      <vt:variant>
        <vt:i4>1</vt:i4>
      </vt:variant>
      <vt:variant>
        <vt:lpstr>Títulos de diapositiva</vt:lpstr>
      </vt:variant>
      <vt:variant>
        <vt:i4>104</vt:i4>
      </vt:variant>
    </vt:vector>
  </HeadingPairs>
  <TitlesOfParts>
    <vt:vector size="105" baseType="lpstr">
      <vt:lpstr>Tema de Office</vt:lpstr>
      <vt:lpstr>Procedimiento de Acceso a la Información</vt:lpstr>
      <vt:lpstr>Presentación de PowerPoint</vt:lpstr>
      <vt:lpstr>Presentación de PowerPoint</vt:lpstr>
      <vt:lpstr>Presentación de PowerPoint</vt:lpstr>
      <vt:lpstr>1. Compartan su nombre completo  2. Institución y área a la que pertenecen  3. Mencionar, expectativas   ¿Qué esperan del Diplomado?  ¿Qué esperan de la ponencia?   ¿A qué se comprometen para lograr el éxito de la ponencia?</vt:lpstr>
      <vt:lpstr>Presentación de PowerPoint</vt:lpstr>
      <vt:lpstr>Presentación de PowerPoint</vt:lpstr>
      <vt:lpstr>Contenido Temático</vt:lpstr>
      <vt:lpstr>1 Introducción</vt:lpstr>
      <vt:lpstr>Presentación de PowerPoint</vt:lpstr>
      <vt:lpstr>Presentación de PowerPoint</vt:lpstr>
      <vt:lpstr>Presentación de PowerPoint</vt:lpstr>
      <vt:lpstr>Presentación de PowerPoint</vt:lpstr>
      <vt:lpstr>Presentación de PowerPoint</vt:lpstr>
      <vt:lpstr>GENERALIDADES PRINCIPIOS DE LA LEY</vt:lpstr>
      <vt:lpstr>Actividad de Principios</vt:lpstr>
      <vt:lpstr>INFORMACIÓN PÚBLICA</vt:lpstr>
      <vt:lpstr>Presentación de PowerPoint</vt:lpstr>
      <vt:lpstr>INFORMACIÓN PÚBLICA</vt:lpstr>
      <vt:lpstr>INFORMACIÓN PÚBLICA</vt:lpstr>
      <vt:lpstr>INFORMACIÓN PÚBLICA</vt:lpstr>
      <vt:lpstr>INFORMACIÓN PÚBLICA</vt:lpstr>
      <vt:lpstr>Presentación de PowerPoint</vt:lpstr>
      <vt:lpstr>INFORMACIÓN PÚBLICA</vt:lpstr>
      <vt:lpstr>INFORMACIÓN PÚBLICA</vt:lpstr>
      <vt:lpstr>Presentación de PowerPoint</vt:lpstr>
      <vt:lpstr>2. Recepción de la Solicitud de Información</vt:lpstr>
      <vt:lpstr>Presentación de PowerPoint</vt:lpstr>
      <vt:lpstr>Presentación de PowerPoint</vt:lpstr>
      <vt:lpstr>Presentación de PowerPoint</vt:lpstr>
      <vt:lpstr>PROCEDIMIENTOS</vt:lpstr>
      <vt:lpstr>Presentación de PowerPoint</vt:lpstr>
      <vt:lpstr>Presentación de PowerPoint</vt:lpstr>
      <vt:lpstr>Presentación de PowerPoint</vt:lpstr>
      <vt:lpstr>Presentación de la Solicitud de Información</vt:lpstr>
      <vt:lpstr>Revisión de requisitos</vt:lpstr>
      <vt:lpstr>Artículo 8 vs 6 constitucionales</vt:lpstr>
      <vt:lpstr>2. Gestión Interna de las Solicitudes</vt:lpstr>
      <vt:lpstr>Presentación de PowerPoint</vt:lpstr>
      <vt:lpstr>Presentación de PowerPoint</vt:lpstr>
      <vt:lpstr>Respuesta de una solicitud</vt:lpstr>
      <vt:lpstr>Áreas internas</vt:lpstr>
      <vt:lpstr>3. Resolución y Entrega</vt:lpstr>
      <vt:lpstr>Presentación de PowerPoint</vt:lpstr>
      <vt:lpstr>Entrega Afirmativa</vt:lpstr>
      <vt:lpstr>Inexistencia</vt:lpstr>
      <vt:lpstr>Criterio INAI 07/2010</vt:lpstr>
      <vt:lpstr>Presentación de PowerPoint</vt:lpstr>
      <vt:lpstr>Presentación de PowerPoint</vt:lpstr>
      <vt:lpstr>Presentación de PowerPoint</vt:lpstr>
      <vt:lpstr>Presentación de PowerPoint</vt:lpstr>
      <vt:lpstr>Presentación de PowerPoint</vt:lpstr>
      <vt:lpstr>Presentación de PowerPoint</vt:lpstr>
      <vt:lpstr>Tiempo de respuesta a solicitud </vt:lpstr>
      <vt:lpstr>Tiempo de respuesta a solicitud con prevención </vt:lpstr>
      <vt:lpstr>Tiempo de respuesta a solicitud a través del Informe Especifico  </vt:lpstr>
      <vt:lpstr>Tiempo de respuesta a solicitud a través de la reproducción de documentos  </vt:lpstr>
      <vt:lpstr>PROCEDIMIENTO DE ACCESO A LA INFORMACION</vt:lpstr>
      <vt:lpstr>MEDIOS DE IMPUGNACIÓN</vt:lpstr>
      <vt:lpstr>Presentación de PowerPoint</vt:lpstr>
      <vt:lpstr>Presentación de PowerPoint</vt:lpstr>
      <vt:lpstr>                OBLIGACIÓN DE LOS S.O</vt:lpstr>
      <vt:lpstr>              ¿Que es el sistema SIRES?</vt:lpstr>
      <vt:lpstr>             ¿Para que sirve SIRES?</vt:lpstr>
      <vt:lpstr>Presentación de PowerPoint</vt:lpstr>
      <vt:lpstr>Presentación de PowerPoint</vt:lpstr>
      <vt:lpstr>Presentación de PowerPoint</vt:lpstr>
      <vt:lpstr>Presentación de PowerPoint</vt:lpstr>
      <vt:lpstr>Presentación de PowerPoint</vt:lpstr>
      <vt:lpstr>Presentación de PowerPoint</vt:lpstr>
      <vt:lpstr>Plataforma Nacional de Transparencia</vt:lpstr>
      <vt:lpstr>Plataforma Nacional de Transparencia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SISTEMA DE GESTIÓN DE MEDIOS DE IMPUGNACIÓN (SIGEMI)</vt:lpstr>
      <vt:lpstr>Presentación de PowerPoint</vt:lpstr>
      <vt:lpstr>Presentación de PowerPoint</vt:lpstr>
      <vt:lpstr>Presentación de PowerPoint</vt:lpstr>
      <vt:lpstr>SISTEMA DE COMUNICACIÓN ENTRE ORGANOS GARANTES Y SUJETOS OBLIGADOS (SICOM)</vt:lpstr>
      <vt:lpstr>SISTEMA DE COMUNICACIÓN ENTRE ORGANOS GARANTES Y SUJETOS OBLIGADOS (SICOM)</vt:lpstr>
      <vt:lpstr>SISTEMA DE COMUNICACIÓN ENTRE ORGANOS GARANTES Y SUJETOS OBLIGADOS (SICOM)</vt:lpstr>
      <vt:lpstr>SISTEMA DE COMUNICACIÓN ENTRE ORGANOS GARANTES Y SUJETOS OBLIGADOS (SICOM)</vt:lpstr>
      <vt:lpstr>SISTEMA DE COMUNICACIÓN ENTRE ORGANOS GARANTES Y SUJETOS OBLIGADOS (SICOM)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David Reyes Uribe</dc:creator>
  <cp:lastModifiedBy>Victor Saavedra</cp:lastModifiedBy>
  <cp:revision>208</cp:revision>
  <dcterms:created xsi:type="dcterms:W3CDTF">2016-05-27T17:17:34Z</dcterms:created>
  <dcterms:modified xsi:type="dcterms:W3CDTF">2017-06-26T18:25:08Z</dcterms:modified>
</cp:coreProperties>
</file>