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4.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265" r:id="rId3"/>
    <p:sldId id="266" r:id="rId4"/>
    <p:sldId id="336" r:id="rId5"/>
    <p:sldId id="448" r:id="rId6"/>
    <p:sldId id="449" r:id="rId7"/>
    <p:sldId id="445" r:id="rId8"/>
    <p:sldId id="446" r:id="rId9"/>
    <p:sldId id="337" r:id="rId10"/>
    <p:sldId id="414" r:id="rId11"/>
    <p:sldId id="442" r:id="rId12"/>
    <p:sldId id="334" r:id="rId13"/>
    <p:sldId id="429" r:id="rId14"/>
    <p:sldId id="430" r:id="rId15"/>
    <p:sldId id="415" r:id="rId16"/>
    <p:sldId id="417" r:id="rId17"/>
    <p:sldId id="418" r:id="rId18"/>
    <p:sldId id="419" r:id="rId19"/>
    <p:sldId id="437" r:id="rId20"/>
    <p:sldId id="453" r:id="rId21"/>
    <p:sldId id="434" r:id="rId22"/>
    <p:sldId id="435" r:id="rId23"/>
    <p:sldId id="425" r:id="rId24"/>
    <p:sldId id="427" r:id="rId25"/>
    <p:sldId id="428" r:id="rId26"/>
    <p:sldId id="436" r:id="rId27"/>
    <p:sldId id="366" r:id="rId28"/>
    <p:sldId id="367" r:id="rId29"/>
    <p:sldId id="368" r:id="rId30"/>
    <p:sldId id="369" r:id="rId31"/>
    <p:sldId id="370" r:id="rId32"/>
    <p:sldId id="371" r:id="rId33"/>
    <p:sldId id="443" r:id="rId34"/>
    <p:sldId id="451" r:id="rId35"/>
    <p:sldId id="372" r:id="rId36"/>
    <p:sldId id="374" r:id="rId37"/>
    <p:sldId id="375" r:id="rId38"/>
    <p:sldId id="376" r:id="rId39"/>
    <p:sldId id="387" r:id="rId40"/>
    <p:sldId id="438" r:id="rId41"/>
    <p:sldId id="452" r:id="rId42"/>
    <p:sldId id="439" r:id="rId43"/>
    <p:sldId id="400" r:id="rId44"/>
    <p:sldId id="397" r:id="rId45"/>
    <p:sldId id="399" r:id="rId46"/>
    <p:sldId id="401" r:id="rId47"/>
    <p:sldId id="402" r:id="rId48"/>
    <p:sldId id="403" r:id="rId49"/>
    <p:sldId id="404" r:id="rId50"/>
    <p:sldId id="407" r:id="rId51"/>
    <p:sldId id="405" r:id="rId52"/>
    <p:sldId id="408" r:id="rId53"/>
    <p:sldId id="409" r:id="rId54"/>
    <p:sldId id="410" r:id="rId55"/>
    <p:sldId id="297" r:id="rId56"/>
    <p:sldId id="388" r:id="rId57"/>
    <p:sldId id="389" r:id="rId58"/>
    <p:sldId id="390" r:id="rId59"/>
    <p:sldId id="314" r:id="rId60"/>
    <p:sldId id="300" r:id="rId61"/>
    <p:sldId id="302" r:id="rId62"/>
    <p:sldId id="315" r:id="rId63"/>
    <p:sldId id="326" r:id="rId64"/>
    <p:sldId id="332" r:id="rId65"/>
    <p:sldId id="333" r:id="rId66"/>
    <p:sldId id="328" r:id="rId67"/>
    <p:sldId id="329" r:id="rId68"/>
    <p:sldId id="331" r:id="rId69"/>
    <p:sldId id="392" r:id="rId70"/>
    <p:sldId id="393" r:id="rId71"/>
    <p:sldId id="394" r:id="rId72"/>
    <p:sldId id="398" r:id="rId73"/>
    <p:sldId id="411" r:id="rId7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866" autoAdjust="0"/>
  </p:normalViewPr>
  <p:slideViewPr>
    <p:cSldViewPr>
      <p:cViewPr varScale="1">
        <p:scale>
          <a:sx n="132" d="100"/>
          <a:sy n="132" d="100"/>
        </p:scale>
        <p:origin x="1014"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ata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ata32.xml.rels><?xml version="1.0" encoding="UTF-8" standalone="yes"?>
<Relationships xmlns="http://schemas.openxmlformats.org/package/2006/relationships"><Relationship Id="rId1" Type="http://schemas.openxmlformats.org/officeDocument/2006/relationships/image" Target="../media/image25.png"/></Relationships>
</file>

<file path=ppt/diagrams/_rels/data34.xml.rels><?xml version="1.0" encoding="UTF-8" standalone="yes"?>
<Relationships xmlns="http://schemas.openxmlformats.org/package/2006/relationships"><Relationship Id="rId1" Type="http://schemas.openxmlformats.org/officeDocument/2006/relationships/image" Target="../media/image34.png"/></Relationships>
</file>

<file path=ppt/diagrams/_rels/data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rawing32.xml.rels><?xml version="1.0" encoding="UTF-8" standalone="yes"?>
<Relationships xmlns="http://schemas.openxmlformats.org/package/2006/relationships"><Relationship Id="rId1"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521B24-ADE7-4614-AEC6-6E9326B0A7BA}" type="doc">
      <dgm:prSet loTypeId="urn:microsoft.com/office/officeart/2005/8/layout/hList7" loCatId="list" qsTypeId="urn:microsoft.com/office/officeart/2005/8/quickstyle/simple1" qsCatId="simple" csTypeId="urn:microsoft.com/office/officeart/2005/8/colors/colorful1" csCatId="colorful" phldr="1"/>
      <dgm:spPr/>
    </dgm:pt>
    <dgm:pt modelId="{FD78C1A1-CB51-4734-9B93-F8E5CC782A50}">
      <dgm:prSet phldrT="[Texto]"/>
      <dgm:spPr/>
      <dgm:t>
        <a:bodyPr/>
        <a:lstStyle/>
        <a:p>
          <a:r>
            <a:rPr lang="es-MX" dirty="0" smtClean="0"/>
            <a:t>Constitución Política del Estado Libre y Soberano de Jalisco</a:t>
          </a:r>
          <a:endParaRPr lang="es-MX" dirty="0"/>
        </a:p>
      </dgm:t>
    </dgm:pt>
    <dgm:pt modelId="{871D25C0-A15C-47B7-AEAF-AA994CEA8E67}" type="parTrans" cxnId="{B9C663EC-750A-42D5-9E53-391AFEFBEEA7}">
      <dgm:prSet/>
      <dgm:spPr/>
      <dgm:t>
        <a:bodyPr/>
        <a:lstStyle/>
        <a:p>
          <a:endParaRPr lang="es-MX"/>
        </a:p>
      </dgm:t>
    </dgm:pt>
    <dgm:pt modelId="{F1AFECDA-329F-4857-9F42-44F0DA5D952B}" type="sibTrans" cxnId="{B9C663EC-750A-42D5-9E53-391AFEFBEEA7}">
      <dgm:prSet/>
      <dgm:spPr/>
      <dgm:t>
        <a:bodyPr/>
        <a:lstStyle/>
        <a:p>
          <a:endParaRPr lang="es-MX"/>
        </a:p>
      </dgm:t>
    </dgm:pt>
    <dgm:pt modelId="{4D69DB94-32F5-49A2-BD57-315CAE047665}">
      <dgm:prSet phldrT="[Texto]"/>
      <dgm:spPr/>
      <dgm:t>
        <a:bodyPr/>
        <a:lstStyle/>
        <a:p>
          <a:r>
            <a:rPr lang="es-MX" dirty="0" smtClean="0"/>
            <a:t>Ley de Transparencia y Acceso a la Información Pública del Estado de Jalisco y sus Municipios</a:t>
          </a:r>
          <a:endParaRPr lang="es-MX" dirty="0"/>
        </a:p>
      </dgm:t>
    </dgm:pt>
    <dgm:pt modelId="{B9015E12-D8CC-4569-87C1-7A424D9B0F52}" type="parTrans" cxnId="{96D971D1-388B-4E69-882C-8913B21A7D27}">
      <dgm:prSet/>
      <dgm:spPr/>
      <dgm:t>
        <a:bodyPr/>
        <a:lstStyle/>
        <a:p>
          <a:endParaRPr lang="es-MX"/>
        </a:p>
      </dgm:t>
    </dgm:pt>
    <dgm:pt modelId="{3EC37939-2036-4D68-87C2-323CD789476E}" type="sibTrans" cxnId="{96D971D1-388B-4E69-882C-8913B21A7D27}">
      <dgm:prSet/>
      <dgm:spPr/>
      <dgm:t>
        <a:bodyPr/>
        <a:lstStyle/>
        <a:p>
          <a:endParaRPr lang="es-MX"/>
        </a:p>
      </dgm:t>
    </dgm:pt>
    <dgm:pt modelId="{3089E77F-2E12-4BCC-913F-861542E1A379}">
      <dgm:prSet phldrT="[Texto]"/>
      <dgm:spPr/>
      <dgm:t>
        <a:bodyPr/>
        <a:lstStyle/>
        <a:p>
          <a:r>
            <a:rPr lang="es-MX" dirty="0" smtClean="0"/>
            <a:t>Reglamento de la Ley</a:t>
          </a:r>
          <a:endParaRPr lang="es-MX" dirty="0"/>
        </a:p>
      </dgm:t>
    </dgm:pt>
    <dgm:pt modelId="{88130806-F9D6-4F5C-A68F-0C142BA10948}" type="parTrans" cxnId="{EAE713A0-87C9-426A-80E1-62A2321295EF}">
      <dgm:prSet/>
      <dgm:spPr/>
      <dgm:t>
        <a:bodyPr/>
        <a:lstStyle/>
        <a:p>
          <a:endParaRPr lang="es-MX"/>
        </a:p>
      </dgm:t>
    </dgm:pt>
    <dgm:pt modelId="{E6CAED4B-8064-4AF9-9A3B-8C3C07059124}" type="sibTrans" cxnId="{EAE713A0-87C9-426A-80E1-62A2321295EF}">
      <dgm:prSet/>
      <dgm:spPr/>
      <dgm:t>
        <a:bodyPr/>
        <a:lstStyle/>
        <a:p>
          <a:endParaRPr lang="es-MX"/>
        </a:p>
      </dgm:t>
    </dgm:pt>
    <dgm:pt modelId="{96BC5C90-1D63-4DFA-A536-ABCE1E037A5A}">
      <dgm:prSet phldrT="[Texto]"/>
      <dgm:spPr/>
      <dgm:t>
        <a:bodyPr/>
        <a:lstStyle/>
        <a:p>
          <a:r>
            <a:rPr lang="es-MX" dirty="0" smtClean="0"/>
            <a:t>Reglamento Interno del Sujeto Obligado</a:t>
          </a:r>
          <a:endParaRPr lang="es-MX" dirty="0"/>
        </a:p>
      </dgm:t>
    </dgm:pt>
    <dgm:pt modelId="{47F003D3-9D9E-4CE6-B84D-B7F4686564FF}" type="parTrans" cxnId="{AFB2CBB4-71BE-4E47-B0B6-49AB1B829044}">
      <dgm:prSet/>
      <dgm:spPr/>
      <dgm:t>
        <a:bodyPr/>
        <a:lstStyle/>
        <a:p>
          <a:endParaRPr lang="es-MX"/>
        </a:p>
      </dgm:t>
    </dgm:pt>
    <dgm:pt modelId="{D423E22E-2A51-4CF8-96AE-8431716AC619}" type="sibTrans" cxnId="{AFB2CBB4-71BE-4E47-B0B6-49AB1B829044}">
      <dgm:prSet/>
      <dgm:spPr/>
      <dgm:t>
        <a:bodyPr/>
        <a:lstStyle/>
        <a:p>
          <a:endParaRPr lang="es-MX"/>
        </a:p>
      </dgm:t>
    </dgm:pt>
    <dgm:pt modelId="{1AD79953-95C5-47B1-A13B-7F67D4EB6320}">
      <dgm:prSet phldrT="[Texto]"/>
      <dgm:spPr/>
      <dgm:t>
        <a:bodyPr/>
        <a:lstStyle/>
        <a:p>
          <a:r>
            <a:rPr lang="es-MX" dirty="0" smtClean="0"/>
            <a:t>Lineamientos Estatales</a:t>
          </a:r>
          <a:endParaRPr lang="es-MX" dirty="0"/>
        </a:p>
      </dgm:t>
    </dgm:pt>
    <dgm:pt modelId="{E93D5B2E-9B99-4D8C-9976-1234E2C127BB}" type="parTrans" cxnId="{266B132A-A739-4478-B44E-855630176D50}">
      <dgm:prSet/>
      <dgm:spPr/>
      <dgm:t>
        <a:bodyPr/>
        <a:lstStyle/>
        <a:p>
          <a:endParaRPr lang="es-MX"/>
        </a:p>
      </dgm:t>
    </dgm:pt>
    <dgm:pt modelId="{556C1F83-7F83-42F1-8F0B-258B53EBC5E8}" type="sibTrans" cxnId="{266B132A-A739-4478-B44E-855630176D50}">
      <dgm:prSet/>
      <dgm:spPr/>
      <dgm:t>
        <a:bodyPr/>
        <a:lstStyle/>
        <a:p>
          <a:endParaRPr lang="es-MX"/>
        </a:p>
      </dgm:t>
    </dgm:pt>
    <dgm:pt modelId="{AEB37318-787E-4E89-BE76-C2DF79BF693E}">
      <dgm:prSet phldrT="[Texto]"/>
      <dgm:spPr/>
      <dgm:t>
        <a:bodyPr/>
        <a:lstStyle/>
        <a:p>
          <a:r>
            <a:rPr lang="es-MX" dirty="0" smtClean="0"/>
            <a:t>Consultas Jurídicas</a:t>
          </a:r>
          <a:endParaRPr lang="es-MX" dirty="0"/>
        </a:p>
      </dgm:t>
    </dgm:pt>
    <dgm:pt modelId="{233A229D-BE18-4A04-8F82-55D8C5B3BBD8}" type="parTrans" cxnId="{0C71C6DC-7B4F-49AE-BE35-E02324DACE34}">
      <dgm:prSet/>
      <dgm:spPr/>
      <dgm:t>
        <a:bodyPr/>
        <a:lstStyle/>
        <a:p>
          <a:endParaRPr lang="es-MX"/>
        </a:p>
      </dgm:t>
    </dgm:pt>
    <dgm:pt modelId="{0E009483-F42A-469F-94F1-2BCBE3735B45}" type="sibTrans" cxnId="{0C71C6DC-7B4F-49AE-BE35-E02324DACE34}">
      <dgm:prSet/>
      <dgm:spPr/>
      <dgm:t>
        <a:bodyPr/>
        <a:lstStyle/>
        <a:p>
          <a:endParaRPr lang="es-MX"/>
        </a:p>
      </dgm:t>
    </dgm:pt>
    <dgm:pt modelId="{A0426032-3059-4647-9739-1D5459A39FD5}" type="pres">
      <dgm:prSet presAssocID="{81521B24-ADE7-4614-AEC6-6E9326B0A7BA}" presName="Name0" presStyleCnt="0">
        <dgm:presLayoutVars>
          <dgm:dir/>
          <dgm:resizeHandles val="exact"/>
        </dgm:presLayoutVars>
      </dgm:prSet>
      <dgm:spPr/>
    </dgm:pt>
    <dgm:pt modelId="{CBD70302-179D-4E16-93EB-AEC866D0A4B9}" type="pres">
      <dgm:prSet presAssocID="{81521B24-ADE7-4614-AEC6-6E9326B0A7BA}" presName="fgShape" presStyleLbl="fgShp" presStyleIdx="0" presStyleCnt="1"/>
      <dgm:spPr/>
    </dgm:pt>
    <dgm:pt modelId="{A55BF8A0-FDF5-49C7-9866-FA03370FCE7D}" type="pres">
      <dgm:prSet presAssocID="{81521B24-ADE7-4614-AEC6-6E9326B0A7BA}" presName="linComp" presStyleCnt="0"/>
      <dgm:spPr/>
    </dgm:pt>
    <dgm:pt modelId="{E3AE24F0-6F65-4D54-810C-8B25395F886F}" type="pres">
      <dgm:prSet presAssocID="{FD78C1A1-CB51-4734-9B93-F8E5CC782A50}" presName="compNode" presStyleCnt="0"/>
      <dgm:spPr/>
    </dgm:pt>
    <dgm:pt modelId="{9269617F-92FF-4656-9858-1596CE4548B2}" type="pres">
      <dgm:prSet presAssocID="{FD78C1A1-CB51-4734-9B93-F8E5CC782A50}" presName="bkgdShape" presStyleLbl="node1" presStyleIdx="0" presStyleCnt="6"/>
      <dgm:spPr/>
      <dgm:t>
        <a:bodyPr/>
        <a:lstStyle/>
        <a:p>
          <a:endParaRPr lang="es-MX"/>
        </a:p>
      </dgm:t>
    </dgm:pt>
    <dgm:pt modelId="{C80809D7-7F99-4B0F-BC67-F1A8FB26BD54}" type="pres">
      <dgm:prSet presAssocID="{FD78C1A1-CB51-4734-9B93-F8E5CC782A50}" presName="nodeTx" presStyleLbl="node1" presStyleIdx="0" presStyleCnt="6">
        <dgm:presLayoutVars>
          <dgm:bulletEnabled val="1"/>
        </dgm:presLayoutVars>
      </dgm:prSet>
      <dgm:spPr/>
      <dgm:t>
        <a:bodyPr/>
        <a:lstStyle/>
        <a:p>
          <a:endParaRPr lang="es-MX"/>
        </a:p>
      </dgm:t>
    </dgm:pt>
    <dgm:pt modelId="{353BB171-D5CD-476A-9FCF-99083F7F51B3}" type="pres">
      <dgm:prSet presAssocID="{FD78C1A1-CB51-4734-9B93-F8E5CC782A50}" presName="invisiNode" presStyleLbl="node1" presStyleIdx="0" presStyleCnt="6"/>
      <dgm:spPr/>
    </dgm:pt>
    <dgm:pt modelId="{15F6CA87-065F-4381-8BC5-293C743C9D7F}" type="pres">
      <dgm:prSet presAssocID="{FD78C1A1-CB51-4734-9B93-F8E5CC782A50}" presName="imagNode" presStyleLbl="fgImgPlace1" presStyleIdx="0" presStyleCnt="6"/>
      <dgm:spPr>
        <a:blipFill rotWithShape="1">
          <a:blip xmlns:r="http://schemas.openxmlformats.org/officeDocument/2006/relationships" r:embed="rId1"/>
          <a:stretch>
            <a:fillRect/>
          </a:stretch>
        </a:blipFill>
      </dgm:spPr>
    </dgm:pt>
    <dgm:pt modelId="{5652D261-0BCF-4F2E-8CFD-C388523BFE16}" type="pres">
      <dgm:prSet presAssocID="{F1AFECDA-329F-4857-9F42-44F0DA5D952B}" presName="sibTrans" presStyleLbl="sibTrans2D1" presStyleIdx="0" presStyleCnt="0"/>
      <dgm:spPr/>
      <dgm:t>
        <a:bodyPr/>
        <a:lstStyle/>
        <a:p>
          <a:endParaRPr lang="es-MX"/>
        </a:p>
      </dgm:t>
    </dgm:pt>
    <dgm:pt modelId="{A25158F8-F659-4CCA-BC69-431165957854}" type="pres">
      <dgm:prSet presAssocID="{4D69DB94-32F5-49A2-BD57-315CAE047665}" presName="compNode" presStyleCnt="0"/>
      <dgm:spPr/>
    </dgm:pt>
    <dgm:pt modelId="{CDACA7F4-878C-490E-8160-E8016C60CEEC}" type="pres">
      <dgm:prSet presAssocID="{4D69DB94-32F5-49A2-BD57-315CAE047665}" presName="bkgdShape" presStyleLbl="node1" presStyleIdx="1" presStyleCnt="6"/>
      <dgm:spPr/>
      <dgm:t>
        <a:bodyPr/>
        <a:lstStyle/>
        <a:p>
          <a:endParaRPr lang="es-MX"/>
        </a:p>
      </dgm:t>
    </dgm:pt>
    <dgm:pt modelId="{D2BE5102-73B4-41FA-BB17-365CC19DE51C}" type="pres">
      <dgm:prSet presAssocID="{4D69DB94-32F5-49A2-BD57-315CAE047665}" presName="nodeTx" presStyleLbl="node1" presStyleIdx="1" presStyleCnt="6">
        <dgm:presLayoutVars>
          <dgm:bulletEnabled val="1"/>
        </dgm:presLayoutVars>
      </dgm:prSet>
      <dgm:spPr/>
      <dgm:t>
        <a:bodyPr/>
        <a:lstStyle/>
        <a:p>
          <a:endParaRPr lang="es-MX"/>
        </a:p>
      </dgm:t>
    </dgm:pt>
    <dgm:pt modelId="{2EFC9695-E757-4DBB-B548-F36FB2897982}" type="pres">
      <dgm:prSet presAssocID="{4D69DB94-32F5-49A2-BD57-315CAE047665}" presName="invisiNode" presStyleLbl="node1" presStyleIdx="1" presStyleCnt="6"/>
      <dgm:spPr/>
    </dgm:pt>
    <dgm:pt modelId="{FD642327-25A5-477D-80BA-CCF31B869D21}" type="pres">
      <dgm:prSet presAssocID="{4D69DB94-32F5-49A2-BD57-315CAE047665}" presName="imagNode" presStyleLbl="fgImgPlace1" presStyleIdx="1" presStyleCnt="6"/>
      <dgm:spPr>
        <a:blipFill rotWithShape="1">
          <a:blip xmlns:r="http://schemas.openxmlformats.org/officeDocument/2006/relationships" r:embed="rId2"/>
          <a:stretch>
            <a:fillRect/>
          </a:stretch>
        </a:blipFill>
      </dgm:spPr>
    </dgm:pt>
    <dgm:pt modelId="{51F8317E-0019-4ED1-BC6F-23F6FC56AA2F}" type="pres">
      <dgm:prSet presAssocID="{3EC37939-2036-4D68-87C2-323CD789476E}" presName="sibTrans" presStyleLbl="sibTrans2D1" presStyleIdx="0" presStyleCnt="0"/>
      <dgm:spPr/>
      <dgm:t>
        <a:bodyPr/>
        <a:lstStyle/>
        <a:p>
          <a:endParaRPr lang="es-MX"/>
        </a:p>
      </dgm:t>
    </dgm:pt>
    <dgm:pt modelId="{0B01E5A0-CEAD-4014-97FF-B6DF32F0FB2F}" type="pres">
      <dgm:prSet presAssocID="{3089E77F-2E12-4BCC-913F-861542E1A379}" presName="compNode" presStyleCnt="0"/>
      <dgm:spPr/>
    </dgm:pt>
    <dgm:pt modelId="{4C1C671E-4359-40B7-A83C-B068F1D7243B}" type="pres">
      <dgm:prSet presAssocID="{3089E77F-2E12-4BCC-913F-861542E1A379}" presName="bkgdShape" presStyleLbl="node1" presStyleIdx="2" presStyleCnt="6"/>
      <dgm:spPr/>
      <dgm:t>
        <a:bodyPr/>
        <a:lstStyle/>
        <a:p>
          <a:endParaRPr lang="es-MX"/>
        </a:p>
      </dgm:t>
    </dgm:pt>
    <dgm:pt modelId="{E85FD973-6ACC-4072-87A8-4483AE5D75CE}" type="pres">
      <dgm:prSet presAssocID="{3089E77F-2E12-4BCC-913F-861542E1A379}" presName="nodeTx" presStyleLbl="node1" presStyleIdx="2" presStyleCnt="6">
        <dgm:presLayoutVars>
          <dgm:bulletEnabled val="1"/>
        </dgm:presLayoutVars>
      </dgm:prSet>
      <dgm:spPr/>
      <dgm:t>
        <a:bodyPr/>
        <a:lstStyle/>
        <a:p>
          <a:endParaRPr lang="es-MX"/>
        </a:p>
      </dgm:t>
    </dgm:pt>
    <dgm:pt modelId="{A2802097-911D-40B1-8960-9D98AC7115C6}" type="pres">
      <dgm:prSet presAssocID="{3089E77F-2E12-4BCC-913F-861542E1A379}" presName="invisiNode" presStyleLbl="node1" presStyleIdx="2" presStyleCnt="6"/>
      <dgm:spPr/>
    </dgm:pt>
    <dgm:pt modelId="{2BC6E6D0-7D57-45E3-B297-280F9E0A7FE6}" type="pres">
      <dgm:prSet presAssocID="{3089E77F-2E12-4BCC-913F-861542E1A379}" presName="imagNode" presStyleLbl="fgImgPlace1" presStyleIdx="2" presStyleCnt="6"/>
      <dgm:spPr>
        <a:blipFill rotWithShape="1">
          <a:blip xmlns:r="http://schemas.openxmlformats.org/officeDocument/2006/relationships" r:embed="rId3"/>
          <a:stretch>
            <a:fillRect/>
          </a:stretch>
        </a:blipFill>
      </dgm:spPr>
    </dgm:pt>
    <dgm:pt modelId="{12C3087C-92FE-4386-BE70-1BD6C50C2FD4}" type="pres">
      <dgm:prSet presAssocID="{E6CAED4B-8064-4AF9-9A3B-8C3C07059124}" presName="sibTrans" presStyleLbl="sibTrans2D1" presStyleIdx="0" presStyleCnt="0"/>
      <dgm:spPr/>
      <dgm:t>
        <a:bodyPr/>
        <a:lstStyle/>
        <a:p>
          <a:endParaRPr lang="es-MX"/>
        </a:p>
      </dgm:t>
    </dgm:pt>
    <dgm:pt modelId="{C7EC1DC7-4067-453E-B170-B4BC7E5BE8E2}" type="pres">
      <dgm:prSet presAssocID="{96BC5C90-1D63-4DFA-A536-ABCE1E037A5A}" presName="compNode" presStyleCnt="0"/>
      <dgm:spPr/>
    </dgm:pt>
    <dgm:pt modelId="{D5F7A397-53F0-404C-B68B-996D92A59928}" type="pres">
      <dgm:prSet presAssocID="{96BC5C90-1D63-4DFA-A536-ABCE1E037A5A}" presName="bkgdShape" presStyleLbl="node1" presStyleIdx="3" presStyleCnt="6" custLinFactX="100000" custLinFactNeighborX="106008" custLinFactNeighborY="1913"/>
      <dgm:spPr/>
      <dgm:t>
        <a:bodyPr/>
        <a:lstStyle/>
        <a:p>
          <a:endParaRPr lang="es-MX"/>
        </a:p>
      </dgm:t>
    </dgm:pt>
    <dgm:pt modelId="{9752ADCC-F807-407A-B800-288BEB5895C0}" type="pres">
      <dgm:prSet presAssocID="{96BC5C90-1D63-4DFA-A536-ABCE1E037A5A}" presName="nodeTx" presStyleLbl="node1" presStyleIdx="3" presStyleCnt="6">
        <dgm:presLayoutVars>
          <dgm:bulletEnabled val="1"/>
        </dgm:presLayoutVars>
      </dgm:prSet>
      <dgm:spPr/>
      <dgm:t>
        <a:bodyPr/>
        <a:lstStyle/>
        <a:p>
          <a:endParaRPr lang="es-MX"/>
        </a:p>
      </dgm:t>
    </dgm:pt>
    <dgm:pt modelId="{2D84BDFD-5E26-4300-A75D-F241EF7E257E}" type="pres">
      <dgm:prSet presAssocID="{96BC5C90-1D63-4DFA-A536-ABCE1E037A5A}" presName="invisiNode" presStyleLbl="node1" presStyleIdx="3" presStyleCnt="6"/>
      <dgm:spPr/>
    </dgm:pt>
    <dgm:pt modelId="{D065D574-FD30-4B0F-978A-2929D32A6530}" type="pres">
      <dgm:prSet presAssocID="{96BC5C90-1D63-4DFA-A536-ABCE1E037A5A}" presName="imagNode" presStyleLbl="fgImgPlace1" presStyleIdx="3" presStyleCnt="6" custLinFactX="100000" custLinFactNeighborX="122348" custLinFactNeighborY="4179"/>
      <dgm:spPr>
        <a:blipFill rotWithShape="1">
          <a:blip xmlns:r="http://schemas.openxmlformats.org/officeDocument/2006/relationships" r:embed="rId4"/>
          <a:stretch>
            <a:fillRect/>
          </a:stretch>
        </a:blipFill>
      </dgm:spPr>
    </dgm:pt>
    <dgm:pt modelId="{10CCC9EA-6EB7-40D2-823B-40EE942307B6}" type="pres">
      <dgm:prSet presAssocID="{D423E22E-2A51-4CF8-96AE-8431716AC619}" presName="sibTrans" presStyleLbl="sibTrans2D1" presStyleIdx="0" presStyleCnt="0"/>
      <dgm:spPr/>
      <dgm:t>
        <a:bodyPr/>
        <a:lstStyle/>
        <a:p>
          <a:endParaRPr lang="es-MX"/>
        </a:p>
      </dgm:t>
    </dgm:pt>
    <dgm:pt modelId="{58F16603-80C5-42D6-A04F-8213013E7ED3}" type="pres">
      <dgm:prSet presAssocID="{1AD79953-95C5-47B1-A13B-7F67D4EB6320}" presName="compNode" presStyleCnt="0"/>
      <dgm:spPr/>
    </dgm:pt>
    <dgm:pt modelId="{AFF468AC-4CE5-4FCF-B414-8F2B5DEC1BF6}" type="pres">
      <dgm:prSet presAssocID="{1AD79953-95C5-47B1-A13B-7F67D4EB6320}" presName="bkgdShape" presStyleLbl="node1" presStyleIdx="4" presStyleCnt="6" custLinFactX="-4500" custLinFactNeighborX="-100000"/>
      <dgm:spPr/>
      <dgm:t>
        <a:bodyPr/>
        <a:lstStyle/>
        <a:p>
          <a:endParaRPr lang="es-MX"/>
        </a:p>
      </dgm:t>
    </dgm:pt>
    <dgm:pt modelId="{87DADFE3-F485-499A-8303-C35B662683C8}" type="pres">
      <dgm:prSet presAssocID="{1AD79953-95C5-47B1-A13B-7F67D4EB6320}" presName="nodeTx" presStyleLbl="node1" presStyleIdx="4" presStyleCnt="6">
        <dgm:presLayoutVars>
          <dgm:bulletEnabled val="1"/>
        </dgm:presLayoutVars>
      </dgm:prSet>
      <dgm:spPr/>
      <dgm:t>
        <a:bodyPr/>
        <a:lstStyle/>
        <a:p>
          <a:endParaRPr lang="es-MX"/>
        </a:p>
      </dgm:t>
    </dgm:pt>
    <dgm:pt modelId="{76F483B8-8B45-4DD0-861A-3A499D43BBA6}" type="pres">
      <dgm:prSet presAssocID="{1AD79953-95C5-47B1-A13B-7F67D4EB6320}" presName="invisiNode" presStyleLbl="node1" presStyleIdx="4" presStyleCnt="6"/>
      <dgm:spPr/>
    </dgm:pt>
    <dgm:pt modelId="{5BD5DC18-2840-42AF-A19E-1659AD913322}" type="pres">
      <dgm:prSet presAssocID="{1AD79953-95C5-47B1-A13B-7F67D4EB6320}" presName="imagNode" presStyleLbl="fgImgPlace1" presStyleIdx="4" presStyleCnt="6" custLinFactX="-14362" custLinFactNeighborX="-100000" custLinFactNeighborY="-8159"/>
      <dgm:spPr>
        <a:blipFill rotWithShape="1">
          <a:blip xmlns:r="http://schemas.openxmlformats.org/officeDocument/2006/relationships" r:embed="rId5"/>
          <a:stretch>
            <a:fillRect/>
          </a:stretch>
        </a:blipFill>
      </dgm:spPr>
    </dgm:pt>
    <dgm:pt modelId="{1589628D-387E-483D-8390-6D68425F5FCC}" type="pres">
      <dgm:prSet presAssocID="{556C1F83-7F83-42F1-8F0B-258B53EBC5E8}" presName="sibTrans" presStyleLbl="sibTrans2D1" presStyleIdx="0" presStyleCnt="0"/>
      <dgm:spPr/>
      <dgm:t>
        <a:bodyPr/>
        <a:lstStyle/>
        <a:p>
          <a:endParaRPr lang="es-MX"/>
        </a:p>
      </dgm:t>
    </dgm:pt>
    <dgm:pt modelId="{739FD533-C233-4376-8613-83E32D331E88}" type="pres">
      <dgm:prSet presAssocID="{AEB37318-787E-4E89-BE76-C2DF79BF693E}" presName="compNode" presStyleCnt="0"/>
      <dgm:spPr/>
    </dgm:pt>
    <dgm:pt modelId="{0C82658E-FB43-4E37-A6F6-DE58DA4A447B}" type="pres">
      <dgm:prSet presAssocID="{AEB37318-787E-4E89-BE76-C2DF79BF693E}" presName="bkgdShape" presStyleLbl="node1" presStyleIdx="5" presStyleCnt="6" custLinFactX="-5793" custLinFactNeighborX="-100000" custLinFactNeighborY="327"/>
      <dgm:spPr/>
      <dgm:t>
        <a:bodyPr/>
        <a:lstStyle/>
        <a:p>
          <a:endParaRPr lang="es-MX"/>
        </a:p>
      </dgm:t>
    </dgm:pt>
    <dgm:pt modelId="{763D5D2E-2FFA-4A68-BFB2-43CFFA2885CD}" type="pres">
      <dgm:prSet presAssocID="{AEB37318-787E-4E89-BE76-C2DF79BF693E}" presName="nodeTx" presStyleLbl="node1" presStyleIdx="5" presStyleCnt="6">
        <dgm:presLayoutVars>
          <dgm:bulletEnabled val="1"/>
        </dgm:presLayoutVars>
      </dgm:prSet>
      <dgm:spPr/>
      <dgm:t>
        <a:bodyPr/>
        <a:lstStyle/>
        <a:p>
          <a:endParaRPr lang="es-MX"/>
        </a:p>
      </dgm:t>
    </dgm:pt>
    <dgm:pt modelId="{D1C0CFBA-9A77-4628-AD85-8F528FEF980F}" type="pres">
      <dgm:prSet presAssocID="{AEB37318-787E-4E89-BE76-C2DF79BF693E}" presName="invisiNode" presStyleLbl="node1" presStyleIdx="5" presStyleCnt="6"/>
      <dgm:spPr/>
    </dgm:pt>
    <dgm:pt modelId="{C1ED51CF-0E00-4D39-9EE4-F4CE0557F86B}" type="pres">
      <dgm:prSet presAssocID="{AEB37318-787E-4E89-BE76-C2DF79BF693E}" presName="imagNode" presStyleLbl="fgImgPlace1" presStyleIdx="5" presStyleCnt="6" custLinFactX="-10585" custLinFactNeighborX="-100000" custLinFactNeighborY="4179"/>
      <dgm:spPr>
        <a:blipFill rotWithShape="1">
          <a:blip xmlns:r="http://schemas.openxmlformats.org/officeDocument/2006/relationships" r:embed="rId6"/>
          <a:stretch>
            <a:fillRect/>
          </a:stretch>
        </a:blipFill>
      </dgm:spPr>
    </dgm:pt>
  </dgm:ptLst>
  <dgm:cxnLst>
    <dgm:cxn modelId="{5FE7E2D2-1D5F-4B28-8DDA-84E9898E4A2A}" type="presOf" srcId="{4D69DB94-32F5-49A2-BD57-315CAE047665}" destId="{D2BE5102-73B4-41FA-BB17-365CC19DE51C}" srcOrd="1" destOrd="0" presId="urn:microsoft.com/office/officeart/2005/8/layout/hList7"/>
    <dgm:cxn modelId="{4B3FA8B0-E5C0-4050-A195-3D3905AEF63B}" type="presOf" srcId="{E6CAED4B-8064-4AF9-9A3B-8C3C07059124}" destId="{12C3087C-92FE-4386-BE70-1BD6C50C2FD4}" srcOrd="0" destOrd="0" presId="urn:microsoft.com/office/officeart/2005/8/layout/hList7"/>
    <dgm:cxn modelId="{0233D130-1962-43E7-BA06-DA090E38AEE8}" type="presOf" srcId="{96BC5C90-1D63-4DFA-A536-ABCE1E037A5A}" destId="{D5F7A397-53F0-404C-B68B-996D92A59928}" srcOrd="0" destOrd="0" presId="urn:microsoft.com/office/officeart/2005/8/layout/hList7"/>
    <dgm:cxn modelId="{515FAA5F-BECC-41F9-92D5-0DCDC91162BD}" type="presOf" srcId="{F1AFECDA-329F-4857-9F42-44F0DA5D952B}" destId="{5652D261-0BCF-4F2E-8CFD-C388523BFE16}" srcOrd="0" destOrd="0" presId="urn:microsoft.com/office/officeart/2005/8/layout/hList7"/>
    <dgm:cxn modelId="{EE52016C-C19F-4B97-9F7C-5E8B93F413B7}" type="presOf" srcId="{81521B24-ADE7-4614-AEC6-6E9326B0A7BA}" destId="{A0426032-3059-4647-9739-1D5459A39FD5}" srcOrd="0" destOrd="0" presId="urn:microsoft.com/office/officeart/2005/8/layout/hList7"/>
    <dgm:cxn modelId="{67D645BE-3787-44E5-A73B-67AA797D1941}" type="presOf" srcId="{1AD79953-95C5-47B1-A13B-7F67D4EB6320}" destId="{AFF468AC-4CE5-4FCF-B414-8F2B5DEC1BF6}" srcOrd="0" destOrd="0" presId="urn:microsoft.com/office/officeart/2005/8/layout/hList7"/>
    <dgm:cxn modelId="{D3EEE491-D456-4B39-A660-915ECEA03E54}" type="presOf" srcId="{FD78C1A1-CB51-4734-9B93-F8E5CC782A50}" destId="{C80809D7-7F99-4B0F-BC67-F1A8FB26BD54}" srcOrd="1" destOrd="0" presId="urn:microsoft.com/office/officeart/2005/8/layout/hList7"/>
    <dgm:cxn modelId="{F4C19DA6-C63B-4933-988C-79699EEAA9B1}" type="presOf" srcId="{3089E77F-2E12-4BCC-913F-861542E1A379}" destId="{4C1C671E-4359-40B7-A83C-B068F1D7243B}" srcOrd="0" destOrd="0" presId="urn:microsoft.com/office/officeart/2005/8/layout/hList7"/>
    <dgm:cxn modelId="{0F3E224A-B798-49F6-982E-452D3F341982}" type="presOf" srcId="{AEB37318-787E-4E89-BE76-C2DF79BF693E}" destId="{0C82658E-FB43-4E37-A6F6-DE58DA4A447B}" srcOrd="0" destOrd="0" presId="urn:microsoft.com/office/officeart/2005/8/layout/hList7"/>
    <dgm:cxn modelId="{B9C663EC-750A-42D5-9E53-391AFEFBEEA7}" srcId="{81521B24-ADE7-4614-AEC6-6E9326B0A7BA}" destId="{FD78C1A1-CB51-4734-9B93-F8E5CC782A50}" srcOrd="0" destOrd="0" parTransId="{871D25C0-A15C-47B7-AEAF-AA994CEA8E67}" sibTransId="{F1AFECDA-329F-4857-9F42-44F0DA5D952B}"/>
    <dgm:cxn modelId="{D3E5E7B3-9704-40A6-B50E-E37A9F3377D2}" type="presOf" srcId="{1AD79953-95C5-47B1-A13B-7F67D4EB6320}" destId="{87DADFE3-F485-499A-8303-C35B662683C8}" srcOrd="1" destOrd="0" presId="urn:microsoft.com/office/officeart/2005/8/layout/hList7"/>
    <dgm:cxn modelId="{6C15FBF6-4B35-4C2E-8676-E07980B58353}" type="presOf" srcId="{3EC37939-2036-4D68-87C2-323CD789476E}" destId="{51F8317E-0019-4ED1-BC6F-23F6FC56AA2F}" srcOrd="0" destOrd="0" presId="urn:microsoft.com/office/officeart/2005/8/layout/hList7"/>
    <dgm:cxn modelId="{EAE713A0-87C9-426A-80E1-62A2321295EF}" srcId="{81521B24-ADE7-4614-AEC6-6E9326B0A7BA}" destId="{3089E77F-2E12-4BCC-913F-861542E1A379}" srcOrd="2" destOrd="0" parTransId="{88130806-F9D6-4F5C-A68F-0C142BA10948}" sibTransId="{E6CAED4B-8064-4AF9-9A3B-8C3C07059124}"/>
    <dgm:cxn modelId="{96D971D1-388B-4E69-882C-8913B21A7D27}" srcId="{81521B24-ADE7-4614-AEC6-6E9326B0A7BA}" destId="{4D69DB94-32F5-49A2-BD57-315CAE047665}" srcOrd="1" destOrd="0" parTransId="{B9015E12-D8CC-4569-87C1-7A424D9B0F52}" sibTransId="{3EC37939-2036-4D68-87C2-323CD789476E}"/>
    <dgm:cxn modelId="{266B132A-A739-4478-B44E-855630176D50}" srcId="{81521B24-ADE7-4614-AEC6-6E9326B0A7BA}" destId="{1AD79953-95C5-47B1-A13B-7F67D4EB6320}" srcOrd="4" destOrd="0" parTransId="{E93D5B2E-9B99-4D8C-9976-1234E2C127BB}" sibTransId="{556C1F83-7F83-42F1-8F0B-258B53EBC5E8}"/>
    <dgm:cxn modelId="{49002D62-DBC8-41EA-8A36-C1223E1888A7}" type="presOf" srcId="{556C1F83-7F83-42F1-8F0B-258B53EBC5E8}" destId="{1589628D-387E-483D-8390-6D68425F5FCC}" srcOrd="0" destOrd="0" presId="urn:microsoft.com/office/officeart/2005/8/layout/hList7"/>
    <dgm:cxn modelId="{0C71C6DC-7B4F-49AE-BE35-E02324DACE34}" srcId="{81521B24-ADE7-4614-AEC6-6E9326B0A7BA}" destId="{AEB37318-787E-4E89-BE76-C2DF79BF693E}" srcOrd="5" destOrd="0" parTransId="{233A229D-BE18-4A04-8F82-55D8C5B3BBD8}" sibTransId="{0E009483-F42A-469F-94F1-2BCBE3735B45}"/>
    <dgm:cxn modelId="{693E1145-6F87-4C75-8E37-06718EEB0E73}" type="presOf" srcId="{3089E77F-2E12-4BCC-913F-861542E1A379}" destId="{E85FD973-6ACC-4072-87A8-4483AE5D75CE}" srcOrd="1" destOrd="0" presId="urn:microsoft.com/office/officeart/2005/8/layout/hList7"/>
    <dgm:cxn modelId="{9DC833CC-6B66-4BB5-922D-C797C0B7693B}" type="presOf" srcId="{D423E22E-2A51-4CF8-96AE-8431716AC619}" destId="{10CCC9EA-6EB7-40D2-823B-40EE942307B6}" srcOrd="0" destOrd="0" presId="urn:microsoft.com/office/officeart/2005/8/layout/hList7"/>
    <dgm:cxn modelId="{4020FE80-9E26-4FF8-A2CE-A08DA2F3A0DC}" type="presOf" srcId="{AEB37318-787E-4E89-BE76-C2DF79BF693E}" destId="{763D5D2E-2FFA-4A68-BFB2-43CFFA2885CD}" srcOrd="1" destOrd="0" presId="urn:microsoft.com/office/officeart/2005/8/layout/hList7"/>
    <dgm:cxn modelId="{FC5F69BF-E468-4035-B7BC-9FC7E0995592}" type="presOf" srcId="{4D69DB94-32F5-49A2-BD57-315CAE047665}" destId="{CDACA7F4-878C-490E-8160-E8016C60CEEC}" srcOrd="0" destOrd="0" presId="urn:microsoft.com/office/officeart/2005/8/layout/hList7"/>
    <dgm:cxn modelId="{AFB2CBB4-71BE-4E47-B0B6-49AB1B829044}" srcId="{81521B24-ADE7-4614-AEC6-6E9326B0A7BA}" destId="{96BC5C90-1D63-4DFA-A536-ABCE1E037A5A}" srcOrd="3" destOrd="0" parTransId="{47F003D3-9D9E-4CE6-B84D-B7F4686564FF}" sibTransId="{D423E22E-2A51-4CF8-96AE-8431716AC619}"/>
    <dgm:cxn modelId="{D6DFA762-0D35-49E8-AAF2-22188EE78E15}" type="presOf" srcId="{96BC5C90-1D63-4DFA-A536-ABCE1E037A5A}" destId="{9752ADCC-F807-407A-B800-288BEB5895C0}" srcOrd="1" destOrd="0" presId="urn:microsoft.com/office/officeart/2005/8/layout/hList7"/>
    <dgm:cxn modelId="{D04A1948-05C3-452D-8DB8-7896E0872E4B}" type="presOf" srcId="{FD78C1A1-CB51-4734-9B93-F8E5CC782A50}" destId="{9269617F-92FF-4656-9858-1596CE4548B2}" srcOrd="0" destOrd="0" presId="urn:microsoft.com/office/officeart/2005/8/layout/hList7"/>
    <dgm:cxn modelId="{EC79F4F5-81C6-4D18-B7C4-8D31C7D1A20E}" type="presParOf" srcId="{A0426032-3059-4647-9739-1D5459A39FD5}" destId="{CBD70302-179D-4E16-93EB-AEC866D0A4B9}" srcOrd="0" destOrd="0" presId="urn:microsoft.com/office/officeart/2005/8/layout/hList7"/>
    <dgm:cxn modelId="{DFE2497D-AFD9-4EDE-B58A-1B9E055C7FAC}" type="presParOf" srcId="{A0426032-3059-4647-9739-1D5459A39FD5}" destId="{A55BF8A0-FDF5-49C7-9866-FA03370FCE7D}" srcOrd="1" destOrd="0" presId="urn:microsoft.com/office/officeart/2005/8/layout/hList7"/>
    <dgm:cxn modelId="{C9D35858-B17D-4681-8F11-A304F6CDA9A7}" type="presParOf" srcId="{A55BF8A0-FDF5-49C7-9866-FA03370FCE7D}" destId="{E3AE24F0-6F65-4D54-810C-8B25395F886F}" srcOrd="0" destOrd="0" presId="urn:microsoft.com/office/officeart/2005/8/layout/hList7"/>
    <dgm:cxn modelId="{A342330A-8885-468D-B1A6-B347C3B32B05}" type="presParOf" srcId="{E3AE24F0-6F65-4D54-810C-8B25395F886F}" destId="{9269617F-92FF-4656-9858-1596CE4548B2}" srcOrd="0" destOrd="0" presId="urn:microsoft.com/office/officeart/2005/8/layout/hList7"/>
    <dgm:cxn modelId="{73DBC2D2-D950-4AF1-B382-12D263467B4D}" type="presParOf" srcId="{E3AE24F0-6F65-4D54-810C-8B25395F886F}" destId="{C80809D7-7F99-4B0F-BC67-F1A8FB26BD54}" srcOrd="1" destOrd="0" presId="urn:microsoft.com/office/officeart/2005/8/layout/hList7"/>
    <dgm:cxn modelId="{CA5340CC-813F-45C7-A383-4DC24E03F0C5}" type="presParOf" srcId="{E3AE24F0-6F65-4D54-810C-8B25395F886F}" destId="{353BB171-D5CD-476A-9FCF-99083F7F51B3}" srcOrd="2" destOrd="0" presId="urn:microsoft.com/office/officeart/2005/8/layout/hList7"/>
    <dgm:cxn modelId="{5D223417-66D7-49A3-BCB1-E723FDB511BF}" type="presParOf" srcId="{E3AE24F0-6F65-4D54-810C-8B25395F886F}" destId="{15F6CA87-065F-4381-8BC5-293C743C9D7F}" srcOrd="3" destOrd="0" presId="urn:microsoft.com/office/officeart/2005/8/layout/hList7"/>
    <dgm:cxn modelId="{0CBD5585-E46B-4F8A-93A6-5FBCBF2250E2}" type="presParOf" srcId="{A55BF8A0-FDF5-49C7-9866-FA03370FCE7D}" destId="{5652D261-0BCF-4F2E-8CFD-C388523BFE16}" srcOrd="1" destOrd="0" presId="urn:microsoft.com/office/officeart/2005/8/layout/hList7"/>
    <dgm:cxn modelId="{3ED5FC48-842C-43EE-9046-EE79DAE503EE}" type="presParOf" srcId="{A55BF8A0-FDF5-49C7-9866-FA03370FCE7D}" destId="{A25158F8-F659-4CCA-BC69-431165957854}" srcOrd="2" destOrd="0" presId="urn:microsoft.com/office/officeart/2005/8/layout/hList7"/>
    <dgm:cxn modelId="{9B2066A8-9E42-4639-A47D-A590EC925071}" type="presParOf" srcId="{A25158F8-F659-4CCA-BC69-431165957854}" destId="{CDACA7F4-878C-490E-8160-E8016C60CEEC}" srcOrd="0" destOrd="0" presId="urn:microsoft.com/office/officeart/2005/8/layout/hList7"/>
    <dgm:cxn modelId="{AD42B72D-57C5-4751-8278-2B4371C4AA5A}" type="presParOf" srcId="{A25158F8-F659-4CCA-BC69-431165957854}" destId="{D2BE5102-73B4-41FA-BB17-365CC19DE51C}" srcOrd="1" destOrd="0" presId="urn:microsoft.com/office/officeart/2005/8/layout/hList7"/>
    <dgm:cxn modelId="{89028FC8-2342-41E8-8AC0-EDB86C93B4D2}" type="presParOf" srcId="{A25158F8-F659-4CCA-BC69-431165957854}" destId="{2EFC9695-E757-4DBB-B548-F36FB2897982}" srcOrd="2" destOrd="0" presId="urn:microsoft.com/office/officeart/2005/8/layout/hList7"/>
    <dgm:cxn modelId="{3A3D531D-5977-4D96-8725-A775EC1066AB}" type="presParOf" srcId="{A25158F8-F659-4CCA-BC69-431165957854}" destId="{FD642327-25A5-477D-80BA-CCF31B869D21}" srcOrd="3" destOrd="0" presId="urn:microsoft.com/office/officeart/2005/8/layout/hList7"/>
    <dgm:cxn modelId="{CBE3E0B6-52B4-4887-A983-ECF312FC9F45}" type="presParOf" srcId="{A55BF8A0-FDF5-49C7-9866-FA03370FCE7D}" destId="{51F8317E-0019-4ED1-BC6F-23F6FC56AA2F}" srcOrd="3" destOrd="0" presId="urn:microsoft.com/office/officeart/2005/8/layout/hList7"/>
    <dgm:cxn modelId="{C47FA25A-768C-429E-8A65-C10ECCF05046}" type="presParOf" srcId="{A55BF8A0-FDF5-49C7-9866-FA03370FCE7D}" destId="{0B01E5A0-CEAD-4014-97FF-B6DF32F0FB2F}" srcOrd="4" destOrd="0" presId="urn:microsoft.com/office/officeart/2005/8/layout/hList7"/>
    <dgm:cxn modelId="{6812A95F-AC23-4C61-8C2E-1142B745667F}" type="presParOf" srcId="{0B01E5A0-CEAD-4014-97FF-B6DF32F0FB2F}" destId="{4C1C671E-4359-40B7-A83C-B068F1D7243B}" srcOrd="0" destOrd="0" presId="urn:microsoft.com/office/officeart/2005/8/layout/hList7"/>
    <dgm:cxn modelId="{143BE4FE-09EC-4EB6-ADC0-0063BD09BF5A}" type="presParOf" srcId="{0B01E5A0-CEAD-4014-97FF-B6DF32F0FB2F}" destId="{E85FD973-6ACC-4072-87A8-4483AE5D75CE}" srcOrd="1" destOrd="0" presId="urn:microsoft.com/office/officeart/2005/8/layout/hList7"/>
    <dgm:cxn modelId="{3271235B-E214-489F-B8DC-415D34EED3EE}" type="presParOf" srcId="{0B01E5A0-CEAD-4014-97FF-B6DF32F0FB2F}" destId="{A2802097-911D-40B1-8960-9D98AC7115C6}" srcOrd="2" destOrd="0" presId="urn:microsoft.com/office/officeart/2005/8/layout/hList7"/>
    <dgm:cxn modelId="{1E8781FD-8701-43DD-8347-0A3A5D105565}" type="presParOf" srcId="{0B01E5A0-CEAD-4014-97FF-B6DF32F0FB2F}" destId="{2BC6E6D0-7D57-45E3-B297-280F9E0A7FE6}" srcOrd="3" destOrd="0" presId="urn:microsoft.com/office/officeart/2005/8/layout/hList7"/>
    <dgm:cxn modelId="{628399FE-08A3-4B4C-9D59-2A0A8B54258C}" type="presParOf" srcId="{A55BF8A0-FDF5-49C7-9866-FA03370FCE7D}" destId="{12C3087C-92FE-4386-BE70-1BD6C50C2FD4}" srcOrd="5" destOrd="0" presId="urn:microsoft.com/office/officeart/2005/8/layout/hList7"/>
    <dgm:cxn modelId="{F82A8483-E5AC-4B5A-8206-B087DB90265D}" type="presParOf" srcId="{A55BF8A0-FDF5-49C7-9866-FA03370FCE7D}" destId="{C7EC1DC7-4067-453E-B170-B4BC7E5BE8E2}" srcOrd="6" destOrd="0" presId="urn:microsoft.com/office/officeart/2005/8/layout/hList7"/>
    <dgm:cxn modelId="{4D2C8E2F-3912-4C5C-934B-2DFBAF96701F}" type="presParOf" srcId="{C7EC1DC7-4067-453E-B170-B4BC7E5BE8E2}" destId="{D5F7A397-53F0-404C-B68B-996D92A59928}" srcOrd="0" destOrd="0" presId="urn:microsoft.com/office/officeart/2005/8/layout/hList7"/>
    <dgm:cxn modelId="{C63F8223-9316-426C-96D3-063A6CA1B35B}" type="presParOf" srcId="{C7EC1DC7-4067-453E-B170-B4BC7E5BE8E2}" destId="{9752ADCC-F807-407A-B800-288BEB5895C0}" srcOrd="1" destOrd="0" presId="urn:microsoft.com/office/officeart/2005/8/layout/hList7"/>
    <dgm:cxn modelId="{12A502C0-8760-468A-A96B-D62C46FE793C}" type="presParOf" srcId="{C7EC1DC7-4067-453E-B170-B4BC7E5BE8E2}" destId="{2D84BDFD-5E26-4300-A75D-F241EF7E257E}" srcOrd="2" destOrd="0" presId="urn:microsoft.com/office/officeart/2005/8/layout/hList7"/>
    <dgm:cxn modelId="{7B0D6382-0428-4861-AE32-D8BAA2CB809F}" type="presParOf" srcId="{C7EC1DC7-4067-453E-B170-B4BC7E5BE8E2}" destId="{D065D574-FD30-4B0F-978A-2929D32A6530}" srcOrd="3" destOrd="0" presId="urn:microsoft.com/office/officeart/2005/8/layout/hList7"/>
    <dgm:cxn modelId="{02DB13D3-89DD-4586-AF2B-6CEC906FFFC0}" type="presParOf" srcId="{A55BF8A0-FDF5-49C7-9866-FA03370FCE7D}" destId="{10CCC9EA-6EB7-40D2-823B-40EE942307B6}" srcOrd="7" destOrd="0" presId="urn:microsoft.com/office/officeart/2005/8/layout/hList7"/>
    <dgm:cxn modelId="{5E68B6E9-50B5-4B4D-A3F4-3A7F4D1F596D}" type="presParOf" srcId="{A55BF8A0-FDF5-49C7-9866-FA03370FCE7D}" destId="{58F16603-80C5-42D6-A04F-8213013E7ED3}" srcOrd="8" destOrd="0" presId="urn:microsoft.com/office/officeart/2005/8/layout/hList7"/>
    <dgm:cxn modelId="{E253E4B7-8BB7-4397-97D9-71C02CABFB9B}" type="presParOf" srcId="{58F16603-80C5-42D6-A04F-8213013E7ED3}" destId="{AFF468AC-4CE5-4FCF-B414-8F2B5DEC1BF6}" srcOrd="0" destOrd="0" presId="urn:microsoft.com/office/officeart/2005/8/layout/hList7"/>
    <dgm:cxn modelId="{59A1CD9F-0355-4DA0-A43F-55B4FA809529}" type="presParOf" srcId="{58F16603-80C5-42D6-A04F-8213013E7ED3}" destId="{87DADFE3-F485-499A-8303-C35B662683C8}" srcOrd="1" destOrd="0" presId="urn:microsoft.com/office/officeart/2005/8/layout/hList7"/>
    <dgm:cxn modelId="{2D67759E-1379-4F30-84F1-2404E2BF4131}" type="presParOf" srcId="{58F16603-80C5-42D6-A04F-8213013E7ED3}" destId="{76F483B8-8B45-4DD0-861A-3A499D43BBA6}" srcOrd="2" destOrd="0" presId="urn:microsoft.com/office/officeart/2005/8/layout/hList7"/>
    <dgm:cxn modelId="{F5370AAE-6E7C-41AF-8BE3-F4DD2A0C72B4}" type="presParOf" srcId="{58F16603-80C5-42D6-A04F-8213013E7ED3}" destId="{5BD5DC18-2840-42AF-A19E-1659AD913322}" srcOrd="3" destOrd="0" presId="urn:microsoft.com/office/officeart/2005/8/layout/hList7"/>
    <dgm:cxn modelId="{1D6FFEFC-B130-4D7F-A3D2-A0876E077DD6}" type="presParOf" srcId="{A55BF8A0-FDF5-49C7-9866-FA03370FCE7D}" destId="{1589628D-387E-483D-8390-6D68425F5FCC}" srcOrd="9" destOrd="0" presId="urn:microsoft.com/office/officeart/2005/8/layout/hList7"/>
    <dgm:cxn modelId="{1C0F8523-873F-420E-AF16-F81F8315356E}" type="presParOf" srcId="{A55BF8A0-FDF5-49C7-9866-FA03370FCE7D}" destId="{739FD533-C233-4376-8613-83E32D331E88}" srcOrd="10" destOrd="0" presId="urn:microsoft.com/office/officeart/2005/8/layout/hList7"/>
    <dgm:cxn modelId="{A53598DE-664E-464A-BEBC-DC9F100A8199}" type="presParOf" srcId="{739FD533-C233-4376-8613-83E32D331E88}" destId="{0C82658E-FB43-4E37-A6F6-DE58DA4A447B}" srcOrd="0" destOrd="0" presId="urn:microsoft.com/office/officeart/2005/8/layout/hList7"/>
    <dgm:cxn modelId="{8FA5D4FB-83DD-4636-8EF2-BDC487C2DF2E}" type="presParOf" srcId="{739FD533-C233-4376-8613-83E32D331E88}" destId="{763D5D2E-2FFA-4A68-BFB2-43CFFA2885CD}" srcOrd="1" destOrd="0" presId="urn:microsoft.com/office/officeart/2005/8/layout/hList7"/>
    <dgm:cxn modelId="{4B543C76-2D3D-47EF-9BF8-CA6EB53F91B6}" type="presParOf" srcId="{739FD533-C233-4376-8613-83E32D331E88}" destId="{D1C0CFBA-9A77-4628-AD85-8F528FEF980F}" srcOrd="2" destOrd="0" presId="urn:microsoft.com/office/officeart/2005/8/layout/hList7"/>
    <dgm:cxn modelId="{E7449CAD-A69A-44B2-9ECE-CE7A1212AB7D}" type="presParOf" srcId="{739FD533-C233-4376-8613-83E32D331E88}" destId="{C1ED51CF-0E00-4D39-9EE4-F4CE0557F86B}"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7E38669-80ED-4EED-95C1-4682267E2049}" type="doc">
      <dgm:prSet loTypeId="urn:microsoft.com/office/officeart/2005/8/layout/process4" loCatId="process" qsTypeId="urn:microsoft.com/office/officeart/2005/8/quickstyle/simple2" qsCatId="simple" csTypeId="urn:microsoft.com/office/officeart/2005/8/colors/colorful2" csCatId="colorful" phldr="1"/>
      <dgm:spPr/>
      <dgm:t>
        <a:bodyPr/>
        <a:lstStyle/>
        <a:p>
          <a:endParaRPr lang="es-MX"/>
        </a:p>
      </dgm:t>
    </dgm:pt>
    <dgm:pt modelId="{7F04FDF7-768B-4CE0-A1F6-1A6026FA9421}">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1500" b="1" dirty="0" smtClean="0">
              <a:latin typeface="Candara" pitchFamily="34" charset="0"/>
            </a:rPr>
            <a:t>LEY DE TRANSPARENCIA E INFORMACIÓN PÚBLICA DEL ESTADO DE JALISCO (primer Ley en el país)</a:t>
          </a:r>
        </a:p>
      </dgm:t>
    </dgm:pt>
    <dgm:pt modelId="{71BFD1B6-16E7-477B-BACB-61F1947346C4}" type="parTrans" cxnId="{5FA985B2-D342-4274-A18B-582E29241D31}">
      <dgm:prSet/>
      <dgm:spPr/>
      <dgm:t>
        <a:bodyPr/>
        <a:lstStyle/>
        <a:p>
          <a:endParaRPr lang="es-MX" sz="1500">
            <a:latin typeface="Candara" pitchFamily="34" charset="0"/>
          </a:endParaRPr>
        </a:p>
      </dgm:t>
    </dgm:pt>
    <dgm:pt modelId="{847C5FFE-DB04-420C-88ED-82A16B1BAA75}" type="sibTrans" cxnId="{5FA985B2-D342-4274-A18B-582E29241D31}">
      <dgm:prSet/>
      <dgm:spPr/>
      <dgm:t>
        <a:bodyPr/>
        <a:lstStyle/>
        <a:p>
          <a:endParaRPr lang="es-MX" sz="1500">
            <a:latin typeface="Candara" pitchFamily="34" charset="0"/>
          </a:endParaRPr>
        </a:p>
      </dgm:t>
    </dgm:pt>
    <dgm:pt modelId="{980AAB37-11EE-4827-B226-57AE5DE8864E}">
      <dgm:prSet phldrT="[Texto]" custT="1"/>
      <dgm:spPr/>
      <dgm:t>
        <a:bodyPr/>
        <a:lstStyle/>
        <a:p>
          <a:r>
            <a:rPr lang="es-MX" sz="1500" dirty="0" smtClean="0">
              <a:latin typeface="Candara" pitchFamily="34" charset="0"/>
            </a:rPr>
            <a:t>APROBACIÓN: </a:t>
          </a:r>
        </a:p>
        <a:p>
          <a:r>
            <a:rPr lang="es-MX" sz="1500" dirty="0" smtClean="0">
              <a:latin typeface="Candara" pitchFamily="34" charset="0"/>
            </a:rPr>
            <a:t>20 DE DICIEMBRE DE 2001 </a:t>
          </a:r>
          <a:endParaRPr lang="es-MX" sz="1500" dirty="0">
            <a:latin typeface="Candara" pitchFamily="34" charset="0"/>
          </a:endParaRPr>
        </a:p>
      </dgm:t>
    </dgm:pt>
    <dgm:pt modelId="{8FEAA973-124E-4339-B5FC-1813D7A84F89}" type="parTrans" cxnId="{4BC8AB49-2061-4762-9D7C-D24B3D25247B}">
      <dgm:prSet/>
      <dgm:spPr/>
      <dgm:t>
        <a:bodyPr/>
        <a:lstStyle/>
        <a:p>
          <a:endParaRPr lang="es-MX" sz="1500">
            <a:latin typeface="Candara" pitchFamily="34" charset="0"/>
          </a:endParaRPr>
        </a:p>
      </dgm:t>
    </dgm:pt>
    <dgm:pt modelId="{02062443-C75B-4606-ADA2-5725310D4A75}" type="sibTrans" cxnId="{4BC8AB49-2061-4762-9D7C-D24B3D25247B}">
      <dgm:prSet/>
      <dgm:spPr/>
      <dgm:t>
        <a:bodyPr/>
        <a:lstStyle/>
        <a:p>
          <a:endParaRPr lang="es-MX" sz="1500">
            <a:latin typeface="Candara" pitchFamily="34" charset="0"/>
          </a:endParaRPr>
        </a:p>
      </dgm:t>
    </dgm:pt>
    <dgm:pt modelId="{AF9FD1EA-62F4-45FD-887A-403B8CAFD5A9}">
      <dgm:prSet phldrT="[Texto]" custT="1"/>
      <dgm:spPr/>
      <dgm:t>
        <a:bodyPr/>
        <a:lstStyle/>
        <a:p>
          <a:r>
            <a:rPr lang="es-MX" sz="1500" b="1" dirty="0" smtClean="0">
              <a:latin typeface="Candara" pitchFamily="34" charset="0"/>
            </a:rPr>
            <a:t>LEY DE TRANSPARENCIA E INFORMACIÓN PÚBLICA DEL ESTADO DE JALISCO   </a:t>
          </a:r>
          <a:endParaRPr lang="es-MX" sz="1500" b="1" dirty="0">
            <a:latin typeface="Candara" pitchFamily="34" charset="0"/>
          </a:endParaRPr>
        </a:p>
      </dgm:t>
    </dgm:pt>
    <dgm:pt modelId="{3EFDADD9-395D-4A89-9D44-7ABD1BF0744C}" type="parTrans" cxnId="{492A5D9A-6E95-494C-A4D7-A9F920CA5172}">
      <dgm:prSet/>
      <dgm:spPr/>
      <dgm:t>
        <a:bodyPr/>
        <a:lstStyle/>
        <a:p>
          <a:endParaRPr lang="es-MX" sz="1500">
            <a:latin typeface="Candara" pitchFamily="34" charset="0"/>
          </a:endParaRPr>
        </a:p>
      </dgm:t>
    </dgm:pt>
    <dgm:pt modelId="{CD518146-106C-48A9-BEB8-9990D715C994}" type="sibTrans" cxnId="{492A5D9A-6E95-494C-A4D7-A9F920CA5172}">
      <dgm:prSet/>
      <dgm:spPr/>
      <dgm:t>
        <a:bodyPr/>
        <a:lstStyle/>
        <a:p>
          <a:endParaRPr lang="es-MX" sz="1500">
            <a:latin typeface="Candara" pitchFamily="34" charset="0"/>
          </a:endParaRPr>
        </a:p>
      </dgm:t>
    </dgm:pt>
    <dgm:pt modelId="{E782B3E7-8888-420A-9AD5-BAC8503DE233}">
      <dgm:prSet phldrT="[Texto]" custT="1"/>
      <dgm:spPr/>
      <dgm:t>
        <a:bodyPr/>
        <a:lstStyle/>
        <a:p>
          <a:r>
            <a:rPr lang="es-MX" sz="1500" dirty="0" smtClean="0">
              <a:latin typeface="Candara" pitchFamily="34" charset="0"/>
            </a:rPr>
            <a:t>APROBACIÓN: </a:t>
          </a:r>
        </a:p>
        <a:p>
          <a:r>
            <a:rPr lang="es-MX" sz="1500" dirty="0" smtClean="0">
              <a:latin typeface="Candara" pitchFamily="34" charset="0"/>
            </a:rPr>
            <a:t>16 DE DICIEMBRE DE 2004 </a:t>
          </a:r>
          <a:endParaRPr lang="es-MX" sz="1500" dirty="0">
            <a:latin typeface="Candara" pitchFamily="34" charset="0"/>
          </a:endParaRPr>
        </a:p>
      </dgm:t>
    </dgm:pt>
    <dgm:pt modelId="{00249DFA-ECEB-49AF-948F-69BFCA3B255A}" type="parTrans" cxnId="{37227643-D0B8-4B39-8981-D3349A562386}">
      <dgm:prSet/>
      <dgm:spPr/>
      <dgm:t>
        <a:bodyPr/>
        <a:lstStyle/>
        <a:p>
          <a:endParaRPr lang="es-MX" sz="1500">
            <a:latin typeface="Candara" pitchFamily="34" charset="0"/>
          </a:endParaRPr>
        </a:p>
      </dgm:t>
    </dgm:pt>
    <dgm:pt modelId="{7467537B-12CE-4F5B-973E-1AF223A5DE8B}" type="sibTrans" cxnId="{37227643-D0B8-4B39-8981-D3349A562386}">
      <dgm:prSet/>
      <dgm:spPr/>
      <dgm:t>
        <a:bodyPr/>
        <a:lstStyle/>
        <a:p>
          <a:endParaRPr lang="es-MX" sz="1500">
            <a:latin typeface="Candara" pitchFamily="34" charset="0"/>
          </a:endParaRPr>
        </a:p>
      </dgm:t>
    </dgm:pt>
    <dgm:pt modelId="{93D9D739-D119-46BF-A8DF-4819552A1263}">
      <dgm:prSet phldrT="[Texto]" custT="1"/>
      <dgm:spPr/>
      <dgm:t>
        <a:bodyPr/>
        <a:lstStyle/>
        <a:p>
          <a:r>
            <a:rPr lang="es-MX" sz="1500" b="1" dirty="0" smtClean="0">
              <a:latin typeface="Candara" pitchFamily="34" charset="0"/>
            </a:rPr>
            <a:t>LEY DE INFORMACIÓN PÚBLICA DEL ESTADO DE JALISCO Y SUS MUNICIPIOS  </a:t>
          </a:r>
          <a:endParaRPr lang="es-MX" sz="1500" b="1" dirty="0">
            <a:latin typeface="Candara" pitchFamily="34" charset="0"/>
          </a:endParaRPr>
        </a:p>
      </dgm:t>
    </dgm:pt>
    <dgm:pt modelId="{F893638A-6C45-4C27-8AB1-5331C3585B4F}" type="parTrans" cxnId="{75A46FDE-36BC-408C-9C38-1E998ADC14CB}">
      <dgm:prSet/>
      <dgm:spPr/>
      <dgm:t>
        <a:bodyPr/>
        <a:lstStyle/>
        <a:p>
          <a:endParaRPr lang="es-MX" sz="1500">
            <a:latin typeface="Candara" pitchFamily="34" charset="0"/>
          </a:endParaRPr>
        </a:p>
      </dgm:t>
    </dgm:pt>
    <dgm:pt modelId="{190A8C97-3B2A-48AE-8E08-1A3962FE2FC1}" type="sibTrans" cxnId="{75A46FDE-36BC-408C-9C38-1E998ADC14CB}">
      <dgm:prSet/>
      <dgm:spPr/>
      <dgm:t>
        <a:bodyPr/>
        <a:lstStyle/>
        <a:p>
          <a:endParaRPr lang="es-MX" sz="1500">
            <a:latin typeface="Candara" pitchFamily="34" charset="0"/>
          </a:endParaRPr>
        </a:p>
      </dgm:t>
    </dgm:pt>
    <dgm:pt modelId="{2E204F2A-0BD7-4FB1-B0CB-CFDE69E052D2}">
      <dgm:prSet phldrT="[Texto]" custT="1"/>
      <dgm:spPr/>
      <dgm:t>
        <a:bodyPr/>
        <a:lstStyle/>
        <a:p>
          <a:r>
            <a:rPr lang="es-MX" sz="1500" dirty="0" smtClean="0">
              <a:latin typeface="Candara" pitchFamily="34" charset="0"/>
            </a:rPr>
            <a:t>APROBACIÓN: </a:t>
          </a:r>
        </a:p>
        <a:p>
          <a:r>
            <a:rPr lang="es-MX" sz="1500" dirty="0" smtClean="0">
              <a:latin typeface="Candara" pitchFamily="34" charset="0"/>
            </a:rPr>
            <a:t>08 DE DICIEMBRE 2011 </a:t>
          </a:r>
          <a:endParaRPr lang="es-MX" sz="1500" dirty="0">
            <a:latin typeface="Candara" pitchFamily="34" charset="0"/>
          </a:endParaRPr>
        </a:p>
      </dgm:t>
    </dgm:pt>
    <dgm:pt modelId="{34CD99D2-C861-4325-B35A-4B7DE87F94DD}" type="parTrans" cxnId="{6BA58D17-6088-45B1-B155-559EF7D1D87F}">
      <dgm:prSet/>
      <dgm:spPr/>
      <dgm:t>
        <a:bodyPr/>
        <a:lstStyle/>
        <a:p>
          <a:endParaRPr lang="es-MX" sz="1500">
            <a:latin typeface="Candara" pitchFamily="34" charset="0"/>
          </a:endParaRPr>
        </a:p>
      </dgm:t>
    </dgm:pt>
    <dgm:pt modelId="{804069FB-1302-47A5-9B58-DF5F3E27FB45}" type="sibTrans" cxnId="{6BA58D17-6088-45B1-B155-559EF7D1D87F}">
      <dgm:prSet/>
      <dgm:spPr/>
      <dgm:t>
        <a:bodyPr/>
        <a:lstStyle/>
        <a:p>
          <a:endParaRPr lang="es-MX" sz="1500">
            <a:latin typeface="Candara" pitchFamily="34" charset="0"/>
          </a:endParaRPr>
        </a:p>
      </dgm:t>
    </dgm:pt>
    <dgm:pt modelId="{98B8E28F-338B-4165-9EA8-07B9DA2017AA}">
      <dgm:prSet phldrT="[Texto]" custT="1"/>
      <dgm:spPr/>
      <dgm:t>
        <a:bodyPr/>
        <a:lstStyle/>
        <a:p>
          <a:r>
            <a:rPr lang="es-MX" sz="1500" dirty="0" smtClean="0">
              <a:latin typeface="Candara" pitchFamily="34" charset="0"/>
            </a:rPr>
            <a:t>PUBLICACIÓN: </a:t>
          </a:r>
        </a:p>
        <a:p>
          <a:r>
            <a:rPr lang="es-MX" sz="1500" dirty="0" smtClean="0">
              <a:latin typeface="Candara" pitchFamily="34" charset="0"/>
            </a:rPr>
            <a:t>22 DE ENERO DE 2002 </a:t>
          </a:r>
        </a:p>
      </dgm:t>
    </dgm:pt>
    <dgm:pt modelId="{DC3E991E-B94F-457F-A18A-1FBE2CCDEA1C}" type="parTrans" cxnId="{4FE6FFCA-7FB0-4856-B90E-FDE78DF2B06D}">
      <dgm:prSet/>
      <dgm:spPr/>
      <dgm:t>
        <a:bodyPr/>
        <a:lstStyle/>
        <a:p>
          <a:endParaRPr lang="es-MX" sz="1500">
            <a:latin typeface="Candara" pitchFamily="34" charset="0"/>
          </a:endParaRPr>
        </a:p>
      </dgm:t>
    </dgm:pt>
    <dgm:pt modelId="{D29B48EA-3A73-4075-B061-E13C9D62DB1C}" type="sibTrans" cxnId="{4FE6FFCA-7FB0-4856-B90E-FDE78DF2B06D}">
      <dgm:prSet/>
      <dgm:spPr/>
      <dgm:t>
        <a:bodyPr/>
        <a:lstStyle/>
        <a:p>
          <a:endParaRPr lang="es-MX" sz="1500">
            <a:latin typeface="Candara" pitchFamily="34" charset="0"/>
          </a:endParaRPr>
        </a:p>
      </dgm:t>
    </dgm:pt>
    <dgm:pt modelId="{AB64CC94-E225-4844-AAC7-A41672C5C798}">
      <dgm:prSet custT="1"/>
      <dgm:spPr/>
      <dgm:t>
        <a:bodyPr/>
        <a:lstStyle/>
        <a:p>
          <a:r>
            <a:rPr lang="es-MX" sz="1500" dirty="0" smtClean="0">
              <a:latin typeface="Candara" pitchFamily="34" charset="0"/>
            </a:rPr>
            <a:t>PUBLICACIÓN: </a:t>
          </a:r>
        </a:p>
        <a:p>
          <a:r>
            <a:rPr lang="es-MX" sz="1500" dirty="0" smtClean="0">
              <a:latin typeface="Candara" pitchFamily="34" charset="0"/>
            </a:rPr>
            <a:t>06 DE ENERO DE 2005</a:t>
          </a:r>
        </a:p>
      </dgm:t>
    </dgm:pt>
    <dgm:pt modelId="{C7831D94-3869-45EF-AE96-B10C83BC9B1B}" type="parTrans" cxnId="{9AA3235F-66EF-4613-BBC1-4BF568B2C217}">
      <dgm:prSet/>
      <dgm:spPr/>
      <dgm:t>
        <a:bodyPr/>
        <a:lstStyle/>
        <a:p>
          <a:endParaRPr lang="es-MX" sz="1500">
            <a:latin typeface="Candara" pitchFamily="34" charset="0"/>
          </a:endParaRPr>
        </a:p>
      </dgm:t>
    </dgm:pt>
    <dgm:pt modelId="{3C482363-87FE-4901-9585-2AD551BB8738}" type="sibTrans" cxnId="{9AA3235F-66EF-4613-BBC1-4BF568B2C217}">
      <dgm:prSet/>
      <dgm:spPr/>
      <dgm:t>
        <a:bodyPr/>
        <a:lstStyle/>
        <a:p>
          <a:endParaRPr lang="es-MX" sz="1500">
            <a:latin typeface="Candara" pitchFamily="34" charset="0"/>
          </a:endParaRPr>
        </a:p>
      </dgm:t>
    </dgm:pt>
    <dgm:pt modelId="{390EEF77-F0C0-4351-AF49-6670938CDFBB}">
      <dgm:prSet custT="1"/>
      <dgm:spPr/>
      <dgm:t>
        <a:bodyPr/>
        <a:lstStyle/>
        <a:p>
          <a:r>
            <a:rPr lang="es-MX" sz="1500" dirty="0" smtClean="0">
              <a:latin typeface="Candara" pitchFamily="34" charset="0"/>
            </a:rPr>
            <a:t>VIGENCIA: </a:t>
          </a:r>
        </a:p>
        <a:p>
          <a:r>
            <a:rPr lang="es-MX" sz="1500" dirty="0" smtClean="0">
              <a:latin typeface="Candara" pitchFamily="34" charset="0"/>
            </a:rPr>
            <a:t>23 DE SEPTIEMBRE DE 2005 </a:t>
          </a:r>
        </a:p>
      </dgm:t>
    </dgm:pt>
    <dgm:pt modelId="{CFD9A58C-2B3E-4A6E-8EB2-73E6DC3F72C5}" type="parTrans" cxnId="{DB3F84D8-9377-4E61-B557-E35FCBE3524C}">
      <dgm:prSet/>
      <dgm:spPr/>
      <dgm:t>
        <a:bodyPr/>
        <a:lstStyle/>
        <a:p>
          <a:endParaRPr lang="es-MX" sz="1500">
            <a:latin typeface="Candara" pitchFamily="34" charset="0"/>
          </a:endParaRPr>
        </a:p>
      </dgm:t>
    </dgm:pt>
    <dgm:pt modelId="{D91AD241-B648-4BBE-8066-2F60E6A9476C}" type="sibTrans" cxnId="{DB3F84D8-9377-4E61-B557-E35FCBE3524C}">
      <dgm:prSet/>
      <dgm:spPr/>
      <dgm:t>
        <a:bodyPr/>
        <a:lstStyle/>
        <a:p>
          <a:endParaRPr lang="es-MX" sz="1500">
            <a:latin typeface="Candara" pitchFamily="34" charset="0"/>
          </a:endParaRPr>
        </a:p>
      </dgm:t>
    </dgm:pt>
    <dgm:pt modelId="{FA9E90FC-A84E-44B7-AA6D-F1C5AD4DE09B}">
      <dgm:prSet phldrT="[Texto]" custT="1"/>
      <dgm:spPr/>
      <dgm:t>
        <a:bodyPr/>
        <a:lstStyle/>
        <a:p>
          <a:r>
            <a:rPr lang="es-MX" sz="1500" b="1" dirty="0" smtClean="0">
              <a:latin typeface="Candara" pitchFamily="34" charset="0"/>
            </a:rPr>
            <a:t>LEY DE TRANSPARENCIA Y ACCESO A LA INFORMACIÓN PÚBLICA DEL ESTADO DE JALISCO Y SUS MUNICIPIOS   </a:t>
          </a:r>
          <a:endParaRPr lang="es-MX" sz="1500" b="1" dirty="0">
            <a:latin typeface="Candara" pitchFamily="34" charset="0"/>
          </a:endParaRPr>
        </a:p>
      </dgm:t>
    </dgm:pt>
    <dgm:pt modelId="{82F6234B-014A-4039-A0D9-79074CAB1648}" type="parTrans" cxnId="{E2FD83B5-DAF4-49C1-8B64-4368D49A1DC6}">
      <dgm:prSet/>
      <dgm:spPr/>
      <dgm:t>
        <a:bodyPr/>
        <a:lstStyle/>
        <a:p>
          <a:endParaRPr lang="es-MX" sz="1500">
            <a:latin typeface="Candara" pitchFamily="34" charset="0"/>
          </a:endParaRPr>
        </a:p>
      </dgm:t>
    </dgm:pt>
    <dgm:pt modelId="{DDA98E8C-69E2-4C40-8F97-5DA3A21BB842}" type="sibTrans" cxnId="{E2FD83B5-DAF4-49C1-8B64-4368D49A1DC6}">
      <dgm:prSet/>
      <dgm:spPr/>
      <dgm:t>
        <a:bodyPr/>
        <a:lstStyle/>
        <a:p>
          <a:endParaRPr lang="es-MX" sz="1500">
            <a:latin typeface="Candara" pitchFamily="34" charset="0"/>
          </a:endParaRPr>
        </a:p>
      </dgm:t>
    </dgm:pt>
    <dgm:pt modelId="{A61D3576-8031-40AD-A509-BA2BF571A4FE}">
      <dgm:prSet custT="1"/>
      <dgm:spPr/>
      <dgm:t>
        <a:bodyPr/>
        <a:lstStyle/>
        <a:p>
          <a:r>
            <a:rPr lang="es-MX" sz="1500" dirty="0" smtClean="0">
              <a:latin typeface="Candara" pitchFamily="34" charset="0"/>
            </a:rPr>
            <a:t>PUBLICACIÓN:</a:t>
          </a:r>
        </a:p>
        <a:p>
          <a:r>
            <a:rPr lang="es-MX" sz="1500" dirty="0" smtClean="0">
              <a:latin typeface="Candara" pitchFamily="34" charset="0"/>
            </a:rPr>
            <a:t> 22 DE DICIEMBRE 2011</a:t>
          </a:r>
        </a:p>
      </dgm:t>
    </dgm:pt>
    <dgm:pt modelId="{0F113037-B695-481F-83DE-8180EDD3637B}" type="parTrans" cxnId="{8AE44100-501B-4975-AF50-62DAAB33A6CB}">
      <dgm:prSet/>
      <dgm:spPr/>
      <dgm:t>
        <a:bodyPr/>
        <a:lstStyle/>
        <a:p>
          <a:endParaRPr lang="es-MX" sz="1500">
            <a:latin typeface="Candara" pitchFamily="34" charset="0"/>
          </a:endParaRPr>
        </a:p>
      </dgm:t>
    </dgm:pt>
    <dgm:pt modelId="{AA6289E4-90B6-4CBF-A022-D6BE12CD7DB7}" type="sibTrans" cxnId="{8AE44100-501B-4975-AF50-62DAAB33A6CB}">
      <dgm:prSet/>
      <dgm:spPr/>
      <dgm:t>
        <a:bodyPr/>
        <a:lstStyle/>
        <a:p>
          <a:endParaRPr lang="es-MX" sz="1500">
            <a:latin typeface="Candara" pitchFamily="34" charset="0"/>
          </a:endParaRPr>
        </a:p>
      </dgm:t>
    </dgm:pt>
    <dgm:pt modelId="{D957E5A0-BEAD-4DF1-8F11-A3CD1FBA4669}">
      <dgm:prSet custT="1"/>
      <dgm:spPr/>
      <dgm:t>
        <a:bodyPr/>
        <a:lstStyle/>
        <a:p>
          <a:r>
            <a:rPr lang="es-MX" sz="1500" dirty="0" smtClean="0">
              <a:latin typeface="Candara" pitchFamily="34" charset="0"/>
            </a:rPr>
            <a:t>VIGENCIA: </a:t>
          </a:r>
        </a:p>
        <a:p>
          <a:r>
            <a:rPr lang="es-MX" sz="1500" dirty="0" smtClean="0">
              <a:latin typeface="Candara" pitchFamily="34" charset="0"/>
            </a:rPr>
            <a:t>01 DE ABRIL  2012 </a:t>
          </a:r>
        </a:p>
      </dgm:t>
    </dgm:pt>
    <dgm:pt modelId="{E22F07B7-219F-4829-8BE5-0AAB7859C0AB}" type="parTrans" cxnId="{98A40222-0372-4C9A-A87B-D2BBB04982B0}">
      <dgm:prSet/>
      <dgm:spPr/>
      <dgm:t>
        <a:bodyPr/>
        <a:lstStyle/>
        <a:p>
          <a:endParaRPr lang="es-MX" sz="1500">
            <a:latin typeface="Candara" pitchFamily="34" charset="0"/>
          </a:endParaRPr>
        </a:p>
      </dgm:t>
    </dgm:pt>
    <dgm:pt modelId="{B8275320-C0BE-459B-A587-B4EB4E2F7F80}" type="sibTrans" cxnId="{98A40222-0372-4C9A-A87B-D2BBB04982B0}">
      <dgm:prSet/>
      <dgm:spPr/>
      <dgm:t>
        <a:bodyPr/>
        <a:lstStyle/>
        <a:p>
          <a:endParaRPr lang="es-MX" sz="1500">
            <a:latin typeface="Candara" pitchFamily="34" charset="0"/>
          </a:endParaRPr>
        </a:p>
      </dgm:t>
    </dgm:pt>
    <dgm:pt modelId="{E5C19F8B-8737-4FE0-AF23-25E103F5E93A}">
      <dgm:prSet custT="1"/>
      <dgm:spPr/>
      <dgm:t>
        <a:bodyPr/>
        <a:lstStyle/>
        <a:p>
          <a:r>
            <a:rPr lang="es-MX" sz="1500" dirty="0" smtClean="0">
              <a:latin typeface="Candara" pitchFamily="34" charset="0"/>
            </a:rPr>
            <a:t>APROBACIÓN:</a:t>
          </a:r>
        </a:p>
        <a:p>
          <a:r>
            <a:rPr lang="es-MX" sz="1500" dirty="0" smtClean="0">
              <a:latin typeface="Candara" pitchFamily="34" charset="0"/>
            </a:rPr>
            <a:t>19 DE JULIO 2013</a:t>
          </a:r>
          <a:endParaRPr lang="es-MX" sz="1500" dirty="0">
            <a:latin typeface="Candara" pitchFamily="34" charset="0"/>
          </a:endParaRPr>
        </a:p>
      </dgm:t>
    </dgm:pt>
    <dgm:pt modelId="{EBF681B3-B418-4C1D-92C1-A57D85070C20}" type="parTrans" cxnId="{00D2ACE0-9E60-4E5C-8C6F-10EE8E46B9EE}">
      <dgm:prSet/>
      <dgm:spPr/>
      <dgm:t>
        <a:bodyPr/>
        <a:lstStyle/>
        <a:p>
          <a:endParaRPr lang="es-MX" sz="1500">
            <a:latin typeface="Candara" pitchFamily="34" charset="0"/>
          </a:endParaRPr>
        </a:p>
      </dgm:t>
    </dgm:pt>
    <dgm:pt modelId="{9F8BDC39-32E9-47DF-A0BC-4218EA04B57D}" type="sibTrans" cxnId="{00D2ACE0-9E60-4E5C-8C6F-10EE8E46B9EE}">
      <dgm:prSet/>
      <dgm:spPr/>
      <dgm:t>
        <a:bodyPr/>
        <a:lstStyle/>
        <a:p>
          <a:endParaRPr lang="es-MX" sz="1500">
            <a:latin typeface="Candara" pitchFamily="34" charset="0"/>
          </a:endParaRPr>
        </a:p>
      </dgm:t>
    </dgm:pt>
    <dgm:pt modelId="{031A0840-C47D-4BF7-A353-EE1E94DC8E63}">
      <dgm:prSet custT="1"/>
      <dgm:spPr/>
      <dgm:t>
        <a:bodyPr/>
        <a:lstStyle/>
        <a:p>
          <a:r>
            <a:rPr lang="es-MX" sz="1500" dirty="0" smtClean="0">
              <a:latin typeface="Candara" pitchFamily="34" charset="0"/>
            </a:rPr>
            <a:t>PUBLICACIÓN: </a:t>
          </a:r>
        </a:p>
        <a:p>
          <a:r>
            <a:rPr lang="es-MX" sz="1500" dirty="0" smtClean="0">
              <a:latin typeface="Candara" pitchFamily="34" charset="0"/>
            </a:rPr>
            <a:t>08 DE AGOSTO 2013</a:t>
          </a:r>
        </a:p>
      </dgm:t>
    </dgm:pt>
    <dgm:pt modelId="{49FFDFB7-645B-4C82-A246-CC17D6021975}" type="parTrans" cxnId="{982814BA-6267-49E1-872F-CED9BCC4A3AA}">
      <dgm:prSet/>
      <dgm:spPr/>
      <dgm:t>
        <a:bodyPr/>
        <a:lstStyle/>
        <a:p>
          <a:endParaRPr lang="es-MX" sz="1500">
            <a:latin typeface="Candara" pitchFamily="34" charset="0"/>
          </a:endParaRPr>
        </a:p>
      </dgm:t>
    </dgm:pt>
    <dgm:pt modelId="{195519BC-0419-4247-BFA5-AF7E1B2EE984}" type="sibTrans" cxnId="{982814BA-6267-49E1-872F-CED9BCC4A3AA}">
      <dgm:prSet/>
      <dgm:spPr/>
      <dgm:t>
        <a:bodyPr/>
        <a:lstStyle/>
        <a:p>
          <a:endParaRPr lang="es-MX" sz="1500">
            <a:latin typeface="Candara" pitchFamily="34" charset="0"/>
          </a:endParaRPr>
        </a:p>
      </dgm:t>
    </dgm:pt>
    <dgm:pt modelId="{76A6369D-6EEF-4C21-AFC0-8EBA855BDDD0}">
      <dgm:prSet custT="1"/>
      <dgm:spPr/>
      <dgm:t>
        <a:bodyPr/>
        <a:lstStyle/>
        <a:p>
          <a:r>
            <a:rPr lang="es-MX" sz="1500" dirty="0" smtClean="0">
              <a:latin typeface="Candara" pitchFamily="34" charset="0"/>
            </a:rPr>
            <a:t>VIGENCIA: </a:t>
          </a:r>
        </a:p>
        <a:p>
          <a:r>
            <a:rPr lang="es-MX" sz="1500" dirty="0" smtClean="0">
              <a:latin typeface="Candara" pitchFamily="34" charset="0"/>
            </a:rPr>
            <a:t>09 DE AGOSTO 2013</a:t>
          </a:r>
        </a:p>
      </dgm:t>
    </dgm:pt>
    <dgm:pt modelId="{61143D24-5DCD-43C0-A39C-F149977DF00C}" type="parTrans" cxnId="{0AF2B6C8-8F14-4F0B-B20F-5A356CEAE717}">
      <dgm:prSet/>
      <dgm:spPr/>
      <dgm:t>
        <a:bodyPr/>
        <a:lstStyle/>
        <a:p>
          <a:endParaRPr lang="es-MX" sz="1500">
            <a:latin typeface="Candara" pitchFamily="34" charset="0"/>
          </a:endParaRPr>
        </a:p>
      </dgm:t>
    </dgm:pt>
    <dgm:pt modelId="{DE938DE3-6EC0-4442-ABA0-7BA2AA71BB64}" type="sibTrans" cxnId="{0AF2B6C8-8F14-4F0B-B20F-5A356CEAE717}">
      <dgm:prSet/>
      <dgm:spPr/>
      <dgm:t>
        <a:bodyPr/>
        <a:lstStyle/>
        <a:p>
          <a:endParaRPr lang="es-MX" sz="1500">
            <a:latin typeface="Candara" pitchFamily="34" charset="0"/>
          </a:endParaRPr>
        </a:p>
      </dgm:t>
    </dgm:pt>
    <dgm:pt modelId="{8A1E260A-9F75-4B68-8629-B1B08903FC99}">
      <dgm:prSet phldrT="[Texto]" custT="1"/>
      <dgm:spPr/>
      <dgm:t>
        <a:bodyPr/>
        <a:lstStyle/>
        <a:p>
          <a:r>
            <a:rPr lang="es-MX" sz="1500" dirty="0" smtClean="0">
              <a:latin typeface="Candara" pitchFamily="34" charset="0"/>
            </a:rPr>
            <a:t>VIGENCIA: </a:t>
          </a:r>
        </a:p>
        <a:p>
          <a:r>
            <a:rPr lang="es-MX" sz="1500" dirty="0" smtClean="0">
              <a:latin typeface="Candara" pitchFamily="34" charset="0"/>
            </a:rPr>
            <a:t>21 DE MAYO DE 2002 </a:t>
          </a:r>
        </a:p>
      </dgm:t>
    </dgm:pt>
    <dgm:pt modelId="{4A63518E-FD33-46F1-BC44-798723F2F098}" type="parTrans" cxnId="{61E956E1-08D1-400F-B06F-23BB852CF8F4}">
      <dgm:prSet/>
      <dgm:spPr/>
      <dgm:t>
        <a:bodyPr/>
        <a:lstStyle/>
        <a:p>
          <a:endParaRPr lang="es-MX" sz="1500">
            <a:latin typeface="Candara" pitchFamily="34" charset="0"/>
          </a:endParaRPr>
        </a:p>
      </dgm:t>
    </dgm:pt>
    <dgm:pt modelId="{A89D24B3-DABF-44B6-898F-FC1739B4FF32}" type="sibTrans" cxnId="{61E956E1-08D1-400F-B06F-23BB852CF8F4}">
      <dgm:prSet/>
      <dgm:spPr/>
      <dgm:t>
        <a:bodyPr/>
        <a:lstStyle/>
        <a:p>
          <a:endParaRPr lang="es-MX" sz="1500">
            <a:latin typeface="Candara" pitchFamily="34" charset="0"/>
          </a:endParaRPr>
        </a:p>
      </dgm:t>
    </dgm:pt>
    <dgm:pt modelId="{70CC61CE-BFEC-4144-9DC4-0C4395F24DC1}">
      <dgm:prSet phldrT="[Texto]" custT="1"/>
      <dgm:spPr/>
      <dgm:t>
        <a:bodyPr/>
        <a:lstStyle/>
        <a:p>
          <a:r>
            <a:rPr lang="es-MX" sz="1500" b="1" dirty="0" smtClean="0">
              <a:latin typeface="Candara" pitchFamily="34" charset="0"/>
            </a:rPr>
            <a:t>El 20 de diciembre de 2015 </a:t>
          </a:r>
          <a:r>
            <a:rPr lang="es-MX" altLang="es-MX" sz="1500" dirty="0" smtClean="0"/>
            <a:t>entra en vigor de reforma a la Ley  con la cual se modificaron 100 artículos y 16 fueron adicionados.</a:t>
          </a:r>
          <a:endParaRPr lang="es-MX" sz="1500" b="1" dirty="0">
            <a:latin typeface="Candara" pitchFamily="34" charset="0"/>
          </a:endParaRPr>
        </a:p>
      </dgm:t>
    </dgm:pt>
    <dgm:pt modelId="{97051F48-CCC4-44E7-84A0-33FEFC0BB5A8}" type="parTrans" cxnId="{20CE2DDA-8CB3-4F50-A526-D73529CF2468}">
      <dgm:prSet/>
      <dgm:spPr/>
      <dgm:t>
        <a:bodyPr/>
        <a:lstStyle/>
        <a:p>
          <a:endParaRPr lang="es-MX" sz="1500"/>
        </a:p>
      </dgm:t>
    </dgm:pt>
    <dgm:pt modelId="{BB851319-126A-4F89-AA9A-108C614E0520}" type="sibTrans" cxnId="{20CE2DDA-8CB3-4F50-A526-D73529CF2468}">
      <dgm:prSet/>
      <dgm:spPr/>
      <dgm:t>
        <a:bodyPr/>
        <a:lstStyle/>
        <a:p>
          <a:endParaRPr lang="es-MX" sz="1500"/>
        </a:p>
      </dgm:t>
    </dgm:pt>
    <dgm:pt modelId="{BEE6B745-B24D-4E0F-BCF5-A2E37E0D532A}" type="pres">
      <dgm:prSet presAssocID="{F7E38669-80ED-4EED-95C1-4682267E2049}" presName="Name0" presStyleCnt="0">
        <dgm:presLayoutVars>
          <dgm:dir/>
          <dgm:animLvl val="lvl"/>
          <dgm:resizeHandles val="exact"/>
        </dgm:presLayoutVars>
      </dgm:prSet>
      <dgm:spPr/>
      <dgm:t>
        <a:bodyPr/>
        <a:lstStyle/>
        <a:p>
          <a:endParaRPr lang="es-MX"/>
        </a:p>
      </dgm:t>
    </dgm:pt>
    <dgm:pt modelId="{985E710E-2D63-48DE-A9A6-FD2B76944773}" type="pres">
      <dgm:prSet presAssocID="{70CC61CE-BFEC-4144-9DC4-0C4395F24DC1}" presName="boxAndChildren" presStyleCnt="0"/>
      <dgm:spPr/>
    </dgm:pt>
    <dgm:pt modelId="{3319E3D5-96E7-4FF0-8E52-FC84CACE6816}" type="pres">
      <dgm:prSet presAssocID="{70CC61CE-BFEC-4144-9DC4-0C4395F24DC1}" presName="parentTextBox" presStyleLbl="node1" presStyleIdx="0" presStyleCnt="5"/>
      <dgm:spPr/>
      <dgm:t>
        <a:bodyPr/>
        <a:lstStyle/>
        <a:p>
          <a:endParaRPr lang="es-MX"/>
        </a:p>
      </dgm:t>
    </dgm:pt>
    <dgm:pt modelId="{89D6A2A7-939A-423C-A213-C01602DE3CE8}" type="pres">
      <dgm:prSet presAssocID="{DDA98E8C-69E2-4C40-8F97-5DA3A21BB842}" presName="sp" presStyleCnt="0"/>
      <dgm:spPr/>
    </dgm:pt>
    <dgm:pt modelId="{13AB4860-CB01-4118-8037-777AF6FE7E78}" type="pres">
      <dgm:prSet presAssocID="{FA9E90FC-A84E-44B7-AA6D-F1C5AD4DE09B}" presName="arrowAndChildren" presStyleCnt="0"/>
      <dgm:spPr/>
    </dgm:pt>
    <dgm:pt modelId="{8AA56B4D-BFA2-4267-9BE0-415752D67ED0}" type="pres">
      <dgm:prSet presAssocID="{FA9E90FC-A84E-44B7-AA6D-F1C5AD4DE09B}" presName="parentTextArrow" presStyleLbl="node1" presStyleIdx="0" presStyleCnt="5"/>
      <dgm:spPr/>
      <dgm:t>
        <a:bodyPr/>
        <a:lstStyle/>
        <a:p>
          <a:endParaRPr lang="es-MX"/>
        </a:p>
      </dgm:t>
    </dgm:pt>
    <dgm:pt modelId="{E2F33D3B-E7E4-4D52-AD43-2C6B6AC2E9D0}" type="pres">
      <dgm:prSet presAssocID="{FA9E90FC-A84E-44B7-AA6D-F1C5AD4DE09B}" presName="arrow" presStyleLbl="node1" presStyleIdx="1" presStyleCnt="5"/>
      <dgm:spPr/>
      <dgm:t>
        <a:bodyPr/>
        <a:lstStyle/>
        <a:p>
          <a:endParaRPr lang="es-MX"/>
        </a:p>
      </dgm:t>
    </dgm:pt>
    <dgm:pt modelId="{512A1266-2B9F-4200-A8F6-C0EFA8962757}" type="pres">
      <dgm:prSet presAssocID="{FA9E90FC-A84E-44B7-AA6D-F1C5AD4DE09B}" presName="descendantArrow" presStyleCnt="0"/>
      <dgm:spPr/>
    </dgm:pt>
    <dgm:pt modelId="{C38C5356-E5FF-467A-8500-2259C64E904D}" type="pres">
      <dgm:prSet presAssocID="{E5C19F8B-8737-4FE0-AF23-25E103F5E93A}" presName="childTextArrow" presStyleLbl="fgAccFollowNode1" presStyleIdx="0" presStyleCnt="12">
        <dgm:presLayoutVars>
          <dgm:bulletEnabled val="1"/>
        </dgm:presLayoutVars>
      </dgm:prSet>
      <dgm:spPr/>
      <dgm:t>
        <a:bodyPr/>
        <a:lstStyle/>
        <a:p>
          <a:endParaRPr lang="es-MX"/>
        </a:p>
      </dgm:t>
    </dgm:pt>
    <dgm:pt modelId="{B32AFC02-F0E0-489A-8924-AB97D81C252C}" type="pres">
      <dgm:prSet presAssocID="{031A0840-C47D-4BF7-A353-EE1E94DC8E63}" presName="childTextArrow" presStyleLbl="fgAccFollowNode1" presStyleIdx="1" presStyleCnt="12">
        <dgm:presLayoutVars>
          <dgm:bulletEnabled val="1"/>
        </dgm:presLayoutVars>
      </dgm:prSet>
      <dgm:spPr/>
      <dgm:t>
        <a:bodyPr/>
        <a:lstStyle/>
        <a:p>
          <a:endParaRPr lang="es-MX"/>
        </a:p>
      </dgm:t>
    </dgm:pt>
    <dgm:pt modelId="{B602267B-71D9-4709-B18F-6F354A79D60C}" type="pres">
      <dgm:prSet presAssocID="{76A6369D-6EEF-4C21-AFC0-8EBA855BDDD0}" presName="childTextArrow" presStyleLbl="fgAccFollowNode1" presStyleIdx="2" presStyleCnt="12">
        <dgm:presLayoutVars>
          <dgm:bulletEnabled val="1"/>
        </dgm:presLayoutVars>
      </dgm:prSet>
      <dgm:spPr/>
      <dgm:t>
        <a:bodyPr/>
        <a:lstStyle/>
        <a:p>
          <a:endParaRPr lang="es-MX"/>
        </a:p>
      </dgm:t>
    </dgm:pt>
    <dgm:pt modelId="{32B1BD29-1F32-4D95-AB3F-ABF85EBC0312}" type="pres">
      <dgm:prSet presAssocID="{190A8C97-3B2A-48AE-8E08-1A3962FE2FC1}" presName="sp" presStyleCnt="0"/>
      <dgm:spPr/>
    </dgm:pt>
    <dgm:pt modelId="{7FCB72C2-F6FF-4A58-9591-1A058E0AD644}" type="pres">
      <dgm:prSet presAssocID="{93D9D739-D119-46BF-A8DF-4819552A1263}" presName="arrowAndChildren" presStyleCnt="0"/>
      <dgm:spPr/>
    </dgm:pt>
    <dgm:pt modelId="{945F1842-A71B-446A-9764-D2DA3E27C7E1}" type="pres">
      <dgm:prSet presAssocID="{93D9D739-D119-46BF-A8DF-4819552A1263}" presName="parentTextArrow" presStyleLbl="node1" presStyleIdx="1" presStyleCnt="5"/>
      <dgm:spPr/>
      <dgm:t>
        <a:bodyPr/>
        <a:lstStyle/>
        <a:p>
          <a:endParaRPr lang="es-MX"/>
        </a:p>
      </dgm:t>
    </dgm:pt>
    <dgm:pt modelId="{EADDF54B-FC73-4281-BA9D-9878EE64ED7E}" type="pres">
      <dgm:prSet presAssocID="{93D9D739-D119-46BF-A8DF-4819552A1263}" presName="arrow" presStyleLbl="node1" presStyleIdx="2" presStyleCnt="5"/>
      <dgm:spPr/>
      <dgm:t>
        <a:bodyPr/>
        <a:lstStyle/>
        <a:p>
          <a:endParaRPr lang="es-MX"/>
        </a:p>
      </dgm:t>
    </dgm:pt>
    <dgm:pt modelId="{D7E22275-806F-4DD3-AADF-D125A4A44FC8}" type="pres">
      <dgm:prSet presAssocID="{93D9D739-D119-46BF-A8DF-4819552A1263}" presName="descendantArrow" presStyleCnt="0"/>
      <dgm:spPr/>
    </dgm:pt>
    <dgm:pt modelId="{016AE3E7-8DAB-4060-A723-BFE4A8AD34DB}" type="pres">
      <dgm:prSet presAssocID="{2E204F2A-0BD7-4FB1-B0CB-CFDE69E052D2}" presName="childTextArrow" presStyleLbl="fgAccFollowNode1" presStyleIdx="3" presStyleCnt="12">
        <dgm:presLayoutVars>
          <dgm:bulletEnabled val="1"/>
        </dgm:presLayoutVars>
      </dgm:prSet>
      <dgm:spPr/>
      <dgm:t>
        <a:bodyPr/>
        <a:lstStyle/>
        <a:p>
          <a:endParaRPr lang="es-MX"/>
        </a:p>
      </dgm:t>
    </dgm:pt>
    <dgm:pt modelId="{B0662B9A-054B-4F9F-95A0-D7CFFB9F711C}" type="pres">
      <dgm:prSet presAssocID="{A61D3576-8031-40AD-A509-BA2BF571A4FE}" presName="childTextArrow" presStyleLbl="fgAccFollowNode1" presStyleIdx="4" presStyleCnt="12">
        <dgm:presLayoutVars>
          <dgm:bulletEnabled val="1"/>
        </dgm:presLayoutVars>
      </dgm:prSet>
      <dgm:spPr/>
      <dgm:t>
        <a:bodyPr/>
        <a:lstStyle/>
        <a:p>
          <a:endParaRPr lang="es-MX"/>
        </a:p>
      </dgm:t>
    </dgm:pt>
    <dgm:pt modelId="{385AA59E-8D14-4964-A619-753A34905655}" type="pres">
      <dgm:prSet presAssocID="{D957E5A0-BEAD-4DF1-8F11-A3CD1FBA4669}" presName="childTextArrow" presStyleLbl="fgAccFollowNode1" presStyleIdx="5" presStyleCnt="12">
        <dgm:presLayoutVars>
          <dgm:bulletEnabled val="1"/>
        </dgm:presLayoutVars>
      </dgm:prSet>
      <dgm:spPr/>
      <dgm:t>
        <a:bodyPr/>
        <a:lstStyle/>
        <a:p>
          <a:endParaRPr lang="es-MX"/>
        </a:p>
      </dgm:t>
    </dgm:pt>
    <dgm:pt modelId="{7B07EFCB-E1A4-45FC-80AE-4B32E7FEF8ED}" type="pres">
      <dgm:prSet presAssocID="{CD518146-106C-48A9-BEB8-9990D715C994}" presName="sp" presStyleCnt="0"/>
      <dgm:spPr/>
    </dgm:pt>
    <dgm:pt modelId="{74644533-9071-419B-BDE7-08B70A83422E}" type="pres">
      <dgm:prSet presAssocID="{AF9FD1EA-62F4-45FD-887A-403B8CAFD5A9}" presName="arrowAndChildren" presStyleCnt="0"/>
      <dgm:spPr/>
    </dgm:pt>
    <dgm:pt modelId="{ECE9A80D-3E86-4C3A-94F2-26B4F6DDC18A}" type="pres">
      <dgm:prSet presAssocID="{AF9FD1EA-62F4-45FD-887A-403B8CAFD5A9}" presName="parentTextArrow" presStyleLbl="node1" presStyleIdx="2" presStyleCnt="5"/>
      <dgm:spPr/>
      <dgm:t>
        <a:bodyPr/>
        <a:lstStyle/>
        <a:p>
          <a:endParaRPr lang="es-MX"/>
        </a:p>
      </dgm:t>
    </dgm:pt>
    <dgm:pt modelId="{A05026F8-2875-42AB-99FF-BC0446376302}" type="pres">
      <dgm:prSet presAssocID="{AF9FD1EA-62F4-45FD-887A-403B8CAFD5A9}" presName="arrow" presStyleLbl="node1" presStyleIdx="3" presStyleCnt="5"/>
      <dgm:spPr/>
      <dgm:t>
        <a:bodyPr/>
        <a:lstStyle/>
        <a:p>
          <a:endParaRPr lang="es-MX"/>
        </a:p>
      </dgm:t>
    </dgm:pt>
    <dgm:pt modelId="{D5B9B7A3-305D-4606-9E82-AC3F08D5EAFE}" type="pres">
      <dgm:prSet presAssocID="{AF9FD1EA-62F4-45FD-887A-403B8CAFD5A9}" presName="descendantArrow" presStyleCnt="0"/>
      <dgm:spPr/>
    </dgm:pt>
    <dgm:pt modelId="{47BFEC49-EBC5-4B63-AE98-A0631638BE4D}" type="pres">
      <dgm:prSet presAssocID="{E782B3E7-8888-420A-9AD5-BAC8503DE233}" presName="childTextArrow" presStyleLbl="fgAccFollowNode1" presStyleIdx="6" presStyleCnt="12">
        <dgm:presLayoutVars>
          <dgm:bulletEnabled val="1"/>
        </dgm:presLayoutVars>
      </dgm:prSet>
      <dgm:spPr/>
      <dgm:t>
        <a:bodyPr/>
        <a:lstStyle/>
        <a:p>
          <a:endParaRPr lang="es-MX"/>
        </a:p>
      </dgm:t>
    </dgm:pt>
    <dgm:pt modelId="{74DF6E19-A520-401F-B379-F2872C9112E5}" type="pres">
      <dgm:prSet presAssocID="{AB64CC94-E225-4844-AAC7-A41672C5C798}" presName="childTextArrow" presStyleLbl="fgAccFollowNode1" presStyleIdx="7" presStyleCnt="12">
        <dgm:presLayoutVars>
          <dgm:bulletEnabled val="1"/>
        </dgm:presLayoutVars>
      </dgm:prSet>
      <dgm:spPr/>
      <dgm:t>
        <a:bodyPr/>
        <a:lstStyle/>
        <a:p>
          <a:endParaRPr lang="es-MX"/>
        </a:p>
      </dgm:t>
    </dgm:pt>
    <dgm:pt modelId="{04A6FCF5-3AEE-4402-81C4-F41B15EB8529}" type="pres">
      <dgm:prSet presAssocID="{390EEF77-F0C0-4351-AF49-6670938CDFBB}" presName="childTextArrow" presStyleLbl="fgAccFollowNode1" presStyleIdx="8" presStyleCnt="12">
        <dgm:presLayoutVars>
          <dgm:bulletEnabled val="1"/>
        </dgm:presLayoutVars>
      </dgm:prSet>
      <dgm:spPr/>
      <dgm:t>
        <a:bodyPr/>
        <a:lstStyle/>
        <a:p>
          <a:endParaRPr lang="es-MX"/>
        </a:p>
      </dgm:t>
    </dgm:pt>
    <dgm:pt modelId="{DF72C165-DEBE-4EBC-88EA-067DF75E3E37}" type="pres">
      <dgm:prSet presAssocID="{847C5FFE-DB04-420C-88ED-82A16B1BAA75}" presName="sp" presStyleCnt="0"/>
      <dgm:spPr/>
    </dgm:pt>
    <dgm:pt modelId="{0F173920-971E-4E2C-A60F-3CBC1A9594CA}" type="pres">
      <dgm:prSet presAssocID="{7F04FDF7-768B-4CE0-A1F6-1A6026FA9421}" presName="arrowAndChildren" presStyleCnt="0"/>
      <dgm:spPr/>
    </dgm:pt>
    <dgm:pt modelId="{65B1FA86-2643-478D-95CC-9EFF507A772E}" type="pres">
      <dgm:prSet presAssocID="{7F04FDF7-768B-4CE0-A1F6-1A6026FA9421}" presName="parentTextArrow" presStyleLbl="node1" presStyleIdx="3" presStyleCnt="5"/>
      <dgm:spPr/>
      <dgm:t>
        <a:bodyPr/>
        <a:lstStyle/>
        <a:p>
          <a:endParaRPr lang="es-MX"/>
        </a:p>
      </dgm:t>
    </dgm:pt>
    <dgm:pt modelId="{3FAB920A-0E86-48DA-858F-713536EFB305}" type="pres">
      <dgm:prSet presAssocID="{7F04FDF7-768B-4CE0-A1F6-1A6026FA9421}" presName="arrow" presStyleLbl="node1" presStyleIdx="4" presStyleCnt="5" custLinFactNeighborX="409" custLinFactNeighborY="-221"/>
      <dgm:spPr/>
      <dgm:t>
        <a:bodyPr/>
        <a:lstStyle/>
        <a:p>
          <a:endParaRPr lang="es-MX"/>
        </a:p>
      </dgm:t>
    </dgm:pt>
    <dgm:pt modelId="{8E4435D8-964D-415E-8339-F138EFD4E607}" type="pres">
      <dgm:prSet presAssocID="{7F04FDF7-768B-4CE0-A1F6-1A6026FA9421}" presName="descendantArrow" presStyleCnt="0"/>
      <dgm:spPr/>
    </dgm:pt>
    <dgm:pt modelId="{DBBF7297-19E9-40A0-8331-40468BDDDAB3}" type="pres">
      <dgm:prSet presAssocID="{980AAB37-11EE-4827-B226-57AE5DE8864E}" presName="childTextArrow" presStyleLbl="fgAccFollowNode1" presStyleIdx="9" presStyleCnt="12">
        <dgm:presLayoutVars>
          <dgm:bulletEnabled val="1"/>
        </dgm:presLayoutVars>
      </dgm:prSet>
      <dgm:spPr/>
      <dgm:t>
        <a:bodyPr/>
        <a:lstStyle/>
        <a:p>
          <a:endParaRPr lang="es-MX"/>
        </a:p>
      </dgm:t>
    </dgm:pt>
    <dgm:pt modelId="{5B82B02F-1DD7-4196-B779-D1FCC3A0360F}" type="pres">
      <dgm:prSet presAssocID="{98B8E28F-338B-4165-9EA8-07B9DA2017AA}" presName="childTextArrow" presStyleLbl="fgAccFollowNode1" presStyleIdx="10" presStyleCnt="12">
        <dgm:presLayoutVars>
          <dgm:bulletEnabled val="1"/>
        </dgm:presLayoutVars>
      </dgm:prSet>
      <dgm:spPr/>
      <dgm:t>
        <a:bodyPr/>
        <a:lstStyle/>
        <a:p>
          <a:endParaRPr lang="es-MX"/>
        </a:p>
      </dgm:t>
    </dgm:pt>
    <dgm:pt modelId="{3EB8D8BC-FD11-494D-8CAA-E5AB976C9289}" type="pres">
      <dgm:prSet presAssocID="{8A1E260A-9F75-4B68-8629-B1B08903FC99}" presName="childTextArrow" presStyleLbl="fgAccFollowNode1" presStyleIdx="11" presStyleCnt="12">
        <dgm:presLayoutVars>
          <dgm:bulletEnabled val="1"/>
        </dgm:presLayoutVars>
      </dgm:prSet>
      <dgm:spPr/>
      <dgm:t>
        <a:bodyPr/>
        <a:lstStyle/>
        <a:p>
          <a:endParaRPr lang="es-MX"/>
        </a:p>
      </dgm:t>
    </dgm:pt>
  </dgm:ptLst>
  <dgm:cxnLst>
    <dgm:cxn modelId="{E2FD83B5-DAF4-49C1-8B64-4368D49A1DC6}" srcId="{F7E38669-80ED-4EED-95C1-4682267E2049}" destId="{FA9E90FC-A84E-44B7-AA6D-F1C5AD4DE09B}" srcOrd="3" destOrd="0" parTransId="{82F6234B-014A-4039-A0D9-79074CAB1648}" sibTransId="{DDA98E8C-69E2-4C40-8F97-5DA3A21BB842}"/>
    <dgm:cxn modelId="{0AF2B6C8-8F14-4F0B-B20F-5A356CEAE717}" srcId="{FA9E90FC-A84E-44B7-AA6D-F1C5AD4DE09B}" destId="{76A6369D-6EEF-4C21-AFC0-8EBA855BDDD0}" srcOrd="2" destOrd="0" parTransId="{61143D24-5DCD-43C0-A39C-F149977DF00C}" sibTransId="{DE938DE3-6EC0-4442-ABA0-7BA2AA71BB64}"/>
    <dgm:cxn modelId="{8AE44100-501B-4975-AF50-62DAAB33A6CB}" srcId="{93D9D739-D119-46BF-A8DF-4819552A1263}" destId="{A61D3576-8031-40AD-A509-BA2BF571A4FE}" srcOrd="1" destOrd="0" parTransId="{0F113037-B695-481F-83DE-8180EDD3637B}" sibTransId="{AA6289E4-90B6-4CBF-A022-D6BE12CD7DB7}"/>
    <dgm:cxn modelId="{5FA985B2-D342-4274-A18B-582E29241D31}" srcId="{F7E38669-80ED-4EED-95C1-4682267E2049}" destId="{7F04FDF7-768B-4CE0-A1F6-1A6026FA9421}" srcOrd="0" destOrd="0" parTransId="{71BFD1B6-16E7-477B-BACB-61F1947346C4}" sibTransId="{847C5FFE-DB04-420C-88ED-82A16B1BAA75}"/>
    <dgm:cxn modelId="{3204F597-59CE-43F6-B266-EAC72726D609}" type="presOf" srcId="{AF9FD1EA-62F4-45FD-887A-403B8CAFD5A9}" destId="{ECE9A80D-3E86-4C3A-94F2-26B4F6DDC18A}" srcOrd="0" destOrd="0" presId="urn:microsoft.com/office/officeart/2005/8/layout/process4"/>
    <dgm:cxn modelId="{37227643-D0B8-4B39-8981-D3349A562386}" srcId="{AF9FD1EA-62F4-45FD-887A-403B8CAFD5A9}" destId="{E782B3E7-8888-420A-9AD5-BAC8503DE233}" srcOrd="0" destOrd="0" parTransId="{00249DFA-ECEB-49AF-948F-69BFCA3B255A}" sibTransId="{7467537B-12CE-4F5B-973E-1AF223A5DE8B}"/>
    <dgm:cxn modelId="{5FA10846-C336-4C3B-9175-FE1BF4BAAF3D}" type="presOf" srcId="{76A6369D-6EEF-4C21-AFC0-8EBA855BDDD0}" destId="{B602267B-71D9-4709-B18F-6F354A79D60C}" srcOrd="0" destOrd="0" presId="urn:microsoft.com/office/officeart/2005/8/layout/process4"/>
    <dgm:cxn modelId="{A8CED2A5-6B27-4489-8E6A-99FB38851620}" type="presOf" srcId="{FA9E90FC-A84E-44B7-AA6D-F1C5AD4DE09B}" destId="{8AA56B4D-BFA2-4267-9BE0-415752D67ED0}" srcOrd="0" destOrd="0" presId="urn:microsoft.com/office/officeart/2005/8/layout/process4"/>
    <dgm:cxn modelId="{9AA3235F-66EF-4613-BBC1-4BF568B2C217}" srcId="{AF9FD1EA-62F4-45FD-887A-403B8CAFD5A9}" destId="{AB64CC94-E225-4844-AAC7-A41672C5C798}" srcOrd="1" destOrd="0" parTransId="{C7831D94-3869-45EF-AE96-B10C83BC9B1B}" sibTransId="{3C482363-87FE-4901-9585-2AD551BB8738}"/>
    <dgm:cxn modelId="{4FE6FFCA-7FB0-4856-B90E-FDE78DF2B06D}" srcId="{7F04FDF7-768B-4CE0-A1F6-1A6026FA9421}" destId="{98B8E28F-338B-4165-9EA8-07B9DA2017AA}" srcOrd="1" destOrd="0" parTransId="{DC3E991E-B94F-457F-A18A-1FBE2CCDEA1C}" sibTransId="{D29B48EA-3A73-4075-B061-E13C9D62DB1C}"/>
    <dgm:cxn modelId="{6FF95F92-4AC2-429C-BF7C-23EBA81B0C85}" type="presOf" srcId="{E782B3E7-8888-420A-9AD5-BAC8503DE233}" destId="{47BFEC49-EBC5-4B63-AE98-A0631638BE4D}" srcOrd="0" destOrd="0" presId="urn:microsoft.com/office/officeart/2005/8/layout/process4"/>
    <dgm:cxn modelId="{98A40222-0372-4C9A-A87B-D2BBB04982B0}" srcId="{93D9D739-D119-46BF-A8DF-4819552A1263}" destId="{D957E5A0-BEAD-4DF1-8F11-A3CD1FBA4669}" srcOrd="2" destOrd="0" parTransId="{E22F07B7-219F-4829-8BE5-0AAB7859C0AB}" sibTransId="{B8275320-C0BE-459B-A587-B4EB4E2F7F80}"/>
    <dgm:cxn modelId="{492A5D9A-6E95-494C-A4D7-A9F920CA5172}" srcId="{F7E38669-80ED-4EED-95C1-4682267E2049}" destId="{AF9FD1EA-62F4-45FD-887A-403B8CAFD5A9}" srcOrd="1" destOrd="0" parTransId="{3EFDADD9-395D-4A89-9D44-7ABD1BF0744C}" sibTransId="{CD518146-106C-48A9-BEB8-9990D715C994}"/>
    <dgm:cxn modelId="{A944D157-28CE-4A76-9EF7-91B233E16422}" type="presOf" srcId="{7F04FDF7-768B-4CE0-A1F6-1A6026FA9421}" destId="{65B1FA86-2643-478D-95CC-9EFF507A772E}" srcOrd="0" destOrd="0" presId="urn:microsoft.com/office/officeart/2005/8/layout/process4"/>
    <dgm:cxn modelId="{C11FCD37-0679-4410-BA10-1D082C924C07}" type="presOf" srcId="{AB64CC94-E225-4844-AAC7-A41672C5C798}" destId="{74DF6E19-A520-401F-B379-F2872C9112E5}" srcOrd="0" destOrd="0" presId="urn:microsoft.com/office/officeart/2005/8/layout/process4"/>
    <dgm:cxn modelId="{AB0ECDC5-4BCE-4EBA-A95F-41549F1824B7}" type="presOf" srcId="{390EEF77-F0C0-4351-AF49-6670938CDFBB}" destId="{04A6FCF5-3AEE-4402-81C4-F41B15EB8529}" srcOrd="0" destOrd="0" presId="urn:microsoft.com/office/officeart/2005/8/layout/process4"/>
    <dgm:cxn modelId="{75A46FDE-36BC-408C-9C38-1E998ADC14CB}" srcId="{F7E38669-80ED-4EED-95C1-4682267E2049}" destId="{93D9D739-D119-46BF-A8DF-4819552A1263}" srcOrd="2" destOrd="0" parTransId="{F893638A-6C45-4C27-8AB1-5331C3585B4F}" sibTransId="{190A8C97-3B2A-48AE-8E08-1A3962FE2FC1}"/>
    <dgm:cxn modelId="{B37900DD-C412-4B11-8C75-74F8C510630F}" type="presOf" srcId="{98B8E28F-338B-4165-9EA8-07B9DA2017AA}" destId="{5B82B02F-1DD7-4196-B779-D1FCC3A0360F}" srcOrd="0" destOrd="0" presId="urn:microsoft.com/office/officeart/2005/8/layout/process4"/>
    <dgm:cxn modelId="{DB3F84D8-9377-4E61-B557-E35FCBE3524C}" srcId="{AF9FD1EA-62F4-45FD-887A-403B8CAFD5A9}" destId="{390EEF77-F0C0-4351-AF49-6670938CDFBB}" srcOrd="2" destOrd="0" parTransId="{CFD9A58C-2B3E-4A6E-8EB2-73E6DC3F72C5}" sibTransId="{D91AD241-B648-4BBE-8066-2F60E6A9476C}"/>
    <dgm:cxn modelId="{982814BA-6267-49E1-872F-CED9BCC4A3AA}" srcId="{FA9E90FC-A84E-44B7-AA6D-F1C5AD4DE09B}" destId="{031A0840-C47D-4BF7-A353-EE1E94DC8E63}" srcOrd="1" destOrd="0" parTransId="{49FFDFB7-645B-4C82-A246-CC17D6021975}" sibTransId="{195519BC-0419-4247-BFA5-AF7E1B2EE984}"/>
    <dgm:cxn modelId="{4CCEEB64-1143-4293-9CB1-D13D68A7CC1C}" type="presOf" srcId="{E5C19F8B-8737-4FE0-AF23-25E103F5E93A}" destId="{C38C5356-E5FF-467A-8500-2259C64E904D}" srcOrd="0" destOrd="0" presId="urn:microsoft.com/office/officeart/2005/8/layout/process4"/>
    <dgm:cxn modelId="{1B9225D5-2500-47DA-A665-9325C94B65F7}" type="presOf" srcId="{D957E5A0-BEAD-4DF1-8F11-A3CD1FBA4669}" destId="{385AA59E-8D14-4964-A619-753A34905655}" srcOrd="0" destOrd="0" presId="urn:microsoft.com/office/officeart/2005/8/layout/process4"/>
    <dgm:cxn modelId="{9A8AE0F4-9990-40B1-A6F0-66970C7192DA}" type="presOf" srcId="{7F04FDF7-768B-4CE0-A1F6-1A6026FA9421}" destId="{3FAB920A-0E86-48DA-858F-713536EFB305}" srcOrd="1" destOrd="0" presId="urn:microsoft.com/office/officeart/2005/8/layout/process4"/>
    <dgm:cxn modelId="{79AB3C81-DBBE-4DAA-83D3-CF839851E7A3}" type="presOf" srcId="{031A0840-C47D-4BF7-A353-EE1E94DC8E63}" destId="{B32AFC02-F0E0-489A-8924-AB97D81C252C}" srcOrd="0" destOrd="0" presId="urn:microsoft.com/office/officeart/2005/8/layout/process4"/>
    <dgm:cxn modelId="{00D2ACE0-9E60-4E5C-8C6F-10EE8E46B9EE}" srcId="{FA9E90FC-A84E-44B7-AA6D-F1C5AD4DE09B}" destId="{E5C19F8B-8737-4FE0-AF23-25E103F5E93A}" srcOrd="0" destOrd="0" parTransId="{EBF681B3-B418-4C1D-92C1-A57D85070C20}" sibTransId="{9F8BDC39-32E9-47DF-A0BC-4218EA04B57D}"/>
    <dgm:cxn modelId="{8476C83F-D883-41AE-A5C1-F3AC1600A88B}" type="presOf" srcId="{A61D3576-8031-40AD-A509-BA2BF571A4FE}" destId="{B0662B9A-054B-4F9F-95A0-D7CFFB9F711C}" srcOrd="0" destOrd="0" presId="urn:microsoft.com/office/officeart/2005/8/layout/process4"/>
    <dgm:cxn modelId="{6BA58D17-6088-45B1-B155-559EF7D1D87F}" srcId="{93D9D739-D119-46BF-A8DF-4819552A1263}" destId="{2E204F2A-0BD7-4FB1-B0CB-CFDE69E052D2}" srcOrd="0" destOrd="0" parTransId="{34CD99D2-C861-4325-B35A-4B7DE87F94DD}" sibTransId="{804069FB-1302-47A5-9B58-DF5F3E27FB45}"/>
    <dgm:cxn modelId="{BF777FA5-F89D-476B-8B28-3EEF99736880}" type="presOf" srcId="{AF9FD1EA-62F4-45FD-887A-403B8CAFD5A9}" destId="{A05026F8-2875-42AB-99FF-BC0446376302}" srcOrd="1" destOrd="0" presId="urn:microsoft.com/office/officeart/2005/8/layout/process4"/>
    <dgm:cxn modelId="{6EB842EC-F57A-4FD4-B4A7-A5610970C7D3}" type="presOf" srcId="{93D9D739-D119-46BF-A8DF-4819552A1263}" destId="{EADDF54B-FC73-4281-BA9D-9878EE64ED7E}" srcOrd="1" destOrd="0" presId="urn:microsoft.com/office/officeart/2005/8/layout/process4"/>
    <dgm:cxn modelId="{C1641755-C866-481E-9935-8D3E76F77D62}" type="presOf" srcId="{FA9E90FC-A84E-44B7-AA6D-F1C5AD4DE09B}" destId="{E2F33D3B-E7E4-4D52-AD43-2C6B6AC2E9D0}" srcOrd="1" destOrd="0" presId="urn:microsoft.com/office/officeart/2005/8/layout/process4"/>
    <dgm:cxn modelId="{EEF44E4E-43C8-429F-B74C-E7CB7D868FD2}" type="presOf" srcId="{93D9D739-D119-46BF-A8DF-4819552A1263}" destId="{945F1842-A71B-446A-9764-D2DA3E27C7E1}" srcOrd="0" destOrd="0" presId="urn:microsoft.com/office/officeart/2005/8/layout/process4"/>
    <dgm:cxn modelId="{3050A1D4-CF25-466B-AE72-6C59FEB30B0F}" type="presOf" srcId="{8A1E260A-9F75-4B68-8629-B1B08903FC99}" destId="{3EB8D8BC-FD11-494D-8CAA-E5AB976C9289}" srcOrd="0" destOrd="0" presId="urn:microsoft.com/office/officeart/2005/8/layout/process4"/>
    <dgm:cxn modelId="{CFE76E85-14DB-453B-A1A2-D0DF08FE715F}" type="presOf" srcId="{70CC61CE-BFEC-4144-9DC4-0C4395F24DC1}" destId="{3319E3D5-96E7-4FF0-8E52-FC84CACE6816}" srcOrd="0" destOrd="0" presId="urn:microsoft.com/office/officeart/2005/8/layout/process4"/>
    <dgm:cxn modelId="{4BC8AB49-2061-4762-9D7C-D24B3D25247B}" srcId="{7F04FDF7-768B-4CE0-A1F6-1A6026FA9421}" destId="{980AAB37-11EE-4827-B226-57AE5DE8864E}" srcOrd="0" destOrd="0" parTransId="{8FEAA973-124E-4339-B5FC-1813D7A84F89}" sibTransId="{02062443-C75B-4606-ADA2-5725310D4A75}"/>
    <dgm:cxn modelId="{60D3E427-F4A8-4F2D-84D9-98BA16C30E2F}" type="presOf" srcId="{980AAB37-11EE-4827-B226-57AE5DE8864E}" destId="{DBBF7297-19E9-40A0-8331-40468BDDDAB3}" srcOrd="0" destOrd="0" presId="urn:microsoft.com/office/officeart/2005/8/layout/process4"/>
    <dgm:cxn modelId="{51E06F82-5F95-4DA5-8D0F-158E5BD25AE0}" type="presOf" srcId="{F7E38669-80ED-4EED-95C1-4682267E2049}" destId="{BEE6B745-B24D-4E0F-BCF5-A2E37E0D532A}" srcOrd="0" destOrd="0" presId="urn:microsoft.com/office/officeart/2005/8/layout/process4"/>
    <dgm:cxn modelId="{7BFD0B77-5EB4-401E-A2BC-09B978389872}" type="presOf" srcId="{2E204F2A-0BD7-4FB1-B0CB-CFDE69E052D2}" destId="{016AE3E7-8DAB-4060-A723-BFE4A8AD34DB}" srcOrd="0" destOrd="0" presId="urn:microsoft.com/office/officeart/2005/8/layout/process4"/>
    <dgm:cxn modelId="{20CE2DDA-8CB3-4F50-A526-D73529CF2468}" srcId="{F7E38669-80ED-4EED-95C1-4682267E2049}" destId="{70CC61CE-BFEC-4144-9DC4-0C4395F24DC1}" srcOrd="4" destOrd="0" parTransId="{97051F48-CCC4-44E7-84A0-33FEFC0BB5A8}" sibTransId="{BB851319-126A-4F89-AA9A-108C614E0520}"/>
    <dgm:cxn modelId="{61E956E1-08D1-400F-B06F-23BB852CF8F4}" srcId="{7F04FDF7-768B-4CE0-A1F6-1A6026FA9421}" destId="{8A1E260A-9F75-4B68-8629-B1B08903FC99}" srcOrd="2" destOrd="0" parTransId="{4A63518E-FD33-46F1-BC44-798723F2F098}" sibTransId="{A89D24B3-DABF-44B6-898F-FC1739B4FF32}"/>
    <dgm:cxn modelId="{20FC3A66-5D81-4687-8CEA-1DFC12771142}" type="presParOf" srcId="{BEE6B745-B24D-4E0F-BCF5-A2E37E0D532A}" destId="{985E710E-2D63-48DE-A9A6-FD2B76944773}" srcOrd="0" destOrd="0" presId="urn:microsoft.com/office/officeart/2005/8/layout/process4"/>
    <dgm:cxn modelId="{D9E8A924-FBFD-4303-BDBF-0D1E1B61B3B1}" type="presParOf" srcId="{985E710E-2D63-48DE-A9A6-FD2B76944773}" destId="{3319E3D5-96E7-4FF0-8E52-FC84CACE6816}" srcOrd="0" destOrd="0" presId="urn:microsoft.com/office/officeart/2005/8/layout/process4"/>
    <dgm:cxn modelId="{9C4804C4-C247-47B0-9F5A-6E39A6C90720}" type="presParOf" srcId="{BEE6B745-B24D-4E0F-BCF5-A2E37E0D532A}" destId="{89D6A2A7-939A-423C-A213-C01602DE3CE8}" srcOrd="1" destOrd="0" presId="urn:microsoft.com/office/officeart/2005/8/layout/process4"/>
    <dgm:cxn modelId="{E321F76B-1A7F-4FF4-AEF9-25364B17BD59}" type="presParOf" srcId="{BEE6B745-B24D-4E0F-BCF5-A2E37E0D532A}" destId="{13AB4860-CB01-4118-8037-777AF6FE7E78}" srcOrd="2" destOrd="0" presId="urn:microsoft.com/office/officeart/2005/8/layout/process4"/>
    <dgm:cxn modelId="{358F893F-4571-4FB0-BC4F-7DC720731D7E}" type="presParOf" srcId="{13AB4860-CB01-4118-8037-777AF6FE7E78}" destId="{8AA56B4D-BFA2-4267-9BE0-415752D67ED0}" srcOrd="0" destOrd="0" presId="urn:microsoft.com/office/officeart/2005/8/layout/process4"/>
    <dgm:cxn modelId="{3B06E722-0FC9-4592-81F3-332A1DEF6221}" type="presParOf" srcId="{13AB4860-CB01-4118-8037-777AF6FE7E78}" destId="{E2F33D3B-E7E4-4D52-AD43-2C6B6AC2E9D0}" srcOrd="1" destOrd="0" presId="urn:microsoft.com/office/officeart/2005/8/layout/process4"/>
    <dgm:cxn modelId="{0CBC9267-20CA-4831-B10E-29CCA525474C}" type="presParOf" srcId="{13AB4860-CB01-4118-8037-777AF6FE7E78}" destId="{512A1266-2B9F-4200-A8F6-C0EFA8962757}" srcOrd="2" destOrd="0" presId="urn:microsoft.com/office/officeart/2005/8/layout/process4"/>
    <dgm:cxn modelId="{65161701-8516-4D76-AD8C-0FA5454D6712}" type="presParOf" srcId="{512A1266-2B9F-4200-A8F6-C0EFA8962757}" destId="{C38C5356-E5FF-467A-8500-2259C64E904D}" srcOrd="0" destOrd="0" presId="urn:microsoft.com/office/officeart/2005/8/layout/process4"/>
    <dgm:cxn modelId="{74C7AF46-76B6-4B11-9982-221558D2A223}" type="presParOf" srcId="{512A1266-2B9F-4200-A8F6-C0EFA8962757}" destId="{B32AFC02-F0E0-489A-8924-AB97D81C252C}" srcOrd="1" destOrd="0" presId="urn:microsoft.com/office/officeart/2005/8/layout/process4"/>
    <dgm:cxn modelId="{1A07AA75-11A2-465F-9B10-08171ED1DED5}" type="presParOf" srcId="{512A1266-2B9F-4200-A8F6-C0EFA8962757}" destId="{B602267B-71D9-4709-B18F-6F354A79D60C}" srcOrd="2" destOrd="0" presId="urn:microsoft.com/office/officeart/2005/8/layout/process4"/>
    <dgm:cxn modelId="{4717CB0C-3DFE-4F26-A6D2-7CB15976A545}" type="presParOf" srcId="{BEE6B745-B24D-4E0F-BCF5-A2E37E0D532A}" destId="{32B1BD29-1F32-4D95-AB3F-ABF85EBC0312}" srcOrd="3" destOrd="0" presId="urn:microsoft.com/office/officeart/2005/8/layout/process4"/>
    <dgm:cxn modelId="{73DD61D9-90CF-41E7-98CE-8E61661F0043}" type="presParOf" srcId="{BEE6B745-B24D-4E0F-BCF5-A2E37E0D532A}" destId="{7FCB72C2-F6FF-4A58-9591-1A058E0AD644}" srcOrd="4" destOrd="0" presId="urn:microsoft.com/office/officeart/2005/8/layout/process4"/>
    <dgm:cxn modelId="{F10955EC-EC53-4572-9160-45C259A848A4}" type="presParOf" srcId="{7FCB72C2-F6FF-4A58-9591-1A058E0AD644}" destId="{945F1842-A71B-446A-9764-D2DA3E27C7E1}" srcOrd="0" destOrd="0" presId="urn:microsoft.com/office/officeart/2005/8/layout/process4"/>
    <dgm:cxn modelId="{F2AF521C-469C-4402-ABBE-C63F13029F92}" type="presParOf" srcId="{7FCB72C2-F6FF-4A58-9591-1A058E0AD644}" destId="{EADDF54B-FC73-4281-BA9D-9878EE64ED7E}" srcOrd="1" destOrd="0" presId="urn:microsoft.com/office/officeart/2005/8/layout/process4"/>
    <dgm:cxn modelId="{CC6C7E9D-8897-43E7-B7D7-E4D91C840EC0}" type="presParOf" srcId="{7FCB72C2-F6FF-4A58-9591-1A058E0AD644}" destId="{D7E22275-806F-4DD3-AADF-D125A4A44FC8}" srcOrd="2" destOrd="0" presId="urn:microsoft.com/office/officeart/2005/8/layout/process4"/>
    <dgm:cxn modelId="{0F71D424-0DBF-494C-9D6A-66E4E38C2AB3}" type="presParOf" srcId="{D7E22275-806F-4DD3-AADF-D125A4A44FC8}" destId="{016AE3E7-8DAB-4060-A723-BFE4A8AD34DB}" srcOrd="0" destOrd="0" presId="urn:microsoft.com/office/officeart/2005/8/layout/process4"/>
    <dgm:cxn modelId="{9D59E83F-4D1C-4D57-B282-D5D488C7B43D}" type="presParOf" srcId="{D7E22275-806F-4DD3-AADF-D125A4A44FC8}" destId="{B0662B9A-054B-4F9F-95A0-D7CFFB9F711C}" srcOrd="1" destOrd="0" presId="urn:microsoft.com/office/officeart/2005/8/layout/process4"/>
    <dgm:cxn modelId="{CE8AB24A-EB2A-4E40-BED3-5ABFFC6FB53F}" type="presParOf" srcId="{D7E22275-806F-4DD3-AADF-D125A4A44FC8}" destId="{385AA59E-8D14-4964-A619-753A34905655}" srcOrd="2" destOrd="0" presId="urn:microsoft.com/office/officeart/2005/8/layout/process4"/>
    <dgm:cxn modelId="{DB0D8921-2219-4293-A835-40A7091BFE72}" type="presParOf" srcId="{BEE6B745-B24D-4E0F-BCF5-A2E37E0D532A}" destId="{7B07EFCB-E1A4-45FC-80AE-4B32E7FEF8ED}" srcOrd="5" destOrd="0" presId="urn:microsoft.com/office/officeart/2005/8/layout/process4"/>
    <dgm:cxn modelId="{8D1186E1-AF3E-4865-BEB1-B1B3FAE97A4C}" type="presParOf" srcId="{BEE6B745-B24D-4E0F-BCF5-A2E37E0D532A}" destId="{74644533-9071-419B-BDE7-08B70A83422E}" srcOrd="6" destOrd="0" presId="urn:microsoft.com/office/officeart/2005/8/layout/process4"/>
    <dgm:cxn modelId="{F4B4A32A-7B8F-4681-BC93-B41F80117709}" type="presParOf" srcId="{74644533-9071-419B-BDE7-08B70A83422E}" destId="{ECE9A80D-3E86-4C3A-94F2-26B4F6DDC18A}" srcOrd="0" destOrd="0" presId="urn:microsoft.com/office/officeart/2005/8/layout/process4"/>
    <dgm:cxn modelId="{A1FAFDBB-7D73-4C46-B07B-F6A528C53487}" type="presParOf" srcId="{74644533-9071-419B-BDE7-08B70A83422E}" destId="{A05026F8-2875-42AB-99FF-BC0446376302}" srcOrd="1" destOrd="0" presId="urn:microsoft.com/office/officeart/2005/8/layout/process4"/>
    <dgm:cxn modelId="{DD5849C8-64A5-4E5C-BD42-A9FE4E802D6F}" type="presParOf" srcId="{74644533-9071-419B-BDE7-08B70A83422E}" destId="{D5B9B7A3-305D-4606-9E82-AC3F08D5EAFE}" srcOrd="2" destOrd="0" presId="urn:microsoft.com/office/officeart/2005/8/layout/process4"/>
    <dgm:cxn modelId="{BADBCF80-9033-450F-964A-E9C4A478073F}" type="presParOf" srcId="{D5B9B7A3-305D-4606-9E82-AC3F08D5EAFE}" destId="{47BFEC49-EBC5-4B63-AE98-A0631638BE4D}" srcOrd="0" destOrd="0" presId="urn:microsoft.com/office/officeart/2005/8/layout/process4"/>
    <dgm:cxn modelId="{F090914A-511F-452D-AA31-9AF88C3E475A}" type="presParOf" srcId="{D5B9B7A3-305D-4606-9E82-AC3F08D5EAFE}" destId="{74DF6E19-A520-401F-B379-F2872C9112E5}" srcOrd="1" destOrd="0" presId="urn:microsoft.com/office/officeart/2005/8/layout/process4"/>
    <dgm:cxn modelId="{5111EF6C-6429-47C8-AE7B-C0CC14B12883}" type="presParOf" srcId="{D5B9B7A3-305D-4606-9E82-AC3F08D5EAFE}" destId="{04A6FCF5-3AEE-4402-81C4-F41B15EB8529}" srcOrd="2" destOrd="0" presId="urn:microsoft.com/office/officeart/2005/8/layout/process4"/>
    <dgm:cxn modelId="{2E4BBFF6-A420-4759-BF97-4B155049B6C2}" type="presParOf" srcId="{BEE6B745-B24D-4E0F-BCF5-A2E37E0D532A}" destId="{DF72C165-DEBE-4EBC-88EA-067DF75E3E37}" srcOrd="7" destOrd="0" presId="urn:microsoft.com/office/officeart/2005/8/layout/process4"/>
    <dgm:cxn modelId="{B3830773-D8FA-41C3-984C-F88F010E1BC4}" type="presParOf" srcId="{BEE6B745-B24D-4E0F-BCF5-A2E37E0D532A}" destId="{0F173920-971E-4E2C-A60F-3CBC1A9594CA}" srcOrd="8" destOrd="0" presId="urn:microsoft.com/office/officeart/2005/8/layout/process4"/>
    <dgm:cxn modelId="{5AC8B5E1-2B95-4756-B905-1EA3CE9418F8}" type="presParOf" srcId="{0F173920-971E-4E2C-A60F-3CBC1A9594CA}" destId="{65B1FA86-2643-478D-95CC-9EFF507A772E}" srcOrd="0" destOrd="0" presId="urn:microsoft.com/office/officeart/2005/8/layout/process4"/>
    <dgm:cxn modelId="{85A32E06-AB32-4185-8C36-53704E768EBE}" type="presParOf" srcId="{0F173920-971E-4E2C-A60F-3CBC1A9594CA}" destId="{3FAB920A-0E86-48DA-858F-713536EFB305}" srcOrd="1" destOrd="0" presId="urn:microsoft.com/office/officeart/2005/8/layout/process4"/>
    <dgm:cxn modelId="{C9A838C7-A9E1-49F8-AED3-A915E7965254}" type="presParOf" srcId="{0F173920-971E-4E2C-A60F-3CBC1A9594CA}" destId="{8E4435D8-964D-415E-8339-F138EFD4E607}" srcOrd="2" destOrd="0" presId="urn:microsoft.com/office/officeart/2005/8/layout/process4"/>
    <dgm:cxn modelId="{8345A08B-3E54-4954-A434-AA4F166B5812}" type="presParOf" srcId="{8E4435D8-964D-415E-8339-F138EFD4E607}" destId="{DBBF7297-19E9-40A0-8331-40468BDDDAB3}" srcOrd="0" destOrd="0" presId="urn:microsoft.com/office/officeart/2005/8/layout/process4"/>
    <dgm:cxn modelId="{D7BE712E-8A08-4C06-911C-24EDC04F12DB}" type="presParOf" srcId="{8E4435D8-964D-415E-8339-F138EFD4E607}" destId="{5B82B02F-1DD7-4196-B779-D1FCC3A0360F}" srcOrd="1" destOrd="0" presId="urn:microsoft.com/office/officeart/2005/8/layout/process4"/>
    <dgm:cxn modelId="{708498A1-34EF-4CA1-A6EC-041B8FA1D42B}" type="presParOf" srcId="{8E4435D8-964D-415E-8339-F138EFD4E607}" destId="{3EB8D8BC-FD11-494D-8CAA-E5AB976C9289}"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740D9C1-8C44-48EB-9220-B7D2178727BD}" type="doc">
      <dgm:prSet loTypeId="urn:microsoft.com/office/officeart/2005/8/layout/default#3" loCatId="list" qsTypeId="urn:microsoft.com/office/officeart/2005/8/quickstyle/simple1" qsCatId="simple" csTypeId="urn:microsoft.com/office/officeart/2005/8/colors/colorful1#11" csCatId="colorful" phldr="1"/>
      <dgm:spPr/>
      <dgm:t>
        <a:bodyPr/>
        <a:lstStyle/>
        <a:p>
          <a:endParaRPr lang="es-MX"/>
        </a:p>
      </dgm:t>
    </dgm:pt>
    <dgm:pt modelId="{3F2C22E7-A4EF-40E1-B938-1A1B41632F6A}">
      <dgm:prSet phldrT="[Texto]" custT="1"/>
      <dgm:spPr/>
      <dgm:t>
        <a:bodyPr/>
        <a:lstStyle/>
        <a:p>
          <a:r>
            <a:rPr lang="es-MX" sz="2800" dirty="0" smtClean="0">
              <a:latin typeface="Trebuchet MS (Títulos)"/>
            </a:rPr>
            <a:t>Es de </a:t>
          </a:r>
          <a:r>
            <a:rPr lang="es-MX" sz="2800" smtClean="0">
              <a:latin typeface="Trebuchet MS (Títulos)"/>
            </a:rPr>
            <a:t>orden público</a:t>
          </a:r>
          <a:endParaRPr lang="es-MX" sz="2800" dirty="0">
            <a:latin typeface="Trebuchet MS (Títulos)"/>
          </a:endParaRPr>
        </a:p>
      </dgm:t>
    </dgm:pt>
    <dgm:pt modelId="{65E4C12F-D558-4DBF-A99A-183BB6BCFAB5}" type="parTrans" cxnId="{736E79C2-DB43-49A3-8C2D-A750ED9E56EC}">
      <dgm:prSet/>
      <dgm:spPr/>
      <dgm:t>
        <a:bodyPr/>
        <a:lstStyle/>
        <a:p>
          <a:endParaRPr lang="es-MX" sz="2800">
            <a:latin typeface="Trebuchet MS (Títulos)"/>
          </a:endParaRPr>
        </a:p>
      </dgm:t>
    </dgm:pt>
    <dgm:pt modelId="{9B64ADB0-F662-4F44-B518-C8C8CFE480B1}" type="sibTrans" cxnId="{736E79C2-DB43-49A3-8C2D-A750ED9E56EC}">
      <dgm:prSet/>
      <dgm:spPr/>
      <dgm:t>
        <a:bodyPr/>
        <a:lstStyle/>
        <a:p>
          <a:endParaRPr lang="es-MX" sz="2800">
            <a:latin typeface="Trebuchet MS (Títulos)"/>
          </a:endParaRPr>
        </a:p>
      </dgm:t>
    </dgm:pt>
    <dgm:pt modelId="{8615B892-8022-4DE3-815A-A59920A9B8DE}">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2800" dirty="0" smtClean="0">
              <a:latin typeface="Trebuchet MS (Títulos)"/>
            </a:rPr>
            <a:t>Reglamentaria del artículo 6° y 16 de la Constitución Política de los Estados Unidos Mexicanos. </a:t>
          </a:r>
        </a:p>
      </dgm:t>
    </dgm:pt>
    <dgm:pt modelId="{BFB13427-7DFA-4E97-8FB1-C5B2F76A2D6C}" type="parTrans" cxnId="{1B2043A2-FA74-4D5F-82A7-85780DBC6084}">
      <dgm:prSet/>
      <dgm:spPr/>
      <dgm:t>
        <a:bodyPr/>
        <a:lstStyle/>
        <a:p>
          <a:endParaRPr lang="es-MX" sz="2800">
            <a:latin typeface="Trebuchet MS (Títulos)"/>
          </a:endParaRPr>
        </a:p>
      </dgm:t>
    </dgm:pt>
    <dgm:pt modelId="{F3E4046C-47FA-4399-8559-BE203EFEF3B0}" type="sibTrans" cxnId="{1B2043A2-FA74-4D5F-82A7-85780DBC6084}">
      <dgm:prSet/>
      <dgm:spPr/>
      <dgm:t>
        <a:bodyPr/>
        <a:lstStyle/>
        <a:p>
          <a:endParaRPr lang="es-MX" sz="2800">
            <a:latin typeface="Trebuchet MS (Títulos)"/>
          </a:endParaRPr>
        </a:p>
      </dgm:t>
    </dgm:pt>
    <dgm:pt modelId="{C1D555ED-3525-4642-900A-2DDDD9420CD4}">
      <dgm:prSet phldrT="[Texto]" custT="1"/>
      <dgm:spPr/>
      <dgm:t>
        <a:bodyPr/>
        <a:lstStyle/>
        <a:p>
          <a:r>
            <a:rPr lang="es-MX" sz="2800" dirty="0" smtClean="0">
              <a:latin typeface="Trebuchet MS (Títulos)"/>
            </a:rPr>
            <a:t>Reglamentaria 4° párrafo tercero, 9° y 15 fracción IX de la Constitución Política del Estado de Jalisco. </a:t>
          </a:r>
          <a:endParaRPr lang="es-MX" sz="2800" dirty="0">
            <a:latin typeface="Trebuchet MS (Títulos)"/>
          </a:endParaRPr>
        </a:p>
      </dgm:t>
    </dgm:pt>
    <dgm:pt modelId="{BA158AD9-AF98-4905-9011-3B02B1412FD1}" type="parTrans" cxnId="{D0B638EC-2C60-47F0-87D7-4953759E8DE8}">
      <dgm:prSet/>
      <dgm:spPr/>
      <dgm:t>
        <a:bodyPr/>
        <a:lstStyle/>
        <a:p>
          <a:endParaRPr lang="es-MX" sz="2800">
            <a:latin typeface="Trebuchet MS (Títulos)"/>
          </a:endParaRPr>
        </a:p>
      </dgm:t>
    </dgm:pt>
    <dgm:pt modelId="{48C58644-A138-446A-B8FA-1DC0522EE6AB}" type="sibTrans" cxnId="{D0B638EC-2C60-47F0-87D7-4953759E8DE8}">
      <dgm:prSet/>
      <dgm:spPr/>
      <dgm:t>
        <a:bodyPr/>
        <a:lstStyle/>
        <a:p>
          <a:endParaRPr lang="es-MX" sz="2800">
            <a:latin typeface="Trebuchet MS (Títulos)"/>
          </a:endParaRPr>
        </a:p>
      </dgm:t>
    </dgm:pt>
    <dgm:pt modelId="{A8BF0476-818A-4B57-854A-ECC0B1AECBC6}" type="pres">
      <dgm:prSet presAssocID="{7740D9C1-8C44-48EB-9220-B7D2178727BD}" presName="diagram" presStyleCnt="0">
        <dgm:presLayoutVars>
          <dgm:dir/>
          <dgm:resizeHandles val="exact"/>
        </dgm:presLayoutVars>
      </dgm:prSet>
      <dgm:spPr/>
      <dgm:t>
        <a:bodyPr/>
        <a:lstStyle/>
        <a:p>
          <a:endParaRPr lang="es-MX"/>
        </a:p>
      </dgm:t>
    </dgm:pt>
    <dgm:pt modelId="{A74E1DE6-0B13-4C61-A67F-B66A81EBCE15}" type="pres">
      <dgm:prSet presAssocID="{3F2C22E7-A4EF-40E1-B938-1A1B41632F6A}" presName="node" presStyleLbl="node1" presStyleIdx="0" presStyleCnt="3" custScaleX="61629" custScaleY="49009" custLinFactNeighborX="-16166" custLinFactNeighborY="4427">
        <dgm:presLayoutVars>
          <dgm:bulletEnabled val="1"/>
        </dgm:presLayoutVars>
      </dgm:prSet>
      <dgm:spPr/>
      <dgm:t>
        <a:bodyPr/>
        <a:lstStyle/>
        <a:p>
          <a:endParaRPr lang="es-MX"/>
        </a:p>
      </dgm:t>
    </dgm:pt>
    <dgm:pt modelId="{2A5873E4-3528-4E87-A66B-A8B797FD4A1C}" type="pres">
      <dgm:prSet presAssocID="{9B64ADB0-F662-4F44-B518-C8C8CFE480B1}" presName="sibTrans" presStyleCnt="0"/>
      <dgm:spPr/>
      <dgm:t>
        <a:bodyPr/>
        <a:lstStyle/>
        <a:p>
          <a:endParaRPr lang="es-MX"/>
        </a:p>
      </dgm:t>
    </dgm:pt>
    <dgm:pt modelId="{AC4DB2C5-C77D-4E8B-B698-CD35A5D68722}" type="pres">
      <dgm:prSet presAssocID="{8615B892-8022-4DE3-815A-A59920A9B8DE}" presName="node" presStyleLbl="node1" presStyleIdx="1" presStyleCnt="3" custScaleY="67703" custLinFactNeighborX="4701" custLinFactNeighborY="10525">
        <dgm:presLayoutVars>
          <dgm:bulletEnabled val="1"/>
        </dgm:presLayoutVars>
      </dgm:prSet>
      <dgm:spPr/>
      <dgm:t>
        <a:bodyPr/>
        <a:lstStyle/>
        <a:p>
          <a:endParaRPr lang="es-MX"/>
        </a:p>
      </dgm:t>
    </dgm:pt>
    <dgm:pt modelId="{2F1AC583-36F1-4E3F-A32E-7BCE913494F7}" type="pres">
      <dgm:prSet presAssocID="{F3E4046C-47FA-4399-8559-BE203EFEF3B0}" presName="sibTrans" presStyleCnt="0"/>
      <dgm:spPr/>
      <dgm:t>
        <a:bodyPr/>
        <a:lstStyle/>
        <a:p>
          <a:endParaRPr lang="es-MX"/>
        </a:p>
      </dgm:t>
    </dgm:pt>
    <dgm:pt modelId="{200E380E-332A-4C33-B698-41EC52BDD4C0}" type="pres">
      <dgm:prSet presAssocID="{C1D555ED-3525-4642-900A-2DDDD9420CD4}" presName="node" presStyleLbl="node1" presStyleIdx="2" presStyleCnt="3" custScaleY="70556" custLinFactNeighborX="-582" custLinFactNeighborY="12507">
        <dgm:presLayoutVars>
          <dgm:bulletEnabled val="1"/>
        </dgm:presLayoutVars>
      </dgm:prSet>
      <dgm:spPr/>
      <dgm:t>
        <a:bodyPr/>
        <a:lstStyle/>
        <a:p>
          <a:endParaRPr lang="es-MX"/>
        </a:p>
      </dgm:t>
    </dgm:pt>
  </dgm:ptLst>
  <dgm:cxnLst>
    <dgm:cxn modelId="{1B2043A2-FA74-4D5F-82A7-85780DBC6084}" srcId="{7740D9C1-8C44-48EB-9220-B7D2178727BD}" destId="{8615B892-8022-4DE3-815A-A59920A9B8DE}" srcOrd="1" destOrd="0" parTransId="{BFB13427-7DFA-4E97-8FB1-C5B2F76A2D6C}" sibTransId="{F3E4046C-47FA-4399-8559-BE203EFEF3B0}"/>
    <dgm:cxn modelId="{72039FFE-90DA-473B-99B6-17449DF643BF}" type="presOf" srcId="{3F2C22E7-A4EF-40E1-B938-1A1B41632F6A}" destId="{A74E1DE6-0B13-4C61-A67F-B66A81EBCE15}" srcOrd="0" destOrd="0" presId="urn:microsoft.com/office/officeart/2005/8/layout/default#3"/>
    <dgm:cxn modelId="{136FBFC3-3439-4784-A76D-C7F7B9D159CA}" type="presOf" srcId="{7740D9C1-8C44-48EB-9220-B7D2178727BD}" destId="{A8BF0476-818A-4B57-854A-ECC0B1AECBC6}" srcOrd="0" destOrd="0" presId="urn:microsoft.com/office/officeart/2005/8/layout/default#3"/>
    <dgm:cxn modelId="{FA8A96D0-2AF2-4FB7-95C0-B060676EBDC0}" type="presOf" srcId="{C1D555ED-3525-4642-900A-2DDDD9420CD4}" destId="{200E380E-332A-4C33-B698-41EC52BDD4C0}" srcOrd="0" destOrd="0" presId="urn:microsoft.com/office/officeart/2005/8/layout/default#3"/>
    <dgm:cxn modelId="{B44E48E3-28CA-4C89-9699-66E7CE2E823A}" type="presOf" srcId="{8615B892-8022-4DE3-815A-A59920A9B8DE}" destId="{AC4DB2C5-C77D-4E8B-B698-CD35A5D68722}" srcOrd="0" destOrd="0" presId="urn:microsoft.com/office/officeart/2005/8/layout/default#3"/>
    <dgm:cxn modelId="{D0B638EC-2C60-47F0-87D7-4953759E8DE8}" srcId="{7740D9C1-8C44-48EB-9220-B7D2178727BD}" destId="{C1D555ED-3525-4642-900A-2DDDD9420CD4}" srcOrd="2" destOrd="0" parTransId="{BA158AD9-AF98-4905-9011-3B02B1412FD1}" sibTransId="{48C58644-A138-446A-B8FA-1DC0522EE6AB}"/>
    <dgm:cxn modelId="{736E79C2-DB43-49A3-8C2D-A750ED9E56EC}" srcId="{7740D9C1-8C44-48EB-9220-B7D2178727BD}" destId="{3F2C22E7-A4EF-40E1-B938-1A1B41632F6A}" srcOrd="0" destOrd="0" parTransId="{65E4C12F-D558-4DBF-A99A-183BB6BCFAB5}" sibTransId="{9B64ADB0-F662-4F44-B518-C8C8CFE480B1}"/>
    <dgm:cxn modelId="{F030E674-F52F-467A-8442-5E552F2D7A78}" type="presParOf" srcId="{A8BF0476-818A-4B57-854A-ECC0B1AECBC6}" destId="{A74E1DE6-0B13-4C61-A67F-B66A81EBCE15}" srcOrd="0" destOrd="0" presId="urn:microsoft.com/office/officeart/2005/8/layout/default#3"/>
    <dgm:cxn modelId="{9DBB5173-3EEF-4ABB-90C4-15D825D86C94}" type="presParOf" srcId="{A8BF0476-818A-4B57-854A-ECC0B1AECBC6}" destId="{2A5873E4-3528-4E87-A66B-A8B797FD4A1C}" srcOrd="1" destOrd="0" presId="urn:microsoft.com/office/officeart/2005/8/layout/default#3"/>
    <dgm:cxn modelId="{0866EBBD-A254-467A-8750-1016DFE2C9C2}" type="presParOf" srcId="{A8BF0476-818A-4B57-854A-ECC0B1AECBC6}" destId="{AC4DB2C5-C77D-4E8B-B698-CD35A5D68722}" srcOrd="2" destOrd="0" presId="urn:microsoft.com/office/officeart/2005/8/layout/default#3"/>
    <dgm:cxn modelId="{A23AC641-BE36-4C09-845A-E7BBF612B6E7}" type="presParOf" srcId="{A8BF0476-818A-4B57-854A-ECC0B1AECBC6}" destId="{2F1AC583-36F1-4E3F-A32E-7BCE913494F7}" srcOrd="3" destOrd="0" presId="urn:microsoft.com/office/officeart/2005/8/layout/default#3"/>
    <dgm:cxn modelId="{83D72585-9662-48C6-BE0F-7E25332A8584}" type="presParOf" srcId="{A8BF0476-818A-4B57-854A-ECC0B1AECBC6}" destId="{200E380E-332A-4C33-B698-41EC52BDD4C0}" srcOrd="4"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CEBC8AB-12F8-4E5C-B0D3-1C80F073BBB7}" type="doc">
      <dgm:prSet loTypeId="urn:microsoft.com/office/officeart/2005/8/layout/process2" loCatId="process" qsTypeId="urn:microsoft.com/office/officeart/2005/8/quickstyle/simple2" qsCatId="simple" csTypeId="urn:microsoft.com/office/officeart/2005/8/colors/accent2_1" csCatId="accent2" phldr="1"/>
      <dgm:spPr/>
    </dgm:pt>
    <dgm:pt modelId="{3FDB7FFD-47A8-4BAA-AAA2-1DA6FA5B8F29}">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2800" dirty="0" smtClean="0">
              <a:latin typeface="Trebuchet MS (Títulos)"/>
            </a:rPr>
            <a:t>Como bien del dominio público en poder del Estado, cuya titularidad reside en la sociedad, misma que tendrá en todo momento la facultad de disponer de ella para los fines que considere.</a:t>
          </a:r>
        </a:p>
        <a:p>
          <a:pPr defTabSz="1555750">
            <a:lnSpc>
              <a:spcPct val="90000"/>
            </a:lnSpc>
            <a:spcBef>
              <a:spcPct val="0"/>
            </a:spcBef>
            <a:spcAft>
              <a:spcPct val="35000"/>
            </a:spcAft>
          </a:pPr>
          <a:endParaRPr lang="es-MX" sz="2800" dirty="0">
            <a:latin typeface="Trebuchet MS (Títulos)"/>
          </a:endParaRPr>
        </a:p>
      </dgm:t>
    </dgm:pt>
    <dgm:pt modelId="{4546E062-DE8F-46CC-8178-3CBDEF13EBAC}" type="parTrans" cxnId="{A9A0A1F8-338F-4879-AF8A-C262BA5E6D6F}">
      <dgm:prSet/>
      <dgm:spPr/>
      <dgm:t>
        <a:bodyPr/>
        <a:lstStyle/>
        <a:p>
          <a:endParaRPr lang="es-MX">
            <a:latin typeface="Trebuchet MS (Títulos)"/>
          </a:endParaRPr>
        </a:p>
      </dgm:t>
    </dgm:pt>
    <dgm:pt modelId="{9633D1BB-1949-4D9B-A3DF-B4C5B65F6D3A}" type="sibTrans" cxnId="{A9A0A1F8-338F-4879-AF8A-C262BA5E6D6F}">
      <dgm:prSet/>
      <dgm:spPr/>
      <dgm:t>
        <a:bodyPr/>
        <a:lstStyle/>
        <a:p>
          <a:endParaRPr lang="es-MX">
            <a:latin typeface="Trebuchet MS (Títulos)"/>
          </a:endParaRPr>
        </a:p>
      </dgm:t>
    </dgm:pt>
    <dgm:pt modelId="{4B456FBC-ADC0-452D-B414-D5F876EBF527}">
      <dgm:prSet phldrT="[Texto]"/>
      <dgm:spPr/>
      <dgm:t>
        <a:bodyPr/>
        <a:lstStyle/>
        <a:p>
          <a:r>
            <a:rPr lang="es-MX" dirty="0" smtClean="0">
              <a:latin typeface="Trebuchet MS (Títulos)"/>
            </a:rPr>
            <a:t>Considera a la Información </a:t>
          </a:r>
          <a:endParaRPr lang="es-MX" dirty="0">
            <a:latin typeface="Trebuchet MS (Títulos)"/>
          </a:endParaRPr>
        </a:p>
      </dgm:t>
    </dgm:pt>
    <dgm:pt modelId="{A2A790EA-9BAB-4A7A-9BDD-EA91CC2BC722}" type="sibTrans" cxnId="{6B2F0AF9-6EED-4E2D-83F5-3AD15459F2AE}">
      <dgm:prSet/>
      <dgm:spPr/>
      <dgm:t>
        <a:bodyPr/>
        <a:lstStyle/>
        <a:p>
          <a:endParaRPr lang="es-MX">
            <a:latin typeface="Trebuchet MS (Títulos)"/>
          </a:endParaRPr>
        </a:p>
      </dgm:t>
    </dgm:pt>
    <dgm:pt modelId="{DF5BCDB0-5E36-4CEA-98CF-7772E3E88338}" type="parTrans" cxnId="{6B2F0AF9-6EED-4E2D-83F5-3AD15459F2AE}">
      <dgm:prSet/>
      <dgm:spPr/>
      <dgm:t>
        <a:bodyPr/>
        <a:lstStyle/>
        <a:p>
          <a:endParaRPr lang="es-MX">
            <a:latin typeface="Trebuchet MS (Títulos)"/>
          </a:endParaRPr>
        </a:p>
      </dgm:t>
    </dgm:pt>
    <dgm:pt modelId="{0C5242E2-BCCB-45CB-953A-70A931D906F9}" type="pres">
      <dgm:prSet presAssocID="{9CEBC8AB-12F8-4E5C-B0D3-1C80F073BBB7}" presName="linearFlow" presStyleCnt="0">
        <dgm:presLayoutVars>
          <dgm:resizeHandles val="exact"/>
        </dgm:presLayoutVars>
      </dgm:prSet>
      <dgm:spPr/>
    </dgm:pt>
    <dgm:pt modelId="{1B3B03BE-0505-45A2-A681-6D2627FD099B}" type="pres">
      <dgm:prSet presAssocID="{4B456FBC-ADC0-452D-B414-D5F876EBF527}" presName="node" presStyleLbl="node1" presStyleIdx="0" presStyleCnt="2" custScaleY="27833">
        <dgm:presLayoutVars>
          <dgm:bulletEnabled val="1"/>
        </dgm:presLayoutVars>
      </dgm:prSet>
      <dgm:spPr/>
      <dgm:t>
        <a:bodyPr/>
        <a:lstStyle/>
        <a:p>
          <a:endParaRPr lang="es-MX"/>
        </a:p>
      </dgm:t>
    </dgm:pt>
    <dgm:pt modelId="{CF291BAB-AE5B-45A6-AF42-03431269E64B}" type="pres">
      <dgm:prSet presAssocID="{A2A790EA-9BAB-4A7A-9BDD-EA91CC2BC722}" presName="sibTrans" presStyleLbl="sibTrans2D1" presStyleIdx="0" presStyleCnt="1"/>
      <dgm:spPr/>
      <dgm:t>
        <a:bodyPr/>
        <a:lstStyle/>
        <a:p>
          <a:endParaRPr lang="es-MX"/>
        </a:p>
      </dgm:t>
    </dgm:pt>
    <dgm:pt modelId="{9A377E07-5710-429E-855A-0E12729C5BFB}" type="pres">
      <dgm:prSet presAssocID="{A2A790EA-9BAB-4A7A-9BDD-EA91CC2BC722}" presName="connectorText" presStyleLbl="sibTrans2D1" presStyleIdx="0" presStyleCnt="1"/>
      <dgm:spPr/>
      <dgm:t>
        <a:bodyPr/>
        <a:lstStyle/>
        <a:p>
          <a:endParaRPr lang="es-MX"/>
        </a:p>
      </dgm:t>
    </dgm:pt>
    <dgm:pt modelId="{4E1F5DE0-BE38-4CE7-A343-957A93351F63}" type="pres">
      <dgm:prSet presAssocID="{3FDB7FFD-47A8-4BAA-AAA2-1DA6FA5B8F29}" presName="node" presStyleLbl="node1" presStyleIdx="1" presStyleCnt="2" custScaleX="104257">
        <dgm:presLayoutVars>
          <dgm:bulletEnabled val="1"/>
        </dgm:presLayoutVars>
      </dgm:prSet>
      <dgm:spPr/>
      <dgm:t>
        <a:bodyPr/>
        <a:lstStyle/>
        <a:p>
          <a:endParaRPr lang="es-MX"/>
        </a:p>
      </dgm:t>
    </dgm:pt>
  </dgm:ptLst>
  <dgm:cxnLst>
    <dgm:cxn modelId="{4CE535B8-0C89-4C48-AD28-36C689EC568D}" type="presOf" srcId="{A2A790EA-9BAB-4A7A-9BDD-EA91CC2BC722}" destId="{CF291BAB-AE5B-45A6-AF42-03431269E64B}" srcOrd="0" destOrd="0" presId="urn:microsoft.com/office/officeart/2005/8/layout/process2"/>
    <dgm:cxn modelId="{657BA9F8-A4A9-476E-BFA8-0776019744E0}" type="presOf" srcId="{3FDB7FFD-47A8-4BAA-AAA2-1DA6FA5B8F29}" destId="{4E1F5DE0-BE38-4CE7-A343-957A93351F63}" srcOrd="0" destOrd="0" presId="urn:microsoft.com/office/officeart/2005/8/layout/process2"/>
    <dgm:cxn modelId="{6B2F0AF9-6EED-4E2D-83F5-3AD15459F2AE}" srcId="{9CEBC8AB-12F8-4E5C-B0D3-1C80F073BBB7}" destId="{4B456FBC-ADC0-452D-B414-D5F876EBF527}" srcOrd="0" destOrd="0" parTransId="{DF5BCDB0-5E36-4CEA-98CF-7772E3E88338}" sibTransId="{A2A790EA-9BAB-4A7A-9BDD-EA91CC2BC722}"/>
    <dgm:cxn modelId="{A9A0A1F8-338F-4879-AF8A-C262BA5E6D6F}" srcId="{9CEBC8AB-12F8-4E5C-B0D3-1C80F073BBB7}" destId="{3FDB7FFD-47A8-4BAA-AAA2-1DA6FA5B8F29}" srcOrd="1" destOrd="0" parTransId="{4546E062-DE8F-46CC-8178-3CBDEF13EBAC}" sibTransId="{9633D1BB-1949-4D9B-A3DF-B4C5B65F6D3A}"/>
    <dgm:cxn modelId="{58FC2501-1C8B-437F-9C21-ADBDEBE54CFD}" type="presOf" srcId="{A2A790EA-9BAB-4A7A-9BDD-EA91CC2BC722}" destId="{9A377E07-5710-429E-855A-0E12729C5BFB}" srcOrd="1" destOrd="0" presId="urn:microsoft.com/office/officeart/2005/8/layout/process2"/>
    <dgm:cxn modelId="{316724BA-DA50-4FE3-8480-64D126BFAA95}" type="presOf" srcId="{4B456FBC-ADC0-452D-B414-D5F876EBF527}" destId="{1B3B03BE-0505-45A2-A681-6D2627FD099B}" srcOrd="0" destOrd="0" presId="urn:microsoft.com/office/officeart/2005/8/layout/process2"/>
    <dgm:cxn modelId="{50405A3A-E476-44B9-ABE9-5833A4688694}" type="presOf" srcId="{9CEBC8AB-12F8-4E5C-B0D3-1C80F073BBB7}" destId="{0C5242E2-BCCB-45CB-953A-70A931D906F9}" srcOrd="0" destOrd="0" presId="urn:microsoft.com/office/officeart/2005/8/layout/process2"/>
    <dgm:cxn modelId="{AF74CAE3-3B2F-4451-A4BE-B9C0C26E3B6D}" type="presParOf" srcId="{0C5242E2-BCCB-45CB-953A-70A931D906F9}" destId="{1B3B03BE-0505-45A2-A681-6D2627FD099B}" srcOrd="0" destOrd="0" presId="urn:microsoft.com/office/officeart/2005/8/layout/process2"/>
    <dgm:cxn modelId="{20268321-9DEE-4BE6-B306-72580E4CF669}" type="presParOf" srcId="{0C5242E2-BCCB-45CB-953A-70A931D906F9}" destId="{CF291BAB-AE5B-45A6-AF42-03431269E64B}" srcOrd="1" destOrd="0" presId="urn:microsoft.com/office/officeart/2005/8/layout/process2"/>
    <dgm:cxn modelId="{152894AC-5318-4DD2-99BE-497564C62ED8}" type="presParOf" srcId="{CF291BAB-AE5B-45A6-AF42-03431269E64B}" destId="{9A377E07-5710-429E-855A-0E12729C5BFB}" srcOrd="0" destOrd="0" presId="urn:microsoft.com/office/officeart/2005/8/layout/process2"/>
    <dgm:cxn modelId="{3E642DBE-E6C4-4015-A635-9A1EDCEFEC81}" type="presParOf" srcId="{0C5242E2-BCCB-45CB-953A-70A931D906F9}" destId="{4E1F5DE0-BE38-4CE7-A343-957A93351F63}"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FCD897A-B8C3-413E-A121-BB7FDB1ED41D}" type="doc">
      <dgm:prSet loTypeId="urn:microsoft.com/office/officeart/2011/layout/HexagonRadial" loCatId="cycle" qsTypeId="urn:microsoft.com/office/officeart/2005/8/quickstyle/simple2" qsCatId="simple" csTypeId="urn:microsoft.com/office/officeart/2005/8/colors/accent2_1" csCatId="accent2" phldr="1"/>
      <dgm:spPr/>
      <dgm:t>
        <a:bodyPr/>
        <a:lstStyle/>
        <a:p>
          <a:endParaRPr lang="es-MX"/>
        </a:p>
      </dgm:t>
    </dgm:pt>
    <dgm:pt modelId="{5E84911A-C7AC-4E3A-A2C0-E79CD5F52A6D}">
      <dgm:prSet phldrT="[Texto]" custT="1"/>
      <dgm:spPr/>
      <dgm:t>
        <a:bodyPr/>
        <a:lstStyle/>
        <a:p>
          <a:r>
            <a:rPr lang="es-MX" sz="2800" dirty="0" smtClean="0">
              <a:latin typeface="Trebuchet MS (Títulos)"/>
            </a:rPr>
            <a:t>Objetivos</a:t>
          </a:r>
          <a:endParaRPr lang="es-MX" sz="2800" dirty="0">
            <a:latin typeface="Trebuchet MS (Títulos)"/>
          </a:endParaRPr>
        </a:p>
      </dgm:t>
    </dgm:pt>
    <dgm:pt modelId="{D39F805D-6ED1-4B06-8AF8-79C37F5A3C93}" type="parTrans" cxnId="{C9BB2DBB-8D45-436F-8BEA-728B0E8FAEF2}">
      <dgm:prSet/>
      <dgm:spPr/>
      <dgm:t>
        <a:bodyPr/>
        <a:lstStyle/>
        <a:p>
          <a:endParaRPr lang="es-MX" sz="2400">
            <a:latin typeface="Trebuchet MS (Títulos)"/>
          </a:endParaRPr>
        </a:p>
      </dgm:t>
    </dgm:pt>
    <dgm:pt modelId="{3174303A-5685-4F24-B31F-635BD56B9C73}" type="sibTrans" cxnId="{C9BB2DBB-8D45-436F-8BEA-728B0E8FAEF2}">
      <dgm:prSet/>
      <dgm:spPr/>
      <dgm:t>
        <a:bodyPr/>
        <a:lstStyle/>
        <a:p>
          <a:endParaRPr lang="es-MX" sz="2400">
            <a:latin typeface="Trebuchet MS (Títulos)"/>
          </a:endParaRPr>
        </a:p>
      </dgm:t>
    </dgm:pt>
    <dgm:pt modelId="{2529EE25-A9C5-4892-BCA0-16648E2BE4F0}">
      <dgm:prSet phldrT="[Texto]" custT="1"/>
      <dgm:spPr/>
      <dgm:t>
        <a:bodyPr/>
        <a:lstStyle/>
        <a:p>
          <a:r>
            <a:rPr lang="es-MX" sz="1400" dirty="0" smtClean="0">
              <a:latin typeface="Trebuchet MS (Títulos)"/>
            </a:rPr>
            <a:t>Reconocer el derecho a la información como un derecho humano y fundamental</a:t>
          </a:r>
          <a:endParaRPr lang="es-MX" sz="1400" dirty="0">
            <a:latin typeface="Trebuchet MS (Títulos)"/>
          </a:endParaRPr>
        </a:p>
      </dgm:t>
    </dgm:pt>
    <dgm:pt modelId="{31BF0F9D-B787-49C8-80F0-7772E9DF3114}" type="parTrans" cxnId="{2EB781C8-35B9-4F48-83DB-E717E7486173}">
      <dgm:prSet/>
      <dgm:spPr/>
      <dgm:t>
        <a:bodyPr/>
        <a:lstStyle/>
        <a:p>
          <a:endParaRPr lang="es-MX" sz="2400">
            <a:latin typeface="Trebuchet MS (Títulos)"/>
          </a:endParaRPr>
        </a:p>
      </dgm:t>
    </dgm:pt>
    <dgm:pt modelId="{09991737-7ED6-4EF5-9F0E-AB9A14DDC3B8}" type="sibTrans" cxnId="{2EB781C8-35B9-4F48-83DB-E717E7486173}">
      <dgm:prSet/>
      <dgm:spPr/>
      <dgm:t>
        <a:bodyPr/>
        <a:lstStyle/>
        <a:p>
          <a:endParaRPr lang="es-MX" sz="2400">
            <a:latin typeface="Trebuchet MS (Títulos)"/>
          </a:endParaRPr>
        </a:p>
      </dgm:t>
    </dgm:pt>
    <dgm:pt modelId="{F8854C32-F95A-488A-8D3B-900098D332AA}">
      <dgm:prSet phldrT="[Texto]" custT="1"/>
      <dgm:spPr/>
      <dgm:t>
        <a:bodyPr/>
        <a:lstStyle/>
        <a:p>
          <a:r>
            <a:rPr lang="es-MX" sz="1400" dirty="0" smtClean="0">
              <a:latin typeface="Trebuchet MS (Títulos)"/>
            </a:rPr>
            <a:t>Transparentar el ejercicio de la función pública, la rendición de cuentas</a:t>
          </a:r>
          <a:endParaRPr lang="es-MX" sz="1400" dirty="0">
            <a:latin typeface="Trebuchet MS (Títulos)"/>
          </a:endParaRPr>
        </a:p>
      </dgm:t>
    </dgm:pt>
    <dgm:pt modelId="{6247EE65-C786-411B-A351-1457C1CF7931}" type="parTrans" cxnId="{0962EA52-13D9-4A97-94A7-7067176AE74E}">
      <dgm:prSet/>
      <dgm:spPr/>
      <dgm:t>
        <a:bodyPr/>
        <a:lstStyle/>
        <a:p>
          <a:endParaRPr lang="es-MX" sz="2400">
            <a:latin typeface="Trebuchet MS (Títulos)"/>
          </a:endParaRPr>
        </a:p>
      </dgm:t>
    </dgm:pt>
    <dgm:pt modelId="{B71EBC22-D012-44E1-980A-7CC6174C675A}" type="sibTrans" cxnId="{0962EA52-13D9-4A97-94A7-7067176AE74E}">
      <dgm:prSet/>
      <dgm:spPr/>
      <dgm:t>
        <a:bodyPr/>
        <a:lstStyle/>
        <a:p>
          <a:endParaRPr lang="es-MX" sz="2400">
            <a:latin typeface="Trebuchet MS (Títulos)"/>
          </a:endParaRPr>
        </a:p>
      </dgm:t>
    </dgm:pt>
    <dgm:pt modelId="{9AB260C5-9B35-4523-9E63-5D71450A0C5C}">
      <dgm:prSet phldrT="[Texto]" custT="1"/>
      <dgm:spPr/>
      <dgm:t>
        <a:bodyPr/>
        <a:lstStyle/>
        <a:p>
          <a:r>
            <a:rPr lang="es-MX" sz="1400" dirty="0" smtClean="0">
              <a:latin typeface="Trebuchet MS (Títulos)"/>
            </a:rPr>
            <a:t>Garantizar y hacer efectivo el derecho a toda persona de solicitar, acceder, consultar, recibir, difundir, reproducir y publicar información pública.</a:t>
          </a:r>
          <a:endParaRPr lang="es-MX" sz="1400" dirty="0">
            <a:latin typeface="Trebuchet MS (Títulos)"/>
          </a:endParaRPr>
        </a:p>
      </dgm:t>
    </dgm:pt>
    <dgm:pt modelId="{F3F0D018-BF6E-4DFC-A247-0303AC7FB12F}" type="parTrans" cxnId="{7A0B5448-A2BF-4E79-B373-201ABF2A12A7}">
      <dgm:prSet/>
      <dgm:spPr/>
      <dgm:t>
        <a:bodyPr/>
        <a:lstStyle/>
        <a:p>
          <a:endParaRPr lang="es-MX" sz="2400">
            <a:latin typeface="Trebuchet MS (Títulos)"/>
          </a:endParaRPr>
        </a:p>
      </dgm:t>
    </dgm:pt>
    <dgm:pt modelId="{CD9F03D8-E456-41D9-89E0-AE8DCDAD5122}" type="sibTrans" cxnId="{7A0B5448-A2BF-4E79-B373-201ABF2A12A7}">
      <dgm:prSet/>
      <dgm:spPr/>
      <dgm:t>
        <a:bodyPr/>
        <a:lstStyle/>
        <a:p>
          <a:endParaRPr lang="es-MX" sz="2400">
            <a:latin typeface="Trebuchet MS (Títulos)"/>
          </a:endParaRPr>
        </a:p>
      </dgm:t>
    </dgm:pt>
    <dgm:pt modelId="{A664FDFD-9FA1-4714-B5DD-C418AD3532B1}">
      <dgm:prSet phldrT="[Texto]" custT="1"/>
      <dgm:spPr/>
      <dgm:t>
        <a:bodyPr/>
        <a:lstStyle/>
        <a:p>
          <a:r>
            <a:rPr lang="es-MX" sz="1400" dirty="0" smtClean="0">
              <a:latin typeface="Trebuchet MS (Títulos)"/>
            </a:rPr>
            <a:t>Clasificar la información pública en posesión de los sujetos obligados y mejorar la organización de archivos</a:t>
          </a:r>
          <a:endParaRPr lang="es-MX" sz="1400" dirty="0">
            <a:latin typeface="Trebuchet MS (Títulos)"/>
          </a:endParaRPr>
        </a:p>
      </dgm:t>
    </dgm:pt>
    <dgm:pt modelId="{CCF7713D-7E57-4885-924F-92D194CF9217}" type="parTrans" cxnId="{17F07C40-E0A4-4AF4-9B92-93DD1915FDF0}">
      <dgm:prSet/>
      <dgm:spPr/>
      <dgm:t>
        <a:bodyPr/>
        <a:lstStyle/>
        <a:p>
          <a:endParaRPr lang="es-MX" sz="2400">
            <a:latin typeface="Trebuchet MS (Títulos)"/>
          </a:endParaRPr>
        </a:p>
      </dgm:t>
    </dgm:pt>
    <dgm:pt modelId="{71B81988-522B-49FD-B68E-A40169BA3C26}" type="sibTrans" cxnId="{17F07C40-E0A4-4AF4-9B92-93DD1915FDF0}">
      <dgm:prSet/>
      <dgm:spPr/>
      <dgm:t>
        <a:bodyPr/>
        <a:lstStyle/>
        <a:p>
          <a:endParaRPr lang="es-MX" sz="2400">
            <a:latin typeface="Trebuchet MS (Títulos)"/>
          </a:endParaRPr>
        </a:p>
      </dgm:t>
    </dgm:pt>
    <dgm:pt modelId="{5F6D989C-B30F-4234-A2BB-5A375E883054}">
      <dgm:prSet phldrT="[Texto]" custT="1"/>
      <dgm:spPr/>
      <dgm:t>
        <a:bodyPr/>
        <a:lstStyle/>
        <a:p>
          <a:r>
            <a:rPr lang="es-MX" sz="1400" dirty="0" smtClean="0">
              <a:latin typeface="Trebuchet MS (Títulos)"/>
            </a:rPr>
            <a:t>Regular la organización y funcionamiento del ITEI </a:t>
          </a:r>
          <a:endParaRPr lang="es-MX" sz="1400" dirty="0">
            <a:latin typeface="Trebuchet MS (Títulos)"/>
          </a:endParaRPr>
        </a:p>
      </dgm:t>
    </dgm:pt>
    <dgm:pt modelId="{7F387624-4FD7-436E-A6C4-852B694B9A7B}" type="parTrans" cxnId="{7B66CB2D-A805-47B0-AD2A-D1D422556BF7}">
      <dgm:prSet/>
      <dgm:spPr/>
      <dgm:t>
        <a:bodyPr/>
        <a:lstStyle/>
        <a:p>
          <a:endParaRPr lang="es-MX" sz="2400">
            <a:latin typeface="Trebuchet MS (Títulos)"/>
          </a:endParaRPr>
        </a:p>
      </dgm:t>
    </dgm:pt>
    <dgm:pt modelId="{A24B3D1A-898F-4E40-989C-7F69F6006682}" type="sibTrans" cxnId="{7B66CB2D-A805-47B0-AD2A-D1D422556BF7}">
      <dgm:prSet/>
      <dgm:spPr/>
      <dgm:t>
        <a:bodyPr/>
        <a:lstStyle/>
        <a:p>
          <a:endParaRPr lang="es-MX" sz="2400">
            <a:latin typeface="Trebuchet MS (Títulos)"/>
          </a:endParaRPr>
        </a:p>
      </dgm:t>
    </dgm:pt>
    <dgm:pt modelId="{4912E6EC-E85C-4E0E-9671-78032FBDA729}">
      <dgm:prSet custT="1"/>
      <dgm:spPr/>
      <dgm:t>
        <a:bodyPr/>
        <a:lstStyle/>
        <a:p>
          <a:r>
            <a:rPr lang="es-MX" sz="1400" dirty="0" smtClean="0">
              <a:latin typeface="Trebuchet MS (Títulos)"/>
            </a:rPr>
            <a:t>Proteger los datos personales en posesión de los sujetos obligados</a:t>
          </a:r>
          <a:endParaRPr lang="es-MX" sz="1400" dirty="0">
            <a:latin typeface="Trebuchet MS (Títulos)"/>
          </a:endParaRPr>
        </a:p>
      </dgm:t>
    </dgm:pt>
    <dgm:pt modelId="{C7C1598F-40B7-403B-940F-25E8ADB67A69}" type="parTrans" cxnId="{5B020CDA-D37F-4158-8CDA-234C21B64029}">
      <dgm:prSet/>
      <dgm:spPr/>
      <dgm:t>
        <a:bodyPr/>
        <a:lstStyle/>
        <a:p>
          <a:endParaRPr lang="es-MX" sz="2400">
            <a:latin typeface="Trebuchet MS (Títulos)"/>
          </a:endParaRPr>
        </a:p>
      </dgm:t>
    </dgm:pt>
    <dgm:pt modelId="{CF41A738-4CAE-45C0-827B-9E26AB3A684B}" type="sibTrans" cxnId="{5B020CDA-D37F-4158-8CDA-234C21B64029}">
      <dgm:prSet/>
      <dgm:spPr/>
      <dgm:t>
        <a:bodyPr/>
        <a:lstStyle/>
        <a:p>
          <a:endParaRPr lang="es-MX" sz="2400">
            <a:latin typeface="Trebuchet MS (Títulos)"/>
          </a:endParaRPr>
        </a:p>
      </dgm:t>
    </dgm:pt>
    <dgm:pt modelId="{9BAD6843-E380-4251-83B0-8C6A33729EE4}" type="pres">
      <dgm:prSet presAssocID="{9FCD897A-B8C3-413E-A121-BB7FDB1ED41D}" presName="Name0" presStyleCnt="0">
        <dgm:presLayoutVars>
          <dgm:chMax val="1"/>
          <dgm:chPref val="1"/>
          <dgm:dir/>
          <dgm:animOne val="branch"/>
          <dgm:animLvl val="lvl"/>
        </dgm:presLayoutVars>
      </dgm:prSet>
      <dgm:spPr/>
      <dgm:t>
        <a:bodyPr/>
        <a:lstStyle/>
        <a:p>
          <a:endParaRPr lang="es-MX"/>
        </a:p>
      </dgm:t>
    </dgm:pt>
    <dgm:pt modelId="{2A835256-10E8-429A-A524-F933CAED6BCA}" type="pres">
      <dgm:prSet presAssocID="{5E84911A-C7AC-4E3A-A2C0-E79CD5F52A6D}" presName="Parent" presStyleLbl="node0" presStyleIdx="0" presStyleCnt="1" custScaleX="111597">
        <dgm:presLayoutVars>
          <dgm:chMax val="6"/>
          <dgm:chPref val="6"/>
        </dgm:presLayoutVars>
      </dgm:prSet>
      <dgm:spPr/>
      <dgm:t>
        <a:bodyPr/>
        <a:lstStyle/>
        <a:p>
          <a:endParaRPr lang="es-MX"/>
        </a:p>
      </dgm:t>
    </dgm:pt>
    <dgm:pt modelId="{AD3BFF54-4C03-41F9-8EE0-C520D46429D0}" type="pres">
      <dgm:prSet presAssocID="{2529EE25-A9C5-4892-BCA0-16648E2BE4F0}" presName="Accent1" presStyleCnt="0"/>
      <dgm:spPr/>
      <dgm:t>
        <a:bodyPr/>
        <a:lstStyle/>
        <a:p>
          <a:endParaRPr lang="es-MX"/>
        </a:p>
      </dgm:t>
    </dgm:pt>
    <dgm:pt modelId="{68D2C579-78F9-4947-B670-3EB75929BDC0}" type="pres">
      <dgm:prSet presAssocID="{2529EE25-A9C5-4892-BCA0-16648E2BE4F0}" presName="Accent" presStyleLbl="bgShp" presStyleIdx="0" presStyleCnt="6"/>
      <dgm:spPr/>
      <dgm:t>
        <a:bodyPr/>
        <a:lstStyle/>
        <a:p>
          <a:endParaRPr lang="es-MX"/>
        </a:p>
      </dgm:t>
    </dgm:pt>
    <dgm:pt modelId="{45F18E53-7F94-4CF3-B644-6743AE6A097E}" type="pres">
      <dgm:prSet presAssocID="{2529EE25-A9C5-4892-BCA0-16648E2BE4F0}" presName="Child1" presStyleLbl="node1" presStyleIdx="0" presStyleCnt="6" custScaleX="114662" custScaleY="107968">
        <dgm:presLayoutVars>
          <dgm:chMax val="0"/>
          <dgm:chPref val="0"/>
          <dgm:bulletEnabled val="1"/>
        </dgm:presLayoutVars>
      </dgm:prSet>
      <dgm:spPr/>
      <dgm:t>
        <a:bodyPr/>
        <a:lstStyle/>
        <a:p>
          <a:endParaRPr lang="es-MX"/>
        </a:p>
      </dgm:t>
    </dgm:pt>
    <dgm:pt modelId="{8D95C1BA-46B5-4CE5-A218-64BA7D911128}" type="pres">
      <dgm:prSet presAssocID="{F8854C32-F95A-488A-8D3B-900098D332AA}" presName="Accent2" presStyleCnt="0"/>
      <dgm:spPr/>
      <dgm:t>
        <a:bodyPr/>
        <a:lstStyle/>
        <a:p>
          <a:endParaRPr lang="es-MX"/>
        </a:p>
      </dgm:t>
    </dgm:pt>
    <dgm:pt modelId="{862CBEA3-F63B-4024-851C-01870D2B9FCA}" type="pres">
      <dgm:prSet presAssocID="{F8854C32-F95A-488A-8D3B-900098D332AA}" presName="Accent" presStyleLbl="bgShp" presStyleIdx="1" presStyleCnt="6"/>
      <dgm:spPr/>
      <dgm:t>
        <a:bodyPr/>
        <a:lstStyle/>
        <a:p>
          <a:endParaRPr lang="es-MX"/>
        </a:p>
      </dgm:t>
    </dgm:pt>
    <dgm:pt modelId="{89C46383-9D6E-41EB-977B-69816EFE5D63}" type="pres">
      <dgm:prSet presAssocID="{F8854C32-F95A-488A-8D3B-900098D332AA}" presName="Child2" presStyleLbl="node1" presStyleIdx="1" presStyleCnt="6" custScaleX="112385" custScaleY="104606" custLinFactNeighborX="6899" custLinFactNeighborY="-2168">
        <dgm:presLayoutVars>
          <dgm:chMax val="0"/>
          <dgm:chPref val="0"/>
          <dgm:bulletEnabled val="1"/>
        </dgm:presLayoutVars>
      </dgm:prSet>
      <dgm:spPr/>
      <dgm:t>
        <a:bodyPr/>
        <a:lstStyle/>
        <a:p>
          <a:endParaRPr lang="es-MX"/>
        </a:p>
      </dgm:t>
    </dgm:pt>
    <dgm:pt modelId="{CDD833CA-BFFE-42BA-A00F-6A2762880142}" type="pres">
      <dgm:prSet presAssocID="{9AB260C5-9B35-4523-9E63-5D71450A0C5C}" presName="Accent3" presStyleCnt="0"/>
      <dgm:spPr/>
      <dgm:t>
        <a:bodyPr/>
        <a:lstStyle/>
        <a:p>
          <a:endParaRPr lang="es-MX"/>
        </a:p>
      </dgm:t>
    </dgm:pt>
    <dgm:pt modelId="{B4052018-8FBC-4AA7-8D1F-CA851D8B3A55}" type="pres">
      <dgm:prSet presAssocID="{9AB260C5-9B35-4523-9E63-5D71450A0C5C}" presName="Accent" presStyleLbl="bgShp" presStyleIdx="2" presStyleCnt="6"/>
      <dgm:spPr/>
      <dgm:t>
        <a:bodyPr/>
        <a:lstStyle/>
        <a:p>
          <a:endParaRPr lang="es-MX"/>
        </a:p>
      </dgm:t>
    </dgm:pt>
    <dgm:pt modelId="{CAE36DCD-62F2-47CF-847E-9AC3A4D21C6A}" type="pres">
      <dgm:prSet presAssocID="{9AB260C5-9B35-4523-9E63-5D71450A0C5C}" presName="Child3" presStyleLbl="node1" presStyleIdx="2" presStyleCnt="6" custScaleX="112570" custScaleY="117035" custLinFactNeighborX="10452" custLinFactNeighborY="3131">
        <dgm:presLayoutVars>
          <dgm:chMax val="0"/>
          <dgm:chPref val="0"/>
          <dgm:bulletEnabled val="1"/>
        </dgm:presLayoutVars>
      </dgm:prSet>
      <dgm:spPr/>
      <dgm:t>
        <a:bodyPr/>
        <a:lstStyle/>
        <a:p>
          <a:endParaRPr lang="es-MX"/>
        </a:p>
      </dgm:t>
    </dgm:pt>
    <dgm:pt modelId="{B052A0CF-8D40-46FE-AB3E-49F7E37415CF}" type="pres">
      <dgm:prSet presAssocID="{A664FDFD-9FA1-4714-B5DD-C418AD3532B1}" presName="Accent4" presStyleCnt="0"/>
      <dgm:spPr/>
      <dgm:t>
        <a:bodyPr/>
        <a:lstStyle/>
        <a:p>
          <a:endParaRPr lang="es-MX"/>
        </a:p>
      </dgm:t>
    </dgm:pt>
    <dgm:pt modelId="{A7969A55-168D-4B75-8DCB-5DA0DDEE690C}" type="pres">
      <dgm:prSet presAssocID="{A664FDFD-9FA1-4714-B5DD-C418AD3532B1}" presName="Accent" presStyleLbl="bgShp" presStyleIdx="3" presStyleCnt="6"/>
      <dgm:spPr/>
      <dgm:t>
        <a:bodyPr/>
        <a:lstStyle/>
        <a:p>
          <a:endParaRPr lang="es-MX"/>
        </a:p>
      </dgm:t>
    </dgm:pt>
    <dgm:pt modelId="{04D5DEB5-5CEF-48D4-BBB3-5AD5DF3B87CB}" type="pres">
      <dgm:prSet presAssocID="{A664FDFD-9FA1-4714-B5DD-C418AD3532B1}" presName="Child4" presStyleLbl="node1" presStyleIdx="3" presStyleCnt="6" custScaleX="111587" custScaleY="112113">
        <dgm:presLayoutVars>
          <dgm:chMax val="0"/>
          <dgm:chPref val="0"/>
          <dgm:bulletEnabled val="1"/>
        </dgm:presLayoutVars>
      </dgm:prSet>
      <dgm:spPr/>
      <dgm:t>
        <a:bodyPr/>
        <a:lstStyle/>
        <a:p>
          <a:endParaRPr lang="es-MX"/>
        </a:p>
      </dgm:t>
    </dgm:pt>
    <dgm:pt modelId="{40945F48-1388-4225-88F1-7CB37F55C210}" type="pres">
      <dgm:prSet presAssocID="{5F6D989C-B30F-4234-A2BB-5A375E883054}" presName="Accent5" presStyleCnt="0"/>
      <dgm:spPr/>
      <dgm:t>
        <a:bodyPr/>
        <a:lstStyle/>
        <a:p>
          <a:endParaRPr lang="es-MX"/>
        </a:p>
      </dgm:t>
    </dgm:pt>
    <dgm:pt modelId="{5E49FAB2-BB2A-487B-93DD-1FD3ACB06FE9}" type="pres">
      <dgm:prSet presAssocID="{5F6D989C-B30F-4234-A2BB-5A375E883054}" presName="Accent" presStyleLbl="bgShp" presStyleIdx="4" presStyleCnt="6"/>
      <dgm:spPr/>
      <dgm:t>
        <a:bodyPr/>
        <a:lstStyle/>
        <a:p>
          <a:endParaRPr lang="es-MX"/>
        </a:p>
      </dgm:t>
    </dgm:pt>
    <dgm:pt modelId="{D5370C16-AC58-4B1B-81F6-3941B3FB1C73}" type="pres">
      <dgm:prSet presAssocID="{5F6D989C-B30F-4234-A2BB-5A375E883054}" presName="Child5" presStyleLbl="node1" presStyleIdx="4" presStyleCnt="6" custScaleX="114928" custScaleY="110840" custLinFactNeighborX="-12147" custLinFactNeighborY="-36">
        <dgm:presLayoutVars>
          <dgm:chMax val="0"/>
          <dgm:chPref val="0"/>
          <dgm:bulletEnabled val="1"/>
        </dgm:presLayoutVars>
      </dgm:prSet>
      <dgm:spPr/>
      <dgm:t>
        <a:bodyPr/>
        <a:lstStyle/>
        <a:p>
          <a:endParaRPr lang="es-MX"/>
        </a:p>
      </dgm:t>
    </dgm:pt>
    <dgm:pt modelId="{EE190F14-91BC-400E-97DB-D6B7ECC4B5C9}" type="pres">
      <dgm:prSet presAssocID="{4912E6EC-E85C-4E0E-9671-78032FBDA729}" presName="Accent6" presStyleCnt="0"/>
      <dgm:spPr/>
      <dgm:t>
        <a:bodyPr/>
        <a:lstStyle/>
        <a:p>
          <a:endParaRPr lang="es-MX"/>
        </a:p>
      </dgm:t>
    </dgm:pt>
    <dgm:pt modelId="{AEA19330-006D-44F0-9980-EB59BDA3CECB}" type="pres">
      <dgm:prSet presAssocID="{4912E6EC-E85C-4E0E-9671-78032FBDA729}" presName="Accent" presStyleLbl="bgShp" presStyleIdx="5" presStyleCnt="6"/>
      <dgm:spPr/>
      <dgm:t>
        <a:bodyPr/>
        <a:lstStyle/>
        <a:p>
          <a:endParaRPr lang="es-MX"/>
        </a:p>
      </dgm:t>
    </dgm:pt>
    <dgm:pt modelId="{109511B6-EB7F-414D-AC00-087A9997A7CE}" type="pres">
      <dgm:prSet presAssocID="{4912E6EC-E85C-4E0E-9671-78032FBDA729}" presName="Child6" presStyleLbl="node1" presStyleIdx="5" presStyleCnt="6" custScaleX="118578" custScaleY="113781" custLinFactNeighborX="-10322" custLinFactNeighborY="-1443">
        <dgm:presLayoutVars>
          <dgm:chMax val="0"/>
          <dgm:chPref val="0"/>
          <dgm:bulletEnabled val="1"/>
        </dgm:presLayoutVars>
      </dgm:prSet>
      <dgm:spPr/>
      <dgm:t>
        <a:bodyPr/>
        <a:lstStyle/>
        <a:p>
          <a:endParaRPr lang="es-MX"/>
        </a:p>
      </dgm:t>
    </dgm:pt>
  </dgm:ptLst>
  <dgm:cxnLst>
    <dgm:cxn modelId="{2BA4A036-04F1-46B7-8133-BC54309EBA76}" type="presOf" srcId="{5E84911A-C7AC-4E3A-A2C0-E79CD5F52A6D}" destId="{2A835256-10E8-429A-A524-F933CAED6BCA}" srcOrd="0" destOrd="0" presId="urn:microsoft.com/office/officeart/2011/layout/HexagonRadial"/>
    <dgm:cxn modelId="{DA48E1FD-5694-48E9-8B11-814EB98A4FA7}" type="presOf" srcId="{F8854C32-F95A-488A-8D3B-900098D332AA}" destId="{89C46383-9D6E-41EB-977B-69816EFE5D63}" srcOrd="0" destOrd="0" presId="urn:microsoft.com/office/officeart/2011/layout/HexagonRadial"/>
    <dgm:cxn modelId="{7B66CB2D-A805-47B0-AD2A-D1D422556BF7}" srcId="{5E84911A-C7AC-4E3A-A2C0-E79CD5F52A6D}" destId="{5F6D989C-B30F-4234-A2BB-5A375E883054}" srcOrd="4" destOrd="0" parTransId="{7F387624-4FD7-436E-A6C4-852B694B9A7B}" sibTransId="{A24B3D1A-898F-4E40-989C-7F69F6006682}"/>
    <dgm:cxn modelId="{44BD0A8A-2CD0-41E3-BCAE-7F2ABBD229F0}" type="presOf" srcId="{5F6D989C-B30F-4234-A2BB-5A375E883054}" destId="{D5370C16-AC58-4B1B-81F6-3941B3FB1C73}" srcOrd="0" destOrd="0" presId="urn:microsoft.com/office/officeart/2011/layout/HexagonRadial"/>
    <dgm:cxn modelId="{5B020CDA-D37F-4158-8CDA-234C21B64029}" srcId="{5E84911A-C7AC-4E3A-A2C0-E79CD5F52A6D}" destId="{4912E6EC-E85C-4E0E-9671-78032FBDA729}" srcOrd="5" destOrd="0" parTransId="{C7C1598F-40B7-403B-940F-25E8ADB67A69}" sibTransId="{CF41A738-4CAE-45C0-827B-9E26AB3A684B}"/>
    <dgm:cxn modelId="{E6D96694-87F7-4901-B461-65652CAF71A7}" type="presOf" srcId="{9AB260C5-9B35-4523-9E63-5D71450A0C5C}" destId="{CAE36DCD-62F2-47CF-847E-9AC3A4D21C6A}" srcOrd="0" destOrd="0" presId="urn:microsoft.com/office/officeart/2011/layout/HexagonRadial"/>
    <dgm:cxn modelId="{17F07C40-E0A4-4AF4-9B92-93DD1915FDF0}" srcId="{5E84911A-C7AC-4E3A-A2C0-E79CD5F52A6D}" destId="{A664FDFD-9FA1-4714-B5DD-C418AD3532B1}" srcOrd="3" destOrd="0" parTransId="{CCF7713D-7E57-4885-924F-92D194CF9217}" sibTransId="{71B81988-522B-49FD-B68E-A40169BA3C26}"/>
    <dgm:cxn modelId="{7B2F95D9-A003-4245-8E3E-AF4BACF86068}" type="presOf" srcId="{4912E6EC-E85C-4E0E-9671-78032FBDA729}" destId="{109511B6-EB7F-414D-AC00-087A9997A7CE}" srcOrd="0" destOrd="0" presId="urn:microsoft.com/office/officeart/2011/layout/HexagonRadial"/>
    <dgm:cxn modelId="{4247FF15-F8A5-4D7A-90BF-4DBA983221F9}" type="presOf" srcId="{9FCD897A-B8C3-413E-A121-BB7FDB1ED41D}" destId="{9BAD6843-E380-4251-83B0-8C6A33729EE4}" srcOrd="0" destOrd="0" presId="urn:microsoft.com/office/officeart/2011/layout/HexagonRadial"/>
    <dgm:cxn modelId="{0962EA52-13D9-4A97-94A7-7067176AE74E}" srcId="{5E84911A-C7AC-4E3A-A2C0-E79CD5F52A6D}" destId="{F8854C32-F95A-488A-8D3B-900098D332AA}" srcOrd="1" destOrd="0" parTransId="{6247EE65-C786-411B-A351-1457C1CF7931}" sibTransId="{B71EBC22-D012-44E1-980A-7CC6174C675A}"/>
    <dgm:cxn modelId="{2EB781C8-35B9-4F48-83DB-E717E7486173}" srcId="{5E84911A-C7AC-4E3A-A2C0-E79CD5F52A6D}" destId="{2529EE25-A9C5-4892-BCA0-16648E2BE4F0}" srcOrd="0" destOrd="0" parTransId="{31BF0F9D-B787-49C8-80F0-7772E9DF3114}" sibTransId="{09991737-7ED6-4EF5-9F0E-AB9A14DDC3B8}"/>
    <dgm:cxn modelId="{AA0E903F-EF4F-426D-82F2-85070EF4CEAA}" type="presOf" srcId="{A664FDFD-9FA1-4714-B5DD-C418AD3532B1}" destId="{04D5DEB5-5CEF-48D4-BBB3-5AD5DF3B87CB}" srcOrd="0" destOrd="0" presId="urn:microsoft.com/office/officeart/2011/layout/HexagonRadial"/>
    <dgm:cxn modelId="{7A0B5448-A2BF-4E79-B373-201ABF2A12A7}" srcId="{5E84911A-C7AC-4E3A-A2C0-E79CD5F52A6D}" destId="{9AB260C5-9B35-4523-9E63-5D71450A0C5C}" srcOrd="2" destOrd="0" parTransId="{F3F0D018-BF6E-4DFC-A247-0303AC7FB12F}" sibTransId="{CD9F03D8-E456-41D9-89E0-AE8DCDAD5122}"/>
    <dgm:cxn modelId="{F7BD48FB-C5FF-43F7-8846-9DF84C251029}" type="presOf" srcId="{2529EE25-A9C5-4892-BCA0-16648E2BE4F0}" destId="{45F18E53-7F94-4CF3-B644-6743AE6A097E}" srcOrd="0" destOrd="0" presId="urn:microsoft.com/office/officeart/2011/layout/HexagonRadial"/>
    <dgm:cxn modelId="{C9BB2DBB-8D45-436F-8BEA-728B0E8FAEF2}" srcId="{9FCD897A-B8C3-413E-A121-BB7FDB1ED41D}" destId="{5E84911A-C7AC-4E3A-A2C0-E79CD5F52A6D}" srcOrd="0" destOrd="0" parTransId="{D39F805D-6ED1-4B06-8AF8-79C37F5A3C93}" sibTransId="{3174303A-5685-4F24-B31F-635BD56B9C73}"/>
    <dgm:cxn modelId="{D107B02C-4B40-4A3B-97D8-42849B25DAFC}" type="presParOf" srcId="{9BAD6843-E380-4251-83B0-8C6A33729EE4}" destId="{2A835256-10E8-429A-A524-F933CAED6BCA}" srcOrd="0" destOrd="0" presId="urn:microsoft.com/office/officeart/2011/layout/HexagonRadial"/>
    <dgm:cxn modelId="{9FB4BB3D-AC34-43AF-B4E8-F4F573079230}" type="presParOf" srcId="{9BAD6843-E380-4251-83B0-8C6A33729EE4}" destId="{AD3BFF54-4C03-41F9-8EE0-C520D46429D0}" srcOrd="1" destOrd="0" presId="urn:microsoft.com/office/officeart/2011/layout/HexagonRadial"/>
    <dgm:cxn modelId="{496999FD-F16F-4EC1-A731-32DDAF8D399F}" type="presParOf" srcId="{AD3BFF54-4C03-41F9-8EE0-C520D46429D0}" destId="{68D2C579-78F9-4947-B670-3EB75929BDC0}" srcOrd="0" destOrd="0" presId="urn:microsoft.com/office/officeart/2011/layout/HexagonRadial"/>
    <dgm:cxn modelId="{6F55C0AD-4B6B-4903-996D-1BEF05E93231}" type="presParOf" srcId="{9BAD6843-E380-4251-83B0-8C6A33729EE4}" destId="{45F18E53-7F94-4CF3-B644-6743AE6A097E}" srcOrd="2" destOrd="0" presId="urn:microsoft.com/office/officeart/2011/layout/HexagonRadial"/>
    <dgm:cxn modelId="{155ACC2A-68F7-4167-BD43-0B476BB8638A}" type="presParOf" srcId="{9BAD6843-E380-4251-83B0-8C6A33729EE4}" destId="{8D95C1BA-46B5-4CE5-A218-64BA7D911128}" srcOrd="3" destOrd="0" presId="urn:microsoft.com/office/officeart/2011/layout/HexagonRadial"/>
    <dgm:cxn modelId="{091B1C60-DD09-4333-A9FD-D00443B15B43}" type="presParOf" srcId="{8D95C1BA-46B5-4CE5-A218-64BA7D911128}" destId="{862CBEA3-F63B-4024-851C-01870D2B9FCA}" srcOrd="0" destOrd="0" presId="urn:microsoft.com/office/officeart/2011/layout/HexagonRadial"/>
    <dgm:cxn modelId="{41D03385-4485-4842-9077-50A6BC918630}" type="presParOf" srcId="{9BAD6843-E380-4251-83B0-8C6A33729EE4}" destId="{89C46383-9D6E-41EB-977B-69816EFE5D63}" srcOrd="4" destOrd="0" presId="urn:microsoft.com/office/officeart/2011/layout/HexagonRadial"/>
    <dgm:cxn modelId="{F7FCED01-3E3D-4941-8946-E727D17036F9}" type="presParOf" srcId="{9BAD6843-E380-4251-83B0-8C6A33729EE4}" destId="{CDD833CA-BFFE-42BA-A00F-6A2762880142}" srcOrd="5" destOrd="0" presId="urn:microsoft.com/office/officeart/2011/layout/HexagonRadial"/>
    <dgm:cxn modelId="{51AE2183-78C8-4C8D-953F-C69A1F86703B}" type="presParOf" srcId="{CDD833CA-BFFE-42BA-A00F-6A2762880142}" destId="{B4052018-8FBC-4AA7-8D1F-CA851D8B3A55}" srcOrd="0" destOrd="0" presId="urn:microsoft.com/office/officeart/2011/layout/HexagonRadial"/>
    <dgm:cxn modelId="{02250A57-8896-4022-87AC-A60ABB8A813A}" type="presParOf" srcId="{9BAD6843-E380-4251-83B0-8C6A33729EE4}" destId="{CAE36DCD-62F2-47CF-847E-9AC3A4D21C6A}" srcOrd="6" destOrd="0" presId="urn:microsoft.com/office/officeart/2011/layout/HexagonRadial"/>
    <dgm:cxn modelId="{3410B2E4-BF94-49F2-BC76-F9B587F362A5}" type="presParOf" srcId="{9BAD6843-E380-4251-83B0-8C6A33729EE4}" destId="{B052A0CF-8D40-46FE-AB3E-49F7E37415CF}" srcOrd="7" destOrd="0" presId="urn:microsoft.com/office/officeart/2011/layout/HexagonRadial"/>
    <dgm:cxn modelId="{485F0A60-8648-41AC-AC01-24271A83E806}" type="presParOf" srcId="{B052A0CF-8D40-46FE-AB3E-49F7E37415CF}" destId="{A7969A55-168D-4B75-8DCB-5DA0DDEE690C}" srcOrd="0" destOrd="0" presId="urn:microsoft.com/office/officeart/2011/layout/HexagonRadial"/>
    <dgm:cxn modelId="{A22A151D-1E4E-4FDF-85D6-004CA4E56B66}" type="presParOf" srcId="{9BAD6843-E380-4251-83B0-8C6A33729EE4}" destId="{04D5DEB5-5CEF-48D4-BBB3-5AD5DF3B87CB}" srcOrd="8" destOrd="0" presId="urn:microsoft.com/office/officeart/2011/layout/HexagonRadial"/>
    <dgm:cxn modelId="{64FBC750-45C0-423B-BB87-AFD9F4CC4EED}" type="presParOf" srcId="{9BAD6843-E380-4251-83B0-8C6A33729EE4}" destId="{40945F48-1388-4225-88F1-7CB37F55C210}" srcOrd="9" destOrd="0" presId="urn:microsoft.com/office/officeart/2011/layout/HexagonRadial"/>
    <dgm:cxn modelId="{12E320A4-BEAE-429E-9690-84C7C84E9591}" type="presParOf" srcId="{40945F48-1388-4225-88F1-7CB37F55C210}" destId="{5E49FAB2-BB2A-487B-93DD-1FD3ACB06FE9}" srcOrd="0" destOrd="0" presId="urn:microsoft.com/office/officeart/2011/layout/HexagonRadial"/>
    <dgm:cxn modelId="{1C18CD1B-D89E-4301-B003-7915FC4C441F}" type="presParOf" srcId="{9BAD6843-E380-4251-83B0-8C6A33729EE4}" destId="{D5370C16-AC58-4B1B-81F6-3941B3FB1C73}" srcOrd="10" destOrd="0" presId="urn:microsoft.com/office/officeart/2011/layout/HexagonRadial"/>
    <dgm:cxn modelId="{78B1F890-020C-457D-9E73-8F6DD4D10456}" type="presParOf" srcId="{9BAD6843-E380-4251-83B0-8C6A33729EE4}" destId="{EE190F14-91BC-400E-97DB-D6B7ECC4B5C9}" srcOrd="11" destOrd="0" presId="urn:microsoft.com/office/officeart/2011/layout/HexagonRadial"/>
    <dgm:cxn modelId="{74770668-82A4-43D9-AE14-EB05FBA03BD4}" type="presParOf" srcId="{EE190F14-91BC-400E-97DB-D6B7ECC4B5C9}" destId="{AEA19330-006D-44F0-9980-EB59BDA3CECB}" srcOrd="0" destOrd="0" presId="urn:microsoft.com/office/officeart/2011/layout/HexagonRadial"/>
    <dgm:cxn modelId="{B0E999F0-858A-4AA2-8080-B8BB83E477CB}" type="presParOf" srcId="{9BAD6843-E380-4251-83B0-8C6A33729EE4}" destId="{109511B6-EB7F-414D-AC00-087A9997A7CE}" srcOrd="12" destOrd="0" presId="urn:microsoft.com/office/officeart/2011/layout/HexagonRadial"/>
  </dgm:cxnLst>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647EF5F-A33C-4795-93FB-CFFB17271AE6}" type="doc">
      <dgm:prSet loTypeId="urn:microsoft.com/office/officeart/2005/8/layout/hierarchy3" loCatId="hierarchy" qsTypeId="urn:microsoft.com/office/officeart/2005/8/quickstyle/simple1" qsCatId="simple" csTypeId="urn:microsoft.com/office/officeart/2005/8/colors/colorful2" csCatId="colorful" phldr="1"/>
      <dgm:spPr/>
      <dgm:t>
        <a:bodyPr/>
        <a:lstStyle/>
        <a:p>
          <a:endParaRPr lang="es-MX"/>
        </a:p>
      </dgm:t>
    </dgm:pt>
    <dgm:pt modelId="{CE9CB67E-8770-4C39-A818-FB66E80376EC}">
      <dgm:prSet phldrT="[Texto]" custT="1"/>
      <dgm:spPr/>
      <dgm:t>
        <a:bodyPr/>
        <a:lstStyle/>
        <a:p>
          <a:r>
            <a:rPr lang="es-MX" sz="2400" dirty="0" smtClean="0">
              <a:latin typeface="Trebuchet MS (Títulos)"/>
            </a:rPr>
            <a:t>Información pública de libre acceso </a:t>
          </a:r>
          <a:endParaRPr lang="es-MX" sz="2400" dirty="0">
            <a:latin typeface="Trebuchet MS (Títulos)"/>
          </a:endParaRPr>
        </a:p>
      </dgm:t>
    </dgm:pt>
    <dgm:pt modelId="{0DC89053-B742-425F-B7BE-75F48C2D965D}" type="parTrans" cxnId="{0369CA83-4DD9-4B79-AF9C-1048388C3756}">
      <dgm:prSet/>
      <dgm:spPr/>
      <dgm:t>
        <a:bodyPr/>
        <a:lstStyle/>
        <a:p>
          <a:endParaRPr lang="es-MX" sz="2000">
            <a:latin typeface="Trebuchet MS (Títulos)"/>
          </a:endParaRPr>
        </a:p>
      </dgm:t>
    </dgm:pt>
    <dgm:pt modelId="{AF6FE754-6933-4241-B767-F71110F29C65}" type="sibTrans" cxnId="{0369CA83-4DD9-4B79-AF9C-1048388C3756}">
      <dgm:prSet/>
      <dgm:spPr/>
      <dgm:t>
        <a:bodyPr/>
        <a:lstStyle/>
        <a:p>
          <a:endParaRPr lang="es-MX" sz="2000">
            <a:latin typeface="Trebuchet MS (Títulos)"/>
          </a:endParaRPr>
        </a:p>
      </dgm:t>
    </dgm:pt>
    <dgm:pt modelId="{82F3FE20-2149-43B4-86B4-F194D644B483}">
      <dgm:prSet phldrT="[Texto]" custT="1"/>
      <dgm:spPr/>
      <dgm:t>
        <a:bodyPr/>
        <a:lstStyle/>
        <a:p>
          <a:r>
            <a:rPr lang="es-MX" sz="1800" dirty="0" smtClean="0">
              <a:latin typeface="Trebuchet MS (Títulos)"/>
            </a:rPr>
            <a:t>Fundamental </a:t>
          </a:r>
          <a:endParaRPr lang="es-MX" sz="1800" dirty="0">
            <a:latin typeface="Trebuchet MS (Títulos)"/>
          </a:endParaRPr>
        </a:p>
      </dgm:t>
    </dgm:pt>
    <dgm:pt modelId="{164B2E70-72F9-48FF-AEC9-B5E7460BCAD1}" type="parTrans" cxnId="{5D9FE299-EAF5-470D-920A-889E404D15BD}">
      <dgm:prSet/>
      <dgm:spPr/>
      <dgm:t>
        <a:bodyPr/>
        <a:lstStyle/>
        <a:p>
          <a:endParaRPr lang="es-MX" sz="2000">
            <a:latin typeface="Trebuchet MS (Títulos)"/>
          </a:endParaRPr>
        </a:p>
      </dgm:t>
    </dgm:pt>
    <dgm:pt modelId="{1A985D0E-C810-4206-8F3D-74C85B3CE614}" type="sibTrans" cxnId="{5D9FE299-EAF5-470D-920A-889E404D15BD}">
      <dgm:prSet/>
      <dgm:spPr/>
      <dgm:t>
        <a:bodyPr/>
        <a:lstStyle/>
        <a:p>
          <a:endParaRPr lang="es-MX" sz="2000">
            <a:latin typeface="Trebuchet MS (Títulos)"/>
          </a:endParaRPr>
        </a:p>
      </dgm:t>
    </dgm:pt>
    <dgm:pt modelId="{ED9162E1-7DE9-4B42-A046-316771E0DF5D}">
      <dgm:prSet phldrT="[Texto]" custT="1"/>
      <dgm:spPr/>
      <dgm:t>
        <a:bodyPr/>
        <a:lstStyle/>
        <a:p>
          <a:r>
            <a:rPr lang="es-MX" sz="1800" dirty="0" smtClean="0">
              <a:latin typeface="Trebuchet MS (Títulos)"/>
            </a:rPr>
            <a:t>Ordinaria </a:t>
          </a:r>
          <a:endParaRPr lang="es-MX" sz="1800" dirty="0">
            <a:latin typeface="Trebuchet MS (Títulos)"/>
          </a:endParaRPr>
        </a:p>
      </dgm:t>
    </dgm:pt>
    <dgm:pt modelId="{75DB4332-5E71-4B08-87B9-027A31AA53E4}" type="parTrans" cxnId="{5D45F84F-917F-4344-8E6D-DEE8A9E4EA14}">
      <dgm:prSet/>
      <dgm:spPr/>
      <dgm:t>
        <a:bodyPr/>
        <a:lstStyle/>
        <a:p>
          <a:endParaRPr lang="es-MX" sz="2000">
            <a:latin typeface="Trebuchet MS (Títulos)"/>
          </a:endParaRPr>
        </a:p>
      </dgm:t>
    </dgm:pt>
    <dgm:pt modelId="{6EFC6F95-3543-4552-A75C-69E8BB039B48}" type="sibTrans" cxnId="{5D45F84F-917F-4344-8E6D-DEE8A9E4EA14}">
      <dgm:prSet/>
      <dgm:spPr/>
      <dgm:t>
        <a:bodyPr/>
        <a:lstStyle/>
        <a:p>
          <a:endParaRPr lang="es-MX" sz="2000">
            <a:latin typeface="Trebuchet MS (Títulos)"/>
          </a:endParaRPr>
        </a:p>
      </dgm:t>
    </dgm:pt>
    <dgm:pt modelId="{9D888D1A-EC25-42CB-9351-5B0511683E11}">
      <dgm:prSet phldrT="[Texto]" custT="1"/>
      <dgm:spPr/>
      <dgm:t>
        <a:bodyPr/>
        <a:lstStyle/>
        <a:p>
          <a:r>
            <a:rPr lang="es-MX" sz="2400" dirty="0" smtClean="0">
              <a:latin typeface="Trebuchet MS (Títulos)"/>
            </a:rPr>
            <a:t>Información pública protegida </a:t>
          </a:r>
          <a:endParaRPr lang="es-MX" sz="2400" dirty="0">
            <a:latin typeface="Trebuchet MS (Títulos)"/>
          </a:endParaRPr>
        </a:p>
      </dgm:t>
    </dgm:pt>
    <dgm:pt modelId="{4D432145-A5A1-4679-8685-863D15F7252F}" type="parTrans" cxnId="{EAE5B461-7146-4401-B90E-37DF208AB91A}">
      <dgm:prSet/>
      <dgm:spPr/>
      <dgm:t>
        <a:bodyPr/>
        <a:lstStyle/>
        <a:p>
          <a:endParaRPr lang="es-MX" sz="2000">
            <a:latin typeface="Trebuchet MS (Títulos)"/>
          </a:endParaRPr>
        </a:p>
      </dgm:t>
    </dgm:pt>
    <dgm:pt modelId="{449E2B76-773D-47A5-9B92-3E0CCD07AAF8}" type="sibTrans" cxnId="{EAE5B461-7146-4401-B90E-37DF208AB91A}">
      <dgm:prSet/>
      <dgm:spPr/>
      <dgm:t>
        <a:bodyPr/>
        <a:lstStyle/>
        <a:p>
          <a:endParaRPr lang="es-MX" sz="2000">
            <a:latin typeface="Trebuchet MS (Títulos)"/>
          </a:endParaRPr>
        </a:p>
      </dgm:t>
    </dgm:pt>
    <dgm:pt modelId="{7A8A7BDB-CEA7-4109-AF66-B571B8461A21}">
      <dgm:prSet phldrT="[Texto]" custT="1"/>
      <dgm:spPr/>
      <dgm:t>
        <a:bodyPr/>
        <a:lstStyle/>
        <a:p>
          <a:r>
            <a:rPr lang="es-MX" sz="1800" dirty="0" smtClean="0">
              <a:latin typeface="Trebuchet MS (Títulos)"/>
            </a:rPr>
            <a:t>Confidencial </a:t>
          </a:r>
          <a:endParaRPr lang="es-MX" sz="1800" dirty="0">
            <a:latin typeface="Trebuchet MS (Títulos)"/>
          </a:endParaRPr>
        </a:p>
      </dgm:t>
    </dgm:pt>
    <dgm:pt modelId="{952E8CDD-D593-42CC-9214-417E0BCADD99}" type="parTrans" cxnId="{F1FB9B6B-9C46-4C97-885A-6EA8341456B1}">
      <dgm:prSet/>
      <dgm:spPr/>
      <dgm:t>
        <a:bodyPr/>
        <a:lstStyle/>
        <a:p>
          <a:endParaRPr lang="es-MX" sz="2000">
            <a:latin typeface="Trebuchet MS (Títulos)"/>
          </a:endParaRPr>
        </a:p>
      </dgm:t>
    </dgm:pt>
    <dgm:pt modelId="{0D639891-3292-4431-A95C-8ED81EA6BB96}" type="sibTrans" cxnId="{F1FB9B6B-9C46-4C97-885A-6EA8341456B1}">
      <dgm:prSet/>
      <dgm:spPr/>
      <dgm:t>
        <a:bodyPr/>
        <a:lstStyle/>
        <a:p>
          <a:endParaRPr lang="es-MX" sz="2000">
            <a:latin typeface="Trebuchet MS (Títulos)"/>
          </a:endParaRPr>
        </a:p>
      </dgm:t>
    </dgm:pt>
    <dgm:pt modelId="{9900F147-E885-4BF0-B0F8-9E29BC78DCEC}">
      <dgm:prSet phldrT="[Texto]" custT="1"/>
      <dgm:spPr/>
      <dgm:t>
        <a:bodyPr/>
        <a:lstStyle/>
        <a:p>
          <a:r>
            <a:rPr lang="es-MX" sz="1800" dirty="0" smtClean="0">
              <a:latin typeface="Trebuchet MS (Títulos)"/>
            </a:rPr>
            <a:t>Reservada </a:t>
          </a:r>
          <a:endParaRPr lang="es-MX" sz="1800" dirty="0">
            <a:latin typeface="Trebuchet MS (Títulos)"/>
          </a:endParaRPr>
        </a:p>
      </dgm:t>
    </dgm:pt>
    <dgm:pt modelId="{5698CA85-87FA-425C-B762-C8A6B9117E9F}" type="parTrans" cxnId="{120BBCB8-D54E-4DBD-BE17-DC3A7E7614BD}">
      <dgm:prSet/>
      <dgm:spPr/>
      <dgm:t>
        <a:bodyPr/>
        <a:lstStyle/>
        <a:p>
          <a:endParaRPr lang="es-MX" sz="2000">
            <a:latin typeface="Trebuchet MS (Títulos)"/>
          </a:endParaRPr>
        </a:p>
      </dgm:t>
    </dgm:pt>
    <dgm:pt modelId="{136508BA-748D-4DE9-812B-5067EDE91026}" type="sibTrans" cxnId="{120BBCB8-D54E-4DBD-BE17-DC3A7E7614BD}">
      <dgm:prSet/>
      <dgm:spPr/>
      <dgm:t>
        <a:bodyPr/>
        <a:lstStyle/>
        <a:p>
          <a:endParaRPr lang="es-MX" sz="2000">
            <a:latin typeface="Trebuchet MS (Títulos)"/>
          </a:endParaRPr>
        </a:p>
      </dgm:t>
    </dgm:pt>
    <dgm:pt modelId="{3FAA89B6-B494-41B5-8E07-EA3694C17DBC}">
      <dgm:prSet phldrT="[Texto]" custT="1"/>
      <dgm:spPr/>
      <dgm:t>
        <a:bodyPr/>
        <a:lstStyle/>
        <a:p>
          <a:r>
            <a:rPr lang="es-MX" sz="2400" dirty="0" smtClean="0">
              <a:latin typeface="Trebuchet MS (Títulos)"/>
            </a:rPr>
            <a:t>Información proactiva</a:t>
          </a:r>
          <a:endParaRPr lang="es-MX" sz="2400" dirty="0">
            <a:latin typeface="Trebuchet MS (Títulos)"/>
          </a:endParaRPr>
        </a:p>
      </dgm:t>
    </dgm:pt>
    <dgm:pt modelId="{720ED589-9D93-44FB-AD0A-648E7C15C2D2}" type="parTrans" cxnId="{BDE1DC72-2E8F-47E7-B28F-9D8FE57A7656}">
      <dgm:prSet/>
      <dgm:spPr/>
      <dgm:t>
        <a:bodyPr/>
        <a:lstStyle/>
        <a:p>
          <a:endParaRPr lang="es-MX" sz="2000"/>
        </a:p>
      </dgm:t>
    </dgm:pt>
    <dgm:pt modelId="{4E6FCB42-937D-4B06-B024-64659C40B2F5}" type="sibTrans" cxnId="{BDE1DC72-2E8F-47E7-B28F-9D8FE57A7656}">
      <dgm:prSet/>
      <dgm:spPr/>
      <dgm:t>
        <a:bodyPr/>
        <a:lstStyle/>
        <a:p>
          <a:endParaRPr lang="es-MX" sz="2000"/>
        </a:p>
      </dgm:t>
    </dgm:pt>
    <dgm:pt modelId="{AE2851FF-D88A-42D4-BAE8-2490F6861308}">
      <dgm:prSet phldrT="[Texto]" custT="1"/>
      <dgm:spPr/>
      <dgm:t>
        <a:bodyPr/>
        <a:lstStyle/>
        <a:p>
          <a:r>
            <a:rPr lang="es-MX" sz="2400" dirty="0" smtClean="0">
              <a:latin typeface="Trebuchet MS (Títulos)"/>
            </a:rPr>
            <a:t>Información focalizada </a:t>
          </a:r>
          <a:endParaRPr lang="es-MX" sz="2400" dirty="0">
            <a:latin typeface="Trebuchet MS (Títulos)"/>
          </a:endParaRPr>
        </a:p>
      </dgm:t>
    </dgm:pt>
    <dgm:pt modelId="{6E013072-910D-4DE2-935B-229BEFCD9F25}" type="parTrans" cxnId="{30D7B615-CEB0-4B3D-B45C-1A260243860A}">
      <dgm:prSet/>
      <dgm:spPr/>
      <dgm:t>
        <a:bodyPr/>
        <a:lstStyle/>
        <a:p>
          <a:endParaRPr lang="es-MX" sz="2000"/>
        </a:p>
      </dgm:t>
    </dgm:pt>
    <dgm:pt modelId="{1C7FC2B0-BD0B-46FB-8619-96A3441D6B49}" type="sibTrans" cxnId="{30D7B615-CEB0-4B3D-B45C-1A260243860A}">
      <dgm:prSet/>
      <dgm:spPr/>
      <dgm:t>
        <a:bodyPr/>
        <a:lstStyle/>
        <a:p>
          <a:endParaRPr lang="es-MX" sz="2000"/>
        </a:p>
      </dgm:t>
    </dgm:pt>
    <dgm:pt modelId="{61650C44-D6E0-4559-A103-09B89FAA0E33}">
      <dgm:prSet custT="1"/>
      <dgm:spPr/>
      <dgm:t>
        <a:bodyPr/>
        <a:lstStyle/>
        <a:p>
          <a:r>
            <a:rPr lang="es-MX" sz="1400" dirty="0" smtClean="0"/>
            <a:t>Susceptible de ser cuantificada, analizada y comparada, permite evaluar el impacto de políticas públicas y la toma de decisiones. </a:t>
          </a:r>
          <a:endParaRPr lang="es-MX" sz="1400" dirty="0"/>
        </a:p>
      </dgm:t>
    </dgm:pt>
    <dgm:pt modelId="{2D902E1E-8CA8-4917-8AC8-EAFE076EFADE}" type="parTrans" cxnId="{02D41E9E-70A9-4EEB-91D1-95B14602E677}">
      <dgm:prSet/>
      <dgm:spPr/>
      <dgm:t>
        <a:bodyPr/>
        <a:lstStyle/>
        <a:p>
          <a:endParaRPr lang="es-MX"/>
        </a:p>
      </dgm:t>
    </dgm:pt>
    <dgm:pt modelId="{9E343C2D-BB6A-438A-9126-30F666ACB55E}" type="sibTrans" cxnId="{02D41E9E-70A9-4EEB-91D1-95B14602E677}">
      <dgm:prSet/>
      <dgm:spPr/>
      <dgm:t>
        <a:bodyPr/>
        <a:lstStyle/>
        <a:p>
          <a:endParaRPr lang="es-MX"/>
        </a:p>
      </dgm:t>
    </dgm:pt>
    <dgm:pt modelId="{90B82B8D-9BAC-4B68-8C65-29C2814E6252}">
      <dgm:prSet/>
      <dgm:spPr/>
      <dgm:t>
        <a:bodyPr/>
        <a:lstStyle/>
        <a:p>
          <a:r>
            <a:rPr lang="es-MX" dirty="0" smtClean="0"/>
            <a:t>Específica, relativa a casos de especial interés público.</a:t>
          </a:r>
          <a:endParaRPr lang="es-MX" dirty="0"/>
        </a:p>
      </dgm:t>
    </dgm:pt>
    <dgm:pt modelId="{8CB7E129-FBB8-43FA-A111-117458A5F8A7}" type="parTrans" cxnId="{56278C88-2AE7-495A-8DF7-E037A27EBF39}">
      <dgm:prSet/>
      <dgm:spPr/>
      <dgm:t>
        <a:bodyPr/>
        <a:lstStyle/>
        <a:p>
          <a:endParaRPr lang="es-MX"/>
        </a:p>
      </dgm:t>
    </dgm:pt>
    <dgm:pt modelId="{3926AEC9-F6DD-4C0C-850C-032AD4C53445}" type="sibTrans" cxnId="{56278C88-2AE7-495A-8DF7-E037A27EBF39}">
      <dgm:prSet/>
      <dgm:spPr/>
      <dgm:t>
        <a:bodyPr/>
        <a:lstStyle/>
        <a:p>
          <a:endParaRPr lang="es-MX"/>
        </a:p>
      </dgm:t>
    </dgm:pt>
    <dgm:pt modelId="{C43E3A5A-8FB0-4709-94C4-90D3FC27E198}" type="pres">
      <dgm:prSet presAssocID="{9647EF5F-A33C-4795-93FB-CFFB17271AE6}" presName="diagram" presStyleCnt="0">
        <dgm:presLayoutVars>
          <dgm:chPref val="1"/>
          <dgm:dir/>
          <dgm:animOne val="branch"/>
          <dgm:animLvl val="lvl"/>
          <dgm:resizeHandles/>
        </dgm:presLayoutVars>
      </dgm:prSet>
      <dgm:spPr/>
      <dgm:t>
        <a:bodyPr/>
        <a:lstStyle/>
        <a:p>
          <a:endParaRPr lang="es-MX"/>
        </a:p>
      </dgm:t>
    </dgm:pt>
    <dgm:pt modelId="{3D604190-513A-4E3E-8159-7D312A80D15C}" type="pres">
      <dgm:prSet presAssocID="{CE9CB67E-8770-4C39-A818-FB66E80376EC}" presName="root" presStyleCnt="0"/>
      <dgm:spPr/>
      <dgm:t>
        <a:bodyPr/>
        <a:lstStyle/>
        <a:p>
          <a:endParaRPr lang="es-MX"/>
        </a:p>
      </dgm:t>
    </dgm:pt>
    <dgm:pt modelId="{39A813EF-06B5-4E80-B772-337A7DA8FAB2}" type="pres">
      <dgm:prSet presAssocID="{CE9CB67E-8770-4C39-A818-FB66E80376EC}" presName="rootComposite" presStyleCnt="0"/>
      <dgm:spPr/>
      <dgm:t>
        <a:bodyPr/>
        <a:lstStyle/>
        <a:p>
          <a:endParaRPr lang="es-MX"/>
        </a:p>
      </dgm:t>
    </dgm:pt>
    <dgm:pt modelId="{F315E4B6-FEE3-43FB-B0C7-2D7445763422}" type="pres">
      <dgm:prSet presAssocID="{CE9CB67E-8770-4C39-A818-FB66E80376EC}" presName="rootText" presStyleLbl="node1" presStyleIdx="0" presStyleCnt="4" custScaleY="124895" custLinFactNeighborX="3901" custLinFactNeighborY="-15953"/>
      <dgm:spPr/>
      <dgm:t>
        <a:bodyPr/>
        <a:lstStyle/>
        <a:p>
          <a:endParaRPr lang="es-MX"/>
        </a:p>
      </dgm:t>
    </dgm:pt>
    <dgm:pt modelId="{5936C23A-2B85-45C3-A32A-E4E12A9E2585}" type="pres">
      <dgm:prSet presAssocID="{CE9CB67E-8770-4C39-A818-FB66E80376EC}" presName="rootConnector" presStyleLbl="node1" presStyleIdx="0" presStyleCnt="4"/>
      <dgm:spPr/>
      <dgm:t>
        <a:bodyPr/>
        <a:lstStyle/>
        <a:p>
          <a:endParaRPr lang="es-MX"/>
        </a:p>
      </dgm:t>
    </dgm:pt>
    <dgm:pt modelId="{8C2FE90E-88E8-45A8-A698-B5757694148E}" type="pres">
      <dgm:prSet presAssocID="{CE9CB67E-8770-4C39-A818-FB66E80376EC}" presName="childShape" presStyleCnt="0"/>
      <dgm:spPr/>
      <dgm:t>
        <a:bodyPr/>
        <a:lstStyle/>
        <a:p>
          <a:endParaRPr lang="es-MX"/>
        </a:p>
      </dgm:t>
    </dgm:pt>
    <dgm:pt modelId="{F62F8928-B45A-48EC-9DA8-45EB4A88584F}" type="pres">
      <dgm:prSet presAssocID="{164B2E70-72F9-48FF-AEC9-B5E7460BCAD1}" presName="Name13" presStyleLbl="parChTrans1D2" presStyleIdx="0" presStyleCnt="6"/>
      <dgm:spPr/>
      <dgm:t>
        <a:bodyPr/>
        <a:lstStyle/>
        <a:p>
          <a:endParaRPr lang="es-MX"/>
        </a:p>
      </dgm:t>
    </dgm:pt>
    <dgm:pt modelId="{DF2A82CD-7EBB-47A6-AE3F-10F4B305AB02}" type="pres">
      <dgm:prSet presAssocID="{82F3FE20-2149-43B4-86B4-F194D644B483}" presName="childText" presStyleLbl="bgAcc1" presStyleIdx="0" presStyleCnt="6" custScaleX="109236" custLinFactNeighborX="2347" custLinFactNeighborY="-15953">
        <dgm:presLayoutVars>
          <dgm:bulletEnabled val="1"/>
        </dgm:presLayoutVars>
      </dgm:prSet>
      <dgm:spPr/>
      <dgm:t>
        <a:bodyPr/>
        <a:lstStyle/>
        <a:p>
          <a:endParaRPr lang="es-MX"/>
        </a:p>
      </dgm:t>
    </dgm:pt>
    <dgm:pt modelId="{EA66A9D4-65CD-4FAE-82D5-F44E7C264CDE}" type="pres">
      <dgm:prSet presAssocID="{75DB4332-5E71-4B08-87B9-027A31AA53E4}" presName="Name13" presStyleLbl="parChTrans1D2" presStyleIdx="1" presStyleCnt="6"/>
      <dgm:spPr/>
      <dgm:t>
        <a:bodyPr/>
        <a:lstStyle/>
        <a:p>
          <a:endParaRPr lang="es-MX"/>
        </a:p>
      </dgm:t>
    </dgm:pt>
    <dgm:pt modelId="{C868DEF8-45B8-4F60-929B-7541E6AB271D}" type="pres">
      <dgm:prSet presAssocID="{ED9162E1-7DE9-4B42-A046-316771E0DF5D}" presName="childText" presStyleLbl="bgAcc1" presStyleIdx="1" presStyleCnt="6" custScaleX="109236" custLinFactNeighborX="2347" custLinFactNeighborY="-15953">
        <dgm:presLayoutVars>
          <dgm:bulletEnabled val="1"/>
        </dgm:presLayoutVars>
      </dgm:prSet>
      <dgm:spPr/>
      <dgm:t>
        <a:bodyPr/>
        <a:lstStyle/>
        <a:p>
          <a:endParaRPr lang="es-MX"/>
        </a:p>
      </dgm:t>
    </dgm:pt>
    <dgm:pt modelId="{737CA761-0432-4A4B-A71F-CE613C765101}" type="pres">
      <dgm:prSet presAssocID="{9D888D1A-EC25-42CB-9351-5B0511683E11}" presName="root" presStyleCnt="0"/>
      <dgm:spPr/>
      <dgm:t>
        <a:bodyPr/>
        <a:lstStyle/>
        <a:p>
          <a:endParaRPr lang="es-MX"/>
        </a:p>
      </dgm:t>
    </dgm:pt>
    <dgm:pt modelId="{A0993C99-DCF9-4579-9CE7-4DF7FA4AEA1E}" type="pres">
      <dgm:prSet presAssocID="{9D888D1A-EC25-42CB-9351-5B0511683E11}" presName="rootComposite" presStyleCnt="0"/>
      <dgm:spPr/>
      <dgm:t>
        <a:bodyPr/>
        <a:lstStyle/>
        <a:p>
          <a:endParaRPr lang="es-MX"/>
        </a:p>
      </dgm:t>
    </dgm:pt>
    <dgm:pt modelId="{EB011B40-3A12-4899-A20E-72581D4B9EC6}" type="pres">
      <dgm:prSet presAssocID="{9D888D1A-EC25-42CB-9351-5B0511683E11}" presName="rootText" presStyleLbl="node1" presStyleIdx="1" presStyleCnt="4" custScaleY="115953" custLinFactNeighborX="16174" custLinFactNeighborY="-15953"/>
      <dgm:spPr/>
      <dgm:t>
        <a:bodyPr/>
        <a:lstStyle/>
        <a:p>
          <a:endParaRPr lang="es-MX"/>
        </a:p>
      </dgm:t>
    </dgm:pt>
    <dgm:pt modelId="{CCBCFF30-1DB4-4FA0-BE9A-20017A6911E0}" type="pres">
      <dgm:prSet presAssocID="{9D888D1A-EC25-42CB-9351-5B0511683E11}" presName="rootConnector" presStyleLbl="node1" presStyleIdx="1" presStyleCnt="4"/>
      <dgm:spPr/>
      <dgm:t>
        <a:bodyPr/>
        <a:lstStyle/>
        <a:p>
          <a:endParaRPr lang="es-MX"/>
        </a:p>
      </dgm:t>
    </dgm:pt>
    <dgm:pt modelId="{FD9FA16B-1C00-4363-847D-32730E7265F1}" type="pres">
      <dgm:prSet presAssocID="{9D888D1A-EC25-42CB-9351-5B0511683E11}" presName="childShape" presStyleCnt="0"/>
      <dgm:spPr/>
      <dgm:t>
        <a:bodyPr/>
        <a:lstStyle/>
        <a:p>
          <a:endParaRPr lang="es-MX"/>
        </a:p>
      </dgm:t>
    </dgm:pt>
    <dgm:pt modelId="{2DC17F8B-9CC8-4F22-AABF-1293ADAA719E}" type="pres">
      <dgm:prSet presAssocID="{952E8CDD-D593-42CC-9214-417E0BCADD99}" presName="Name13" presStyleLbl="parChTrans1D2" presStyleIdx="2" presStyleCnt="6"/>
      <dgm:spPr/>
      <dgm:t>
        <a:bodyPr/>
        <a:lstStyle/>
        <a:p>
          <a:endParaRPr lang="es-MX"/>
        </a:p>
      </dgm:t>
    </dgm:pt>
    <dgm:pt modelId="{DDD3523F-F0E9-47D7-9903-44642114E302}" type="pres">
      <dgm:prSet presAssocID="{7A8A7BDB-CEA7-4109-AF66-B571B8461A21}" presName="childText" presStyleLbl="bgAcc1" presStyleIdx="2" presStyleCnt="6" custScaleX="109967" custLinFactNeighborX="20217" custLinFactNeighborY="-15953">
        <dgm:presLayoutVars>
          <dgm:bulletEnabled val="1"/>
        </dgm:presLayoutVars>
      </dgm:prSet>
      <dgm:spPr/>
      <dgm:t>
        <a:bodyPr/>
        <a:lstStyle/>
        <a:p>
          <a:endParaRPr lang="es-MX"/>
        </a:p>
      </dgm:t>
    </dgm:pt>
    <dgm:pt modelId="{0A6F92B3-318E-4299-B1E5-FCFEB3B37E60}" type="pres">
      <dgm:prSet presAssocID="{5698CA85-87FA-425C-B762-C8A6B9117E9F}" presName="Name13" presStyleLbl="parChTrans1D2" presStyleIdx="3" presStyleCnt="6"/>
      <dgm:spPr/>
      <dgm:t>
        <a:bodyPr/>
        <a:lstStyle/>
        <a:p>
          <a:endParaRPr lang="es-MX"/>
        </a:p>
      </dgm:t>
    </dgm:pt>
    <dgm:pt modelId="{B97573A2-1E50-4B59-B6CB-2407B9F402D7}" type="pres">
      <dgm:prSet presAssocID="{9900F147-E885-4BF0-B0F8-9E29BC78DCEC}" presName="childText" presStyleLbl="bgAcc1" presStyleIdx="3" presStyleCnt="6" custScaleX="109967" custLinFactNeighborX="20217" custLinFactNeighborY="-15953">
        <dgm:presLayoutVars>
          <dgm:bulletEnabled val="1"/>
        </dgm:presLayoutVars>
      </dgm:prSet>
      <dgm:spPr/>
      <dgm:t>
        <a:bodyPr/>
        <a:lstStyle/>
        <a:p>
          <a:endParaRPr lang="es-MX"/>
        </a:p>
      </dgm:t>
    </dgm:pt>
    <dgm:pt modelId="{7A0B4078-4754-42CD-BA73-425E6F1E8E65}" type="pres">
      <dgm:prSet presAssocID="{3FAA89B6-B494-41B5-8E07-EA3694C17DBC}" presName="root" presStyleCnt="0"/>
      <dgm:spPr/>
      <dgm:t>
        <a:bodyPr/>
        <a:lstStyle/>
        <a:p>
          <a:endParaRPr lang="es-MX"/>
        </a:p>
      </dgm:t>
    </dgm:pt>
    <dgm:pt modelId="{339956CD-E3D8-4CE1-9CE6-4EA18C17D935}" type="pres">
      <dgm:prSet presAssocID="{3FAA89B6-B494-41B5-8E07-EA3694C17DBC}" presName="rootComposite" presStyleCnt="0"/>
      <dgm:spPr/>
      <dgm:t>
        <a:bodyPr/>
        <a:lstStyle/>
        <a:p>
          <a:endParaRPr lang="es-MX"/>
        </a:p>
      </dgm:t>
    </dgm:pt>
    <dgm:pt modelId="{EE5941B1-E850-4542-86D4-DE66413F9969}" type="pres">
      <dgm:prSet presAssocID="{3FAA89B6-B494-41B5-8E07-EA3694C17DBC}" presName="rootText" presStyleLbl="node1" presStyleIdx="2" presStyleCnt="4" custLinFactY="99412" custLinFactNeighborX="29090" custLinFactNeighborY="100000"/>
      <dgm:spPr/>
      <dgm:t>
        <a:bodyPr/>
        <a:lstStyle/>
        <a:p>
          <a:endParaRPr lang="es-MX"/>
        </a:p>
      </dgm:t>
    </dgm:pt>
    <dgm:pt modelId="{5177B4A8-3A49-41F7-A1C0-A4873EBD9CA6}" type="pres">
      <dgm:prSet presAssocID="{3FAA89B6-B494-41B5-8E07-EA3694C17DBC}" presName="rootConnector" presStyleLbl="node1" presStyleIdx="2" presStyleCnt="4"/>
      <dgm:spPr/>
      <dgm:t>
        <a:bodyPr/>
        <a:lstStyle/>
        <a:p>
          <a:endParaRPr lang="es-MX"/>
        </a:p>
      </dgm:t>
    </dgm:pt>
    <dgm:pt modelId="{557E2385-2F6B-4F02-8A8D-CA189648C896}" type="pres">
      <dgm:prSet presAssocID="{3FAA89B6-B494-41B5-8E07-EA3694C17DBC}" presName="childShape" presStyleCnt="0"/>
      <dgm:spPr/>
      <dgm:t>
        <a:bodyPr/>
        <a:lstStyle/>
        <a:p>
          <a:endParaRPr lang="es-MX"/>
        </a:p>
      </dgm:t>
    </dgm:pt>
    <dgm:pt modelId="{21DADF67-458F-4174-BE61-B933EB9AF524}" type="pres">
      <dgm:prSet presAssocID="{8CB7E129-FBB8-43FA-A111-117458A5F8A7}" presName="Name13" presStyleLbl="parChTrans1D2" presStyleIdx="4" presStyleCnt="6"/>
      <dgm:spPr/>
      <dgm:t>
        <a:bodyPr/>
        <a:lstStyle/>
        <a:p>
          <a:endParaRPr lang="es-MX"/>
        </a:p>
      </dgm:t>
    </dgm:pt>
    <dgm:pt modelId="{8DCC01EA-2358-47FF-95FF-07D1F0C54BE3}" type="pres">
      <dgm:prSet presAssocID="{90B82B8D-9BAC-4B68-8C65-29C2814E6252}" presName="childText" presStyleLbl="bgAcc1" presStyleIdx="4" presStyleCnt="6" custScaleY="147859" custLinFactX="31010" custLinFactY="100000" custLinFactNeighborX="100000" custLinFactNeighborY="111512">
        <dgm:presLayoutVars>
          <dgm:bulletEnabled val="1"/>
        </dgm:presLayoutVars>
      </dgm:prSet>
      <dgm:spPr/>
      <dgm:t>
        <a:bodyPr/>
        <a:lstStyle/>
        <a:p>
          <a:endParaRPr lang="es-MX"/>
        </a:p>
      </dgm:t>
    </dgm:pt>
    <dgm:pt modelId="{6C55FDD8-C387-46AA-AA9A-BD99C115BCE1}" type="pres">
      <dgm:prSet presAssocID="{AE2851FF-D88A-42D4-BAE8-2490F6861308}" presName="root" presStyleCnt="0"/>
      <dgm:spPr/>
      <dgm:t>
        <a:bodyPr/>
        <a:lstStyle/>
        <a:p>
          <a:endParaRPr lang="es-MX"/>
        </a:p>
      </dgm:t>
    </dgm:pt>
    <dgm:pt modelId="{2FEFCE2A-DE1F-499B-BFF5-50BACDDD87D2}" type="pres">
      <dgm:prSet presAssocID="{AE2851FF-D88A-42D4-BAE8-2490F6861308}" presName="rootComposite" presStyleCnt="0"/>
      <dgm:spPr/>
      <dgm:t>
        <a:bodyPr/>
        <a:lstStyle/>
        <a:p>
          <a:endParaRPr lang="es-MX"/>
        </a:p>
      </dgm:t>
    </dgm:pt>
    <dgm:pt modelId="{71E659FD-EB2C-499A-B91A-BF0E2332AB22}" type="pres">
      <dgm:prSet presAssocID="{AE2851FF-D88A-42D4-BAE8-2490F6861308}" presName="rootText" presStyleLbl="node1" presStyleIdx="3" presStyleCnt="4" custLinFactY="-45718" custLinFactNeighborX="-95910" custLinFactNeighborY="-100000"/>
      <dgm:spPr/>
      <dgm:t>
        <a:bodyPr/>
        <a:lstStyle/>
        <a:p>
          <a:endParaRPr lang="es-MX"/>
        </a:p>
      </dgm:t>
    </dgm:pt>
    <dgm:pt modelId="{FEB4BFF3-FB36-4CEB-8144-D26DECFB69A0}" type="pres">
      <dgm:prSet presAssocID="{AE2851FF-D88A-42D4-BAE8-2490F6861308}" presName="rootConnector" presStyleLbl="node1" presStyleIdx="3" presStyleCnt="4"/>
      <dgm:spPr/>
      <dgm:t>
        <a:bodyPr/>
        <a:lstStyle/>
        <a:p>
          <a:endParaRPr lang="es-MX"/>
        </a:p>
      </dgm:t>
    </dgm:pt>
    <dgm:pt modelId="{F08CFF81-A533-4C9F-B1EC-02C94661AE10}" type="pres">
      <dgm:prSet presAssocID="{AE2851FF-D88A-42D4-BAE8-2490F6861308}" presName="childShape" presStyleCnt="0"/>
      <dgm:spPr/>
      <dgm:t>
        <a:bodyPr/>
        <a:lstStyle/>
        <a:p>
          <a:endParaRPr lang="es-MX"/>
        </a:p>
      </dgm:t>
    </dgm:pt>
    <dgm:pt modelId="{EBE1D77F-0F60-44D5-933F-74BA5A44EDB1}" type="pres">
      <dgm:prSet presAssocID="{2D902E1E-8CA8-4917-8AC8-EAFE076EFADE}" presName="Name13" presStyleLbl="parChTrans1D2" presStyleIdx="5" presStyleCnt="6"/>
      <dgm:spPr/>
      <dgm:t>
        <a:bodyPr/>
        <a:lstStyle/>
        <a:p>
          <a:endParaRPr lang="es-MX"/>
        </a:p>
      </dgm:t>
    </dgm:pt>
    <dgm:pt modelId="{E4A005BF-AB05-43F1-95DF-87B9F925E729}" type="pres">
      <dgm:prSet presAssocID="{61650C44-D6E0-4559-A103-09B89FAA0E33}" presName="childText" presStyleLbl="bgAcc1" presStyleIdx="5" presStyleCnt="6" custScaleY="227624" custLinFactY="-32976" custLinFactNeighborX="-25240" custLinFactNeighborY="-100000">
        <dgm:presLayoutVars>
          <dgm:bulletEnabled val="1"/>
        </dgm:presLayoutVars>
      </dgm:prSet>
      <dgm:spPr/>
      <dgm:t>
        <a:bodyPr/>
        <a:lstStyle/>
        <a:p>
          <a:endParaRPr lang="es-MX"/>
        </a:p>
      </dgm:t>
    </dgm:pt>
  </dgm:ptLst>
  <dgm:cxnLst>
    <dgm:cxn modelId="{0369CA83-4DD9-4B79-AF9C-1048388C3756}" srcId="{9647EF5F-A33C-4795-93FB-CFFB17271AE6}" destId="{CE9CB67E-8770-4C39-A818-FB66E80376EC}" srcOrd="0" destOrd="0" parTransId="{0DC89053-B742-425F-B7BE-75F48C2D965D}" sibTransId="{AF6FE754-6933-4241-B767-F71110F29C65}"/>
    <dgm:cxn modelId="{54F3C425-2FB7-4478-99DE-837823FBFCF5}" type="presOf" srcId="{82F3FE20-2149-43B4-86B4-F194D644B483}" destId="{DF2A82CD-7EBB-47A6-AE3F-10F4B305AB02}" srcOrd="0" destOrd="0" presId="urn:microsoft.com/office/officeart/2005/8/layout/hierarchy3"/>
    <dgm:cxn modelId="{B7DA70BA-B777-4C8E-883B-730419685E24}" type="presOf" srcId="{7A8A7BDB-CEA7-4109-AF66-B571B8461A21}" destId="{DDD3523F-F0E9-47D7-9903-44642114E302}" srcOrd="0" destOrd="0" presId="urn:microsoft.com/office/officeart/2005/8/layout/hierarchy3"/>
    <dgm:cxn modelId="{F1FD8C3A-00B2-49A8-AE9A-6E9A07A3FA2C}" type="presOf" srcId="{2D902E1E-8CA8-4917-8AC8-EAFE076EFADE}" destId="{EBE1D77F-0F60-44D5-933F-74BA5A44EDB1}" srcOrd="0" destOrd="0" presId="urn:microsoft.com/office/officeart/2005/8/layout/hierarchy3"/>
    <dgm:cxn modelId="{902294B0-4710-4396-8337-D691D3325E55}" type="presOf" srcId="{5698CA85-87FA-425C-B762-C8A6B9117E9F}" destId="{0A6F92B3-318E-4299-B1E5-FCFEB3B37E60}" srcOrd="0" destOrd="0" presId="urn:microsoft.com/office/officeart/2005/8/layout/hierarchy3"/>
    <dgm:cxn modelId="{5D45F84F-917F-4344-8E6D-DEE8A9E4EA14}" srcId="{CE9CB67E-8770-4C39-A818-FB66E80376EC}" destId="{ED9162E1-7DE9-4B42-A046-316771E0DF5D}" srcOrd="1" destOrd="0" parTransId="{75DB4332-5E71-4B08-87B9-027A31AA53E4}" sibTransId="{6EFC6F95-3543-4552-A75C-69E8BB039B48}"/>
    <dgm:cxn modelId="{13631E5E-14D6-446C-973A-EC66250B1887}" type="presOf" srcId="{3FAA89B6-B494-41B5-8E07-EA3694C17DBC}" destId="{EE5941B1-E850-4542-86D4-DE66413F9969}" srcOrd="0" destOrd="0" presId="urn:microsoft.com/office/officeart/2005/8/layout/hierarchy3"/>
    <dgm:cxn modelId="{EAE5B461-7146-4401-B90E-37DF208AB91A}" srcId="{9647EF5F-A33C-4795-93FB-CFFB17271AE6}" destId="{9D888D1A-EC25-42CB-9351-5B0511683E11}" srcOrd="1" destOrd="0" parTransId="{4D432145-A5A1-4679-8685-863D15F7252F}" sibTransId="{449E2B76-773D-47A5-9B92-3E0CCD07AAF8}"/>
    <dgm:cxn modelId="{B8116BAF-E852-4006-8B37-05782ED4041C}" type="presOf" srcId="{9D888D1A-EC25-42CB-9351-5B0511683E11}" destId="{EB011B40-3A12-4899-A20E-72581D4B9EC6}" srcOrd="0" destOrd="0" presId="urn:microsoft.com/office/officeart/2005/8/layout/hierarchy3"/>
    <dgm:cxn modelId="{E07A0598-24B0-4085-8AF2-93B6B574A736}" type="presOf" srcId="{164B2E70-72F9-48FF-AEC9-B5E7460BCAD1}" destId="{F62F8928-B45A-48EC-9DA8-45EB4A88584F}" srcOrd="0" destOrd="0" presId="urn:microsoft.com/office/officeart/2005/8/layout/hierarchy3"/>
    <dgm:cxn modelId="{37EB4BD8-CAA2-4295-A25F-A4E0C7DDD6E3}" type="presOf" srcId="{90B82B8D-9BAC-4B68-8C65-29C2814E6252}" destId="{8DCC01EA-2358-47FF-95FF-07D1F0C54BE3}" srcOrd="0" destOrd="0" presId="urn:microsoft.com/office/officeart/2005/8/layout/hierarchy3"/>
    <dgm:cxn modelId="{7C7C251B-B183-4EA2-B73F-EFA647EAA571}" type="presOf" srcId="{952E8CDD-D593-42CC-9214-417E0BCADD99}" destId="{2DC17F8B-9CC8-4F22-AABF-1293ADAA719E}" srcOrd="0" destOrd="0" presId="urn:microsoft.com/office/officeart/2005/8/layout/hierarchy3"/>
    <dgm:cxn modelId="{51FA82CE-FD62-4F65-9F1C-2F14B25F9E6F}" type="presOf" srcId="{CE9CB67E-8770-4C39-A818-FB66E80376EC}" destId="{5936C23A-2B85-45C3-A32A-E4E12A9E2585}" srcOrd="1" destOrd="0" presId="urn:microsoft.com/office/officeart/2005/8/layout/hierarchy3"/>
    <dgm:cxn modelId="{44535853-BB5F-4FCB-A2D5-B5AB904FD86E}" type="presOf" srcId="{75DB4332-5E71-4B08-87B9-027A31AA53E4}" destId="{EA66A9D4-65CD-4FAE-82D5-F44E7C264CDE}" srcOrd="0" destOrd="0" presId="urn:microsoft.com/office/officeart/2005/8/layout/hierarchy3"/>
    <dgm:cxn modelId="{58F5FF3E-1072-4612-8441-1EF234D3DE54}" type="presOf" srcId="{9D888D1A-EC25-42CB-9351-5B0511683E11}" destId="{CCBCFF30-1DB4-4FA0-BE9A-20017A6911E0}" srcOrd="1" destOrd="0" presId="urn:microsoft.com/office/officeart/2005/8/layout/hierarchy3"/>
    <dgm:cxn modelId="{21B41822-621E-45DF-A5C1-C6276E0578B7}" type="presOf" srcId="{9900F147-E885-4BF0-B0F8-9E29BC78DCEC}" destId="{B97573A2-1E50-4B59-B6CB-2407B9F402D7}" srcOrd="0" destOrd="0" presId="urn:microsoft.com/office/officeart/2005/8/layout/hierarchy3"/>
    <dgm:cxn modelId="{063B5388-2021-458C-AD63-D6E002D1A1D3}" type="presOf" srcId="{CE9CB67E-8770-4C39-A818-FB66E80376EC}" destId="{F315E4B6-FEE3-43FB-B0C7-2D7445763422}" srcOrd="0" destOrd="0" presId="urn:microsoft.com/office/officeart/2005/8/layout/hierarchy3"/>
    <dgm:cxn modelId="{2FDA0735-90F0-41F8-9C02-F27C749EEFD3}" type="presOf" srcId="{AE2851FF-D88A-42D4-BAE8-2490F6861308}" destId="{FEB4BFF3-FB36-4CEB-8144-D26DECFB69A0}" srcOrd="1" destOrd="0" presId="urn:microsoft.com/office/officeart/2005/8/layout/hierarchy3"/>
    <dgm:cxn modelId="{56278C88-2AE7-495A-8DF7-E037A27EBF39}" srcId="{3FAA89B6-B494-41B5-8E07-EA3694C17DBC}" destId="{90B82B8D-9BAC-4B68-8C65-29C2814E6252}" srcOrd="0" destOrd="0" parTransId="{8CB7E129-FBB8-43FA-A111-117458A5F8A7}" sibTransId="{3926AEC9-F6DD-4C0C-850C-032AD4C53445}"/>
    <dgm:cxn modelId="{120BBCB8-D54E-4DBD-BE17-DC3A7E7614BD}" srcId="{9D888D1A-EC25-42CB-9351-5B0511683E11}" destId="{9900F147-E885-4BF0-B0F8-9E29BC78DCEC}" srcOrd="1" destOrd="0" parTransId="{5698CA85-87FA-425C-B762-C8A6B9117E9F}" sibTransId="{136508BA-748D-4DE9-812B-5067EDE91026}"/>
    <dgm:cxn modelId="{5D9FE299-EAF5-470D-920A-889E404D15BD}" srcId="{CE9CB67E-8770-4C39-A818-FB66E80376EC}" destId="{82F3FE20-2149-43B4-86B4-F194D644B483}" srcOrd="0" destOrd="0" parTransId="{164B2E70-72F9-48FF-AEC9-B5E7460BCAD1}" sibTransId="{1A985D0E-C810-4206-8F3D-74C85B3CE614}"/>
    <dgm:cxn modelId="{BDE1DC72-2E8F-47E7-B28F-9D8FE57A7656}" srcId="{9647EF5F-A33C-4795-93FB-CFFB17271AE6}" destId="{3FAA89B6-B494-41B5-8E07-EA3694C17DBC}" srcOrd="2" destOrd="0" parTransId="{720ED589-9D93-44FB-AD0A-648E7C15C2D2}" sibTransId="{4E6FCB42-937D-4B06-B024-64659C40B2F5}"/>
    <dgm:cxn modelId="{D02762CC-30A2-43C1-B144-372F46C88B40}" type="presOf" srcId="{9647EF5F-A33C-4795-93FB-CFFB17271AE6}" destId="{C43E3A5A-8FB0-4709-94C4-90D3FC27E198}" srcOrd="0" destOrd="0" presId="urn:microsoft.com/office/officeart/2005/8/layout/hierarchy3"/>
    <dgm:cxn modelId="{96AFEDA5-1863-46CE-BD3B-FD02AA6A0DEC}" type="presOf" srcId="{61650C44-D6E0-4559-A103-09B89FAA0E33}" destId="{E4A005BF-AB05-43F1-95DF-87B9F925E729}" srcOrd="0" destOrd="0" presId="urn:microsoft.com/office/officeart/2005/8/layout/hierarchy3"/>
    <dgm:cxn modelId="{3D80ECBB-4D25-4640-9E99-ECB82860A6B7}" type="presOf" srcId="{3FAA89B6-B494-41B5-8E07-EA3694C17DBC}" destId="{5177B4A8-3A49-41F7-A1C0-A4873EBD9CA6}" srcOrd="1" destOrd="0" presId="urn:microsoft.com/office/officeart/2005/8/layout/hierarchy3"/>
    <dgm:cxn modelId="{30D7B615-CEB0-4B3D-B45C-1A260243860A}" srcId="{9647EF5F-A33C-4795-93FB-CFFB17271AE6}" destId="{AE2851FF-D88A-42D4-BAE8-2490F6861308}" srcOrd="3" destOrd="0" parTransId="{6E013072-910D-4DE2-935B-229BEFCD9F25}" sibTransId="{1C7FC2B0-BD0B-46FB-8619-96A3441D6B49}"/>
    <dgm:cxn modelId="{F1FB9B6B-9C46-4C97-885A-6EA8341456B1}" srcId="{9D888D1A-EC25-42CB-9351-5B0511683E11}" destId="{7A8A7BDB-CEA7-4109-AF66-B571B8461A21}" srcOrd="0" destOrd="0" parTransId="{952E8CDD-D593-42CC-9214-417E0BCADD99}" sibTransId="{0D639891-3292-4431-A95C-8ED81EA6BB96}"/>
    <dgm:cxn modelId="{36314587-83C7-4551-AC67-5E50F32E34D0}" type="presOf" srcId="{AE2851FF-D88A-42D4-BAE8-2490F6861308}" destId="{71E659FD-EB2C-499A-B91A-BF0E2332AB22}" srcOrd="0" destOrd="0" presId="urn:microsoft.com/office/officeart/2005/8/layout/hierarchy3"/>
    <dgm:cxn modelId="{934B9990-F579-4747-A7C4-CB31DFAD6919}" type="presOf" srcId="{8CB7E129-FBB8-43FA-A111-117458A5F8A7}" destId="{21DADF67-458F-4174-BE61-B933EB9AF524}" srcOrd="0" destOrd="0" presId="urn:microsoft.com/office/officeart/2005/8/layout/hierarchy3"/>
    <dgm:cxn modelId="{2CFD7023-E6E1-49D8-B159-339C9FE98116}" type="presOf" srcId="{ED9162E1-7DE9-4B42-A046-316771E0DF5D}" destId="{C868DEF8-45B8-4F60-929B-7541E6AB271D}" srcOrd="0" destOrd="0" presId="urn:microsoft.com/office/officeart/2005/8/layout/hierarchy3"/>
    <dgm:cxn modelId="{02D41E9E-70A9-4EEB-91D1-95B14602E677}" srcId="{AE2851FF-D88A-42D4-BAE8-2490F6861308}" destId="{61650C44-D6E0-4559-A103-09B89FAA0E33}" srcOrd="0" destOrd="0" parTransId="{2D902E1E-8CA8-4917-8AC8-EAFE076EFADE}" sibTransId="{9E343C2D-BB6A-438A-9126-30F666ACB55E}"/>
    <dgm:cxn modelId="{7B9BB072-3C46-44E1-8697-7E9802C9C625}" type="presParOf" srcId="{C43E3A5A-8FB0-4709-94C4-90D3FC27E198}" destId="{3D604190-513A-4E3E-8159-7D312A80D15C}" srcOrd="0" destOrd="0" presId="urn:microsoft.com/office/officeart/2005/8/layout/hierarchy3"/>
    <dgm:cxn modelId="{F3218787-D46D-4D71-801A-E5A20701DDB7}" type="presParOf" srcId="{3D604190-513A-4E3E-8159-7D312A80D15C}" destId="{39A813EF-06B5-4E80-B772-337A7DA8FAB2}" srcOrd="0" destOrd="0" presId="urn:microsoft.com/office/officeart/2005/8/layout/hierarchy3"/>
    <dgm:cxn modelId="{3B87F19C-49D0-4260-93A8-B4B989131C61}" type="presParOf" srcId="{39A813EF-06B5-4E80-B772-337A7DA8FAB2}" destId="{F315E4B6-FEE3-43FB-B0C7-2D7445763422}" srcOrd="0" destOrd="0" presId="urn:microsoft.com/office/officeart/2005/8/layout/hierarchy3"/>
    <dgm:cxn modelId="{E59A8649-5BFF-4C06-8214-C3F4CC49F5F8}" type="presParOf" srcId="{39A813EF-06B5-4E80-B772-337A7DA8FAB2}" destId="{5936C23A-2B85-45C3-A32A-E4E12A9E2585}" srcOrd="1" destOrd="0" presId="urn:microsoft.com/office/officeart/2005/8/layout/hierarchy3"/>
    <dgm:cxn modelId="{58E9E57B-CAB1-4897-96A1-D132DC12FB5B}" type="presParOf" srcId="{3D604190-513A-4E3E-8159-7D312A80D15C}" destId="{8C2FE90E-88E8-45A8-A698-B5757694148E}" srcOrd="1" destOrd="0" presId="urn:microsoft.com/office/officeart/2005/8/layout/hierarchy3"/>
    <dgm:cxn modelId="{050A5246-9580-4C4E-BABD-6B86360B8748}" type="presParOf" srcId="{8C2FE90E-88E8-45A8-A698-B5757694148E}" destId="{F62F8928-B45A-48EC-9DA8-45EB4A88584F}" srcOrd="0" destOrd="0" presId="urn:microsoft.com/office/officeart/2005/8/layout/hierarchy3"/>
    <dgm:cxn modelId="{2206F7F3-C4C8-495D-B27C-D549ED106F16}" type="presParOf" srcId="{8C2FE90E-88E8-45A8-A698-B5757694148E}" destId="{DF2A82CD-7EBB-47A6-AE3F-10F4B305AB02}" srcOrd="1" destOrd="0" presId="urn:microsoft.com/office/officeart/2005/8/layout/hierarchy3"/>
    <dgm:cxn modelId="{39CCBE99-CA93-410A-8474-A2EC72752F05}" type="presParOf" srcId="{8C2FE90E-88E8-45A8-A698-B5757694148E}" destId="{EA66A9D4-65CD-4FAE-82D5-F44E7C264CDE}" srcOrd="2" destOrd="0" presId="urn:microsoft.com/office/officeart/2005/8/layout/hierarchy3"/>
    <dgm:cxn modelId="{1B1A19A1-5C0C-4E11-AF94-21A2291947D8}" type="presParOf" srcId="{8C2FE90E-88E8-45A8-A698-B5757694148E}" destId="{C868DEF8-45B8-4F60-929B-7541E6AB271D}" srcOrd="3" destOrd="0" presId="urn:microsoft.com/office/officeart/2005/8/layout/hierarchy3"/>
    <dgm:cxn modelId="{5D0A7FA0-D4BA-4582-AC50-F41FE2FD9A5C}" type="presParOf" srcId="{C43E3A5A-8FB0-4709-94C4-90D3FC27E198}" destId="{737CA761-0432-4A4B-A71F-CE613C765101}" srcOrd="1" destOrd="0" presId="urn:microsoft.com/office/officeart/2005/8/layout/hierarchy3"/>
    <dgm:cxn modelId="{66D9D9B1-CED6-450E-A1DD-07C3DB162654}" type="presParOf" srcId="{737CA761-0432-4A4B-A71F-CE613C765101}" destId="{A0993C99-DCF9-4579-9CE7-4DF7FA4AEA1E}" srcOrd="0" destOrd="0" presId="urn:microsoft.com/office/officeart/2005/8/layout/hierarchy3"/>
    <dgm:cxn modelId="{10B20B10-5AB3-4058-B66C-4A3BAECC51C6}" type="presParOf" srcId="{A0993C99-DCF9-4579-9CE7-4DF7FA4AEA1E}" destId="{EB011B40-3A12-4899-A20E-72581D4B9EC6}" srcOrd="0" destOrd="0" presId="urn:microsoft.com/office/officeart/2005/8/layout/hierarchy3"/>
    <dgm:cxn modelId="{156026CC-424F-420C-BD96-EDA7DDD93939}" type="presParOf" srcId="{A0993C99-DCF9-4579-9CE7-4DF7FA4AEA1E}" destId="{CCBCFF30-1DB4-4FA0-BE9A-20017A6911E0}" srcOrd="1" destOrd="0" presId="urn:microsoft.com/office/officeart/2005/8/layout/hierarchy3"/>
    <dgm:cxn modelId="{986B6478-DC11-4181-8F26-8CC0DD744764}" type="presParOf" srcId="{737CA761-0432-4A4B-A71F-CE613C765101}" destId="{FD9FA16B-1C00-4363-847D-32730E7265F1}" srcOrd="1" destOrd="0" presId="urn:microsoft.com/office/officeart/2005/8/layout/hierarchy3"/>
    <dgm:cxn modelId="{8B364BB5-9297-474B-960D-98C24469BF1B}" type="presParOf" srcId="{FD9FA16B-1C00-4363-847D-32730E7265F1}" destId="{2DC17F8B-9CC8-4F22-AABF-1293ADAA719E}" srcOrd="0" destOrd="0" presId="urn:microsoft.com/office/officeart/2005/8/layout/hierarchy3"/>
    <dgm:cxn modelId="{20F0718F-AA42-409A-988B-B2C54EBC6DC8}" type="presParOf" srcId="{FD9FA16B-1C00-4363-847D-32730E7265F1}" destId="{DDD3523F-F0E9-47D7-9903-44642114E302}" srcOrd="1" destOrd="0" presId="urn:microsoft.com/office/officeart/2005/8/layout/hierarchy3"/>
    <dgm:cxn modelId="{161B0180-891E-4C5F-8FB6-50F9DA716346}" type="presParOf" srcId="{FD9FA16B-1C00-4363-847D-32730E7265F1}" destId="{0A6F92B3-318E-4299-B1E5-FCFEB3B37E60}" srcOrd="2" destOrd="0" presId="urn:microsoft.com/office/officeart/2005/8/layout/hierarchy3"/>
    <dgm:cxn modelId="{7314939D-7CE5-4818-AB8F-8A2D9846DBC7}" type="presParOf" srcId="{FD9FA16B-1C00-4363-847D-32730E7265F1}" destId="{B97573A2-1E50-4B59-B6CB-2407B9F402D7}" srcOrd="3" destOrd="0" presId="urn:microsoft.com/office/officeart/2005/8/layout/hierarchy3"/>
    <dgm:cxn modelId="{6B76DFEB-22DA-4617-9E73-72651DC7279D}" type="presParOf" srcId="{C43E3A5A-8FB0-4709-94C4-90D3FC27E198}" destId="{7A0B4078-4754-42CD-BA73-425E6F1E8E65}" srcOrd="2" destOrd="0" presId="urn:microsoft.com/office/officeart/2005/8/layout/hierarchy3"/>
    <dgm:cxn modelId="{7FBD7632-68E6-4393-A787-D95361963AA4}" type="presParOf" srcId="{7A0B4078-4754-42CD-BA73-425E6F1E8E65}" destId="{339956CD-E3D8-4CE1-9CE6-4EA18C17D935}" srcOrd="0" destOrd="0" presId="urn:microsoft.com/office/officeart/2005/8/layout/hierarchy3"/>
    <dgm:cxn modelId="{CC315086-277E-45E9-9B80-5985582F602C}" type="presParOf" srcId="{339956CD-E3D8-4CE1-9CE6-4EA18C17D935}" destId="{EE5941B1-E850-4542-86D4-DE66413F9969}" srcOrd="0" destOrd="0" presId="urn:microsoft.com/office/officeart/2005/8/layout/hierarchy3"/>
    <dgm:cxn modelId="{D88769FC-9452-4AF7-B232-D90D4C4EC4B7}" type="presParOf" srcId="{339956CD-E3D8-4CE1-9CE6-4EA18C17D935}" destId="{5177B4A8-3A49-41F7-A1C0-A4873EBD9CA6}" srcOrd="1" destOrd="0" presId="urn:microsoft.com/office/officeart/2005/8/layout/hierarchy3"/>
    <dgm:cxn modelId="{1D9D0E1E-F92D-42A8-84A6-04D462353B17}" type="presParOf" srcId="{7A0B4078-4754-42CD-BA73-425E6F1E8E65}" destId="{557E2385-2F6B-4F02-8A8D-CA189648C896}" srcOrd="1" destOrd="0" presId="urn:microsoft.com/office/officeart/2005/8/layout/hierarchy3"/>
    <dgm:cxn modelId="{33A71C61-6731-416D-AAEC-FC341E394D3F}" type="presParOf" srcId="{557E2385-2F6B-4F02-8A8D-CA189648C896}" destId="{21DADF67-458F-4174-BE61-B933EB9AF524}" srcOrd="0" destOrd="0" presId="urn:microsoft.com/office/officeart/2005/8/layout/hierarchy3"/>
    <dgm:cxn modelId="{BA7576B4-1942-4876-82CB-B9F5F497B720}" type="presParOf" srcId="{557E2385-2F6B-4F02-8A8D-CA189648C896}" destId="{8DCC01EA-2358-47FF-95FF-07D1F0C54BE3}" srcOrd="1" destOrd="0" presId="urn:microsoft.com/office/officeart/2005/8/layout/hierarchy3"/>
    <dgm:cxn modelId="{AC9658FA-44F6-4B18-A565-A7D4CEE25EB6}" type="presParOf" srcId="{C43E3A5A-8FB0-4709-94C4-90D3FC27E198}" destId="{6C55FDD8-C387-46AA-AA9A-BD99C115BCE1}" srcOrd="3" destOrd="0" presId="urn:microsoft.com/office/officeart/2005/8/layout/hierarchy3"/>
    <dgm:cxn modelId="{915AF58D-79C2-4895-AA72-7FDAD5E8E58B}" type="presParOf" srcId="{6C55FDD8-C387-46AA-AA9A-BD99C115BCE1}" destId="{2FEFCE2A-DE1F-499B-BFF5-50BACDDD87D2}" srcOrd="0" destOrd="0" presId="urn:microsoft.com/office/officeart/2005/8/layout/hierarchy3"/>
    <dgm:cxn modelId="{CC7A9348-9D78-45E0-8744-9527E99BD20E}" type="presParOf" srcId="{2FEFCE2A-DE1F-499B-BFF5-50BACDDD87D2}" destId="{71E659FD-EB2C-499A-B91A-BF0E2332AB22}" srcOrd="0" destOrd="0" presId="urn:microsoft.com/office/officeart/2005/8/layout/hierarchy3"/>
    <dgm:cxn modelId="{58D0100C-C29C-4E55-87DA-C4DB62B986FE}" type="presParOf" srcId="{2FEFCE2A-DE1F-499B-BFF5-50BACDDD87D2}" destId="{FEB4BFF3-FB36-4CEB-8144-D26DECFB69A0}" srcOrd="1" destOrd="0" presId="urn:microsoft.com/office/officeart/2005/8/layout/hierarchy3"/>
    <dgm:cxn modelId="{E1AA3E3A-C876-4DCD-B92F-3858CAAF927D}" type="presParOf" srcId="{6C55FDD8-C387-46AA-AA9A-BD99C115BCE1}" destId="{F08CFF81-A533-4C9F-B1EC-02C94661AE10}" srcOrd="1" destOrd="0" presId="urn:microsoft.com/office/officeart/2005/8/layout/hierarchy3"/>
    <dgm:cxn modelId="{48702A0F-B19C-48AF-BF18-58DD5EAE78B7}" type="presParOf" srcId="{F08CFF81-A533-4C9F-B1EC-02C94661AE10}" destId="{EBE1D77F-0F60-44D5-933F-74BA5A44EDB1}" srcOrd="0" destOrd="0" presId="urn:microsoft.com/office/officeart/2005/8/layout/hierarchy3"/>
    <dgm:cxn modelId="{AF32285C-B2A2-4763-8A1A-A0CC670FE632}" type="presParOf" srcId="{F08CFF81-A533-4C9F-B1EC-02C94661AE10}" destId="{E4A005BF-AB05-43F1-95DF-87B9F925E72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9A9FBDE-622F-42D3-876B-76AC096A081C}" type="doc">
      <dgm:prSet loTypeId="urn:microsoft.com/office/officeart/2005/8/layout/default#3" loCatId="list" qsTypeId="urn:microsoft.com/office/officeart/2005/8/quickstyle/simple1" qsCatId="simple" csTypeId="urn:microsoft.com/office/officeart/2005/8/colors/colorful2" csCatId="colorful" phldr="1"/>
      <dgm:spPr/>
      <dgm:t>
        <a:bodyPr/>
        <a:lstStyle/>
        <a:p>
          <a:endParaRPr lang="es-MX"/>
        </a:p>
      </dgm:t>
    </dgm:pt>
    <dgm:pt modelId="{DD941F6F-4D6B-40F3-B083-3018874B40CB}">
      <dgm:prSet phldrT="[Texto]" custT="1"/>
      <dgm:spPr/>
      <dgm:t>
        <a:bodyPr/>
        <a:lstStyle/>
        <a:p>
          <a:r>
            <a:rPr lang="es-MX" sz="2400" dirty="0" smtClean="0">
              <a:latin typeface="Trebuchet MS (Títulos)"/>
            </a:rPr>
            <a:t>Fundamental</a:t>
          </a:r>
          <a:endParaRPr lang="es-MX" sz="2400" dirty="0">
            <a:latin typeface="Trebuchet MS (Títulos)"/>
          </a:endParaRPr>
        </a:p>
      </dgm:t>
    </dgm:pt>
    <dgm:pt modelId="{5CD87262-8B58-4675-9CC9-36EC98CE8FF6}" type="parTrans" cxnId="{4AB19095-B06E-43A9-B811-BB97B29254E5}">
      <dgm:prSet/>
      <dgm:spPr/>
      <dgm:t>
        <a:bodyPr/>
        <a:lstStyle/>
        <a:p>
          <a:endParaRPr lang="es-MX" sz="2400">
            <a:latin typeface="Trebuchet MS (Títulos)"/>
          </a:endParaRPr>
        </a:p>
      </dgm:t>
    </dgm:pt>
    <dgm:pt modelId="{D0FCD3CA-5ECA-4BAD-B509-9E23D6D538E2}" type="sibTrans" cxnId="{4AB19095-B06E-43A9-B811-BB97B29254E5}">
      <dgm:prSet/>
      <dgm:spPr/>
      <dgm:t>
        <a:bodyPr/>
        <a:lstStyle/>
        <a:p>
          <a:endParaRPr lang="es-MX" sz="2400">
            <a:latin typeface="Trebuchet MS (Títulos)"/>
          </a:endParaRPr>
        </a:p>
      </dgm:t>
    </dgm:pt>
    <dgm:pt modelId="{0F542F20-12BB-474B-A481-BA8D4C9D4B8E}">
      <dgm:prSet phldrT="[Texto]" custT="1"/>
      <dgm:spPr/>
      <dgm:t>
        <a:bodyPr/>
        <a:lstStyle/>
        <a:p>
          <a:r>
            <a:rPr lang="es-MX" sz="2400" dirty="0" smtClean="0">
              <a:latin typeface="Trebuchet MS (Títulos)"/>
            </a:rPr>
            <a:t>Ordinaria </a:t>
          </a:r>
          <a:endParaRPr lang="es-MX" sz="2400" dirty="0">
            <a:latin typeface="Trebuchet MS (Títulos)"/>
          </a:endParaRPr>
        </a:p>
      </dgm:t>
    </dgm:pt>
    <dgm:pt modelId="{0A164A35-AA56-4818-8996-A5487597A7AB}" type="parTrans" cxnId="{A0A55E1B-78DC-49C7-AAED-299EF2BA87D0}">
      <dgm:prSet/>
      <dgm:spPr/>
      <dgm:t>
        <a:bodyPr/>
        <a:lstStyle/>
        <a:p>
          <a:endParaRPr lang="es-MX" sz="2400">
            <a:latin typeface="Trebuchet MS (Títulos)"/>
          </a:endParaRPr>
        </a:p>
      </dgm:t>
    </dgm:pt>
    <dgm:pt modelId="{BE1F0AB5-30D4-4398-A75E-BDB3ED556AD9}" type="sibTrans" cxnId="{A0A55E1B-78DC-49C7-AAED-299EF2BA87D0}">
      <dgm:prSet/>
      <dgm:spPr/>
      <dgm:t>
        <a:bodyPr/>
        <a:lstStyle/>
        <a:p>
          <a:endParaRPr lang="es-MX" sz="2400">
            <a:latin typeface="Trebuchet MS (Títulos)"/>
          </a:endParaRPr>
        </a:p>
      </dgm:t>
    </dgm:pt>
    <dgm:pt modelId="{5772B124-DEF9-43F6-8276-6171F27F2E20}" type="pres">
      <dgm:prSet presAssocID="{79A9FBDE-622F-42D3-876B-76AC096A081C}" presName="diagram" presStyleCnt="0">
        <dgm:presLayoutVars>
          <dgm:dir/>
          <dgm:resizeHandles val="exact"/>
        </dgm:presLayoutVars>
      </dgm:prSet>
      <dgm:spPr/>
      <dgm:t>
        <a:bodyPr/>
        <a:lstStyle/>
        <a:p>
          <a:endParaRPr lang="es-ES"/>
        </a:p>
      </dgm:t>
    </dgm:pt>
    <dgm:pt modelId="{3CB2B327-CCA8-44E7-A84F-75F891D2B590}" type="pres">
      <dgm:prSet presAssocID="{DD941F6F-4D6B-40F3-B083-3018874B40CB}" presName="node" presStyleLbl="node1" presStyleIdx="0" presStyleCnt="2" custScaleX="144687" custLinFactNeighborX="-63541" custLinFactNeighborY="25">
        <dgm:presLayoutVars>
          <dgm:bulletEnabled val="1"/>
        </dgm:presLayoutVars>
      </dgm:prSet>
      <dgm:spPr/>
      <dgm:t>
        <a:bodyPr/>
        <a:lstStyle/>
        <a:p>
          <a:endParaRPr lang="es-MX"/>
        </a:p>
      </dgm:t>
    </dgm:pt>
    <dgm:pt modelId="{AE1FC758-2376-4A72-BD24-60E1C19D58F7}" type="pres">
      <dgm:prSet presAssocID="{D0FCD3CA-5ECA-4BAD-B509-9E23D6D538E2}" presName="sibTrans" presStyleCnt="0"/>
      <dgm:spPr/>
    </dgm:pt>
    <dgm:pt modelId="{65D3CE2A-11B7-47F9-8F83-7DAE7F0D0B4F}" type="pres">
      <dgm:prSet presAssocID="{0F542F20-12BB-474B-A481-BA8D4C9D4B8E}" presName="node" presStyleLbl="node1" presStyleIdx="1" presStyleCnt="2" custScaleX="113557" custLinFactX="6041" custLinFactNeighborX="100000" custLinFactNeighborY="25">
        <dgm:presLayoutVars>
          <dgm:bulletEnabled val="1"/>
        </dgm:presLayoutVars>
      </dgm:prSet>
      <dgm:spPr/>
      <dgm:t>
        <a:bodyPr/>
        <a:lstStyle/>
        <a:p>
          <a:endParaRPr lang="es-ES"/>
        </a:p>
      </dgm:t>
    </dgm:pt>
  </dgm:ptLst>
  <dgm:cxnLst>
    <dgm:cxn modelId="{14FD450A-5AEB-431E-935C-85E03A9FFF2F}" type="presOf" srcId="{DD941F6F-4D6B-40F3-B083-3018874B40CB}" destId="{3CB2B327-CCA8-44E7-A84F-75F891D2B590}" srcOrd="0" destOrd="0" presId="urn:microsoft.com/office/officeart/2005/8/layout/default#3"/>
    <dgm:cxn modelId="{B2382C92-19E2-41BD-983E-EC469CABE210}" type="presOf" srcId="{0F542F20-12BB-474B-A481-BA8D4C9D4B8E}" destId="{65D3CE2A-11B7-47F9-8F83-7DAE7F0D0B4F}" srcOrd="0" destOrd="0" presId="urn:microsoft.com/office/officeart/2005/8/layout/default#3"/>
    <dgm:cxn modelId="{A0A55E1B-78DC-49C7-AAED-299EF2BA87D0}" srcId="{79A9FBDE-622F-42D3-876B-76AC096A081C}" destId="{0F542F20-12BB-474B-A481-BA8D4C9D4B8E}" srcOrd="1" destOrd="0" parTransId="{0A164A35-AA56-4818-8996-A5487597A7AB}" sibTransId="{BE1F0AB5-30D4-4398-A75E-BDB3ED556AD9}"/>
    <dgm:cxn modelId="{4AB19095-B06E-43A9-B811-BB97B29254E5}" srcId="{79A9FBDE-622F-42D3-876B-76AC096A081C}" destId="{DD941F6F-4D6B-40F3-B083-3018874B40CB}" srcOrd="0" destOrd="0" parTransId="{5CD87262-8B58-4675-9CC9-36EC98CE8FF6}" sibTransId="{D0FCD3CA-5ECA-4BAD-B509-9E23D6D538E2}"/>
    <dgm:cxn modelId="{6F48C1B0-20C8-4280-9791-2205302FF831}" type="presOf" srcId="{79A9FBDE-622F-42D3-876B-76AC096A081C}" destId="{5772B124-DEF9-43F6-8276-6171F27F2E20}" srcOrd="0" destOrd="0" presId="urn:microsoft.com/office/officeart/2005/8/layout/default#3"/>
    <dgm:cxn modelId="{3F07D54F-A820-4269-84FD-B942D5189D7F}" type="presParOf" srcId="{5772B124-DEF9-43F6-8276-6171F27F2E20}" destId="{3CB2B327-CCA8-44E7-A84F-75F891D2B590}" srcOrd="0" destOrd="0" presId="urn:microsoft.com/office/officeart/2005/8/layout/default#3"/>
    <dgm:cxn modelId="{30EDDF34-405A-4BAA-A8CD-6DDEF5A91371}" type="presParOf" srcId="{5772B124-DEF9-43F6-8276-6171F27F2E20}" destId="{AE1FC758-2376-4A72-BD24-60E1C19D58F7}" srcOrd="1" destOrd="0" presId="urn:microsoft.com/office/officeart/2005/8/layout/default#3"/>
    <dgm:cxn modelId="{68D5C471-304B-4BA4-87A8-97E8B82FA089}" type="presParOf" srcId="{5772B124-DEF9-43F6-8276-6171F27F2E20}" destId="{65D3CE2A-11B7-47F9-8F83-7DAE7F0D0B4F}" srcOrd="2"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9A9FBDE-622F-42D3-876B-76AC096A081C}" type="doc">
      <dgm:prSet loTypeId="urn:microsoft.com/office/officeart/2005/8/layout/default#4" loCatId="list" qsTypeId="urn:microsoft.com/office/officeart/2005/8/quickstyle/simple2" qsCatId="simple" csTypeId="urn:microsoft.com/office/officeart/2005/8/colors/accent0_1" csCatId="mainScheme" phldr="1"/>
      <dgm:spPr/>
      <dgm:t>
        <a:bodyPr/>
        <a:lstStyle/>
        <a:p>
          <a:endParaRPr lang="es-MX"/>
        </a:p>
      </dgm:t>
    </dgm:pt>
    <dgm:pt modelId="{0F542F20-12BB-474B-A481-BA8D4C9D4B8E}">
      <dgm:prSet phldrT="[Texto]" custT="1"/>
      <dgm:spPr>
        <a:ln>
          <a:solidFill>
            <a:srgbClr val="92D050"/>
          </a:solidFill>
        </a:ln>
      </dgm:spPr>
      <dgm:t>
        <a:bodyPr/>
        <a:lstStyle/>
        <a:p>
          <a:pPr algn="just"/>
          <a:r>
            <a:rPr lang="es-ES_tradnl" sz="2400" dirty="0" smtClean="0">
              <a:latin typeface="Trebuchet MS (Títulos)"/>
            </a:rPr>
            <a:t>No considerada como fundamental, a través de solicitud de parte interesada</a:t>
          </a:r>
          <a:r>
            <a:rPr lang="es-ES_tradnl" sz="2200" dirty="0" smtClean="0">
              <a:latin typeface="Trebuchet MS (Títulos)"/>
            </a:rPr>
            <a:t>.</a:t>
          </a:r>
          <a:endParaRPr lang="es-MX" sz="2200" dirty="0">
            <a:latin typeface="Trebuchet MS (Títulos)"/>
          </a:endParaRPr>
        </a:p>
      </dgm:t>
    </dgm:pt>
    <dgm:pt modelId="{0A164A35-AA56-4818-8996-A5487597A7AB}" type="parTrans" cxnId="{A0A55E1B-78DC-49C7-AAED-299EF2BA87D0}">
      <dgm:prSet/>
      <dgm:spPr/>
      <dgm:t>
        <a:bodyPr/>
        <a:lstStyle/>
        <a:p>
          <a:pPr algn="just"/>
          <a:endParaRPr lang="es-MX">
            <a:latin typeface="Trebuchet MS (Títulos)"/>
          </a:endParaRPr>
        </a:p>
      </dgm:t>
    </dgm:pt>
    <dgm:pt modelId="{BE1F0AB5-30D4-4398-A75E-BDB3ED556AD9}" type="sibTrans" cxnId="{A0A55E1B-78DC-49C7-AAED-299EF2BA87D0}">
      <dgm:prSet/>
      <dgm:spPr/>
      <dgm:t>
        <a:bodyPr/>
        <a:lstStyle/>
        <a:p>
          <a:pPr algn="just"/>
          <a:endParaRPr lang="es-MX">
            <a:latin typeface="Trebuchet MS (Títulos)"/>
          </a:endParaRPr>
        </a:p>
      </dgm:t>
    </dgm:pt>
    <dgm:pt modelId="{47C1DD02-5664-4710-A775-3913A672F0E2}">
      <dgm:prSet custT="1"/>
      <dgm:spPr>
        <a:ln>
          <a:solidFill>
            <a:srgbClr val="C00000"/>
          </a:solidFill>
        </a:ln>
      </dgm:spPr>
      <dgm:t>
        <a:bodyPr/>
        <a:lstStyle/>
        <a:p>
          <a:pPr algn="just"/>
          <a:r>
            <a:rPr lang="es-ES_tradnl" sz="2400" dirty="0" smtClean="0">
              <a:latin typeface="Trebuchet MS (Títulos)"/>
            </a:rPr>
            <a:t>Debe publicarse y difundirse de manera universal, permanente, actualizada, puede ser en forma electrónica, a través de formatos amigables para el ciudadano, sin que se requiera solicitud de parte interesada</a:t>
          </a:r>
          <a:endParaRPr lang="es-MX" sz="2400" dirty="0">
            <a:latin typeface="Trebuchet MS (Títulos)"/>
          </a:endParaRPr>
        </a:p>
      </dgm:t>
    </dgm:pt>
    <dgm:pt modelId="{BC923155-526E-43A6-8A15-7F19102CFAE6}" type="parTrans" cxnId="{D74666E0-F1F7-4738-A3C9-D100B8F6892F}">
      <dgm:prSet/>
      <dgm:spPr/>
      <dgm:t>
        <a:bodyPr/>
        <a:lstStyle/>
        <a:p>
          <a:pPr algn="just"/>
          <a:endParaRPr lang="es-MX">
            <a:latin typeface="Trebuchet MS (Títulos)"/>
          </a:endParaRPr>
        </a:p>
      </dgm:t>
    </dgm:pt>
    <dgm:pt modelId="{C2AD9E31-FDA6-4F2B-AC0B-E1C1DDCA805E}" type="sibTrans" cxnId="{D74666E0-F1F7-4738-A3C9-D100B8F6892F}">
      <dgm:prSet/>
      <dgm:spPr/>
      <dgm:t>
        <a:bodyPr/>
        <a:lstStyle/>
        <a:p>
          <a:pPr algn="just"/>
          <a:endParaRPr lang="es-MX">
            <a:latin typeface="Trebuchet MS (Títulos)"/>
          </a:endParaRPr>
        </a:p>
      </dgm:t>
    </dgm:pt>
    <dgm:pt modelId="{5772B124-DEF9-43F6-8276-6171F27F2E20}" type="pres">
      <dgm:prSet presAssocID="{79A9FBDE-622F-42D3-876B-76AC096A081C}" presName="diagram" presStyleCnt="0">
        <dgm:presLayoutVars>
          <dgm:dir/>
          <dgm:resizeHandles val="exact"/>
        </dgm:presLayoutVars>
      </dgm:prSet>
      <dgm:spPr/>
      <dgm:t>
        <a:bodyPr/>
        <a:lstStyle/>
        <a:p>
          <a:endParaRPr lang="es-ES"/>
        </a:p>
      </dgm:t>
    </dgm:pt>
    <dgm:pt modelId="{A18E2333-B972-4227-8EAF-55E98B7B0167}" type="pres">
      <dgm:prSet presAssocID="{47C1DD02-5664-4710-A775-3913A672F0E2}" presName="node" presStyleLbl="node1" presStyleIdx="0" presStyleCnt="2" custScaleX="53662" custScaleY="56241" custLinFactNeighborX="2386" custLinFactNeighborY="-3412">
        <dgm:presLayoutVars>
          <dgm:bulletEnabled val="1"/>
        </dgm:presLayoutVars>
      </dgm:prSet>
      <dgm:spPr/>
      <dgm:t>
        <a:bodyPr/>
        <a:lstStyle/>
        <a:p>
          <a:endParaRPr lang="es-MX"/>
        </a:p>
      </dgm:t>
    </dgm:pt>
    <dgm:pt modelId="{CC3BBEB6-A423-4950-8A41-D39851821AED}" type="pres">
      <dgm:prSet presAssocID="{C2AD9E31-FDA6-4F2B-AC0B-E1C1DDCA805E}" presName="sibTrans" presStyleCnt="0"/>
      <dgm:spPr/>
    </dgm:pt>
    <dgm:pt modelId="{65D3CE2A-11B7-47F9-8F83-7DAE7F0D0B4F}" type="pres">
      <dgm:prSet presAssocID="{0F542F20-12BB-474B-A481-BA8D4C9D4B8E}" presName="node" presStyleLbl="node1" presStyleIdx="1" presStyleCnt="2" custScaleX="40693" custScaleY="42613" custLinFactNeighborX="-2451" custLinFactNeighborY="-17389">
        <dgm:presLayoutVars>
          <dgm:bulletEnabled val="1"/>
        </dgm:presLayoutVars>
      </dgm:prSet>
      <dgm:spPr/>
      <dgm:t>
        <a:bodyPr/>
        <a:lstStyle/>
        <a:p>
          <a:endParaRPr lang="es-MX"/>
        </a:p>
      </dgm:t>
    </dgm:pt>
  </dgm:ptLst>
  <dgm:cxnLst>
    <dgm:cxn modelId="{D74666E0-F1F7-4738-A3C9-D100B8F6892F}" srcId="{79A9FBDE-622F-42D3-876B-76AC096A081C}" destId="{47C1DD02-5664-4710-A775-3913A672F0E2}" srcOrd="0" destOrd="0" parTransId="{BC923155-526E-43A6-8A15-7F19102CFAE6}" sibTransId="{C2AD9E31-FDA6-4F2B-AC0B-E1C1DDCA805E}"/>
    <dgm:cxn modelId="{98EE994E-D76B-48A2-97FC-07D695E34950}" type="presOf" srcId="{79A9FBDE-622F-42D3-876B-76AC096A081C}" destId="{5772B124-DEF9-43F6-8276-6171F27F2E20}" srcOrd="0" destOrd="0" presId="urn:microsoft.com/office/officeart/2005/8/layout/default#4"/>
    <dgm:cxn modelId="{6182CA93-730F-4B86-892E-47EDE15F7DAF}" type="presOf" srcId="{47C1DD02-5664-4710-A775-3913A672F0E2}" destId="{A18E2333-B972-4227-8EAF-55E98B7B0167}" srcOrd="0" destOrd="0" presId="urn:microsoft.com/office/officeart/2005/8/layout/default#4"/>
    <dgm:cxn modelId="{E7D41CFB-C3FD-486D-B0F2-9DA1BEFDE033}" type="presOf" srcId="{0F542F20-12BB-474B-A481-BA8D4C9D4B8E}" destId="{65D3CE2A-11B7-47F9-8F83-7DAE7F0D0B4F}" srcOrd="0" destOrd="0" presId="urn:microsoft.com/office/officeart/2005/8/layout/default#4"/>
    <dgm:cxn modelId="{A0A55E1B-78DC-49C7-AAED-299EF2BA87D0}" srcId="{79A9FBDE-622F-42D3-876B-76AC096A081C}" destId="{0F542F20-12BB-474B-A481-BA8D4C9D4B8E}" srcOrd="1" destOrd="0" parTransId="{0A164A35-AA56-4818-8996-A5487597A7AB}" sibTransId="{BE1F0AB5-30D4-4398-A75E-BDB3ED556AD9}"/>
    <dgm:cxn modelId="{3C24BF45-9AD2-44D9-B6E1-4386F4DF07CB}" type="presParOf" srcId="{5772B124-DEF9-43F6-8276-6171F27F2E20}" destId="{A18E2333-B972-4227-8EAF-55E98B7B0167}" srcOrd="0" destOrd="0" presId="urn:microsoft.com/office/officeart/2005/8/layout/default#4"/>
    <dgm:cxn modelId="{6701D3AF-4C67-48E8-955E-1A7F4AEA6504}" type="presParOf" srcId="{5772B124-DEF9-43F6-8276-6171F27F2E20}" destId="{CC3BBEB6-A423-4950-8A41-D39851821AED}" srcOrd="1" destOrd="0" presId="urn:microsoft.com/office/officeart/2005/8/layout/default#4"/>
    <dgm:cxn modelId="{943C529F-DA34-4627-8C8D-61E92E3A5D6D}" type="presParOf" srcId="{5772B124-DEF9-43F6-8276-6171F27F2E20}" destId="{65D3CE2A-11B7-47F9-8F83-7DAE7F0D0B4F}" srcOrd="2" destOrd="0" presId="urn:microsoft.com/office/officeart/2005/8/layout/defaul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D674A3F-060A-4713-A3CE-61310A26D202}" type="doc">
      <dgm:prSet loTypeId="urn:microsoft.com/office/officeart/2005/8/layout/default#5" loCatId="list" qsTypeId="urn:microsoft.com/office/officeart/2005/8/quickstyle/simple3" qsCatId="simple" csTypeId="urn:microsoft.com/office/officeart/2005/8/colors/accent1_2" csCatId="accent1" phldr="1"/>
      <dgm:spPr/>
      <dgm:t>
        <a:bodyPr/>
        <a:lstStyle/>
        <a:p>
          <a:endParaRPr lang="es-MX"/>
        </a:p>
      </dgm:t>
    </dgm:pt>
    <dgm:pt modelId="{DF1DA9B7-22BB-4A98-A8EC-B9C8896972AD}">
      <dgm:prSet phldrT="[Texto]" custT="1"/>
      <dgm:spPr/>
      <dgm:t>
        <a:bodyPr/>
        <a:lstStyle/>
        <a:p>
          <a:r>
            <a:rPr lang="es-ES_tradnl" sz="2800" dirty="0" smtClean="0">
              <a:latin typeface="Trebuchet MS (Títulos)"/>
            </a:rPr>
            <a:t>Acceso restringido </a:t>
          </a:r>
          <a:endParaRPr lang="es-MX" sz="2800" dirty="0">
            <a:latin typeface="Trebuchet MS (Títulos)"/>
          </a:endParaRPr>
        </a:p>
      </dgm:t>
    </dgm:pt>
    <dgm:pt modelId="{989408AE-67A0-45CA-A7AA-68E7E1F14016}" type="parTrans" cxnId="{BEA22AF5-8BF9-4897-82AD-169876A6D14B}">
      <dgm:prSet/>
      <dgm:spPr/>
      <dgm:t>
        <a:bodyPr/>
        <a:lstStyle/>
        <a:p>
          <a:endParaRPr lang="es-MX">
            <a:latin typeface="Trebuchet MS (Títulos)"/>
          </a:endParaRPr>
        </a:p>
      </dgm:t>
    </dgm:pt>
    <dgm:pt modelId="{2C3BA232-8448-4A92-BA29-28A12364BE4D}" type="sibTrans" cxnId="{BEA22AF5-8BF9-4897-82AD-169876A6D14B}">
      <dgm:prSet/>
      <dgm:spPr/>
      <dgm:t>
        <a:bodyPr/>
        <a:lstStyle/>
        <a:p>
          <a:endParaRPr lang="es-MX">
            <a:latin typeface="Trebuchet MS (Títulos)"/>
          </a:endParaRPr>
        </a:p>
      </dgm:t>
    </dgm:pt>
    <dgm:pt modelId="{A0FFCB2F-D1DC-4342-82C5-59647DED826B}" type="pres">
      <dgm:prSet presAssocID="{9D674A3F-060A-4713-A3CE-61310A26D202}" presName="diagram" presStyleCnt="0">
        <dgm:presLayoutVars>
          <dgm:dir/>
          <dgm:resizeHandles val="exact"/>
        </dgm:presLayoutVars>
      </dgm:prSet>
      <dgm:spPr/>
      <dgm:t>
        <a:bodyPr/>
        <a:lstStyle/>
        <a:p>
          <a:endParaRPr lang="es-ES"/>
        </a:p>
      </dgm:t>
    </dgm:pt>
    <dgm:pt modelId="{CF68B18E-83DB-4100-A0E6-315ABFB778C3}" type="pres">
      <dgm:prSet presAssocID="{DF1DA9B7-22BB-4A98-A8EC-B9C8896972AD}" presName="node" presStyleLbl="node1" presStyleIdx="0" presStyleCnt="1" custScaleX="183490">
        <dgm:presLayoutVars>
          <dgm:bulletEnabled val="1"/>
        </dgm:presLayoutVars>
      </dgm:prSet>
      <dgm:spPr/>
      <dgm:t>
        <a:bodyPr/>
        <a:lstStyle/>
        <a:p>
          <a:endParaRPr lang="es-MX"/>
        </a:p>
      </dgm:t>
    </dgm:pt>
  </dgm:ptLst>
  <dgm:cxnLst>
    <dgm:cxn modelId="{5B878CDD-4CD4-4E36-9AFC-73FCE243EF9D}" type="presOf" srcId="{DF1DA9B7-22BB-4A98-A8EC-B9C8896972AD}" destId="{CF68B18E-83DB-4100-A0E6-315ABFB778C3}" srcOrd="0" destOrd="0" presId="urn:microsoft.com/office/officeart/2005/8/layout/default#5"/>
    <dgm:cxn modelId="{BEA22AF5-8BF9-4897-82AD-169876A6D14B}" srcId="{9D674A3F-060A-4713-A3CE-61310A26D202}" destId="{DF1DA9B7-22BB-4A98-A8EC-B9C8896972AD}" srcOrd="0" destOrd="0" parTransId="{989408AE-67A0-45CA-A7AA-68E7E1F14016}" sibTransId="{2C3BA232-8448-4A92-BA29-28A12364BE4D}"/>
    <dgm:cxn modelId="{51088F22-F65F-4451-AE33-57F12D8616C3}" type="presOf" srcId="{9D674A3F-060A-4713-A3CE-61310A26D202}" destId="{A0FFCB2F-D1DC-4342-82C5-59647DED826B}" srcOrd="0" destOrd="0" presId="urn:microsoft.com/office/officeart/2005/8/layout/default#5"/>
    <dgm:cxn modelId="{ABA2C870-FA61-4E4E-A700-6EC61017B98D}" type="presParOf" srcId="{A0FFCB2F-D1DC-4342-82C5-59647DED826B}" destId="{CF68B18E-83DB-4100-A0E6-315ABFB778C3}" srcOrd="0" destOrd="0" presId="urn:microsoft.com/office/officeart/2005/8/layout/defaul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9A9FBDE-622F-42D3-876B-76AC096A081C}" type="doc">
      <dgm:prSet loTypeId="urn:microsoft.com/office/officeart/2005/8/layout/default#6" loCatId="list" qsTypeId="urn:microsoft.com/office/officeart/2005/8/quickstyle/simple1" qsCatId="simple" csTypeId="urn:microsoft.com/office/officeart/2005/8/colors/colorful2" csCatId="colorful" phldr="1"/>
      <dgm:spPr/>
      <dgm:t>
        <a:bodyPr/>
        <a:lstStyle/>
        <a:p>
          <a:endParaRPr lang="es-MX"/>
        </a:p>
      </dgm:t>
    </dgm:pt>
    <dgm:pt modelId="{DD941F6F-4D6B-40F3-B083-3018874B40CB}">
      <dgm:prSet phldrT="[Texto]"/>
      <dgm:spPr/>
      <dgm:t>
        <a:bodyPr/>
        <a:lstStyle/>
        <a:p>
          <a:r>
            <a:rPr lang="es-MX" dirty="0" smtClean="0">
              <a:latin typeface="Trebuchet MS (Títulos)"/>
            </a:rPr>
            <a:t>Confidencial </a:t>
          </a:r>
          <a:endParaRPr lang="es-MX" dirty="0">
            <a:latin typeface="Trebuchet MS (Títulos)"/>
          </a:endParaRPr>
        </a:p>
      </dgm:t>
    </dgm:pt>
    <dgm:pt modelId="{5CD87262-8B58-4675-9CC9-36EC98CE8FF6}" type="parTrans" cxnId="{4AB19095-B06E-43A9-B811-BB97B29254E5}">
      <dgm:prSet/>
      <dgm:spPr/>
      <dgm:t>
        <a:bodyPr/>
        <a:lstStyle/>
        <a:p>
          <a:endParaRPr lang="es-MX">
            <a:latin typeface="Trebuchet MS (Títulos)"/>
          </a:endParaRPr>
        </a:p>
      </dgm:t>
    </dgm:pt>
    <dgm:pt modelId="{D0FCD3CA-5ECA-4BAD-B509-9E23D6D538E2}" type="sibTrans" cxnId="{4AB19095-B06E-43A9-B811-BB97B29254E5}">
      <dgm:prSet/>
      <dgm:spPr/>
      <dgm:t>
        <a:bodyPr/>
        <a:lstStyle/>
        <a:p>
          <a:endParaRPr lang="es-MX">
            <a:latin typeface="Trebuchet MS (Títulos)"/>
          </a:endParaRPr>
        </a:p>
      </dgm:t>
    </dgm:pt>
    <dgm:pt modelId="{0F542F20-12BB-474B-A481-BA8D4C9D4B8E}">
      <dgm:prSet phldrT="[Texto]"/>
      <dgm:spPr/>
      <dgm:t>
        <a:bodyPr/>
        <a:lstStyle/>
        <a:p>
          <a:r>
            <a:rPr lang="es-MX" dirty="0" smtClean="0">
              <a:latin typeface="Trebuchet MS (Títulos)"/>
            </a:rPr>
            <a:t>Reservada </a:t>
          </a:r>
          <a:endParaRPr lang="es-MX" dirty="0">
            <a:latin typeface="Trebuchet MS (Títulos)"/>
          </a:endParaRPr>
        </a:p>
      </dgm:t>
    </dgm:pt>
    <dgm:pt modelId="{0A164A35-AA56-4818-8996-A5487597A7AB}" type="parTrans" cxnId="{A0A55E1B-78DC-49C7-AAED-299EF2BA87D0}">
      <dgm:prSet/>
      <dgm:spPr/>
      <dgm:t>
        <a:bodyPr/>
        <a:lstStyle/>
        <a:p>
          <a:endParaRPr lang="es-MX">
            <a:latin typeface="Trebuchet MS (Títulos)"/>
          </a:endParaRPr>
        </a:p>
      </dgm:t>
    </dgm:pt>
    <dgm:pt modelId="{BE1F0AB5-30D4-4398-A75E-BDB3ED556AD9}" type="sibTrans" cxnId="{A0A55E1B-78DC-49C7-AAED-299EF2BA87D0}">
      <dgm:prSet/>
      <dgm:spPr/>
      <dgm:t>
        <a:bodyPr/>
        <a:lstStyle/>
        <a:p>
          <a:endParaRPr lang="es-MX">
            <a:latin typeface="Trebuchet MS (Títulos)"/>
          </a:endParaRPr>
        </a:p>
      </dgm:t>
    </dgm:pt>
    <dgm:pt modelId="{5772B124-DEF9-43F6-8276-6171F27F2E20}" type="pres">
      <dgm:prSet presAssocID="{79A9FBDE-622F-42D3-876B-76AC096A081C}" presName="diagram" presStyleCnt="0">
        <dgm:presLayoutVars>
          <dgm:dir/>
          <dgm:resizeHandles val="exact"/>
        </dgm:presLayoutVars>
      </dgm:prSet>
      <dgm:spPr/>
      <dgm:t>
        <a:bodyPr/>
        <a:lstStyle/>
        <a:p>
          <a:endParaRPr lang="es-ES"/>
        </a:p>
      </dgm:t>
    </dgm:pt>
    <dgm:pt modelId="{3CB2B327-CCA8-44E7-A84F-75F891D2B590}" type="pres">
      <dgm:prSet presAssocID="{DD941F6F-4D6B-40F3-B083-3018874B40CB}" presName="node" presStyleLbl="node1" presStyleIdx="0" presStyleCnt="2" custLinFactNeighborX="-94445" custLinFactNeighborY="25">
        <dgm:presLayoutVars>
          <dgm:bulletEnabled val="1"/>
        </dgm:presLayoutVars>
      </dgm:prSet>
      <dgm:spPr/>
      <dgm:t>
        <a:bodyPr/>
        <a:lstStyle/>
        <a:p>
          <a:endParaRPr lang="es-MX"/>
        </a:p>
      </dgm:t>
    </dgm:pt>
    <dgm:pt modelId="{AE1FC758-2376-4A72-BD24-60E1C19D58F7}" type="pres">
      <dgm:prSet presAssocID="{D0FCD3CA-5ECA-4BAD-B509-9E23D6D538E2}" presName="sibTrans" presStyleCnt="0"/>
      <dgm:spPr/>
    </dgm:pt>
    <dgm:pt modelId="{65D3CE2A-11B7-47F9-8F83-7DAE7F0D0B4F}" type="pres">
      <dgm:prSet presAssocID="{0F542F20-12BB-474B-A481-BA8D4C9D4B8E}" presName="node" presStyleLbl="node1" presStyleIdx="1" presStyleCnt="2" custLinFactX="30451" custLinFactNeighborX="100000" custLinFactNeighborY="25">
        <dgm:presLayoutVars>
          <dgm:bulletEnabled val="1"/>
        </dgm:presLayoutVars>
      </dgm:prSet>
      <dgm:spPr/>
      <dgm:t>
        <a:bodyPr/>
        <a:lstStyle/>
        <a:p>
          <a:endParaRPr lang="es-ES"/>
        </a:p>
      </dgm:t>
    </dgm:pt>
  </dgm:ptLst>
  <dgm:cxnLst>
    <dgm:cxn modelId="{5ABBC41D-57A6-497C-A689-26EB1C569E27}" type="presOf" srcId="{0F542F20-12BB-474B-A481-BA8D4C9D4B8E}" destId="{65D3CE2A-11B7-47F9-8F83-7DAE7F0D0B4F}" srcOrd="0" destOrd="0" presId="urn:microsoft.com/office/officeart/2005/8/layout/default#6"/>
    <dgm:cxn modelId="{82EA643E-BC3B-4748-ABB1-82D3E3AB571C}" type="presOf" srcId="{79A9FBDE-622F-42D3-876B-76AC096A081C}" destId="{5772B124-DEF9-43F6-8276-6171F27F2E20}" srcOrd="0" destOrd="0" presId="urn:microsoft.com/office/officeart/2005/8/layout/default#6"/>
    <dgm:cxn modelId="{A0A55E1B-78DC-49C7-AAED-299EF2BA87D0}" srcId="{79A9FBDE-622F-42D3-876B-76AC096A081C}" destId="{0F542F20-12BB-474B-A481-BA8D4C9D4B8E}" srcOrd="1" destOrd="0" parTransId="{0A164A35-AA56-4818-8996-A5487597A7AB}" sibTransId="{BE1F0AB5-30D4-4398-A75E-BDB3ED556AD9}"/>
    <dgm:cxn modelId="{4BF7D217-8A58-4CDA-BEDB-24BF627A4597}" type="presOf" srcId="{DD941F6F-4D6B-40F3-B083-3018874B40CB}" destId="{3CB2B327-CCA8-44E7-A84F-75F891D2B590}" srcOrd="0" destOrd="0" presId="urn:microsoft.com/office/officeart/2005/8/layout/default#6"/>
    <dgm:cxn modelId="{4AB19095-B06E-43A9-B811-BB97B29254E5}" srcId="{79A9FBDE-622F-42D3-876B-76AC096A081C}" destId="{DD941F6F-4D6B-40F3-B083-3018874B40CB}" srcOrd="0" destOrd="0" parTransId="{5CD87262-8B58-4675-9CC9-36EC98CE8FF6}" sibTransId="{D0FCD3CA-5ECA-4BAD-B509-9E23D6D538E2}"/>
    <dgm:cxn modelId="{993C2E17-B9FB-4BA8-BB75-CB76587AFBB6}" type="presParOf" srcId="{5772B124-DEF9-43F6-8276-6171F27F2E20}" destId="{3CB2B327-CCA8-44E7-A84F-75F891D2B590}" srcOrd="0" destOrd="0" presId="urn:microsoft.com/office/officeart/2005/8/layout/default#6"/>
    <dgm:cxn modelId="{9995CC5B-4577-4BD9-AE93-E36C5B9DBD3A}" type="presParOf" srcId="{5772B124-DEF9-43F6-8276-6171F27F2E20}" destId="{AE1FC758-2376-4A72-BD24-60E1C19D58F7}" srcOrd="1" destOrd="0" presId="urn:microsoft.com/office/officeart/2005/8/layout/default#6"/>
    <dgm:cxn modelId="{DF04B7F5-9569-4538-B199-34AC1C3F4276}" type="presParOf" srcId="{5772B124-DEF9-43F6-8276-6171F27F2E20}" destId="{65D3CE2A-11B7-47F9-8F83-7DAE7F0D0B4F}" srcOrd="2" destOrd="0" presId="urn:microsoft.com/office/officeart/2005/8/layout/defaul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9A9FBDE-622F-42D3-876B-76AC096A081C}" type="doc">
      <dgm:prSet loTypeId="urn:microsoft.com/office/officeart/2005/8/layout/default#7" loCatId="list" qsTypeId="urn:microsoft.com/office/officeart/2005/8/quickstyle/simple2" qsCatId="simple" csTypeId="urn:microsoft.com/office/officeart/2005/8/colors/accent0_1" csCatId="mainScheme" phldr="1"/>
      <dgm:spPr/>
      <dgm:t>
        <a:bodyPr/>
        <a:lstStyle/>
        <a:p>
          <a:endParaRPr lang="es-MX"/>
        </a:p>
      </dgm:t>
    </dgm:pt>
    <dgm:pt modelId="{0F542F20-12BB-474B-A481-BA8D4C9D4B8E}">
      <dgm:prSet phldrT="[Texto]" custT="1"/>
      <dgm:spPr>
        <a:ln>
          <a:solidFill>
            <a:srgbClr val="92D050"/>
          </a:solidFill>
        </a:ln>
      </dgm:spPr>
      <dgm:t>
        <a:bodyPr/>
        <a:lstStyle/>
        <a:p>
          <a:pPr algn="just"/>
          <a:r>
            <a:rPr lang="es-ES_tradnl" sz="2100" dirty="0" smtClean="0">
              <a:latin typeface="Trebuchet MS (Títulos)"/>
            </a:rPr>
            <a:t>Información protegida, relativa a la función pública, que por disposición legal temporalmente queda prohibido su manejo, distribución, publicación y difusión generales, con excepción de las autoridades competentes que tengan acceso a ella.</a:t>
          </a:r>
          <a:endParaRPr lang="es-MX" sz="2100" dirty="0">
            <a:latin typeface="Trebuchet MS (Títulos)"/>
          </a:endParaRPr>
        </a:p>
      </dgm:t>
    </dgm:pt>
    <dgm:pt modelId="{0A164A35-AA56-4818-8996-A5487597A7AB}" type="parTrans" cxnId="{A0A55E1B-78DC-49C7-AAED-299EF2BA87D0}">
      <dgm:prSet/>
      <dgm:spPr/>
      <dgm:t>
        <a:bodyPr/>
        <a:lstStyle/>
        <a:p>
          <a:pPr algn="just"/>
          <a:endParaRPr lang="es-MX">
            <a:latin typeface="Trebuchet MS (Títulos)"/>
          </a:endParaRPr>
        </a:p>
      </dgm:t>
    </dgm:pt>
    <dgm:pt modelId="{BE1F0AB5-30D4-4398-A75E-BDB3ED556AD9}" type="sibTrans" cxnId="{A0A55E1B-78DC-49C7-AAED-299EF2BA87D0}">
      <dgm:prSet/>
      <dgm:spPr/>
      <dgm:t>
        <a:bodyPr/>
        <a:lstStyle/>
        <a:p>
          <a:pPr algn="just"/>
          <a:endParaRPr lang="es-MX">
            <a:latin typeface="Trebuchet MS (Títulos)"/>
          </a:endParaRPr>
        </a:p>
      </dgm:t>
    </dgm:pt>
    <dgm:pt modelId="{47C1DD02-5664-4710-A775-3913A672F0E2}">
      <dgm:prSet custT="1"/>
      <dgm:spPr>
        <a:ln>
          <a:solidFill>
            <a:srgbClr val="C00000"/>
          </a:solidFill>
        </a:ln>
      </dgm:spPr>
      <dgm:t>
        <a:bodyPr/>
        <a:lstStyle/>
        <a:p>
          <a:pPr algn="just"/>
          <a:r>
            <a:rPr lang="es-ES_tradnl" sz="2100" dirty="0" smtClean="0">
              <a:latin typeface="Trebuchet MS (Títulos)"/>
            </a:rPr>
            <a:t>Intransferible e indelegable, relativa a los particulares, queda prohibido su acceso, distribución, comercialización, publicación y difusión general, con excepción de las autoridades competentes que tengan acceso a ella, y de los particulares titulares de dicha información.</a:t>
          </a:r>
          <a:endParaRPr lang="es-MX" sz="2100" dirty="0">
            <a:latin typeface="Trebuchet MS (Títulos)"/>
          </a:endParaRPr>
        </a:p>
      </dgm:t>
    </dgm:pt>
    <dgm:pt modelId="{BC923155-526E-43A6-8A15-7F19102CFAE6}" type="parTrans" cxnId="{D74666E0-F1F7-4738-A3C9-D100B8F6892F}">
      <dgm:prSet/>
      <dgm:spPr/>
      <dgm:t>
        <a:bodyPr/>
        <a:lstStyle/>
        <a:p>
          <a:pPr algn="just"/>
          <a:endParaRPr lang="es-MX">
            <a:latin typeface="Trebuchet MS (Títulos)"/>
          </a:endParaRPr>
        </a:p>
      </dgm:t>
    </dgm:pt>
    <dgm:pt modelId="{C2AD9E31-FDA6-4F2B-AC0B-E1C1DDCA805E}" type="sibTrans" cxnId="{D74666E0-F1F7-4738-A3C9-D100B8F6892F}">
      <dgm:prSet/>
      <dgm:spPr/>
      <dgm:t>
        <a:bodyPr/>
        <a:lstStyle/>
        <a:p>
          <a:pPr algn="just"/>
          <a:endParaRPr lang="es-MX">
            <a:latin typeface="Trebuchet MS (Títulos)"/>
          </a:endParaRPr>
        </a:p>
      </dgm:t>
    </dgm:pt>
    <dgm:pt modelId="{5772B124-DEF9-43F6-8276-6171F27F2E20}" type="pres">
      <dgm:prSet presAssocID="{79A9FBDE-622F-42D3-876B-76AC096A081C}" presName="diagram" presStyleCnt="0">
        <dgm:presLayoutVars>
          <dgm:dir/>
          <dgm:resizeHandles val="exact"/>
        </dgm:presLayoutVars>
      </dgm:prSet>
      <dgm:spPr/>
      <dgm:t>
        <a:bodyPr/>
        <a:lstStyle/>
        <a:p>
          <a:endParaRPr lang="es-ES"/>
        </a:p>
      </dgm:t>
    </dgm:pt>
    <dgm:pt modelId="{A18E2333-B972-4227-8EAF-55E98B7B0167}" type="pres">
      <dgm:prSet presAssocID="{47C1DD02-5664-4710-A775-3913A672F0E2}" presName="node" presStyleLbl="node1" presStyleIdx="0" presStyleCnt="2" custScaleX="71463" custScaleY="74045" custLinFactNeighborX="2386" custLinFactNeighborY="-9764">
        <dgm:presLayoutVars>
          <dgm:bulletEnabled val="1"/>
        </dgm:presLayoutVars>
      </dgm:prSet>
      <dgm:spPr/>
      <dgm:t>
        <a:bodyPr/>
        <a:lstStyle/>
        <a:p>
          <a:endParaRPr lang="es-MX"/>
        </a:p>
      </dgm:t>
    </dgm:pt>
    <dgm:pt modelId="{CC3BBEB6-A423-4950-8A41-D39851821AED}" type="pres">
      <dgm:prSet presAssocID="{C2AD9E31-FDA6-4F2B-AC0B-E1C1DDCA805E}" presName="sibTrans" presStyleCnt="0"/>
      <dgm:spPr/>
    </dgm:pt>
    <dgm:pt modelId="{65D3CE2A-11B7-47F9-8F83-7DAE7F0D0B4F}" type="pres">
      <dgm:prSet presAssocID="{0F542F20-12BB-474B-A481-BA8D4C9D4B8E}" presName="node" presStyleLbl="node1" presStyleIdx="1" presStyleCnt="2" custScaleX="67046" custScaleY="73367" custLinFactNeighborX="-3271" custLinFactNeighborY="-5746">
        <dgm:presLayoutVars>
          <dgm:bulletEnabled val="1"/>
        </dgm:presLayoutVars>
      </dgm:prSet>
      <dgm:spPr/>
      <dgm:t>
        <a:bodyPr/>
        <a:lstStyle/>
        <a:p>
          <a:endParaRPr lang="es-MX"/>
        </a:p>
      </dgm:t>
    </dgm:pt>
  </dgm:ptLst>
  <dgm:cxnLst>
    <dgm:cxn modelId="{D74666E0-F1F7-4738-A3C9-D100B8F6892F}" srcId="{79A9FBDE-622F-42D3-876B-76AC096A081C}" destId="{47C1DD02-5664-4710-A775-3913A672F0E2}" srcOrd="0" destOrd="0" parTransId="{BC923155-526E-43A6-8A15-7F19102CFAE6}" sibTransId="{C2AD9E31-FDA6-4F2B-AC0B-E1C1DDCA805E}"/>
    <dgm:cxn modelId="{DA9172A3-852A-4E04-833C-499306863EC1}" type="presOf" srcId="{79A9FBDE-622F-42D3-876B-76AC096A081C}" destId="{5772B124-DEF9-43F6-8276-6171F27F2E20}" srcOrd="0" destOrd="0" presId="urn:microsoft.com/office/officeart/2005/8/layout/default#7"/>
    <dgm:cxn modelId="{A304EC23-A500-45AE-B2DC-803F05122B77}" type="presOf" srcId="{47C1DD02-5664-4710-A775-3913A672F0E2}" destId="{A18E2333-B972-4227-8EAF-55E98B7B0167}" srcOrd="0" destOrd="0" presId="urn:microsoft.com/office/officeart/2005/8/layout/default#7"/>
    <dgm:cxn modelId="{A0A55E1B-78DC-49C7-AAED-299EF2BA87D0}" srcId="{79A9FBDE-622F-42D3-876B-76AC096A081C}" destId="{0F542F20-12BB-474B-A481-BA8D4C9D4B8E}" srcOrd="1" destOrd="0" parTransId="{0A164A35-AA56-4818-8996-A5487597A7AB}" sibTransId="{BE1F0AB5-30D4-4398-A75E-BDB3ED556AD9}"/>
    <dgm:cxn modelId="{90C92BE0-BF37-4301-A2B2-9199FFC452B9}" type="presOf" srcId="{0F542F20-12BB-474B-A481-BA8D4C9D4B8E}" destId="{65D3CE2A-11B7-47F9-8F83-7DAE7F0D0B4F}" srcOrd="0" destOrd="0" presId="urn:microsoft.com/office/officeart/2005/8/layout/default#7"/>
    <dgm:cxn modelId="{3C7F6702-1780-4FD0-B299-016BF9576FF7}" type="presParOf" srcId="{5772B124-DEF9-43F6-8276-6171F27F2E20}" destId="{A18E2333-B972-4227-8EAF-55E98B7B0167}" srcOrd="0" destOrd="0" presId="urn:microsoft.com/office/officeart/2005/8/layout/default#7"/>
    <dgm:cxn modelId="{4E519B3C-CB0A-438D-BB3B-730753FE1245}" type="presParOf" srcId="{5772B124-DEF9-43F6-8276-6171F27F2E20}" destId="{CC3BBEB6-A423-4950-8A41-D39851821AED}" srcOrd="1" destOrd="0" presId="urn:microsoft.com/office/officeart/2005/8/layout/default#7"/>
    <dgm:cxn modelId="{2968EE34-542C-407E-9270-94A2AED4A32F}" type="presParOf" srcId="{5772B124-DEF9-43F6-8276-6171F27F2E20}" destId="{65D3CE2A-11B7-47F9-8F83-7DAE7F0D0B4F}" srcOrd="2" destOrd="0" presId="urn:microsoft.com/office/officeart/2005/8/layout/default#7"/>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1F304B-D3C5-4DB5-8C3F-B73D5CAB2569}" type="doc">
      <dgm:prSet loTypeId="urn:microsoft.com/office/officeart/2005/8/layout/vList4" loCatId="picture" qsTypeId="urn:microsoft.com/office/officeart/2005/8/quickstyle/3d2" qsCatId="3D" csTypeId="urn:microsoft.com/office/officeart/2005/8/colors/colorful3" csCatId="colorful" phldr="1"/>
      <dgm:spPr/>
      <dgm:t>
        <a:bodyPr/>
        <a:lstStyle/>
        <a:p>
          <a:endParaRPr lang="es-MX"/>
        </a:p>
      </dgm:t>
    </dgm:pt>
    <dgm:pt modelId="{A21215FC-1946-40E5-8B35-FD26C930D46A}">
      <dgm:prSet phldrT="[Texto]"/>
      <dgm:spPr/>
      <dgm:t>
        <a:bodyPr/>
        <a:lstStyle/>
        <a:p>
          <a:r>
            <a:rPr lang="es-MX" dirty="0" smtClean="0"/>
            <a:t>Funciones y atribuciones</a:t>
          </a:r>
          <a:endParaRPr lang="es-MX" dirty="0"/>
        </a:p>
      </dgm:t>
    </dgm:pt>
    <dgm:pt modelId="{02C37DEF-219F-4CDA-A087-80DE67B2E54D}" type="parTrans" cxnId="{E3FC5282-CC5D-4D04-863E-CD51ED3B1810}">
      <dgm:prSet/>
      <dgm:spPr/>
      <dgm:t>
        <a:bodyPr/>
        <a:lstStyle/>
        <a:p>
          <a:endParaRPr lang="es-MX"/>
        </a:p>
      </dgm:t>
    </dgm:pt>
    <dgm:pt modelId="{46D64FED-6D5E-481B-A6DF-D2CC8FEAA2E4}" type="sibTrans" cxnId="{E3FC5282-CC5D-4D04-863E-CD51ED3B1810}">
      <dgm:prSet/>
      <dgm:spPr/>
      <dgm:t>
        <a:bodyPr/>
        <a:lstStyle/>
        <a:p>
          <a:endParaRPr lang="es-MX"/>
        </a:p>
      </dgm:t>
    </dgm:pt>
    <dgm:pt modelId="{08B37961-CE01-4BFD-9A9D-1F162DE1D51D}">
      <dgm:prSet phldrT="[Texto]"/>
      <dgm:spPr/>
      <dgm:t>
        <a:bodyPr/>
        <a:lstStyle/>
        <a:p>
          <a:r>
            <a:rPr lang="es-MX" dirty="0" smtClean="0"/>
            <a:t>Competencia</a:t>
          </a:r>
          <a:endParaRPr lang="es-MX" dirty="0"/>
        </a:p>
      </dgm:t>
    </dgm:pt>
    <dgm:pt modelId="{77FD794C-A5FF-4154-AFAC-3F006B749459}" type="parTrans" cxnId="{E84536B4-8DD6-459A-ABD3-3C9017EED904}">
      <dgm:prSet/>
      <dgm:spPr/>
      <dgm:t>
        <a:bodyPr/>
        <a:lstStyle/>
        <a:p>
          <a:endParaRPr lang="es-MX"/>
        </a:p>
      </dgm:t>
    </dgm:pt>
    <dgm:pt modelId="{E37CBECE-709C-4958-8B1E-C44040C664AA}" type="sibTrans" cxnId="{E84536B4-8DD6-459A-ABD3-3C9017EED904}">
      <dgm:prSet/>
      <dgm:spPr/>
      <dgm:t>
        <a:bodyPr/>
        <a:lstStyle/>
        <a:p>
          <a:endParaRPr lang="es-MX"/>
        </a:p>
      </dgm:t>
    </dgm:pt>
    <dgm:pt modelId="{06C8487E-0685-45DF-9DC7-5000B6F87987}">
      <dgm:prSet phldrT="[Texto]"/>
      <dgm:spPr/>
      <dgm:t>
        <a:bodyPr/>
        <a:lstStyle/>
        <a:p>
          <a:r>
            <a:rPr lang="es-MX" dirty="0" smtClean="0"/>
            <a:t>Alcances</a:t>
          </a:r>
          <a:endParaRPr lang="es-MX" dirty="0"/>
        </a:p>
      </dgm:t>
    </dgm:pt>
    <dgm:pt modelId="{11E39CE6-AD06-4162-A59C-F50D719801C0}" type="parTrans" cxnId="{C3B41BA0-339B-4108-AB1D-F3F30E838AEB}">
      <dgm:prSet/>
      <dgm:spPr/>
      <dgm:t>
        <a:bodyPr/>
        <a:lstStyle/>
        <a:p>
          <a:endParaRPr lang="es-MX"/>
        </a:p>
      </dgm:t>
    </dgm:pt>
    <dgm:pt modelId="{B7D6E02D-BEB6-45E5-815D-ED5829538319}" type="sibTrans" cxnId="{C3B41BA0-339B-4108-AB1D-F3F30E838AEB}">
      <dgm:prSet/>
      <dgm:spPr/>
      <dgm:t>
        <a:bodyPr/>
        <a:lstStyle/>
        <a:p>
          <a:endParaRPr lang="es-MX"/>
        </a:p>
      </dgm:t>
    </dgm:pt>
    <dgm:pt modelId="{8CE4AC75-A9E1-43E8-A08C-5723928DEACC}" type="pres">
      <dgm:prSet presAssocID="{191F304B-D3C5-4DB5-8C3F-B73D5CAB2569}" presName="linear" presStyleCnt="0">
        <dgm:presLayoutVars>
          <dgm:dir/>
          <dgm:resizeHandles val="exact"/>
        </dgm:presLayoutVars>
      </dgm:prSet>
      <dgm:spPr/>
      <dgm:t>
        <a:bodyPr/>
        <a:lstStyle/>
        <a:p>
          <a:endParaRPr lang="es-MX"/>
        </a:p>
      </dgm:t>
    </dgm:pt>
    <dgm:pt modelId="{06F6EE95-471A-4D24-8219-1901DDDE4C58}" type="pres">
      <dgm:prSet presAssocID="{A21215FC-1946-40E5-8B35-FD26C930D46A}" presName="comp" presStyleCnt="0"/>
      <dgm:spPr/>
    </dgm:pt>
    <dgm:pt modelId="{5B976DC5-411A-4143-9D0A-15040F07F5AD}" type="pres">
      <dgm:prSet presAssocID="{A21215FC-1946-40E5-8B35-FD26C930D46A}" presName="box" presStyleLbl="node1" presStyleIdx="0" presStyleCnt="3"/>
      <dgm:spPr/>
      <dgm:t>
        <a:bodyPr/>
        <a:lstStyle/>
        <a:p>
          <a:endParaRPr lang="es-MX"/>
        </a:p>
      </dgm:t>
    </dgm:pt>
    <dgm:pt modelId="{24084353-FC2F-49B8-9008-51BA995CC91C}" type="pres">
      <dgm:prSet presAssocID="{A21215FC-1946-40E5-8B35-FD26C930D46A}" presName="img" presStyleLbl="fgImgPlace1" presStyleIdx="0" presStyleCnt="3"/>
      <dgm:spPr>
        <a:blipFill rotWithShape="1">
          <a:blip xmlns:r="http://schemas.openxmlformats.org/officeDocument/2006/relationships" r:embed="rId1"/>
          <a:stretch>
            <a:fillRect/>
          </a:stretch>
        </a:blipFill>
      </dgm:spPr>
    </dgm:pt>
    <dgm:pt modelId="{5D81E9D2-5DB8-4A44-A7B2-527DDAA4A1CF}" type="pres">
      <dgm:prSet presAssocID="{A21215FC-1946-40E5-8B35-FD26C930D46A}" presName="text" presStyleLbl="node1" presStyleIdx="0" presStyleCnt="3">
        <dgm:presLayoutVars>
          <dgm:bulletEnabled val="1"/>
        </dgm:presLayoutVars>
      </dgm:prSet>
      <dgm:spPr/>
      <dgm:t>
        <a:bodyPr/>
        <a:lstStyle/>
        <a:p>
          <a:endParaRPr lang="es-MX"/>
        </a:p>
      </dgm:t>
    </dgm:pt>
    <dgm:pt modelId="{61643A05-5D1A-4538-BE1C-6487C00B0D82}" type="pres">
      <dgm:prSet presAssocID="{46D64FED-6D5E-481B-A6DF-D2CC8FEAA2E4}" presName="spacer" presStyleCnt="0"/>
      <dgm:spPr/>
    </dgm:pt>
    <dgm:pt modelId="{9DB85F18-D394-4C4D-8008-885E5F7AC4AB}" type="pres">
      <dgm:prSet presAssocID="{08B37961-CE01-4BFD-9A9D-1F162DE1D51D}" presName="comp" presStyleCnt="0"/>
      <dgm:spPr/>
    </dgm:pt>
    <dgm:pt modelId="{91A5063E-311E-4B5F-8A0C-0F4750024F08}" type="pres">
      <dgm:prSet presAssocID="{08B37961-CE01-4BFD-9A9D-1F162DE1D51D}" presName="box" presStyleLbl="node1" presStyleIdx="1" presStyleCnt="3"/>
      <dgm:spPr/>
      <dgm:t>
        <a:bodyPr/>
        <a:lstStyle/>
        <a:p>
          <a:endParaRPr lang="es-MX"/>
        </a:p>
      </dgm:t>
    </dgm:pt>
    <dgm:pt modelId="{FF01174E-B996-4E22-8CAC-4CEA8D182A27}" type="pres">
      <dgm:prSet presAssocID="{08B37961-CE01-4BFD-9A9D-1F162DE1D51D}" presName="img" presStyleLbl="fgImgPlace1" presStyleIdx="1" presStyleCnt="3"/>
      <dgm:spPr>
        <a:blipFill rotWithShape="1">
          <a:blip xmlns:r="http://schemas.openxmlformats.org/officeDocument/2006/relationships" r:embed="rId2"/>
          <a:stretch>
            <a:fillRect/>
          </a:stretch>
        </a:blipFill>
      </dgm:spPr>
    </dgm:pt>
    <dgm:pt modelId="{37944140-7FDC-4194-90A3-02F1842C03C8}" type="pres">
      <dgm:prSet presAssocID="{08B37961-CE01-4BFD-9A9D-1F162DE1D51D}" presName="text" presStyleLbl="node1" presStyleIdx="1" presStyleCnt="3">
        <dgm:presLayoutVars>
          <dgm:bulletEnabled val="1"/>
        </dgm:presLayoutVars>
      </dgm:prSet>
      <dgm:spPr/>
      <dgm:t>
        <a:bodyPr/>
        <a:lstStyle/>
        <a:p>
          <a:endParaRPr lang="es-MX"/>
        </a:p>
      </dgm:t>
    </dgm:pt>
    <dgm:pt modelId="{F222E112-4FC6-49CE-B48F-6325E54245B5}" type="pres">
      <dgm:prSet presAssocID="{E37CBECE-709C-4958-8B1E-C44040C664AA}" presName="spacer" presStyleCnt="0"/>
      <dgm:spPr/>
    </dgm:pt>
    <dgm:pt modelId="{9E638C2D-BE5F-4D95-97F8-05B8605026D0}" type="pres">
      <dgm:prSet presAssocID="{06C8487E-0685-45DF-9DC7-5000B6F87987}" presName="comp" presStyleCnt="0"/>
      <dgm:spPr/>
    </dgm:pt>
    <dgm:pt modelId="{C454C9E7-147C-42E3-89BC-E2F0C7F53D03}" type="pres">
      <dgm:prSet presAssocID="{06C8487E-0685-45DF-9DC7-5000B6F87987}" presName="box" presStyleLbl="node1" presStyleIdx="2" presStyleCnt="3"/>
      <dgm:spPr/>
      <dgm:t>
        <a:bodyPr/>
        <a:lstStyle/>
        <a:p>
          <a:endParaRPr lang="es-MX"/>
        </a:p>
      </dgm:t>
    </dgm:pt>
    <dgm:pt modelId="{B1AA197F-0116-4EC0-AF2E-3A6B48B3B991}" type="pres">
      <dgm:prSet presAssocID="{06C8487E-0685-45DF-9DC7-5000B6F87987}" presName="img" presStyleLbl="fgImgPlace1" presStyleIdx="2" presStyleCnt="3"/>
      <dgm:spPr>
        <a:blipFill rotWithShape="1">
          <a:blip xmlns:r="http://schemas.openxmlformats.org/officeDocument/2006/relationships" r:embed="rId3"/>
          <a:stretch>
            <a:fillRect/>
          </a:stretch>
        </a:blipFill>
      </dgm:spPr>
    </dgm:pt>
    <dgm:pt modelId="{DA4505E2-E68C-4DDC-9435-B13E40FF0A13}" type="pres">
      <dgm:prSet presAssocID="{06C8487E-0685-45DF-9DC7-5000B6F87987}" presName="text" presStyleLbl="node1" presStyleIdx="2" presStyleCnt="3">
        <dgm:presLayoutVars>
          <dgm:bulletEnabled val="1"/>
        </dgm:presLayoutVars>
      </dgm:prSet>
      <dgm:spPr/>
      <dgm:t>
        <a:bodyPr/>
        <a:lstStyle/>
        <a:p>
          <a:endParaRPr lang="es-MX"/>
        </a:p>
      </dgm:t>
    </dgm:pt>
  </dgm:ptLst>
  <dgm:cxnLst>
    <dgm:cxn modelId="{8C9536F8-0356-4841-9300-4B2D8C7FE743}" type="presOf" srcId="{08B37961-CE01-4BFD-9A9D-1F162DE1D51D}" destId="{91A5063E-311E-4B5F-8A0C-0F4750024F08}" srcOrd="0" destOrd="0" presId="urn:microsoft.com/office/officeart/2005/8/layout/vList4"/>
    <dgm:cxn modelId="{AE7EB5E2-2B1E-421E-B325-F348AC88629F}" type="presOf" srcId="{A21215FC-1946-40E5-8B35-FD26C930D46A}" destId="{5B976DC5-411A-4143-9D0A-15040F07F5AD}" srcOrd="0" destOrd="0" presId="urn:microsoft.com/office/officeart/2005/8/layout/vList4"/>
    <dgm:cxn modelId="{0E5E8E75-3415-4C7D-8E9B-E1A516FDCEAF}" type="presOf" srcId="{06C8487E-0685-45DF-9DC7-5000B6F87987}" destId="{DA4505E2-E68C-4DDC-9435-B13E40FF0A13}" srcOrd="1" destOrd="0" presId="urn:microsoft.com/office/officeart/2005/8/layout/vList4"/>
    <dgm:cxn modelId="{E3FC5282-CC5D-4D04-863E-CD51ED3B1810}" srcId="{191F304B-D3C5-4DB5-8C3F-B73D5CAB2569}" destId="{A21215FC-1946-40E5-8B35-FD26C930D46A}" srcOrd="0" destOrd="0" parTransId="{02C37DEF-219F-4CDA-A087-80DE67B2E54D}" sibTransId="{46D64FED-6D5E-481B-A6DF-D2CC8FEAA2E4}"/>
    <dgm:cxn modelId="{D0630760-7165-4720-ADB4-4C89940FF02D}" type="presOf" srcId="{08B37961-CE01-4BFD-9A9D-1F162DE1D51D}" destId="{37944140-7FDC-4194-90A3-02F1842C03C8}" srcOrd="1" destOrd="0" presId="urn:microsoft.com/office/officeart/2005/8/layout/vList4"/>
    <dgm:cxn modelId="{080F6591-13CC-47FF-AA40-56874EDA5F1E}" type="presOf" srcId="{06C8487E-0685-45DF-9DC7-5000B6F87987}" destId="{C454C9E7-147C-42E3-89BC-E2F0C7F53D03}" srcOrd="0" destOrd="0" presId="urn:microsoft.com/office/officeart/2005/8/layout/vList4"/>
    <dgm:cxn modelId="{9328596E-B3D7-42A2-B1C5-9AA42BB3182A}" type="presOf" srcId="{A21215FC-1946-40E5-8B35-FD26C930D46A}" destId="{5D81E9D2-5DB8-4A44-A7B2-527DDAA4A1CF}" srcOrd="1" destOrd="0" presId="urn:microsoft.com/office/officeart/2005/8/layout/vList4"/>
    <dgm:cxn modelId="{E84536B4-8DD6-459A-ABD3-3C9017EED904}" srcId="{191F304B-D3C5-4DB5-8C3F-B73D5CAB2569}" destId="{08B37961-CE01-4BFD-9A9D-1F162DE1D51D}" srcOrd="1" destOrd="0" parTransId="{77FD794C-A5FF-4154-AFAC-3F006B749459}" sibTransId="{E37CBECE-709C-4958-8B1E-C44040C664AA}"/>
    <dgm:cxn modelId="{C3B41BA0-339B-4108-AB1D-F3F30E838AEB}" srcId="{191F304B-D3C5-4DB5-8C3F-B73D5CAB2569}" destId="{06C8487E-0685-45DF-9DC7-5000B6F87987}" srcOrd="2" destOrd="0" parTransId="{11E39CE6-AD06-4162-A59C-F50D719801C0}" sibTransId="{B7D6E02D-BEB6-45E5-815D-ED5829538319}"/>
    <dgm:cxn modelId="{E504CF7A-22BF-4514-B959-DC8E0D782D9C}" type="presOf" srcId="{191F304B-D3C5-4DB5-8C3F-B73D5CAB2569}" destId="{8CE4AC75-A9E1-43E8-A08C-5723928DEACC}" srcOrd="0" destOrd="0" presId="urn:microsoft.com/office/officeart/2005/8/layout/vList4"/>
    <dgm:cxn modelId="{B5F884A1-5818-40EB-BBDB-77A5D7F3C010}" type="presParOf" srcId="{8CE4AC75-A9E1-43E8-A08C-5723928DEACC}" destId="{06F6EE95-471A-4D24-8219-1901DDDE4C58}" srcOrd="0" destOrd="0" presId="urn:microsoft.com/office/officeart/2005/8/layout/vList4"/>
    <dgm:cxn modelId="{EED2E567-5E2F-4D4F-AB8E-8C81481A654A}" type="presParOf" srcId="{06F6EE95-471A-4D24-8219-1901DDDE4C58}" destId="{5B976DC5-411A-4143-9D0A-15040F07F5AD}" srcOrd="0" destOrd="0" presId="urn:microsoft.com/office/officeart/2005/8/layout/vList4"/>
    <dgm:cxn modelId="{CBD5A05F-EABE-478D-9FE3-ED39701F2FD7}" type="presParOf" srcId="{06F6EE95-471A-4D24-8219-1901DDDE4C58}" destId="{24084353-FC2F-49B8-9008-51BA995CC91C}" srcOrd="1" destOrd="0" presId="urn:microsoft.com/office/officeart/2005/8/layout/vList4"/>
    <dgm:cxn modelId="{B0CC1B49-8E0E-4713-94F2-CAE9CEC50E1E}" type="presParOf" srcId="{06F6EE95-471A-4D24-8219-1901DDDE4C58}" destId="{5D81E9D2-5DB8-4A44-A7B2-527DDAA4A1CF}" srcOrd="2" destOrd="0" presId="urn:microsoft.com/office/officeart/2005/8/layout/vList4"/>
    <dgm:cxn modelId="{4E397FFE-5AF8-4671-9E5E-C8D3413E9B6F}" type="presParOf" srcId="{8CE4AC75-A9E1-43E8-A08C-5723928DEACC}" destId="{61643A05-5D1A-4538-BE1C-6487C00B0D82}" srcOrd="1" destOrd="0" presId="urn:microsoft.com/office/officeart/2005/8/layout/vList4"/>
    <dgm:cxn modelId="{796DBF1B-930F-43B5-A786-590BEDE3CD24}" type="presParOf" srcId="{8CE4AC75-A9E1-43E8-A08C-5723928DEACC}" destId="{9DB85F18-D394-4C4D-8008-885E5F7AC4AB}" srcOrd="2" destOrd="0" presId="urn:microsoft.com/office/officeart/2005/8/layout/vList4"/>
    <dgm:cxn modelId="{8CBC1525-089D-44EC-94AF-2D6704B8B38A}" type="presParOf" srcId="{9DB85F18-D394-4C4D-8008-885E5F7AC4AB}" destId="{91A5063E-311E-4B5F-8A0C-0F4750024F08}" srcOrd="0" destOrd="0" presId="urn:microsoft.com/office/officeart/2005/8/layout/vList4"/>
    <dgm:cxn modelId="{729D6C8C-D73D-425B-A738-5ED97B24F6E6}" type="presParOf" srcId="{9DB85F18-D394-4C4D-8008-885E5F7AC4AB}" destId="{FF01174E-B996-4E22-8CAC-4CEA8D182A27}" srcOrd="1" destOrd="0" presId="urn:microsoft.com/office/officeart/2005/8/layout/vList4"/>
    <dgm:cxn modelId="{7422CE11-5A4A-4DC2-A0C2-C7B1E618E23E}" type="presParOf" srcId="{9DB85F18-D394-4C4D-8008-885E5F7AC4AB}" destId="{37944140-7FDC-4194-90A3-02F1842C03C8}" srcOrd="2" destOrd="0" presId="urn:microsoft.com/office/officeart/2005/8/layout/vList4"/>
    <dgm:cxn modelId="{6F47925B-3A84-4552-94E3-D48766229B6F}" type="presParOf" srcId="{8CE4AC75-A9E1-43E8-A08C-5723928DEACC}" destId="{F222E112-4FC6-49CE-B48F-6325E54245B5}" srcOrd="3" destOrd="0" presId="urn:microsoft.com/office/officeart/2005/8/layout/vList4"/>
    <dgm:cxn modelId="{062B06EC-069D-4058-A4C7-E8E059ABB9A4}" type="presParOf" srcId="{8CE4AC75-A9E1-43E8-A08C-5723928DEACC}" destId="{9E638C2D-BE5F-4D95-97F8-05B8605026D0}" srcOrd="4" destOrd="0" presId="urn:microsoft.com/office/officeart/2005/8/layout/vList4"/>
    <dgm:cxn modelId="{61FD8D0F-8538-45BB-BA9F-22A38D5EF516}" type="presParOf" srcId="{9E638C2D-BE5F-4D95-97F8-05B8605026D0}" destId="{C454C9E7-147C-42E3-89BC-E2F0C7F53D03}" srcOrd="0" destOrd="0" presId="urn:microsoft.com/office/officeart/2005/8/layout/vList4"/>
    <dgm:cxn modelId="{83B549E6-E320-44EB-B4C7-24EC7FA3A5FB}" type="presParOf" srcId="{9E638C2D-BE5F-4D95-97F8-05B8605026D0}" destId="{B1AA197F-0116-4EC0-AF2E-3A6B48B3B991}" srcOrd="1" destOrd="0" presId="urn:microsoft.com/office/officeart/2005/8/layout/vList4"/>
    <dgm:cxn modelId="{65B644CB-06A2-4178-A7AB-EBCD9CD86CC4}" type="presParOf" srcId="{9E638C2D-BE5F-4D95-97F8-05B8605026D0}" destId="{DA4505E2-E68C-4DDC-9435-B13E40FF0A1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D8804F3-309E-4C3A-AFD5-59D284DCE24A}" type="doc">
      <dgm:prSet loTypeId="urn:microsoft.com/office/officeart/2005/8/layout/vList5" loCatId="list" qsTypeId="urn:microsoft.com/office/officeart/2005/8/quickstyle/simple1" qsCatId="simple" csTypeId="urn:microsoft.com/office/officeart/2005/8/colors/accent2_1" csCatId="accent2" phldr="1"/>
      <dgm:spPr/>
      <dgm:t>
        <a:bodyPr/>
        <a:lstStyle/>
        <a:p>
          <a:endParaRPr lang="es-MX"/>
        </a:p>
      </dgm:t>
    </dgm:pt>
    <dgm:pt modelId="{46162AB4-481A-4631-BCB7-C9FF8B684D00}">
      <dgm:prSet phldrT="[Texto]" custT="1">
        <dgm:style>
          <a:lnRef idx="1">
            <a:schemeClr val="accent2"/>
          </a:lnRef>
          <a:fillRef idx="2">
            <a:schemeClr val="accent2"/>
          </a:fillRef>
          <a:effectRef idx="1">
            <a:schemeClr val="accent2"/>
          </a:effectRef>
          <a:fontRef idx="minor">
            <a:schemeClr val="dk1"/>
          </a:fontRef>
        </dgm:style>
      </dgm:prSet>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600" b="1" dirty="0" smtClean="0"/>
            <a:t>Comité de Transparencia</a:t>
          </a:r>
        </a:p>
        <a:p>
          <a:pPr defTabSz="1778000">
            <a:lnSpc>
              <a:spcPct val="90000"/>
            </a:lnSpc>
            <a:spcBef>
              <a:spcPct val="0"/>
            </a:spcBef>
            <a:spcAft>
              <a:spcPct val="35000"/>
            </a:spcAft>
          </a:pPr>
          <a:endParaRPr lang="es-MX" sz="2800" dirty="0"/>
        </a:p>
      </dgm:t>
    </dgm:pt>
    <dgm:pt modelId="{C71E7ED9-6718-40C8-B727-3714A5D7DEDF}" type="parTrans" cxnId="{9D27279D-CE26-4D40-A843-1737B3335841}">
      <dgm:prSet/>
      <dgm:spPr/>
      <dgm:t>
        <a:bodyPr/>
        <a:lstStyle/>
        <a:p>
          <a:endParaRPr lang="es-MX" sz="2800"/>
        </a:p>
      </dgm:t>
    </dgm:pt>
    <dgm:pt modelId="{E9F4A864-6DFA-4FDB-9335-ECCC6421C27C}" type="sibTrans" cxnId="{9D27279D-CE26-4D40-A843-1737B3335841}">
      <dgm:prSet/>
      <dgm:spPr/>
      <dgm:t>
        <a:bodyPr/>
        <a:lstStyle/>
        <a:p>
          <a:endParaRPr lang="es-MX" sz="2800"/>
        </a:p>
      </dgm:t>
    </dgm:pt>
    <dgm:pt modelId="{BFB17305-472E-4AE4-B620-D527EF01E078}">
      <dgm:prSet phldrT="[Texto]"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s-MX" sz="2800" dirty="0" smtClean="0"/>
            <a:t>Órgano Interno del Sujeto Obligado encargado de la clasificación de la información pública. </a:t>
          </a:r>
          <a:endParaRPr lang="es-MX" sz="2400" dirty="0" smtClean="0"/>
        </a:p>
      </dgm:t>
    </dgm:pt>
    <dgm:pt modelId="{7A6784BB-083A-4617-B7FC-54CC6DAE47BB}" type="parTrans" cxnId="{23DDDAD4-A92B-4401-BA7E-079F858748B2}">
      <dgm:prSet/>
      <dgm:spPr/>
      <dgm:t>
        <a:bodyPr/>
        <a:lstStyle/>
        <a:p>
          <a:endParaRPr lang="es-MX" sz="2800"/>
        </a:p>
      </dgm:t>
    </dgm:pt>
    <dgm:pt modelId="{9CDCE54B-1D62-4BAA-A786-6CDB5CF440BA}" type="sibTrans" cxnId="{23DDDAD4-A92B-4401-BA7E-079F858748B2}">
      <dgm:prSet/>
      <dgm:spPr/>
      <dgm:t>
        <a:bodyPr/>
        <a:lstStyle/>
        <a:p>
          <a:endParaRPr lang="es-MX" sz="2800"/>
        </a:p>
      </dgm:t>
    </dgm:pt>
    <dgm:pt modelId="{FFECA5F0-AC53-495E-9CCA-65E248104584}" type="pres">
      <dgm:prSet presAssocID="{0D8804F3-309E-4C3A-AFD5-59D284DCE24A}" presName="Name0" presStyleCnt="0">
        <dgm:presLayoutVars>
          <dgm:dir/>
          <dgm:animLvl val="lvl"/>
          <dgm:resizeHandles val="exact"/>
        </dgm:presLayoutVars>
      </dgm:prSet>
      <dgm:spPr/>
      <dgm:t>
        <a:bodyPr/>
        <a:lstStyle/>
        <a:p>
          <a:endParaRPr lang="es-MX"/>
        </a:p>
      </dgm:t>
    </dgm:pt>
    <dgm:pt modelId="{F14EC4ED-552B-4C03-88D7-1D9041A392C3}" type="pres">
      <dgm:prSet presAssocID="{46162AB4-481A-4631-BCB7-C9FF8B684D00}" presName="linNode" presStyleCnt="0"/>
      <dgm:spPr/>
    </dgm:pt>
    <dgm:pt modelId="{2A823624-C4CE-4DAD-91A6-206DAD41E3BA}" type="pres">
      <dgm:prSet presAssocID="{46162AB4-481A-4631-BCB7-C9FF8B684D00}" presName="parentText" presStyleLbl="node1" presStyleIdx="0" presStyleCnt="1" custLinFactNeighborX="-23387" custLinFactNeighborY="-3495">
        <dgm:presLayoutVars>
          <dgm:chMax val="1"/>
          <dgm:bulletEnabled val="1"/>
        </dgm:presLayoutVars>
      </dgm:prSet>
      <dgm:spPr/>
      <dgm:t>
        <a:bodyPr/>
        <a:lstStyle/>
        <a:p>
          <a:endParaRPr lang="es-MX"/>
        </a:p>
      </dgm:t>
    </dgm:pt>
    <dgm:pt modelId="{20184D40-240A-44F0-BB5D-7CD7A232DBB5}" type="pres">
      <dgm:prSet presAssocID="{46162AB4-481A-4631-BCB7-C9FF8B684D00}" presName="descendantText" presStyleLbl="alignAccFollowNode1" presStyleIdx="0" presStyleCnt="1">
        <dgm:presLayoutVars>
          <dgm:bulletEnabled val="1"/>
        </dgm:presLayoutVars>
      </dgm:prSet>
      <dgm:spPr/>
      <dgm:t>
        <a:bodyPr/>
        <a:lstStyle/>
        <a:p>
          <a:endParaRPr lang="es-MX"/>
        </a:p>
      </dgm:t>
    </dgm:pt>
  </dgm:ptLst>
  <dgm:cxnLst>
    <dgm:cxn modelId="{23DDDAD4-A92B-4401-BA7E-079F858748B2}" srcId="{46162AB4-481A-4631-BCB7-C9FF8B684D00}" destId="{BFB17305-472E-4AE4-B620-D527EF01E078}" srcOrd="0" destOrd="0" parTransId="{7A6784BB-083A-4617-B7FC-54CC6DAE47BB}" sibTransId="{9CDCE54B-1D62-4BAA-A786-6CDB5CF440BA}"/>
    <dgm:cxn modelId="{65A0EC38-3115-4981-94F4-3D14FF34F958}" type="presOf" srcId="{BFB17305-472E-4AE4-B620-D527EF01E078}" destId="{20184D40-240A-44F0-BB5D-7CD7A232DBB5}" srcOrd="0" destOrd="0" presId="urn:microsoft.com/office/officeart/2005/8/layout/vList5"/>
    <dgm:cxn modelId="{9D27279D-CE26-4D40-A843-1737B3335841}" srcId="{0D8804F3-309E-4C3A-AFD5-59D284DCE24A}" destId="{46162AB4-481A-4631-BCB7-C9FF8B684D00}" srcOrd="0" destOrd="0" parTransId="{C71E7ED9-6718-40C8-B727-3714A5D7DEDF}" sibTransId="{E9F4A864-6DFA-4FDB-9335-ECCC6421C27C}"/>
    <dgm:cxn modelId="{5FD47E86-280E-41B1-A740-7D76B191F8CF}" type="presOf" srcId="{0D8804F3-309E-4C3A-AFD5-59D284DCE24A}" destId="{FFECA5F0-AC53-495E-9CCA-65E248104584}" srcOrd="0" destOrd="0" presId="urn:microsoft.com/office/officeart/2005/8/layout/vList5"/>
    <dgm:cxn modelId="{5467A70B-DBE0-49DD-A57B-8EF66D5450AA}" type="presOf" srcId="{46162AB4-481A-4631-BCB7-C9FF8B684D00}" destId="{2A823624-C4CE-4DAD-91A6-206DAD41E3BA}" srcOrd="0" destOrd="0" presId="urn:microsoft.com/office/officeart/2005/8/layout/vList5"/>
    <dgm:cxn modelId="{E055B303-7F5D-4A4B-8CF6-66AE8E46CBA5}" type="presParOf" srcId="{FFECA5F0-AC53-495E-9CCA-65E248104584}" destId="{F14EC4ED-552B-4C03-88D7-1D9041A392C3}" srcOrd="0" destOrd="0" presId="urn:microsoft.com/office/officeart/2005/8/layout/vList5"/>
    <dgm:cxn modelId="{25698C0A-CCD3-4823-9FA9-7A90D50120E2}" type="presParOf" srcId="{F14EC4ED-552B-4C03-88D7-1D9041A392C3}" destId="{2A823624-C4CE-4DAD-91A6-206DAD41E3BA}" srcOrd="0" destOrd="0" presId="urn:microsoft.com/office/officeart/2005/8/layout/vList5"/>
    <dgm:cxn modelId="{79366644-A9E9-4148-9C99-AB66A75008B7}" type="presParOf" srcId="{F14EC4ED-552B-4C03-88D7-1D9041A392C3}" destId="{20184D40-240A-44F0-BB5D-7CD7A232DBB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00FD7E3-881E-4C75-8C17-340F44E4EFE6}" type="doc">
      <dgm:prSet loTypeId="urn:microsoft.com/office/officeart/2005/8/layout/vList4" loCatId="list" qsTypeId="urn:microsoft.com/office/officeart/2005/8/quickstyle/simple1" qsCatId="simple" csTypeId="urn:microsoft.com/office/officeart/2005/8/colors/accent2_1" csCatId="accent2" phldr="1"/>
      <dgm:spPr/>
    </dgm:pt>
    <dgm:pt modelId="{B41AB0AA-6E20-457D-9C73-1D12842B266C}">
      <dgm:prSet phldrT="[Texto]" custT="1"/>
      <dgm:spPr/>
      <dgm:t>
        <a:bodyPr/>
        <a:lstStyle/>
        <a:p>
          <a:pPr algn="just"/>
          <a:r>
            <a:rPr lang="es-MX" sz="1100" b="1" u="sng" dirty="0" smtClean="0"/>
            <a:t>Respecto al procedimiento de acceso a información:</a:t>
          </a:r>
        </a:p>
        <a:p>
          <a:pPr algn="just"/>
          <a:r>
            <a:rPr lang="es-MX" sz="1100" dirty="0" smtClean="0"/>
            <a:t>Instituir, coordinar y supervisar, en términos de las disposiciones aplicables, las acciones y los procedimientos para asegurar la mayor eficacia en la gestión de las solicitudes en materia de acceso a la información</a:t>
          </a:r>
        </a:p>
        <a:p>
          <a:pPr algn="just"/>
          <a:r>
            <a:rPr lang="es-MX" sz="1100" dirty="0" smtClean="0"/>
            <a:t>Ordenar, en su caso, a las áreas competentes, que generen la información que derivado de sus facultades, competencias y funciones deban tener en posesión o que, previa acreditación de la imposibilidad de su generación, exponga, de forma fundada y motivada, las razones por las cuales no ejercieron dichas facultades, competencias o funciones, lo anterior de conformidad con su normativa interna</a:t>
          </a:r>
        </a:p>
        <a:p>
          <a:pPr algn="just"/>
          <a:r>
            <a:rPr lang="es-MX" sz="1100" dirty="0" smtClean="0"/>
            <a:t>Establecer políticas para facilitar la obtención de información y el ejercicio del derecho de acceso a la información</a:t>
          </a:r>
          <a:r>
            <a:rPr lang="es-MX" sz="1100" b="1" dirty="0" smtClean="0"/>
            <a:t> </a:t>
          </a:r>
          <a:endParaRPr lang="es-MX" sz="1100" b="1" dirty="0"/>
        </a:p>
      </dgm:t>
    </dgm:pt>
    <dgm:pt modelId="{D3FEF75A-A3CC-4EBF-A0D2-DB240215114A}" type="parTrans" cxnId="{063EDE90-7CC8-48BA-B3EC-BFE9BEB0995F}">
      <dgm:prSet/>
      <dgm:spPr/>
      <dgm:t>
        <a:bodyPr/>
        <a:lstStyle/>
        <a:p>
          <a:endParaRPr lang="es-MX" sz="1100"/>
        </a:p>
      </dgm:t>
    </dgm:pt>
    <dgm:pt modelId="{AE188537-81A7-4FE6-80B2-7ABFF93AEDFC}" type="sibTrans" cxnId="{063EDE90-7CC8-48BA-B3EC-BFE9BEB0995F}">
      <dgm:prSet/>
      <dgm:spPr/>
      <dgm:t>
        <a:bodyPr/>
        <a:lstStyle/>
        <a:p>
          <a:endParaRPr lang="es-MX" sz="1100"/>
        </a:p>
      </dgm:t>
    </dgm:pt>
    <dgm:pt modelId="{B074506D-B18F-4E99-A816-444DADB2A12B}">
      <dgm:prSet phldrT="[Texto]" custT="1"/>
      <dgm:spPr/>
      <dgm:t>
        <a:bodyPr/>
        <a:lstStyle/>
        <a:p>
          <a:pPr algn="just"/>
          <a:endParaRPr lang="es-MX" sz="1100" b="1" u="sng" dirty="0" smtClean="0"/>
        </a:p>
        <a:p>
          <a:pPr algn="just"/>
          <a:r>
            <a:rPr lang="es-MX" sz="1100" b="1" u="sng" dirty="0" smtClean="0"/>
            <a:t>Respecto a información confidencial y reservada:</a:t>
          </a:r>
        </a:p>
        <a:p>
          <a:pPr algn="just"/>
          <a:r>
            <a:rPr lang="es-MX" sz="1100" dirty="0" smtClean="0"/>
            <a:t>Clasificar la información del Sujeto Obligado;</a:t>
          </a:r>
        </a:p>
        <a:p>
          <a:pPr algn="just"/>
          <a:r>
            <a:rPr lang="es-MX" sz="1100" dirty="0" smtClean="0"/>
            <a:t>Solicitar y autorizar la ampliación del plazo de reserva de la información, de conformidad con las disposiciones aplicables en la materia;</a:t>
          </a:r>
        </a:p>
        <a:p>
          <a:pPr algn="just"/>
          <a:r>
            <a:rPr lang="es-MX" sz="1100" dirty="0" smtClean="0"/>
            <a:t>Registrar y controlar la transmisión a terceros, de información reservada o confidencial en su poder;</a:t>
          </a:r>
        </a:p>
        <a:p>
          <a:pPr algn="just"/>
          <a:r>
            <a:rPr lang="es-MX" sz="1100" dirty="0" smtClean="0"/>
            <a:t>Establecer un índice de la información clasificada como confidencial o reservada; y </a:t>
          </a:r>
        </a:p>
        <a:p>
          <a:pPr algn="just"/>
          <a:r>
            <a:rPr lang="es-MX" sz="1100" dirty="0" smtClean="0"/>
            <a:t>Competente para conocer del Procedimiento de Protección de Información Confidencial (Recibe y da respuesta a las solicitudes de Derechos Arco.)</a:t>
          </a:r>
        </a:p>
        <a:p>
          <a:pPr algn="ctr"/>
          <a:endParaRPr lang="es-MX" sz="1100" dirty="0"/>
        </a:p>
      </dgm:t>
    </dgm:pt>
    <dgm:pt modelId="{7D6E53EA-0DD6-4110-B94A-B2F24F751BED}" type="parTrans" cxnId="{21BD36AB-9295-4D44-89C2-F17AC9AC3DB8}">
      <dgm:prSet/>
      <dgm:spPr/>
      <dgm:t>
        <a:bodyPr/>
        <a:lstStyle/>
        <a:p>
          <a:endParaRPr lang="es-MX" sz="1100"/>
        </a:p>
      </dgm:t>
    </dgm:pt>
    <dgm:pt modelId="{5947B466-9788-45CB-BED4-6D0FA4094F4E}" type="sibTrans" cxnId="{21BD36AB-9295-4D44-89C2-F17AC9AC3DB8}">
      <dgm:prSet/>
      <dgm:spPr/>
      <dgm:t>
        <a:bodyPr/>
        <a:lstStyle/>
        <a:p>
          <a:endParaRPr lang="es-MX" sz="1100"/>
        </a:p>
      </dgm:t>
    </dgm:pt>
    <dgm:pt modelId="{78FFB5B8-E7E0-4C5F-97C0-541EAE189E55}">
      <dgm:prSet phldrT="[Texto]" custT="1"/>
      <dgm:spPr/>
      <dgm:t>
        <a:bodyPr/>
        <a:lstStyle/>
        <a:p>
          <a:pPr algn="just"/>
          <a:r>
            <a:rPr lang="es-MX" sz="1100" b="1" u="sng" dirty="0" smtClean="0"/>
            <a:t>Respecto a capacitaciones:</a:t>
          </a:r>
        </a:p>
        <a:p>
          <a:pPr algn="just"/>
          <a:r>
            <a:rPr lang="es-MX" sz="1100" dirty="0" smtClean="0"/>
            <a:t>Promover la capacitación y actualización de los servidores públicos y de los integrantes adscritos a la Unidad así como establecer los programas correspondientes</a:t>
          </a:r>
        </a:p>
        <a:p>
          <a:pPr algn="ctr"/>
          <a:endParaRPr lang="es-MX" sz="1100" dirty="0"/>
        </a:p>
      </dgm:t>
    </dgm:pt>
    <dgm:pt modelId="{3A1C1825-0912-413C-996B-DDB424C87323}" type="sibTrans" cxnId="{ECED8D05-D466-4902-8CA5-C185469D9BFE}">
      <dgm:prSet/>
      <dgm:spPr/>
      <dgm:t>
        <a:bodyPr/>
        <a:lstStyle/>
        <a:p>
          <a:endParaRPr lang="es-MX" sz="1100"/>
        </a:p>
      </dgm:t>
    </dgm:pt>
    <dgm:pt modelId="{08B20FCB-4038-4970-8A93-01BA64839B0F}" type="parTrans" cxnId="{ECED8D05-D466-4902-8CA5-C185469D9BFE}">
      <dgm:prSet/>
      <dgm:spPr/>
      <dgm:t>
        <a:bodyPr/>
        <a:lstStyle/>
        <a:p>
          <a:endParaRPr lang="es-MX" sz="1100"/>
        </a:p>
      </dgm:t>
    </dgm:pt>
    <dgm:pt modelId="{BF506C0B-44BE-4A1D-8B0F-B73AC6CB5D2E}" type="pres">
      <dgm:prSet presAssocID="{900FD7E3-881E-4C75-8C17-340F44E4EFE6}" presName="linear" presStyleCnt="0">
        <dgm:presLayoutVars>
          <dgm:dir/>
          <dgm:resizeHandles val="exact"/>
        </dgm:presLayoutVars>
      </dgm:prSet>
      <dgm:spPr/>
    </dgm:pt>
    <dgm:pt modelId="{C28B753E-CB02-4458-B632-62CFA43AF3AC}" type="pres">
      <dgm:prSet presAssocID="{B41AB0AA-6E20-457D-9C73-1D12842B266C}" presName="comp" presStyleCnt="0"/>
      <dgm:spPr/>
    </dgm:pt>
    <dgm:pt modelId="{371B8F16-1FE3-4A96-860C-40D228A548EA}" type="pres">
      <dgm:prSet presAssocID="{B41AB0AA-6E20-457D-9C73-1D12842B266C}" presName="box" presStyleLbl="node1" presStyleIdx="0" presStyleCnt="3"/>
      <dgm:spPr/>
      <dgm:t>
        <a:bodyPr/>
        <a:lstStyle/>
        <a:p>
          <a:endParaRPr lang="es-MX"/>
        </a:p>
      </dgm:t>
    </dgm:pt>
    <dgm:pt modelId="{272AE0F3-0D16-49EF-B1A7-B120BF3CAABF}" type="pres">
      <dgm:prSet presAssocID="{B41AB0AA-6E20-457D-9C73-1D12842B266C}" presName="img" presStyleLbl="fgImgPlace1" presStyleIdx="0" presStyleCnt="3"/>
      <dgm:spPr>
        <a:blipFill rotWithShape="1">
          <a:blip xmlns:r="http://schemas.openxmlformats.org/officeDocument/2006/relationships" r:embed="rId1"/>
          <a:stretch>
            <a:fillRect/>
          </a:stretch>
        </a:blipFill>
      </dgm:spPr>
    </dgm:pt>
    <dgm:pt modelId="{84C851A5-CDCD-4C0D-B09E-2D2CED3D3494}" type="pres">
      <dgm:prSet presAssocID="{B41AB0AA-6E20-457D-9C73-1D12842B266C}" presName="text" presStyleLbl="node1" presStyleIdx="0" presStyleCnt="3">
        <dgm:presLayoutVars>
          <dgm:bulletEnabled val="1"/>
        </dgm:presLayoutVars>
      </dgm:prSet>
      <dgm:spPr/>
      <dgm:t>
        <a:bodyPr/>
        <a:lstStyle/>
        <a:p>
          <a:endParaRPr lang="es-MX"/>
        </a:p>
      </dgm:t>
    </dgm:pt>
    <dgm:pt modelId="{1A8CAFDF-8448-432A-B1BF-B1D9983961D4}" type="pres">
      <dgm:prSet presAssocID="{AE188537-81A7-4FE6-80B2-7ABFF93AEDFC}" presName="spacer" presStyleCnt="0"/>
      <dgm:spPr/>
    </dgm:pt>
    <dgm:pt modelId="{50877256-5A32-43D1-946E-3BF47B1ECB1C}" type="pres">
      <dgm:prSet presAssocID="{78FFB5B8-E7E0-4C5F-97C0-541EAE189E55}" presName="comp" presStyleCnt="0"/>
      <dgm:spPr/>
    </dgm:pt>
    <dgm:pt modelId="{FED96EA7-2AFF-4B67-BB69-38BC1B5A2153}" type="pres">
      <dgm:prSet presAssocID="{78FFB5B8-E7E0-4C5F-97C0-541EAE189E55}" presName="box" presStyleLbl="node1" presStyleIdx="1" presStyleCnt="3"/>
      <dgm:spPr/>
      <dgm:t>
        <a:bodyPr/>
        <a:lstStyle/>
        <a:p>
          <a:endParaRPr lang="es-MX"/>
        </a:p>
      </dgm:t>
    </dgm:pt>
    <dgm:pt modelId="{6F3AD252-6BB1-4513-A920-D89D91B55628}" type="pres">
      <dgm:prSet presAssocID="{78FFB5B8-E7E0-4C5F-97C0-541EAE189E55}" presName="img" presStyleLbl="fgImgPlace1" presStyleIdx="1" presStyleCnt="3"/>
      <dgm:spPr>
        <a:blipFill rotWithShape="1">
          <a:blip xmlns:r="http://schemas.openxmlformats.org/officeDocument/2006/relationships" r:embed="rId2"/>
          <a:stretch>
            <a:fillRect/>
          </a:stretch>
        </a:blipFill>
      </dgm:spPr>
    </dgm:pt>
    <dgm:pt modelId="{C3EC0B00-CC77-4A1C-A7AB-BB10CC0FD802}" type="pres">
      <dgm:prSet presAssocID="{78FFB5B8-E7E0-4C5F-97C0-541EAE189E55}" presName="text" presStyleLbl="node1" presStyleIdx="1" presStyleCnt="3">
        <dgm:presLayoutVars>
          <dgm:bulletEnabled val="1"/>
        </dgm:presLayoutVars>
      </dgm:prSet>
      <dgm:spPr/>
      <dgm:t>
        <a:bodyPr/>
        <a:lstStyle/>
        <a:p>
          <a:endParaRPr lang="es-MX"/>
        </a:p>
      </dgm:t>
    </dgm:pt>
    <dgm:pt modelId="{0A60989C-3A8F-4E1B-8586-08A7E7FFC7FF}" type="pres">
      <dgm:prSet presAssocID="{3A1C1825-0912-413C-996B-DDB424C87323}" presName="spacer" presStyleCnt="0"/>
      <dgm:spPr/>
    </dgm:pt>
    <dgm:pt modelId="{424CD2E0-F956-4E0D-B9E1-FEDD40947400}" type="pres">
      <dgm:prSet presAssocID="{B074506D-B18F-4E99-A816-444DADB2A12B}" presName="comp" presStyleCnt="0"/>
      <dgm:spPr/>
    </dgm:pt>
    <dgm:pt modelId="{42A580E7-A08E-43DB-ACF1-964FB6E73D90}" type="pres">
      <dgm:prSet presAssocID="{B074506D-B18F-4E99-A816-444DADB2A12B}" presName="box" presStyleLbl="node1" presStyleIdx="2" presStyleCnt="3"/>
      <dgm:spPr/>
      <dgm:t>
        <a:bodyPr/>
        <a:lstStyle/>
        <a:p>
          <a:endParaRPr lang="es-MX"/>
        </a:p>
      </dgm:t>
    </dgm:pt>
    <dgm:pt modelId="{962DCE0F-5F1D-4FC8-AD6B-4317C1879F9C}" type="pres">
      <dgm:prSet presAssocID="{B074506D-B18F-4E99-A816-444DADB2A12B}" presName="img" presStyleLbl="fgImgPlace1" presStyleIdx="2" presStyleCnt="3"/>
      <dgm:spPr>
        <a:blipFill rotWithShape="1">
          <a:blip xmlns:r="http://schemas.openxmlformats.org/officeDocument/2006/relationships" r:embed="rId3"/>
          <a:stretch>
            <a:fillRect/>
          </a:stretch>
        </a:blipFill>
      </dgm:spPr>
    </dgm:pt>
    <dgm:pt modelId="{3B71610D-D5B7-4F2D-8890-40E15B929403}" type="pres">
      <dgm:prSet presAssocID="{B074506D-B18F-4E99-A816-444DADB2A12B}" presName="text" presStyleLbl="node1" presStyleIdx="2" presStyleCnt="3">
        <dgm:presLayoutVars>
          <dgm:bulletEnabled val="1"/>
        </dgm:presLayoutVars>
      </dgm:prSet>
      <dgm:spPr/>
      <dgm:t>
        <a:bodyPr/>
        <a:lstStyle/>
        <a:p>
          <a:endParaRPr lang="es-MX"/>
        </a:p>
      </dgm:t>
    </dgm:pt>
  </dgm:ptLst>
  <dgm:cxnLst>
    <dgm:cxn modelId="{21BD36AB-9295-4D44-89C2-F17AC9AC3DB8}" srcId="{900FD7E3-881E-4C75-8C17-340F44E4EFE6}" destId="{B074506D-B18F-4E99-A816-444DADB2A12B}" srcOrd="2" destOrd="0" parTransId="{7D6E53EA-0DD6-4110-B94A-B2F24F751BED}" sibTransId="{5947B466-9788-45CB-BED4-6D0FA4094F4E}"/>
    <dgm:cxn modelId="{ADA69125-65AC-4E45-9A50-D76E0B784A3A}" type="presOf" srcId="{78FFB5B8-E7E0-4C5F-97C0-541EAE189E55}" destId="{C3EC0B00-CC77-4A1C-A7AB-BB10CC0FD802}" srcOrd="1" destOrd="0" presId="urn:microsoft.com/office/officeart/2005/8/layout/vList4"/>
    <dgm:cxn modelId="{ECED8D05-D466-4902-8CA5-C185469D9BFE}" srcId="{900FD7E3-881E-4C75-8C17-340F44E4EFE6}" destId="{78FFB5B8-E7E0-4C5F-97C0-541EAE189E55}" srcOrd="1" destOrd="0" parTransId="{08B20FCB-4038-4970-8A93-01BA64839B0F}" sibTransId="{3A1C1825-0912-413C-996B-DDB424C87323}"/>
    <dgm:cxn modelId="{063EDE90-7CC8-48BA-B3EC-BFE9BEB0995F}" srcId="{900FD7E3-881E-4C75-8C17-340F44E4EFE6}" destId="{B41AB0AA-6E20-457D-9C73-1D12842B266C}" srcOrd="0" destOrd="0" parTransId="{D3FEF75A-A3CC-4EBF-A0D2-DB240215114A}" sibTransId="{AE188537-81A7-4FE6-80B2-7ABFF93AEDFC}"/>
    <dgm:cxn modelId="{DFAE22B7-54DF-4C64-9396-6F4D800B6610}" type="presOf" srcId="{B074506D-B18F-4E99-A816-444DADB2A12B}" destId="{42A580E7-A08E-43DB-ACF1-964FB6E73D90}" srcOrd="0" destOrd="0" presId="urn:microsoft.com/office/officeart/2005/8/layout/vList4"/>
    <dgm:cxn modelId="{20AE9817-4799-4514-B463-C767C79ACE5F}" type="presOf" srcId="{B41AB0AA-6E20-457D-9C73-1D12842B266C}" destId="{371B8F16-1FE3-4A96-860C-40D228A548EA}" srcOrd="0" destOrd="0" presId="urn:microsoft.com/office/officeart/2005/8/layout/vList4"/>
    <dgm:cxn modelId="{C37AF0D5-5B54-479D-BC63-4A34679E937B}" type="presOf" srcId="{B41AB0AA-6E20-457D-9C73-1D12842B266C}" destId="{84C851A5-CDCD-4C0D-B09E-2D2CED3D3494}" srcOrd="1" destOrd="0" presId="urn:microsoft.com/office/officeart/2005/8/layout/vList4"/>
    <dgm:cxn modelId="{C2B328AE-48AF-4005-9274-B46030E7992C}" type="presOf" srcId="{B074506D-B18F-4E99-A816-444DADB2A12B}" destId="{3B71610D-D5B7-4F2D-8890-40E15B929403}" srcOrd="1" destOrd="0" presId="urn:microsoft.com/office/officeart/2005/8/layout/vList4"/>
    <dgm:cxn modelId="{7DEE2DD0-396B-4C0B-B0B3-0953D1A86DD0}" type="presOf" srcId="{78FFB5B8-E7E0-4C5F-97C0-541EAE189E55}" destId="{FED96EA7-2AFF-4B67-BB69-38BC1B5A2153}" srcOrd="0" destOrd="0" presId="urn:microsoft.com/office/officeart/2005/8/layout/vList4"/>
    <dgm:cxn modelId="{59206FD6-7A61-4F6D-B1DA-A464EAFEB9D2}" type="presOf" srcId="{900FD7E3-881E-4C75-8C17-340F44E4EFE6}" destId="{BF506C0B-44BE-4A1D-8B0F-B73AC6CB5D2E}" srcOrd="0" destOrd="0" presId="urn:microsoft.com/office/officeart/2005/8/layout/vList4"/>
    <dgm:cxn modelId="{03F70362-B7C4-4189-A157-C7010C79CF50}" type="presParOf" srcId="{BF506C0B-44BE-4A1D-8B0F-B73AC6CB5D2E}" destId="{C28B753E-CB02-4458-B632-62CFA43AF3AC}" srcOrd="0" destOrd="0" presId="urn:microsoft.com/office/officeart/2005/8/layout/vList4"/>
    <dgm:cxn modelId="{C0F9EF38-D32F-4D70-BFAF-C2120B7D2517}" type="presParOf" srcId="{C28B753E-CB02-4458-B632-62CFA43AF3AC}" destId="{371B8F16-1FE3-4A96-860C-40D228A548EA}" srcOrd="0" destOrd="0" presId="urn:microsoft.com/office/officeart/2005/8/layout/vList4"/>
    <dgm:cxn modelId="{B6D8AE59-8439-404E-B33C-21050FFD17EA}" type="presParOf" srcId="{C28B753E-CB02-4458-B632-62CFA43AF3AC}" destId="{272AE0F3-0D16-49EF-B1A7-B120BF3CAABF}" srcOrd="1" destOrd="0" presId="urn:microsoft.com/office/officeart/2005/8/layout/vList4"/>
    <dgm:cxn modelId="{6C108157-A782-4009-80D9-D900D85BD4B3}" type="presParOf" srcId="{C28B753E-CB02-4458-B632-62CFA43AF3AC}" destId="{84C851A5-CDCD-4C0D-B09E-2D2CED3D3494}" srcOrd="2" destOrd="0" presId="urn:microsoft.com/office/officeart/2005/8/layout/vList4"/>
    <dgm:cxn modelId="{D21DC31C-2410-43EF-B667-1999DD274B2A}" type="presParOf" srcId="{BF506C0B-44BE-4A1D-8B0F-B73AC6CB5D2E}" destId="{1A8CAFDF-8448-432A-B1BF-B1D9983961D4}" srcOrd="1" destOrd="0" presId="urn:microsoft.com/office/officeart/2005/8/layout/vList4"/>
    <dgm:cxn modelId="{7E8BA48C-BC4C-4DC8-BD24-DBAD191E43AA}" type="presParOf" srcId="{BF506C0B-44BE-4A1D-8B0F-B73AC6CB5D2E}" destId="{50877256-5A32-43D1-946E-3BF47B1ECB1C}" srcOrd="2" destOrd="0" presId="urn:microsoft.com/office/officeart/2005/8/layout/vList4"/>
    <dgm:cxn modelId="{6936AB88-A769-4774-8778-4C5B72B876AA}" type="presParOf" srcId="{50877256-5A32-43D1-946E-3BF47B1ECB1C}" destId="{FED96EA7-2AFF-4B67-BB69-38BC1B5A2153}" srcOrd="0" destOrd="0" presId="urn:microsoft.com/office/officeart/2005/8/layout/vList4"/>
    <dgm:cxn modelId="{D77C5754-CBA8-49AB-BFED-90849AEA171C}" type="presParOf" srcId="{50877256-5A32-43D1-946E-3BF47B1ECB1C}" destId="{6F3AD252-6BB1-4513-A920-D89D91B55628}" srcOrd="1" destOrd="0" presId="urn:microsoft.com/office/officeart/2005/8/layout/vList4"/>
    <dgm:cxn modelId="{E5C78BD2-A5A0-4991-97C0-DAF951EB75DF}" type="presParOf" srcId="{50877256-5A32-43D1-946E-3BF47B1ECB1C}" destId="{C3EC0B00-CC77-4A1C-A7AB-BB10CC0FD802}" srcOrd="2" destOrd="0" presId="urn:microsoft.com/office/officeart/2005/8/layout/vList4"/>
    <dgm:cxn modelId="{6C049CAC-2AD4-4600-BFB5-A24E28AE43EA}" type="presParOf" srcId="{BF506C0B-44BE-4A1D-8B0F-B73AC6CB5D2E}" destId="{0A60989C-3A8F-4E1B-8586-08A7E7FFC7FF}" srcOrd="3" destOrd="0" presId="urn:microsoft.com/office/officeart/2005/8/layout/vList4"/>
    <dgm:cxn modelId="{1CBDC857-AF1C-42C4-BFBA-09AB1124F676}" type="presParOf" srcId="{BF506C0B-44BE-4A1D-8B0F-B73AC6CB5D2E}" destId="{424CD2E0-F956-4E0D-B9E1-FEDD40947400}" srcOrd="4" destOrd="0" presId="urn:microsoft.com/office/officeart/2005/8/layout/vList4"/>
    <dgm:cxn modelId="{BE5E756E-FE22-42EE-9969-34157CB12A48}" type="presParOf" srcId="{424CD2E0-F956-4E0D-B9E1-FEDD40947400}" destId="{42A580E7-A08E-43DB-ACF1-964FB6E73D90}" srcOrd="0" destOrd="0" presId="urn:microsoft.com/office/officeart/2005/8/layout/vList4"/>
    <dgm:cxn modelId="{758D0579-EF44-41FA-A881-B6F118DD40D9}" type="presParOf" srcId="{424CD2E0-F956-4E0D-B9E1-FEDD40947400}" destId="{962DCE0F-5F1D-4FC8-AD6B-4317C1879F9C}" srcOrd="1" destOrd="0" presId="urn:microsoft.com/office/officeart/2005/8/layout/vList4"/>
    <dgm:cxn modelId="{2C68672C-FAA9-4059-8412-8FA92433B2CB}" type="presParOf" srcId="{424CD2E0-F956-4E0D-B9E1-FEDD40947400}" destId="{3B71610D-D5B7-4F2D-8890-40E15B929403}"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66F0403-5286-4305-8BD5-FAD5A28865CE}" type="doc">
      <dgm:prSet loTypeId="urn:microsoft.com/office/officeart/2005/8/layout/matrix2" loCatId="matrix" qsTypeId="urn:microsoft.com/office/officeart/2005/8/quickstyle/simple1" qsCatId="simple" csTypeId="urn:microsoft.com/office/officeart/2005/8/colors/colorful2" csCatId="colorful" phldr="1"/>
      <dgm:spPr/>
      <dgm:t>
        <a:bodyPr/>
        <a:lstStyle/>
        <a:p>
          <a:endParaRPr lang="es-MX"/>
        </a:p>
      </dgm:t>
    </dgm:pt>
    <dgm:pt modelId="{DF2E1EB8-B088-4990-9975-1CD25ED5CDA0}">
      <dgm:prSet phldrT="[Texto]" custT="1"/>
      <dgm:spPr/>
      <dgm:t>
        <a:bodyPr/>
        <a:lstStyle/>
        <a:p>
          <a:r>
            <a:rPr lang="es-MX" sz="2600" b="0" smtClean="0"/>
            <a:t>Debe sesionar por lo menos una vez cada 4 meses</a:t>
          </a:r>
          <a:endParaRPr lang="es-MX" sz="2600" b="0" dirty="0"/>
        </a:p>
      </dgm:t>
    </dgm:pt>
    <dgm:pt modelId="{5616C7EE-93DA-4F26-93EC-683959C72401}" type="parTrans" cxnId="{45787D72-3446-4146-ADCE-19602FDA6DC4}">
      <dgm:prSet/>
      <dgm:spPr/>
      <dgm:t>
        <a:bodyPr/>
        <a:lstStyle/>
        <a:p>
          <a:endParaRPr lang="es-MX" sz="2600" b="0">
            <a:solidFill>
              <a:schemeClr val="tx1"/>
            </a:solidFill>
          </a:endParaRPr>
        </a:p>
      </dgm:t>
    </dgm:pt>
    <dgm:pt modelId="{5D545067-9F65-41A9-AC8A-CF63EC5A51C8}" type="sibTrans" cxnId="{45787D72-3446-4146-ADCE-19602FDA6DC4}">
      <dgm:prSet/>
      <dgm:spPr/>
      <dgm:t>
        <a:bodyPr/>
        <a:lstStyle/>
        <a:p>
          <a:endParaRPr lang="es-MX" sz="2600" b="0">
            <a:solidFill>
              <a:schemeClr val="tx1"/>
            </a:solidFill>
          </a:endParaRPr>
        </a:p>
      </dgm:t>
    </dgm:pt>
    <dgm:pt modelId="{38FA5918-ED23-46B0-A45A-8BAF4D7770C8}">
      <dgm:prSet phldrT="[Texto]" custT="1"/>
      <dgm:spPr/>
      <dgm:t>
        <a:bodyPr/>
        <a:lstStyle/>
        <a:p>
          <a:r>
            <a:rPr lang="es-MX" sz="2600" b="0" smtClean="0"/>
            <a:t>Se requiere de la asistencia de cuando menos 2 de sus integrantes</a:t>
          </a:r>
          <a:endParaRPr lang="es-MX" sz="2600" b="0" dirty="0"/>
        </a:p>
      </dgm:t>
    </dgm:pt>
    <dgm:pt modelId="{51B6DE03-DD7B-45E9-9F10-5D30F0A52998}" type="parTrans" cxnId="{A901A52A-41FD-4E62-A9A2-BD00D118F95C}">
      <dgm:prSet/>
      <dgm:spPr/>
      <dgm:t>
        <a:bodyPr/>
        <a:lstStyle/>
        <a:p>
          <a:endParaRPr lang="es-MX" sz="2600" b="0">
            <a:solidFill>
              <a:schemeClr val="tx1"/>
            </a:solidFill>
          </a:endParaRPr>
        </a:p>
      </dgm:t>
    </dgm:pt>
    <dgm:pt modelId="{1614081C-7B95-4D06-8CC5-3D597E5E5982}" type="sibTrans" cxnId="{A901A52A-41FD-4E62-A9A2-BD00D118F95C}">
      <dgm:prSet/>
      <dgm:spPr/>
      <dgm:t>
        <a:bodyPr/>
        <a:lstStyle/>
        <a:p>
          <a:endParaRPr lang="es-MX" sz="2600" b="0">
            <a:solidFill>
              <a:schemeClr val="tx1"/>
            </a:solidFill>
          </a:endParaRPr>
        </a:p>
      </dgm:t>
    </dgm:pt>
    <dgm:pt modelId="{3EF2515C-63A1-43A2-A87F-AC31FA0AB7C4}">
      <dgm:prSet phldrT="[Texto]" custT="1"/>
      <dgm:spPr/>
      <dgm:t>
        <a:bodyPr/>
        <a:lstStyle/>
        <a:p>
          <a:r>
            <a:rPr lang="es-MX" sz="2600" b="0" smtClean="0"/>
            <a:t>Sus decisiones se tomaran por mayoría simples de votos.</a:t>
          </a:r>
          <a:endParaRPr lang="es-MX" sz="2600" b="0" dirty="0"/>
        </a:p>
      </dgm:t>
    </dgm:pt>
    <dgm:pt modelId="{9FB5905C-6CE3-4B61-A738-9BA9DAF2F4F8}" type="parTrans" cxnId="{EFAEF483-9582-4549-9C3B-CA69C55E8D67}">
      <dgm:prSet/>
      <dgm:spPr/>
      <dgm:t>
        <a:bodyPr/>
        <a:lstStyle/>
        <a:p>
          <a:endParaRPr lang="es-MX" sz="2600" b="0">
            <a:solidFill>
              <a:schemeClr val="tx1"/>
            </a:solidFill>
          </a:endParaRPr>
        </a:p>
      </dgm:t>
    </dgm:pt>
    <dgm:pt modelId="{B3036BF5-2F27-42B8-91E2-4E048635F6B2}" type="sibTrans" cxnId="{EFAEF483-9582-4549-9C3B-CA69C55E8D67}">
      <dgm:prSet/>
      <dgm:spPr/>
      <dgm:t>
        <a:bodyPr/>
        <a:lstStyle/>
        <a:p>
          <a:endParaRPr lang="es-MX" sz="2600" b="0">
            <a:solidFill>
              <a:schemeClr val="tx1"/>
            </a:solidFill>
          </a:endParaRPr>
        </a:p>
      </dgm:t>
    </dgm:pt>
    <dgm:pt modelId="{F80A300B-588C-4886-8C50-604DEE9AA7F4}">
      <dgm:prSet phldrT="[Texto]" custT="1"/>
      <dgm:spPr/>
      <dgm:t>
        <a:bodyPr/>
        <a:lstStyle/>
        <a:p>
          <a:r>
            <a:rPr lang="es-MX" sz="2600" b="0" dirty="0" smtClean="0"/>
            <a:t>Su presidente tendrá voto de calidad en caso de empate </a:t>
          </a:r>
          <a:endParaRPr lang="es-MX" sz="2600" b="0" dirty="0"/>
        </a:p>
      </dgm:t>
    </dgm:pt>
    <dgm:pt modelId="{3F2D30DD-8BE6-44A6-B1A1-FBE4FB2479A1}" type="parTrans" cxnId="{37C65952-8E92-4B59-A9F4-75C0AF84E946}">
      <dgm:prSet/>
      <dgm:spPr/>
      <dgm:t>
        <a:bodyPr/>
        <a:lstStyle/>
        <a:p>
          <a:endParaRPr lang="es-MX" sz="2600" b="0">
            <a:solidFill>
              <a:schemeClr val="tx1"/>
            </a:solidFill>
          </a:endParaRPr>
        </a:p>
      </dgm:t>
    </dgm:pt>
    <dgm:pt modelId="{8D764493-FEC3-40FD-93C9-49C397EE7692}" type="sibTrans" cxnId="{37C65952-8E92-4B59-A9F4-75C0AF84E946}">
      <dgm:prSet/>
      <dgm:spPr/>
      <dgm:t>
        <a:bodyPr/>
        <a:lstStyle/>
        <a:p>
          <a:endParaRPr lang="es-MX" sz="2600" b="0">
            <a:solidFill>
              <a:schemeClr val="tx1"/>
            </a:solidFill>
          </a:endParaRPr>
        </a:p>
      </dgm:t>
    </dgm:pt>
    <dgm:pt modelId="{8B5BB825-3CE7-49E0-8FE5-6C7777368242}" type="pres">
      <dgm:prSet presAssocID="{566F0403-5286-4305-8BD5-FAD5A28865CE}" presName="matrix" presStyleCnt="0">
        <dgm:presLayoutVars>
          <dgm:chMax val="1"/>
          <dgm:dir/>
          <dgm:resizeHandles val="exact"/>
        </dgm:presLayoutVars>
      </dgm:prSet>
      <dgm:spPr/>
      <dgm:t>
        <a:bodyPr/>
        <a:lstStyle/>
        <a:p>
          <a:endParaRPr lang="es-MX"/>
        </a:p>
      </dgm:t>
    </dgm:pt>
    <dgm:pt modelId="{12B0D8AE-83E3-4C22-B33B-9CD74E76215E}" type="pres">
      <dgm:prSet presAssocID="{566F0403-5286-4305-8BD5-FAD5A28865CE}" presName="axisShape" presStyleLbl="bgShp" presStyleIdx="0" presStyleCnt="1"/>
      <dgm:spPr/>
      <dgm:t>
        <a:bodyPr/>
        <a:lstStyle/>
        <a:p>
          <a:endParaRPr lang="es-MX"/>
        </a:p>
      </dgm:t>
    </dgm:pt>
    <dgm:pt modelId="{605C022A-A6C2-4FEA-B7E4-AAF5954E1A2C}" type="pres">
      <dgm:prSet presAssocID="{566F0403-5286-4305-8BD5-FAD5A28865CE}" presName="rect1" presStyleLbl="node1" presStyleIdx="0" presStyleCnt="4" custScaleX="150124" custLinFactNeighborX="-42708" custLinFactNeighborY="-3761">
        <dgm:presLayoutVars>
          <dgm:chMax val="0"/>
          <dgm:chPref val="0"/>
          <dgm:bulletEnabled val="1"/>
        </dgm:presLayoutVars>
      </dgm:prSet>
      <dgm:spPr/>
      <dgm:t>
        <a:bodyPr/>
        <a:lstStyle/>
        <a:p>
          <a:endParaRPr lang="es-MX"/>
        </a:p>
      </dgm:t>
    </dgm:pt>
    <dgm:pt modelId="{E89BF752-2DE7-4B6B-A76C-5CC5824D36A9}" type="pres">
      <dgm:prSet presAssocID="{566F0403-5286-4305-8BD5-FAD5A28865CE}" presName="rect2" presStyleLbl="node1" presStyleIdx="1" presStyleCnt="4" custScaleX="163898" custLinFactNeighborX="54825" custLinFactNeighborY="402">
        <dgm:presLayoutVars>
          <dgm:chMax val="0"/>
          <dgm:chPref val="0"/>
          <dgm:bulletEnabled val="1"/>
        </dgm:presLayoutVars>
      </dgm:prSet>
      <dgm:spPr/>
      <dgm:t>
        <a:bodyPr/>
        <a:lstStyle/>
        <a:p>
          <a:endParaRPr lang="es-MX"/>
        </a:p>
      </dgm:t>
    </dgm:pt>
    <dgm:pt modelId="{EF929DA3-DDA5-4B41-8798-BACCFFE49897}" type="pres">
      <dgm:prSet presAssocID="{566F0403-5286-4305-8BD5-FAD5A28865CE}" presName="rect3" presStyleLbl="node1" presStyleIdx="2" presStyleCnt="4" custScaleX="146551" custLinFactNeighborX="-35809" custLinFactNeighborY="-536">
        <dgm:presLayoutVars>
          <dgm:chMax val="0"/>
          <dgm:chPref val="0"/>
          <dgm:bulletEnabled val="1"/>
        </dgm:presLayoutVars>
      </dgm:prSet>
      <dgm:spPr/>
      <dgm:t>
        <a:bodyPr/>
        <a:lstStyle/>
        <a:p>
          <a:endParaRPr lang="es-MX"/>
        </a:p>
      </dgm:t>
    </dgm:pt>
    <dgm:pt modelId="{391F1488-3F01-424A-B982-0D0EE81A7AA4}" type="pres">
      <dgm:prSet presAssocID="{566F0403-5286-4305-8BD5-FAD5A28865CE}" presName="rect4" presStyleLbl="node1" presStyleIdx="3" presStyleCnt="4" custScaleX="162945" custLinFactNeighborX="58512" custLinFactNeighborY="7790">
        <dgm:presLayoutVars>
          <dgm:chMax val="0"/>
          <dgm:chPref val="0"/>
          <dgm:bulletEnabled val="1"/>
        </dgm:presLayoutVars>
      </dgm:prSet>
      <dgm:spPr/>
      <dgm:t>
        <a:bodyPr/>
        <a:lstStyle/>
        <a:p>
          <a:endParaRPr lang="es-MX"/>
        </a:p>
      </dgm:t>
    </dgm:pt>
  </dgm:ptLst>
  <dgm:cxnLst>
    <dgm:cxn modelId="{37C65952-8E92-4B59-A9F4-75C0AF84E946}" srcId="{566F0403-5286-4305-8BD5-FAD5A28865CE}" destId="{F80A300B-588C-4886-8C50-604DEE9AA7F4}" srcOrd="3" destOrd="0" parTransId="{3F2D30DD-8BE6-44A6-B1A1-FBE4FB2479A1}" sibTransId="{8D764493-FEC3-40FD-93C9-49C397EE7692}"/>
    <dgm:cxn modelId="{8FBA9F4B-198E-4092-A26C-64FAD5CDA7AA}" type="presOf" srcId="{F80A300B-588C-4886-8C50-604DEE9AA7F4}" destId="{391F1488-3F01-424A-B982-0D0EE81A7AA4}" srcOrd="0" destOrd="0" presId="urn:microsoft.com/office/officeart/2005/8/layout/matrix2"/>
    <dgm:cxn modelId="{EFAEF483-9582-4549-9C3B-CA69C55E8D67}" srcId="{566F0403-5286-4305-8BD5-FAD5A28865CE}" destId="{3EF2515C-63A1-43A2-A87F-AC31FA0AB7C4}" srcOrd="2" destOrd="0" parTransId="{9FB5905C-6CE3-4B61-A738-9BA9DAF2F4F8}" sibTransId="{B3036BF5-2F27-42B8-91E2-4E048635F6B2}"/>
    <dgm:cxn modelId="{A901A52A-41FD-4E62-A9A2-BD00D118F95C}" srcId="{566F0403-5286-4305-8BD5-FAD5A28865CE}" destId="{38FA5918-ED23-46B0-A45A-8BAF4D7770C8}" srcOrd="1" destOrd="0" parTransId="{51B6DE03-DD7B-45E9-9F10-5D30F0A52998}" sibTransId="{1614081C-7B95-4D06-8CC5-3D597E5E5982}"/>
    <dgm:cxn modelId="{45787D72-3446-4146-ADCE-19602FDA6DC4}" srcId="{566F0403-5286-4305-8BD5-FAD5A28865CE}" destId="{DF2E1EB8-B088-4990-9975-1CD25ED5CDA0}" srcOrd="0" destOrd="0" parTransId="{5616C7EE-93DA-4F26-93EC-683959C72401}" sibTransId="{5D545067-9F65-41A9-AC8A-CF63EC5A51C8}"/>
    <dgm:cxn modelId="{FEA4288E-F9FD-431F-ACF3-21C7D3C73FCE}" type="presOf" srcId="{566F0403-5286-4305-8BD5-FAD5A28865CE}" destId="{8B5BB825-3CE7-49E0-8FE5-6C7777368242}" srcOrd="0" destOrd="0" presId="urn:microsoft.com/office/officeart/2005/8/layout/matrix2"/>
    <dgm:cxn modelId="{2C388912-BBB9-42CB-B3F8-5FC1F46C3B0A}" type="presOf" srcId="{3EF2515C-63A1-43A2-A87F-AC31FA0AB7C4}" destId="{EF929DA3-DDA5-4B41-8798-BACCFFE49897}" srcOrd="0" destOrd="0" presId="urn:microsoft.com/office/officeart/2005/8/layout/matrix2"/>
    <dgm:cxn modelId="{19DB64AA-389E-4869-B4A9-586FEC364602}" type="presOf" srcId="{38FA5918-ED23-46B0-A45A-8BAF4D7770C8}" destId="{E89BF752-2DE7-4B6B-A76C-5CC5824D36A9}" srcOrd="0" destOrd="0" presId="urn:microsoft.com/office/officeart/2005/8/layout/matrix2"/>
    <dgm:cxn modelId="{BC1556C6-6C23-4421-8031-0D632609ACE2}" type="presOf" srcId="{DF2E1EB8-B088-4990-9975-1CD25ED5CDA0}" destId="{605C022A-A6C2-4FEA-B7E4-AAF5954E1A2C}" srcOrd="0" destOrd="0" presId="urn:microsoft.com/office/officeart/2005/8/layout/matrix2"/>
    <dgm:cxn modelId="{497FEC33-DD9F-4DC7-AA82-5F84EA826619}" type="presParOf" srcId="{8B5BB825-3CE7-49E0-8FE5-6C7777368242}" destId="{12B0D8AE-83E3-4C22-B33B-9CD74E76215E}" srcOrd="0" destOrd="0" presId="urn:microsoft.com/office/officeart/2005/8/layout/matrix2"/>
    <dgm:cxn modelId="{80644AB3-E793-4C3A-A1AA-71E1B0EE3977}" type="presParOf" srcId="{8B5BB825-3CE7-49E0-8FE5-6C7777368242}" destId="{605C022A-A6C2-4FEA-B7E4-AAF5954E1A2C}" srcOrd="1" destOrd="0" presId="urn:microsoft.com/office/officeart/2005/8/layout/matrix2"/>
    <dgm:cxn modelId="{1242F85B-90F3-4CDB-BBA7-98EEE2C38EA4}" type="presParOf" srcId="{8B5BB825-3CE7-49E0-8FE5-6C7777368242}" destId="{E89BF752-2DE7-4B6B-A76C-5CC5824D36A9}" srcOrd="2" destOrd="0" presId="urn:microsoft.com/office/officeart/2005/8/layout/matrix2"/>
    <dgm:cxn modelId="{9C9BBFFF-7F8A-44F9-BDDA-06C8F61F5812}" type="presParOf" srcId="{8B5BB825-3CE7-49E0-8FE5-6C7777368242}" destId="{EF929DA3-DDA5-4B41-8798-BACCFFE49897}" srcOrd="3" destOrd="0" presId="urn:microsoft.com/office/officeart/2005/8/layout/matrix2"/>
    <dgm:cxn modelId="{38A2E0DF-7247-4FB3-8CF8-DE3AA59B7F5C}" type="presParOf" srcId="{8B5BB825-3CE7-49E0-8FE5-6C7777368242}" destId="{391F1488-3F01-424A-B982-0D0EE81A7AA4}"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745DD1A-2085-47EF-9EBC-04F1BEFE35EA}" type="doc">
      <dgm:prSet loTypeId="urn:microsoft.com/office/officeart/2005/8/layout/cycle7" loCatId="cycle" qsTypeId="urn:microsoft.com/office/officeart/2005/8/quickstyle/simple1" qsCatId="simple" csTypeId="urn:microsoft.com/office/officeart/2005/8/colors/colorful2" csCatId="colorful" phldr="1"/>
      <dgm:spPr/>
      <dgm:t>
        <a:bodyPr/>
        <a:lstStyle/>
        <a:p>
          <a:endParaRPr lang="es-MX"/>
        </a:p>
      </dgm:t>
    </dgm:pt>
    <dgm:pt modelId="{2496C3D9-73FC-41C7-90BE-F90D0F75BCB1}">
      <dgm:prSet phldrT="[Texto]"/>
      <dgm:spPr/>
      <dgm:t>
        <a:bodyPr/>
        <a:lstStyle/>
        <a:p>
          <a:r>
            <a:rPr lang="es-MX" dirty="0" smtClean="0"/>
            <a:t>Ley General</a:t>
          </a:r>
          <a:endParaRPr lang="es-MX" dirty="0"/>
        </a:p>
      </dgm:t>
    </dgm:pt>
    <dgm:pt modelId="{3A626825-C2A4-4A15-9269-5B4D16BD912A}" type="parTrans" cxnId="{3612FD1B-1F67-46F7-A9A9-A2B48A9A1C5E}">
      <dgm:prSet/>
      <dgm:spPr/>
      <dgm:t>
        <a:bodyPr/>
        <a:lstStyle/>
        <a:p>
          <a:endParaRPr lang="es-MX"/>
        </a:p>
      </dgm:t>
    </dgm:pt>
    <dgm:pt modelId="{BE8DD743-E53E-4A65-A391-7A476295E30D}" type="sibTrans" cxnId="{3612FD1B-1F67-46F7-A9A9-A2B48A9A1C5E}">
      <dgm:prSet/>
      <dgm:spPr/>
      <dgm:t>
        <a:bodyPr/>
        <a:lstStyle/>
        <a:p>
          <a:endParaRPr lang="es-MX"/>
        </a:p>
      </dgm:t>
    </dgm:pt>
    <dgm:pt modelId="{A6410478-2968-4363-BB15-23089DEF0786}">
      <dgm:prSet phldrT="[Texto]"/>
      <dgm:spPr/>
      <dgm:t>
        <a:bodyPr/>
        <a:lstStyle/>
        <a:p>
          <a:r>
            <a:rPr lang="es-MX" dirty="0" smtClean="0"/>
            <a:t>Ley del Procedimiento Administrativo</a:t>
          </a:r>
          <a:endParaRPr lang="es-MX" dirty="0"/>
        </a:p>
      </dgm:t>
    </dgm:pt>
    <dgm:pt modelId="{D6B11A28-121B-4119-9A7B-DC49427AF6A3}" type="parTrans" cxnId="{D2ECA1D0-AC21-4D31-BE2F-39C4A7FA2380}">
      <dgm:prSet/>
      <dgm:spPr/>
      <dgm:t>
        <a:bodyPr/>
        <a:lstStyle/>
        <a:p>
          <a:endParaRPr lang="es-MX"/>
        </a:p>
      </dgm:t>
    </dgm:pt>
    <dgm:pt modelId="{ECECC2FB-F708-4D69-8DAF-12EA72D59083}" type="sibTrans" cxnId="{D2ECA1D0-AC21-4D31-BE2F-39C4A7FA2380}">
      <dgm:prSet/>
      <dgm:spPr/>
      <dgm:t>
        <a:bodyPr/>
        <a:lstStyle/>
        <a:p>
          <a:endParaRPr lang="es-MX"/>
        </a:p>
      </dgm:t>
    </dgm:pt>
    <dgm:pt modelId="{BBC5C536-FA08-4597-87A5-6CBFE17252DA}">
      <dgm:prSet phldrT="[Texto]"/>
      <dgm:spPr/>
      <dgm:t>
        <a:bodyPr/>
        <a:lstStyle/>
        <a:p>
          <a:r>
            <a:rPr lang="es-MX" dirty="0" smtClean="0"/>
            <a:t>Código de Procedimientos Civiles</a:t>
          </a:r>
          <a:endParaRPr lang="es-MX" dirty="0"/>
        </a:p>
      </dgm:t>
    </dgm:pt>
    <dgm:pt modelId="{59A842C1-6712-4BC4-A217-451171F8C1F7}" type="parTrans" cxnId="{1EA2089C-8CD3-4D0A-8BA5-5C7CA432F8FD}">
      <dgm:prSet/>
      <dgm:spPr/>
      <dgm:t>
        <a:bodyPr/>
        <a:lstStyle/>
        <a:p>
          <a:endParaRPr lang="es-MX"/>
        </a:p>
      </dgm:t>
    </dgm:pt>
    <dgm:pt modelId="{D5BD56A7-B39B-4132-A7B6-791535885E6F}" type="sibTrans" cxnId="{1EA2089C-8CD3-4D0A-8BA5-5C7CA432F8FD}">
      <dgm:prSet/>
      <dgm:spPr/>
      <dgm:t>
        <a:bodyPr/>
        <a:lstStyle/>
        <a:p>
          <a:endParaRPr lang="es-MX"/>
        </a:p>
      </dgm:t>
    </dgm:pt>
    <dgm:pt modelId="{C04D9F7F-4602-4B30-94B8-3038EF503108}" type="pres">
      <dgm:prSet presAssocID="{1745DD1A-2085-47EF-9EBC-04F1BEFE35EA}" presName="Name0" presStyleCnt="0">
        <dgm:presLayoutVars>
          <dgm:dir/>
          <dgm:resizeHandles val="exact"/>
        </dgm:presLayoutVars>
      </dgm:prSet>
      <dgm:spPr/>
      <dgm:t>
        <a:bodyPr/>
        <a:lstStyle/>
        <a:p>
          <a:endParaRPr lang="es-MX"/>
        </a:p>
      </dgm:t>
    </dgm:pt>
    <dgm:pt modelId="{6BCCF890-982A-4C78-8823-B3F8AEF0AAD4}" type="pres">
      <dgm:prSet presAssocID="{2496C3D9-73FC-41C7-90BE-F90D0F75BCB1}" presName="node" presStyleLbl="node1" presStyleIdx="0" presStyleCnt="3">
        <dgm:presLayoutVars>
          <dgm:bulletEnabled val="1"/>
        </dgm:presLayoutVars>
      </dgm:prSet>
      <dgm:spPr/>
      <dgm:t>
        <a:bodyPr/>
        <a:lstStyle/>
        <a:p>
          <a:endParaRPr lang="es-MX"/>
        </a:p>
      </dgm:t>
    </dgm:pt>
    <dgm:pt modelId="{801435FC-ACDD-4C8F-8124-2BD699738AFE}" type="pres">
      <dgm:prSet presAssocID="{BE8DD743-E53E-4A65-A391-7A476295E30D}" presName="sibTrans" presStyleLbl="sibTrans2D1" presStyleIdx="0" presStyleCnt="3"/>
      <dgm:spPr/>
      <dgm:t>
        <a:bodyPr/>
        <a:lstStyle/>
        <a:p>
          <a:endParaRPr lang="es-MX"/>
        </a:p>
      </dgm:t>
    </dgm:pt>
    <dgm:pt modelId="{4AF52D8C-0972-4144-8EF0-8397B376C939}" type="pres">
      <dgm:prSet presAssocID="{BE8DD743-E53E-4A65-A391-7A476295E30D}" presName="connectorText" presStyleLbl="sibTrans2D1" presStyleIdx="0" presStyleCnt="3"/>
      <dgm:spPr/>
      <dgm:t>
        <a:bodyPr/>
        <a:lstStyle/>
        <a:p>
          <a:endParaRPr lang="es-MX"/>
        </a:p>
      </dgm:t>
    </dgm:pt>
    <dgm:pt modelId="{C97DFFDB-F6D5-4AFA-91A3-912E3CBCFFB6}" type="pres">
      <dgm:prSet presAssocID="{A6410478-2968-4363-BB15-23089DEF0786}" presName="node" presStyleLbl="node1" presStyleIdx="1" presStyleCnt="3">
        <dgm:presLayoutVars>
          <dgm:bulletEnabled val="1"/>
        </dgm:presLayoutVars>
      </dgm:prSet>
      <dgm:spPr/>
      <dgm:t>
        <a:bodyPr/>
        <a:lstStyle/>
        <a:p>
          <a:endParaRPr lang="es-MX"/>
        </a:p>
      </dgm:t>
    </dgm:pt>
    <dgm:pt modelId="{F20CB386-881B-4FD6-8520-8BFC904DAA87}" type="pres">
      <dgm:prSet presAssocID="{ECECC2FB-F708-4D69-8DAF-12EA72D59083}" presName="sibTrans" presStyleLbl="sibTrans2D1" presStyleIdx="1" presStyleCnt="3"/>
      <dgm:spPr/>
      <dgm:t>
        <a:bodyPr/>
        <a:lstStyle/>
        <a:p>
          <a:endParaRPr lang="es-MX"/>
        </a:p>
      </dgm:t>
    </dgm:pt>
    <dgm:pt modelId="{2B7D3E6A-995C-4EAF-9465-B15D9319A344}" type="pres">
      <dgm:prSet presAssocID="{ECECC2FB-F708-4D69-8DAF-12EA72D59083}" presName="connectorText" presStyleLbl="sibTrans2D1" presStyleIdx="1" presStyleCnt="3"/>
      <dgm:spPr/>
      <dgm:t>
        <a:bodyPr/>
        <a:lstStyle/>
        <a:p>
          <a:endParaRPr lang="es-MX"/>
        </a:p>
      </dgm:t>
    </dgm:pt>
    <dgm:pt modelId="{4676BE0A-8084-41DC-9D40-901635551DB9}" type="pres">
      <dgm:prSet presAssocID="{BBC5C536-FA08-4597-87A5-6CBFE17252DA}" presName="node" presStyleLbl="node1" presStyleIdx="2" presStyleCnt="3">
        <dgm:presLayoutVars>
          <dgm:bulletEnabled val="1"/>
        </dgm:presLayoutVars>
      </dgm:prSet>
      <dgm:spPr/>
      <dgm:t>
        <a:bodyPr/>
        <a:lstStyle/>
        <a:p>
          <a:endParaRPr lang="es-MX"/>
        </a:p>
      </dgm:t>
    </dgm:pt>
    <dgm:pt modelId="{EBB008B6-BD08-4DC7-AF98-3C5FCB06D995}" type="pres">
      <dgm:prSet presAssocID="{D5BD56A7-B39B-4132-A7B6-791535885E6F}" presName="sibTrans" presStyleLbl="sibTrans2D1" presStyleIdx="2" presStyleCnt="3"/>
      <dgm:spPr/>
      <dgm:t>
        <a:bodyPr/>
        <a:lstStyle/>
        <a:p>
          <a:endParaRPr lang="es-MX"/>
        </a:p>
      </dgm:t>
    </dgm:pt>
    <dgm:pt modelId="{18776D24-EC25-4107-90C7-8F841B37EE30}" type="pres">
      <dgm:prSet presAssocID="{D5BD56A7-B39B-4132-A7B6-791535885E6F}" presName="connectorText" presStyleLbl="sibTrans2D1" presStyleIdx="2" presStyleCnt="3"/>
      <dgm:spPr/>
      <dgm:t>
        <a:bodyPr/>
        <a:lstStyle/>
        <a:p>
          <a:endParaRPr lang="es-MX"/>
        </a:p>
      </dgm:t>
    </dgm:pt>
  </dgm:ptLst>
  <dgm:cxnLst>
    <dgm:cxn modelId="{44EFD96C-B1BA-47E7-80CC-0FE6C118DCB3}" type="presOf" srcId="{D5BD56A7-B39B-4132-A7B6-791535885E6F}" destId="{18776D24-EC25-4107-90C7-8F841B37EE30}" srcOrd="1" destOrd="0" presId="urn:microsoft.com/office/officeart/2005/8/layout/cycle7"/>
    <dgm:cxn modelId="{1BA66E1E-98D3-404A-9C70-18796E8DD439}" type="presOf" srcId="{ECECC2FB-F708-4D69-8DAF-12EA72D59083}" destId="{F20CB386-881B-4FD6-8520-8BFC904DAA87}" srcOrd="0" destOrd="0" presId="urn:microsoft.com/office/officeart/2005/8/layout/cycle7"/>
    <dgm:cxn modelId="{C31E9717-0942-4C11-A3DB-93FBEE08D13F}" type="presOf" srcId="{2496C3D9-73FC-41C7-90BE-F90D0F75BCB1}" destId="{6BCCF890-982A-4C78-8823-B3F8AEF0AAD4}" srcOrd="0" destOrd="0" presId="urn:microsoft.com/office/officeart/2005/8/layout/cycle7"/>
    <dgm:cxn modelId="{B9AE2A36-D63B-4505-A82A-11017ECD34BB}" type="presOf" srcId="{1745DD1A-2085-47EF-9EBC-04F1BEFE35EA}" destId="{C04D9F7F-4602-4B30-94B8-3038EF503108}" srcOrd="0" destOrd="0" presId="urn:microsoft.com/office/officeart/2005/8/layout/cycle7"/>
    <dgm:cxn modelId="{D2ECA1D0-AC21-4D31-BE2F-39C4A7FA2380}" srcId="{1745DD1A-2085-47EF-9EBC-04F1BEFE35EA}" destId="{A6410478-2968-4363-BB15-23089DEF0786}" srcOrd="1" destOrd="0" parTransId="{D6B11A28-121B-4119-9A7B-DC49427AF6A3}" sibTransId="{ECECC2FB-F708-4D69-8DAF-12EA72D59083}"/>
    <dgm:cxn modelId="{4F0AA3F5-3DB7-4D30-8697-C26C120A6D14}" type="presOf" srcId="{BBC5C536-FA08-4597-87A5-6CBFE17252DA}" destId="{4676BE0A-8084-41DC-9D40-901635551DB9}" srcOrd="0" destOrd="0" presId="urn:microsoft.com/office/officeart/2005/8/layout/cycle7"/>
    <dgm:cxn modelId="{72BB820A-3BF6-484F-8045-0F95FDA5E97E}" type="presOf" srcId="{A6410478-2968-4363-BB15-23089DEF0786}" destId="{C97DFFDB-F6D5-4AFA-91A3-912E3CBCFFB6}" srcOrd="0" destOrd="0" presId="urn:microsoft.com/office/officeart/2005/8/layout/cycle7"/>
    <dgm:cxn modelId="{381FDB30-9AC5-47F3-B975-3C2F881B2BFF}" type="presOf" srcId="{D5BD56A7-B39B-4132-A7B6-791535885E6F}" destId="{EBB008B6-BD08-4DC7-AF98-3C5FCB06D995}" srcOrd="0" destOrd="0" presId="urn:microsoft.com/office/officeart/2005/8/layout/cycle7"/>
    <dgm:cxn modelId="{D3D000E7-CE3B-4742-A044-15590311BF2A}" type="presOf" srcId="{BE8DD743-E53E-4A65-A391-7A476295E30D}" destId="{801435FC-ACDD-4C8F-8124-2BD699738AFE}" srcOrd="0" destOrd="0" presId="urn:microsoft.com/office/officeart/2005/8/layout/cycle7"/>
    <dgm:cxn modelId="{3612FD1B-1F67-46F7-A9A9-A2B48A9A1C5E}" srcId="{1745DD1A-2085-47EF-9EBC-04F1BEFE35EA}" destId="{2496C3D9-73FC-41C7-90BE-F90D0F75BCB1}" srcOrd="0" destOrd="0" parTransId="{3A626825-C2A4-4A15-9269-5B4D16BD912A}" sibTransId="{BE8DD743-E53E-4A65-A391-7A476295E30D}"/>
    <dgm:cxn modelId="{1EA2089C-8CD3-4D0A-8BA5-5C7CA432F8FD}" srcId="{1745DD1A-2085-47EF-9EBC-04F1BEFE35EA}" destId="{BBC5C536-FA08-4597-87A5-6CBFE17252DA}" srcOrd="2" destOrd="0" parTransId="{59A842C1-6712-4BC4-A217-451171F8C1F7}" sibTransId="{D5BD56A7-B39B-4132-A7B6-791535885E6F}"/>
    <dgm:cxn modelId="{54528C39-5544-4C70-BBE2-F46B56031CC5}" type="presOf" srcId="{ECECC2FB-F708-4D69-8DAF-12EA72D59083}" destId="{2B7D3E6A-995C-4EAF-9465-B15D9319A344}" srcOrd="1" destOrd="0" presId="urn:microsoft.com/office/officeart/2005/8/layout/cycle7"/>
    <dgm:cxn modelId="{AE3823F1-556B-4884-BF46-A15261D291CC}" type="presOf" srcId="{BE8DD743-E53E-4A65-A391-7A476295E30D}" destId="{4AF52D8C-0972-4144-8EF0-8397B376C939}" srcOrd="1" destOrd="0" presId="urn:microsoft.com/office/officeart/2005/8/layout/cycle7"/>
    <dgm:cxn modelId="{5C14A6D6-DFD5-4803-B582-9C4504B61C45}" type="presParOf" srcId="{C04D9F7F-4602-4B30-94B8-3038EF503108}" destId="{6BCCF890-982A-4C78-8823-B3F8AEF0AAD4}" srcOrd="0" destOrd="0" presId="urn:microsoft.com/office/officeart/2005/8/layout/cycle7"/>
    <dgm:cxn modelId="{E7C3AC1C-0AF6-4CBE-AB15-D18B061BA4DC}" type="presParOf" srcId="{C04D9F7F-4602-4B30-94B8-3038EF503108}" destId="{801435FC-ACDD-4C8F-8124-2BD699738AFE}" srcOrd="1" destOrd="0" presId="urn:microsoft.com/office/officeart/2005/8/layout/cycle7"/>
    <dgm:cxn modelId="{F0F4EA37-D414-4AA5-BB79-1C2B5A815220}" type="presParOf" srcId="{801435FC-ACDD-4C8F-8124-2BD699738AFE}" destId="{4AF52D8C-0972-4144-8EF0-8397B376C939}" srcOrd="0" destOrd="0" presId="urn:microsoft.com/office/officeart/2005/8/layout/cycle7"/>
    <dgm:cxn modelId="{B7914AA8-36AC-41F4-98A6-329FA619A4F5}" type="presParOf" srcId="{C04D9F7F-4602-4B30-94B8-3038EF503108}" destId="{C97DFFDB-F6D5-4AFA-91A3-912E3CBCFFB6}" srcOrd="2" destOrd="0" presId="urn:microsoft.com/office/officeart/2005/8/layout/cycle7"/>
    <dgm:cxn modelId="{6280D1A7-0084-4F61-9D07-9E154978499C}" type="presParOf" srcId="{C04D9F7F-4602-4B30-94B8-3038EF503108}" destId="{F20CB386-881B-4FD6-8520-8BFC904DAA87}" srcOrd="3" destOrd="0" presId="urn:microsoft.com/office/officeart/2005/8/layout/cycle7"/>
    <dgm:cxn modelId="{7266187D-BCEB-42BC-BAC4-291B146A8634}" type="presParOf" srcId="{F20CB386-881B-4FD6-8520-8BFC904DAA87}" destId="{2B7D3E6A-995C-4EAF-9465-B15D9319A344}" srcOrd="0" destOrd="0" presId="urn:microsoft.com/office/officeart/2005/8/layout/cycle7"/>
    <dgm:cxn modelId="{176051A1-F107-409B-B4D7-FD53EF846F41}" type="presParOf" srcId="{C04D9F7F-4602-4B30-94B8-3038EF503108}" destId="{4676BE0A-8084-41DC-9D40-901635551DB9}" srcOrd="4" destOrd="0" presId="urn:microsoft.com/office/officeart/2005/8/layout/cycle7"/>
    <dgm:cxn modelId="{82E197EC-4D1C-4F5D-9407-805593F60099}" type="presParOf" srcId="{C04D9F7F-4602-4B30-94B8-3038EF503108}" destId="{EBB008B6-BD08-4DC7-AF98-3C5FCB06D995}" srcOrd="5" destOrd="0" presId="urn:microsoft.com/office/officeart/2005/8/layout/cycle7"/>
    <dgm:cxn modelId="{186DD071-991A-49B7-82BA-77FCB32C30B0}" type="presParOf" srcId="{EBB008B6-BD08-4DC7-AF98-3C5FCB06D995}" destId="{18776D24-EC25-4107-90C7-8F841B37EE30}"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F9E735D-A693-4FBA-AC18-EB814A8B8363}"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s-ES"/>
        </a:p>
      </dgm:t>
    </dgm:pt>
    <dgm:pt modelId="{EEFBBE50-7CA3-4649-9BA6-F3F76B5BFDFB}">
      <dgm:prSet phldrT="[Texto]"/>
      <dgm:spPr/>
      <dgm:t>
        <a:bodyPr/>
        <a:lstStyle/>
        <a:p>
          <a:r>
            <a:rPr lang="es-ES_tradnl" dirty="0" smtClean="0"/>
            <a:t>Si se trata de un trámite que se debe de resolver ante la dependencia </a:t>
          </a:r>
          <a:endParaRPr lang="es-ES" dirty="0"/>
        </a:p>
      </dgm:t>
    </dgm:pt>
    <dgm:pt modelId="{6712AB16-6D62-42CA-8C57-A8F1617F139E}" type="parTrans" cxnId="{2AB05B30-CEB9-4C90-92D5-08FA1CC05569}">
      <dgm:prSet/>
      <dgm:spPr/>
      <dgm:t>
        <a:bodyPr/>
        <a:lstStyle/>
        <a:p>
          <a:endParaRPr lang="es-ES"/>
        </a:p>
      </dgm:t>
    </dgm:pt>
    <dgm:pt modelId="{642113F3-297A-436E-9048-09BCF672E69F}" type="sibTrans" cxnId="{2AB05B30-CEB9-4C90-92D5-08FA1CC05569}">
      <dgm:prSet/>
      <dgm:spPr/>
      <dgm:t>
        <a:bodyPr/>
        <a:lstStyle/>
        <a:p>
          <a:endParaRPr lang="es-ES"/>
        </a:p>
      </dgm:t>
    </dgm:pt>
    <dgm:pt modelId="{E07832C6-0621-4404-8588-E1D311CB5CD2}">
      <dgm:prSet phldrT="[Texto]"/>
      <dgm:spPr/>
      <dgm:t>
        <a:bodyPr/>
        <a:lstStyle/>
        <a:p>
          <a:r>
            <a:rPr lang="es-ES_tradnl" dirty="0" smtClean="0"/>
            <a:t>No enviar a la UT </a:t>
          </a:r>
          <a:endParaRPr lang="es-ES" dirty="0"/>
        </a:p>
      </dgm:t>
    </dgm:pt>
    <dgm:pt modelId="{D43EBCBA-CA16-4E8E-A534-35E6BCABF5FE}" type="parTrans" cxnId="{3E884390-087A-40D1-B30A-563975AF57E1}">
      <dgm:prSet/>
      <dgm:spPr/>
      <dgm:t>
        <a:bodyPr/>
        <a:lstStyle/>
        <a:p>
          <a:endParaRPr lang="es-ES"/>
        </a:p>
      </dgm:t>
    </dgm:pt>
    <dgm:pt modelId="{26D1A039-3633-45DB-852E-5F6E0E9C8954}" type="sibTrans" cxnId="{3E884390-087A-40D1-B30A-563975AF57E1}">
      <dgm:prSet/>
      <dgm:spPr/>
      <dgm:t>
        <a:bodyPr/>
        <a:lstStyle/>
        <a:p>
          <a:endParaRPr lang="es-ES"/>
        </a:p>
      </dgm:t>
    </dgm:pt>
    <dgm:pt modelId="{6506FF33-4305-40E2-85FD-88111098AC5C}" type="pres">
      <dgm:prSet presAssocID="{BF9E735D-A693-4FBA-AC18-EB814A8B8363}" presName="compositeShape" presStyleCnt="0">
        <dgm:presLayoutVars>
          <dgm:chMax val="2"/>
          <dgm:dir/>
          <dgm:resizeHandles val="exact"/>
        </dgm:presLayoutVars>
      </dgm:prSet>
      <dgm:spPr/>
      <dgm:t>
        <a:bodyPr/>
        <a:lstStyle/>
        <a:p>
          <a:endParaRPr lang="es-MX"/>
        </a:p>
      </dgm:t>
    </dgm:pt>
    <dgm:pt modelId="{B448E5F9-EDDE-4F1C-B135-A73723546159}" type="pres">
      <dgm:prSet presAssocID="{BF9E735D-A693-4FBA-AC18-EB814A8B8363}" presName="divider" presStyleLbl="fgShp" presStyleIdx="0" presStyleCnt="1"/>
      <dgm:spPr/>
    </dgm:pt>
    <dgm:pt modelId="{B309A816-09E6-4443-BC7D-FE0B92AE1FDD}" type="pres">
      <dgm:prSet presAssocID="{EEFBBE50-7CA3-4649-9BA6-F3F76B5BFDFB}" presName="downArrow" presStyleLbl="node1" presStyleIdx="0" presStyleCnt="2"/>
      <dgm:spPr/>
    </dgm:pt>
    <dgm:pt modelId="{5AEA4B4E-6801-4CB8-8D5A-875A4F6DE7BD}" type="pres">
      <dgm:prSet presAssocID="{EEFBBE50-7CA3-4649-9BA6-F3F76B5BFDFB}" presName="downArrowText" presStyleLbl="revTx" presStyleIdx="0" presStyleCnt="2">
        <dgm:presLayoutVars>
          <dgm:bulletEnabled val="1"/>
        </dgm:presLayoutVars>
      </dgm:prSet>
      <dgm:spPr/>
      <dgm:t>
        <a:bodyPr/>
        <a:lstStyle/>
        <a:p>
          <a:endParaRPr lang="es-ES"/>
        </a:p>
      </dgm:t>
    </dgm:pt>
    <dgm:pt modelId="{F8C50F1E-F4C9-41E5-ADC2-BB8A3DEF8B43}" type="pres">
      <dgm:prSet presAssocID="{E07832C6-0621-4404-8588-E1D311CB5CD2}" presName="upArrow" presStyleLbl="node1" presStyleIdx="1" presStyleCnt="2"/>
      <dgm:spPr/>
    </dgm:pt>
    <dgm:pt modelId="{CCBA3210-918E-4ADD-BE77-AF0F2DF8EC3A}" type="pres">
      <dgm:prSet presAssocID="{E07832C6-0621-4404-8588-E1D311CB5CD2}" presName="upArrowText" presStyleLbl="revTx" presStyleIdx="1" presStyleCnt="2">
        <dgm:presLayoutVars>
          <dgm:bulletEnabled val="1"/>
        </dgm:presLayoutVars>
      </dgm:prSet>
      <dgm:spPr/>
      <dgm:t>
        <a:bodyPr/>
        <a:lstStyle/>
        <a:p>
          <a:endParaRPr lang="es-ES"/>
        </a:p>
      </dgm:t>
    </dgm:pt>
  </dgm:ptLst>
  <dgm:cxnLst>
    <dgm:cxn modelId="{2AB05B30-CEB9-4C90-92D5-08FA1CC05569}" srcId="{BF9E735D-A693-4FBA-AC18-EB814A8B8363}" destId="{EEFBBE50-7CA3-4649-9BA6-F3F76B5BFDFB}" srcOrd="0" destOrd="0" parTransId="{6712AB16-6D62-42CA-8C57-A8F1617F139E}" sibTransId="{642113F3-297A-436E-9048-09BCF672E69F}"/>
    <dgm:cxn modelId="{3E884390-087A-40D1-B30A-563975AF57E1}" srcId="{BF9E735D-A693-4FBA-AC18-EB814A8B8363}" destId="{E07832C6-0621-4404-8588-E1D311CB5CD2}" srcOrd="1" destOrd="0" parTransId="{D43EBCBA-CA16-4E8E-A534-35E6BCABF5FE}" sibTransId="{26D1A039-3633-45DB-852E-5F6E0E9C8954}"/>
    <dgm:cxn modelId="{1C951887-06FE-4713-84DF-79D6395650B3}" type="presOf" srcId="{E07832C6-0621-4404-8588-E1D311CB5CD2}" destId="{CCBA3210-918E-4ADD-BE77-AF0F2DF8EC3A}" srcOrd="0" destOrd="0" presId="urn:microsoft.com/office/officeart/2005/8/layout/arrow3"/>
    <dgm:cxn modelId="{6A41C50B-73C2-4738-9A5B-342C3CB1E304}" type="presOf" srcId="{EEFBBE50-7CA3-4649-9BA6-F3F76B5BFDFB}" destId="{5AEA4B4E-6801-4CB8-8D5A-875A4F6DE7BD}" srcOrd="0" destOrd="0" presId="urn:microsoft.com/office/officeart/2005/8/layout/arrow3"/>
    <dgm:cxn modelId="{F274006A-1C23-4DAD-ACFA-CAA72AE2420A}" type="presOf" srcId="{BF9E735D-A693-4FBA-AC18-EB814A8B8363}" destId="{6506FF33-4305-40E2-85FD-88111098AC5C}" srcOrd="0" destOrd="0" presId="urn:microsoft.com/office/officeart/2005/8/layout/arrow3"/>
    <dgm:cxn modelId="{CCB557EC-166C-4DFE-A7B7-81871F3C54EB}" type="presParOf" srcId="{6506FF33-4305-40E2-85FD-88111098AC5C}" destId="{B448E5F9-EDDE-4F1C-B135-A73723546159}" srcOrd="0" destOrd="0" presId="urn:microsoft.com/office/officeart/2005/8/layout/arrow3"/>
    <dgm:cxn modelId="{FA58B054-F9E9-4321-BDCA-27E1054C3A15}" type="presParOf" srcId="{6506FF33-4305-40E2-85FD-88111098AC5C}" destId="{B309A816-09E6-4443-BC7D-FE0B92AE1FDD}" srcOrd="1" destOrd="0" presId="urn:microsoft.com/office/officeart/2005/8/layout/arrow3"/>
    <dgm:cxn modelId="{398F37B5-A73E-4C0E-9083-B8D1E7227610}" type="presParOf" srcId="{6506FF33-4305-40E2-85FD-88111098AC5C}" destId="{5AEA4B4E-6801-4CB8-8D5A-875A4F6DE7BD}" srcOrd="2" destOrd="0" presId="urn:microsoft.com/office/officeart/2005/8/layout/arrow3"/>
    <dgm:cxn modelId="{E1F38735-276D-4BC4-B01F-1AE2050315A9}" type="presParOf" srcId="{6506FF33-4305-40E2-85FD-88111098AC5C}" destId="{F8C50F1E-F4C9-41E5-ADC2-BB8A3DEF8B43}" srcOrd="3" destOrd="0" presId="urn:microsoft.com/office/officeart/2005/8/layout/arrow3"/>
    <dgm:cxn modelId="{18A0CA7D-CB69-44B4-8220-4B2CBC023510}" type="presParOf" srcId="{6506FF33-4305-40E2-85FD-88111098AC5C}" destId="{CCBA3210-918E-4ADD-BE77-AF0F2DF8EC3A}"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828B884-37FF-4F7B-BC5B-0CF2DC3D9DAA}"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s-MX"/>
        </a:p>
      </dgm:t>
    </dgm:pt>
    <dgm:pt modelId="{7B27EB56-42DE-4410-9DA7-6CDBDDAAE5C4}">
      <dgm:prSet phldrT="[Texto]"/>
      <dgm:spPr/>
      <dgm:t>
        <a:bodyPr/>
        <a:lstStyle/>
        <a:p>
          <a:pPr algn="just"/>
          <a:r>
            <a:rPr lang="es-MX" dirty="0" smtClean="0"/>
            <a:t>Deben remitirse a la UT</a:t>
          </a:r>
          <a:endParaRPr lang="es-MX" dirty="0"/>
        </a:p>
      </dgm:t>
    </dgm:pt>
    <dgm:pt modelId="{56D1940A-1462-4522-9402-73A8AB246357}" type="parTrans" cxnId="{E2524484-E66F-41E2-A6E6-89530E715F4C}">
      <dgm:prSet/>
      <dgm:spPr/>
      <dgm:t>
        <a:bodyPr/>
        <a:lstStyle/>
        <a:p>
          <a:endParaRPr lang="es-MX"/>
        </a:p>
      </dgm:t>
    </dgm:pt>
    <dgm:pt modelId="{4F0CBC98-29D6-4543-9537-C2BB60AD24BB}" type="sibTrans" cxnId="{E2524484-E66F-41E2-A6E6-89530E715F4C}">
      <dgm:prSet/>
      <dgm:spPr/>
      <dgm:t>
        <a:bodyPr/>
        <a:lstStyle/>
        <a:p>
          <a:endParaRPr lang="es-MX"/>
        </a:p>
      </dgm:t>
    </dgm:pt>
    <dgm:pt modelId="{0976EAF8-4BE7-45CB-8E7D-89E11E972CF6}">
      <dgm:prSet phldrT="[Texto]" custT="1"/>
      <dgm:spPr/>
      <dgm:t>
        <a:bodyPr/>
        <a:lstStyle/>
        <a:p>
          <a:pPr algn="just"/>
          <a:r>
            <a:rPr lang="es-MX" sz="2400" u="sng" dirty="0" smtClean="0"/>
            <a:t>Dentro del día hábil siguiente a su recepción </a:t>
          </a:r>
          <a:endParaRPr lang="es-MX" sz="2400" u="sng" dirty="0"/>
        </a:p>
      </dgm:t>
    </dgm:pt>
    <dgm:pt modelId="{E5A9DE3F-626F-43DA-891E-4FDABC240CFC}" type="parTrans" cxnId="{C4F48E0F-4229-4422-BF3A-86736A7B2C9E}">
      <dgm:prSet/>
      <dgm:spPr/>
      <dgm:t>
        <a:bodyPr/>
        <a:lstStyle/>
        <a:p>
          <a:endParaRPr lang="es-MX"/>
        </a:p>
      </dgm:t>
    </dgm:pt>
    <dgm:pt modelId="{0DC1CCAC-8394-4914-94DC-25BD5AF585E7}" type="sibTrans" cxnId="{C4F48E0F-4229-4422-BF3A-86736A7B2C9E}">
      <dgm:prSet/>
      <dgm:spPr/>
      <dgm:t>
        <a:bodyPr/>
        <a:lstStyle/>
        <a:p>
          <a:endParaRPr lang="es-MX"/>
        </a:p>
      </dgm:t>
    </dgm:pt>
    <dgm:pt modelId="{16C46FAC-F1E3-4361-B7FF-F9EADA9087C2}">
      <dgm:prSet phldrT="[Texto]"/>
      <dgm:spPr/>
      <dgm:t>
        <a:bodyPr/>
        <a:lstStyle/>
        <a:p>
          <a:pPr algn="just"/>
          <a:r>
            <a:rPr lang="es-MX" dirty="0" smtClean="0"/>
            <a:t>Artículo 81 de la Ley de Transparencia y Acceso a la Información Pública del Estado de Jalisco y sus Municipios </a:t>
          </a:r>
          <a:endParaRPr lang="es-MX" dirty="0"/>
        </a:p>
      </dgm:t>
    </dgm:pt>
    <dgm:pt modelId="{E9686D38-DF85-4C52-B02A-01CFFA1F52E7}" type="parTrans" cxnId="{DD62C051-31C6-4CC8-8E9C-9EBBFE3A091B}">
      <dgm:prSet/>
      <dgm:spPr/>
      <dgm:t>
        <a:bodyPr/>
        <a:lstStyle/>
        <a:p>
          <a:endParaRPr lang="es-MX"/>
        </a:p>
      </dgm:t>
    </dgm:pt>
    <dgm:pt modelId="{B2423174-2F33-41CA-AE31-B1CB901F7365}" type="sibTrans" cxnId="{DD62C051-31C6-4CC8-8E9C-9EBBFE3A091B}">
      <dgm:prSet/>
      <dgm:spPr/>
      <dgm:t>
        <a:bodyPr/>
        <a:lstStyle/>
        <a:p>
          <a:endParaRPr lang="es-MX"/>
        </a:p>
      </dgm:t>
    </dgm:pt>
    <dgm:pt modelId="{9087F78E-E09C-42A1-AC2F-29420C243FAB}" type="pres">
      <dgm:prSet presAssocID="{7828B884-37FF-4F7B-BC5B-0CF2DC3D9DAA}" presName="outerComposite" presStyleCnt="0">
        <dgm:presLayoutVars>
          <dgm:chMax val="5"/>
          <dgm:dir/>
          <dgm:resizeHandles val="exact"/>
        </dgm:presLayoutVars>
      </dgm:prSet>
      <dgm:spPr/>
      <dgm:t>
        <a:bodyPr/>
        <a:lstStyle/>
        <a:p>
          <a:endParaRPr lang="es-MX"/>
        </a:p>
      </dgm:t>
    </dgm:pt>
    <dgm:pt modelId="{FCD3E51A-0201-4F1B-904E-3826E2FDD302}" type="pres">
      <dgm:prSet presAssocID="{7828B884-37FF-4F7B-BC5B-0CF2DC3D9DAA}" presName="dummyMaxCanvas" presStyleCnt="0">
        <dgm:presLayoutVars/>
      </dgm:prSet>
      <dgm:spPr/>
    </dgm:pt>
    <dgm:pt modelId="{42F893E8-054D-454B-AF15-FA20166A1A9D}" type="pres">
      <dgm:prSet presAssocID="{7828B884-37FF-4F7B-BC5B-0CF2DC3D9DAA}" presName="ThreeNodes_1" presStyleLbl="node1" presStyleIdx="0" presStyleCnt="3">
        <dgm:presLayoutVars>
          <dgm:bulletEnabled val="1"/>
        </dgm:presLayoutVars>
      </dgm:prSet>
      <dgm:spPr/>
      <dgm:t>
        <a:bodyPr/>
        <a:lstStyle/>
        <a:p>
          <a:endParaRPr lang="es-MX"/>
        </a:p>
      </dgm:t>
    </dgm:pt>
    <dgm:pt modelId="{AFB5CDEE-E397-4C15-8C08-86EB32821BDA}" type="pres">
      <dgm:prSet presAssocID="{7828B884-37FF-4F7B-BC5B-0CF2DC3D9DAA}" presName="ThreeNodes_2" presStyleLbl="node1" presStyleIdx="1" presStyleCnt="3">
        <dgm:presLayoutVars>
          <dgm:bulletEnabled val="1"/>
        </dgm:presLayoutVars>
      </dgm:prSet>
      <dgm:spPr/>
      <dgm:t>
        <a:bodyPr/>
        <a:lstStyle/>
        <a:p>
          <a:endParaRPr lang="es-MX"/>
        </a:p>
      </dgm:t>
    </dgm:pt>
    <dgm:pt modelId="{00A40D47-6D16-41E1-9CD5-56138EF97C44}" type="pres">
      <dgm:prSet presAssocID="{7828B884-37FF-4F7B-BC5B-0CF2DC3D9DAA}" presName="ThreeNodes_3" presStyleLbl="node1" presStyleIdx="2" presStyleCnt="3">
        <dgm:presLayoutVars>
          <dgm:bulletEnabled val="1"/>
        </dgm:presLayoutVars>
      </dgm:prSet>
      <dgm:spPr/>
      <dgm:t>
        <a:bodyPr/>
        <a:lstStyle/>
        <a:p>
          <a:endParaRPr lang="es-MX"/>
        </a:p>
      </dgm:t>
    </dgm:pt>
    <dgm:pt modelId="{13359D7D-81B4-425A-B3BE-E28E428DD0AB}" type="pres">
      <dgm:prSet presAssocID="{7828B884-37FF-4F7B-BC5B-0CF2DC3D9DAA}" presName="ThreeConn_1-2" presStyleLbl="fgAccFollowNode1" presStyleIdx="0" presStyleCnt="2">
        <dgm:presLayoutVars>
          <dgm:bulletEnabled val="1"/>
        </dgm:presLayoutVars>
      </dgm:prSet>
      <dgm:spPr/>
      <dgm:t>
        <a:bodyPr/>
        <a:lstStyle/>
        <a:p>
          <a:endParaRPr lang="es-MX"/>
        </a:p>
      </dgm:t>
    </dgm:pt>
    <dgm:pt modelId="{14C01F02-11E5-4A3C-8C0E-48066C117C10}" type="pres">
      <dgm:prSet presAssocID="{7828B884-37FF-4F7B-BC5B-0CF2DC3D9DAA}" presName="ThreeConn_2-3" presStyleLbl="fgAccFollowNode1" presStyleIdx="1" presStyleCnt="2">
        <dgm:presLayoutVars>
          <dgm:bulletEnabled val="1"/>
        </dgm:presLayoutVars>
      </dgm:prSet>
      <dgm:spPr/>
      <dgm:t>
        <a:bodyPr/>
        <a:lstStyle/>
        <a:p>
          <a:endParaRPr lang="es-MX"/>
        </a:p>
      </dgm:t>
    </dgm:pt>
    <dgm:pt modelId="{14448C75-9BBC-4353-992A-480965E78442}" type="pres">
      <dgm:prSet presAssocID="{7828B884-37FF-4F7B-BC5B-0CF2DC3D9DAA}" presName="ThreeNodes_1_text" presStyleLbl="node1" presStyleIdx="2" presStyleCnt="3">
        <dgm:presLayoutVars>
          <dgm:bulletEnabled val="1"/>
        </dgm:presLayoutVars>
      </dgm:prSet>
      <dgm:spPr/>
      <dgm:t>
        <a:bodyPr/>
        <a:lstStyle/>
        <a:p>
          <a:endParaRPr lang="es-MX"/>
        </a:p>
      </dgm:t>
    </dgm:pt>
    <dgm:pt modelId="{C38CCC46-2F6D-4A76-A92C-27BC9E79DF27}" type="pres">
      <dgm:prSet presAssocID="{7828B884-37FF-4F7B-BC5B-0CF2DC3D9DAA}" presName="ThreeNodes_2_text" presStyleLbl="node1" presStyleIdx="2" presStyleCnt="3">
        <dgm:presLayoutVars>
          <dgm:bulletEnabled val="1"/>
        </dgm:presLayoutVars>
      </dgm:prSet>
      <dgm:spPr/>
      <dgm:t>
        <a:bodyPr/>
        <a:lstStyle/>
        <a:p>
          <a:endParaRPr lang="es-MX"/>
        </a:p>
      </dgm:t>
    </dgm:pt>
    <dgm:pt modelId="{E51CF90D-1080-4CED-A41D-356D28411E4C}" type="pres">
      <dgm:prSet presAssocID="{7828B884-37FF-4F7B-BC5B-0CF2DC3D9DAA}" presName="ThreeNodes_3_text" presStyleLbl="node1" presStyleIdx="2" presStyleCnt="3">
        <dgm:presLayoutVars>
          <dgm:bulletEnabled val="1"/>
        </dgm:presLayoutVars>
      </dgm:prSet>
      <dgm:spPr/>
      <dgm:t>
        <a:bodyPr/>
        <a:lstStyle/>
        <a:p>
          <a:endParaRPr lang="es-MX"/>
        </a:p>
      </dgm:t>
    </dgm:pt>
  </dgm:ptLst>
  <dgm:cxnLst>
    <dgm:cxn modelId="{E111E5A9-5073-46A2-B298-9D93E860DBA0}" type="presOf" srcId="{4F0CBC98-29D6-4543-9537-C2BB60AD24BB}" destId="{13359D7D-81B4-425A-B3BE-E28E428DD0AB}" srcOrd="0" destOrd="0" presId="urn:microsoft.com/office/officeart/2005/8/layout/vProcess5"/>
    <dgm:cxn modelId="{FA4B3B11-6424-49C0-A442-FC25AA9213A3}" type="presOf" srcId="{0DC1CCAC-8394-4914-94DC-25BD5AF585E7}" destId="{14C01F02-11E5-4A3C-8C0E-48066C117C10}" srcOrd="0" destOrd="0" presId="urn:microsoft.com/office/officeart/2005/8/layout/vProcess5"/>
    <dgm:cxn modelId="{65D4FDB6-F8C6-4A61-9130-8094193D47BB}" type="presOf" srcId="{16C46FAC-F1E3-4361-B7FF-F9EADA9087C2}" destId="{E51CF90D-1080-4CED-A41D-356D28411E4C}" srcOrd="1" destOrd="0" presId="urn:microsoft.com/office/officeart/2005/8/layout/vProcess5"/>
    <dgm:cxn modelId="{F79AE925-0772-46D4-A87E-81D5334FD64E}" type="presOf" srcId="{7B27EB56-42DE-4410-9DA7-6CDBDDAAE5C4}" destId="{42F893E8-054D-454B-AF15-FA20166A1A9D}" srcOrd="0" destOrd="0" presId="urn:microsoft.com/office/officeart/2005/8/layout/vProcess5"/>
    <dgm:cxn modelId="{093F9992-2896-4ED3-8002-1D1A2A25C734}" type="presOf" srcId="{0976EAF8-4BE7-45CB-8E7D-89E11E972CF6}" destId="{C38CCC46-2F6D-4A76-A92C-27BC9E79DF27}" srcOrd="1" destOrd="0" presId="urn:microsoft.com/office/officeart/2005/8/layout/vProcess5"/>
    <dgm:cxn modelId="{E2524484-E66F-41E2-A6E6-89530E715F4C}" srcId="{7828B884-37FF-4F7B-BC5B-0CF2DC3D9DAA}" destId="{7B27EB56-42DE-4410-9DA7-6CDBDDAAE5C4}" srcOrd="0" destOrd="0" parTransId="{56D1940A-1462-4522-9402-73A8AB246357}" sibTransId="{4F0CBC98-29D6-4543-9537-C2BB60AD24BB}"/>
    <dgm:cxn modelId="{28EB22F3-DC15-47A8-A0A4-164223665BB7}" type="presOf" srcId="{7B27EB56-42DE-4410-9DA7-6CDBDDAAE5C4}" destId="{14448C75-9BBC-4353-992A-480965E78442}" srcOrd="1" destOrd="0" presId="urn:microsoft.com/office/officeart/2005/8/layout/vProcess5"/>
    <dgm:cxn modelId="{F20136DB-8AD3-4EBA-B3D9-30BDF8E72FC5}" type="presOf" srcId="{7828B884-37FF-4F7B-BC5B-0CF2DC3D9DAA}" destId="{9087F78E-E09C-42A1-AC2F-29420C243FAB}" srcOrd="0" destOrd="0" presId="urn:microsoft.com/office/officeart/2005/8/layout/vProcess5"/>
    <dgm:cxn modelId="{B53BA0E5-8B8A-474E-B4C6-DF8C6F3247D9}" type="presOf" srcId="{0976EAF8-4BE7-45CB-8E7D-89E11E972CF6}" destId="{AFB5CDEE-E397-4C15-8C08-86EB32821BDA}" srcOrd="0" destOrd="0" presId="urn:microsoft.com/office/officeart/2005/8/layout/vProcess5"/>
    <dgm:cxn modelId="{354F33C9-1670-42A1-AE7B-987E8532DBB5}" type="presOf" srcId="{16C46FAC-F1E3-4361-B7FF-F9EADA9087C2}" destId="{00A40D47-6D16-41E1-9CD5-56138EF97C44}" srcOrd="0" destOrd="0" presId="urn:microsoft.com/office/officeart/2005/8/layout/vProcess5"/>
    <dgm:cxn modelId="{DD62C051-31C6-4CC8-8E9C-9EBBFE3A091B}" srcId="{7828B884-37FF-4F7B-BC5B-0CF2DC3D9DAA}" destId="{16C46FAC-F1E3-4361-B7FF-F9EADA9087C2}" srcOrd="2" destOrd="0" parTransId="{E9686D38-DF85-4C52-B02A-01CFFA1F52E7}" sibTransId="{B2423174-2F33-41CA-AE31-B1CB901F7365}"/>
    <dgm:cxn modelId="{C4F48E0F-4229-4422-BF3A-86736A7B2C9E}" srcId="{7828B884-37FF-4F7B-BC5B-0CF2DC3D9DAA}" destId="{0976EAF8-4BE7-45CB-8E7D-89E11E972CF6}" srcOrd="1" destOrd="0" parTransId="{E5A9DE3F-626F-43DA-891E-4FDABC240CFC}" sibTransId="{0DC1CCAC-8394-4914-94DC-25BD5AF585E7}"/>
    <dgm:cxn modelId="{D41C5C2F-163D-4101-9080-756B6DECA99E}" type="presParOf" srcId="{9087F78E-E09C-42A1-AC2F-29420C243FAB}" destId="{FCD3E51A-0201-4F1B-904E-3826E2FDD302}" srcOrd="0" destOrd="0" presId="urn:microsoft.com/office/officeart/2005/8/layout/vProcess5"/>
    <dgm:cxn modelId="{2917E102-FE98-4DE4-9153-6BADDEB19135}" type="presParOf" srcId="{9087F78E-E09C-42A1-AC2F-29420C243FAB}" destId="{42F893E8-054D-454B-AF15-FA20166A1A9D}" srcOrd="1" destOrd="0" presId="urn:microsoft.com/office/officeart/2005/8/layout/vProcess5"/>
    <dgm:cxn modelId="{F7668A31-1591-43EC-BA42-45B1A5837081}" type="presParOf" srcId="{9087F78E-E09C-42A1-AC2F-29420C243FAB}" destId="{AFB5CDEE-E397-4C15-8C08-86EB32821BDA}" srcOrd="2" destOrd="0" presId="urn:microsoft.com/office/officeart/2005/8/layout/vProcess5"/>
    <dgm:cxn modelId="{7B486BF8-73AA-49ED-8735-773E4D840756}" type="presParOf" srcId="{9087F78E-E09C-42A1-AC2F-29420C243FAB}" destId="{00A40D47-6D16-41E1-9CD5-56138EF97C44}" srcOrd="3" destOrd="0" presId="urn:microsoft.com/office/officeart/2005/8/layout/vProcess5"/>
    <dgm:cxn modelId="{5977F724-2358-4224-84FE-DE6A88379C87}" type="presParOf" srcId="{9087F78E-E09C-42A1-AC2F-29420C243FAB}" destId="{13359D7D-81B4-425A-B3BE-E28E428DD0AB}" srcOrd="4" destOrd="0" presId="urn:microsoft.com/office/officeart/2005/8/layout/vProcess5"/>
    <dgm:cxn modelId="{93295436-F25D-45FA-ACD4-953CA140CECC}" type="presParOf" srcId="{9087F78E-E09C-42A1-AC2F-29420C243FAB}" destId="{14C01F02-11E5-4A3C-8C0E-48066C117C10}" srcOrd="5" destOrd="0" presId="urn:microsoft.com/office/officeart/2005/8/layout/vProcess5"/>
    <dgm:cxn modelId="{339F5FC8-B265-4D75-AC15-B796413CFA7E}" type="presParOf" srcId="{9087F78E-E09C-42A1-AC2F-29420C243FAB}" destId="{14448C75-9BBC-4353-992A-480965E78442}" srcOrd="6" destOrd="0" presId="urn:microsoft.com/office/officeart/2005/8/layout/vProcess5"/>
    <dgm:cxn modelId="{919502A4-60F4-4437-9AB2-B71B5341EEBE}" type="presParOf" srcId="{9087F78E-E09C-42A1-AC2F-29420C243FAB}" destId="{C38CCC46-2F6D-4A76-A92C-27BC9E79DF27}" srcOrd="7" destOrd="0" presId="urn:microsoft.com/office/officeart/2005/8/layout/vProcess5"/>
    <dgm:cxn modelId="{6EA48F70-6CDD-4B8C-99A4-88DFD3785F97}" type="presParOf" srcId="{9087F78E-E09C-42A1-AC2F-29420C243FAB}" destId="{E51CF90D-1080-4CED-A41D-356D28411E4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859B927-A3CA-4D28-9E85-AB0F6B8C26D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D66CAE33-E2E2-4205-A202-C6A9858F6C9B}">
      <dgm:prSet phldrT="[Texto]"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s-ES_tradnl" sz="2400" dirty="0" smtClean="0"/>
            <a:t>Art. 25.1 fracción VII de la Ley</a:t>
          </a:r>
          <a:endParaRPr lang="es-ES" sz="2400" dirty="0"/>
        </a:p>
      </dgm:t>
    </dgm:pt>
    <dgm:pt modelId="{BA3CFDD7-2AFE-411D-A1C9-DCFD54A8140A}" type="parTrans" cxnId="{BC7797A0-C4F6-4320-8507-7A38B394961D}">
      <dgm:prSet/>
      <dgm:spPr/>
      <dgm:t>
        <a:bodyPr/>
        <a:lstStyle/>
        <a:p>
          <a:endParaRPr lang="es-ES"/>
        </a:p>
      </dgm:t>
    </dgm:pt>
    <dgm:pt modelId="{14CDC334-A652-43F9-BB48-F4290103B302}" type="sibTrans" cxnId="{BC7797A0-C4F6-4320-8507-7A38B394961D}">
      <dgm:prSet/>
      <dgm:spPr/>
      <dgm:t>
        <a:bodyPr/>
        <a:lstStyle/>
        <a:p>
          <a:endParaRPr lang="es-ES"/>
        </a:p>
      </dgm:t>
    </dgm:pt>
    <dgm:pt modelId="{AEE0564D-2BA8-4905-A9C9-41A7E3EAD6D2}" type="asst">
      <dgm:prSet phldrT="[Texto]" custT="1">
        <dgm:style>
          <a:lnRef idx="3">
            <a:schemeClr val="lt1"/>
          </a:lnRef>
          <a:fillRef idx="1">
            <a:schemeClr val="accent3"/>
          </a:fillRef>
          <a:effectRef idx="1">
            <a:schemeClr val="accent3"/>
          </a:effectRef>
          <a:fontRef idx="minor">
            <a:schemeClr val="lt1"/>
          </a:fontRef>
        </dgm:style>
      </dgm:prSet>
      <dgm:spPr/>
      <dgm:t>
        <a:bodyPr/>
        <a:lstStyle/>
        <a:p>
          <a:r>
            <a:rPr lang="es-MX" sz="2000" dirty="0" smtClean="0"/>
            <a:t>Los sujetos obligados tienen las siguientes obligaciones:</a:t>
          </a:r>
          <a:endParaRPr lang="es-ES" sz="2000" dirty="0"/>
        </a:p>
      </dgm:t>
    </dgm:pt>
    <dgm:pt modelId="{39186827-DD91-4B02-9518-EF4B6A8FB7D2}" type="parTrans" cxnId="{55FA3E2F-539D-4A96-83C3-6ACE6663D70C}">
      <dgm:prSet/>
      <dgm:spPr/>
      <dgm:t>
        <a:bodyPr/>
        <a:lstStyle/>
        <a:p>
          <a:endParaRPr lang="es-ES"/>
        </a:p>
      </dgm:t>
    </dgm:pt>
    <dgm:pt modelId="{12CFB894-F4E8-4D1F-BE08-3F5848AFF666}" type="sibTrans" cxnId="{55FA3E2F-539D-4A96-83C3-6ACE6663D70C}">
      <dgm:prSet/>
      <dgm:spPr/>
      <dgm:t>
        <a:bodyPr/>
        <a:lstStyle/>
        <a:p>
          <a:endParaRPr lang="es-ES"/>
        </a:p>
      </dgm:t>
    </dgm:pt>
    <dgm:pt modelId="{89EC4253-AE1A-4751-AF70-D870B570043B}">
      <dgm:prSet phldrT="[Texto]" custT="1">
        <dgm:style>
          <a:lnRef idx="3">
            <a:schemeClr val="lt1"/>
          </a:lnRef>
          <a:fillRef idx="1">
            <a:schemeClr val="accent4"/>
          </a:fillRef>
          <a:effectRef idx="1">
            <a:schemeClr val="accent4"/>
          </a:effectRef>
          <a:fontRef idx="minor">
            <a:schemeClr val="lt1"/>
          </a:fontRef>
        </dgm:style>
      </dgm:prSet>
      <dgm:spPr/>
      <dgm:t>
        <a:bodyPr/>
        <a:lstStyle/>
        <a:p>
          <a:r>
            <a:rPr lang="es-MX" sz="2000" dirty="0" smtClean="0"/>
            <a:t>Recibir las   solicitudes de información pública dirigidas a él</a:t>
          </a:r>
          <a:endParaRPr lang="es-ES" sz="2000" dirty="0"/>
        </a:p>
      </dgm:t>
    </dgm:pt>
    <dgm:pt modelId="{41086522-82BE-48EB-807E-34B57FC36BC8}" type="parTrans" cxnId="{F9BA508F-D55D-4E69-99DF-E0B6BDF65963}">
      <dgm:prSet/>
      <dgm:spPr/>
      <dgm:t>
        <a:bodyPr/>
        <a:lstStyle/>
        <a:p>
          <a:endParaRPr lang="es-ES"/>
        </a:p>
      </dgm:t>
    </dgm:pt>
    <dgm:pt modelId="{635F1E48-E325-4D73-8888-A27765439532}" type="sibTrans" cxnId="{F9BA508F-D55D-4E69-99DF-E0B6BDF65963}">
      <dgm:prSet/>
      <dgm:spPr/>
      <dgm:t>
        <a:bodyPr/>
        <a:lstStyle/>
        <a:p>
          <a:endParaRPr lang="es-ES"/>
        </a:p>
      </dgm:t>
    </dgm:pt>
    <dgm:pt modelId="{532C3564-52D1-4AC8-92D3-49659083DFB5}">
      <dgm:prSet phldrT="[Texto]" custT="1">
        <dgm:style>
          <a:lnRef idx="1">
            <a:schemeClr val="accent5"/>
          </a:lnRef>
          <a:fillRef idx="3">
            <a:schemeClr val="accent5"/>
          </a:fillRef>
          <a:effectRef idx="2">
            <a:schemeClr val="accent5"/>
          </a:effectRef>
          <a:fontRef idx="minor">
            <a:schemeClr val="lt1"/>
          </a:fontRef>
        </dgm:style>
      </dgm:prSet>
      <dgm:spPr/>
      <dgm:t>
        <a:bodyPr/>
        <a:lstStyle/>
        <a:p>
          <a:r>
            <a:rPr lang="es-MX" sz="2000" b="1" u="sng" dirty="0" smtClean="0"/>
            <a:t>Tramitar y resolver las que sí sean de su competencia</a:t>
          </a:r>
          <a:endParaRPr lang="es-ES" sz="2000" u="sng" dirty="0"/>
        </a:p>
      </dgm:t>
    </dgm:pt>
    <dgm:pt modelId="{D3018773-041A-4395-BF0D-9036594BE4F6}" type="parTrans" cxnId="{5AA61CE8-AE9E-40AA-9F5F-8DAEF060294D}">
      <dgm:prSet/>
      <dgm:spPr/>
      <dgm:t>
        <a:bodyPr/>
        <a:lstStyle/>
        <a:p>
          <a:endParaRPr lang="es-ES"/>
        </a:p>
      </dgm:t>
    </dgm:pt>
    <dgm:pt modelId="{8C1B9DF2-0AD6-4DC3-B474-74B0A7052E26}" type="sibTrans" cxnId="{5AA61CE8-AE9E-40AA-9F5F-8DAEF060294D}">
      <dgm:prSet/>
      <dgm:spPr/>
      <dgm:t>
        <a:bodyPr/>
        <a:lstStyle/>
        <a:p>
          <a:endParaRPr lang="es-ES"/>
        </a:p>
      </dgm:t>
    </dgm:pt>
    <dgm:pt modelId="{042DF030-F337-43FD-A6E4-F6DCF6E23747}" type="pres">
      <dgm:prSet presAssocID="{9859B927-A3CA-4D28-9E85-AB0F6B8C26DB}" presName="hierChild1" presStyleCnt="0">
        <dgm:presLayoutVars>
          <dgm:orgChart val="1"/>
          <dgm:chPref val="1"/>
          <dgm:dir/>
          <dgm:animOne val="branch"/>
          <dgm:animLvl val="lvl"/>
          <dgm:resizeHandles/>
        </dgm:presLayoutVars>
      </dgm:prSet>
      <dgm:spPr/>
      <dgm:t>
        <a:bodyPr/>
        <a:lstStyle/>
        <a:p>
          <a:endParaRPr lang="es-MX"/>
        </a:p>
      </dgm:t>
    </dgm:pt>
    <dgm:pt modelId="{B9134E9D-79AF-4C62-8194-220B7D176E94}" type="pres">
      <dgm:prSet presAssocID="{D66CAE33-E2E2-4205-A202-C6A9858F6C9B}" presName="hierRoot1" presStyleCnt="0">
        <dgm:presLayoutVars>
          <dgm:hierBranch val="init"/>
        </dgm:presLayoutVars>
      </dgm:prSet>
      <dgm:spPr/>
    </dgm:pt>
    <dgm:pt modelId="{6B8402ED-AC6A-4783-A698-32AFE48A3CC6}" type="pres">
      <dgm:prSet presAssocID="{D66CAE33-E2E2-4205-A202-C6A9858F6C9B}" presName="rootComposite1" presStyleCnt="0"/>
      <dgm:spPr/>
    </dgm:pt>
    <dgm:pt modelId="{64EFB411-3868-4ED5-B8E5-A2EFF888705A}" type="pres">
      <dgm:prSet presAssocID="{D66CAE33-E2E2-4205-A202-C6A9858F6C9B}" presName="rootText1" presStyleLbl="node0" presStyleIdx="0" presStyleCnt="1">
        <dgm:presLayoutVars>
          <dgm:chPref val="3"/>
        </dgm:presLayoutVars>
      </dgm:prSet>
      <dgm:spPr/>
      <dgm:t>
        <a:bodyPr/>
        <a:lstStyle/>
        <a:p>
          <a:endParaRPr lang="es-ES"/>
        </a:p>
      </dgm:t>
    </dgm:pt>
    <dgm:pt modelId="{8966C54B-95FE-4A43-BD37-5BE86E7BEF65}" type="pres">
      <dgm:prSet presAssocID="{D66CAE33-E2E2-4205-A202-C6A9858F6C9B}" presName="rootConnector1" presStyleLbl="node1" presStyleIdx="0" presStyleCnt="0"/>
      <dgm:spPr/>
      <dgm:t>
        <a:bodyPr/>
        <a:lstStyle/>
        <a:p>
          <a:endParaRPr lang="es-MX"/>
        </a:p>
      </dgm:t>
    </dgm:pt>
    <dgm:pt modelId="{86614FFD-C016-4FC9-8096-80761ECBC8F0}" type="pres">
      <dgm:prSet presAssocID="{D66CAE33-E2E2-4205-A202-C6A9858F6C9B}" presName="hierChild2" presStyleCnt="0"/>
      <dgm:spPr/>
    </dgm:pt>
    <dgm:pt modelId="{F3D8B7E2-AC0E-47B3-BEDF-689F8131ED39}" type="pres">
      <dgm:prSet presAssocID="{41086522-82BE-48EB-807E-34B57FC36BC8}" presName="Name37" presStyleLbl="parChTrans1D2" presStyleIdx="0" presStyleCnt="3"/>
      <dgm:spPr/>
      <dgm:t>
        <a:bodyPr/>
        <a:lstStyle/>
        <a:p>
          <a:endParaRPr lang="es-MX"/>
        </a:p>
      </dgm:t>
    </dgm:pt>
    <dgm:pt modelId="{8195A542-6D87-44AF-9745-D85EB97066F3}" type="pres">
      <dgm:prSet presAssocID="{89EC4253-AE1A-4751-AF70-D870B570043B}" presName="hierRoot2" presStyleCnt="0">
        <dgm:presLayoutVars>
          <dgm:hierBranch val="init"/>
        </dgm:presLayoutVars>
      </dgm:prSet>
      <dgm:spPr/>
    </dgm:pt>
    <dgm:pt modelId="{E5070325-FC72-44D9-BE29-E3E4AD27001B}" type="pres">
      <dgm:prSet presAssocID="{89EC4253-AE1A-4751-AF70-D870B570043B}" presName="rootComposite" presStyleCnt="0"/>
      <dgm:spPr/>
    </dgm:pt>
    <dgm:pt modelId="{888A1353-2D01-4880-9BF9-302234EDCB3C}" type="pres">
      <dgm:prSet presAssocID="{89EC4253-AE1A-4751-AF70-D870B570043B}" presName="rootText" presStyleLbl="node2" presStyleIdx="0" presStyleCnt="2" custLinFactX="21623" custLinFactNeighborX="100000" custLinFactNeighborY="1">
        <dgm:presLayoutVars>
          <dgm:chPref val="3"/>
        </dgm:presLayoutVars>
      </dgm:prSet>
      <dgm:spPr/>
      <dgm:t>
        <a:bodyPr/>
        <a:lstStyle/>
        <a:p>
          <a:endParaRPr lang="es-ES"/>
        </a:p>
      </dgm:t>
    </dgm:pt>
    <dgm:pt modelId="{66521A11-2AB0-4427-91A4-AD98BA2A8626}" type="pres">
      <dgm:prSet presAssocID="{89EC4253-AE1A-4751-AF70-D870B570043B}" presName="rootConnector" presStyleLbl="node2" presStyleIdx="0" presStyleCnt="2"/>
      <dgm:spPr/>
      <dgm:t>
        <a:bodyPr/>
        <a:lstStyle/>
        <a:p>
          <a:endParaRPr lang="es-MX"/>
        </a:p>
      </dgm:t>
    </dgm:pt>
    <dgm:pt modelId="{59EC481D-B86C-4C04-9ADE-F8A963CB863B}" type="pres">
      <dgm:prSet presAssocID="{89EC4253-AE1A-4751-AF70-D870B570043B}" presName="hierChild4" presStyleCnt="0"/>
      <dgm:spPr/>
    </dgm:pt>
    <dgm:pt modelId="{AD51783D-4EF3-4DD4-B9A6-52BCB21E618D}" type="pres">
      <dgm:prSet presAssocID="{89EC4253-AE1A-4751-AF70-D870B570043B}" presName="hierChild5" presStyleCnt="0"/>
      <dgm:spPr/>
    </dgm:pt>
    <dgm:pt modelId="{E413E7B8-7BDD-458B-ADDB-EB97A865C7D8}" type="pres">
      <dgm:prSet presAssocID="{D3018773-041A-4395-BF0D-9036594BE4F6}" presName="Name37" presStyleLbl="parChTrans1D2" presStyleIdx="1" presStyleCnt="3"/>
      <dgm:spPr/>
      <dgm:t>
        <a:bodyPr/>
        <a:lstStyle/>
        <a:p>
          <a:endParaRPr lang="es-MX"/>
        </a:p>
      </dgm:t>
    </dgm:pt>
    <dgm:pt modelId="{8197D2A5-E2FD-4043-A126-4AD10C6F137D}" type="pres">
      <dgm:prSet presAssocID="{532C3564-52D1-4AC8-92D3-49659083DFB5}" presName="hierRoot2" presStyleCnt="0">
        <dgm:presLayoutVars>
          <dgm:hierBranch val="init"/>
        </dgm:presLayoutVars>
      </dgm:prSet>
      <dgm:spPr/>
    </dgm:pt>
    <dgm:pt modelId="{54893420-19BE-4F7B-9A97-4D57572387B2}" type="pres">
      <dgm:prSet presAssocID="{532C3564-52D1-4AC8-92D3-49659083DFB5}" presName="rootComposite" presStyleCnt="0"/>
      <dgm:spPr/>
    </dgm:pt>
    <dgm:pt modelId="{95D6EAFE-ACC3-49B0-B454-3B57BE9A5381}" type="pres">
      <dgm:prSet presAssocID="{532C3564-52D1-4AC8-92D3-49659083DFB5}" presName="rootText" presStyleLbl="node2" presStyleIdx="1" presStyleCnt="2" custLinFactX="-91203" custLinFactNeighborX="-100000" custLinFactNeighborY="98">
        <dgm:presLayoutVars>
          <dgm:chPref val="3"/>
        </dgm:presLayoutVars>
      </dgm:prSet>
      <dgm:spPr/>
      <dgm:t>
        <a:bodyPr/>
        <a:lstStyle/>
        <a:p>
          <a:endParaRPr lang="es-ES"/>
        </a:p>
      </dgm:t>
    </dgm:pt>
    <dgm:pt modelId="{E6DD573A-D90A-4618-9735-0A0F767ED188}" type="pres">
      <dgm:prSet presAssocID="{532C3564-52D1-4AC8-92D3-49659083DFB5}" presName="rootConnector" presStyleLbl="node2" presStyleIdx="1" presStyleCnt="2"/>
      <dgm:spPr/>
      <dgm:t>
        <a:bodyPr/>
        <a:lstStyle/>
        <a:p>
          <a:endParaRPr lang="es-MX"/>
        </a:p>
      </dgm:t>
    </dgm:pt>
    <dgm:pt modelId="{36432A50-DEDC-471C-9A5C-42D71A6F85B2}" type="pres">
      <dgm:prSet presAssocID="{532C3564-52D1-4AC8-92D3-49659083DFB5}" presName="hierChild4" presStyleCnt="0"/>
      <dgm:spPr/>
    </dgm:pt>
    <dgm:pt modelId="{0C18BABA-7962-49CB-8D81-411837789873}" type="pres">
      <dgm:prSet presAssocID="{532C3564-52D1-4AC8-92D3-49659083DFB5}" presName="hierChild5" presStyleCnt="0"/>
      <dgm:spPr/>
    </dgm:pt>
    <dgm:pt modelId="{01E3CBD9-3DAA-4143-B432-40E866FF3D25}" type="pres">
      <dgm:prSet presAssocID="{D66CAE33-E2E2-4205-A202-C6A9858F6C9B}" presName="hierChild3" presStyleCnt="0"/>
      <dgm:spPr/>
    </dgm:pt>
    <dgm:pt modelId="{7C067038-8F02-4C5E-804F-16CF3B7061BD}" type="pres">
      <dgm:prSet presAssocID="{39186827-DD91-4B02-9518-EF4B6A8FB7D2}" presName="Name111" presStyleLbl="parChTrans1D2" presStyleIdx="2" presStyleCnt="3"/>
      <dgm:spPr/>
      <dgm:t>
        <a:bodyPr/>
        <a:lstStyle/>
        <a:p>
          <a:endParaRPr lang="es-MX"/>
        </a:p>
      </dgm:t>
    </dgm:pt>
    <dgm:pt modelId="{275561D0-A393-43BC-B969-5A9A47211876}" type="pres">
      <dgm:prSet presAssocID="{AEE0564D-2BA8-4905-A9C9-41A7E3EAD6D2}" presName="hierRoot3" presStyleCnt="0">
        <dgm:presLayoutVars>
          <dgm:hierBranch val="init"/>
        </dgm:presLayoutVars>
      </dgm:prSet>
      <dgm:spPr/>
    </dgm:pt>
    <dgm:pt modelId="{678A37A8-C951-4290-A560-4A4ACAB6667F}" type="pres">
      <dgm:prSet presAssocID="{AEE0564D-2BA8-4905-A9C9-41A7E3EAD6D2}" presName="rootComposite3" presStyleCnt="0"/>
      <dgm:spPr/>
    </dgm:pt>
    <dgm:pt modelId="{A6D50BF7-8DB2-472A-AAAE-67D5D1C5954E}" type="pres">
      <dgm:prSet presAssocID="{AEE0564D-2BA8-4905-A9C9-41A7E3EAD6D2}" presName="rootText3" presStyleLbl="asst1" presStyleIdx="0" presStyleCnt="1">
        <dgm:presLayoutVars>
          <dgm:chPref val="3"/>
        </dgm:presLayoutVars>
      </dgm:prSet>
      <dgm:spPr/>
      <dgm:t>
        <a:bodyPr/>
        <a:lstStyle/>
        <a:p>
          <a:endParaRPr lang="es-ES"/>
        </a:p>
      </dgm:t>
    </dgm:pt>
    <dgm:pt modelId="{99138816-B4C5-4FDC-9D6B-7C833A921103}" type="pres">
      <dgm:prSet presAssocID="{AEE0564D-2BA8-4905-A9C9-41A7E3EAD6D2}" presName="rootConnector3" presStyleLbl="asst1" presStyleIdx="0" presStyleCnt="1"/>
      <dgm:spPr/>
      <dgm:t>
        <a:bodyPr/>
        <a:lstStyle/>
        <a:p>
          <a:endParaRPr lang="es-MX"/>
        </a:p>
      </dgm:t>
    </dgm:pt>
    <dgm:pt modelId="{37CF78D9-4A6C-41E2-A7B5-72B07B2063B6}" type="pres">
      <dgm:prSet presAssocID="{AEE0564D-2BA8-4905-A9C9-41A7E3EAD6D2}" presName="hierChild6" presStyleCnt="0"/>
      <dgm:spPr/>
    </dgm:pt>
    <dgm:pt modelId="{F0056851-ED1E-47DC-B368-D0FF87876755}" type="pres">
      <dgm:prSet presAssocID="{AEE0564D-2BA8-4905-A9C9-41A7E3EAD6D2}" presName="hierChild7" presStyleCnt="0"/>
      <dgm:spPr/>
    </dgm:pt>
  </dgm:ptLst>
  <dgm:cxnLst>
    <dgm:cxn modelId="{C2181FCD-D858-4CFD-B274-F8FCFBEA20D7}" type="presOf" srcId="{532C3564-52D1-4AC8-92D3-49659083DFB5}" destId="{E6DD573A-D90A-4618-9735-0A0F767ED188}" srcOrd="1" destOrd="0" presId="urn:microsoft.com/office/officeart/2005/8/layout/orgChart1"/>
    <dgm:cxn modelId="{55FA3E2F-539D-4A96-83C3-6ACE6663D70C}" srcId="{D66CAE33-E2E2-4205-A202-C6A9858F6C9B}" destId="{AEE0564D-2BA8-4905-A9C9-41A7E3EAD6D2}" srcOrd="0" destOrd="0" parTransId="{39186827-DD91-4B02-9518-EF4B6A8FB7D2}" sibTransId="{12CFB894-F4E8-4D1F-BE08-3F5848AFF666}"/>
    <dgm:cxn modelId="{C2ED1502-8714-4106-95D1-18940FDE219A}" type="presOf" srcId="{AEE0564D-2BA8-4905-A9C9-41A7E3EAD6D2}" destId="{A6D50BF7-8DB2-472A-AAAE-67D5D1C5954E}" srcOrd="0" destOrd="0" presId="urn:microsoft.com/office/officeart/2005/8/layout/orgChart1"/>
    <dgm:cxn modelId="{BC7797A0-C4F6-4320-8507-7A38B394961D}" srcId="{9859B927-A3CA-4D28-9E85-AB0F6B8C26DB}" destId="{D66CAE33-E2E2-4205-A202-C6A9858F6C9B}" srcOrd="0" destOrd="0" parTransId="{BA3CFDD7-2AFE-411D-A1C9-DCFD54A8140A}" sibTransId="{14CDC334-A652-43F9-BB48-F4290103B302}"/>
    <dgm:cxn modelId="{253BB666-737F-432A-9260-CC736AEB7CE0}" type="presOf" srcId="{89EC4253-AE1A-4751-AF70-D870B570043B}" destId="{888A1353-2D01-4880-9BF9-302234EDCB3C}" srcOrd="0" destOrd="0" presId="urn:microsoft.com/office/officeart/2005/8/layout/orgChart1"/>
    <dgm:cxn modelId="{6D5746B3-8608-4483-BE33-A3528165F8F3}" type="presOf" srcId="{532C3564-52D1-4AC8-92D3-49659083DFB5}" destId="{95D6EAFE-ACC3-49B0-B454-3B57BE9A5381}" srcOrd="0" destOrd="0" presId="urn:microsoft.com/office/officeart/2005/8/layout/orgChart1"/>
    <dgm:cxn modelId="{74E2CAD5-85E7-44F6-838F-2BD55C9DD021}" type="presOf" srcId="{D3018773-041A-4395-BF0D-9036594BE4F6}" destId="{E413E7B8-7BDD-458B-ADDB-EB97A865C7D8}" srcOrd="0" destOrd="0" presId="urn:microsoft.com/office/officeart/2005/8/layout/orgChart1"/>
    <dgm:cxn modelId="{F94C214A-E0E1-4223-B9F4-753AF36576DD}" type="presOf" srcId="{D66CAE33-E2E2-4205-A202-C6A9858F6C9B}" destId="{8966C54B-95FE-4A43-BD37-5BE86E7BEF65}" srcOrd="1" destOrd="0" presId="urn:microsoft.com/office/officeart/2005/8/layout/orgChart1"/>
    <dgm:cxn modelId="{10276038-DB9A-456F-A98B-AF69A09D8042}" type="presOf" srcId="{89EC4253-AE1A-4751-AF70-D870B570043B}" destId="{66521A11-2AB0-4427-91A4-AD98BA2A8626}" srcOrd="1" destOrd="0" presId="urn:microsoft.com/office/officeart/2005/8/layout/orgChart1"/>
    <dgm:cxn modelId="{62A35176-5753-4A6B-A7BE-DE5372026F09}" type="presOf" srcId="{D66CAE33-E2E2-4205-A202-C6A9858F6C9B}" destId="{64EFB411-3868-4ED5-B8E5-A2EFF888705A}" srcOrd="0" destOrd="0" presId="urn:microsoft.com/office/officeart/2005/8/layout/orgChart1"/>
    <dgm:cxn modelId="{F9BA508F-D55D-4E69-99DF-E0B6BDF65963}" srcId="{D66CAE33-E2E2-4205-A202-C6A9858F6C9B}" destId="{89EC4253-AE1A-4751-AF70-D870B570043B}" srcOrd="1" destOrd="0" parTransId="{41086522-82BE-48EB-807E-34B57FC36BC8}" sibTransId="{635F1E48-E325-4D73-8888-A27765439532}"/>
    <dgm:cxn modelId="{5AA61CE8-AE9E-40AA-9F5F-8DAEF060294D}" srcId="{D66CAE33-E2E2-4205-A202-C6A9858F6C9B}" destId="{532C3564-52D1-4AC8-92D3-49659083DFB5}" srcOrd="2" destOrd="0" parTransId="{D3018773-041A-4395-BF0D-9036594BE4F6}" sibTransId="{8C1B9DF2-0AD6-4DC3-B474-74B0A7052E26}"/>
    <dgm:cxn modelId="{561874EE-7889-42D8-AF43-F1687DCFFF08}" type="presOf" srcId="{9859B927-A3CA-4D28-9E85-AB0F6B8C26DB}" destId="{042DF030-F337-43FD-A6E4-F6DCF6E23747}" srcOrd="0" destOrd="0" presId="urn:microsoft.com/office/officeart/2005/8/layout/orgChart1"/>
    <dgm:cxn modelId="{77B245EE-A8A9-4674-8525-E2069AEF8DD8}" type="presOf" srcId="{AEE0564D-2BA8-4905-A9C9-41A7E3EAD6D2}" destId="{99138816-B4C5-4FDC-9D6B-7C833A921103}" srcOrd="1" destOrd="0" presId="urn:microsoft.com/office/officeart/2005/8/layout/orgChart1"/>
    <dgm:cxn modelId="{315892C2-B66B-4114-BC2D-ED12A76EADF0}" type="presOf" srcId="{41086522-82BE-48EB-807E-34B57FC36BC8}" destId="{F3D8B7E2-AC0E-47B3-BEDF-689F8131ED39}" srcOrd="0" destOrd="0" presId="urn:microsoft.com/office/officeart/2005/8/layout/orgChart1"/>
    <dgm:cxn modelId="{2E5835B3-F196-46F6-9556-B3A03CA1DEF9}" type="presOf" srcId="{39186827-DD91-4B02-9518-EF4B6A8FB7D2}" destId="{7C067038-8F02-4C5E-804F-16CF3B7061BD}" srcOrd="0" destOrd="0" presId="urn:microsoft.com/office/officeart/2005/8/layout/orgChart1"/>
    <dgm:cxn modelId="{0ACE8905-4CD0-411E-9A2F-500162F760C0}" type="presParOf" srcId="{042DF030-F337-43FD-A6E4-F6DCF6E23747}" destId="{B9134E9D-79AF-4C62-8194-220B7D176E94}" srcOrd="0" destOrd="0" presId="urn:microsoft.com/office/officeart/2005/8/layout/orgChart1"/>
    <dgm:cxn modelId="{216DAFB8-4607-4BE6-9560-FDF8596D30AB}" type="presParOf" srcId="{B9134E9D-79AF-4C62-8194-220B7D176E94}" destId="{6B8402ED-AC6A-4783-A698-32AFE48A3CC6}" srcOrd="0" destOrd="0" presId="urn:microsoft.com/office/officeart/2005/8/layout/orgChart1"/>
    <dgm:cxn modelId="{D9D097B4-4B63-44AD-AEFD-39E57FF2BB83}" type="presParOf" srcId="{6B8402ED-AC6A-4783-A698-32AFE48A3CC6}" destId="{64EFB411-3868-4ED5-B8E5-A2EFF888705A}" srcOrd="0" destOrd="0" presId="urn:microsoft.com/office/officeart/2005/8/layout/orgChart1"/>
    <dgm:cxn modelId="{179820A9-E1A7-42F8-95EF-8AC8274A9F57}" type="presParOf" srcId="{6B8402ED-AC6A-4783-A698-32AFE48A3CC6}" destId="{8966C54B-95FE-4A43-BD37-5BE86E7BEF65}" srcOrd="1" destOrd="0" presId="urn:microsoft.com/office/officeart/2005/8/layout/orgChart1"/>
    <dgm:cxn modelId="{A16BE124-3091-42E7-903C-CB0DB99E7506}" type="presParOf" srcId="{B9134E9D-79AF-4C62-8194-220B7D176E94}" destId="{86614FFD-C016-4FC9-8096-80761ECBC8F0}" srcOrd="1" destOrd="0" presId="urn:microsoft.com/office/officeart/2005/8/layout/orgChart1"/>
    <dgm:cxn modelId="{1733BE09-556E-421C-A0DA-913D3541E005}" type="presParOf" srcId="{86614FFD-C016-4FC9-8096-80761ECBC8F0}" destId="{F3D8B7E2-AC0E-47B3-BEDF-689F8131ED39}" srcOrd="0" destOrd="0" presId="urn:microsoft.com/office/officeart/2005/8/layout/orgChart1"/>
    <dgm:cxn modelId="{4BAA0FE9-DBA2-47FF-A28E-5E24E9F1F2EB}" type="presParOf" srcId="{86614FFD-C016-4FC9-8096-80761ECBC8F0}" destId="{8195A542-6D87-44AF-9745-D85EB97066F3}" srcOrd="1" destOrd="0" presId="urn:microsoft.com/office/officeart/2005/8/layout/orgChart1"/>
    <dgm:cxn modelId="{ADB74C81-95CD-4BB2-8146-3E5FED11FD1E}" type="presParOf" srcId="{8195A542-6D87-44AF-9745-D85EB97066F3}" destId="{E5070325-FC72-44D9-BE29-E3E4AD27001B}" srcOrd="0" destOrd="0" presId="urn:microsoft.com/office/officeart/2005/8/layout/orgChart1"/>
    <dgm:cxn modelId="{5505EF71-2D53-46D8-B845-3C6F6D9B7923}" type="presParOf" srcId="{E5070325-FC72-44D9-BE29-E3E4AD27001B}" destId="{888A1353-2D01-4880-9BF9-302234EDCB3C}" srcOrd="0" destOrd="0" presId="urn:microsoft.com/office/officeart/2005/8/layout/orgChart1"/>
    <dgm:cxn modelId="{607DDB4A-2798-476D-9A53-E92F6C0D350D}" type="presParOf" srcId="{E5070325-FC72-44D9-BE29-E3E4AD27001B}" destId="{66521A11-2AB0-4427-91A4-AD98BA2A8626}" srcOrd="1" destOrd="0" presId="urn:microsoft.com/office/officeart/2005/8/layout/orgChart1"/>
    <dgm:cxn modelId="{2ECA5C13-6DE3-4B3F-8223-875B71A8524A}" type="presParOf" srcId="{8195A542-6D87-44AF-9745-D85EB97066F3}" destId="{59EC481D-B86C-4C04-9ADE-F8A963CB863B}" srcOrd="1" destOrd="0" presId="urn:microsoft.com/office/officeart/2005/8/layout/orgChart1"/>
    <dgm:cxn modelId="{414C7B95-DB78-4FA7-A875-FE723898537E}" type="presParOf" srcId="{8195A542-6D87-44AF-9745-D85EB97066F3}" destId="{AD51783D-4EF3-4DD4-B9A6-52BCB21E618D}" srcOrd="2" destOrd="0" presId="urn:microsoft.com/office/officeart/2005/8/layout/orgChart1"/>
    <dgm:cxn modelId="{E4ABF843-0A4A-4BE6-98B2-DE47B43881E2}" type="presParOf" srcId="{86614FFD-C016-4FC9-8096-80761ECBC8F0}" destId="{E413E7B8-7BDD-458B-ADDB-EB97A865C7D8}" srcOrd="2" destOrd="0" presId="urn:microsoft.com/office/officeart/2005/8/layout/orgChart1"/>
    <dgm:cxn modelId="{8EFAF55C-9401-4022-B960-97DD19637D68}" type="presParOf" srcId="{86614FFD-C016-4FC9-8096-80761ECBC8F0}" destId="{8197D2A5-E2FD-4043-A126-4AD10C6F137D}" srcOrd="3" destOrd="0" presId="urn:microsoft.com/office/officeart/2005/8/layout/orgChart1"/>
    <dgm:cxn modelId="{0AF1A34C-5074-4E91-B021-F3A508DF41C1}" type="presParOf" srcId="{8197D2A5-E2FD-4043-A126-4AD10C6F137D}" destId="{54893420-19BE-4F7B-9A97-4D57572387B2}" srcOrd="0" destOrd="0" presId="urn:microsoft.com/office/officeart/2005/8/layout/orgChart1"/>
    <dgm:cxn modelId="{231A03B9-A122-4E89-A24D-A2E4F26733B1}" type="presParOf" srcId="{54893420-19BE-4F7B-9A97-4D57572387B2}" destId="{95D6EAFE-ACC3-49B0-B454-3B57BE9A5381}" srcOrd="0" destOrd="0" presId="urn:microsoft.com/office/officeart/2005/8/layout/orgChart1"/>
    <dgm:cxn modelId="{458BC473-2B10-4187-9B8C-C5D7722C8810}" type="presParOf" srcId="{54893420-19BE-4F7B-9A97-4D57572387B2}" destId="{E6DD573A-D90A-4618-9735-0A0F767ED188}" srcOrd="1" destOrd="0" presId="urn:microsoft.com/office/officeart/2005/8/layout/orgChart1"/>
    <dgm:cxn modelId="{EF090717-93F2-4AA1-8A25-42474E79EC06}" type="presParOf" srcId="{8197D2A5-E2FD-4043-A126-4AD10C6F137D}" destId="{36432A50-DEDC-471C-9A5C-42D71A6F85B2}" srcOrd="1" destOrd="0" presId="urn:microsoft.com/office/officeart/2005/8/layout/orgChart1"/>
    <dgm:cxn modelId="{EAE30846-932C-43DF-BA4C-E6925A878573}" type="presParOf" srcId="{8197D2A5-E2FD-4043-A126-4AD10C6F137D}" destId="{0C18BABA-7962-49CB-8D81-411837789873}" srcOrd="2" destOrd="0" presId="urn:microsoft.com/office/officeart/2005/8/layout/orgChart1"/>
    <dgm:cxn modelId="{73609A4E-7CCA-4379-AD28-C0BC4EE0BD40}" type="presParOf" srcId="{B9134E9D-79AF-4C62-8194-220B7D176E94}" destId="{01E3CBD9-3DAA-4143-B432-40E866FF3D25}" srcOrd="2" destOrd="0" presId="urn:microsoft.com/office/officeart/2005/8/layout/orgChart1"/>
    <dgm:cxn modelId="{BCBDB94D-33B8-493A-AD34-22A6A004699E}" type="presParOf" srcId="{01E3CBD9-3DAA-4143-B432-40E866FF3D25}" destId="{7C067038-8F02-4C5E-804F-16CF3B7061BD}" srcOrd="0" destOrd="0" presId="urn:microsoft.com/office/officeart/2005/8/layout/orgChart1"/>
    <dgm:cxn modelId="{61661581-F63F-4ABE-9811-7DEB81C48216}" type="presParOf" srcId="{01E3CBD9-3DAA-4143-B432-40E866FF3D25}" destId="{275561D0-A393-43BC-B969-5A9A47211876}" srcOrd="1" destOrd="0" presId="urn:microsoft.com/office/officeart/2005/8/layout/orgChart1"/>
    <dgm:cxn modelId="{5FF594C3-2160-44CD-AB30-28BF0935A5AA}" type="presParOf" srcId="{275561D0-A393-43BC-B969-5A9A47211876}" destId="{678A37A8-C951-4290-A560-4A4ACAB6667F}" srcOrd="0" destOrd="0" presId="urn:microsoft.com/office/officeart/2005/8/layout/orgChart1"/>
    <dgm:cxn modelId="{56B7602E-6F25-4C2D-8CB0-78FA7DFE853B}" type="presParOf" srcId="{678A37A8-C951-4290-A560-4A4ACAB6667F}" destId="{A6D50BF7-8DB2-472A-AAAE-67D5D1C5954E}" srcOrd="0" destOrd="0" presId="urn:microsoft.com/office/officeart/2005/8/layout/orgChart1"/>
    <dgm:cxn modelId="{554A2D56-F47A-4F7A-8638-89EEE57BA0B5}" type="presParOf" srcId="{678A37A8-C951-4290-A560-4A4ACAB6667F}" destId="{99138816-B4C5-4FDC-9D6B-7C833A921103}" srcOrd="1" destOrd="0" presId="urn:microsoft.com/office/officeart/2005/8/layout/orgChart1"/>
    <dgm:cxn modelId="{78ED1E13-3A8B-4999-B8B8-D9FF11165E91}" type="presParOf" srcId="{275561D0-A393-43BC-B969-5A9A47211876}" destId="{37CF78D9-4A6C-41E2-A7B5-72B07B2063B6}" srcOrd="1" destOrd="0" presId="urn:microsoft.com/office/officeart/2005/8/layout/orgChart1"/>
    <dgm:cxn modelId="{6AA2368D-765F-4F74-A0D4-CE9E6929490E}" type="presParOf" srcId="{275561D0-A393-43BC-B969-5A9A47211876}" destId="{F0056851-ED1E-47DC-B368-D0FF8787675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958B7B0-9DAD-455F-9EB1-904D2407656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S"/>
        </a:p>
      </dgm:t>
    </dgm:pt>
    <dgm:pt modelId="{3628247A-E4C9-44C0-A3C6-CB35B267781D}">
      <dgm:prSet phldrT="[Texto]"/>
      <dgm:spPr/>
      <dgm:t>
        <a:bodyPr/>
        <a:lstStyle/>
        <a:p>
          <a:r>
            <a:rPr lang="es-ES_tradnl" dirty="0" smtClean="0"/>
            <a:t>Requisitos de las solicitudes de información, artículo 79 de la Ley</a:t>
          </a:r>
          <a:endParaRPr lang="es-ES" dirty="0"/>
        </a:p>
      </dgm:t>
    </dgm:pt>
    <dgm:pt modelId="{1FAB8723-E47A-4171-BA20-3507CCF1C9A0}" type="parTrans" cxnId="{CDAB6CA0-A37E-4FEB-9A00-46EAD34066ED}">
      <dgm:prSet/>
      <dgm:spPr/>
      <dgm:t>
        <a:bodyPr/>
        <a:lstStyle/>
        <a:p>
          <a:endParaRPr lang="es-ES"/>
        </a:p>
      </dgm:t>
    </dgm:pt>
    <dgm:pt modelId="{606C83B0-0B02-4D41-98C6-3EB65D91D884}" type="sibTrans" cxnId="{CDAB6CA0-A37E-4FEB-9A00-46EAD34066ED}">
      <dgm:prSet/>
      <dgm:spPr/>
      <dgm:t>
        <a:bodyPr/>
        <a:lstStyle/>
        <a:p>
          <a:endParaRPr lang="es-ES"/>
        </a:p>
      </dgm:t>
    </dgm:pt>
    <dgm:pt modelId="{A66B98B5-F7D0-4574-A41C-BA2032FA9E5C}">
      <dgm:prSet phldrT="[Texto]"/>
      <dgm:spPr/>
      <dgm:t>
        <a:bodyPr/>
        <a:lstStyle/>
        <a:p>
          <a:r>
            <a:rPr lang="es-ES_tradnl" dirty="0" smtClean="0"/>
            <a:t>No cumple </a:t>
          </a:r>
          <a:r>
            <a:rPr lang="es-ES_tradnl" u="sng" dirty="0" smtClean="0"/>
            <a:t>o el área necesita más elementos para la localización de la información solicitada</a:t>
          </a:r>
          <a:endParaRPr lang="es-ES" u="sng" dirty="0"/>
        </a:p>
      </dgm:t>
    </dgm:pt>
    <dgm:pt modelId="{B036F69D-D674-4A25-B857-5FFBB5FBB502}" type="parTrans" cxnId="{0BC8A5FF-014D-4440-B3FB-34A92C4ECCEC}">
      <dgm:prSet/>
      <dgm:spPr/>
      <dgm:t>
        <a:bodyPr/>
        <a:lstStyle/>
        <a:p>
          <a:endParaRPr lang="es-ES"/>
        </a:p>
      </dgm:t>
    </dgm:pt>
    <dgm:pt modelId="{A482622E-8BC9-4F96-AEC5-3477066E2CA1}" type="sibTrans" cxnId="{0BC8A5FF-014D-4440-B3FB-34A92C4ECCEC}">
      <dgm:prSet/>
      <dgm:spPr/>
      <dgm:t>
        <a:bodyPr/>
        <a:lstStyle/>
        <a:p>
          <a:endParaRPr lang="es-ES"/>
        </a:p>
      </dgm:t>
    </dgm:pt>
    <dgm:pt modelId="{2D835103-1725-435A-AA84-4ECDADB64FDE}">
      <dgm:prSet phldrT="[Texto]"/>
      <dgm:spPr/>
      <dgm:t>
        <a:bodyPr/>
        <a:lstStyle/>
        <a:p>
          <a:r>
            <a:rPr lang="es-ES_tradnl" dirty="0" smtClean="0"/>
            <a:t>Se debe prevenir al solicitante dentro del mismo día en que la solicitud de información les es turnada.</a:t>
          </a:r>
          <a:endParaRPr lang="es-ES" dirty="0"/>
        </a:p>
      </dgm:t>
    </dgm:pt>
    <dgm:pt modelId="{5859A8DE-78EE-403C-947D-3AFACCC0B08F}" type="parTrans" cxnId="{1EF67725-27B0-4DE4-B91F-2EEF58E37B18}">
      <dgm:prSet/>
      <dgm:spPr/>
      <dgm:t>
        <a:bodyPr/>
        <a:lstStyle/>
        <a:p>
          <a:endParaRPr lang="es-ES"/>
        </a:p>
      </dgm:t>
    </dgm:pt>
    <dgm:pt modelId="{84CAA4C7-5B92-44E3-9379-3C20B1E3BB52}" type="sibTrans" cxnId="{1EF67725-27B0-4DE4-B91F-2EEF58E37B18}">
      <dgm:prSet/>
      <dgm:spPr/>
      <dgm:t>
        <a:bodyPr/>
        <a:lstStyle/>
        <a:p>
          <a:endParaRPr lang="es-ES"/>
        </a:p>
      </dgm:t>
    </dgm:pt>
    <dgm:pt modelId="{6CF2CEBA-D944-4E71-8481-E1E6465ACC7D}">
      <dgm:prSet phldrT="[Texto]"/>
      <dgm:spPr/>
      <dgm:t>
        <a:bodyPr/>
        <a:lstStyle/>
        <a:p>
          <a:r>
            <a:rPr lang="es-ES_tradnl" dirty="0" smtClean="0"/>
            <a:t>Para que el solicitante subsane, aclare o modifique lo conducente.</a:t>
          </a:r>
          <a:endParaRPr lang="es-ES" dirty="0"/>
        </a:p>
      </dgm:t>
    </dgm:pt>
    <dgm:pt modelId="{20C2670C-2C81-481A-A3D8-AF4CAF6E8904}" type="parTrans" cxnId="{E10DF41F-F7B7-4AF1-82BE-C8348690F638}">
      <dgm:prSet/>
      <dgm:spPr/>
      <dgm:t>
        <a:bodyPr/>
        <a:lstStyle/>
        <a:p>
          <a:endParaRPr lang="es-ES"/>
        </a:p>
      </dgm:t>
    </dgm:pt>
    <dgm:pt modelId="{C57F0D4D-C474-47C9-9950-9BF0ED734AE5}" type="sibTrans" cxnId="{E10DF41F-F7B7-4AF1-82BE-C8348690F638}">
      <dgm:prSet/>
      <dgm:spPr/>
      <dgm:t>
        <a:bodyPr/>
        <a:lstStyle/>
        <a:p>
          <a:endParaRPr lang="es-ES"/>
        </a:p>
      </dgm:t>
    </dgm:pt>
    <dgm:pt modelId="{3196B959-2FC3-4400-9EDA-648A957F8B6A}">
      <dgm:prSet phldrT="[Texto]"/>
      <dgm:spPr/>
      <dgm:t>
        <a:bodyPr/>
        <a:lstStyle/>
        <a:p>
          <a:r>
            <a:rPr lang="es-ES_tradnl" dirty="0" smtClean="0"/>
            <a:t>Cumple</a:t>
          </a:r>
          <a:endParaRPr lang="es-ES" dirty="0"/>
        </a:p>
      </dgm:t>
    </dgm:pt>
    <dgm:pt modelId="{10F46D36-88AB-4114-97F3-917E4A1F3CA6}" type="parTrans" cxnId="{3303BFBD-E1A0-4F98-8A92-C7AA413595CD}">
      <dgm:prSet/>
      <dgm:spPr/>
      <dgm:t>
        <a:bodyPr/>
        <a:lstStyle/>
        <a:p>
          <a:endParaRPr lang="es-ES"/>
        </a:p>
      </dgm:t>
    </dgm:pt>
    <dgm:pt modelId="{C365604D-952E-4D55-8D62-7EE7FE39F6A2}" type="sibTrans" cxnId="{3303BFBD-E1A0-4F98-8A92-C7AA413595CD}">
      <dgm:prSet/>
      <dgm:spPr/>
      <dgm:t>
        <a:bodyPr/>
        <a:lstStyle/>
        <a:p>
          <a:endParaRPr lang="es-ES"/>
        </a:p>
      </dgm:t>
    </dgm:pt>
    <dgm:pt modelId="{18186EF2-C52D-4184-8E52-1CBC9E1990DE}">
      <dgm:prSet phldrT="[Texto]"/>
      <dgm:spPr/>
      <dgm:t>
        <a:bodyPr/>
        <a:lstStyle/>
        <a:p>
          <a:r>
            <a:rPr lang="es-ES_tradnl" dirty="0" smtClean="0"/>
            <a:t>Se remite la respuesta correspondiente a la UT</a:t>
          </a:r>
          <a:endParaRPr lang="es-ES" dirty="0"/>
        </a:p>
      </dgm:t>
    </dgm:pt>
    <dgm:pt modelId="{F2FE06C6-C345-405B-9D86-4D5CA42363B0}" type="parTrans" cxnId="{E1CEFD7D-B537-46A3-9347-F6FE5BF92194}">
      <dgm:prSet/>
      <dgm:spPr/>
      <dgm:t>
        <a:bodyPr/>
        <a:lstStyle/>
        <a:p>
          <a:endParaRPr lang="es-ES"/>
        </a:p>
      </dgm:t>
    </dgm:pt>
    <dgm:pt modelId="{12A103F7-33A1-4C8E-81E1-FB30142D71D6}" type="sibTrans" cxnId="{E1CEFD7D-B537-46A3-9347-F6FE5BF92194}">
      <dgm:prSet/>
      <dgm:spPr/>
      <dgm:t>
        <a:bodyPr/>
        <a:lstStyle/>
        <a:p>
          <a:endParaRPr lang="es-ES"/>
        </a:p>
      </dgm:t>
    </dgm:pt>
    <dgm:pt modelId="{E8B1C23E-D6DF-4382-890E-BBC39A818C10}" type="pres">
      <dgm:prSet presAssocID="{A958B7B0-9DAD-455F-9EB1-904D2407656E}" presName="hierChild1" presStyleCnt="0">
        <dgm:presLayoutVars>
          <dgm:chPref val="1"/>
          <dgm:dir/>
          <dgm:animOne val="branch"/>
          <dgm:animLvl val="lvl"/>
          <dgm:resizeHandles/>
        </dgm:presLayoutVars>
      </dgm:prSet>
      <dgm:spPr/>
      <dgm:t>
        <a:bodyPr/>
        <a:lstStyle/>
        <a:p>
          <a:endParaRPr lang="es-MX"/>
        </a:p>
      </dgm:t>
    </dgm:pt>
    <dgm:pt modelId="{519DC421-12A4-436A-A988-48CAA8238794}" type="pres">
      <dgm:prSet presAssocID="{3628247A-E4C9-44C0-A3C6-CB35B267781D}" presName="hierRoot1" presStyleCnt="0"/>
      <dgm:spPr/>
    </dgm:pt>
    <dgm:pt modelId="{AB566948-EBA1-403C-B1B9-C04A9C804571}" type="pres">
      <dgm:prSet presAssocID="{3628247A-E4C9-44C0-A3C6-CB35B267781D}" presName="composite" presStyleCnt="0"/>
      <dgm:spPr/>
    </dgm:pt>
    <dgm:pt modelId="{41CF2AD7-A186-4FD9-A6F6-612071063CF7}" type="pres">
      <dgm:prSet presAssocID="{3628247A-E4C9-44C0-A3C6-CB35B267781D}" presName="background" presStyleLbl="node0" presStyleIdx="0" presStyleCnt="1"/>
      <dgm:spPr/>
    </dgm:pt>
    <dgm:pt modelId="{7ED5DFA9-E7BA-4FB0-B3DB-D4902ACEC805}" type="pres">
      <dgm:prSet presAssocID="{3628247A-E4C9-44C0-A3C6-CB35B267781D}" presName="text" presStyleLbl="fgAcc0" presStyleIdx="0" presStyleCnt="1">
        <dgm:presLayoutVars>
          <dgm:chPref val="3"/>
        </dgm:presLayoutVars>
      </dgm:prSet>
      <dgm:spPr/>
      <dgm:t>
        <a:bodyPr/>
        <a:lstStyle/>
        <a:p>
          <a:endParaRPr lang="es-ES"/>
        </a:p>
      </dgm:t>
    </dgm:pt>
    <dgm:pt modelId="{86EF86F3-534B-4171-B3B3-EE8F32A600C2}" type="pres">
      <dgm:prSet presAssocID="{3628247A-E4C9-44C0-A3C6-CB35B267781D}" presName="hierChild2" presStyleCnt="0"/>
      <dgm:spPr/>
    </dgm:pt>
    <dgm:pt modelId="{0F9DED1B-47E0-48F7-B939-025E69930227}" type="pres">
      <dgm:prSet presAssocID="{B036F69D-D674-4A25-B857-5FFBB5FBB502}" presName="Name10" presStyleLbl="parChTrans1D2" presStyleIdx="0" presStyleCnt="2"/>
      <dgm:spPr/>
      <dgm:t>
        <a:bodyPr/>
        <a:lstStyle/>
        <a:p>
          <a:endParaRPr lang="es-MX"/>
        </a:p>
      </dgm:t>
    </dgm:pt>
    <dgm:pt modelId="{789EEF84-837E-49FF-8146-62545C37C3E6}" type="pres">
      <dgm:prSet presAssocID="{A66B98B5-F7D0-4574-A41C-BA2032FA9E5C}" presName="hierRoot2" presStyleCnt="0"/>
      <dgm:spPr/>
    </dgm:pt>
    <dgm:pt modelId="{970DD21A-A9AB-4C66-8B5F-376E5A4CF12A}" type="pres">
      <dgm:prSet presAssocID="{A66B98B5-F7D0-4574-A41C-BA2032FA9E5C}" presName="composite2" presStyleCnt="0"/>
      <dgm:spPr/>
    </dgm:pt>
    <dgm:pt modelId="{106F94A7-5012-4503-9A17-5DE68FECEDC3}" type="pres">
      <dgm:prSet presAssocID="{A66B98B5-F7D0-4574-A41C-BA2032FA9E5C}" presName="background2" presStyleLbl="node2" presStyleIdx="0" presStyleCnt="2"/>
      <dgm:spPr/>
    </dgm:pt>
    <dgm:pt modelId="{A8BB6620-9323-464B-ABD8-D69D748346F8}" type="pres">
      <dgm:prSet presAssocID="{A66B98B5-F7D0-4574-A41C-BA2032FA9E5C}" presName="text2" presStyleLbl="fgAcc2" presStyleIdx="0" presStyleCnt="2">
        <dgm:presLayoutVars>
          <dgm:chPref val="3"/>
        </dgm:presLayoutVars>
      </dgm:prSet>
      <dgm:spPr/>
      <dgm:t>
        <a:bodyPr/>
        <a:lstStyle/>
        <a:p>
          <a:endParaRPr lang="es-MX"/>
        </a:p>
      </dgm:t>
    </dgm:pt>
    <dgm:pt modelId="{5E5CF60E-AB5F-4F25-9C58-74C7E52BB3E2}" type="pres">
      <dgm:prSet presAssocID="{A66B98B5-F7D0-4574-A41C-BA2032FA9E5C}" presName="hierChild3" presStyleCnt="0"/>
      <dgm:spPr/>
    </dgm:pt>
    <dgm:pt modelId="{01D828BF-D307-4968-81BB-B5AC2BB13520}" type="pres">
      <dgm:prSet presAssocID="{5859A8DE-78EE-403C-947D-3AFACCC0B08F}" presName="Name17" presStyleLbl="parChTrans1D3" presStyleIdx="0" presStyleCnt="3"/>
      <dgm:spPr/>
      <dgm:t>
        <a:bodyPr/>
        <a:lstStyle/>
        <a:p>
          <a:endParaRPr lang="es-MX"/>
        </a:p>
      </dgm:t>
    </dgm:pt>
    <dgm:pt modelId="{49F83B41-31A8-4384-A1B8-7FD52DB2A7E4}" type="pres">
      <dgm:prSet presAssocID="{2D835103-1725-435A-AA84-4ECDADB64FDE}" presName="hierRoot3" presStyleCnt="0"/>
      <dgm:spPr/>
    </dgm:pt>
    <dgm:pt modelId="{DA73E087-D4F6-4CAF-83E1-589E94BADF4D}" type="pres">
      <dgm:prSet presAssocID="{2D835103-1725-435A-AA84-4ECDADB64FDE}" presName="composite3" presStyleCnt="0"/>
      <dgm:spPr/>
    </dgm:pt>
    <dgm:pt modelId="{6D299C9D-84E7-4F43-882F-22BAA435EE52}" type="pres">
      <dgm:prSet presAssocID="{2D835103-1725-435A-AA84-4ECDADB64FDE}" presName="background3" presStyleLbl="node3" presStyleIdx="0" presStyleCnt="3"/>
      <dgm:spPr/>
    </dgm:pt>
    <dgm:pt modelId="{F86DF913-D5C3-4991-82C4-CDBB133D5C42}" type="pres">
      <dgm:prSet presAssocID="{2D835103-1725-435A-AA84-4ECDADB64FDE}" presName="text3" presStyleLbl="fgAcc3" presStyleIdx="0" presStyleCnt="3">
        <dgm:presLayoutVars>
          <dgm:chPref val="3"/>
        </dgm:presLayoutVars>
      </dgm:prSet>
      <dgm:spPr/>
      <dgm:t>
        <a:bodyPr/>
        <a:lstStyle/>
        <a:p>
          <a:endParaRPr lang="es-ES"/>
        </a:p>
      </dgm:t>
    </dgm:pt>
    <dgm:pt modelId="{A50B356F-CD5F-4621-8DAA-270C03EF5372}" type="pres">
      <dgm:prSet presAssocID="{2D835103-1725-435A-AA84-4ECDADB64FDE}" presName="hierChild4" presStyleCnt="0"/>
      <dgm:spPr/>
    </dgm:pt>
    <dgm:pt modelId="{1A43CEAA-320C-43E3-910C-DB9EB5F2AF02}" type="pres">
      <dgm:prSet presAssocID="{20C2670C-2C81-481A-A3D8-AF4CAF6E8904}" presName="Name17" presStyleLbl="parChTrans1D3" presStyleIdx="1" presStyleCnt="3"/>
      <dgm:spPr/>
      <dgm:t>
        <a:bodyPr/>
        <a:lstStyle/>
        <a:p>
          <a:endParaRPr lang="es-MX"/>
        </a:p>
      </dgm:t>
    </dgm:pt>
    <dgm:pt modelId="{F702D6B3-80BF-425D-A18E-C844071B0607}" type="pres">
      <dgm:prSet presAssocID="{6CF2CEBA-D944-4E71-8481-E1E6465ACC7D}" presName="hierRoot3" presStyleCnt="0"/>
      <dgm:spPr/>
    </dgm:pt>
    <dgm:pt modelId="{EC9F2C59-C780-49F3-8A87-687883D17F90}" type="pres">
      <dgm:prSet presAssocID="{6CF2CEBA-D944-4E71-8481-E1E6465ACC7D}" presName="composite3" presStyleCnt="0"/>
      <dgm:spPr/>
    </dgm:pt>
    <dgm:pt modelId="{9745A538-D260-4645-8D38-CBD7EE757E8B}" type="pres">
      <dgm:prSet presAssocID="{6CF2CEBA-D944-4E71-8481-E1E6465ACC7D}" presName="background3" presStyleLbl="node3" presStyleIdx="1" presStyleCnt="3"/>
      <dgm:spPr/>
    </dgm:pt>
    <dgm:pt modelId="{5F9E71F0-257A-43E9-A1B2-9C9887B36665}" type="pres">
      <dgm:prSet presAssocID="{6CF2CEBA-D944-4E71-8481-E1E6465ACC7D}" presName="text3" presStyleLbl="fgAcc3" presStyleIdx="1" presStyleCnt="3">
        <dgm:presLayoutVars>
          <dgm:chPref val="3"/>
        </dgm:presLayoutVars>
      </dgm:prSet>
      <dgm:spPr/>
      <dgm:t>
        <a:bodyPr/>
        <a:lstStyle/>
        <a:p>
          <a:endParaRPr lang="es-ES"/>
        </a:p>
      </dgm:t>
    </dgm:pt>
    <dgm:pt modelId="{709A0F06-ECD6-4674-8DE7-CB1802145923}" type="pres">
      <dgm:prSet presAssocID="{6CF2CEBA-D944-4E71-8481-E1E6465ACC7D}" presName="hierChild4" presStyleCnt="0"/>
      <dgm:spPr/>
    </dgm:pt>
    <dgm:pt modelId="{73B13858-0200-4AF8-8EEE-91A0D80F8A98}" type="pres">
      <dgm:prSet presAssocID="{10F46D36-88AB-4114-97F3-917E4A1F3CA6}" presName="Name10" presStyleLbl="parChTrans1D2" presStyleIdx="1" presStyleCnt="2"/>
      <dgm:spPr/>
      <dgm:t>
        <a:bodyPr/>
        <a:lstStyle/>
        <a:p>
          <a:endParaRPr lang="es-MX"/>
        </a:p>
      </dgm:t>
    </dgm:pt>
    <dgm:pt modelId="{B9366DEF-FD5F-426D-AAAF-38AC9B7A6455}" type="pres">
      <dgm:prSet presAssocID="{3196B959-2FC3-4400-9EDA-648A957F8B6A}" presName="hierRoot2" presStyleCnt="0"/>
      <dgm:spPr/>
    </dgm:pt>
    <dgm:pt modelId="{4CF07E68-CB5B-4C76-8CEA-FA5FA38A5181}" type="pres">
      <dgm:prSet presAssocID="{3196B959-2FC3-4400-9EDA-648A957F8B6A}" presName="composite2" presStyleCnt="0"/>
      <dgm:spPr/>
    </dgm:pt>
    <dgm:pt modelId="{05730D75-3B5A-4F70-9701-0BCA25900DE1}" type="pres">
      <dgm:prSet presAssocID="{3196B959-2FC3-4400-9EDA-648A957F8B6A}" presName="background2" presStyleLbl="node2" presStyleIdx="1" presStyleCnt="2"/>
      <dgm:spPr/>
    </dgm:pt>
    <dgm:pt modelId="{079CC9ED-FE21-4C43-AA51-F90EF88AEFE4}" type="pres">
      <dgm:prSet presAssocID="{3196B959-2FC3-4400-9EDA-648A957F8B6A}" presName="text2" presStyleLbl="fgAcc2" presStyleIdx="1" presStyleCnt="2">
        <dgm:presLayoutVars>
          <dgm:chPref val="3"/>
        </dgm:presLayoutVars>
      </dgm:prSet>
      <dgm:spPr/>
      <dgm:t>
        <a:bodyPr/>
        <a:lstStyle/>
        <a:p>
          <a:endParaRPr lang="es-ES"/>
        </a:p>
      </dgm:t>
    </dgm:pt>
    <dgm:pt modelId="{4E009B4F-8944-44EF-8390-2E98458A4830}" type="pres">
      <dgm:prSet presAssocID="{3196B959-2FC3-4400-9EDA-648A957F8B6A}" presName="hierChild3" presStyleCnt="0"/>
      <dgm:spPr/>
    </dgm:pt>
    <dgm:pt modelId="{8DCDA85E-A9CE-4E38-80A6-4806FD1326C4}" type="pres">
      <dgm:prSet presAssocID="{F2FE06C6-C345-405B-9D86-4D5CA42363B0}" presName="Name17" presStyleLbl="parChTrans1D3" presStyleIdx="2" presStyleCnt="3"/>
      <dgm:spPr/>
      <dgm:t>
        <a:bodyPr/>
        <a:lstStyle/>
        <a:p>
          <a:endParaRPr lang="es-MX"/>
        </a:p>
      </dgm:t>
    </dgm:pt>
    <dgm:pt modelId="{503C3263-F18F-4627-9549-DFBD02597A63}" type="pres">
      <dgm:prSet presAssocID="{18186EF2-C52D-4184-8E52-1CBC9E1990DE}" presName="hierRoot3" presStyleCnt="0"/>
      <dgm:spPr/>
    </dgm:pt>
    <dgm:pt modelId="{DA19834D-2A2C-4847-A5D9-330247F6A9AD}" type="pres">
      <dgm:prSet presAssocID="{18186EF2-C52D-4184-8E52-1CBC9E1990DE}" presName="composite3" presStyleCnt="0"/>
      <dgm:spPr/>
    </dgm:pt>
    <dgm:pt modelId="{F738B4B3-FFEA-42D9-A17D-4EADBF8C475B}" type="pres">
      <dgm:prSet presAssocID="{18186EF2-C52D-4184-8E52-1CBC9E1990DE}" presName="background3" presStyleLbl="node3" presStyleIdx="2" presStyleCnt="3"/>
      <dgm:spPr/>
    </dgm:pt>
    <dgm:pt modelId="{BBA926AB-0D1B-4CF5-9096-FACB95637352}" type="pres">
      <dgm:prSet presAssocID="{18186EF2-C52D-4184-8E52-1CBC9E1990DE}" presName="text3" presStyleLbl="fgAcc3" presStyleIdx="2" presStyleCnt="3">
        <dgm:presLayoutVars>
          <dgm:chPref val="3"/>
        </dgm:presLayoutVars>
      </dgm:prSet>
      <dgm:spPr/>
      <dgm:t>
        <a:bodyPr/>
        <a:lstStyle/>
        <a:p>
          <a:endParaRPr lang="es-ES"/>
        </a:p>
      </dgm:t>
    </dgm:pt>
    <dgm:pt modelId="{3F164BA5-B044-45B2-BEFF-181493F2DC91}" type="pres">
      <dgm:prSet presAssocID="{18186EF2-C52D-4184-8E52-1CBC9E1990DE}" presName="hierChild4" presStyleCnt="0"/>
      <dgm:spPr/>
    </dgm:pt>
  </dgm:ptLst>
  <dgm:cxnLst>
    <dgm:cxn modelId="{6B1FD01B-1C0D-45CB-9758-AC128A061F2E}" type="presOf" srcId="{F2FE06C6-C345-405B-9D86-4D5CA42363B0}" destId="{8DCDA85E-A9CE-4E38-80A6-4806FD1326C4}" srcOrd="0" destOrd="0" presId="urn:microsoft.com/office/officeart/2005/8/layout/hierarchy1"/>
    <dgm:cxn modelId="{3303BFBD-E1A0-4F98-8A92-C7AA413595CD}" srcId="{3628247A-E4C9-44C0-A3C6-CB35B267781D}" destId="{3196B959-2FC3-4400-9EDA-648A957F8B6A}" srcOrd="1" destOrd="0" parTransId="{10F46D36-88AB-4114-97F3-917E4A1F3CA6}" sibTransId="{C365604D-952E-4D55-8D62-7EE7FE39F6A2}"/>
    <dgm:cxn modelId="{0211461B-8DC5-40F9-8D0E-25934401F3E7}" type="presOf" srcId="{18186EF2-C52D-4184-8E52-1CBC9E1990DE}" destId="{BBA926AB-0D1B-4CF5-9096-FACB95637352}" srcOrd="0" destOrd="0" presId="urn:microsoft.com/office/officeart/2005/8/layout/hierarchy1"/>
    <dgm:cxn modelId="{C6763BCD-7E90-4579-9D2E-5776E440EE70}" type="presOf" srcId="{B036F69D-D674-4A25-B857-5FFBB5FBB502}" destId="{0F9DED1B-47E0-48F7-B939-025E69930227}" srcOrd="0" destOrd="0" presId="urn:microsoft.com/office/officeart/2005/8/layout/hierarchy1"/>
    <dgm:cxn modelId="{CDAB6CA0-A37E-4FEB-9A00-46EAD34066ED}" srcId="{A958B7B0-9DAD-455F-9EB1-904D2407656E}" destId="{3628247A-E4C9-44C0-A3C6-CB35B267781D}" srcOrd="0" destOrd="0" parTransId="{1FAB8723-E47A-4171-BA20-3507CCF1C9A0}" sibTransId="{606C83B0-0B02-4D41-98C6-3EB65D91D884}"/>
    <dgm:cxn modelId="{069056EA-3F67-4791-AEF3-083BFE9F844D}" type="presOf" srcId="{10F46D36-88AB-4114-97F3-917E4A1F3CA6}" destId="{73B13858-0200-4AF8-8EEE-91A0D80F8A98}" srcOrd="0" destOrd="0" presId="urn:microsoft.com/office/officeart/2005/8/layout/hierarchy1"/>
    <dgm:cxn modelId="{AC34C1CA-1DC0-4D4F-A1F4-0927C4F4E500}" type="presOf" srcId="{5859A8DE-78EE-403C-947D-3AFACCC0B08F}" destId="{01D828BF-D307-4968-81BB-B5AC2BB13520}" srcOrd="0" destOrd="0" presId="urn:microsoft.com/office/officeart/2005/8/layout/hierarchy1"/>
    <dgm:cxn modelId="{9C63A4FA-A507-4B11-AF8F-0671705104AF}" type="presOf" srcId="{3628247A-E4C9-44C0-A3C6-CB35B267781D}" destId="{7ED5DFA9-E7BA-4FB0-B3DB-D4902ACEC805}" srcOrd="0" destOrd="0" presId="urn:microsoft.com/office/officeart/2005/8/layout/hierarchy1"/>
    <dgm:cxn modelId="{4A70C89A-41A0-44AC-B9C6-97FFDA81AF82}" type="presOf" srcId="{20C2670C-2C81-481A-A3D8-AF4CAF6E8904}" destId="{1A43CEAA-320C-43E3-910C-DB9EB5F2AF02}" srcOrd="0" destOrd="0" presId="urn:microsoft.com/office/officeart/2005/8/layout/hierarchy1"/>
    <dgm:cxn modelId="{E1CEFD7D-B537-46A3-9347-F6FE5BF92194}" srcId="{3196B959-2FC3-4400-9EDA-648A957F8B6A}" destId="{18186EF2-C52D-4184-8E52-1CBC9E1990DE}" srcOrd="0" destOrd="0" parTransId="{F2FE06C6-C345-405B-9D86-4D5CA42363B0}" sibTransId="{12A103F7-33A1-4C8E-81E1-FB30142D71D6}"/>
    <dgm:cxn modelId="{1EF67725-27B0-4DE4-B91F-2EEF58E37B18}" srcId="{A66B98B5-F7D0-4574-A41C-BA2032FA9E5C}" destId="{2D835103-1725-435A-AA84-4ECDADB64FDE}" srcOrd="0" destOrd="0" parTransId="{5859A8DE-78EE-403C-947D-3AFACCC0B08F}" sibTransId="{84CAA4C7-5B92-44E3-9379-3C20B1E3BB52}"/>
    <dgm:cxn modelId="{CAFC8E3E-D0A4-40E5-9297-FFD458D3FBB7}" type="presOf" srcId="{3196B959-2FC3-4400-9EDA-648A957F8B6A}" destId="{079CC9ED-FE21-4C43-AA51-F90EF88AEFE4}" srcOrd="0" destOrd="0" presId="urn:microsoft.com/office/officeart/2005/8/layout/hierarchy1"/>
    <dgm:cxn modelId="{E10DF41F-F7B7-4AF1-82BE-C8348690F638}" srcId="{A66B98B5-F7D0-4574-A41C-BA2032FA9E5C}" destId="{6CF2CEBA-D944-4E71-8481-E1E6465ACC7D}" srcOrd="1" destOrd="0" parTransId="{20C2670C-2C81-481A-A3D8-AF4CAF6E8904}" sibTransId="{C57F0D4D-C474-47C9-9950-9BF0ED734AE5}"/>
    <dgm:cxn modelId="{824D83D1-9EAA-4EB4-B406-15267C46D016}" type="presOf" srcId="{A958B7B0-9DAD-455F-9EB1-904D2407656E}" destId="{E8B1C23E-D6DF-4382-890E-BBC39A818C10}" srcOrd="0" destOrd="0" presId="urn:microsoft.com/office/officeart/2005/8/layout/hierarchy1"/>
    <dgm:cxn modelId="{50187603-022B-47E5-86D0-5CB7608A06F3}" type="presOf" srcId="{6CF2CEBA-D944-4E71-8481-E1E6465ACC7D}" destId="{5F9E71F0-257A-43E9-A1B2-9C9887B36665}" srcOrd="0" destOrd="0" presId="urn:microsoft.com/office/officeart/2005/8/layout/hierarchy1"/>
    <dgm:cxn modelId="{701C980D-A54B-44EB-B88C-72848E7984E1}" type="presOf" srcId="{2D835103-1725-435A-AA84-4ECDADB64FDE}" destId="{F86DF913-D5C3-4991-82C4-CDBB133D5C42}" srcOrd="0" destOrd="0" presId="urn:microsoft.com/office/officeart/2005/8/layout/hierarchy1"/>
    <dgm:cxn modelId="{144B0DFE-DFD2-4E01-943D-307B5A2D97A2}" type="presOf" srcId="{A66B98B5-F7D0-4574-A41C-BA2032FA9E5C}" destId="{A8BB6620-9323-464B-ABD8-D69D748346F8}" srcOrd="0" destOrd="0" presId="urn:microsoft.com/office/officeart/2005/8/layout/hierarchy1"/>
    <dgm:cxn modelId="{0BC8A5FF-014D-4440-B3FB-34A92C4ECCEC}" srcId="{3628247A-E4C9-44C0-A3C6-CB35B267781D}" destId="{A66B98B5-F7D0-4574-A41C-BA2032FA9E5C}" srcOrd="0" destOrd="0" parTransId="{B036F69D-D674-4A25-B857-5FFBB5FBB502}" sibTransId="{A482622E-8BC9-4F96-AEC5-3477066E2CA1}"/>
    <dgm:cxn modelId="{A2156B06-5995-439C-A41C-435D05C6987B}" type="presParOf" srcId="{E8B1C23E-D6DF-4382-890E-BBC39A818C10}" destId="{519DC421-12A4-436A-A988-48CAA8238794}" srcOrd="0" destOrd="0" presId="urn:microsoft.com/office/officeart/2005/8/layout/hierarchy1"/>
    <dgm:cxn modelId="{8218BAD1-F4F9-405C-A1B1-771BBCA0D970}" type="presParOf" srcId="{519DC421-12A4-436A-A988-48CAA8238794}" destId="{AB566948-EBA1-403C-B1B9-C04A9C804571}" srcOrd="0" destOrd="0" presId="urn:microsoft.com/office/officeart/2005/8/layout/hierarchy1"/>
    <dgm:cxn modelId="{900FF40B-41A8-4CA9-B9B2-16B39FC4B13D}" type="presParOf" srcId="{AB566948-EBA1-403C-B1B9-C04A9C804571}" destId="{41CF2AD7-A186-4FD9-A6F6-612071063CF7}" srcOrd="0" destOrd="0" presId="urn:microsoft.com/office/officeart/2005/8/layout/hierarchy1"/>
    <dgm:cxn modelId="{B03AAD9E-68AF-4E51-A35B-6D500CD9700C}" type="presParOf" srcId="{AB566948-EBA1-403C-B1B9-C04A9C804571}" destId="{7ED5DFA9-E7BA-4FB0-B3DB-D4902ACEC805}" srcOrd="1" destOrd="0" presId="urn:microsoft.com/office/officeart/2005/8/layout/hierarchy1"/>
    <dgm:cxn modelId="{AC9D5E4D-9EF2-437A-804B-9F37D0A25802}" type="presParOf" srcId="{519DC421-12A4-436A-A988-48CAA8238794}" destId="{86EF86F3-534B-4171-B3B3-EE8F32A600C2}" srcOrd="1" destOrd="0" presId="urn:microsoft.com/office/officeart/2005/8/layout/hierarchy1"/>
    <dgm:cxn modelId="{87440BA6-80A6-41E2-A4B0-468A8CE1FE10}" type="presParOf" srcId="{86EF86F3-534B-4171-B3B3-EE8F32A600C2}" destId="{0F9DED1B-47E0-48F7-B939-025E69930227}" srcOrd="0" destOrd="0" presId="urn:microsoft.com/office/officeart/2005/8/layout/hierarchy1"/>
    <dgm:cxn modelId="{AB161C0E-DC49-4C11-A96F-8AE292F66CAA}" type="presParOf" srcId="{86EF86F3-534B-4171-B3B3-EE8F32A600C2}" destId="{789EEF84-837E-49FF-8146-62545C37C3E6}" srcOrd="1" destOrd="0" presId="urn:microsoft.com/office/officeart/2005/8/layout/hierarchy1"/>
    <dgm:cxn modelId="{D7D93DDA-A30E-41C0-BA8A-6FBDE30ACF80}" type="presParOf" srcId="{789EEF84-837E-49FF-8146-62545C37C3E6}" destId="{970DD21A-A9AB-4C66-8B5F-376E5A4CF12A}" srcOrd="0" destOrd="0" presId="urn:microsoft.com/office/officeart/2005/8/layout/hierarchy1"/>
    <dgm:cxn modelId="{41353353-99DF-4234-A09E-ECEABDE4B328}" type="presParOf" srcId="{970DD21A-A9AB-4C66-8B5F-376E5A4CF12A}" destId="{106F94A7-5012-4503-9A17-5DE68FECEDC3}" srcOrd="0" destOrd="0" presId="urn:microsoft.com/office/officeart/2005/8/layout/hierarchy1"/>
    <dgm:cxn modelId="{CB77D1D0-8290-47E3-B9BF-1FF2910CCD94}" type="presParOf" srcId="{970DD21A-A9AB-4C66-8B5F-376E5A4CF12A}" destId="{A8BB6620-9323-464B-ABD8-D69D748346F8}" srcOrd="1" destOrd="0" presId="urn:microsoft.com/office/officeart/2005/8/layout/hierarchy1"/>
    <dgm:cxn modelId="{0E6D6491-B4EB-4974-AE95-1E47C0AF3687}" type="presParOf" srcId="{789EEF84-837E-49FF-8146-62545C37C3E6}" destId="{5E5CF60E-AB5F-4F25-9C58-74C7E52BB3E2}" srcOrd="1" destOrd="0" presId="urn:microsoft.com/office/officeart/2005/8/layout/hierarchy1"/>
    <dgm:cxn modelId="{899483EE-D683-4559-94DA-CB2B2CDD95A9}" type="presParOf" srcId="{5E5CF60E-AB5F-4F25-9C58-74C7E52BB3E2}" destId="{01D828BF-D307-4968-81BB-B5AC2BB13520}" srcOrd="0" destOrd="0" presId="urn:microsoft.com/office/officeart/2005/8/layout/hierarchy1"/>
    <dgm:cxn modelId="{61ABBF3D-1824-4E7F-8AFF-EEB754056A5A}" type="presParOf" srcId="{5E5CF60E-AB5F-4F25-9C58-74C7E52BB3E2}" destId="{49F83B41-31A8-4384-A1B8-7FD52DB2A7E4}" srcOrd="1" destOrd="0" presId="urn:microsoft.com/office/officeart/2005/8/layout/hierarchy1"/>
    <dgm:cxn modelId="{464375E1-508C-4EFC-A06C-0B4259ECA0C6}" type="presParOf" srcId="{49F83B41-31A8-4384-A1B8-7FD52DB2A7E4}" destId="{DA73E087-D4F6-4CAF-83E1-589E94BADF4D}" srcOrd="0" destOrd="0" presId="urn:microsoft.com/office/officeart/2005/8/layout/hierarchy1"/>
    <dgm:cxn modelId="{7034F36C-8A68-4F72-BCB7-D80F6411490F}" type="presParOf" srcId="{DA73E087-D4F6-4CAF-83E1-589E94BADF4D}" destId="{6D299C9D-84E7-4F43-882F-22BAA435EE52}" srcOrd="0" destOrd="0" presId="urn:microsoft.com/office/officeart/2005/8/layout/hierarchy1"/>
    <dgm:cxn modelId="{8A85F0F7-7481-40DE-A2FF-9A85924D2DEA}" type="presParOf" srcId="{DA73E087-D4F6-4CAF-83E1-589E94BADF4D}" destId="{F86DF913-D5C3-4991-82C4-CDBB133D5C42}" srcOrd="1" destOrd="0" presId="urn:microsoft.com/office/officeart/2005/8/layout/hierarchy1"/>
    <dgm:cxn modelId="{9D7CBFCF-B182-41BC-A3A7-A2D3012071C7}" type="presParOf" srcId="{49F83B41-31A8-4384-A1B8-7FD52DB2A7E4}" destId="{A50B356F-CD5F-4621-8DAA-270C03EF5372}" srcOrd="1" destOrd="0" presId="urn:microsoft.com/office/officeart/2005/8/layout/hierarchy1"/>
    <dgm:cxn modelId="{F691C3C1-D999-445B-B24B-247AADB33270}" type="presParOf" srcId="{5E5CF60E-AB5F-4F25-9C58-74C7E52BB3E2}" destId="{1A43CEAA-320C-43E3-910C-DB9EB5F2AF02}" srcOrd="2" destOrd="0" presId="urn:microsoft.com/office/officeart/2005/8/layout/hierarchy1"/>
    <dgm:cxn modelId="{2429987D-017D-4781-B6D8-75155150E71D}" type="presParOf" srcId="{5E5CF60E-AB5F-4F25-9C58-74C7E52BB3E2}" destId="{F702D6B3-80BF-425D-A18E-C844071B0607}" srcOrd="3" destOrd="0" presId="urn:microsoft.com/office/officeart/2005/8/layout/hierarchy1"/>
    <dgm:cxn modelId="{F7F5E60B-B6CB-4BA8-B856-B76BE9208356}" type="presParOf" srcId="{F702D6B3-80BF-425D-A18E-C844071B0607}" destId="{EC9F2C59-C780-49F3-8A87-687883D17F90}" srcOrd="0" destOrd="0" presId="urn:microsoft.com/office/officeart/2005/8/layout/hierarchy1"/>
    <dgm:cxn modelId="{2E231245-8B1A-406B-A640-41CFD3B9FD0B}" type="presParOf" srcId="{EC9F2C59-C780-49F3-8A87-687883D17F90}" destId="{9745A538-D260-4645-8D38-CBD7EE757E8B}" srcOrd="0" destOrd="0" presId="urn:microsoft.com/office/officeart/2005/8/layout/hierarchy1"/>
    <dgm:cxn modelId="{294D6FFE-A2C6-4189-B60C-67978C29CAAF}" type="presParOf" srcId="{EC9F2C59-C780-49F3-8A87-687883D17F90}" destId="{5F9E71F0-257A-43E9-A1B2-9C9887B36665}" srcOrd="1" destOrd="0" presId="urn:microsoft.com/office/officeart/2005/8/layout/hierarchy1"/>
    <dgm:cxn modelId="{61F56DCE-84FE-4700-B5FD-F0C164796C48}" type="presParOf" srcId="{F702D6B3-80BF-425D-A18E-C844071B0607}" destId="{709A0F06-ECD6-4674-8DE7-CB1802145923}" srcOrd="1" destOrd="0" presId="urn:microsoft.com/office/officeart/2005/8/layout/hierarchy1"/>
    <dgm:cxn modelId="{41663225-7624-4819-B028-785710FA2BA7}" type="presParOf" srcId="{86EF86F3-534B-4171-B3B3-EE8F32A600C2}" destId="{73B13858-0200-4AF8-8EEE-91A0D80F8A98}" srcOrd="2" destOrd="0" presId="urn:microsoft.com/office/officeart/2005/8/layout/hierarchy1"/>
    <dgm:cxn modelId="{0163A00E-06C1-4C3F-9E4E-6DC4DA016A51}" type="presParOf" srcId="{86EF86F3-534B-4171-B3B3-EE8F32A600C2}" destId="{B9366DEF-FD5F-426D-AAAF-38AC9B7A6455}" srcOrd="3" destOrd="0" presId="urn:microsoft.com/office/officeart/2005/8/layout/hierarchy1"/>
    <dgm:cxn modelId="{B00A5264-E841-4A20-A108-97CD4B6BABD3}" type="presParOf" srcId="{B9366DEF-FD5F-426D-AAAF-38AC9B7A6455}" destId="{4CF07E68-CB5B-4C76-8CEA-FA5FA38A5181}" srcOrd="0" destOrd="0" presId="urn:microsoft.com/office/officeart/2005/8/layout/hierarchy1"/>
    <dgm:cxn modelId="{33B19555-F523-4B39-82C3-D573AF96F9E2}" type="presParOf" srcId="{4CF07E68-CB5B-4C76-8CEA-FA5FA38A5181}" destId="{05730D75-3B5A-4F70-9701-0BCA25900DE1}" srcOrd="0" destOrd="0" presId="urn:microsoft.com/office/officeart/2005/8/layout/hierarchy1"/>
    <dgm:cxn modelId="{52EA615D-C24F-4F3B-9B74-A86D4912AE33}" type="presParOf" srcId="{4CF07E68-CB5B-4C76-8CEA-FA5FA38A5181}" destId="{079CC9ED-FE21-4C43-AA51-F90EF88AEFE4}" srcOrd="1" destOrd="0" presId="urn:microsoft.com/office/officeart/2005/8/layout/hierarchy1"/>
    <dgm:cxn modelId="{50520211-ED11-45A6-8FC9-D25253D92405}" type="presParOf" srcId="{B9366DEF-FD5F-426D-AAAF-38AC9B7A6455}" destId="{4E009B4F-8944-44EF-8390-2E98458A4830}" srcOrd="1" destOrd="0" presId="urn:microsoft.com/office/officeart/2005/8/layout/hierarchy1"/>
    <dgm:cxn modelId="{AD5C6E16-1F2A-4202-BBE0-5FB516697274}" type="presParOf" srcId="{4E009B4F-8944-44EF-8390-2E98458A4830}" destId="{8DCDA85E-A9CE-4E38-80A6-4806FD1326C4}" srcOrd="0" destOrd="0" presId="urn:microsoft.com/office/officeart/2005/8/layout/hierarchy1"/>
    <dgm:cxn modelId="{97C4C299-559B-4D2D-945C-E14E82324BDA}" type="presParOf" srcId="{4E009B4F-8944-44EF-8390-2E98458A4830}" destId="{503C3263-F18F-4627-9549-DFBD02597A63}" srcOrd="1" destOrd="0" presId="urn:microsoft.com/office/officeart/2005/8/layout/hierarchy1"/>
    <dgm:cxn modelId="{47A5B24A-ACEE-4D50-8806-B995DBDC777E}" type="presParOf" srcId="{503C3263-F18F-4627-9549-DFBD02597A63}" destId="{DA19834D-2A2C-4847-A5D9-330247F6A9AD}" srcOrd="0" destOrd="0" presId="urn:microsoft.com/office/officeart/2005/8/layout/hierarchy1"/>
    <dgm:cxn modelId="{DE3C9665-098E-4B0D-923D-A6ED5452FB1B}" type="presParOf" srcId="{DA19834D-2A2C-4847-A5D9-330247F6A9AD}" destId="{F738B4B3-FFEA-42D9-A17D-4EADBF8C475B}" srcOrd="0" destOrd="0" presId="urn:microsoft.com/office/officeart/2005/8/layout/hierarchy1"/>
    <dgm:cxn modelId="{74073831-7F6C-4010-8269-94E7D655475D}" type="presParOf" srcId="{DA19834D-2A2C-4847-A5D9-330247F6A9AD}" destId="{BBA926AB-0D1B-4CF5-9096-FACB95637352}" srcOrd="1" destOrd="0" presId="urn:microsoft.com/office/officeart/2005/8/layout/hierarchy1"/>
    <dgm:cxn modelId="{32ADEA8B-1BD2-4BCA-9B7F-DEE473863287}" type="presParOf" srcId="{503C3263-F18F-4627-9549-DFBD02597A63}" destId="{3F164BA5-B044-45B2-BEFF-181493F2DC9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73B96A5-B4DC-4B28-942D-24EFC1BAC900}" type="doc">
      <dgm:prSet loTypeId="urn:microsoft.com/office/officeart/2005/8/layout/hierarchy2" loCatId="hierarchy" qsTypeId="urn:microsoft.com/office/officeart/2005/8/quickstyle/simple2" qsCatId="simple" csTypeId="urn:microsoft.com/office/officeart/2005/8/colors/colorful3" csCatId="colorful" phldr="1"/>
      <dgm:spPr/>
      <dgm:t>
        <a:bodyPr/>
        <a:lstStyle/>
        <a:p>
          <a:endParaRPr lang="es-ES"/>
        </a:p>
      </dgm:t>
    </dgm:pt>
    <dgm:pt modelId="{197A450C-7F59-46A9-9EF3-39D1799D125B}">
      <dgm:prSet phldrT="[Texto]"/>
      <dgm:spPr/>
      <dgm:t>
        <a:bodyPr/>
        <a:lstStyle/>
        <a:p>
          <a:r>
            <a:rPr lang="es-ES_tradnl" b="1" u="sng" dirty="0" smtClean="0">
              <a:effectLst>
                <a:outerShdw blurRad="38100" dist="38100" dir="2700000" algn="tl">
                  <a:srgbClr val="000000">
                    <a:alpha val="43137"/>
                  </a:srgbClr>
                </a:outerShdw>
              </a:effectLst>
            </a:rPr>
            <a:t>Tipos de respuestas                  </a:t>
          </a:r>
          <a:r>
            <a:rPr lang="es-ES_tradnl" dirty="0" smtClean="0"/>
            <a:t>(</a:t>
          </a:r>
          <a:r>
            <a:rPr lang="es-ES_tradnl" b="1" u="sng" dirty="0" smtClean="0"/>
            <a:t>Art. 86.1*)</a:t>
          </a:r>
          <a:endParaRPr lang="es-ES" b="1" u="sng" dirty="0"/>
        </a:p>
      </dgm:t>
    </dgm:pt>
    <dgm:pt modelId="{745FCFED-3184-4572-899C-16DD2B641123}" type="parTrans" cxnId="{8267BDBC-FA8B-4816-A055-FEA09AAA8390}">
      <dgm:prSet/>
      <dgm:spPr/>
      <dgm:t>
        <a:bodyPr/>
        <a:lstStyle/>
        <a:p>
          <a:endParaRPr lang="es-ES"/>
        </a:p>
      </dgm:t>
    </dgm:pt>
    <dgm:pt modelId="{B4480D6F-9B30-45E2-A586-89753BCF0E64}" type="sibTrans" cxnId="{8267BDBC-FA8B-4816-A055-FEA09AAA8390}">
      <dgm:prSet/>
      <dgm:spPr/>
      <dgm:t>
        <a:bodyPr/>
        <a:lstStyle/>
        <a:p>
          <a:endParaRPr lang="es-ES"/>
        </a:p>
      </dgm:t>
    </dgm:pt>
    <dgm:pt modelId="{53740436-2255-4850-A6CB-3299E3C43669}">
      <dgm:prSet phldrT="[Texto]"/>
      <dgm:spPr/>
      <dgm:t>
        <a:bodyPr/>
        <a:lstStyle/>
        <a:p>
          <a:r>
            <a:rPr lang="es-ES_tradnl" dirty="0" smtClean="0"/>
            <a:t>Afirmativo Parcial             (Art. 86.1 II*)</a:t>
          </a:r>
          <a:endParaRPr lang="es-ES" dirty="0"/>
        </a:p>
      </dgm:t>
    </dgm:pt>
    <dgm:pt modelId="{3A1BE0CA-D4C7-4EC9-B15C-A417595C4F2B}" type="parTrans" cxnId="{E1FEFE40-6150-4ADA-85FA-96905DF61D3F}">
      <dgm:prSet/>
      <dgm:spPr/>
      <dgm:t>
        <a:bodyPr/>
        <a:lstStyle/>
        <a:p>
          <a:endParaRPr lang="es-ES"/>
        </a:p>
      </dgm:t>
    </dgm:pt>
    <dgm:pt modelId="{6E3C58BF-E29B-4CD4-B7AC-5C5B71E065C2}" type="sibTrans" cxnId="{E1FEFE40-6150-4ADA-85FA-96905DF61D3F}">
      <dgm:prSet/>
      <dgm:spPr/>
      <dgm:t>
        <a:bodyPr/>
        <a:lstStyle/>
        <a:p>
          <a:endParaRPr lang="es-ES"/>
        </a:p>
      </dgm:t>
    </dgm:pt>
    <dgm:pt modelId="{28B8CA6C-9A71-4962-B2D9-47CCA5C0EDA9}">
      <dgm:prSet phldrT="[Texto]"/>
      <dgm:spPr/>
      <dgm:t>
        <a:bodyPr/>
        <a:lstStyle/>
        <a:p>
          <a:r>
            <a:rPr lang="es-ES_tradnl" dirty="0" smtClean="0"/>
            <a:t>Por inexistencia</a:t>
          </a:r>
          <a:endParaRPr lang="es-ES" dirty="0"/>
        </a:p>
      </dgm:t>
    </dgm:pt>
    <dgm:pt modelId="{3FDEFA9C-E7B4-47C8-ADDC-19E28CFF44C4}" type="parTrans" cxnId="{DDEC1DB1-4763-44BB-86C6-48B577B5F416}">
      <dgm:prSet/>
      <dgm:spPr/>
      <dgm:t>
        <a:bodyPr/>
        <a:lstStyle/>
        <a:p>
          <a:endParaRPr lang="es-ES"/>
        </a:p>
      </dgm:t>
    </dgm:pt>
    <dgm:pt modelId="{E0958739-245F-4510-8E97-90460578542D}" type="sibTrans" cxnId="{DDEC1DB1-4763-44BB-86C6-48B577B5F416}">
      <dgm:prSet/>
      <dgm:spPr/>
      <dgm:t>
        <a:bodyPr/>
        <a:lstStyle/>
        <a:p>
          <a:endParaRPr lang="es-ES"/>
        </a:p>
      </dgm:t>
    </dgm:pt>
    <dgm:pt modelId="{F7B0C43F-5F7B-4728-B1D4-EC274D2BCD23}">
      <dgm:prSet phldrT="[Texto]"/>
      <dgm:spPr/>
      <dgm:t>
        <a:bodyPr/>
        <a:lstStyle/>
        <a:p>
          <a:r>
            <a:rPr lang="es-ES_tradnl" dirty="0" smtClean="0"/>
            <a:t>Por confidencialidad</a:t>
          </a:r>
          <a:endParaRPr lang="es-ES" dirty="0"/>
        </a:p>
      </dgm:t>
    </dgm:pt>
    <dgm:pt modelId="{D8360D2E-0741-4D01-AA30-228EF15038A2}" type="parTrans" cxnId="{91EF726F-C1FA-4AB3-98F0-5161A9185AA0}">
      <dgm:prSet/>
      <dgm:spPr/>
      <dgm:t>
        <a:bodyPr/>
        <a:lstStyle/>
        <a:p>
          <a:endParaRPr lang="es-ES"/>
        </a:p>
      </dgm:t>
    </dgm:pt>
    <dgm:pt modelId="{BB002343-C330-45AD-B17C-CFF4F110AA46}" type="sibTrans" cxnId="{91EF726F-C1FA-4AB3-98F0-5161A9185AA0}">
      <dgm:prSet/>
      <dgm:spPr/>
      <dgm:t>
        <a:bodyPr/>
        <a:lstStyle/>
        <a:p>
          <a:endParaRPr lang="es-ES"/>
        </a:p>
      </dgm:t>
    </dgm:pt>
    <dgm:pt modelId="{F603496B-C968-4F6E-A9B5-D8C051AC34E7}">
      <dgm:prSet phldrT="[Texto]"/>
      <dgm:spPr/>
      <dgm:t>
        <a:bodyPr/>
        <a:lstStyle/>
        <a:p>
          <a:r>
            <a:rPr lang="es-ES_tradnl" dirty="0" smtClean="0"/>
            <a:t>Negativo </a:t>
          </a:r>
        </a:p>
        <a:p>
          <a:r>
            <a:rPr lang="es-ES_tradnl" dirty="0" smtClean="0"/>
            <a:t>(Art. 86.1 III*)</a:t>
          </a:r>
          <a:endParaRPr lang="es-ES" dirty="0"/>
        </a:p>
      </dgm:t>
    </dgm:pt>
    <dgm:pt modelId="{072F00D5-7A51-41C4-A13E-DC3C4F71E993}" type="parTrans" cxnId="{7D9B2AC8-7363-445B-B840-DA663977893C}">
      <dgm:prSet/>
      <dgm:spPr/>
      <dgm:t>
        <a:bodyPr/>
        <a:lstStyle/>
        <a:p>
          <a:endParaRPr lang="es-ES"/>
        </a:p>
      </dgm:t>
    </dgm:pt>
    <dgm:pt modelId="{3DEB79FA-6ECA-4EC8-8576-5F1DB4F19EF0}" type="sibTrans" cxnId="{7D9B2AC8-7363-445B-B840-DA663977893C}">
      <dgm:prSet/>
      <dgm:spPr/>
      <dgm:t>
        <a:bodyPr/>
        <a:lstStyle/>
        <a:p>
          <a:endParaRPr lang="es-ES"/>
        </a:p>
      </dgm:t>
    </dgm:pt>
    <dgm:pt modelId="{F75CCA89-3860-4239-9D51-207365199A79}">
      <dgm:prSet phldrT="[Texto]"/>
      <dgm:spPr/>
      <dgm:t>
        <a:bodyPr/>
        <a:lstStyle/>
        <a:p>
          <a:r>
            <a:rPr lang="es-ES_tradnl" dirty="0" smtClean="0"/>
            <a:t>Por reserva</a:t>
          </a:r>
          <a:endParaRPr lang="es-ES" dirty="0"/>
        </a:p>
      </dgm:t>
    </dgm:pt>
    <dgm:pt modelId="{E91F5B97-F88E-45FD-AAA1-5EB3DEC9440D}" type="parTrans" cxnId="{82934ED3-94AB-4259-8979-7FF99594B26F}">
      <dgm:prSet/>
      <dgm:spPr/>
      <dgm:t>
        <a:bodyPr/>
        <a:lstStyle/>
        <a:p>
          <a:endParaRPr lang="es-ES"/>
        </a:p>
      </dgm:t>
    </dgm:pt>
    <dgm:pt modelId="{0599CAA2-FAD4-49C5-912E-0DF030879C6E}" type="sibTrans" cxnId="{82934ED3-94AB-4259-8979-7FF99594B26F}">
      <dgm:prSet/>
      <dgm:spPr/>
      <dgm:t>
        <a:bodyPr/>
        <a:lstStyle/>
        <a:p>
          <a:endParaRPr lang="es-ES"/>
        </a:p>
      </dgm:t>
    </dgm:pt>
    <dgm:pt modelId="{2E1ABA0D-7944-4032-955C-CC2043A612B7}">
      <dgm:prSet phldrT="[Texto]">
        <dgm:style>
          <a:lnRef idx="3">
            <a:schemeClr val="lt1"/>
          </a:lnRef>
          <a:fillRef idx="1">
            <a:schemeClr val="accent5"/>
          </a:fillRef>
          <a:effectRef idx="1">
            <a:schemeClr val="accent5"/>
          </a:effectRef>
          <a:fontRef idx="minor">
            <a:schemeClr val="lt1"/>
          </a:fontRef>
        </dgm:style>
      </dgm:prSet>
      <dgm:spPr/>
      <dgm:t>
        <a:bodyPr/>
        <a:lstStyle/>
        <a:p>
          <a:r>
            <a:rPr lang="es-ES_tradnl" dirty="0" smtClean="0"/>
            <a:t>Por confidencialidad</a:t>
          </a:r>
          <a:endParaRPr lang="es-ES" dirty="0"/>
        </a:p>
      </dgm:t>
    </dgm:pt>
    <dgm:pt modelId="{C877EACB-11D2-48D8-BC32-32EBD6865D71}" type="parTrans" cxnId="{5841BD97-06BE-4BEE-878A-CDE1A45BBFA7}">
      <dgm:prSet/>
      <dgm:spPr/>
      <dgm:t>
        <a:bodyPr/>
        <a:lstStyle/>
        <a:p>
          <a:endParaRPr lang="es-MX"/>
        </a:p>
      </dgm:t>
    </dgm:pt>
    <dgm:pt modelId="{DF61847A-B6D6-4D40-A4AE-394571953E0E}" type="sibTrans" cxnId="{5841BD97-06BE-4BEE-878A-CDE1A45BBFA7}">
      <dgm:prSet/>
      <dgm:spPr/>
      <dgm:t>
        <a:bodyPr/>
        <a:lstStyle/>
        <a:p>
          <a:endParaRPr lang="es-MX"/>
        </a:p>
      </dgm:t>
    </dgm:pt>
    <dgm:pt modelId="{D330A8F2-0C26-4854-915A-A05C8477BBC3}" type="pres">
      <dgm:prSet presAssocID="{173B96A5-B4DC-4B28-942D-24EFC1BAC900}" presName="diagram" presStyleCnt="0">
        <dgm:presLayoutVars>
          <dgm:chPref val="1"/>
          <dgm:dir/>
          <dgm:animOne val="branch"/>
          <dgm:animLvl val="lvl"/>
          <dgm:resizeHandles val="exact"/>
        </dgm:presLayoutVars>
      </dgm:prSet>
      <dgm:spPr/>
      <dgm:t>
        <a:bodyPr/>
        <a:lstStyle/>
        <a:p>
          <a:endParaRPr lang="es-ES"/>
        </a:p>
      </dgm:t>
    </dgm:pt>
    <dgm:pt modelId="{6B90C974-207F-459F-8E3D-B8F43C675089}" type="pres">
      <dgm:prSet presAssocID="{197A450C-7F59-46A9-9EF3-39D1799D125B}" presName="root1" presStyleCnt="0"/>
      <dgm:spPr/>
    </dgm:pt>
    <dgm:pt modelId="{7D6B4656-38EA-4711-8E69-F07CB286C66D}" type="pres">
      <dgm:prSet presAssocID="{197A450C-7F59-46A9-9EF3-39D1799D125B}" presName="LevelOneTextNode" presStyleLbl="node0" presStyleIdx="0" presStyleCnt="2" custScaleY="388350" custLinFactNeighborX="-53587" custLinFactNeighborY="7804">
        <dgm:presLayoutVars>
          <dgm:chPref val="3"/>
        </dgm:presLayoutVars>
      </dgm:prSet>
      <dgm:spPr/>
      <dgm:t>
        <a:bodyPr/>
        <a:lstStyle/>
        <a:p>
          <a:endParaRPr lang="es-ES"/>
        </a:p>
      </dgm:t>
    </dgm:pt>
    <dgm:pt modelId="{81B9A3CA-44F1-4B89-A7E3-AC5B4173AD27}" type="pres">
      <dgm:prSet presAssocID="{197A450C-7F59-46A9-9EF3-39D1799D125B}" presName="level2hierChild" presStyleCnt="0"/>
      <dgm:spPr/>
    </dgm:pt>
    <dgm:pt modelId="{1EA8D3ED-2C2B-4BBA-97B4-A339EAA134B5}" type="pres">
      <dgm:prSet presAssocID="{3A1BE0CA-D4C7-4EC9-B15C-A417595C4F2B}" presName="conn2-1" presStyleLbl="parChTrans1D2" presStyleIdx="0" presStyleCnt="2"/>
      <dgm:spPr/>
      <dgm:t>
        <a:bodyPr/>
        <a:lstStyle/>
        <a:p>
          <a:endParaRPr lang="es-ES"/>
        </a:p>
      </dgm:t>
    </dgm:pt>
    <dgm:pt modelId="{BF494CFF-272A-4DA0-AA29-C163873FBC87}" type="pres">
      <dgm:prSet presAssocID="{3A1BE0CA-D4C7-4EC9-B15C-A417595C4F2B}" presName="connTx" presStyleLbl="parChTrans1D2" presStyleIdx="0" presStyleCnt="2"/>
      <dgm:spPr/>
      <dgm:t>
        <a:bodyPr/>
        <a:lstStyle/>
        <a:p>
          <a:endParaRPr lang="es-ES"/>
        </a:p>
      </dgm:t>
    </dgm:pt>
    <dgm:pt modelId="{A261D6F2-1DFF-4544-90DB-D1C60DDF4DFF}" type="pres">
      <dgm:prSet presAssocID="{53740436-2255-4850-A6CB-3299E3C43669}" presName="root2" presStyleCnt="0"/>
      <dgm:spPr/>
    </dgm:pt>
    <dgm:pt modelId="{FDA1DA12-982C-43C5-8392-046EEB447B5B}" type="pres">
      <dgm:prSet presAssocID="{53740436-2255-4850-A6CB-3299E3C43669}" presName="LevelTwoTextNode" presStyleLbl="node2" presStyleIdx="0" presStyleCnt="2">
        <dgm:presLayoutVars>
          <dgm:chPref val="3"/>
        </dgm:presLayoutVars>
      </dgm:prSet>
      <dgm:spPr/>
      <dgm:t>
        <a:bodyPr/>
        <a:lstStyle/>
        <a:p>
          <a:endParaRPr lang="es-ES"/>
        </a:p>
      </dgm:t>
    </dgm:pt>
    <dgm:pt modelId="{A91D8589-1BCA-4E52-951B-E92FD5403350}" type="pres">
      <dgm:prSet presAssocID="{53740436-2255-4850-A6CB-3299E3C43669}" presName="level3hierChild" presStyleCnt="0"/>
      <dgm:spPr/>
    </dgm:pt>
    <dgm:pt modelId="{932F063D-D811-4E0B-891B-28135D308A04}" type="pres">
      <dgm:prSet presAssocID="{3FDEFA9C-E7B4-47C8-ADDC-19E28CFF44C4}" presName="conn2-1" presStyleLbl="parChTrans1D3" presStyleIdx="0" presStyleCnt="3"/>
      <dgm:spPr/>
      <dgm:t>
        <a:bodyPr/>
        <a:lstStyle/>
        <a:p>
          <a:endParaRPr lang="es-ES"/>
        </a:p>
      </dgm:t>
    </dgm:pt>
    <dgm:pt modelId="{CBCE51D2-E7F3-4A55-B813-BC1E0BFA1BB0}" type="pres">
      <dgm:prSet presAssocID="{3FDEFA9C-E7B4-47C8-ADDC-19E28CFF44C4}" presName="connTx" presStyleLbl="parChTrans1D3" presStyleIdx="0" presStyleCnt="3"/>
      <dgm:spPr/>
      <dgm:t>
        <a:bodyPr/>
        <a:lstStyle/>
        <a:p>
          <a:endParaRPr lang="es-ES"/>
        </a:p>
      </dgm:t>
    </dgm:pt>
    <dgm:pt modelId="{B3E3E9DE-7D95-477E-A397-CCD539CE2E49}" type="pres">
      <dgm:prSet presAssocID="{28B8CA6C-9A71-4962-B2D9-47CCA5C0EDA9}" presName="root2" presStyleCnt="0"/>
      <dgm:spPr/>
    </dgm:pt>
    <dgm:pt modelId="{0AB23DDA-9153-4DDC-A8B6-5AC0C8B7DB51}" type="pres">
      <dgm:prSet presAssocID="{28B8CA6C-9A71-4962-B2D9-47CCA5C0EDA9}" presName="LevelTwoTextNode" presStyleLbl="node3" presStyleIdx="0" presStyleCnt="3">
        <dgm:presLayoutVars>
          <dgm:chPref val="3"/>
        </dgm:presLayoutVars>
      </dgm:prSet>
      <dgm:spPr/>
      <dgm:t>
        <a:bodyPr/>
        <a:lstStyle/>
        <a:p>
          <a:endParaRPr lang="es-ES"/>
        </a:p>
      </dgm:t>
    </dgm:pt>
    <dgm:pt modelId="{B5F8D7A3-28E2-415B-936E-CA8928288C7F}" type="pres">
      <dgm:prSet presAssocID="{28B8CA6C-9A71-4962-B2D9-47CCA5C0EDA9}" presName="level3hierChild" presStyleCnt="0"/>
      <dgm:spPr/>
    </dgm:pt>
    <dgm:pt modelId="{EE54CA01-83F2-40AB-8C3A-CD2E6A7739F7}" type="pres">
      <dgm:prSet presAssocID="{D8360D2E-0741-4D01-AA30-228EF15038A2}" presName="conn2-1" presStyleLbl="parChTrans1D3" presStyleIdx="1" presStyleCnt="3"/>
      <dgm:spPr/>
      <dgm:t>
        <a:bodyPr/>
        <a:lstStyle/>
        <a:p>
          <a:endParaRPr lang="es-ES"/>
        </a:p>
      </dgm:t>
    </dgm:pt>
    <dgm:pt modelId="{0F88B793-7451-47FB-B6BA-FFD0D41D3511}" type="pres">
      <dgm:prSet presAssocID="{D8360D2E-0741-4D01-AA30-228EF15038A2}" presName="connTx" presStyleLbl="parChTrans1D3" presStyleIdx="1" presStyleCnt="3"/>
      <dgm:spPr/>
      <dgm:t>
        <a:bodyPr/>
        <a:lstStyle/>
        <a:p>
          <a:endParaRPr lang="es-ES"/>
        </a:p>
      </dgm:t>
    </dgm:pt>
    <dgm:pt modelId="{5CD1B5F5-1465-4DFE-AE57-47DB7CA4E77D}" type="pres">
      <dgm:prSet presAssocID="{F7B0C43F-5F7B-4728-B1D4-EC274D2BCD23}" presName="root2" presStyleCnt="0"/>
      <dgm:spPr/>
    </dgm:pt>
    <dgm:pt modelId="{D7001F39-E463-42E5-B53E-0D1C404D1182}" type="pres">
      <dgm:prSet presAssocID="{F7B0C43F-5F7B-4728-B1D4-EC274D2BCD23}" presName="LevelTwoTextNode" presStyleLbl="node3" presStyleIdx="1" presStyleCnt="3">
        <dgm:presLayoutVars>
          <dgm:chPref val="3"/>
        </dgm:presLayoutVars>
      </dgm:prSet>
      <dgm:spPr/>
      <dgm:t>
        <a:bodyPr/>
        <a:lstStyle/>
        <a:p>
          <a:endParaRPr lang="es-ES"/>
        </a:p>
      </dgm:t>
    </dgm:pt>
    <dgm:pt modelId="{772EF86C-3A46-4A70-AE73-19CB4848F262}" type="pres">
      <dgm:prSet presAssocID="{F7B0C43F-5F7B-4728-B1D4-EC274D2BCD23}" presName="level3hierChild" presStyleCnt="0"/>
      <dgm:spPr/>
    </dgm:pt>
    <dgm:pt modelId="{2E95E0EF-534B-4CD4-A012-A3A92412EF53}" type="pres">
      <dgm:prSet presAssocID="{072F00D5-7A51-41C4-A13E-DC3C4F71E993}" presName="conn2-1" presStyleLbl="parChTrans1D2" presStyleIdx="1" presStyleCnt="2"/>
      <dgm:spPr/>
      <dgm:t>
        <a:bodyPr/>
        <a:lstStyle/>
        <a:p>
          <a:endParaRPr lang="es-ES"/>
        </a:p>
      </dgm:t>
    </dgm:pt>
    <dgm:pt modelId="{C5284719-5E7F-451A-9409-B21A59BF1A4A}" type="pres">
      <dgm:prSet presAssocID="{072F00D5-7A51-41C4-A13E-DC3C4F71E993}" presName="connTx" presStyleLbl="parChTrans1D2" presStyleIdx="1" presStyleCnt="2"/>
      <dgm:spPr/>
      <dgm:t>
        <a:bodyPr/>
        <a:lstStyle/>
        <a:p>
          <a:endParaRPr lang="es-ES"/>
        </a:p>
      </dgm:t>
    </dgm:pt>
    <dgm:pt modelId="{73ECB0FB-8DE1-4EFF-B30C-C0E2D2098A68}" type="pres">
      <dgm:prSet presAssocID="{F603496B-C968-4F6E-A9B5-D8C051AC34E7}" presName="root2" presStyleCnt="0"/>
      <dgm:spPr/>
    </dgm:pt>
    <dgm:pt modelId="{2E28B966-5775-44C4-8BC5-A7FE18D1F1EE}" type="pres">
      <dgm:prSet presAssocID="{F603496B-C968-4F6E-A9B5-D8C051AC34E7}" presName="LevelTwoTextNode" presStyleLbl="node2" presStyleIdx="1" presStyleCnt="2" custLinFactNeighborX="-952" custLinFactNeighborY="50636">
        <dgm:presLayoutVars>
          <dgm:chPref val="3"/>
        </dgm:presLayoutVars>
      </dgm:prSet>
      <dgm:spPr/>
      <dgm:t>
        <a:bodyPr/>
        <a:lstStyle/>
        <a:p>
          <a:endParaRPr lang="es-ES"/>
        </a:p>
      </dgm:t>
    </dgm:pt>
    <dgm:pt modelId="{2BE18E5F-5262-4022-BBCE-177DCB298F59}" type="pres">
      <dgm:prSet presAssocID="{F603496B-C968-4F6E-A9B5-D8C051AC34E7}" presName="level3hierChild" presStyleCnt="0"/>
      <dgm:spPr/>
    </dgm:pt>
    <dgm:pt modelId="{C622ADF1-B523-4DD3-ABF7-FD1448390690}" type="pres">
      <dgm:prSet presAssocID="{E91F5B97-F88E-45FD-AAA1-5EB3DEC9440D}" presName="conn2-1" presStyleLbl="parChTrans1D3" presStyleIdx="2" presStyleCnt="3"/>
      <dgm:spPr/>
      <dgm:t>
        <a:bodyPr/>
        <a:lstStyle/>
        <a:p>
          <a:endParaRPr lang="es-ES"/>
        </a:p>
      </dgm:t>
    </dgm:pt>
    <dgm:pt modelId="{17E80DFF-9B0B-4694-A185-D37D6B8B077B}" type="pres">
      <dgm:prSet presAssocID="{E91F5B97-F88E-45FD-AAA1-5EB3DEC9440D}" presName="connTx" presStyleLbl="parChTrans1D3" presStyleIdx="2" presStyleCnt="3"/>
      <dgm:spPr/>
      <dgm:t>
        <a:bodyPr/>
        <a:lstStyle/>
        <a:p>
          <a:endParaRPr lang="es-ES"/>
        </a:p>
      </dgm:t>
    </dgm:pt>
    <dgm:pt modelId="{046B58B8-48DC-4067-A2E0-4033E60A3EE2}" type="pres">
      <dgm:prSet presAssocID="{F75CCA89-3860-4239-9D51-207365199A79}" presName="root2" presStyleCnt="0"/>
      <dgm:spPr/>
    </dgm:pt>
    <dgm:pt modelId="{6A804527-85A1-4C64-A49E-11F4F6C17FD2}" type="pres">
      <dgm:prSet presAssocID="{F75CCA89-3860-4239-9D51-207365199A79}" presName="LevelTwoTextNode" presStyleLbl="node3" presStyleIdx="2" presStyleCnt="3" custScaleY="64346" custLinFactNeighborX="158" custLinFactNeighborY="-3568">
        <dgm:presLayoutVars>
          <dgm:chPref val="3"/>
        </dgm:presLayoutVars>
      </dgm:prSet>
      <dgm:spPr/>
      <dgm:t>
        <a:bodyPr/>
        <a:lstStyle/>
        <a:p>
          <a:endParaRPr lang="es-ES"/>
        </a:p>
      </dgm:t>
    </dgm:pt>
    <dgm:pt modelId="{7B3551B4-5294-4F7E-83E7-C1420F285667}" type="pres">
      <dgm:prSet presAssocID="{F75CCA89-3860-4239-9D51-207365199A79}" presName="level3hierChild" presStyleCnt="0"/>
      <dgm:spPr/>
    </dgm:pt>
    <dgm:pt modelId="{98248E77-CD13-4003-8B69-BE68F13E0669}" type="pres">
      <dgm:prSet presAssocID="{2E1ABA0D-7944-4032-955C-CC2043A612B7}" presName="root1" presStyleCnt="0"/>
      <dgm:spPr/>
    </dgm:pt>
    <dgm:pt modelId="{7C02406A-A1DF-4EE4-8B67-8C968CE4D55F}" type="pres">
      <dgm:prSet presAssocID="{2E1ABA0D-7944-4032-955C-CC2043A612B7}" presName="LevelOneTextNode" presStyleLbl="node0" presStyleIdx="1" presStyleCnt="2" custLinFactX="100000" custLinFactNeighborX="172843" custLinFactNeighborY="-23497">
        <dgm:presLayoutVars>
          <dgm:chPref val="3"/>
        </dgm:presLayoutVars>
      </dgm:prSet>
      <dgm:spPr/>
      <dgm:t>
        <a:bodyPr/>
        <a:lstStyle/>
        <a:p>
          <a:endParaRPr lang="es-MX"/>
        </a:p>
      </dgm:t>
    </dgm:pt>
    <dgm:pt modelId="{4071D687-99B1-41DC-A620-1EE5D21E3997}" type="pres">
      <dgm:prSet presAssocID="{2E1ABA0D-7944-4032-955C-CC2043A612B7}" presName="level2hierChild" presStyleCnt="0"/>
      <dgm:spPr/>
    </dgm:pt>
  </dgm:ptLst>
  <dgm:cxnLst>
    <dgm:cxn modelId="{0AE1296C-352D-4760-B536-4C923F03C59D}" type="presOf" srcId="{3A1BE0CA-D4C7-4EC9-B15C-A417595C4F2B}" destId="{1EA8D3ED-2C2B-4BBA-97B4-A339EAA134B5}" srcOrd="0" destOrd="0" presId="urn:microsoft.com/office/officeart/2005/8/layout/hierarchy2"/>
    <dgm:cxn modelId="{A18FB3DD-18CD-4A46-A5C8-75285349365E}" type="presOf" srcId="{53740436-2255-4850-A6CB-3299E3C43669}" destId="{FDA1DA12-982C-43C5-8392-046EEB447B5B}" srcOrd="0" destOrd="0" presId="urn:microsoft.com/office/officeart/2005/8/layout/hierarchy2"/>
    <dgm:cxn modelId="{91EF726F-C1FA-4AB3-98F0-5161A9185AA0}" srcId="{53740436-2255-4850-A6CB-3299E3C43669}" destId="{F7B0C43F-5F7B-4728-B1D4-EC274D2BCD23}" srcOrd="1" destOrd="0" parTransId="{D8360D2E-0741-4D01-AA30-228EF15038A2}" sibTransId="{BB002343-C330-45AD-B17C-CFF4F110AA46}"/>
    <dgm:cxn modelId="{5841BD97-06BE-4BEE-878A-CDE1A45BBFA7}" srcId="{173B96A5-B4DC-4B28-942D-24EFC1BAC900}" destId="{2E1ABA0D-7944-4032-955C-CC2043A612B7}" srcOrd="1" destOrd="0" parTransId="{C877EACB-11D2-48D8-BC32-32EBD6865D71}" sibTransId="{DF61847A-B6D6-4D40-A4AE-394571953E0E}"/>
    <dgm:cxn modelId="{78E933F7-629F-476F-B09E-CE5BF931E971}" type="presOf" srcId="{E91F5B97-F88E-45FD-AAA1-5EB3DEC9440D}" destId="{17E80DFF-9B0B-4694-A185-D37D6B8B077B}" srcOrd="1" destOrd="0" presId="urn:microsoft.com/office/officeart/2005/8/layout/hierarchy2"/>
    <dgm:cxn modelId="{E1FEFE40-6150-4ADA-85FA-96905DF61D3F}" srcId="{197A450C-7F59-46A9-9EF3-39D1799D125B}" destId="{53740436-2255-4850-A6CB-3299E3C43669}" srcOrd="0" destOrd="0" parTransId="{3A1BE0CA-D4C7-4EC9-B15C-A417595C4F2B}" sibTransId="{6E3C58BF-E29B-4CD4-B7AC-5C5B71E065C2}"/>
    <dgm:cxn modelId="{055E1217-3D99-4A11-BD30-7295A2C371F0}" type="presOf" srcId="{072F00D5-7A51-41C4-A13E-DC3C4F71E993}" destId="{2E95E0EF-534B-4CD4-A012-A3A92412EF53}" srcOrd="0" destOrd="0" presId="urn:microsoft.com/office/officeart/2005/8/layout/hierarchy2"/>
    <dgm:cxn modelId="{63CB9F28-E782-4B0C-AB0A-783391900ED3}" type="presOf" srcId="{F603496B-C968-4F6E-A9B5-D8C051AC34E7}" destId="{2E28B966-5775-44C4-8BC5-A7FE18D1F1EE}" srcOrd="0" destOrd="0" presId="urn:microsoft.com/office/officeart/2005/8/layout/hierarchy2"/>
    <dgm:cxn modelId="{E6A67A6F-F600-4188-B286-A74E5A68FE07}" type="presOf" srcId="{173B96A5-B4DC-4B28-942D-24EFC1BAC900}" destId="{D330A8F2-0C26-4854-915A-A05C8477BBC3}" srcOrd="0" destOrd="0" presId="urn:microsoft.com/office/officeart/2005/8/layout/hierarchy2"/>
    <dgm:cxn modelId="{2EB10E84-AB8C-4F00-8EFC-CE78558B2196}" type="presOf" srcId="{3FDEFA9C-E7B4-47C8-ADDC-19E28CFF44C4}" destId="{CBCE51D2-E7F3-4A55-B813-BC1E0BFA1BB0}" srcOrd="1" destOrd="0" presId="urn:microsoft.com/office/officeart/2005/8/layout/hierarchy2"/>
    <dgm:cxn modelId="{2E80D01F-7C9D-478E-947D-4FFDDD9764C9}" type="presOf" srcId="{F7B0C43F-5F7B-4728-B1D4-EC274D2BCD23}" destId="{D7001F39-E463-42E5-B53E-0D1C404D1182}" srcOrd="0" destOrd="0" presId="urn:microsoft.com/office/officeart/2005/8/layout/hierarchy2"/>
    <dgm:cxn modelId="{0A375ED8-1EB9-4D61-8703-3EBF2F899800}" type="presOf" srcId="{28B8CA6C-9A71-4962-B2D9-47CCA5C0EDA9}" destId="{0AB23DDA-9153-4DDC-A8B6-5AC0C8B7DB51}" srcOrd="0" destOrd="0" presId="urn:microsoft.com/office/officeart/2005/8/layout/hierarchy2"/>
    <dgm:cxn modelId="{4FEB76FE-FF10-423C-9D7D-00EC18E4A126}" type="presOf" srcId="{E91F5B97-F88E-45FD-AAA1-5EB3DEC9440D}" destId="{C622ADF1-B523-4DD3-ABF7-FD1448390690}" srcOrd="0" destOrd="0" presId="urn:microsoft.com/office/officeart/2005/8/layout/hierarchy2"/>
    <dgm:cxn modelId="{DDEC1DB1-4763-44BB-86C6-48B577B5F416}" srcId="{53740436-2255-4850-A6CB-3299E3C43669}" destId="{28B8CA6C-9A71-4962-B2D9-47CCA5C0EDA9}" srcOrd="0" destOrd="0" parTransId="{3FDEFA9C-E7B4-47C8-ADDC-19E28CFF44C4}" sibTransId="{E0958739-245F-4510-8E97-90460578542D}"/>
    <dgm:cxn modelId="{88EC8A89-D9AA-4735-942A-8CE34EA7991F}" type="presOf" srcId="{197A450C-7F59-46A9-9EF3-39D1799D125B}" destId="{7D6B4656-38EA-4711-8E69-F07CB286C66D}" srcOrd="0" destOrd="0" presId="urn:microsoft.com/office/officeart/2005/8/layout/hierarchy2"/>
    <dgm:cxn modelId="{82934ED3-94AB-4259-8979-7FF99594B26F}" srcId="{F603496B-C968-4F6E-A9B5-D8C051AC34E7}" destId="{F75CCA89-3860-4239-9D51-207365199A79}" srcOrd="0" destOrd="0" parTransId="{E91F5B97-F88E-45FD-AAA1-5EB3DEC9440D}" sibTransId="{0599CAA2-FAD4-49C5-912E-0DF030879C6E}"/>
    <dgm:cxn modelId="{8267BDBC-FA8B-4816-A055-FEA09AAA8390}" srcId="{173B96A5-B4DC-4B28-942D-24EFC1BAC900}" destId="{197A450C-7F59-46A9-9EF3-39D1799D125B}" srcOrd="0" destOrd="0" parTransId="{745FCFED-3184-4572-899C-16DD2B641123}" sibTransId="{B4480D6F-9B30-45E2-A586-89753BCF0E64}"/>
    <dgm:cxn modelId="{964629EF-49DA-4E54-B28E-C3474C146E8E}" type="presOf" srcId="{F75CCA89-3860-4239-9D51-207365199A79}" destId="{6A804527-85A1-4C64-A49E-11F4F6C17FD2}" srcOrd="0" destOrd="0" presId="urn:microsoft.com/office/officeart/2005/8/layout/hierarchy2"/>
    <dgm:cxn modelId="{1E7020DC-27D4-4118-9516-29A0082467C2}" type="presOf" srcId="{D8360D2E-0741-4D01-AA30-228EF15038A2}" destId="{0F88B793-7451-47FB-B6BA-FFD0D41D3511}" srcOrd="1" destOrd="0" presId="urn:microsoft.com/office/officeart/2005/8/layout/hierarchy2"/>
    <dgm:cxn modelId="{52C60825-4C1C-446B-9DBE-E316EACD56F2}" type="presOf" srcId="{3FDEFA9C-E7B4-47C8-ADDC-19E28CFF44C4}" destId="{932F063D-D811-4E0B-891B-28135D308A04}" srcOrd="0" destOrd="0" presId="urn:microsoft.com/office/officeart/2005/8/layout/hierarchy2"/>
    <dgm:cxn modelId="{CB90B8AA-29C9-41A0-9F99-2656D58D27A0}" type="presOf" srcId="{2E1ABA0D-7944-4032-955C-CC2043A612B7}" destId="{7C02406A-A1DF-4EE4-8B67-8C968CE4D55F}" srcOrd="0" destOrd="0" presId="urn:microsoft.com/office/officeart/2005/8/layout/hierarchy2"/>
    <dgm:cxn modelId="{44041067-C881-4A26-A231-E0EAAC3A6C0B}" type="presOf" srcId="{072F00D5-7A51-41C4-A13E-DC3C4F71E993}" destId="{C5284719-5E7F-451A-9409-B21A59BF1A4A}" srcOrd="1" destOrd="0" presId="urn:microsoft.com/office/officeart/2005/8/layout/hierarchy2"/>
    <dgm:cxn modelId="{BE8C2798-8BE3-471D-9DFF-F9D353822116}" type="presOf" srcId="{3A1BE0CA-D4C7-4EC9-B15C-A417595C4F2B}" destId="{BF494CFF-272A-4DA0-AA29-C163873FBC87}" srcOrd="1" destOrd="0" presId="urn:microsoft.com/office/officeart/2005/8/layout/hierarchy2"/>
    <dgm:cxn modelId="{3329CEC4-14EE-4AB5-8E9A-8375A7B736B9}" type="presOf" srcId="{D8360D2E-0741-4D01-AA30-228EF15038A2}" destId="{EE54CA01-83F2-40AB-8C3A-CD2E6A7739F7}" srcOrd="0" destOrd="0" presId="urn:microsoft.com/office/officeart/2005/8/layout/hierarchy2"/>
    <dgm:cxn modelId="{7D9B2AC8-7363-445B-B840-DA663977893C}" srcId="{197A450C-7F59-46A9-9EF3-39D1799D125B}" destId="{F603496B-C968-4F6E-A9B5-D8C051AC34E7}" srcOrd="1" destOrd="0" parTransId="{072F00D5-7A51-41C4-A13E-DC3C4F71E993}" sibTransId="{3DEB79FA-6ECA-4EC8-8576-5F1DB4F19EF0}"/>
    <dgm:cxn modelId="{4DD8323F-1B01-4939-A4B3-1188B4C7EDA7}" type="presParOf" srcId="{D330A8F2-0C26-4854-915A-A05C8477BBC3}" destId="{6B90C974-207F-459F-8E3D-B8F43C675089}" srcOrd="0" destOrd="0" presId="urn:microsoft.com/office/officeart/2005/8/layout/hierarchy2"/>
    <dgm:cxn modelId="{A01FBBA2-9558-40C0-B649-0F96F9290C2B}" type="presParOf" srcId="{6B90C974-207F-459F-8E3D-B8F43C675089}" destId="{7D6B4656-38EA-4711-8E69-F07CB286C66D}" srcOrd="0" destOrd="0" presId="urn:microsoft.com/office/officeart/2005/8/layout/hierarchy2"/>
    <dgm:cxn modelId="{AED278CF-7650-47F9-A480-A06B49FA5079}" type="presParOf" srcId="{6B90C974-207F-459F-8E3D-B8F43C675089}" destId="{81B9A3CA-44F1-4B89-A7E3-AC5B4173AD27}" srcOrd="1" destOrd="0" presId="urn:microsoft.com/office/officeart/2005/8/layout/hierarchy2"/>
    <dgm:cxn modelId="{7CCF4762-8E40-4C78-A5EC-89A9C3213C7D}" type="presParOf" srcId="{81B9A3CA-44F1-4B89-A7E3-AC5B4173AD27}" destId="{1EA8D3ED-2C2B-4BBA-97B4-A339EAA134B5}" srcOrd="0" destOrd="0" presId="urn:microsoft.com/office/officeart/2005/8/layout/hierarchy2"/>
    <dgm:cxn modelId="{7C3AA0F2-5B7C-4239-81D5-A33ECE12975C}" type="presParOf" srcId="{1EA8D3ED-2C2B-4BBA-97B4-A339EAA134B5}" destId="{BF494CFF-272A-4DA0-AA29-C163873FBC87}" srcOrd="0" destOrd="0" presId="urn:microsoft.com/office/officeart/2005/8/layout/hierarchy2"/>
    <dgm:cxn modelId="{5A35ED3B-DFB4-4121-923C-43AD2558C6C2}" type="presParOf" srcId="{81B9A3CA-44F1-4B89-A7E3-AC5B4173AD27}" destId="{A261D6F2-1DFF-4544-90DB-D1C60DDF4DFF}" srcOrd="1" destOrd="0" presId="urn:microsoft.com/office/officeart/2005/8/layout/hierarchy2"/>
    <dgm:cxn modelId="{2DD5F552-4EBD-4186-AADA-2B77829CCA12}" type="presParOf" srcId="{A261D6F2-1DFF-4544-90DB-D1C60DDF4DFF}" destId="{FDA1DA12-982C-43C5-8392-046EEB447B5B}" srcOrd="0" destOrd="0" presId="urn:microsoft.com/office/officeart/2005/8/layout/hierarchy2"/>
    <dgm:cxn modelId="{A75DA328-2398-4BCE-A193-49E2255F57F9}" type="presParOf" srcId="{A261D6F2-1DFF-4544-90DB-D1C60DDF4DFF}" destId="{A91D8589-1BCA-4E52-951B-E92FD5403350}" srcOrd="1" destOrd="0" presId="urn:microsoft.com/office/officeart/2005/8/layout/hierarchy2"/>
    <dgm:cxn modelId="{F36B1EE2-BEE5-4265-8199-DFCB7FB15F67}" type="presParOf" srcId="{A91D8589-1BCA-4E52-951B-E92FD5403350}" destId="{932F063D-D811-4E0B-891B-28135D308A04}" srcOrd="0" destOrd="0" presId="urn:microsoft.com/office/officeart/2005/8/layout/hierarchy2"/>
    <dgm:cxn modelId="{7838843E-A9C5-4686-A5A0-B9DD87BFD7D6}" type="presParOf" srcId="{932F063D-D811-4E0B-891B-28135D308A04}" destId="{CBCE51D2-E7F3-4A55-B813-BC1E0BFA1BB0}" srcOrd="0" destOrd="0" presId="urn:microsoft.com/office/officeart/2005/8/layout/hierarchy2"/>
    <dgm:cxn modelId="{832295B0-E47A-46AF-854A-031F9B245A33}" type="presParOf" srcId="{A91D8589-1BCA-4E52-951B-E92FD5403350}" destId="{B3E3E9DE-7D95-477E-A397-CCD539CE2E49}" srcOrd="1" destOrd="0" presId="urn:microsoft.com/office/officeart/2005/8/layout/hierarchy2"/>
    <dgm:cxn modelId="{97A76A1D-1292-464D-AFF6-A8ABAF75C7B9}" type="presParOf" srcId="{B3E3E9DE-7D95-477E-A397-CCD539CE2E49}" destId="{0AB23DDA-9153-4DDC-A8B6-5AC0C8B7DB51}" srcOrd="0" destOrd="0" presId="urn:microsoft.com/office/officeart/2005/8/layout/hierarchy2"/>
    <dgm:cxn modelId="{32019BF7-291A-4C0E-8D62-2E0B8FD104CE}" type="presParOf" srcId="{B3E3E9DE-7D95-477E-A397-CCD539CE2E49}" destId="{B5F8D7A3-28E2-415B-936E-CA8928288C7F}" srcOrd="1" destOrd="0" presId="urn:microsoft.com/office/officeart/2005/8/layout/hierarchy2"/>
    <dgm:cxn modelId="{8936AF85-1765-4491-927F-533B5A43EE93}" type="presParOf" srcId="{A91D8589-1BCA-4E52-951B-E92FD5403350}" destId="{EE54CA01-83F2-40AB-8C3A-CD2E6A7739F7}" srcOrd="2" destOrd="0" presId="urn:microsoft.com/office/officeart/2005/8/layout/hierarchy2"/>
    <dgm:cxn modelId="{103FE3DD-2C63-4F32-BB8E-FFA755BF3DF1}" type="presParOf" srcId="{EE54CA01-83F2-40AB-8C3A-CD2E6A7739F7}" destId="{0F88B793-7451-47FB-B6BA-FFD0D41D3511}" srcOrd="0" destOrd="0" presId="urn:microsoft.com/office/officeart/2005/8/layout/hierarchy2"/>
    <dgm:cxn modelId="{7E9700BF-8518-4BCE-81D6-761316D5C528}" type="presParOf" srcId="{A91D8589-1BCA-4E52-951B-E92FD5403350}" destId="{5CD1B5F5-1465-4DFE-AE57-47DB7CA4E77D}" srcOrd="3" destOrd="0" presId="urn:microsoft.com/office/officeart/2005/8/layout/hierarchy2"/>
    <dgm:cxn modelId="{12EB0DD5-5077-431A-9B8B-4B9DF9EC118A}" type="presParOf" srcId="{5CD1B5F5-1465-4DFE-AE57-47DB7CA4E77D}" destId="{D7001F39-E463-42E5-B53E-0D1C404D1182}" srcOrd="0" destOrd="0" presId="urn:microsoft.com/office/officeart/2005/8/layout/hierarchy2"/>
    <dgm:cxn modelId="{A85E2092-A896-4099-A67B-6CD464E1E057}" type="presParOf" srcId="{5CD1B5F5-1465-4DFE-AE57-47DB7CA4E77D}" destId="{772EF86C-3A46-4A70-AE73-19CB4848F262}" srcOrd="1" destOrd="0" presId="urn:microsoft.com/office/officeart/2005/8/layout/hierarchy2"/>
    <dgm:cxn modelId="{ABF624E8-DB96-4E45-8EAE-C4637EBC72F0}" type="presParOf" srcId="{81B9A3CA-44F1-4B89-A7E3-AC5B4173AD27}" destId="{2E95E0EF-534B-4CD4-A012-A3A92412EF53}" srcOrd="2" destOrd="0" presId="urn:microsoft.com/office/officeart/2005/8/layout/hierarchy2"/>
    <dgm:cxn modelId="{FEFD3A5F-8019-4A0F-AEF1-2AEEDB25C66D}" type="presParOf" srcId="{2E95E0EF-534B-4CD4-A012-A3A92412EF53}" destId="{C5284719-5E7F-451A-9409-B21A59BF1A4A}" srcOrd="0" destOrd="0" presId="urn:microsoft.com/office/officeart/2005/8/layout/hierarchy2"/>
    <dgm:cxn modelId="{5CF45933-8C5A-48EA-87FE-170F820C4244}" type="presParOf" srcId="{81B9A3CA-44F1-4B89-A7E3-AC5B4173AD27}" destId="{73ECB0FB-8DE1-4EFF-B30C-C0E2D2098A68}" srcOrd="3" destOrd="0" presId="urn:microsoft.com/office/officeart/2005/8/layout/hierarchy2"/>
    <dgm:cxn modelId="{723D58FA-7FA8-4827-9D24-71FFCBBF2A1B}" type="presParOf" srcId="{73ECB0FB-8DE1-4EFF-B30C-C0E2D2098A68}" destId="{2E28B966-5775-44C4-8BC5-A7FE18D1F1EE}" srcOrd="0" destOrd="0" presId="urn:microsoft.com/office/officeart/2005/8/layout/hierarchy2"/>
    <dgm:cxn modelId="{81A41AB8-6DA3-403C-910A-88166955DBEB}" type="presParOf" srcId="{73ECB0FB-8DE1-4EFF-B30C-C0E2D2098A68}" destId="{2BE18E5F-5262-4022-BBCE-177DCB298F59}" srcOrd="1" destOrd="0" presId="urn:microsoft.com/office/officeart/2005/8/layout/hierarchy2"/>
    <dgm:cxn modelId="{445F3183-5C15-464D-A370-8CDF4AC9FD4D}" type="presParOf" srcId="{2BE18E5F-5262-4022-BBCE-177DCB298F59}" destId="{C622ADF1-B523-4DD3-ABF7-FD1448390690}" srcOrd="0" destOrd="0" presId="urn:microsoft.com/office/officeart/2005/8/layout/hierarchy2"/>
    <dgm:cxn modelId="{2E85EFCF-01DF-4F75-A0D3-A25FEC279C76}" type="presParOf" srcId="{C622ADF1-B523-4DD3-ABF7-FD1448390690}" destId="{17E80DFF-9B0B-4694-A185-D37D6B8B077B}" srcOrd="0" destOrd="0" presId="urn:microsoft.com/office/officeart/2005/8/layout/hierarchy2"/>
    <dgm:cxn modelId="{B6DE3A69-115A-4D6A-86F1-286473452CE6}" type="presParOf" srcId="{2BE18E5F-5262-4022-BBCE-177DCB298F59}" destId="{046B58B8-48DC-4067-A2E0-4033E60A3EE2}" srcOrd="1" destOrd="0" presId="urn:microsoft.com/office/officeart/2005/8/layout/hierarchy2"/>
    <dgm:cxn modelId="{9FFC616D-3419-4E65-9A04-B290460CE7DE}" type="presParOf" srcId="{046B58B8-48DC-4067-A2E0-4033E60A3EE2}" destId="{6A804527-85A1-4C64-A49E-11F4F6C17FD2}" srcOrd="0" destOrd="0" presId="urn:microsoft.com/office/officeart/2005/8/layout/hierarchy2"/>
    <dgm:cxn modelId="{F9FB833F-9675-46C9-B5F8-2BF028F62091}" type="presParOf" srcId="{046B58B8-48DC-4067-A2E0-4033E60A3EE2}" destId="{7B3551B4-5294-4F7E-83E7-C1420F285667}" srcOrd="1" destOrd="0" presId="urn:microsoft.com/office/officeart/2005/8/layout/hierarchy2"/>
    <dgm:cxn modelId="{942E67F9-92AA-41DA-9FA7-A0A2B2F8F69B}" type="presParOf" srcId="{D330A8F2-0C26-4854-915A-A05C8477BBC3}" destId="{98248E77-CD13-4003-8B69-BE68F13E0669}" srcOrd="1" destOrd="0" presId="urn:microsoft.com/office/officeart/2005/8/layout/hierarchy2"/>
    <dgm:cxn modelId="{A13D11F3-95C6-4DB5-9F48-7D7591019DA2}" type="presParOf" srcId="{98248E77-CD13-4003-8B69-BE68F13E0669}" destId="{7C02406A-A1DF-4EE4-8B67-8C968CE4D55F}" srcOrd="0" destOrd="0" presId="urn:microsoft.com/office/officeart/2005/8/layout/hierarchy2"/>
    <dgm:cxn modelId="{5FDCD04A-092D-459E-AB39-DFCF23D2F92B}" type="presParOf" srcId="{98248E77-CD13-4003-8B69-BE68F13E0669}" destId="{4071D687-99B1-41DC-A620-1EE5D21E399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DFD42B9F-5A31-47F2-A2F4-53362FD948D0}" type="doc">
      <dgm:prSet loTypeId="urn:microsoft.com/office/officeart/2005/8/layout/bProcess4" loCatId="process" qsTypeId="urn:microsoft.com/office/officeart/2005/8/quickstyle/3d2" qsCatId="3D" csTypeId="urn:microsoft.com/office/officeart/2005/8/colors/colorful5" csCatId="colorful" phldr="1"/>
      <dgm:spPr/>
      <dgm:t>
        <a:bodyPr/>
        <a:lstStyle/>
        <a:p>
          <a:endParaRPr lang="es-ES"/>
        </a:p>
      </dgm:t>
    </dgm:pt>
    <dgm:pt modelId="{D46C2C85-267E-47FF-98C1-4A55724A5384}">
      <dgm:prSet phldrT="[Texto]" custT="1"/>
      <dgm:spPr/>
      <dgm:t>
        <a:bodyPr/>
        <a:lstStyle/>
        <a:p>
          <a:r>
            <a:rPr lang="es-ES_tradnl" sz="2000" dirty="0" smtClean="0">
              <a:solidFill>
                <a:schemeClr val="tx1"/>
              </a:solidFill>
            </a:rPr>
            <a:t>Nombre del área que  responde a la solicitud</a:t>
          </a:r>
          <a:endParaRPr lang="es-ES" sz="2000" dirty="0">
            <a:solidFill>
              <a:schemeClr val="tx1"/>
            </a:solidFill>
          </a:endParaRPr>
        </a:p>
      </dgm:t>
    </dgm:pt>
    <dgm:pt modelId="{DF9BD78C-1324-4D9F-B4DA-33EFBF664DA8}" type="parTrans" cxnId="{F765921C-3DF9-4FAA-82F0-73F42C1E5155}">
      <dgm:prSet/>
      <dgm:spPr/>
      <dgm:t>
        <a:bodyPr/>
        <a:lstStyle/>
        <a:p>
          <a:endParaRPr lang="es-ES">
            <a:solidFill>
              <a:schemeClr val="tx1"/>
            </a:solidFill>
          </a:endParaRPr>
        </a:p>
      </dgm:t>
    </dgm:pt>
    <dgm:pt modelId="{2CB2E3DF-7B84-4D65-9CB6-11A1CEA63E6F}" type="sibTrans" cxnId="{F765921C-3DF9-4FAA-82F0-73F42C1E5155}">
      <dgm:prSet/>
      <dgm:spPr/>
      <dgm:t>
        <a:bodyPr/>
        <a:lstStyle/>
        <a:p>
          <a:endParaRPr lang="es-ES">
            <a:solidFill>
              <a:schemeClr val="tx1"/>
            </a:solidFill>
          </a:endParaRPr>
        </a:p>
      </dgm:t>
    </dgm:pt>
    <dgm:pt modelId="{02A56A25-0341-4F60-98FB-402A3FFAD1D9}">
      <dgm:prSet phldrT="[Texto]" custT="1"/>
      <dgm:spPr/>
      <dgm:t>
        <a:bodyPr/>
        <a:lstStyle/>
        <a:p>
          <a:r>
            <a:rPr lang="es-ES_tradnl" sz="2000" dirty="0" smtClean="0">
              <a:solidFill>
                <a:schemeClr val="tx1"/>
              </a:solidFill>
            </a:rPr>
            <a:t>Número del expediente de la solicitud</a:t>
          </a:r>
          <a:endParaRPr lang="es-ES" sz="2000" dirty="0">
            <a:solidFill>
              <a:schemeClr val="tx1"/>
            </a:solidFill>
          </a:endParaRPr>
        </a:p>
      </dgm:t>
    </dgm:pt>
    <dgm:pt modelId="{F95CE57C-F3BD-40D9-9E86-DA7AC80878DE}" type="parTrans" cxnId="{DAF39910-77F5-45D7-8DF0-68D75DFC05A2}">
      <dgm:prSet/>
      <dgm:spPr/>
      <dgm:t>
        <a:bodyPr/>
        <a:lstStyle/>
        <a:p>
          <a:endParaRPr lang="es-ES">
            <a:solidFill>
              <a:schemeClr val="tx1"/>
            </a:solidFill>
          </a:endParaRPr>
        </a:p>
      </dgm:t>
    </dgm:pt>
    <dgm:pt modelId="{D001BFDE-7743-4B7C-A15F-1B7B393DFEED}" type="sibTrans" cxnId="{DAF39910-77F5-45D7-8DF0-68D75DFC05A2}">
      <dgm:prSet/>
      <dgm:spPr/>
      <dgm:t>
        <a:bodyPr/>
        <a:lstStyle/>
        <a:p>
          <a:endParaRPr lang="es-ES">
            <a:solidFill>
              <a:schemeClr val="tx1"/>
            </a:solidFill>
          </a:endParaRPr>
        </a:p>
      </dgm:t>
    </dgm:pt>
    <dgm:pt modelId="{292C27E6-50FE-482D-B0BC-F3BC73054DD4}">
      <dgm:prSet phldrT="[Texto]" custT="1"/>
      <dgm:spPr/>
      <dgm:t>
        <a:bodyPr/>
        <a:lstStyle/>
        <a:p>
          <a:r>
            <a:rPr lang="es-ES_tradnl" sz="2000" dirty="0" smtClean="0">
              <a:solidFill>
                <a:schemeClr val="tx1"/>
              </a:solidFill>
            </a:rPr>
            <a:t>Datos de la solicitud, </a:t>
          </a:r>
          <a:r>
            <a:rPr lang="es-ES_tradnl" sz="2000" b="1" u="sng" dirty="0" smtClean="0">
              <a:solidFill>
                <a:schemeClr val="tx1"/>
              </a:solidFill>
            </a:rPr>
            <a:t>omitiendo o testando el nombre del solicitante</a:t>
          </a:r>
          <a:endParaRPr lang="es-ES" sz="2000" b="1" u="sng" dirty="0">
            <a:solidFill>
              <a:schemeClr val="tx1"/>
            </a:solidFill>
          </a:endParaRPr>
        </a:p>
      </dgm:t>
    </dgm:pt>
    <dgm:pt modelId="{D8FB9810-972C-4D34-82C1-E83833F41F92}" type="parTrans" cxnId="{2C5167FE-4280-41C8-B51D-0F30B26AF796}">
      <dgm:prSet/>
      <dgm:spPr/>
      <dgm:t>
        <a:bodyPr/>
        <a:lstStyle/>
        <a:p>
          <a:endParaRPr lang="es-ES">
            <a:solidFill>
              <a:schemeClr val="tx1"/>
            </a:solidFill>
          </a:endParaRPr>
        </a:p>
      </dgm:t>
    </dgm:pt>
    <dgm:pt modelId="{5C0D5C0A-0C16-4270-AF41-D397DF824C21}" type="sibTrans" cxnId="{2C5167FE-4280-41C8-B51D-0F30B26AF796}">
      <dgm:prSet/>
      <dgm:spPr/>
      <dgm:t>
        <a:bodyPr/>
        <a:lstStyle/>
        <a:p>
          <a:endParaRPr lang="es-ES">
            <a:solidFill>
              <a:schemeClr val="tx1"/>
            </a:solidFill>
          </a:endParaRPr>
        </a:p>
      </dgm:t>
    </dgm:pt>
    <dgm:pt modelId="{41E588E8-B9C4-45E3-908D-BA4497C283BE}">
      <dgm:prSet phldrT="[Texto]" custT="1"/>
      <dgm:spPr/>
      <dgm:t>
        <a:bodyPr/>
        <a:lstStyle/>
        <a:p>
          <a:r>
            <a:rPr lang="es-ES" sz="2000" dirty="0" smtClean="0">
              <a:solidFill>
                <a:schemeClr val="tx1"/>
              </a:solidFill>
            </a:rPr>
            <a:t> Lugar, fecha, nombre y firma de quien resuelve. </a:t>
          </a:r>
          <a:endParaRPr lang="es-ES" sz="2000" dirty="0">
            <a:solidFill>
              <a:schemeClr val="tx1"/>
            </a:solidFill>
          </a:endParaRPr>
        </a:p>
      </dgm:t>
    </dgm:pt>
    <dgm:pt modelId="{41193ECA-7409-483C-8A7F-50B557233B50}" type="parTrans" cxnId="{E3D93CC4-0FA1-4003-B0B9-99A60DC037BE}">
      <dgm:prSet/>
      <dgm:spPr/>
      <dgm:t>
        <a:bodyPr/>
        <a:lstStyle/>
        <a:p>
          <a:endParaRPr lang="es-ES">
            <a:solidFill>
              <a:schemeClr val="tx1"/>
            </a:solidFill>
          </a:endParaRPr>
        </a:p>
      </dgm:t>
    </dgm:pt>
    <dgm:pt modelId="{924E0E79-43C2-47ED-9398-D03773BBC356}" type="sibTrans" cxnId="{E3D93CC4-0FA1-4003-B0B9-99A60DC037BE}">
      <dgm:prSet/>
      <dgm:spPr/>
      <dgm:t>
        <a:bodyPr/>
        <a:lstStyle/>
        <a:p>
          <a:endParaRPr lang="es-ES">
            <a:solidFill>
              <a:schemeClr val="tx1"/>
            </a:solidFill>
          </a:endParaRPr>
        </a:p>
      </dgm:t>
    </dgm:pt>
    <dgm:pt modelId="{B923FD08-E23A-4635-BB1E-5C52537231E8}">
      <dgm:prSet phldrT="[Texto]" custT="1"/>
      <dgm:spPr/>
      <dgm:t>
        <a:bodyPr/>
        <a:lstStyle/>
        <a:p>
          <a:r>
            <a:rPr lang="es-ES" sz="1800" dirty="0" smtClean="0">
              <a:solidFill>
                <a:schemeClr val="tx1"/>
              </a:solidFill>
            </a:rPr>
            <a:t> Puntos resolutivos sobre la procedencia de la solicitud, incluidas las condiciones para el acceso o </a:t>
          </a:r>
          <a:r>
            <a:rPr lang="es-ES" sz="1800" dirty="0" err="1" smtClean="0">
              <a:solidFill>
                <a:schemeClr val="tx1"/>
              </a:solidFill>
            </a:rPr>
            <a:t>entregade</a:t>
          </a:r>
          <a:r>
            <a:rPr lang="es-ES" sz="1800" dirty="0" smtClean="0">
              <a:solidFill>
                <a:schemeClr val="tx1"/>
              </a:solidFill>
            </a:rPr>
            <a:t> la información, en su caso, y</a:t>
          </a:r>
          <a:endParaRPr lang="es-ES" sz="1800" dirty="0">
            <a:solidFill>
              <a:schemeClr val="tx1"/>
            </a:solidFill>
          </a:endParaRPr>
        </a:p>
      </dgm:t>
    </dgm:pt>
    <dgm:pt modelId="{1E8402F3-F502-4E4D-B990-3098CA792194}" type="parTrans" cxnId="{0E4C5D78-6FF4-40E9-AF98-038973CB42FF}">
      <dgm:prSet/>
      <dgm:spPr/>
      <dgm:t>
        <a:bodyPr/>
        <a:lstStyle/>
        <a:p>
          <a:endParaRPr lang="es-ES">
            <a:solidFill>
              <a:schemeClr val="tx1"/>
            </a:solidFill>
          </a:endParaRPr>
        </a:p>
      </dgm:t>
    </dgm:pt>
    <dgm:pt modelId="{0B0C614F-B1CF-417F-B624-54F1A838D7E7}" type="sibTrans" cxnId="{0E4C5D78-6FF4-40E9-AF98-038973CB42FF}">
      <dgm:prSet/>
      <dgm:spPr/>
      <dgm:t>
        <a:bodyPr/>
        <a:lstStyle/>
        <a:p>
          <a:endParaRPr lang="es-ES">
            <a:solidFill>
              <a:schemeClr val="tx1"/>
            </a:solidFill>
          </a:endParaRPr>
        </a:p>
      </dgm:t>
    </dgm:pt>
    <dgm:pt modelId="{A84D454F-838D-4424-9FCC-831573DE9BCC}">
      <dgm:prSet phldrT="[Texto]" custT="1"/>
      <dgm:spPr/>
      <dgm:t>
        <a:bodyPr/>
        <a:lstStyle/>
        <a:p>
          <a:r>
            <a:rPr lang="es-ES" sz="2000" dirty="0" smtClean="0">
              <a:solidFill>
                <a:schemeClr val="tx1"/>
              </a:solidFill>
            </a:rPr>
            <a:t>Motivación y fundamentación del sentido de la resolución</a:t>
          </a:r>
          <a:endParaRPr lang="es-ES" sz="2000" dirty="0">
            <a:solidFill>
              <a:schemeClr val="tx1"/>
            </a:solidFill>
          </a:endParaRPr>
        </a:p>
      </dgm:t>
    </dgm:pt>
    <dgm:pt modelId="{60EDA0F6-21DB-406F-9F00-45EADA8C4EFD}" type="parTrans" cxnId="{6FEE0E3F-1DD2-4A5F-BAB2-324BC2D1B13D}">
      <dgm:prSet/>
      <dgm:spPr/>
      <dgm:t>
        <a:bodyPr/>
        <a:lstStyle/>
        <a:p>
          <a:endParaRPr lang="es-ES">
            <a:solidFill>
              <a:schemeClr val="tx1"/>
            </a:solidFill>
          </a:endParaRPr>
        </a:p>
      </dgm:t>
    </dgm:pt>
    <dgm:pt modelId="{652AFA38-7118-40EA-A566-57A0254799EA}" type="sibTrans" cxnId="{6FEE0E3F-1DD2-4A5F-BAB2-324BC2D1B13D}">
      <dgm:prSet/>
      <dgm:spPr/>
      <dgm:t>
        <a:bodyPr/>
        <a:lstStyle/>
        <a:p>
          <a:endParaRPr lang="es-ES">
            <a:solidFill>
              <a:schemeClr val="tx1"/>
            </a:solidFill>
          </a:endParaRPr>
        </a:p>
      </dgm:t>
    </dgm:pt>
    <dgm:pt modelId="{FB499455-B836-4B63-BD7D-8B691D3DCFDD}" type="pres">
      <dgm:prSet presAssocID="{DFD42B9F-5A31-47F2-A2F4-53362FD948D0}" presName="Name0" presStyleCnt="0">
        <dgm:presLayoutVars>
          <dgm:dir/>
          <dgm:resizeHandles/>
        </dgm:presLayoutVars>
      </dgm:prSet>
      <dgm:spPr/>
      <dgm:t>
        <a:bodyPr/>
        <a:lstStyle/>
        <a:p>
          <a:endParaRPr lang="es-ES"/>
        </a:p>
      </dgm:t>
    </dgm:pt>
    <dgm:pt modelId="{3C5F811B-B42F-4F57-BEBF-0769E1201F18}" type="pres">
      <dgm:prSet presAssocID="{D46C2C85-267E-47FF-98C1-4A55724A5384}" presName="compNode" presStyleCnt="0"/>
      <dgm:spPr/>
    </dgm:pt>
    <dgm:pt modelId="{3603F390-78CD-40E4-B66E-304C2C11CAEA}" type="pres">
      <dgm:prSet presAssocID="{D46C2C85-267E-47FF-98C1-4A55724A5384}" presName="dummyConnPt" presStyleCnt="0"/>
      <dgm:spPr/>
    </dgm:pt>
    <dgm:pt modelId="{AD72FEF8-E575-4C06-9A5B-88F2DB8B5F77}" type="pres">
      <dgm:prSet presAssocID="{D46C2C85-267E-47FF-98C1-4A55724A5384}" presName="node" presStyleLbl="node1" presStyleIdx="0" presStyleCnt="6" custScaleX="151727">
        <dgm:presLayoutVars>
          <dgm:bulletEnabled val="1"/>
        </dgm:presLayoutVars>
      </dgm:prSet>
      <dgm:spPr/>
      <dgm:t>
        <a:bodyPr/>
        <a:lstStyle/>
        <a:p>
          <a:endParaRPr lang="es-ES"/>
        </a:p>
      </dgm:t>
    </dgm:pt>
    <dgm:pt modelId="{C6AE5A2C-5481-4163-A6DE-8E3CE1F211A3}" type="pres">
      <dgm:prSet presAssocID="{2CB2E3DF-7B84-4D65-9CB6-11A1CEA63E6F}" presName="sibTrans" presStyleLbl="bgSibTrans2D1" presStyleIdx="0" presStyleCnt="5"/>
      <dgm:spPr/>
      <dgm:t>
        <a:bodyPr/>
        <a:lstStyle/>
        <a:p>
          <a:endParaRPr lang="es-ES"/>
        </a:p>
      </dgm:t>
    </dgm:pt>
    <dgm:pt modelId="{1FCA7D12-4FD3-4AA2-A02F-653D72DA3696}" type="pres">
      <dgm:prSet presAssocID="{02A56A25-0341-4F60-98FB-402A3FFAD1D9}" presName="compNode" presStyleCnt="0"/>
      <dgm:spPr/>
    </dgm:pt>
    <dgm:pt modelId="{D061BB0A-8C45-4BAE-A56C-8E3DA50920B0}" type="pres">
      <dgm:prSet presAssocID="{02A56A25-0341-4F60-98FB-402A3FFAD1D9}" presName="dummyConnPt" presStyleCnt="0"/>
      <dgm:spPr/>
    </dgm:pt>
    <dgm:pt modelId="{3AAE4872-552C-4E68-934C-C32BC47535C4}" type="pres">
      <dgm:prSet presAssocID="{02A56A25-0341-4F60-98FB-402A3FFAD1D9}" presName="node" presStyleLbl="node1" presStyleIdx="1" presStyleCnt="6" custScaleX="153338">
        <dgm:presLayoutVars>
          <dgm:bulletEnabled val="1"/>
        </dgm:presLayoutVars>
      </dgm:prSet>
      <dgm:spPr/>
      <dgm:t>
        <a:bodyPr/>
        <a:lstStyle/>
        <a:p>
          <a:endParaRPr lang="es-ES"/>
        </a:p>
      </dgm:t>
    </dgm:pt>
    <dgm:pt modelId="{D2ABD5DD-C554-4BC1-A53A-0049EFFE9EEA}" type="pres">
      <dgm:prSet presAssocID="{D001BFDE-7743-4B7C-A15F-1B7B393DFEED}" presName="sibTrans" presStyleLbl="bgSibTrans2D1" presStyleIdx="1" presStyleCnt="5"/>
      <dgm:spPr/>
      <dgm:t>
        <a:bodyPr/>
        <a:lstStyle/>
        <a:p>
          <a:endParaRPr lang="es-ES"/>
        </a:p>
      </dgm:t>
    </dgm:pt>
    <dgm:pt modelId="{C313732B-53C5-4CA4-A48B-407B6E6A7A81}" type="pres">
      <dgm:prSet presAssocID="{292C27E6-50FE-482D-B0BC-F3BC73054DD4}" presName="compNode" presStyleCnt="0"/>
      <dgm:spPr/>
    </dgm:pt>
    <dgm:pt modelId="{C869BB2B-1013-4D85-AA85-6F89CD37C84B}" type="pres">
      <dgm:prSet presAssocID="{292C27E6-50FE-482D-B0BC-F3BC73054DD4}" presName="dummyConnPt" presStyleCnt="0"/>
      <dgm:spPr/>
    </dgm:pt>
    <dgm:pt modelId="{9F61F7F0-F4BF-442E-A7CB-42B4B132C28B}" type="pres">
      <dgm:prSet presAssocID="{292C27E6-50FE-482D-B0BC-F3BC73054DD4}" presName="node" presStyleLbl="node1" presStyleIdx="2" presStyleCnt="6" custScaleX="146558">
        <dgm:presLayoutVars>
          <dgm:bulletEnabled val="1"/>
        </dgm:presLayoutVars>
      </dgm:prSet>
      <dgm:spPr/>
      <dgm:t>
        <a:bodyPr/>
        <a:lstStyle/>
        <a:p>
          <a:endParaRPr lang="es-ES"/>
        </a:p>
      </dgm:t>
    </dgm:pt>
    <dgm:pt modelId="{5C421F33-7334-4B57-B2F0-64BCB0BFB97F}" type="pres">
      <dgm:prSet presAssocID="{5C0D5C0A-0C16-4270-AF41-D397DF824C21}" presName="sibTrans" presStyleLbl="bgSibTrans2D1" presStyleIdx="2" presStyleCnt="5"/>
      <dgm:spPr/>
      <dgm:t>
        <a:bodyPr/>
        <a:lstStyle/>
        <a:p>
          <a:endParaRPr lang="es-ES"/>
        </a:p>
      </dgm:t>
    </dgm:pt>
    <dgm:pt modelId="{465D7AA2-B1E8-4E2F-BE95-D1AE7EEE2411}" type="pres">
      <dgm:prSet presAssocID="{41E588E8-B9C4-45E3-908D-BA4497C283BE}" presName="compNode" presStyleCnt="0"/>
      <dgm:spPr/>
    </dgm:pt>
    <dgm:pt modelId="{F50ABFBA-3D2A-489F-83A2-D4CFE0A93B68}" type="pres">
      <dgm:prSet presAssocID="{41E588E8-B9C4-45E3-908D-BA4497C283BE}" presName="dummyConnPt" presStyleCnt="0"/>
      <dgm:spPr/>
    </dgm:pt>
    <dgm:pt modelId="{EB5CBB46-ECEF-49CD-AA70-326BFB1B78CB}" type="pres">
      <dgm:prSet presAssocID="{41E588E8-B9C4-45E3-908D-BA4497C283BE}" presName="node" presStyleLbl="node1" presStyleIdx="3" presStyleCnt="6" custScaleX="159402">
        <dgm:presLayoutVars>
          <dgm:bulletEnabled val="1"/>
        </dgm:presLayoutVars>
      </dgm:prSet>
      <dgm:spPr/>
      <dgm:t>
        <a:bodyPr/>
        <a:lstStyle/>
        <a:p>
          <a:endParaRPr lang="es-ES"/>
        </a:p>
      </dgm:t>
    </dgm:pt>
    <dgm:pt modelId="{E1ADAB1B-FEC9-4C69-8525-ACF61956252F}" type="pres">
      <dgm:prSet presAssocID="{924E0E79-43C2-47ED-9398-D03773BBC356}" presName="sibTrans" presStyleLbl="bgSibTrans2D1" presStyleIdx="3" presStyleCnt="5"/>
      <dgm:spPr/>
      <dgm:t>
        <a:bodyPr/>
        <a:lstStyle/>
        <a:p>
          <a:endParaRPr lang="es-ES"/>
        </a:p>
      </dgm:t>
    </dgm:pt>
    <dgm:pt modelId="{36202752-F9AA-4224-BA50-22A32876930F}" type="pres">
      <dgm:prSet presAssocID="{B923FD08-E23A-4635-BB1E-5C52537231E8}" presName="compNode" presStyleCnt="0"/>
      <dgm:spPr/>
    </dgm:pt>
    <dgm:pt modelId="{1BB06052-AB6C-4029-A08F-96217B2DBFEA}" type="pres">
      <dgm:prSet presAssocID="{B923FD08-E23A-4635-BB1E-5C52537231E8}" presName="dummyConnPt" presStyleCnt="0"/>
      <dgm:spPr/>
    </dgm:pt>
    <dgm:pt modelId="{DE4BB298-0BD1-403A-A0A6-1DD1F10F78EB}" type="pres">
      <dgm:prSet presAssocID="{B923FD08-E23A-4635-BB1E-5C52537231E8}" presName="node" presStyleLbl="node1" presStyleIdx="4" presStyleCnt="6" custScaleX="167792">
        <dgm:presLayoutVars>
          <dgm:bulletEnabled val="1"/>
        </dgm:presLayoutVars>
      </dgm:prSet>
      <dgm:spPr/>
      <dgm:t>
        <a:bodyPr/>
        <a:lstStyle/>
        <a:p>
          <a:endParaRPr lang="es-ES"/>
        </a:p>
      </dgm:t>
    </dgm:pt>
    <dgm:pt modelId="{2A8B7072-931D-4323-8313-2500D4C993D7}" type="pres">
      <dgm:prSet presAssocID="{0B0C614F-B1CF-417F-B624-54F1A838D7E7}" presName="sibTrans" presStyleLbl="bgSibTrans2D1" presStyleIdx="4" presStyleCnt="5"/>
      <dgm:spPr/>
      <dgm:t>
        <a:bodyPr/>
        <a:lstStyle/>
        <a:p>
          <a:endParaRPr lang="es-ES"/>
        </a:p>
      </dgm:t>
    </dgm:pt>
    <dgm:pt modelId="{B95ABD62-08E0-43A2-88EA-EE34A71547E5}" type="pres">
      <dgm:prSet presAssocID="{A84D454F-838D-4424-9FCC-831573DE9BCC}" presName="compNode" presStyleCnt="0"/>
      <dgm:spPr/>
    </dgm:pt>
    <dgm:pt modelId="{768A3AB6-170C-4A79-9E29-D613928A17C2}" type="pres">
      <dgm:prSet presAssocID="{A84D454F-838D-4424-9FCC-831573DE9BCC}" presName="dummyConnPt" presStyleCnt="0"/>
      <dgm:spPr/>
    </dgm:pt>
    <dgm:pt modelId="{A5F7E217-6750-4048-B2DC-7CFF13C4533E}" type="pres">
      <dgm:prSet presAssocID="{A84D454F-838D-4424-9FCC-831573DE9BCC}" presName="node" presStyleLbl="node1" presStyleIdx="5" presStyleCnt="6" custScaleX="167792">
        <dgm:presLayoutVars>
          <dgm:bulletEnabled val="1"/>
        </dgm:presLayoutVars>
      </dgm:prSet>
      <dgm:spPr/>
      <dgm:t>
        <a:bodyPr/>
        <a:lstStyle/>
        <a:p>
          <a:endParaRPr lang="es-ES"/>
        </a:p>
      </dgm:t>
    </dgm:pt>
  </dgm:ptLst>
  <dgm:cxnLst>
    <dgm:cxn modelId="{510DD0EB-20D6-4079-A425-FDA54C7D10BD}" type="presOf" srcId="{B923FD08-E23A-4635-BB1E-5C52537231E8}" destId="{DE4BB298-0BD1-403A-A0A6-1DD1F10F78EB}" srcOrd="0" destOrd="0" presId="urn:microsoft.com/office/officeart/2005/8/layout/bProcess4"/>
    <dgm:cxn modelId="{6FEE0E3F-1DD2-4A5F-BAB2-324BC2D1B13D}" srcId="{DFD42B9F-5A31-47F2-A2F4-53362FD948D0}" destId="{A84D454F-838D-4424-9FCC-831573DE9BCC}" srcOrd="5" destOrd="0" parTransId="{60EDA0F6-21DB-406F-9F00-45EADA8C4EFD}" sibTransId="{652AFA38-7118-40EA-A566-57A0254799EA}"/>
    <dgm:cxn modelId="{4E33569A-C48D-40E1-9FE3-0602EFC9A7F1}" type="presOf" srcId="{02A56A25-0341-4F60-98FB-402A3FFAD1D9}" destId="{3AAE4872-552C-4E68-934C-C32BC47535C4}" srcOrd="0" destOrd="0" presId="urn:microsoft.com/office/officeart/2005/8/layout/bProcess4"/>
    <dgm:cxn modelId="{8A8AFE7D-D36A-4E3F-B87C-03BCAC6CB021}" type="presOf" srcId="{41E588E8-B9C4-45E3-908D-BA4497C283BE}" destId="{EB5CBB46-ECEF-49CD-AA70-326BFB1B78CB}" srcOrd="0" destOrd="0" presId="urn:microsoft.com/office/officeart/2005/8/layout/bProcess4"/>
    <dgm:cxn modelId="{A7679244-BCF0-4076-8DC8-8AD10AE44649}" type="presOf" srcId="{D001BFDE-7743-4B7C-A15F-1B7B393DFEED}" destId="{D2ABD5DD-C554-4BC1-A53A-0049EFFE9EEA}" srcOrd="0" destOrd="0" presId="urn:microsoft.com/office/officeart/2005/8/layout/bProcess4"/>
    <dgm:cxn modelId="{DAF39910-77F5-45D7-8DF0-68D75DFC05A2}" srcId="{DFD42B9F-5A31-47F2-A2F4-53362FD948D0}" destId="{02A56A25-0341-4F60-98FB-402A3FFAD1D9}" srcOrd="1" destOrd="0" parTransId="{F95CE57C-F3BD-40D9-9E86-DA7AC80878DE}" sibTransId="{D001BFDE-7743-4B7C-A15F-1B7B393DFEED}"/>
    <dgm:cxn modelId="{2C5167FE-4280-41C8-B51D-0F30B26AF796}" srcId="{DFD42B9F-5A31-47F2-A2F4-53362FD948D0}" destId="{292C27E6-50FE-482D-B0BC-F3BC73054DD4}" srcOrd="2" destOrd="0" parTransId="{D8FB9810-972C-4D34-82C1-E83833F41F92}" sibTransId="{5C0D5C0A-0C16-4270-AF41-D397DF824C21}"/>
    <dgm:cxn modelId="{AE5991BF-8D5A-4D7E-925D-0350D76A578E}" type="presOf" srcId="{D46C2C85-267E-47FF-98C1-4A55724A5384}" destId="{AD72FEF8-E575-4C06-9A5B-88F2DB8B5F77}" srcOrd="0" destOrd="0" presId="urn:microsoft.com/office/officeart/2005/8/layout/bProcess4"/>
    <dgm:cxn modelId="{E4E92C7A-56E4-4CBC-86B3-CB4590FAC72B}" type="presOf" srcId="{DFD42B9F-5A31-47F2-A2F4-53362FD948D0}" destId="{FB499455-B836-4B63-BD7D-8B691D3DCFDD}" srcOrd="0" destOrd="0" presId="urn:microsoft.com/office/officeart/2005/8/layout/bProcess4"/>
    <dgm:cxn modelId="{A2109678-3A2F-4D6D-8891-54C7FF4FF0C6}" type="presOf" srcId="{924E0E79-43C2-47ED-9398-D03773BBC356}" destId="{E1ADAB1B-FEC9-4C69-8525-ACF61956252F}" srcOrd="0" destOrd="0" presId="urn:microsoft.com/office/officeart/2005/8/layout/bProcess4"/>
    <dgm:cxn modelId="{F14E355F-46F3-44AB-BFF6-AF76908C6B54}" type="presOf" srcId="{A84D454F-838D-4424-9FCC-831573DE9BCC}" destId="{A5F7E217-6750-4048-B2DC-7CFF13C4533E}" srcOrd="0" destOrd="0" presId="urn:microsoft.com/office/officeart/2005/8/layout/bProcess4"/>
    <dgm:cxn modelId="{EE6E629C-E689-40B8-8020-962685ABB541}" type="presOf" srcId="{5C0D5C0A-0C16-4270-AF41-D397DF824C21}" destId="{5C421F33-7334-4B57-B2F0-64BCB0BFB97F}" srcOrd="0" destOrd="0" presId="urn:microsoft.com/office/officeart/2005/8/layout/bProcess4"/>
    <dgm:cxn modelId="{0185DB29-DEAE-4824-9343-33EF96E58097}" type="presOf" srcId="{0B0C614F-B1CF-417F-B624-54F1A838D7E7}" destId="{2A8B7072-931D-4323-8313-2500D4C993D7}" srcOrd="0" destOrd="0" presId="urn:microsoft.com/office/officeart/2005/8/layout/bProcess4"/>
    <dgm:cxn modelId="{0E4C5D78-6FF4-40E9-AF98-038973CB42FF}" srcId="{DFD42B9F-5A31-47F2-A2F4-53362FD948D0}" destId="{B923FD08-E23A-4635-BB1E-5C52537231E8}" srcOrd="4" destOrd="0" parTransId="{1E8402F3-F502-4E4D-B990-3098CA792194}" sibTransId="{0B0C614F-B1CF-417F-B624-54F1A838D7E7}"/>
    <dgm:cxn modelId="{E3D93CC4-0FA1-4003-B0B9-99A60DC037BE}" srcId="{DFD42B9F-5A31-47F2-A2F4-53362FD948D0}" destId="{41E588E8-B9C4-45E3-908D-BA4497C283BE}" srcOrd="3" destOrd="0" parTransId="{41193ECA-7409-483C-8A7F-50B557233B50}" sibTransId="{924E0E79-43C2-47ED-9398-D03773BBC356}"/>
    <dgm:cxn modelId="{64914D61-0863-4771-B0D3-5A9C0D86E580}" type="presOf" srcId="{292C27E6-50FE-482D-B0BC-F3BC73054DD4}" destId="{9F61F7F0-F4BF-442E-A7CB-42B4B132C28B}" srcOrd="0" destOrd="0" presId="urn:microsoft.com/office/officeart/2005/8/layout/bProcess4"/>
    <dgm:cxn modelId="{F765921C-3DF9-4FAA-82F0-73F42C1E5155}" srcId="{DFD42B9F-5A31-47F2-A2F4-53362FD948D0}" destId="{D46C2C85-267E-47FF-98C1-4A55724A5384}" srcOrd="0" destOrd="0" parTransId="{DF9BD78C-1324-4D9F-B4DA-33EFBF664DA8}" sibTransId="{2CB2E3DF-7B84-4D65-9CB6-11A1CEA63E6F}"/>
    <dgm:cxn modelId="{72D87ACA-AFF4-4228-9D5A-C372691DDD02}" type="presOf" srcId="{2CB2E3DF-7B84-4D65-9CB6-11A1CEA63E6F}" destId="{C6AE5A2C-5481-4163-A6DE-8E3CE1F211A3}" srcOrd="0" destOrd="0" presId="urn:microsoft.com/office/officeart/2005/8/layout/bProcess4"/>
    <dgm:cxn modelId="{0A21CC73-F2C9-41B7-8E24-DC3B8AEC952D}" type="presParOf" srcId="{FB499455-B836-4B63-BD7D-8B691D3DCFDD}" destId="{3C5F811B-B42F-4F57-BEBF-0769E1201F18}" srcOrd="0" destOrd="0" presId="urn:microsoft.com/office/officeart/2005/8/layout/bProcess4"/>
    <dgm:cxn modelId="{AE892F7B-C19C-40EB-B66F-AA237928887B}" type="presParOf" srcId="{3C5F811B-B42F-4F57-BEBF-0769E1201F18}" destId="{3603F390-78CD-40E4-B66E-304C2C11CAEA}" srcOrd="0" destOrd="0" presId="urn:microsoft.com/office/officeart/2005/8/layout/bProcess4"/>
    <dgm:cxn modelId="{B7B28343-86EE-406B-80D2-BB76DAE6194A}" type="presParOf" srcId="{3C5F811B-B42F-4F57-BEBF-0769E1201F18}" destId="{AD72FEF8-E575-4C06-9A5B-88F2DB8B5F77}" srcOrd="1" destOrd="0" presId="urn:microsoft.com/office/officeart/2005/8/layout/bProcess4"/>
    <dgm:cxn modelId="{4D70C5A6-F715-4199-96E6-F2E584C0CB96}" type="presParOf" srcId="{FB499455-B836-4B63-BD7D-8B691D3DCFDD}" destId="{C6AE5A2C-5481-4163-A6DE-8E3CE1F211A3}" srcOrd="1" destOrd="0" presId="urn:microsoft.com/office/officeart/2005/8/layout/bProcess4"/>
    <dgm:cxn modelId="{446E0730-04F3-47BD-9BE1-224D3917FB6A}" type="presParOf" srcId="{FB499455-B836-4B63-BD7D-8B691D3DCFDD}" destId="{1FCA7D12-4FD3-4AA2-A02F-653D72DA3696}" srcOrd="2" destOrd="0" presId="urn:microsoft.com/office/officeart/2005/8/layout/bProcess4"/>
    <dgm:cxn modelId="{8A5BD03E-2F04-4E03-9B55-EE2B9A38ABDC}" type="presParOf" srcId="{1FCA7D12-4FD3-4AA2-A02F-653D72DA3696}" destId="{D061BB0A-8C45-4BAE-A56C-8E3DA50920B0}" srcOrd="0" destOrd="0" presId="urn:microsoft.com/office/officeart/2005/8/layout/bProcess4"/>
    <dgm:cxn modelId="{E7ADD6F9-1240-4AEB-B2DE-224EEBFA5FE4}" type="presParOf" srcId="{1FCA7D12-4FD3-4AA2-A02F-653D72DA3696}" destId="{3AAE4872-552C-4E68-934C-C32BC47535C4}" srcOrd="1" destOrd="0" presId="urn:microsoft.com/office/officeart/2005/8/layout/bProcess4"/>
    <dgm:cxn modelId="{9DD77D03-16EA-4420-BA7C-CD604EAAFD18}" type="presParOf" srcId="{FB499455-B836-4B63-BD7D-8B691D3DCFDD}" destId="{D2ABD5DD-C554-4BC1-A53A-0049EFFE9EEA}" srcOrd="3" destOrd="0" presId="urn:microsoft.com/office/officeart/2005/8/layout/bProcess4"/>
    <dgm:cxn modelId="{9A6ECCC2-FB0E-48B8-A9DD-580939730F46}" type="presParOf" srcId="{FB499455-B836-4B63-BD7D-8B691D3DCFDD}" destId="{C313732B-53C5-4CA4-A48B-407B6E6A7A81}" srcOrd="4" destOrd="0" presId="urn:microsoft.com/office/officeart/2005/8/layout/bProcess4"/>
    <dgm:cxn modelId="{3099576D-6E11-4A0F-BD34-7526DEA7F288}" type="presParOf" srcId="{C313732B-53C5-4CA4-A48B-407B6E6A7A81}" destId="{C869BB2B-1013-4D85-AA85-6F89CD37C84B}" srcOrd="0" destOrd="0" presId="urn:microsoft.com/office/officeart/2005/8/layout/bProcess4"/>
    <dgm:cxn modelId="{418D6FDC-B3D7-425C-8135-2938D4CF313D}" type="presParOf" srcId="{C313732B-53C5-4CA4-A48B-407B6E6A7A81}" destId="{9F61F7F0-F4BF-442E-A7CB-42B4B132C28B}" srcOrd="1" destOrd="0" presId="urn:microsoft.com/office/officeart/2005/8/layout/bProcess4"/>
    <dgm:cxn modelId="{5B044BEB-88DC-4ECF-BC02-4EFC052A0A64}" type="presParOf" srcId="{FB499455-B836-4B63-BD7D-8B691D3DCFDD}" destId="{5C421F33-7334-4B57-B2F0-64BCB0BFB97F}" srcOrd="5" destOrd="0" presId="urn:microsoft.com/office/officeart/2005/8/layout/bProcess4"/>
    <dgm:cxn modelId="{4A487A53-6ECF-4D52-9986-2FEA3F6CB2D1}" type="presParOf" srcId="{FB499455-B836-4B63-BD7D-8B691D3DCFDD}" destId="{465D7AA2-B1E8-4E2F-BE95-D1AE7EEE2411}" srcOrd="6" destOrd="0" presId="urn:microsoft.com/office/officeart/2005/8/layout/bProcess4"/>
    <dgm:cxn modelId="{8230DE6D-6E97-4479-9A8F-964F54554E71}" type="presParOf" srcId="{465D7AA2-B1E8-4E2F-BE95-D1AE7EEE2411}" destId="{F50ABFBA-3D2A-489F-83A2-D4CFE0A93B68}" srcOrd="0" destOrd="0" presId="urn:microsoft.com/office/officeart/2005/8/layout/bProcess4"/>
    <dgm:cxn modelId="{7E1DA2D0-A110-40C1-BC79-64D88AE1B6D3}" type="presParOf" srcId="{465D7AA2-B1E8-4E2F-BE95-D1AE7EEE2411}" destId="{EB5CBB46-ECEF-49CD-AA70-326BFB1B78CB}" srcOrd="1" destOrd="0" presId="urn:microsoft.com/office/officeart/2005/8/layout/bProcess4"/>
    <dgm:cxn modelId="{A96E7FE7-1B73-4A66-86EC-D161956EF1B4}" type="presParOf" srcId="{FB499455-B836-4B63-BD7D-8B691D3DCFDD}" destId="{E1ADAB1B-FEC9-4C69-8525-ACF61956252F}" srcOrd="7" destOrd="0" presId="urn:microsoft.com/office/officeart/2005/8/layout/bProcess4"/>
    <dgm:cxn modelId="{D03F6219-E2E8-4871-9A28-9723E6390034}" type="presParOf" srcId="{FB499455-B836-4B63-BD7D-8B691D3DCFDD}" destId="{36202752-F9AA-4224-BA50-22A32876930F}" srcOrd="8" destOrd="0" presId="urn:microsoft.com/office/officeart/2005/8/layout/bProcess4"/>
    <dgm:cxn modelId="{35267AB0-B321-40C1-91C4-A4B9FC2A1A00}" type="presParOf" srcId="{36202752-F9AA-4224-BA50-22A32876930F}" destId="{1BB06052-AB6C-4029-A08F-96217B2DBFEA}" srcOrd="0" destOrd="0" presId="urn:microsoft.com/office/officeart/2005/8/layout/bProcess4"/>
    <dgm:cxn modelId="{708E10F3-B2B1-4D25-85E0-F0EF20C949F8}" type="presParOf" srcId="{36202752-F9AA-4224-BA50-22A32876930F}" destId="{DE4BB298-0BD1-403A-A0A6-1DD1F10F78EB}" srcOrd="1" destOrd="0" presId="urn:microsoft.com/office/officeart/2005/8/layout/bProcess4"/>
    <dgm:cxn modelId="{8CA583A1-74EA-4435-917E-778E2D5199C6}" type="presParOf" srcId="{FB499455-B836-4B63-BD7D-8B691D3DCFDD}" destId="{2A8B7072-931D-4323-8313-2500D4C993D7}" srcOrd="9" destOrd="0" presId="urn:microsoft.com/office/officeart/2005/8/layout/bProcess4"/>
    <dgm:cxn modelId="{8EE0DFB5-408E-4C56-A69E-751BFFE66E9F}" type="presParOf" srcId="{FB499455-B836-4B63-BD7D-8B691D3DCFDD}" destId="{B95ABD62-08E0-43A2-88EA-EE34A71547E5}" srcOrd="10" destOrd="0" presId="urn:microsoft.com/office/officeart/2005/8/layout/bProcess4"/>
    <dgm:cxn modelId="{9327DBD4-B22C-4C52-9F15-E0EE8DD36A50}" type="presParOf" srcId="{B95ABD62-08E0-43A2-88EA-EE34A71547E5}" destId="{768A3AB6-170C-4A79-9E29-D613928A17C2}" srcOrd="0" destOrd="0" presId="urn:microsoft.com/office/officeart/2005/8/layout/bProcess4"/>
    <dgm:cxn modelId="{8E11F6C8-A53B-43FF-AECD-6E2CBBD148D3}" type="presParOf" srcId="{B95ABD62-08E0-43A2-88EA-EE34A71547E5}" destId="{A5F7E217-6750-4048-B2DC-7CFF13C4533E}"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E07172-1B97-4D64-A2B6-08BF2325FD69}"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es-MX"/>
        </a:p>
      </dgm:t>
    </dgm:pt>
    <dgm:pt modelId="{733495A6-BAAA-4B39-8DAF-8BE0C2C4BB1D}">
      <dgm:prSet phldrT="[Texto]" custT="1">
        <dgm:style>
          <a:lnRef idx="1">
            <a:schemeClr val="accent2"/>
          </a:lnRef>
          <a:fillRef idx="3">
            <a:schemeClr val="accent2"/>
          </a:fillRef>
          <a:effectRef idx="2">
            <a:schemeClr val="accent2"/>
          </a:effectRef>
          <a:fontRef idx="minor">
            <a:schemeClr val="lt1"/>
          </a:fontRef>
        </dgm:style>
      </dgm:prSet>
      <dgm:spPr>
        <a:solidFill>
          <a:schemeClr val="accent2">
            <a:lumMod val="60000"/>
            <a:lumOff val="40000"/>
          </a:schemeClr>
        </a:solidFill>
      </dgm:spPr>
      <dgm:t>
        <a:bodyPr/>
        <a:lstStyle/>
        <a:p>
          <a:r>
            <a:rPr lang="es-MX" sz="1800" b="1" dirty="0" smtClean="0">
              <a:latin typeface="Trebuchet MS "/>
              <a:cs typeface="Arial" pitchFamily="34" charset="0"/>
            </a:rPr>
            <a:t>Atraerse información</a:t>
          </a:r>
          <a:endParaRPr lang="es-MX" sz="1800" b="1" dirty="0">
            <a:latin typeface="Trebuchet MS "/>
            <a:cs typeface="Arial" pitchFamily="34" charset="0"/>
          </a:endParaRPr>
        </a:p>
      </dgm:t>
    </dgm:pt>
    <dgm:pt modelId="{7CA0A17E-F984-4494-98A9-93986FDC2724}" type="parTrans" cxnId="{2FBDA9B5-B7B6-400F-917C-EA8619A80206}">
      <dgm:prSet custT="1"/>
      <dgm:spPr/>
      <dgm:t>
        <a:bodyPr/>
        <a:lstStyle/>
        <a:p>
          <a:endParaRPr lang="es-MX" sz="1400" b="1" dirty="0">
            <a:solidFill>
              <a:schemeClr val="tx1"/>
            </a:solidFill>
            <a:latin typeface="Trebuchet MS "/>
            <a:cs typeface="Arial" pitchFamily="34" charset="0"/>
          </a:endParaRPr>
        </a:p>
      </dgm:t>
    </dgm:pt>
    <dgm:pt modelId="{65D8240C-3B7D-4B10-8E37-CB7979D81BE0}" type="sibTrans" cxnId="{2FBDA9B5-B7B6-400F-917C-EA8619A80206}">
      <dgm:prSet/>
      <dgm:spPr/>
      <dgm:t>
        <a:bodyPr/>
        <a:lstStyle/>
        <a:p>
          <a:endParaRPr lang="es-MX" sz="1400" b="1">
            <a:solidFill>
              <a:schemeClr val="tx1"/>
            </a:solidFill>
            <a:latin typeface="Trebuchet MS "/>
            <a:cs typeface="Arial" pitchFamily="34" charset="0"/>
          </a:endParaRPr>
        </a:p>
      </dgm:t>
    </dgm:pt>
    <dgm:pt modelId="{6E147EEC-F5E4-430C-9331-2D3A5E7436CF}">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MX" sz="1600" b="1" dirty="0" smtClean="0">
              <a:latin typeface="Trebuchet MS "/>
              <a:cs typeface="Arial" pitchFamily="34" charset="0"/>
            </a:rPr>
            <a:t>Acceso a archivos, registros y documentos públicos</a:t>
          </a:r>
          <a:endParaRPr lang="es-MX" sz="1600" b="1" dirty="0">
            <a:latin typeface="Trebuchet MS "/>
            <a:cs typeface="Arial" pitchFamily="34" charset="0"/>
          </a:endParaRPr>
        </a:p>
      </dgm:t>
    </dgm:pt>
    <dgm:pt modelId="{1D52419D-AC86-4956-AE24-67AC71B5551D}" type="parTrans" cxnId="{A96BC9DD-F874-4132-8F5B-CFD315635334}">
      <dgm:prSet custT="1"/>
      <dgm:spPr/>
      <dgm:t>
        <a:bodyPr/>
        <a:lstStyle/>
        <a:p>
          <a:endParaRPr lang="es-MX" sz="1400" b="1" dirty="0">
            <a:solidFill>
              <a:schemeClr val="tx1"/>
            </a:solidFill>
            <a:latin typeface="Trebuchet MS "/>
            <a:cs typeface="Arial" pitchFamily="34" charset="0"/>
          </a:endParaRPr>
        </a:p>
      </dgm:t>
    </dgm:pt>
    <dgm:pt modelId="{F9376FDC-B4BD-480D-9E6F-A5EFAD4DC5EA}" type="sibTrans" cxnId="{A96BC9DD-F874-4132-8F5B-CFD315635334}">
      <dgm:prSet/>
      <dgm:spPr/>
      <dgm:t>
        <a:bodyPr/>
        <a:lstStyle/>
        <a:p>
          <a:endParaRPr lang="es-MX" sz="1400" b="1">
            <a:solidFill>
              <a:schemeClr val="tx1"/>
            </a:solidFill>
            <a:latin typeface="Trebuchet MS "/>
            <a:cs typeface="Arial" pitchFamily="34" charset="0"/>
          </a:endParaRPr>
        </a:p>
      </dgm:t>
    </dgm:pt>
    <dgm:pt modelId="{49E8B604-F67B-428E-9668-F10BC95DED41}">
      <dgm:prSet phldrT="[Texto]" custT="1">
        <dgm:style>
          <a:lnRef idx="1">
            <a:schemeClr val="accent2"/>
          </a:lnRef>
          <a:fillRef idx="3">
            <a:schemeClr val="accent2"/>
          </a:fillRef>
          <a:effectRef idx="2">
            <a:schemeClr val="accent2"/>
          </a:effectRef>
          <a:fontRef idx="minor">
            <a:schemeClr val="lt1"/>
          </a:fontRef>
        </dgm:style>
      </dgm:prSet>
      <dgm:spPr>
        <a:solidFill>
          <a:schemeClr val="accent2">
            <a:lumMod val="60000"/>
            <a:lumOff val="40000"/>
          </a:schemeClr>
        </a:solidFill>
      </dgm:spPr>
      <dgm:t>
        <a:bodyPr/>
        <a:lstStyle/>
        <a:p>
          <a:r>
            <a:rPr lang="es-MX" sz="1800" b="1" dirty="0" smtClean="0">
              <a:latin typeface="Trebuchet MS "/>
              <a:cs typeface="Arial" pitchFamily="34" charset="0"/>
            </a:rPr>
            <a:t>Informar </a:t>
          </a:r>
          <a:endParaRPr lang="es-MX" sz="1800" b="1" dirty="0">
            <a:latin typeface="Trebuchet MS "/>
            <a:cs typeface="Arial" pitchFamily="34" charset="0"/>
          </a:endParaRPr>
        </a:p>
      </dgm:t>
    </dgm:pt>
    <dgm:pt modelId="{BBCA1223-D9CB-47B1-8C43-A00150411177}" type="parTrans" cxnId="{04E1B684-7F35-41D2-B9C2-6AEE742818A1}">
      <dgm:prSet custT="1"/>
      <dgm:spPr/>
      <dgm:t>
        <a:bodyPr/>
        <a:lstStyle/>
        <a:p>
          <a:endParaRPr lang="es-MX" sz="1400" b="1" dirty="0">
            <a:solidFill>
              <a:schemeClr val="tx1"/>
            </a:solidFill>
            <a:latin typeface="Trebuchet MS "/>
            <a:cs typeface="Arial" pitchFamily="34" charset="0"/>
          </a:endParaRPr>
        </a:p>
      </dgm:t>
    </dgm:pt>
    <dgm:pt modelId="{9AC89EC6-8C31-492E-B4BA-A605FC1F9AB8}" type="sibTrans" cxnId="{04E1B684-7F35-41D2-B9C2-6AEE742818A1}">
      <dgm:prSet/>
      <dgm:spPr/>
      <dgm:t>
        <a:bodyPr/>
        <a:lstStyle/>
        <a:p>
          <a:endParaRPr lang="es-MX" sz="1400" b="1">
            <a:solidFill>
              <a:schemeClr val="tx1"/>
            </a:solidFill>
            <a:latin typeface="Trebuchet MS "/>
            <a:cs typeface="Arial" pitchFamily="34" charset="0"/>
          </a:endParaRPr>
        </a:p>
      </dgm:t>
    </dgm:pt>
    <dgm:pt modelId="{02AC7E49-7075-49D3-B8D1-43552E094BF3}">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MX" sz="1600" b="1" dirty="0" smtClean="0">
              <a:latin typeface="Trebuchet MS "/>
              <a:cs typeface="Arial" pitchFamily="34" charset="0"/>
            </a:rPr>
            <a:t>Libertades de expresión</a:t>
          </a:r>
          <a:endParaRPr lang="es-MX" sz="1600" b="1" dirty="0">
            <a:latin typeface="Trebuchet MS "/>
            <a:cs typeface="Arial" pitchFamily="34" charset="0"/>
          </a:endParaRPr>
        </a:p>
      </dgm:t>
    </dgm:pt>
    <dgm:pt modelId="{68780B63-6704-4DD2-A5EC-7CE427CAFA27}" type="parTrans" cxnId="{D7DDD94F-8ECA-4A5B-8137-1E83D83FC7DD}">
      <dgm:prSet custT="1"/>
      <dgm:spPr/>
      <dgm:t>
        <a:bodyPr/>
        <a:lstStyle/>
        <a:p>
          <a:endParaRPr lang="es-MX" sz="1400" b="1" dirty="0">
            <a:solidFill>
              <a:schemeClr val="tx1"/>
            </a:solidFill>
            <a:latin typeface="Trebuchet MS "/>
            <a:cs typeface="Arial" pitchFamily="34" charset="0"/>
          </a:endParaRPr>
        </a:p>
      </dgm:t>
    </dgm:pt>
    <dgm:pt modelId="{77DB334C-81DA-4734-AEC0-1D46FD46FDE0}" type="sibTrans" cxnId="{D7DDD94F-8ECA-4A5B-8137-1E83D83FC7DD}">
      <dgm:prSet/>
      <dgm:spPr/>
      <dgm:t>
        <a:bodyPr/>
        <a:lstStyle/>
        <a:p>
          <a:endParaRPr lang="es-MX" sz="1400" b="1">
            <a:solidFill>
              <a:schemeClr val="tx1"/>
            </a:solidFill>
            <a:latin typeface="Trebuchet MS "/>
            <a:cs typeface="Arial" pitchFamily="34" charset="0"/>
          </a:endParaRPr>
        </a:p>
      </dgm:t>
    </dgm:pt>
    <dgm:pt modelId="{F237F097-19DB-4EA7-9542-26F3E4F55110}">
      <dgm:prSet custT="1">
        <dgm:style>
          <a:lnRef idx="1">
            <a:schemeClr val="accent2"/>
          </a:lnRef>
          <a:fillRef idx="2">
            <a:schemeClr val="accent2"/>
          </a:fillRef>
          <a:effectRef idx="1">
            <a:schemeClr val="accent2"/>
          </a:effectRef>
          <a:fontRef idx="minor">
            <a:schemeClr val="dk1"/>
          </a:fontRef>
        </dgm:style>
      </dgm:prSet>
      <dgm:spPr/>
      <dgm:t>
        <a:bodyPr/>
        <a:lstStyle/>
        <a:p>
          <a:r>
            <a:rPr lang="es-MX" sz="1600" b="1" dirty="0" smtClean="0">
              <a:latin typeface="Trebuchet MS "/>
              <a:cs typeface="Arial" pitchFamily="34" charset="0"/>
            </a:rPr>
            <a:t>Libertades de imprenta</a:t>
          </a:r>
          <a:endParaRPr lang="es-MX" sz="1600" b="1" dirty="0">
            <a:latin typeface="Trebuchet MS "/>
            <a:cs typeface="Arial" pitchFamily="34" charset="0"/>
          </a:endParaRPr>
        </a:p>
      </dgm:t>
    </dgm:pt>
    <dgm:pt modelId="{5D364B59-27C3-4E7E-871D-95446B4C01D5}" type="parTrans" cxnId="{A84FF974-488B-4952-92D4-E34894C346CE}">
      <dgm:prSet custT="1"/>
      <dgm:spPr/>
      <dgm:t>
        <a:bodyPr/>
        <a:lstStyle/>
        <a:p>
          <a:endParaRPr lang="es-MX" sz="1400" b="1" dirty="0">
            <a:solidFill>
              <a:schemeClr val="tx1"/>
            </a:solidFill>
            <a:latin typeface="Trebuchet MS "/>
            <a:cs typeface="Arial" pitchFamily="34" charset="0"/>
          </a:endParaRPr>
        </a:p>
      </dgm:t>
    </dgm:pt>
    <dgm:pt modelId="{7FC7C199-7FD0-4761-AB55-18E0790C2E79}" type="sibTrans" cxnId="{A84FF974-488B-4952-92D4-E34894C346CE}">
      <dgm:prSet/>
      <dgm:spPr/>
      <dgm:t>
        <a:bodyPr/>
        <a:lstStyle/>
        <a:p>
          <a:endParaRPr lang="es-MX" sz="1400" b="1">
            <a:solidFill>
              <a:schemeClr val="tx1"/>
            </a:solidFill>
            <a:latin typeface="Trebuchet MS "/>
            <a:cs typeface="Arial" pitchFamily="34" charset="0"/>
          </a:endParaRPr>
        </a:p>
      </dgm:t>
    </dgm:pt>
    <dgm:pt modelId="{DE281A5E-658B-4002-B997-3E42AF531608}">
      <dgm:prSet custT="1">
        <dgm:style>
          <a:lnRef idx="1">
            <a:schemeClr val="accent2"/>
          </a:lnRef>
          <a:fillRef idx="3">
            <a:schemeClr val="accent2"/>
          </a:fillRef>
          <a:effectRef idx="2">
            <a:schemeClr val="accent2"/>
          </a:effectRef>
          <a:fontRef idx="minor">
            <a:schemeClr val="lt1"/>
          </a:fontRef>
        </dgm:style>
      </dgm:prSet>
      <dgm:spPr>
        <a:solidFill>
          <a:schemeClr val="accent2">
            <a:lumMod val="60000"/>
            <a:lumOff val="40000"/>
          </a:schemeClr>
        </a:solidFill>
      </dgm:spPr>
      <dgm:t>
        <a:bodyPr/>
        <a:lstStyle/>
        <a:p>
          <a:r>
            <a:rPr lang="es-MX" sz="1800" b="1" dirty="0" smtClean="0">
              <a:latin typeface="Trebuchet MS "/>
            </a:rPr>
            <a:t>Ser informado</a:t>
          </a:r>
          <a:endParaRPr lang="es-MX" sz="1800" b="1" dirty="0">
            <a:latin typeface="Trebuchet MS "/>
          </a:endParaRPr>
        </a:p>
      </dgm:t>
    </dgm:pt>
    <dgm:pt modelId="{FCDA9816-2816-4EA2-8001-80A4DB34B45A}" type="parTrans" cxnId="{93D10BDE-8DB0-48C3-96D6-B88830C1B49C}">
      <dgm:prSet custT="1"/>
      <dgm:spPr/>
      <dgm:t>
        <a:bodyPr/>
        <a:lstStyle/>
        <a:p>
          <a:endParaRPr lang="es-MX" sz="700" dirty="0">
            <a:latin typeface="Trebuchet MS "/>
          </a:endParaRPr>
        </a:p>
      </dgm:t>
    </dgm:pt>
    <dgm:pt modelId="{B88A0CCF-A086-45E8-B54F-FB32A1852055}" type="sibTrans" cxnId="{93D10BDE-8DB0-48C3-96D6-B88830C1B49C}">
      <dgm:prSet/>
      <dgm:spPr/>
      <dgm:t>
        <a:bodyPr/>
        <a:lstStyle/>
        <a:p>
          <a:endParaRPr lang="es-MX" sz="1600">
            <a:latin typeface="Trebuchet MS "/>
          </a:endParaRPr>
        </a:p>
      </dgm:t>
    </dgm:pt>
    <dgm:pt modelId="{C9F3BCFE-8FE1-444F-AFE0-A5A0F540F329}">
      <dgm:prSet custT="1">
        <dgm:style>
          <a:lnRef idx="1">
            <a:schemeClr val="accent2"/>
          </a:lnRef>
          <a:fillRef idx="2">
            <a:schemeClr val="accent2"/>
          </a:fillRef>
          <a:effectRef idx="1">
            <a:schemeClr val="accent2"/>
          </a:effectRef>
          <a:fontRef idx="minor">
            <a:schemeClr val="dk1"/>
          </a:fontRef>
        </dgm:style>
      </dgm:prSet>
      <dgm:spPr/>
      <dgm:t>
        <a:bodyPr/>
        <a:lstStyle/>
        <a:p>
          <a:r>
            <a:rPr lang="es-MX" sz="1600" b="1" dirty="0" smtClean="0">
              <a:latin typeface="Trebuchet MS "/>
            </a:rPr>
            <a:t>Recibir información objetiva y oportuna</a:t>
          </a:r>
          <a:endParaRPr lang="es-MX" sz="1600" b="1" dirty="0">
            <a:latin typeface="Trebuchet MS "/>
          </a:endParaRPr>
        </a:p>
      </dgm:t>
    </dgm:pt>
    <dgm:pt modelId="{4DEE0AD6-79BD-466D-9FFB-95350AEA67EF}" type="parTrans" cxnId="{CBC5A4BB-D145-4E64-847A-628EC2FF5849}">
      <dgm:prSet custT="1"/>
      <dgm:spPr/>
      <dgm:t>
        <a:bodyPr/>
        <a:lstStyle/>
        <a:p>
          <a:endParaRPr lang="es-MX" sz="400" dirty="0">
            <a:latin typeface="Trebuchet MS "/>
          </a:endParaRPr>
        </a:p>
      </dgm:t>
    </dgm:pt>
    <dgm:pt modelId="{6672B32D-3ED3-4F4D-B715-78D22FAB57B0}" type="sibTrans" cxnId="{CBC5A4BB-D145-4E64-847A-628EC2FF5849}">
      <dgm:prSet/>
      <dgm:spPr/>
      <dgm:t>
        <a:bodyPr/>
        <a:lstStyle/>
        <a:p>
          <a:endParaRPr lang="es-MX" sz="1600">
            <a:latin typeface="Trebuchet MS "/>
          </a:endParaRPr>
        </a:p>
      </dgm:t>
    </dgm:pt>
    <dgm:pt modelId="{101A2F12-1720-4D03-961C-00CB430460E1}">
      <dgm:prSet custT="1">
        <dgm:style>
          <a:lnRef idx="1">
            <a:schemeClr val="accent2"/>
          </a:lnRef>
          <a:fillRef idx="2">
            <a:schemeClr val="accent2"/>
          </a:fillRef>
          <a:effectRef idx="1">
            <a:schemeClr val="accent2"/>
          </a:effectRef>
          <a:fontRef idx="minor">
            <a:schemeClr val="dk1"/>
          </a:fontRef>
        </dgm:style>
      </dgm:prSet>
      <dgm:spPr/>
      <dgm:t>
        <a:bodyPr/>
        <a:lstStyle/>
        <a:p>
          <a:r>
            <a:rPr lang="es-MX" sz="1600" b="1" dirty="0" smtClean="0">
              <a:latin typeface="Trebuchet MS "/>
            </a:rPr>
            <a:t>Recibir información completa</a:t>
          </a:r>
          <a:endParaRPr lang="es-MX" sz="1600" b="1" dirty="0">
            <a:latin typeface="Trebuchet MS "/>
          </a:endParaRPr>
        </a:p>
      </dgm:t>
    </dgm:pt>
    <dgm:pt modelId="{8823AC2D-E4BB-4D3C-8F84-311EF664858A}" type="parTrans" cxnId="{ACE728A8-B1B7-4171-BE1A-CDD867DB834D}">
      <dgm:prSet custT="1"/>
      <dgm:spPr/>
      <dgm:t>
        <a:bodyPr/>
        <a:lstStyle/>
        <a:p>
          <a:endParaRPr lang="es-MX" sz="400" dirty="0">
            <a:latin typeface="Trebuchet MS "/>
          </a:endParaRPr>
        </a:p>
      </dgm:t>
    </dgm:pt>
    <dgm:pt modelId="{1CDDCFE8-7DDB-46DA-8AA9-7DFEB38CCB20}" type="sibTrans" cxnId="{ACE728A8-B1B7-4171-BE1A-CDD867DB834D}">
      <dgm:prSet/>
      <dgm:spPr/>
      <dgm:t>
        <a:bodyPr/>
        <a:lstStyle/>
        <a:p>
          <a:endParaRPr lang="es-MX" sz="1600">
            <a:latin typeface="Trebuchet MS "/>
          </a:endParaRPr>
        </a:p>
      </dgm:t>
    </dgm:pt>
    <dgm:pt modelId="{B25F54FE-24FC-4865-A703-22936BD67A87}">
      <dgm:prSet custT="1">
        <dgm:style>
          <a:lnRef idx="1">
            <a:schemeClr val="accent2"/>
          </a:lnRef>
          <a:fillRef idx="2">
            <a:schemeClr val="accent2"/>
          </a:fillRef>
          <a:effectRef idx="1">
            <a:schemeClr val="accent2"/>
          </a:effectRef>
          <a:fontRef idx="minor">
            <a:schemeClr val="dk1"/>
          </a:fontRef>
        </dgm:style>
      </dgm:prSet>
      <dgm:spPr/>
      <dgm:t>
        <a:bodyPr/>
        <a:lstStyle/>
        <a:p>
          <a:r>
            <a:rPr lang="es-MX" sz="1600" b="1" dirty="0" smtClean="0">
              <a:latin typeface="Trebuchet MS "/>
            </a:rPr>
            <a:t>Recibir información universal</a:t>
          </a:r>
          <a:endParaRPr lang="es-MX" sz="1600" b="1" dirty="0">
            <a:latin typeface="Trebuchet MS "/>
          </a:endParaRPr>
        </a:p>
      </dgm:t>
    </dgm:pt>
    <dgm:pt modelId="{C7979503-0818-4C7D-B37E-D88F5D1030F3}" type="parTrans" cxnId="{B2B65439-F5D9-4E75-A97F-08FD41A9D742}">
      <dgm:prSet custT="1"/>
      <dgm:spPr/>
      <dgm:t>
        <a:bodyPr/>
        <a:lstStyle/>
        <a:p>
          <a:endParaRPr lang="es-MX" sz="400" dirty="0">
            <a:latin typeface="Trebuchet MS "/>
          </a:endParaRPr>
        </a:p>
      </dgm:t>
    </dgm:pt>
    <dgm:pt modelId="{FA383F15-A99C-46F5-8DB0-4A7351B9F146}" type="sibTrans" cxnId="{B2B65439-F5D9-4E75-A97F-08FD41A9D742}">
      <dgm:prSet/>
      <dgm:spPr/>
      <dgm:t>
        <a:bodyPr/>
        <a:lstStyle/>
        <a:p>
          <a:endParaRPr lang="es-MX" sz="1600">
            <a:latin typeface="Trebuchet MS "/>
          </a:endParaRPr>
        </a:p>
      </dgm:t>
    </dgm:pt>
    <dgm:pt modelId="{9E204724-D2B3-413F-B732-B91442C0346B}">
      <dgm:prSet phldrT="[Texto]" custT="1">
        <dgm:style>
          <a:lnRef idx="2">
            <a:schemeClr val="accent2"/>
          </a:lnRef>
          <a:fillRef idx="1">
            <a:schemeClr val="lt1"/>
          </a:fillRef>
          <a:effectRef idx="0">
            <a:schemeClr val="accent2"/>
          </a:effectRef>
          <a:fontRef idx="minor">
            <a:schemeClr val="dk1"/>
          </a:fontRef>
        </dgm:style>
      </dgm:prSet>
      <dgm:spPr/>
      <dgm:t>
        <a:bodyPr/>
        <a:lstStyle/>
        <a:p>
          <a:pPr>
            <a:lnSpc>
              <a:spcPct val="150000"/>
            </a:lnSpc>
          </a:pPr>
          <a:r>
            <a:rPr lang="es-MX" sz="1800" b="1" dirty="0" smtClean="0">
              <a:latin typeface="Trebuchet MS "/>
              <a:cs typeface="Arial" pitchFamily="34" charset="0"/>
            </a:rPr>
            <a:t>Derecho Humano que le asiste a toda persona para</a:t>
          </a:r>
          <a:endParaRPr lang="es-MX" sz="1800" b="1" dirty="0">
            <a:latin typeface="Trebuchet MS "/>
            <a:cs typeface="Arial" pitchFamily="34" charset="0"/>
          </a:endParaRPr>
        </a:p>
      </dgm:t>
    </dgm:pt>
    <dgm:pt modelId="{72C10D44-6EE3-4D0B-94C7-7E83293683EA}" type="sibTrans" cxnId="{AED0F76F-51D3-45B6-B0AC-6F8BD5F05FC8}">
      <dgm:prSet/>
      <dgm:spPr/>
      <dgm:t>
        <a:bodyPr/>
        <a:lstStyle/>
        <a:p>
          <a:endParaRPr lang="es-MX" sz="1400" b="1">
            <a:solidFill>
              <a:schemeClr val="tx1"/>
            </a:solidFill>
            <a:latin typeface="Trebuchet MS "/>
            <a:cs typeface="Arial" pitchFamily="34" charset="0"/>
          </a:endParaRPr>
        </a:p>
      </dgm:t>
    </dgm:pt>
    <dgm:pt modelId="{7F3E1708-D797-413D-9538-510F6F1845D2}" type="parTrans" cxnId="{AED0F76F-51D3-45B6-B0AC-6F8BD5F05FC8}">
      <dgm:prSet/>
      <dgm:spPr/>
      <dgm:t>
        <a:bodyPr/>
        <a:lstStyle/>
        <a:p>
          <a:endParaRPr lang="es-MX" sz="1400" b="1">
            <a:solidFill>
              <a:schemeClr val="tx1"/>
            </a:solidFill>
            <a:latin typeface="Trebuchet MS "/>
            <a:cs typeface="Arial" pitchFamily="34" charset="0"/>
          </a:endParaRPr>
        </a:p>
      </dgm:t>
    </dgm:pt>
    <dgm:pt modelId="{3BCBB49E-FF1A-4B21-9D7A-CFBC944141A9}" type="pres">
      <dgm:prSet presAssocID="{D3E07172-1B97-4D64-A2B6-08BF2325FD69}" presName="diagram" presStyleCnt="0">
        <dgm:presLayoutVars>
          <dgm:chPref val="1"/>
          <dgm:dir/>
          <dgm:animOne val="branch"/>
          <dgm:animLvl val="lvl"/>
          <dgm:resizeHandles val="exact"/>
        </dgm:presLayoutVars>
      </dgm:prSet>
      <dgm:spPr/>
      <dgm:t>
        <a:bodyPr/>
        <a:lstStyle/>
        <a:p>
          <a:endParaRPr lang="es-MX"/>
        </a:p>
      </dgm:t>
    </dgm:pt>
    <dgm:pt modelId="{6730E12C-42F9-4DF4-B199-2A6F32DDABAF}" type="pres">
      <dgm:prSet presAssocID="{9E204724-D2B3-413F-B732-B91442C0346B}" presName="root1" presStyleCnt="0"/>
      <dgm:spPr/>
      <dgm:t>
        <a:bodyPr/>
        <a:lstStyle/>
        <a:p>
          <a:endParaRPr lang="es-MX"/>
        </a:p>
      </dgm:t>
    </dgm:pt>
    <dgm:pt modelId="{5E0790E7-FC0E-4720-BB40-52E61CA17AB8}" type="pres">
      <dgm:prSet presAssocID="{9E204724-D2B3-413F-B732-B91442C0346B}" presName="LevelOneTextNode" presStyleLbl="node0" presStyleIdx="0" presStyleCnt="1" custScaleX="144686" custScaleY="308171">
        <dgm:presLayoutVars>
          <dgm:chPref val="3"/>
        </dgm:presLayoutVars>
      </dgm:prSet>
      <dgm:spPr/>
      <dgm:t>
        <a:bodyPr/>
        <a:lstStyle/>
        <a:p>
          <a:endParaRPr lang="es-MX"/>
        </a:p>
      </dgm:t>
    </dgm:pt>
    <dgm:pt modelId="{3CCBF3BF-8DA1-48D4-8CCC-D7A3FC6F4DFA}" type="pres">
      <dgm:prSet presAssocID="{9E204724-D2B3-413F-B732-B91442C0346B}" presName="level2hierChild" presStyleCnt="0"/>
      <dgm:spPr/>
      <dgm:t>
        <a:bodyPr/>
        <a:lstStyle/>
        <a:p>
          <a:endParaRPr lang="es-MX"/>
        </a:p>
      </dgm:t>
    </dgm:pt>
    <dgm:pt modelId="{ACA9173F-8C82-44D3-80D2-08F23F1A5801}" type="pres">
      <dgm:prSet presAssocID="{7CA0A17E-F984-4494-98A9-93986FDC2724}" presName="conn2-1" presStyleLbl="parChTrans1D2" presStyleIdx="0" presStyleCnt="3"/>
      <dgm:spPr/>
      <dgm:t>
        <a:bodyPr/>
        <a:lstStyle/>
        <a:p>
          <a:endParaRPr lang="es-MX"/>
        </a:p>
      </dgm:t>
    </dgm:pt>
    <dgm:pt modelId="{29AC82C4-2B98-44C5-8742-848AEEB7C7B4}" type="pres">
      <dgm:prSet presAssocID="{7CA0A17E-F984-4494-98A9-93986FDC2724}" presName="connTx" presStyleLbl="parChTrans1D2" presStyleIdx="0" presStyleCnt="3"/>
      <dgm:spPr/>
      <dgm:t>
        <a:bodyPr/>
        <a:lstStyle/>
        <a:p>
          <a:endParaRPr lang="es-MX"/>
        </a:p>
      </dgm:t>
    </dgm:pt>
    <dgm:pt modelId="{AFD61DF9-8030-48C3-BFCE-D79B4A95F733}" type="pres">
      <dgm:prSet presAssocID="{733495A6-BAAA-4B39-8DAF-8BE0C2C4BB1D}" presName="root2" presStyleCnt="0"/>
      <dgm:spPr/>
      <dgm:t>
        <a:bodyPr/>
        <a:lstStyle/>
        <a:p>
          <a:endParaRPr lang="es-MX"/>
        </a:p>
      </dgm:t>
    </dgm:pt>
    <dgm:pt modelId="{7F1DD602-8848-482A-B0C5-65B7FD838307}" type="pres">
      <dgm:prSet presAssocID="{733495A6-BAAA-4B39-8DAF-8BE0C2C4BB1D}" presName="LevelTwoTextNode" presStyleLbl="node2" presStyleIdx="0" presStyleCnt="3" custLinFactNeighborX="4406" custLinFactNeighborY="-88321">
        <dgm:presLayoutVars>
          <dgm:chPref val="3"/>
        </dgm:presLayoutVars>
      </dgm:prSet>
      <dgm:spPr/>
      <dgm:t>
        <a:bodyPr/>
        <a:lstStyle/>
        <a:p>
          <a:endParaRPr lang="es-MX"/>
        </a:p>
      </dgm:t>
    </dgm:pt>
    <dgm:pt modelId="{9ED34E34-5D2C-4432-A638-979DFDE6D51C}" type="pres">
      <dgm:prSet presAssocID="{733495A6-BAAA-4B39-8DAF-8BE0C2C4BB1D}" presName="level3hierChild" presStyleCnt="0"/>
      <dgm:spPr/>
      <dgm:t>
        <a:bodyPr/>
        <a:lstStyle/>
        <a:p>
          <a:endParaRPr lang="es-MX"/>
        </a:p>
      </dgm:t>
    </dgm:pt>
    <dgm:pt modelId="{7706524B-E072-404C-80EB-D8476C82F648}" type="pres">
      <dgm:prSet presAssocID="{1D52419D-AC86-4956-AE24-67AC71B5551D}" presName="conn2-1" presStyleLbl="parChTrans1D3" presStyleIdx="0" presStyleCnt="6"/>
      <dgm:spPr/>
      <dgm:t>
        <a:bodyPr/>
        <a:lstStyle/>
        <a:p>
          <a:endParaRPr lang="es-MX"/>
        </a:p>
      </dgm:t>
    </dgm:pt>
    <dgm:pt modelId="{A710E6B3-FD2D-4578-B8BD-53205450C099}" type="pres">
      <dgm:prSet presAssocID="{1D52419D-AC86-4956-AE24-67AC71B5551D}" presName="connTx" presStyleLbl="parChTrans1D3" presStyleIdx="0" presStyleCnt="6"/>
      <dgm:spPr/>
      <dgm:t>
        <a:bodyPr/>
        <a:lstStyle/>
        <a:p>
          <a:endParaRPr lang="es-MX"/>
        </a:p>
      </dgm:t>
    </dgm:pt>
    <dgm:pt modelId="{FABF9788-27C3-4DB7-90CE-54F8D2102AF8}" type="pres">
      <dgm:prSet presAssocID="{6E147EEC-F5E4-430C-9331-2D3A5E7436CF}" presName="root2" presStyleCnt="0"/>
      <dgm:spPr/>
      <dgm:t>
        <a:bodyPr/>
        <a:lstStyle/>
        <a:p>
          <a:endParaRPr lang="es-MX"/>
        </a:p>
      </dgm:t>
    </dgm:pt>
    <dgm:pt modelId="{93DBD73B-7C55-4A65-96AE-9D5290A27D29}" type="pres">
      <dgm:prSet presAssocID="{6E147EEC-F5E4-430C-9331-2D3A5E7436CF}" presName="LevelTwoTextNode" presStyleLbl="node3" presStyleIdx="0" presStyleCnt="6" custScaleX="146410" custScaleY="92777" custLinFactNeighborX="888" custLinFactNeighborY="-77765">
        <dgm:presLayoutVars>
          <dgm:chPref val="3"/>
        </dgm:presLayoutVars>
      </dgm:prSet>
      <dgm:spPr/>
      <dgm:t>
        <a:bodyPr/>
        <a:lstStyle/>
        <a:p>
          <a:endParaRPr lang="es-MX"/>
        </a:p>
      </dgm:t>
    </dgm:pt>
    <dgm:pt modelId="{17A350D2-3EFB-44A1-BB90-58682E9B9332}" type="pres">
      <dgm:prSet presAssocID="{6E147EEC-F5E4-430C-9331-2D3A5E7436CF}" presName="level3hierChild" presStyleCnt="0"/>
      <dgm:spPr/>
      <dgm:t>
        <a:bodyPr/>
        <a:lstStyle/>
        <a:p>
          <a:endParaRPr lang="es-MX"/>
        </a:p>
      </dgm:t>
    </dgm:pt>
    <dgm:pt modelId="{B8D68C7A-19B1-47F7-BE69-F7C99FE40851}" type="pres">
      <dgm:prSet presAssocID="{BBCA1223-D9CB-47B1-8C43-A00150411177}" presName="conn2-1" presStyleLbl="parChTrans1D2" presStyleIdx="1" presStyleCnt="3"/>
      <dgm:spPr/>
      <dgm:t>
        <a:bodyPr/>
        <a:lstStyle/>
        <a:p>
          <a:endParaRPr lang="es-MX"/>
        </a:p>
      </dgm:t>
    </dgm:pt>
    <dgm:pt modelId="{51CFD818-C729-47B6-87A0-EC827EAA3F89}" type="pres">
      <dgm:prSet presAssocID="{BBCA1223-D9CB-47B1-8C43-A00150411177}" presName="connTx" presStyleLbl="parChTrans1D2" presStyleIdx="1" presStyleCnt="3"/>
      <dgm:spPr/>
      <dgm:t>
        <a:bodyPr/>
        <a:lstStyle/>
        <a:p>
          <a:endParaRPr lang="es-MX"/>
        </a:p>
      </dgm:t>
    </dgm:pt>
    <dgm:pt modelId="{FF5B0B6B-649F-4037-AFCB-44976B2F122F}" type="pres">
      <dgm:prSet presAssocID="{49E8B604-F67B-428E-9668-F10BC95DED41}" presName="root2" presStyleCnt="0"/>
      <dgm:spPr/>
      <dgm:t>
        <a:bodyPr/>
        <a:lstStyle/>
        <a:p>
          <a:endParaRPr lang="es-MX"/>
        </a:p>
      </dgm:t>
    </dgm:pt>
    <dgm:pt modelId="{C3B1316D-72D9-4DDF-99EC-F92BA32F9ED5}" type="pres">
      <dgm:prSet presAssocID="{49E8B604-F67B-428E-9668-F10BC95DED41}" presName="LevelTwoTextNode" presStyleLbl="node2" presStyleIdx="1" presStyleCnt="3" custLinFactNeighborX="-6494" custLinFactNeighborY="-38855">
        <dgm:presLayoutVars>
          <dgm:chPref val="3"/>
        </dgm:presLayoutVars>
      </dgm:prSet>
      <dgm:spPr/>
      <dgm:t>
        <a:bodyPr/>
        <a:lstStyle/>
        <a:p>
          <a:endParaRPr lang="es-MX"/>
        </a:p>
      </dgm:t>
    </dgm:pt>
    <dgm:pt modelId="{E2F13BC1-C165-438F-901A-D8409F13F89B}" type="pres">
      <dgm:prSet presAssocID="{49E8B604-F67B-428E-9668-F10BC95DED41}" presName="level3hierChild" presStyleCnt="0"/>
      <dgm:spPr/>
      <dgm:t>
        <a:bodyPr/>
        <a:lstStyle/>
        <a:p>
          <a:endParaRPr lang="es-MX"/>
        </a:p>
      </dgm:t>
    </dgm:pt>
    <dgm:pt modelId="{8B8E741B-361E-4FC1-A36B-0ABD5D85411E}" type="pres">
      <dgm:prSet presAssocID="{68780B63-6704-4DD2-A5EC-7CE427CAFA27}" presName="conn2-1" presStyleLbl="parChTrans1D3" presStyleIdx="1" presStyleCnt="6"/>
      <dgm:spPr/>
      <dgm:t>
        <a:bodyPr/>
        <a:lstStyle/>
        <a:p>
          <a:endParaRPr lang="es-MX"/>
        </a:p>
      </dgm:t>
    </dgm:pt>
    <dgm:pt modelId="{9BF274E3-8D14-4C54-8BE2-764CC8252DD0}" type="pres">
      <dgm:prSet presAssocID="{68780B63-6704-4DD2-A5EC-7CE427CAFA27}" presName="connTx" presStyleLbl="parChTrans1D3" presStyleIdx="1" presStyleCnt="6"/>
      <dgm:spPr/>
      <dgm:t>
        <a:bodyPr/>
        <a:lstStyle/>
        <a:p>
          <a:endParaRPr lang="es-MX"/>
        </a:p>
      </dgm:t>
    </dgm:pt>
    <dgm:pt modelId="{072685B9-A4F0-4D51-8F8F-2F2A494A144B}" type="pres">
      <dgm:prSet presAssocID="{02AC7E49-7075-49D3-B8D1-43552E094BF3}" presName="root2" presStyleCnt="0"/>
      <dgm:spPr/>
      <dgm:t>
        <a:bodyPr/>
        <a:lstStyle/>
        <a:p>
          <a:endParaRPr lang="es-MX"/>
        </a:p>
      </dgm:t>
    </dgm:pt>
    <dgm:pt modelId="{2F3E431B-0267-426D-8EAA-3B374F3A6E4A}" type="pres">
      <dgm:prSet presAssocID="{02AC7E49-7075-49D3-B8D1-43552E094BF3}" presName="LevelTwoTextNode" presStyleLbl="node3" presStyleIdx="1" presStyleCnt="6" custScaleX="146410" custScaleY="59270" custLinFactNeighborX="289" custLinFactNeighborY="-33060">
        <dgm:presLayoutVars>
          <dgm:chPref val="3"/>
        </dgm:presLayoutVars>
      </dgm:prSet>
      <dgm:spPr/>
      <dgm:t>
        <a:bodyPr/>
        <a:lstStyle/>
        <a:p>
          <a:endParaRPr lang="es-MX"/>
        </a:p>
      </dgm:t>
    </dgm:pt>
    <dgm:pt modelId="{B2358322-9993-4DBF-B541-67B1478D4DEB}" type="pres">
      <dgm:prSet presAssocID="{02AC7E49-7075-49D3-B8D1-43552E094BF3}" presName="level3hierChild" presStyleCnt="0"/>
      <dgm:spPr/>
      <dgm:t>
        <a:bodyPr/>
        <a:lstStyle/>
        <a:p>
          <a:endParaRPr lang="es-MX"/>
        </a:p>
      </dgm:t>
    </dgm:pt>
    <dgm:pt modelId="{321D3827-BFF4-46C6-AA87-0041AB0398D8}" type="pres">
      <dgm:prSet presAssocID="{5D364B59-27C3-4E7E-871D-95446B4C01D5}" presName="conn2-1" presStyleLbl="parChTrans1D3" presStyleIdx="2" presStyleCnt="6"/>
      <dgm:spPr/>
      <dgm:t>
        <a:bodyPr/>
        <a:lstStyle/>
        <a:p>
          <a:endParaRPr lang="es-MX"/>
        </a:p>
      </dgm:t>
    </dgm:pt>
    <dgm:pt modelId="{6AEE7B0D-1E50-4D0E-AA05-70BC13A4DDDF}" type="pres">
      <dgm:prSet presAssocID="{5D364B59-27C3-4E7E-871D-95446B4C01D5}" presName="connTx" presStyleLbl="parChTrans1D3" presStyleIdx="2" presStyleCnt="6"/>
      <dgm:spPr/>
      <dgm:t>
        <a:bodyPr/>
        <a:lstStyle/>
        <a:p>
          <a:endParaRPr lang="es-MX"/>
        </a:p>
      </dgm:t>
    </dgm:pt>
    <dgm:pt modelId="{D452A044-C235-4C32-81D3-8985F363F76F}" type="pres">
      <dgm:prSet presAssocID="{F237F097-19DB-4EA7-9542-26F3E4F55110}" presName="root2" presStyleCnt="0"/>
      <dgm:spPr/>
      <dgm:t>
        <a:bodyPr/>
        <a:lstStyle/>
        <a:p>
          <a:endParaRPr lang="es-MX"/>
        </a:p>
      </dgm:t>
    </dgm:pt>
    <dgm:pt modelId="{94ACAC4B-25CD-4196-9BA9-A9D69ACE04C7}" type="pres">
      <dgm:prSet presAssocID="{F237F097-19DB-4EA7-9542-26F3E4F55110}" presName="LevelTwoTextNode" presStyleLbl="node3" presStyleIdx="2" presStyleCnt="6" custScaleX="146410" custScaleY="51891" custLinFactNeighborX="289" custLinFactNeighborY="-19910">
        <dgm:presLayoutVars>
          <dgm:chPref val="3"/>
        </dgm:presLayoutVars>
      </dgm:prSet>
      <dgm:spPr/>
      <dgm:t>
        <a:bodyPr/>
        <a:lstStyle/>
        <a:p>
          <a:endParaRPr lang="es-MX"/>
        </a:p>
      </dgm:t>
    </dgm:pt>
    <dgm:pt modelId="{23DA2BFD-B20A-44C8-BF09-A5F338F06F36}" type="pres">
      <dgm:prSet presAssocID="{F237F097-19DB-4EA7-9542-26F3E4F55110}" presName="level3hierChild" presStyleCnt="0"/>
      <dgm:spPr/>
      <dgm:t>
        <a:bodyPr/>
        <a:lstStyle/>
        <a:p>
          <a:endParaRPr lang="es-MX"/>
        </a:p>
      </dgm:t>
    </dgm:pt>
    <dgm:pt modelId="{F35F09A3-065B-4075-AB5C-8CAC9B6CBFAA}" type="pres">
      <dgm:prSet presAssocID="{FCDA9816-2816-4EA2-8001-80A4DB34B45A}" presName="conn2-1" presStyleLbl="parChTrans1D2" presStyleIdx="2" presStyleCnt="3"/>
      <dgm:spPr/>
      <dgm:t>
        <a:bodyPr/>
        <a:lstStyle/>
        <a:p>
          <a:endParaRPr lang="es-MX"/>
        </a:p>
      </dgm:t>
    </dgm:pt>
    <dgm:pt modelId="{2B7A021A-C636-4616-A424-3343113AB1CF}" type="pres">
      <dgm:prSet presAssocID="{FCDA9816-2816-4EA2-8001-80A4DB34B45A}" presName="connTx" presStyleLbl="parChTrans1D2" presStyleIdx="2" presStyleCnt="3"/>
      <dgm:spPr/>
      <dgm:t>
        <a:bodyPr/>
        <a:lstStyle/>
        <a:p>
          <a:endParaRPr lang="es-MX"/>
        </a:p>
      </dgm:t>
    </dgm:pt>
    <dgm:pt modelId="{718839B1-C27A-402B-8060-39234EFF4000}" type="pres">
      <dgm:prSet presAssocID="{DE281A5E-658B-4002-B997-3E42AF531608}" presName="root2" presStyleCnt="0"/>
      <dgm:spPr/>
      <dgm:t>
        <a:bodyPr/>
        <a:lstStyle/>
        <a:p>
          <a:endParaRPr lang="es-MX"/>
        </a:p>
      </dgm:t>
    </dgm:pt>
    <dgm:pt modelId="{F431DC61-8D64-4BA2-8987-AD67FC486EAB}" type="pres">
      <dgm:prSet presAssocID="{DE281A5E-658B-4002-B997-3E42AF531608}" presName="LevelTwoTextNode" presStyleLbl="node2" presStyleIdx="2" presStyleCnt="3" custLinFactNeighborX="-3009" custLinFactNeighborY="-75821">
        <dgm:presLayoutVars>
          <dgm:chPref val="3"/>
        </dgm:presLayoutVars>
      </dgm:prSet>
      <dgm:spPr/>
      <dgm:t>
        <a:bodyPr/>
        <a:lstStyle/>
        <a:p>
          <a:endParaRPr lang="es-MX"/>
        </a:p>
      </dgm:t>
    </dgm:pt>
    <dgm:pt modelId="{9819E6C2-4CC6-43AF-B59D-C83C37B917AD}" type="pres">
      <dgm:prSet presAssocID="{DE281A5E-658B-4002-B997-3E42AF531608}" presName="level3hierChild" presStyleCnt="0"/>
      <dgm:spPr/>
      <dgm:t>
        <a:bodyPr/>
        <a:lstStyle/>
        <a:p>
          <a:endParaRPr lang="es-MX"/>
        </a:p>
      </dgm:t>
    </dgm:pt>
    <dgm:pt modelId="{63421345-6A8E-40AD-88C1-69A4054BC767}" type="pres">
      <dgm:prSet presAssocID="{4DEE0AD6-79BD-466D-9FFB-95350AEA67EF}" presName="conn2-1" presStyleLbl="parChTrans1D3" presStyleIdx="3" presStyleCnt="6"/>
      <dgm:spPr/>
      <dgm:t>
        <a:bodyPr/>
        <a:lstStyle/>
        <a:p>
          <a:endParaRPr lang="es-MX"/>
        </a:p>
      </dgm:t>
    </dgm:pt>
    <dgm:pt modelId="{49205FC9-74A7-4029-BEC6-28670568A2A9}" type="pres">
      <dgm:prSet presAssocID="{4DEE0AD6-79BD-466D-9FFB-95350AEA67EF}" presName="connTx" presStyleLbl="parChTrans1D3" presStyleIdx="3" presStyleCnt="6"/>
      <dgm:spPr/>
      <dgm:t>
        <a:bodyPr/>
        <a:lstStyle/>
        <a:p>
          <a:endParaRPr lang="es-MX"/>
        </a:p>
      </dgm:t>
    </dgm:pt>
    <dgm:pt modelId="{EAFB7EF8-756B-4B59-A687-53F30FEEC6A7}" type="pres">
      <dgm:prSet presAssocID="{C9F3BCFE-8FE1-444F-AFE0-A5A0F540F329}" presName="root2" presStyleCnt="0"/>
      <dgm:spPr/>
      <dgm:t>
        <a:bodyPr/>
        <a:lstStyle/>
        <a:p>
          <a:endParaRPr lang="es-MX"/>
        </a:p>
      </dgm:t>
    </dgm:pt>
    <dgm:pt modelId="{81ECD5E0-6001-4940-9C62-F12F0D12470C}" type="pres">
      <dgm:prSet presAssocID="{C9F3BCFE-8FE1-444F-AFE0-A5A0F540F329}" presName="LevelTwoTextNode" presStyleLbl="node3" presStyleIdx="3" presStyleCnt="6" custScaleX="146410" custScaleY="68897" custLinFactNeighborX="289" custLinFactNeighborY="-13952">
        <dgm:presLayoutVars>
          <dgm:chPref val="3"/>
        </dgm:presLayoutVars>
      </dgm:prSet>
      <dgm:spPr/>
      <dgm:t>
        <a:bodyPr/>
        <a:lstStyle/>
        <a:p>
          <a:endParaRPr lang="es-MX"/>
        </a:p>
      </dgm:t>
    </dgm:pt>
    <dgm:pt modelId="{828496F3-9DD8-4310-9160-85B6E2D78C81}" type="pres">
      <dgm:prSet presAssocID="{C9F3BCFE-8FE1-444F-AFE0-A5A0F540F329}" presName="level3hierChild" presStyleCnt="0"/>
      <dgm:spPr/>
      <dgm:t>
        <a:bodyPr/>
        <a:lstStyle/>
        <a:p>
          <a:endParaRPr lang="es-MX"/>
        </a:p>
      </dgm:t>
    </dgm:pt>
    <dgm:pt modelId="{6A8CF6A8-9618-49A8-A954-66B3B08DD39F}" type="pres">
      <dgm:prSet presAssocID="{8823AC2D-E4BB-4D3C-8F84-311EF664858A}" presName="conn2-1" presStyleLbl="parChTrans1D3" presStyleIdx="4" presStyleCnt="6"/>
      <dgm:spPr/>
      <dgm:t>
        <a:bodyPr/>
        <a:lstStyle/>
        <a:p>
          <a:endParaRPr lang="es-MX"/>
        </a:p>
      </dgm:t>
    </dgm:pt>
    <dgm:pt modelId="{2062E315-3AB2-4E4F-984B-5C28B9359063}" type="pres">
      <dgm:prSet presAssocID="{8823AC2D-E4BB-4D3C-8F84-311EF664858A}" presName="connTx" presStyleLbl="parChTrans1D3" presStyleIdx="4" presStyleCnt="6"/>
      <dgm:spPr/>
      <dgm:t>
        <a:bodyPr/>
        <a:lstStyle/>
        <a:p>
          <a:endParaRPr lang="es-MX"/>
        </a:p>
      </dgm:t>
    </dgm:pt>
    <dgm:pt modelId="{AAB5CEBC-9AE9-4F55-A4E7-7FEF2EACC2F2}" type="pres">
      <dgm:prSet presAssocID="{101A2F12-1720-4D03-961C-00CB430460E1}" presName="root2" presStyleCnt="0"/>
      <dgm:spPr/>
      <dgm:t>
        <a:bodyPr/>
        <a:lstStyle/>
        <a:p>
          <a:endParaRPr lang="es-MX"/>
        </a:p>
      </dgm:t>
    </dgm:pt>
    <dgm:pt modelId="{A3EF7068-0560-4209-8CCF-4101111AADD3}" type="pres">
      <dgm:prSet presAssocID="{101A2F12-1720-4D03-961C-00CB430460E1}" presName="LevelTwoTextNode" presStyleLbl="node3" presStyleIdx="4" presStyleCnt="6" custScaleX="146410" custScaleY="61043" custLinFactNeighborX="289" custLinFactNeighborY="-10430">
        <dgm:presLayoutVars>
          <dgm:chPref val="3"/>
        </dgm:presLayoutVars>
      </dgm:prSet>
      <dgm:spPr/>
      <dgm:t>
        <a:bodyPr/>
        <a:lstStyle/>
        <a:p>
          <a:endParaRPr lang="es-MX"/>
        </a:p>
      </dgm:t>
    </dgm:pt>
    <dgm:pt modelId="{8058BBD0-5DE3-445F-9022-C8805DA22993}" type="pres">
      <dgm:prSet presAssocID="{101A2F12-1720-4D03-961C-00CB430460E1}" presName="level3hierChild" presStyleCnt="0"/>
      <dgm:spPr/>
      <dgm:t>
        <a:bodyPr/>
        <a:lstStyle/>
        <a:p>
          <a:endParaRPr lang="es-MX"/>
        </a:p>
      </dgm:t>
    </dgm:pt>
    <dgm:pt modelId="{531E8F21-05F4-43DE-8B98-AAF409ABCF62}" type="pres">
      <dgm:prSet presAssocID="{C7979503-0818-4C7D-B37E-D88F5D1030F3}" presName="conn2-1" presStyleLbl="parChTrans1D3" presStyleIdx="5" presStyleCnt="6"/>
      <dgm:spPr/>
      <dgm:t>
        <a:bodyPr/>
        <a:lstStyle/>
        <a:p>
          <a:endParaRPr lang="es-MX"/>
        </a:p>
      </dgm:t>
    </dgm:pt>
    <dgm:pt modelId="{1EE8C6C9-FC04-421B-AF31-ED44EBB10437}" type="pres">
      <dgm:prSet presAssocID="{C7979503-0818-4C7D-B37E-D88F5D1030F3}" presName="connTx" presStyleLbl="parChTrans1D3" presStyleIdx="5" presStyleCnt="6"/>
      <dgm:spPr/>
      <dgm:t>
        <a:bodyPr/>
        <a:lstStyle/>
        <a:p>
          <a:endParaRPr lang="es-MX"/>
        </a:p>
      </dgm:t>
    </dgm:pt>
    <dgm:pt modelId="{7A0B2053-A586-4168-A2DD-954EEDC6590B}" type="pres">
      <dgm:prSet presAssocID="{B25F54FE-24FC-4865-A703-22936BD67A87}" presName="root2" presStyleCnt="0"/>
      <dgm:spPr/>
      <dgm:t>
        <a:bodyPr/>
        <a:lstStyle/>
        <a:p>
          <a:endParaRPr lang="es-MX"/>
        </a:p>
      </dgm:t>
    </dgm:pt>
    <dgm:pt modelId="{ECDBEB05-4F9B-4923-BACF-803EA643EE4F}" type="pres">
      <dgm:prSet presAssocID="{B25F54FE-24FC-4865-A703-22936BD67A87}" presName="LevelTwoTextNode" presStyleLbl="node3" presStyleIdx="5" presStyleCnt="6" custScaleX="146410" custScaleY="62704" custLinFactNeighborX="289" custLinFactNeighborY="946">
        <dgm:presLayoutVars>
          <dgm:chPref val="3"/>
        </dgm:presLayoutVars>
      </dgm:prSet>
      <dgm:spPr/>
      <dgm:t>
        <a:bodyPr/>
        <a:lstStyle/>
        <a:p>
          <a:endParaRPr lang="es-MX"/>
        </a:p>
      </dgm:t>
    </dgm:pt>
    <dgm:pt modelId="{E9B80823-1954-4351-87DF-0822915FC474}" type="pres">
      <dgm:prSet presAssocID="{B25F54FE-24FC-4865-A703-22936BD67A87}" presName="level3hierChild" presStyleCnt="0"/>
      <dgm:spPr/>
      <dgm:t>
        <a:bodyPr/>
        <a:lstStyle/>
        <a:p>
          <a:endParaRPr lang="es-MX"/>
        </a:p>
      </dgm:t>
    </dgm:pt>
  </dgm:ptLst>
  <dgm:cxnLst>
    <dgm:cxn modelId="{F798E334-F698-46AA-99AB-EA8426367004}" type="presOf" srcId="{101A2F12-1720-4D03-961C-00CB430460E1}" destId="{A3EF7068-0560-4209-8CCF-4101111AADD3}" srcOrd="0" destOrd="0" presId="urn:microsoft.com/office/officeart/2005/8/layout/hierarchy2"/>
    <dgm:cxn modelId="{F47E4A9C-3686-41A6-A4CD-E69579B30E1D}" type="presOf" srcId="{7CA0A17E-F984-4494-98A9-93986FDC2724}" destId="{ACA9173F-8C82-44D3-80D2-08F23F1A5801}" srcOrd="0" destOrd="0" presId="urn:microsoft.com/office/officeart/2005/8/layout/hierarchy2"/>
    <dgm:cxn modelId="{D65878F0-12F5-4523-BC00-21B53F0722E4}" type="presOf" srcId="{B25F54FE-24FC-4865-A703-22936BD67A87}" destId="{ECDBEB05-4F9B-4923-BACF-803EA643EE4F}" srcOrd="0" destOrd="0" presId="urn:microsoft.com/office/officeart/2005/8/layout/hierarchy2"/>
    <dgm:cxn modelId="{601AE8D0-51F1-49BF-9CEC-30CFA7913C86}" type="presOf" srcId="{02AC7E49-7075-49D3-B8D1-43552E094BF3}" destId="{2F3E431B-0267-426D-8EAA-3B374F3A6E4A}" srcOrd="0" destOrd="0" presId="urn:microsoft.com/office/officeart/2005/8/layout/hierarchy2"/>
    <dgm:cxn modelId="{B2B65439-F5D9-4E75-A97F-08FD41A9D742}" srcId="{DE281A5E-658B-4002-B997-3E42AF531608}" destId="{B25F54FE-24FC-4865-A703-22936BD67A87}" srcOrd="2" destOrd="0" parTransId="{C7979503-0818-4C7D-B37E-D88F5D1030F3}" sibTransId="{FA383F15-A99C-46F5-8DB0-4A7351B9F146}"/>
    <dgm:cxn modelId="{2FBDA9B5-B7B6-400F-917C-EA8619A80206}" srcId="{9E204724-D2B3-413F-B732-B91442C0346B}" destId="{733495A6-BAAA-4B39-8DAF-8BE0C2C4BB1D}" srcOrd="0" destOrd="0" parTransId="{7CA0A17E-F984-4494-98A9-93986FDC2724}" sibTransId="{65D8240C-3B7D-4B10-8E37-CB7979D81BE0}"/>
    <dgm:cxn modelId="{6490E3D8-CCD7-4062-AD9A-7E59F3EC9C92}" type="presOf" srcId="{8823AC2D-E4BB-4D3C-8F84-311EF664858A}" destId="{2062E315-3AB2-4E4F-984B-5C28B9359063}" srcOrd="1" destOrd="0" presId="urn:microsoft.com/office/officeart/2005/8/layout/hierarchy2"/>
    <dgm:cxn modelId="{ACE728A8-B1B7-4171-BE1A-CDD867DB834D}" srcId="{DE281A5E-658B-4002-B997-3E42AF531608}" destId="{101A2F12-1720-4D03-961C-00CB430460E1}" srcOrd="1" destOrd="0" parTransId="{8823AC2D-E4BB-4D3C-8F84-311EF664858A}" sibTransId="{1CDDCFE8-7DDB-46DA-8AA9-7DFEB38CCB20}"/>
    <dgm:cxn modelId="{E07A0C12-1532-4C0E-A2F9-85B8AD480896}" type="presOf" srcId="{68780B63-6704-4DD2-A5EC-7CE427CAFA27}" destId="{9BF274E3-8D14-4C54-8BE2-764CC8252DD0}" srcOrd="1" destOrd="0" presId="urn:microsoft.com/office/officeart/2005/8/layout/hierarchy2"/>
    <dgm:cxn modelId="{A84FF974-488B-4952-92D4-E34894C346CE}" srcId="{49E8B604-F67B-428E-9668-F10BC95DED41}" destId="{F237F097-19DB-4EA7-9542-26F3E4F55110}" srcOrd="1" destOrd="0" parTransId="{5D364B59-27C3-4E7E-871D-95446B4C01D5}" sibTransId="{7FC7C199-7FD0-4761-AB55-18E0790C2E79}"/>
    <dgm:cxn modelId="{CBC5A4BB-D145-4E64-847A-628EC2FF5849}" srcId="{DE281A5E-658B-4002-B997-3E42AF531608}" destId="{C9F3BCFE-8FE1-444F-AFE0-A5A0F540F329}" srcOrd="0" destOrd="0" parTransId="{4DEE0AD6-79BD-466D-9FFB-95350AEA67EF}" sibTransId="{6672B32D-3ED3-4F4D-B715-78D22FAB57B0}"/>
    <dgm:cxn modelId="{4C060A8A-D608-4F4A-AFF0-AF489111EE32}" type="presOf" srcId="{1D52419D-AC86-4956-AE24-67AC71B5551D}" destId="{A710E6B3-FD2D-4578-B8BD-53205450C099}" srcOrd="1" destOrd="0" presId="urn:microsoft.com/office/officeart/2005/8/layout/hierarchy2"/>
    <dgm:cxn modelId="{F91FDA28-0BE6-41AB-B32C-2A70A205543B}" type="presOf" srcId="{1D52419D-AC86-4956-AE24-67AC71B5551D}" destId="{7706524B-E072-404C-80EB-D8476C82F648}" srcOrd="0" destOrd="0" presId="urn:microsoft.com/office/officeart/2005/8/layout/hierarchy2"/>
    <dgm:cxn modelId="{93D10BDE-8DB0-48C3-96D6-B88830C1B49C}" srcId="{9E204724-D2B3-413F-B732-B91442C0346B}" destId="{DE281A5E-658B-4002-B997-3E42AF531608}" srcOrd="2" destOrd="0" parTransId="{FCDA9816-2816-4EA2-8001-80A4DB34B45A}" sibTransId="{B88A0CCF-A086-45E8-B54F-FB32A1852055}"/>
    <dgm:cxn modelId="{08132817-AD41-49F2-9ECB-87EB653D6BBA}" type="presOf" srcId="{5D364B59-27C3-4E7E-871D-95446B4C01D5}" destId="{6AEE7B0D-1E50-4D0E-AA05-70BC13A4DDDF}" srcOrd="1" destOrd="0" presId="urn:microsoft.com/office/officeart/2005/8/layout/hierarchy2"/>
    <dgm:cxn modelId="{A96BC9DD-F874-4132-8F5B-CFD315635334}" srcId="{733495A6-BAAA-4B39-8DAF-8BE0C2C4BB1D}" destId="{6E147EEC-F5E4-430C-9331-2D3A5E7436CF}" srcOrd="0" destOrd="0" parTransId="{1D52419D-AC86-4956-AE24-67AC71B5551D}" sibTransId="{F9376FDC-B4BD-480D-9E6F-A5EFAD4DC5EA}"/>
    <dgm:cxn modelId="{6CF75B8E-7093-4E47-864B-DDD329FDCCDD}" type="presOf" srcId="{733495A6-BAAA-4B39-8DAF-8BE0C2C4BB1D}" destId="{7F1DD602-8848-482A-B0C5-65B7FD838307}" srcOrd="0" destOrd="0" presId="urn:microsoft.com/office/officeart/2005/8/layout/hierarchy2"/>
    <dgm:cxn modelId="{53E128F9-F6BA-4B14-B524-47B0E22E8B34}" type="presOf" srcId="{68780B63-6704-4DD2-A5EC-7CE427CAFA27}" destId="{8B8E741B-361E-4FC1-A36B-0ABD5D85411E}" srcOrd="0" destOrd="0" presId="urn:microsoft.com/office/officeart/2005/8/layout/hierarchy2"/>
    <dgm:cxn modelId="{0CCF386A-67DF-4260-8463-ED71B7BA59EA}" type="presOf" srcId="{FCDA9816-2816-4EA2-8001-80A4DB34B45A}" destId="{2B7A021A-C636-4616-A424-3343113AB1CF}" srcOrd="1" destOrd="0" presId="urn:microsoft.com/office/officeart/2005/8/layout/hierarchy2"/>
    <dgm:cxn modelId="{80AEBE57-AC28-4810-B167-BB3265ADFE33}" type="presOf" srcId="{C7979503-0818-4C7D-B37E-D88F5D1030F3}" destId="{531E8F21-05F4-43DE-8B98-AAF409ABCF62}" srcOrd="0" destOrd="0" presId="urn:microsoft.com/office/officeart/2005/8/layout/hierarchy2"/>
    <dgm:cxn modelId="{89996AF7-2159-4559-A977-CD471F5D5F3E}" type="presOf" srcId="{BBCA1223-D9CB-47B1-8C43-A00150411177}" destId="{B8D68C7A-19B1-47F7-BE69-F7C99FE40851}" srcOrd="0" destOrd="0" presId="urn:microsoft.com/office/officeart/2005/8/layout/hierarchy2"/>
    <dgm:cxn modelId="{AED0F76F-51D3-45B6-B0AC-6F8BD5F05FC8}" srcId="{D3E07172-1B97-4D64-A2B6-08BF2325FD69}" destId="{9E204724-D2B3-413F-B732-B91442C0346B}" srcOrd="0" destOrd="0" parTransId="{7F3E1708-D797-413D-9538-510F6F1845D2}" sibTransId="{72C10D44-6EE3-4D0B-94C7-7E83293683EA}"/>
    <dgm:cxn modelId="{7414D400-2479-46BE-9981-47E205A1CE1B}" type="presOf" srcId="{5D364B59-27C3-4E7E-871D-95446B4C01D5}" destId="{321D3827-BFF4-46C6-AA87-0041AB0398D8}" srcOrd="0" destOrd="0" presId="urn:microsoft.com/office/officeart/2005/8/layout/hierarchy2"/>
    <dgm:cxn modelId="{EE97FE4C-E94F-41A8-9651-F7FEFD67CD73}" type="presOf" srcId="{4DEE0AD6-79BD-466D-9FFB-95350AEA67EF}" destId="{63421345-6A8E-40AD-88C1-69A4054BC767}" srcOrd="0" destOrd="0" presId="urn:microsoft.com/office/officeart/2005/8/layout/hierarchy2"/>
    <dgm:cxn modelId="{04E1B684-7F35-41D2-B9C2-6AEE742818A1}" srcId="{9E204724-D2B3-413F-B732-B91442C0346B}" destId="{49E8B604-F67B-428E-9668-F10BC95DED41}" srcOrd="1" destOrd="0" parTransId="{BBCA1223-D9CB-47B1-8C43-A00150411177}" sibTransId="{9AC89EC6-8C31-492E-B4BA-A605FC1F9AB8}"/>
    <dgm:cxn modelId="{5447C375-FFC8-475F-BCCB-A39ADDB69BCB}" type="presOf" srcId="{8823AC2D-E4BB-4D3C-8F84-311EF664858A}" destId="{6A8CF6A8-9618-49A8-A954-66B3B08DD39F}" srcOrd="0" destOrd="0" presId="urn:microsoft.com/office/officeart/2005/8/layout/hierarchy2"/>
    <dgm:cxn modelId="{992806D6-542A-4B73-BD96-3D19118364C6}" type="presOf" srcId="{4DEE0AD6-79BD-466D-9FFB-95350AEA67EF}" destId="{49205FC9-74A7-4029-BEC6-28670568A2A9}" srcOrd="1" destOrd="0" presId="urn:microsoft.com/office/officeart/2005/8/layout/hierarchy2"/>
    <dgm:cxn modelId="{05B6CDBA-F3AF-4C3D-9C0D-5EA96056F78A}" type="presOf" srcId="{DE281A5E-658B-4002-B997-3E42AF531608}" destId="{F431DC61-8D64-4BA2-8987-AD67FC486EAB}" srcOrd="0" destOrd="0" presId="urn:microsoft.com/office/officeart/2005/8/layout/hierarchy2"/>
    <dgm:cxn modelId="{2C02D218-CD7D-4D13-95FC-F7B6751BCA80}" type="presOf" srcId="{BBCA1223-D9CB-47B1-8C43-A00150411177}" destId="{51CFD818-C729-47B6-87A0-EC827EAA3F89}" srcOrd="1" destOrd="0" presId="urn:microsoft.com/office/officeart/2005/8/layout/hierarchy2"/>
    <dgm:cxn modelId="{D7DDD94F-8ECA-4A5B-8137-1E83D83FC7DD}" srcId="{49E8B604-F67B-428E-9668-F10BC95DED41}" destId="{02AC7E49-7075-49D3-B8D1-43552E094BF3}" srcOrd="0" destOrd="0" parTransId="{68780B63-6704-4DD2-A5EC-7CE427CAFA27}" sibTransId="{77DB334C-81DA-4734-AEC0-1D46FD46FDE0}"/>
    <dgm:cxn modelId="{E0C10DBA-5F62-4938-92C5-1352756116DA}" type="presOf" srcId="{49E8B604-F67B-428E-9668-F10BC95DED41}" destId="{C3B1316D-72D9-4DDF-99EC-F92BA32F9ED5}" srcOrd="0" destOrd="0" presId="urn:microsoft.com/office/officeart/2005/8/layout/hierarchy2"/>
    <dgm:cxn modelId="{18FDCB1B-2559-4E0E-B002-F879D8806258}" type="presOf" srcId="{C7979503-0818-4C7D-B37E-D88F5D1030F3}" destId="{1EE8C6C9-FC04-421B-AF31-ED44EBB10437}" srcOrd="1" destOrd="0" presId="urn:microsoft.com/office/officeart/2005/8/layout/hierarchy2"/>
    <dgm:cxn modelId="{AC6C2BB5-BD40-497B-B2EF-4AAE97601BC7}" type="presOf" srcId="{C9F3BCFE-8FE1-444F-AFE0-A5A0F540F329}" destId="{81ECD5E0-6001-4940-9C62-F12F0D12470C}" srcOrd="0" destOrd="0" presId="urn:microsoft.com/office/officeart/2005/8/layout/hierarchy2"/>
    <dgm:cxn modelId="{1EA62520-1D73-48B7-9BB5-4395338663EE}" type="presOf" srcId="{6E147EEC-F5E4-430C-9331-2D3A5E7436CF}" destId="{93DBD73B-7C55-4A65-96AE-9D5290A27D29}" srcOrd="0" destOrd="0" presId="urn:microsoft.com/office/officeart/2005/8/layout/hierarchy2"/>
    <dgm:cxn modelId="{E62266B8-D2AC-4545-B054-F97B5F74A15B}" type="presOf" srcId="{7CA0A17E-F984-4494-98A9-93986FDC2724}" destId="{29AC82C4-2B98-44C5-8742-848AEEB7C7B4}" srcOrd="1" destOrd="0" presId="urn:microsoft.com/office/officeart/2005/8/layout/hierarchy2"/>
    <dgm:cxn modelId="{29BC355A-68E1-4CAB-A064-2666F4B1F5B4}" type="presOf" srcId="{FCDA9816-2816-4EA2-8001-80A4DB34B45A}" destId="{F35F09A3-065B-4075-AB5C-8CAC9B6CBFAA}" srcOrd="0" destOrd="0" presId="urn:microsoft.com/office/officeart/2005/8/layout/hierarchy2"/>
    <dgm:cxn modelId="{009D1B6B-B15E-4F03-B6AA-518165564E30}" type="presOf" srcId="{9E204724-D2B3-413F-B732-B91442C0346B}" destId="{5E0790E7-FC0E-4720-BB40-52E61CA17AB8}" srcOrd="0" destOrd="0" presId="urn:microsoft.com/office/officeart/2005/8/layout/hierarchy2"/>
    <dgm:cxn modelId="{5A775A50-743C-417D-B390-BBA197426D18}" type="presOf" srcId="{F237F097-19DB-4EA7-9542-26F3E4F55110}" destId="{94ACAC4B-25CD-4196-9BA9-A9D69ACE04C7}" srcOrd="0" destOrd="0" presId="urn:microsoft.com/office/officeart/2005/8/layout/hierarchy2"/>
    <dgm:cxn modelId="{143F504F-E51F-4C66-93FE-8508991F9308}" type="presOf" srcId="{D3E07172-1B97-4D64-A2B6-08BF2325FD69}" destId="{3BCBB49E-FF1A-4B21-9D7A-CFBC944141A9}" srcOrd="0" destOrd="0" presId="urn:microsoft.com/office/officeart/2005/8/layout/hierarchy2"/>
    <dgm:cxn modelId="{B156FF2D-779A-44A2-85BA-5E533C86960E}" type="presParOf" srcId="{3BCBB49E-FF1A-4B21-9D7A-CFBC944141A9}" destId="{6730E12C-42F9-4DF4-B199-2A6F32DDABAF}" srcOrd="0" destOrd="0" presId="urn:microsoft.com/office/officeart/2005/8/layout/hierarchy2"/>
    <dgm:cxn modelId="{7D7F46CD-691C-4116-8568-49259369525B}" type="presParOf" srcId="{6730E12C-42F9-4DF4-B199-2A6F32DDABAF}" destId="{5E0790E7-FC0E-4720-BB40-52E61CA17AB8}" srcOrd="0" destOrd="0" presId="urn:microsoft.com/office/officeart/2005/8/layout/hierarchy2"/>
    <dgm:cxn modelId="{22640521-BECA-4ECD-AA07-0CC5036AF3B8}" type="presParOf" srcId="{6730E12C-42F9-4DF4-B199-2A6F32DDABAF}" destId="{3CCBF3BF-8DA1-48D4-8CCC-D7A3FC6F4DFA}" srcOrd="1" destOrd="0" presId="urn:microsoft.com/office/officeart/2005/8/layout/hierarchy2"/>
    <dgm:cxn modelId="{C954FC22-6034-43CE-8622-DFA0C4D9E3C8}" type="presParOf" srcId="{3CCBF3BF-8DA1-48D4-8CCC-D7A3FC6F4DFA}" destId="{ACA9173F-8C82-44D3-80D2-08F23F1A5801}" srcOrd="0" destOrd="0" presId="urn:microsoft.com/office/officeart/2005/8/layout/hierarchy2"/>
    <dgm:cxn modelId="{412F0BF6-A8B6-4E04-B4DC-38CA9A39F0E4}" type="presParOf" srcId="{ACA9173F-8C82-44D3-80D2-08F23F1A5801}" destId="{29AC82C4-2B98-44C5-8742-848AEEB7C7B4}" srcOrd="0" destOrd="0" presId="urn:microsoft.com/office/officeart/2005/8/layout/hierarchy2"/>
    <dgm:cxn modelId="{E075CCE3-6128-4F5E-8143-B4A7E51DC5FE}" type="presParOf" srcId="{3CCBF3BF-8DA1-48D4-8CCC-D7A3FC6F4DFA}" destId="{AFD61DF9-8030-48C3-BFCE-D79B4A95F733}" srcOrd="1" destOrd="0" presId="urn:microsoft.com/office/officeart/2005/8/layout/hierarchy2"/>
    <dgm:cxn modelId="{110D5419-6704-49BB-8F37-6BE307907A7B}" type="presParOf" srcId="{AFD61DF9-8030-48C3-BFCE-D79B4A95F733}" destId="{7F1DD602-8848-482A-B0C5-65B7FD838307}" srcOrd="0" destOrd="0" presId="urn:microsoft.com/office/officeart/2005/8/layout/hierarchy2"/>
    <dgm:cxn modelId="{EE4CE2D5-073B-40F9-AF34-385348C3E454}" type="presParOf" srcId="{AFD61DF9-8030-48C3-BFCE-D79B4A95F733}" destId="{9ED34E34-5D2C-4432-A638-979DFDE6D51C}" srcOrd="1" destOrd="0" presId="urn:microsoft.com/office/officeart/2005/8/layout/hierarchy2"/>
    <dgm:cxn modelId="{081EA684-99F9-4B99-89C5-87CD37AC6ADD}" type="presParOf" srcId="{9ED34E34-5D2C-4432-A638-979DFDE6D51C}" destId="{7706524B-E072-404C-80EB-D8476C82F648}" srcOrd="0" destOrd="0" presId="urn:microsoft.com/office/officeart/2005/8/layout/hierarchy2"/>
    <dgm:cxn modelId="{46373D93-8E0E-4137-A2BC-E699962C3457}" type="presParOf" srcId="{7706524B-E072-404C-80EB-D8476C82F648}" destId="{A710E6B3-FD2D-4578-B8BD-53205450C099}" srcOrd="0" destOrd="0" presId="urn:microsoft.com/office/officeart/2005/8/layout/hierarchy2"/>
    <dgm:cxn modelId="{D5F0BE4F-1263-4BD0-A957-341F53F54E64}" type="presParOf" srcId="{9ED34E34-5D2C-4432-A638-979DFDE6D51C}" destId="{FABF9788-27C3-4DB7-90CE-54F8D2102AF8}" srcOrd="1" destOrd="0" presId="urn:microsoft.com/office/officeart/2005/8/layout/hierarchy2"/>
    <dgm:cxn modelId="{64C33CD9-9195-439E-86EF-2DAC8507B24E}" type="presParOf" srcId="{FABF9788-27C3-4DB7-90CE-54F8D2102AF8}" destId="{93DBD73B-7C55-4A65-96AE-9D5290A27D29}" srcOrd="0" destOrd="0" presId="urn:microsoft.com/office/officeart/2005/8/layout/hierarchy2"/>
    <dgm:cxn modelId="{A8070196-F9E1-4417-9D3C-BBD21FD3E05E}" type="presParOf" srcId="{FABF9788-27C3-4DB7-90CE-54F8D2102AF8}" destId="{17A350D2-3EFB-44A1-BB90-58682E9B9332}" srcOrd="1" destOrd="0" presId="urn:microsoft.com/office/officeart/2005/8/layout/hierarchy2"/>
    <dgm:cxn modelId="{3F2E9B2A-485F-4CF2-9609-A2FC3A5F7CFB}" type="presParOf" srcId="{3CCBF3BF-8DA1-48D4-8CCC-D7A3FC6F4DFA}" destId="{B8D68C7A-19B1-47F7-BE69-F7C99FE40851}" srcOrd="2" destOrd="0" presId="urn:microsoft.com/office/officeart/2005/8/layout/hierarchy2"/>
    <dgm:cxn modelId="{8C79644E-3D87-4077-92B8-DD82A518DC4D}" type="presParOf" srcId="{B8D68C7A-19B1-47F7-BE69-F7C99FE40851}" destId="{51CFD818-C729-47B6-87A0-EC827EAA3F89}" srcOrd="0" destOrd="0" presId="urn:microsoft.com/office/officeart/2005/8/layout/hierarchy2"/>
    <dgm:cxn modelId="{94F6A22C-F7F5-4978-82F9-7BB88E094D58}" type="presParOf" srcId="{3CCBF3BF-8DA1-48D4-8CCC-D7A3FC6F4DFA}" destId="{FF5B0B6B-649F-4037-AFCB-44976B2F122F}" srcOrd="3" destOrd="0" presId="urn:microsoft.com/office/officeart/2005/8/layout/hierarchy2"/>
    <dgm:cxn modelId="{57E7AB55-CA80-465F-A34F-E9BF612CBCDB}" type="presParOf" srcId="{FF5B0B6B-649F-4037-AFCB-44976B2F122F}" destId="{C3B1316D-72D9-4DDF-99EC-F92BA32F9ED5}" srcOrd="0" destOrd="0" presId="urn:microsoft.com/office/officeart/2005/8/layout/hierarchy2"/>
    <dgm:cxn modelId="{3009E271-0F1A-4A1E-BF3D-E042A0FD935F}" type="presParOf" srcId="{FF5B0B6B-649F-4037-AFCB-44976B2F122F}" destId="{E2F13BC1-C165-438F-901A-D8409F13F89B}" srcOrd="1" destOrd="0" presId="urn:microsoft.com/office/officeart/2005/8/layout/hierarchy2"/>
    <dgm:cxn modelId="{42DBC355-4BC6-4FC7-A4AD-B803BA1E1495}" type="presParOf" srcId="{E2F13BC1-C165-438F-901A-D8409F13F89B}" destId="{8B8E741B-361E-4FC1-A36B-0ABD5D85411E}" srcOrd="0" destOrd="0" presId="urn:microsoft.com/office/officeart/2005/8/layout/hierarchy2"/>
    <dgm:cxn modelId="{8E69D138-48BF-488A-9B58-18AC76B29091}" type="presParOf" srcId="{8B8E741B-361E-4FC1-A36B-0ABD5D85411E}" destId="{9BF274E3-8D14-4C54-8BE2-764CC8252DD0}" srcOrd="0" destOrd="0" presId="urn:microsoft.com/office/officeart/2005/8/layout/hierarchy2"/>
    <dgm:cxn modelId="{CB7D23A0-CCFE-4030-8FE0-69B50D180F76}" type="presParOf" srcId="{E2F13BC1-C165-438F-901A-D8409F13F89B}" destId="{072685B9-A4F0-4D51-8F8F-2F2A494A144B}" srcOrd="1" destOrd="0" presId="urn:microsoft.com/office/officeart/2005/8/layout/hierarchy2"/>
    <dgm:cxn modelId="{46E8CBB1-D32B-4B3E-8A47-C1E078AF90C1}" type="presParOf" srcId="{072685B9-A4F0-4D51-8F8F-2F2A494A144B}" destId="{2F3E431B-0267-426D-8EAA-3B374F3A6E4A}" srcOrd="0" destOrd="0" presId="urn:microsoft.com/office/officeart/2005/8/layout/hierarchy2"/>
    <dgm:cxn modelId="{0EF2ACA8-2F8D-4F1A-A761-A8B515DF54F0}" type="presParOf" srcId="{072685B9-A4F0-4D51-8F8F-2F2A494A144B}" destId="{B2358322-9993-4DBF-B541-67B1478D4DEB}" srcOrd="1" destOrd="0" presId="urn:microsoft.com/office/officeart/2005/8/layout/hierarchy2"/>
    <dgm:cxn modelId="{533793CF-5A60-4AAE-8622-850421B0A5C1}" type="presParOf" srcId="{E2F13BC1-C165-438F-901A-D8409F13F89B}" destId="{321D3827-BFF4-46C6-AA87-0041AB0398D8}" srcOrd="2" destOrd="0" presId="urn:microsoft.com/office/officeart/2005/8/layout/hierarchy2"/>
    <dgm:cxn modelId="{5BAEA685-1BE4-4315-AB80-FCC9E210A126}" type="presParOf" srcId="{321D3827-BFF4-46C6-AA87-0041AB0398D8}" destId="{6AEE7B0D-1E50-4D0E-AA05-70BC13A4DDDF}" srcOrd="0" destOrd="0" presId="urn:microsoft.com/office/officeart/2005/8/layout/hierarchy2"/>
    <dgm:cxn modelId="{2BB45F29-6B9E-46AC-8B25-A895F4DC7BCE}" type="presParOf" srcId="{E2F13BC1-C165-438F-901A-D8409F13F89B}" destId="{D452A044-C235-4C32-81D3-8985F363F76F}" srcOrd="3" destOrd="0" presId="urn:microsoft.com/office/officeart/2005/8/layout/hierarchy2"/>
    <dgm:cxn modelId="{3A75DB6B-F280-4631-BB4B-D4A536ED0867}" type="presParOf" srcId="{D452A044-C235-4C32-81D3-8985F363F76F}" destId="{94ACAC4B-25CD-4196-9BA9-A9D69ACE04C7}" srcOrd="0" destOrd="0" presId="urn:microsoft.com/office/officeart/2005/8/layout/hierarchy2"/>
    <dgm:cxn modelId="{D3758B37-03F3-4CC3-9F13-35337178EF2A}" type="presParOf" srcId="{D452A044-C235-4C32-81D3-8985F363F76F}" destId="{23DA2BFD-B20A-44C8-BF09-A5F338F06F36}" srcOrd="1" destOrd="0" presId="urn:microsoft.com/office/officeart/2005/8/layout/hierarchy2"/>
    <dgm:cxn modelId="{9B86A470-A46E-4C28-A200-3237E572B23D}" type="presParOf" srcId="{3CCBF3BF-8DA1-48D4-8CCC-D7A3FC6F4DFA}" destId="{F35F09A3-065B-4075-AB5C-8CAC9B6CBFAA}" srcOrd="4" destOrd="0" presId="urn:microsoft.com/office/officeart/2005/8/layout/hierarchy2"/>
    <dgm:cxn modelId="{52064931-5ACE-4D24-AB68-D98FCCD568E8}" type="presParOf" srcId="{F35F09A3-065B-4075-AB5C-8CAC9B6CBFAA}" destId="{2B7A021A-C636-4616-A424-3343113AB1CF}" srcOrd="0" destOrd="0" presId="urn:microsoft.com/office/officeart/2005/8/layout/hierarchy2"/>
    <dgm:cxn modelId="{8C0805D2-1F47-4594-843D-027CDF6A54DF}" type="presParOf" srcId="{3CCBF3BF-8DA1-48D4-8CCC-D7A3FC6F4DFA}" destId="{718839B1-C27A-402B-8060-39234EFF4000}" srcOrd="5" destOrd="0" presId="urn:microsoft.com/office/officeart/2005/8/layout/hierarchy2"/>
    <dgm:cxn modelId="{6C5F1048-4A21-4CC0-93FF-990E9F329B4A}" type="presParOf" srcId="{718839B1-C27A-402B-8060-39234EFF4000}" destId="{F431DC61-8D64-4BA2-8987-AD67FC486EAB}" srcOrd="0" destOrd="0" presId="urn:microsoft.com/office/officeart/2005/8/layout/hierarchy2"/>
    <dgm:cxn modelId="{B2E0DACA-6B8A-4EE3-AD00-9A1747DF1D4E}" type="presParOf" srcId="{718839B1-C27A-402B-8060-39234EFF4000}" destId="{9819E6C2-4CC6-43AF-B59D-C83C37B917AD}" srcOrd="1" destOrd="0" presId="urn:microsoft.com/office/officeart/2005/8/layout/hierarchy2"/>
    <dgm:cxn modelId="{7E0C8EE3-A23D-4FF9-809D-E4B8AB851C19}" type="presParOf" srcId="{9819E6C2-4CC6-43AF-B59D-C83C37B917AD}" destId="{63421345-6A8E-40AD-88C1-69A4054BC767}" srcOrd="0" destOrd="0" presId="urn:microsoft.com/office/officeart/2005/8/layout/hierarchy2"/>
    <dgm:cxn modelId="{EFF0CF56-94C9-496E-80BF-C44265588635}" type="presParOf" srcId="{63421345-6A8E-40AD-88C1-69A4054BC767}" destId="{49205FC9-74A7-4029-BEC6-28670568A2A9}" srcOrd="0" destOrd="0" presId="urn:microsoft.com/office/officeart/2005/8/layout/hierarchy2"/>
    <dgm:cxn modelId="{EDC4F1F3-3AE0-4A62-9CC7-E1D7C5E65C30}" type="presParOf" srcId="{9819E6C2-4CC6-43AF-B59D-C83C37B917AD}" destId="{EAFB7EF8-756B-4B59-A687-53F30FEEC6A7}" srcOrd="1" destOrd="0" presId="urn:microsoft.com/office/officeart/2005/8/layout/hierarchy2"/>
    <dgm:cxn modelId="{5025948E-3055-4CEE-A7C2-07AA7F88B1F2}" type="presParOf" srcId="{EAFB7EF8-756B-4B59-A687-53F30FEEC6A7}" destId="{81ECD5E0-6001-4940-9C62-F12F0D12470C}" srcOrd="0" destOrd="0" presId="urn:microsoft.com/office/officeart/2005/8/layout/hierarchy2"/>
    <dgm:cxn modelId="{5D548CB5-19CC-427D-BA36-DF2A9C13AAA1}" type="presParOf" srcId="{EAFB7EF8-756B-4B59-A687-53F30FEEC6A7}" destId="{828496F3-9DD8-4310-9160-85B6E2D78C81}" srcOrd="1" destOrd="0" presId="urn:microsoft.com/office/officeart/2005/8/layout/hierarchy2"/>
    <dgm:cxn modelId="{ED506A6A-4CD6-4294-B777-19F7E55B85C5}" type="presParOf" srcId="{9819E6C2-4CC6-43AF-B59D-C83C37B917AD}" destId="{6A8CF6A8-9618-49A8-A954-66B3B08DD39F}" srcOrd="2" destOrd="0" presId="urn:microsoft.com/office/officeart/2005/8/layout/hierarchy2"/>
    <dgm:cxn modelId="{629213DE-DAD7-4A2A-AD00-B181F2FDDCDD}" type="presParOf" srcId="{6A8CF6A8-9618-49A8-A954-66B3B08DD39F}" destId="{2062E315-3AB2-4E4F-984B-5C28B9359063}" srcOrd="0" destOrd="0" presId="urn:microsoft.com/office/officeart/2005/8/layout/hierarchy2"/>
    <dgm:cxn modelId="{0AAF3048-9A74-4C41-B3C0-8000A26B0B19}" type="presParOf" srcId="{9819E6C2-4CC6-43AF-B59D-C83C37B917AD}" destId="{AAB5CEBC-9AE9-4F55-A4E7-7FEF2EACC2F2}" srcOrd="3" destOrd="0" presId="urn:microsoft.com/office/officeart/2005/8/layout/hierarchy2"/>
    <dgm:cxn modelId="{3F6190AD-C46D-4EC8-A33C-EC5797A00769}" type="presParOf" srcId="{AAB5CEBC-9AE9-4F55-A4E7-7FEF2EACC2F2}" destId="{A3EF7068-0560-4209-8CCF-4101111AADD3}" srcOrd="0" destOrd="0" presId="urn:microsoft.com/office/officeart/2005/8/layout/hierarchy2"/>
    <dgm:cxn modelId="{A18CFCA0-BC0A-40D7-B73F-A4F29E189665}" type="presParOf" srcId="{AAB5CEBC-9AE9-4F55-A4E7-7FEF2EACC2F2}" destId="{8058BBD0-5DE3-445F-9022-C8805DA22993}" srcOrd="1" destOrd="0" presId="urn:microsoft.com/office/officeart/2005/8/layout/hierarchy2"/>
    <dgm:cxn modelId="{A4E6D858-0761-4E46-A982-A31DB24C681E}" type="presParOf" srcId="{9819E6C2-4CC6-43AF-B59D-C83C37B917AD}" destId="{531E8F21-05F4-43DE-8B98-AAF409ABCF62}" srcOrd="4" destOrd="0" presId="urn:microsoft.com/office/officeart/2005/8/layout/hierarchy2"/>
    <dgm:cxn modelId="{A0941585-9F77-4A5C-B9D2-EB2D6CE8EE21}" type="presParOf" srcId="{531E8F21-05F4-43DE-8B98-AAF409ABCF62}" destId="{1EE8C6C9-FC04-421B-AF31-ED44EBB10437}" srcOrd="0" destOrd="0" presId="urn:microsoft.com/office/officeart/2005/8/layout/hierarchy2"/>
    <dgm:cxn modelId="{7B85CF11-12E8-45CF-92C6-7BFD2601C795}" type="presParOf" srcId="{9819E6C2-4CC6-43AF-B59D-C83C37B917AD}" destId="{7A0B2053-A586-4168-A2DD-954EEDC6590B}" srcOrd="5" destOrd="0" presId="urn:microsoft.com/office/officeart/2005/8/layout/hierarchy2"/>
    <dgm:cxn modelId="{146EB164-85DC-463E-A9B7-5D1CFABA8B5C}" type="presParOf" srcId="{7A0B2053-A586-4168-A2DD-954EEDC6590B}" destId="{ECDBEB05-4F9B-4923-BACF-803EA643EE4F}" srcOrd="0" destOrd="0" presId="urn:microsoft.com/office/officeart/2005/8/layout/hierarchy2"/>
    <dgm:cxn modelId="{920F1EB5-A443-4E94-A779-60D4332FC946}" type="presParOf" srcId="{7A0B2053-A586-4168-A2DD-954EEDC6590B}" destId="{E9B80823-1954-4351-87DF-0822915FC47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F688078-7DFB-4FEF-B51D-5B4F77FD5C2A}" type="doc">
      <dgm:prSet loTypeId="urn:microsoft.com/office/officeart/2005/8/layout/arrow2" loCatId="process" qsTypeId="urn:microsoft.com/office/officeart/2005/8/quickstyle/simple1" qsCatId="simple" csTypeId="urn:microsoft.com/office/officeart/2005/8/colors/accent1_2" csCatId="accent1" phldr="1"/>
      <dgm:spPr/>
    </dgm:pt>
    <dgm:pt modelId="{59008521-2D0D-4D91-8CFA-C9512E2BB9F6}">
      <dgm:prSet phldrT="[Texto]"/>
      <dgm:spPr/>
      <dgm:t>
        <a:bodyPr/>
        <a:lstStyle/>
        <a:p>
          <a:endParaRPr lang="es-MX" dirty="0"/>
        </a:p>
      </dgm:t>
    </dgm:pt>
    <dgm:pt modelId="{691485A9-6A11-4905-9F6B-933D8B864ECF}" type="parTrans" cxnId="{B40F89C8-3012-4084-BB95-E459CDDA71D2}">
      <dgm:prSet/>
      <dgm:spPr/>
      <dgm:t>
        <a:bodyPr/>
        <a:lstStyle/>
        <a:p>
          <a:endParaRPr lang="es-MX"/>
        </a:p>
      </dgm:t>
    </dgm:pt>
    <dgm:pt modelId="{60471A83-FAA0-4B58-A994-713F57692C23}" type="sibTrans" cxnId="{B40F89C8-3012-4084-BB95-E459CDDA71D2}">
      <dgm:prSet/>
      <dgm:spPr/>
      <dgm:t>
        <a:bodyPr/>
        <a:lstStyle/>
        <a:p>
          <a:endParaRPr lang="es-MX"/>
        </a:p>
      </dgm:t>
    </dgm:pt>
    <dgm:pt modelId="{2AF7ECE8-C428-4348-B4F2-2C0028AA495D}">
      <dgm:prSet phldrT="[Texto]" custT="1"/>
      <dgm:spPr/>
      <dgm:t>
        <a:bodyPr/>
        <a:lstStyle/>
        <a:p>
          <a:pPr algn="just"/>
          <a:r>
            <a:rPr lang="es-MX" sz="1600" dirty="0" smtClean="0"/>
            <a:t>Si la información esta publicada en el sitio oficial de internet</a:t>
          </a:r>
          <a:endParaRPr lang="es-MX" sz="1600" dirty="0"/>
        </a:p>
      </dgm:t>
    </dgm:pt>
    <dgm:pt modelId="{F18E27DB-C932-4F46-830B-8C0B707800C5}" type="parTrans" cxnId="{0CA3D0FB-C554-4447-BB88-9F6A8DCB9ED1}">
      <dgm:prSet/>
      <dgm:spPr/>
      <dgm:t>
        <a:bodyPr/>
        <a:lstStyle/>
        <a:p>
          <a:endParaRPr lang="es-MX"/>
        </a:p>
      </dgm:t>
    </dgm:pt>
    <dgm:pt modelId="{B8E0E733-99D3-4390-B5B1-DC4C0B30A7BF}" type="sibTrans" cxnId="{0CA3D0FB-C554-4447-BB88-9F6A8DCB9ED1}">
      <dgm:prSet/>
      <dgm:spPr/>
      <dgm:t>
        <a:bodyPr/>
        <a:lstStyle/>
        <a:p>
          <a:endParaRPr lang="es-MX"/>
        </a:p>
      </dgm:t>
    </dgm:pt>
    <dgm:pt modelId="{2B1CAEB0-25CB-48C7-8219-4C2A6A996862}">
      <dgm:prSet phldrT="[Texto]" custT="1"/>
      <dgm:spPr/>
      <dgm:t>
        <a:bodyPr/>
        <a:lstStyle/>
        <a:p>
          <a:pPr algn="just"/>
          <a:r>
            <a:rPr lang="es-MX" sz="1600" dirty="0" smtClean="0"/>
            <a:t>Se debe señalar la ruta de acceso a la información solicitada, la ubicación directa y en su caso, el nombre del archivo correspondiente</a:t>
          </a:r>
          <a:endParaRPr lang="es-MX" sz="1600" dirty="0"/>
        </a:p>
      </dgm:t>
    </dgm:pt>
    <dgm:pt modelId="{5FD94134-7F08-4964-883F-BC5C59FB9AA6}" type="parTrans" cxnId="{6C6FBBD3-EA7D-4DFF-9DA0-010650E0CF46}">
      <dgm:prSet/>
      <dgm:spPr/>
      <dgm:t>
        <a:bodyPr/>
        <a:lstStyle/>
        <a:p>
          <a:endParaRPr lang="es-MX"/>
        </a:p>
      </dgm:t>
    </dgm:pt>
    <dgm:pt modelId="{F205D361-828D-43E8-B3BC-ED2BFDB9B3E4}" type="sibTrans" cxnId="{6C6FBBD3-EA7D-4DFF-9DA0-010650E0CF46}">
      <dgm:prSet/>
      <dgm:spPr/>
      <dgm:t>
        <a:bodyPr/>
        <a:lstStyle/>
        <a:p>
          <a:endParaRPr lang="es-MX"/>
        </a:p>
      </dgm:t>
    </dgm:pt>
    <dgm:pt modelId="{235FD29B-AC43-470E-9C6B-C737B3E66FBC}" type="pres">
      <dgm:prSet presAssocID="{3F688078-7DFB-4FEF-B51D-5B4F77FD5C2A}" presName="arrowDiagram" presStyleCnt="0">
        <dgm:presLayoutVars>
          <dgm:chMax val="5"/>
          <dgm:dir/>
          <dgm:resizeHandles val="exact"/>
        </dgm:presLayoutVars>
      </dgm:prSet>
      <dgm:spPr/>
    </dgm:pt>
    <dgm:pt modelId="{FDFB6139-0D78-45BB-B61C-269BCEF85822}" type="pres">
      <dgm:prSet presAssocID="{3F688078-7DFB-4FEF-B51D-5B4F77FD5C2A}" presName="arrow" presStyleLbl="bgShp" presStyleIdx="0" presStyleCnt="1"/>
      <dgm:spPr/>
    </dgm:pt>
    <dgm:pt modelId="{F0BC55D7-2389-483F-AA8A-8DD45264B63D}" type="pres">
      <dgm:prSet presAssocID="{3F688078-7DFB-4FEF-B51D-5B4F77FD5C2A}" presName="arrowDiagram3" presStyleCnt="0"/>
      <dgm:spPr/>
    </dgm:pt>
    <dgm:pt modelId="{6EBC1ADE-81A6-4222-B915-61BAC7F766CA}" type="pres">
      <dgm:prSet presAssocID="{59008521-2D0D-4D91-8CFA-C9512E2BB9F6}" presName="bullet3a" presStyleLbl="node1" presStyleIdx="0" presStyleCnt="3" custLinFactX="200000" custLinFactY="-108391" custLinFactNeighborX="210170" custLinFactNeighborY="-200000"/>
      <dgm:spPr/>
    </dgm:pt>
    <dgm:pt modelId="{3A961077-6D9D-411C-91FA-E39A2756DF4E}" type="pres">
      <dgm:prSet presAssocID="{59008521-2D0D-4D91-8CFA-C9512E2BB9F6}" presName="textBox3a" presStyleLbl="revTx" presStyleIdx="0" presStyleCnt="3" custLinFactNeighborX="27489" custLinFactNeighborY="-18819">
        <dgm:presLayoutVars>
          <dgm:bulletEnabled val="1"/>
        </dgm:presLayoutVars>
      </dgm:prSet>
      <dgm:spPr/>
      <dgm:t>
        <a:bodyPr/>
        <a:lstStyle/>
        <a:p>
          <a:endParaRPr lang="es-MX"/>
        </a:p>
      </dgm:t>
    </dgm:pt>
    <dgm:pt modelId="{C2460F08-516E-4C36-BA97-AD9B14C3A11D}" type="pres">
      <dgm:prSet presAssocID="{2AF7ECE8-C428-4348-B4F2-2C0028AA495D}" presName="bullet3b" presStyleLbl="node1" presStyleIdx="1" presStyleCnt="3" custLinFactX="147298" custLinFactY="-44994" custLinFactNeighborX="200000" custLinFactNeighborY="-100000"/>
      <dgm:spPr/>
    </dgm:pt>
    <dgm:pt modelId="{234EE63C-BC5D-44AA-B694-4B676F50B30B}" type="pres">
      <dgm:prSet presAssocID="{2AF7ECE8-C428-4348-B4F2-2C0028AA495D}" presName="textBox3b" presStyleLbl="revTx" presStyleIdx="1" presStyleCnt="3" custLinFactNeighborX="70552" custLinFactNeighborY="-18251">
        <dgm:presLayoutVars>
          <dgm:bulletEnabled val="1"/>
        </dgm:presLayoutVars>
      </dgm:prSet>
      <dgm:spPr/>
      <dgm:t>
        <a:bodyPr/>
        <a:lstStyle/>
        <a:p>
          <a:endParaRPr lang="es-MX"/>
        </a:p>
      </dgm:t>
    </dgm:pt>
    <dgm:pt modelId="{38B97510-0D92-48FF-8E59-6A2394543391}" type="pres">
      <dgm:prSet presAssocID="{2B1CAEB0-25CB-48C7-8219-4C2A6A996862}" presName="bullet3c" presStyleLbl="node1" presStyleIdx="2" presStyleCnt="3" custLinFactX="60401" custLinFactNeighborX="100000" custLinFactNeighborY="-97573"/>
      <dgm:spPr/>
    </dgm:pt>
    <dgm:pt modelId="{BFD1BFE5-A133-4A05-8AC5-5DB47B1E19AB}" type="pres">
      <dgm:prSet presAssocID="{2B1CAEB0-25CB-48C7-8219-4C2A6A996862}" presName="textBox3c" presStyleLbl="revTx" presStyleIdx="2" presStyleCnt="3" custLinFactNeighborX="58673" custLinFactNeighborY="-19812">
        <dgm:presLayoutVars>
          <dgm:bulletEnabled val="1"/>
        </dgm:presLayoutVars>
      </dgm:prSet>
      <dgm:spPr/>
      <dgm:t>
        <a:bodyPr/>
        <a:lstStyle/>
        <a:p>
          <a:endParaRPr lang="es-MX"/>
        </a:p>
      </dgm:t>
    </dgm:pt>
  </dgm:ptLst>
  <dgm:cxnLst>
    <dgm:cxn modelId="{6C6FBBD3-EA7D-4DFF-9DA0-010650E0CF46}" srcId="{3F688078-7DFB-4FEF-B51D-5B4F77FD5C2A}" destId="{2B1CAEB0-25CB-48C7-8219-4C2A6A996862}" srcOrd="2" destOrd="0" parTransId="{5FD94134-7F08-4964-883F-BC5C59FB9AA6}" sibTransId="{F205D361-828D-43E8-B3BC-ED2BFDB9B3E4}"/>
    <dgm:cxn modelId="{CCCA6310-CF48-4C20-A973-52B03EEF2A3D}" type="presOf" srcId="{3F688078-7DFB-4FEF-B51D-5B4F77FD5C2A}" destId="{235FD29B-AC43-470E-9C6B-C737B3E66FBC}" srcOrd="0" destOrd="0" presId="urn:microsoft.com/office/officeart/2005/8/layout/arrow2"/>
    <dgm:cxn modelId="{B40F89C8-3012-4084-BB95-E459CDDA71D2}" srcId="{3F688078-7DFB-4FEF-B51D-5B4F77FD5C2A}" destId="{59008521-2D0D-4D91-8CFA-C9512E2BB9F6}" srcOrd="0" destOrd="0" parTransId="{691485A9-6A11-4905-9F6B-933D8B864ECF}" sibTransId="{60471A83-FAA0-4B58-A994-713F57692C23}"/>
    <dgm:cxn modelId="{AFD9B1B2-130F-4BDB-8F2F-B0855333142E}" type="presOf" srcId="{59008521-2D0D-4D91-8CFA-C9512E2BB9F6}" destId="{3A961077-6D9D-411C-91FA-E39A2756DF4E}" srcOrd="0" destOrd="0" presId="urn:microsoft.com/office/officeart/2005/8/layout/arrow2"/>
    <dgm:cxn modelId="{670FACEC-4BD6-4545-BFD6-67E214EF5C78}" type="presOf" srcId="{2AF7ECE8-C428-4348-B4F2-2C0028AA495D}" destId="{234EE63C-BC5D-44AA-B694-4B676F50B30B}" srcOrd="0" destOrd="0" presId="urn:microsoft.com/office/officeart/2005/8/layout/arrow2"/>
    <dgm:cxn modelId="{0CA3D0FB-C554-4447-BB88-9F6A8DCB9ED1}" srcId="{3F688078-7DFB-4FEF-B51D-5B4F77FD5C2A}" destId="{2AF7ECE8-C428-4348-B4F2-2C0028AA495D}" srcOrd="1" destOrd="0" parTransId="{F18E27DB-C932-4F46-830B-8C0B707800C5}" sibTransId="{B8E0E733-99D3-4390-B5B1-DC4C0B30A7BF}"/>
    <dgm:cxn modelId="{AE1362B6-BEC9-45E6-86CB-D9133C8B0B0E}" type="presOf" srcId="{2B1CAEB0-25CB-48C7-8219-4C2A6A996862}" destId="{BFD1BFE5-A133-4A05-8AC5-5DB47B1E19AB}" srcOrd="0" destOrd="0" presId="urn:microsoft.com/office/officeart/2005/8/layout/arrow2"/>
    <dgm:cxn modelId="{E853981D-2D1F-4428-B895-72FE2A02F7B9}" type="presParOf" srcId="{235FD29B-AC43-470E-9C6B-C737B3E66FBC}" destId="{FDFB6139-0D78-45BB-B61C-269BCEF85822}" srcOrd="0" destOrd="0" presId="urn:microsoft.com/office/officeart/2005/8/layout/arrow2"/>
    <dgm:cxn modelId="{4D81C9FA-5030-46F7-83F1-CA16C9D41C2A}" type="presParOf" srcId="{235FD29B-AC43-470E-9C6B-C737B3E66FBC}" destId="{F0BC55D7-2389-483F-AA8A-8DD45264B63D}" srcOrd="1" destOrd="0" presId="urn:microsoft.com/office/officeart/2005/8/layout/arrow2"/>
    <dgm:cxn modelId="{778B350E-8020-45A9-90E3-EAF3566A1CCE}" type="presParOf" srcId="{F0BC55D7-2389-483F-AA8A-8DD45264B63D}" destId="{6EBC1ADE-81A6-4222-B915-61BAC7F766CA}" srcOrd="0" destOrd="0" presId="urn:microsoft.com/office/officeart/2005/8/layout/arrow2"/>
    <dgm:cxn modelId="{4FC5CAA3-B42D-4EFC-B9D2-B8E1F0353F43}" type="presParOf" srcId="{F0BC55D7-2389-483F-AA8A-8DD45264B63D}" destId="{3A961077-6D9D-411C-91FA-E39A2756DF4E}" srcOrd="1" destOrd="0" presId="urn:microsoft.com/office/officeart/2005/8/layout/arrow2"/>
    <dgm:cxn modelId="{3BFB331A-DB99-4D08-9102-AE1F07554BCE}" type="presParOf" srcId="{F0BC55D7-2389-483F-AA8A-8DD45264B63D}" destId="{C2460F08-516E-4C36-BA97-AD9B14C3A11D}" srcOrd="2" destOrd="0" presId="urn:microsoft.com/office/officeart/2005/8/layout/arrow2"/>
    <dgm:cxn modelId="{D391D875-B56A-4AAE-9366-2169F56C8429}" type="presParOf" srcId="{F0BC55D7-2389-483F-AA8A-8DD45264B63D}" destId="{234EE63C-BC5D-44AA-B694-4B676F50B30B}" srcOrd="3" destOrd="0" presId="urn:microsoft.com/office/officeart/2005/8/layout/arrow2"/>
    <dgm:cxn modelId="{46D0FA50-EB8D-446F-B788-ACA86717B042}" type="presParOf" srcId="{F0BC55D7-2389-483F-AA8A-8DD45264B63D}" destId="{38B97510-0D92-48FF-8E59-6A2394543391}" srcOrd="4" destOrd="0" presId="urn:microsoft.com/office/officeart/2005/8/layout/arrow2"/>
    <dgm:cxn modelId="{B200717F-BB77-40A7-8E4C-49A99F08DA9A}" type="presParOf" srcId="{F0BC55D7-2389-483F-AA8A-8DD45264B63D}" destId="{BFD1BFE5-A133-4A05-8AC5-5DB47B1E19AB}"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5AA8275C-3E66-4ACF-A0D0-2A1787D1DF24}"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MX"/>
        </a:p>
      </dgm:t>
    </dgm:pt>
    <dgm:pt modelId="{5E6D79FC-AF34-4EEE-AC16-6FBB275ADD49}">
      <dgm:prSet phldrT="[Texto]"/>
      <dgm:spPr/>
      <dgm:t>
        <a:bodyPr/>
        <a:lstStyle/>
        <a:p>
          <a:r>
            <a:rPr lang="es-MX" dirty="0" smtClean="0"/>
            <a:t>De revisión</a:t>
          </a:r>
          <a:endParaRPr lang="es-MX" dirty="0"/>
        </a:p>
      </dgm:t>
    </dgm:pt>
    <dgm:pt modelId="{BFEA651A-B533-4375-9067-640385A5DA85}" type="parTrans" cxnId="{3D83710E-AF50-4D5E-A17A-F3ECB56CA507}">
      <dgm:prSet/>
      <dgm:spPr/>
      <dgm:t>
        <a:bodyPr/>
        <a:lstStyle/>
        <a:p>
          <a:endParaRPr lang="es-MX"/>
        </a:p>
      </dgm:t>
    </dgm:pt>
    <dgm:pt modelId="{F0B90582-7639-4C9F-A8C3-94BFD0042A39}" type="sibTrans" cxnId="{3D83710E-AF50-4D5E-A17A-F3ECB56CA507}">
      <dgm:prSet/>
      <dgm:spPr/>
      <dgm:t>
        <a:bodyPr/>
        <a:lstStyle/>
        <a:p>
          <a:endParaRPr lang="es-MX"/>
        </a:p>
      </dgm:t>
    </dgm:pt>
    <dgm:pt modelId="{76A6F7F6-CBFD-4046-A0F9-1531191A5A73}">
      <dgm:prSet phldrT="[Texto]"/>
      <dgm:spPr/>
      <dgm:t>
        <a:bodyPr/>
        <a:lstStyle/>
        <a:p>
          <a:pPr algn="just"/>
          <a:r>
            <a:rPr lang="es-MX" dirty="0" smtClean="0"/>
            <a:t>Tiene por objeto que el Instituto revise la respuesta del sujeto obligado sobre la procedencia de las solicitudes de información pública y resuelva con plenitud de jurisdicción lo conducente.</a:t>
          </a:r>
          <a:endParaRPr lang="es-MX" dirty="0"/>
        </a:p>
      </dgm:t>
    </dgm:pt>
    <dgm:pt modelId="{F934B7CD-EF00-4A0B-B4DD-60FBACA9821D}" type="parTrans" cxnId="{AFC43D89-BC81-4B26-A566-B3D770F5C5E5}">
      <dgm:prSet/>
      <dgm:spPr/>
      <dgm:t>
        <a:bodyPr/>
        <a:lstStyle/>
        <a:p>
          <a:endParaRPr lang="es-MX"/>
        </a:p>
      </dgm:t>
    </dgm:pt>
    <dgm:pt modelId="{93D92ADA-5B57-4490-A4C1-7208844CAD84}" type="sibTrans" cxnId="{AFC43D89-BC81-4B26-A566-B3D770F5C5E5}">
      <dgm:prSet/>
      <dgm:spPr/>
      <dgm:t>
        <a:bodyPr/>
        <a:lstStyle/>
        <a:p>
          <a:endParaRPr lang="es-MX"/>
        </a:p>
      </dgm:t>
    </dgm:pt>
    <dgm:pt modelId="{E720912C-92EB-442D-9ACB-D9E594A399D2}">
      <dgm:prSet phldrT="[Texto]"/>
      <dgm:spPr/>
      <dgm:t>
        <a:bodyPr/>
        <a:lstStyle/>
        <a:p>
          <a:r>
            <a:rPr lang="es-MX" dirty="0" smtClean="0"/>
            <a:t>De transparencia</a:t>
          </a:r>
          <a:endParaRPr lang="es-MX" dirty="0"/>
        </a:p>
      </dgm:t>
    </dgm:pt>
    <dgm:pt modelId="{AED6AD34-2EAC-41DB-A208-B313B1A44050}" type="parTrans" cxnId="{6074A266-C832-4031-A9CD-C0B9859F5797}">
      <dgm:prSet/>
      <dgm:spPr/>
      <dgm:t>
        <a:bodyPr/>
        <a:lstStyle/>
        <a:p>
          <a:endParaRPr lang="es-MX"/>
        </a:p>
      </dgm:t>
    </dgm:pt>
    <dgm:pt modelId="{07C23769-9DBA-4A28-BD37-73CCEEC2481B}" type="sibTrans" cxnId="{6074A266-C832-4031-A9CD-C0B9859F5797}">
      <dgm:prSet/>
      <dgm:spPr/>
      <dgm:t>
        <a:bodyPr/>
        <a:lstStyle/>
        <a:p>
          <a:endParaRPr lang="es-MX"/>
        </a:p>
      </dgm:t>
    </dgm:pt>
    <dgm:pt modelId="{D7C85633-EEA0-4529-BB0A-C43040D46697}">
      <dgm:prSet phldrT="[Texto]"/>
      <dgm:spPr/>
      <dgm:t>
        <a:bodyPr/>
        <a:lstStyle/>
        <a:p>
          <a:r>
            <a:rPr lang="es-MX" dirty="0" smtClean="0"/>
            <a:t>Tiene por objeto verificar el cumplimiento de  las obligaciones en dicha materia </a:t>
          </a:r>
          <a:endParaRPr lang="es-MX" dirty="0"/>
        </a:p>
      </dgm:t>
    </dgm:pt>
    <dgm:pt modelId="{5FA005FF-0F29-4016-97F6-DD25FC669195}" type="parTrans" cxnId="{D2424D79-19B0-4A1A-8D8D-9B901550262C}">
      <dgm:prSet/>
      <dgm:spPr/>
      <dgm:t>
        <a:bodyPr/>
        <a:lstStyle/>
        <a:p>
          <a:endParaRPr lang="es-MX"/>
        </a:p>
      </dgm:t>
    </dgm:pt>
    <dgm:pt modelId="{17555386-8E07-489B-984B-EB7ABF63F870}" type="sibTrans" cxnId="{D2424D79-19B0-4A1A-8D8D-9B901550262C}">
      <dgm:prSet/>
      <dgm:spPr/>
      <dgm:t>
        <a:bodyPr/>
        <a:lstStyle/>
        <a:p>
          <a:endParaRPr lang="es-MX"/>
        </a:p>
      </dgm:t>
    </dgm:pt>
    <dgm:pt modelId="{DBFDA1EA-E4E3-43AA-941A-201AD5234449}">
      <dgm:prSet phldrT="[Texto]"/>
      <dgm:spPr/>
      <dgm:t>
        <a:bodyPr/>
        <a:lstStyle/>
        <a:p>
          <a:r>
            <a:rPr lang="es-MX" dirty="0" smtClean="0"/>
            <a:t>De protección de datos personales (o revisión oficiosa)</a:t>
          </a:r>
          <a:endParaRPr lang="es-MX" dirty="0"/>
        </a:p>
      </dgm:t>
    </dgm:pt>
    <dgm:pt modelId="{0A0F0570-720A-4561-A9B6-AF1FB3662931}" type="parTrans" cxnId="{5761BDB3-0BF1-4E14-9E2D-79D8720C68BA}">
      <dgm:prSet/>
      <dgm:spPr/>
      <dgm:t>
        <a:bodyPr/>
        <a:lstStyle/>
        <a:p>
          <a:endParaRPr lang="es-MX"/>
        </a:p>
      </dgm:t>
    </dgm:pt>
    <dgm:pt modelId="{ADA2342E-E28D-4E2C-B90B-B94317C41E63}" type="sibTrans" cxnId="{5761BDB3-0BF1-4E14-9E2D-79D8720C68BA}">
      <dgm:prSet/>
      <dgm:spPr/>
      <dgm:t>
        <a:bodyPr/>
        <a:lstStyle/>
        <a:p>
          <a:endParaRPr lang="es-MX"/>
        </a:p>
      </dgm:t>
    </dgm:pt>
    <dgm:pt modelId="{B83554C0-BBFA-48B2-87F2-CCCC4507FAE3}">
      <dgm:prSet phldrT="[Texto]"/>
      <dgm:spPr/>
      <dgm:t>
        <a:bodyPr/>
        <a:lstStyle/>
        <a:p>
          <a:pPr algn="just"/>
          <a:r>
            <a:rPr lang="es-MX" dirty="0" smtClean="0"/>
            <a:t>Tiene por objeto revisar </a:t>
          </a:r>
          <a:r>
            <a:rPr lang="es-MX" dirty="0" smtClean="0">
              <a:uFillTx/>
            </a:rPr>
            <a:t>aquellas resoluciones a los procedimientos de protección que fueron improcedentes o parcialmente procedentes.</a:t>
          </a:r>
          <a:r>
            <a:rPr lang="es-MX" dirty="0" smtClean="0"/>
            <a:t> </a:t>
          </a:r>
          <a:endParaRPr lang="es-MX" dirty="0"/>
        </a:p>
      </dgm:t>
    </dgm:pt>
    <dgm:pt modelId="{80BEF27B-FF2E-4DE4-AECC-5DF9DD3B5718}" type="parTrans" cxnId="{8B1429F8-7935-4E15-A019-976E6E25D7E8}">
      <dgm:prSet/>
      <dgm:spPr/>
      <dgm:t>
        <a:bodyPr/>
        <a:lstStyle/>
        <a:p>
          <a:endParaRPr lang="es-MX"/>
        </a:p>
      </dgm:t>
    </dgm:pt>
    <dgm:pt modelId="{049D4A5B-4D1D-458A-9C97-565A4C38ACE9}" type="sibTrans" cxnId="{8B1429F8-7935-4E15-A019-976E6E25D7E8}">
      <dgm:prSet/>
      <dgm:spPr/>
      <dgm:t>
        <a:bodyPr/>
        <a:lstStyle/>
        <a:p>
          <a:endParaRPr lang="es-MX"/>
        </a:p>
      </dgm:t>
    </dgm:pt>
    <dgm:pt modelId="{5F2673E1-6FB8-4805-B560-154D395FAB3C}" type="pres">
      <dgm:prSet presAssocID="{5AA8275C-3E66-4ACF-A0D0-2A1787D1DF24}" presName="Name0" presStyleCnt="0">
        <dgm:presLayoutVars>
          <dgm:dir/>
          <dgm:animLvl val="lvl"/>
          <dgm:resizeHandles val="exact"/>
        </dgm:presLayoutVars>
      </dgm:prSet>
      <dgm:spPr/>
      <dgm:t>
        <a:bodyPr/>
        <a:lstStyle/>
        <a:p>
          <a:endParaRPr lang="es-MX"/>
        </a:p>
      </dgm:t>
    </dgm:pt>
    <dgm:pt modelId="{4FAFC788-B916-4F0A-B26F-DE356A5D7775}" type="pres">
      <dgm:prSet presAssocID="{5AA8275C-3E66-4ACF-A0D0-2A1787D1DF24}" presName="tSp" presStyleCnt="0"/>
      <dgm:spPr/>
    </dgm:pt>
    <dgm:pt modelId="{D7D75E1C-9997-488F-95A1-153ED8C0BBF4}" type="pres">
      <dgm:prSet presAssocID="{5AA8275C-3E66-4ACF-A0D0-2A1787D1DF24}" presName="bSp" presStyleCnt="0"/>
      <dgm:spPr/>
    </dgm:pt>
    <dgm:pt modelId="{06644036-6345-4151-B139-F81572DB5B89}" type="pres">
      <dgm:prSet presAssocID="{5AA8275C-3E66-4ACF-A0D0-2A1787D1DF24}" presName="process" presStyleCnt="0"/>
      <dgm:spPr/>
    </dgm:pt>
    <dgm:pt modelId="{EFBC6C5A-44B3-4A11-83EB-1BF23E510C1C}" type="pres">
      <dgm:prSet presAssocID="{5E6D79FC-AF34-4EEE-AC16-6FBB275ADD49}" presName="composite1" presStyleCnt="0"/>
      <dgm:spPr/>
    </dgm:pt>
    <dgm:pt modelId="{87A4E3F8-8456-4620-B693-6523A7680628}" type="pres">
      <dgm:prSet presAssocID="{5E6D79FC-AF34-4EEE-AC16-6FBB275ADD49}" presName="dummyNode1" presStyleLbl="node1" presStyleIdx="0" presStyleCnt="3"/>
      <dgm:spPr/>
    </dgm:pt>
    <dgm:pt modelId="{EDA89E77-6FDB-43C2-ACE9-1DD79C921FF2}" type="pres">
      <dgm:prSet presAssocID="{5E6D79FC-AF34-4EEE-AC16-6FBB275ADD49}" presName="childNode1" presStyleLbl="bgAcc1" presStyleIdx="0" presStyleCnt="3">
        <dgm:presLayoutVars>
          <dgm:bulletEnabled val="1"/>
        </dgm:presLayoutVars>
      </dgm:prSet>
      <dgm:spPr/>
      <dgm:t>
        <a:bodyPr/>
        <a:lstStyle/>
        <a:p>
          <a:endParaRPr lang="es-MX"/>
        </a:p>
      </dgm:t>
    </dgm:pt>
    <dgm:pt modelId="{4BEC8FC2-0BA1-4DA5-AE24-6D8841835947}" type="pres">
      <dgm:prSet presAssocID="{5E6D79FC-AF34-4EEE-AC16-6FBB275ADD49}" presName="childNode1tx" presStyleLbl="bgAcc1" presStyleIdx="0" presStyleCnt="3">
        <dgm:presLayoutVars>
          <dgm:bulletEnabled val="1"/>
        </dgm:presLayoutVars>
      </dgm:prSet>
      <dgm:spPr/>
      <dgm:t>
        <a:bodyPr/>
        <a:lstStyle/>
        <a:p>
          <a:endParaRPr lang="es-MX"/>
        </a:p>
      </dgm:t>
    </dgm:pt>
    <dgm:pt modelId="{DDC3A08E-F284-4B72-B018-B2404A40CED7}" type="pres">
      <dgm:prSet presAssocID="{5E6D79FC-AF34-4EEE-AC16-6FBB275ADD49}" presName="parentNode1" presStyleLbl="node1" presStyleIdx="0" presStyleCnt="3">
        <dgm:presLayoutVars>
          <dgm:chMax val="1"/>
          <dgm:bulletEnabled val="1"/>
        </dgm:presLayoutVars>
      </dgm:prSet>
      <dgm:spPr/>
      <dgm:t>
        <a:bodyPr/>
        <a:lstStyle/>
        <a:p>
          <a:endParaRPr lang="es-MX"/>
        </a:p>
      </dgm:t>
    </dgm:pt>
    <dgm:pt modelId="{78D182AA-9644-4A00-96EB-039543AB962E}" type="pres">
      <dgm:prSet presAssocID="{5E6D79FC-AF34-4EEE-AC16-6FBB275ADD49}" presName="connSite1" presStyleCnt="0"/>
      <dgm:spPr/>
    </dgm:pt>
    <dgm:pt modelId="{E62F7D64-7C09-46F8-B5B5-8176824F4838}" type="pres">
      <dgm:prSet presAssocID="{F0B90582-7639-4C9F-A8C3-94BFD0042A39}" presName="Name9" presStyleLbl="sibTrans2D1" presStyleIdx="0" presStyleCnt="2"/>
      <dgm:spPr/>
      <dgm:t>
        <a:bodyPr/>
        <a:lstStyle/>
        <a:p>
          <a:endParaRPr lang="es-MX"/>
        </a:p>
      </dgm:t>
    </dgm:pt>
    <dgm:pt modelId="{DD727DD7-EC9A-415E-812D-87B80E4358FC}" type="pres">
      <dgm:prSet presAssocID="{E720912C-92EB-442D-9ACB-D9E594A399D2}" presName="composite2" presStyleCnt="0"/>
      <dgm:spPr/>
    </dgm:pt>
    <dgm:pt modelId="{50429080-EC27-4AA3-B856-A56DC1F0E87D}" type="pres">
      <dgm:prSet presAssocID="{E720912C-92EB-442D-9ACB-D9E594A399D2}" presName="dummyNode2" presStyleLbl="node1" presStyleIdx="0" presStyleCnt="3"/>
      <dgm:spPr/>
    </dgm:pt>
    <dgm:pt modelId="{A25670A9-4959-41A6-8965-050B0E83D5DB}" type="pres">
      <dgm:prSet presAssocID="{E720912C-92EB-442D-9ACB-D9E594A399D2}" presName="childNode2" presStyleLbl="bgAcc1" presStyleIdx="1" presStyleCnt="3">
        <dgm:presLayoutVars>
          <dgm:bulletEnabled val="1"/>
        </dgm:presLayoutVars>
      </dgm:prSet>
      <dgm:spPr/>
      <dgm:t>
        <a:bodyPr/>
        <a:lstStyle/>
        <a:p>
          <a:endParaRPr lang="es-MX"/>
        </a:p>
      </dgm:t>
    </dgm:pt>
    <dgm:pt modelId="{62F3188A-F296-4783-B2FE-72F5A671AB79}" type="pres">
      <dgm:prSet presAssocID="{E720912C-92EB-442D-9ACB-D9E594A399D2}" presName="childNode2tx" presStyleLbl="bgAcc1" presStyleIdx="1" presStyleCnt="3">
        <dgm:presLayoutVars>
          <dgm:bulletEnabled val="1"/>
        </dgm:presLayoutVars>
      </dgm:prSet>
      <dgm:spPr/>
      <dgm:t>
        <a:bodyPr/>
        <a:lstStyle/>
        <a:p>
          <a:endParaRPr lang="es-MX"/>
        </a:p>
      </dgm:t>
    </dgm:pt>
    <dgm:pt modelId="{3E7B5913-A441-44EA-A34B-AB840687F739}" type="pres">
      <dgm:prSet presAssocID="{E720912C-92EB-442D-9ACB-D9E594A399D2}" presName="parentNode2" presStyleLbl="node1" presStyleIdx="1" presStyleCnt="3">
        <dgm:presLayoutVars>
          <dgm:chMax val="0"/>
          <dgm:bulletEnabled val="1"/>
        </dgm:presLayoutVars>
      </dgm:prSet>
      <dgm:spPr/>
      <dgm:t>
        <a:bodyPr/>
        <a:lstStyle/>
        <a:p>
          <a:endParaRPr lang="es-MX"/>
        </a:p>
      </dgm:t>
    </dgm:pt>
    <dgm:pt modelId="{CC73AD9F-10F0-4364-BEF1-A3497D0A783E}" type="pres">
      <dgm:prSet presAssocID="{E720912C-92EB-442D-9ACB-D9E594A399D2}" presName="connSite2" presStyleCnt="0"/>
      <dgm:spPr/>
    </dgm:pt>
    <dgm:pt modelId="{2B3DF692-CEEF-4AD5-97CA-356C19E31849}" type="pres">
      <dgm:prSet presAssocID="{07C23769-9DBA-4A28-BD37-73CCEEC2481B}" presName="Name18" presStyleLbl="sibTrans2D1" presStyleIdx="1" presStyleCnt="2"/>
      <dgm:spPr/>
      <dgm:t>
        <a:bodyPr/>
        <a:lstStyle/>
        <a:p>
          <a:endParaRPr lang="es-MX"/>
        </a:p>
      </dgm:t>
    </dgm:pt>
    <dgm:pt modelId="{BEBD1341-EFFF-480C-969E-68DD9448B7B5}" type="pres">
      <dgm:prSet presAssocID="{DBFDA1EA-E4E3-43AA-941A-201AD5234449}" presName="composite1" presStyleCnt="0"/>
      <dgm:spPr/>
    </dgm:pt>
    <dgm:pt modelId="{8DD8F124-BA5A-4B1C-BFC7-4202F65612E5}" type="pres">
      <dgm:prSet presAssocID="{DBFDA1EA-E4E3-43AA-941A-201AD5234449}" presName="dummyNode1" presStyleLbl="node1" presStyleIdx="1" presStyleCnt="3"/>
      <dgm:spPr/>
    </dgm:pt>
    <dgm:pt modelId="{F93F1E3B-997E-4A0F-B059-7A88A7C2A832}" type="pres">
      <dgm:prSet presAssocID="{DBFDA1EA-E4E3-43AA-941A-201AD5234449}" presName="childNode1" presStyleLbl="bgAcc1" presStyleIdx="2" presStyleCnt="3">
        <dgm:presLayoutVars>
          <dgm:bulletEnabled val="1"/>
        </dgm:presLayoutVars>
      </dgm:prSet>
      <dgm:spPr/>
      <dgm:t>
        <a:bodyPr/>
        <a:lstStyle/>
        <a:p>
          <a:endParaRPr lang="es-MX"/>
        </a:p>
      </dgm:t>
    </dgm:pt>
    <dgm:pt modelId="{0931ED4B-7AD3-4E30-A49F-FB2E9FAADD6D}" type="pres">
      <dgm:prSet presAssocID="{DBFDA1EA-E4E3-43AA-941A-201AD5234449}" presName="childNode1tx" presStyleLbl="bgAcc1" presStyleIdx="2" presStyleCnt="3">
        <dgm:presLayoutVars>
          <dgm:bulletEnabled val="1"/>
        </dgm:presLayoutVars>
      </dgm:prSet>
      <dgm:spPr/>
      <dgm:t>
        <a:bodyPr/>
        <a:lstStyle/>
        <a:p>
          <a:endParaRPr lang="es-MX"/>
        </a:p>
      </dgm:t>
    </dgm:pt>
    <dgm:pt modelId="{9E3A99AA-FC5E-414A-865A-9FA5584EBB65}" type="pres">
      <dgm:prSet presAssocID="{DBFDA1EA-E4E3-43AA-941A-201AD5234449}" presName="parentNode1" presStyleLbl="node1" presStyleIdx="2" presStyleCnt="3">
        <dgm:presLayoutVars>
          <dgm:chMax val="1"/>
          <dgm:bulletEnabled val="1"/>
        </dgm:presLayoutVars>
      </dgm:prSet>
      <dgm:spPr/>
      <dgm:t>
        <a:bodyPr/>
        <a:lstStyle/>
        <a:p>
          <a:endParaRPr lang="es-MX"/>
        </a:p>
      </dgm:t>
    </dgm:pt>
    <dgm:pt modelId="{9CA33258-6539-4B8B-96B1-4DF6B5C1DCC9}" type="pres">
      <dgm:prSet presAssocID="{DBFDA1EA-E4E3-43AA-941A-201AD5234449}" presName="connSite1" presStyleCnt="0"/>
      <dgm:spPr/>
    </dgm:pt>
  </dgm:ptLst>
  <dgm:cxnLst>
    <dgm:cxn modelId="{3D83710E-AF50-4D5E-A17A-F3ECB56CA507}" srcId="{5AA8275C-3E66-4ACF-A0D0-2A1787D1DF24}" destId="{5E6D79FC-AF34-4EEE-AC16-6FBB275ADD49}" srcOrd="0" destOrd="0" parTransId="{BFEA651A-B533-4375-9067-640385A5DA85}" sibTransId="{F0B90582-7639-4C9F-A8C3-94BFD0042A39}"/>
    <dgm:cxn modelId="{FEC8AC40-43D6-43F1-B8CE-43B138B4623F}" type="presOf" srcId="{DBFDA1EA-E4E3-43AA-941A-201AD5234449}" destId="{9E3A99AA-FC5E-414A-865A-9FA5584EBB65}" srcOrd="0" destOrd="0" presId="urn:microsoft.com/office/officeart/2005/8/layout/hProcess4"/>
    <dgm:cxn modelId="{08797909-D6A6-4124-8D52-5C58BDD9ECCD}" type="presOf" srcId="{5AA8275C-3E66-4ACF-A0D0-2A1787D1DF24}" destId="{5F2673E1-6FB8-4805-B560-154D395FAB3C}" srcOrd="0" destOrd="0" presId="urn:microsoft.com/office/officeart/2005/8/layout/hProcess4"/>
    <dgm:cxn modelId="{AFC43D89-BC81-4B26-A566-B3D770F5C5E5}" srcId="{5E6D79FC-AF34-4EEE-AC16-6FBB275ADD49}" destId="{76A6F7F6-CBFD-4046-A0F9-1531191A5A73}" srcOrd="0" destOrd="0" parTransId="{F934B7CD-EF00-4A0B-B4DD-60FBACA9821D}" sibTransId="{93D92ADA-5B57-4490-A4C1-7208844CAD84}"/>
    <dgm:cxn modelId="{5761BDB3-0BF1-4E14-9E2D-79D8720C68BA}" srcId="{5AA8275C-3E66-4ACF-A0D0-2A1787D1DF24}" destId="{DBFDA1EA-E4E3-43AA-941A-201AD5234449}" srcOrd="2" destOrd="0" parTransId="{0A0F0570-720A-4561-A9B6-AF1FB3662931}" sibTransId="{ADA2342E-E28D-4E2C-B90B-B94317C41E63}"/>
    <dgm:cxn modelId="{5F782B31-5ECD-4E19-BA32-E42079F2263F}" type="presOf" srcId="{76A6F7F6-CBFD-4046-A0F9-1531191A5A73}" destId="{4BEC8FC2-0BA1-4DA5-AE24-6D8841835947}" srcOrd="1" destOrd="0" presId="urn:microsoft.com/office/officeart/2005/8/layout/hProcess4"/>
    <dgm:cxn modelId="{C9266711-8F63-41DD-9678-8D614EB27586}" type="presOf" srcId="{76A6F7F6-CBFD-4046-A0F9-1531191A5A73}" destId="{EDA89E77-6FDB-43C2-ACE9-1DD79C921FF2}" srcOrd="0" destOrd="0" presId="urn:microsoft.com/office/officeart/2005/8/layout/hProcess4"/>
    <dgm:cxn modelId="{5E479AAC-BBD7-4C33-86B1-3C5D23541A9D}" type="presOf" srcId="{E720912C-92EB-442D-9ACB-D9E594A399D2}" destId="{3E7B5913-A441-44EA-A34B-AB840687F739}" srcOrd="0" destOrd="0" presId="urn:microsoft.com/office/officeart/2005/8/layout/hProcess4"/>
    <dgm:cxn modelId="{924165EC-7B9B-460D-97EA-D504EBE45F78}" type="presOf" srcId="{B83554C0-BBFA-48B2-87F2-CCCC4507FAE3}" destId="{F93F1E3B-997E-4A0F-B059-7A88A7C2A832}" srcOrd="0" destOrd="0" presId="urn:microsoft.com/office/officeart/2005/8/layout/hProcess4"/>
    <dgm:cxn modelId="{271B26FA-D20E-4CFA-ABE7-52B7867DF080}" type="presOf" srcId="{D7C85633-EEA0-4529-BB0A-C43040D46697}" destId="{62F3188A-F296-4783-B2FE-72F5A671AB79}" srcOrd="1" destOrd="0" presId="urn:microsoft.com/office/officeart/2005/8/layout/hProcess4"/>
    <dgm:cxn modelId="{EBD8A878-3DA2-42C9-81D2-B8326599596C}" type="presOf" srcId="{B83554C0-BBFA-48B2-87F2-CCCC4507FAE3}" destId="{0931ED4B-7AD3-4E30-A49F-FB2E9FAADD6D}" srcOrd="1" destOrd="0" presId="urn:microsoft.com/office/officeart/2005/8/layout/hProcess4"/>
    <dgm:cxn modelId="{BCF87EA0-FD6D-40A6-95A9-93C05FA7DC44}" type="presOf" srcId="{5E6D79FC-AF34-4EEE-AC16-6FBB275ADD49}" destId="{DDC3A08E-F284-4B72-B018-B2404A40CED7}" srcOrd="0" destOrd="0" presId="urn:microsoft.com/office/officeart/2005/8/layout/hProcess4"/>
    <dgm:cxn modelId="{D2424D79-19B0-4A1A-8D8D-9B901550262C}" srcId="{E720912C-92EB-442D-9ACB-D9E594A399D2}" destId="{D7C85633-EEA0-4529-BB0A-C43040D46697}" srcOrd="0" destOrd="0" parTransId="{5FA005FF-0F29-4016-97F6-DD25FC669195}" sibTransId="{17555386-8E07-489B-984B-EB7ABF63F870}"/>
    <dgm:cxn modelId="{95849246-1F89-48A7-B79F-E059D5084B5F}" type="presOf" srcId="{F0B90582-7639-4C9F-A8C3-94BFD0042A39}" destId="{E62F7D64-7C09-46F8-B5B5-8176824F4838}" srcOrd="0" destOrd="0" presId="urn:microsoft.com/office/officeart/2005/8/layout/hProcess4"/>
    <dgm:cxn modelId="{E94C9542-3858-43E2-9061-5BF5DACCAC9B}" type="presOf" srcId="{07C23769-9DBA-4A28-BD37-73CCEEC2481B}" destId="{2B3DF692-CEEF-4AD5-97CA-356C19E31849}" srcOrd="0" destOrd="0" presId="urn:microsoft.com/office/officeart/2005/8/layout/hProcess4"/>
    <dgm:cxn modelId="{8B1429F8-7935-4E15-A019-976E6E25D7E8}" srcId="{DBFDA1EA-E4E3-43AA-941A-201AD5234449}" destId="{B83554C0-BBFA-48B2-87F2-CCCC4507FAE3}" srcOrd="0" destOrd="0" parTransId="{80BEF27B-FF2E-4DE4-AECC-5DF9DD3B5718}" sibTransId="{049D4A5B-4D1D-458A-9C97-565A4C38ACE9}"/>
    <dgm:cxn modelId="{A19826C5-6D3B-47F7-A3B7-151E75918B7C}" type="presOf" srcId="{D7C85633-EEA0-4529-BB0A-C43040D46697}" destId="{A25670A9-4959-41A6-8965-050B0E83D5DB}" srcOrd="0" destOrd="0" presId="urn:microsoft.com/office/officeart/2005/8/layout/hProcess4"/>
    <dgm:cxn modelId="{6074A266-C832-4031-A9CD-C0B9859F5797}" srcId="{5AA8275C-3E66-4ACF-A0D0-2A1787D1DF24}" destId="{E720912C-92EB-442D-9ACB-D9E594A399D2}" srcOrd="1" destOrd="0" parTransId="{AED6AD34-2EAC-41DB-A208-B313B1A44050}" sibTransId="{07C23769-9DBA-4A28-BD37-73CCEEC2481B}"/>
    <dgm:cxn modelId="{23FE67F6-F6B8-45CA-B8B3-EA666E5CF7CB}" type="presParOf" srcId="{5F2673E1-6FB8-4805-B560-154D395FAB3C}" destId="{4FAFC788-B916-4F0A-B26F-DE356A5D7775}" srcOrd="0" destOrd="0" presId="urn:microsoft.com/office/officeart/2005/8/layout/hProcess4"/>
    <dgm:cxn modelId="{56B5015A-9C2A-4E61-97C3-AEFC58A8A70A}" type="presParOf" srcId="{5F2673E1-6FB8-4805-B560-154D395FAB3C}" destId="{D7D75E1C-9997-488F-95A1-153ED8C0BBF4}" srcOrd="1" destOrd="0" presId="urn:microsoft.com/office/officeart/2005/8/layout/hProcess4"/>
    <dgm:cxn modelId="{9B7C9161-1317-4FF2-BB69-2B70D6202F96}" type="presParOf" srcId="{5F2673E1-6FB8-4805-B560-154D395FAB3C}" destId="{06644036-6345-4151-B139-F81572DB5B89}" srcOrd="2" destOrd="0" presId="urn:microsoft.com/office/officeart/2005/8/layout/hProcess4"/>
    <dgm:cxn modelId="{39E126D5-6B93-4B43-8CFA-5F861C93B08D}" type="presParOf" srcId="{06644036-6345-4151-B139-F81572DB5B89}" destId="{EFBC6C5A-44B3-4A11-83EB-1BF23E510C1C}" srcOrd="0" destOrd="0" presId="urn:microsoft.com/office/officeart/2005/8/layout/hProcess4"/>
    <dgm:cxn modelId="{513AE88E-D85C-4247-81F2-86AF73549E32}" type="presParOf" srcId="{EFBC6C5A-44B3-4A11-83EB-1BF23E510C1C}" destId="{87A4E3F8-8456-4620-B693-6523A7680628}" srcOrd="0" destOrd="0" presId="urn:microsoft.com/office/officeart/2005/8/layout/hProcess4"/>
    <dgm:cxn modelId="{7CB74002-1218-41EA-9C8B-3CE559D0AA61}" type="presParOf" srcId="{EFBC6C5A-44B3-4A11-83EB-1BF23E510C1C}" destId="{EDA89E77-6FDB-43C2-ACE9-1DD79C921FF2}" srcOrd="1" destOrd="0" presId="urn:microsoft.com/office/officeart/2005/8/layout/hProcess4"/>
    <dgm:cxn modelId="{557EC1D5-C210-4AE6-9ADE-329D1864D4A5}" type="presParOf" srcId="{EFBC6C5A-44B3-4A11-83EB-1BF23E510C1C}" destId="{4BEC8FC2-0BA1-4DA5-AE24-6D8841835947}" srcOrd="2" destOrd="0" presId="urn:microsoft.com/office/officeart/2005/8/layout/hProcess4"/>
    <dgm:cxn modelId="{7467FAB1-0D18-4918-9993-1D0180A5EFAA}" type="presParOf" srcId="{EFBC6C5A-44B3-4A11-83EB-1BF23E510C1C}" destId="{DDC3A08E-F284-4B72-B018-B2404A40CED7}" srcOrd="3" destOrd="0" presId="urn:microsoft.com/office/officeart/2005/8/layout/hProcess4"/>
    <dgm:cxn modelId="{785C6FEF-1621-4E44-BCD9-C49F2DBD7360}" type="presParOf" srcId="{EFBC6C5A-44B3-4A11-83EB-1BF23E510C1C}" destId="{78D182AA-9644-4A00-96EB-039543AB962E}" srcOrd="4" destOrd="0" presId="urn:microsoft.com/office/officeart/2005/8/layout/hProcess4"/>
    <dgm:cxn modelId="{41D7AC92-F364-43B8-BD6F-229BA188DB98}" type="presParOf" srcId="{06644036-6345-4151-B139-F81572DB5B89}" destId="{E62F7D64-7C09-46F8-B5B5-8176824F4838}" srcOrd="1" destOrd="0" presId="urn:microsoft.com/office/officeart/2005/8/layout/hProcess4"/>
    <dgm:cxn modelId="{62B4BCA9-39AA-4664-BD29-8F99C110D86E}" type="presParOf" srcId="{06644036-6345-4151-B139-F81572DB5B89}" destId="{DD727DD7-EC9A-415E-812D-87B80E4358FC}" srcOrd="2" destOrd="0" presId="urn:microsoft.com/office/officeart/2005/8/layout/hProcess4"/>
    <dgm:cxn modelId="{67242DCB-11FA-41FB-AB9A-1D715C75D58B}" type="presParOf" srcId="{DD727DD7-EC9A-415E-812D-87B80E4358FC}" destId="{50429080-EC27-4AA3-B856-A56DC1F0E87D}" srcOrd="0" destOrd="0" presId="urn:microsoft.com/office/officeart/2005/8/layout/hProcess4"/>
    <dgm:cxn modelId="{879915C4-07E6-48B7-AE91-C1A40CD04B94}" type="presParOf" srcId="{DD727DD7-EC9A-415E-812D-87B80E4358FC}" destId="{A25670A9-4959-41A6-8965-050B0E83D5DB}" srcOrd="1" destOrd="0" presId="urn:microsoft.com/office/officeart/2005/8/layout/hProcess4"/>
    <dgm:cxn modelId="{1EEE3191-5AED-4F00-8900-BD0E6AD663E2}" type="presParOf" srcId="{DD727DD7-EC9A-415E-812D-87B80E4358FC}" destId="{62F3188A-F296-4783-B2FE-72F5A671AB79}" srcOrd="2" destOrd="0" presId="urn:microsoft.com/office/officeart/2005/8/layout/hProcess4"/>
    <dgm:cxn modelId="{86358673-CCE2-4BF5-B904-38FCA5D9430C}" type="presParOf" srcId="{DD727DD7-EC9A-415E-812D-87B80E4358FC}" destId="{3E7B5913-A441-44EA-A34B-AB840687F739}" srcOrd="3" destOrd="0" presId="urn:microsoft.com/office/officeart/2005/8/layout/hProcess4"/>
    <dgm:cxn modelId="{67D2175A-B41E-454B-94A4-FA0843E3FE90}" type="presParOf" srcId="{DD727DD7-EC9A-415E-812D-87B80E4358FC}" destId="{CC73AD9F-10F0-4364-BEF1-A3497D0A783E}" srcOrd="4" destOrd="0" presId="urn:microsoft.com/office/officeart/2005/8/layout/hProcess4"/>
    <dgm:cxn modelId="{CCD02010-D29E-414C-84C6-855F311A9D48}" type="presParOf" srcId="{06644036-6345-4151-B139-F81572DB5B89}" destId="{2B3DF692-CEEF-4AD5-97CA-356C19E31849}" srcOrd="3" destOrd="0" presId="urn:microsoft.com/office/officeart/2005/8/layout/hProcess4"/>
    <dgm:cxn modelId="{B114FE30-79BB-4868-B513-852FA2C3D1BB}" type="presParOf" srcId="{06644036-6345-4151-B139-F81572DB5B89}" destId="{BEBD1341-EFFF-480C-969E-68DD9448B7B5}" srcOrd="4" destOrd="0" presId="urn:microsoft.com/office/officeart/2005/8/layout/hProcess4"/>
    <dgm:cxn modelId="{4D201B3A-DB4E-4210-AD76-C5A10C599D54}" type="presParOf" srcId="{BEBD1341-EFFF-480C-969E-68DD9448B7B5}" destId="{8DD8F124-BA5A-4B1C-BFC7-4202F65612E5}" srcOrd="0" destOrd="0" presId="urn:microsoft.com/office/officeart/2005/8/layout/hProcess4"/>
    <dgm:cxn modelId="{21B8B95B-5A13-40A3-BFC0-0753AE21EC98}" type="presParOf" srcId="{BEBD1341-EFFF-480C-969E-68DD9448B7B5}" destId="{F93F1E3B-997E-4A0F-B059-7A88A7C2A832}" srcOrd="1" destOrd="0" presId="urn:microsoft.com/office/officeart/2005/8/layout/hProcess4"/>
    <dgm:cxn modelId="{E09CC4B8-1085-4E31-82DC-0D8B73C9C412}" type="presParOf" srcId="{BEBD1341-EFFF-480C-969E-68DD9448B7B5}" destId="{0931ED4B-7AD3-4E30-A49F-FB2E9FAADD6D}" srcOrd="2" destOrd="0" presId="urn:microsoft.com/office/officeart/2005/8/layout/hProcess4"/>
    <dgm:cxn modelId="{4EFA5686-3E83-4E23-8614-04C229F7F68F}" type="presParOf" srcId="{BEBD1341-EFFF-480C-969E-68DD9448B7B5}" destId="{9E3A99AA-FC5E-414A-865A-9FA5584EBB65}" srcOrd="3" destOrd="0" presId="urn:microsoft.com/office/officeart/2005/8/layout/hProcess4"/>
    <dgm:cxn modelId="{C27661D0-7A20-40DA-A1DF-94CE64D8B57E}" type="presParOf" srcId="{BEBD1341-EFFF-480C-969E-68DD9448B7B5}" destId="{9CA33258-6539-4B8B-96B1-4DF6B5C1DCC9}"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ADB624E-3955-481F-89D8-35F808EB1D40}"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s-MX"/>
        </a:p>
      </dgm:t>
    </dgm:pt>
    <dgm:pt modelId="{BB3A6B61-7611-4702-800B-10452A2C4678}">
      <dgm:prSet phldrT="[Texto]"/>
      <dgm:spPr>
        <a:blipFill rotWithShape="0">
          <a:blip xmlns:r="http://schemas.openxmlformats.org/officeDocument/2006/relationships" r:embed="rId1"/>
          <a:stretch>
            <a:fillRect/>
          </a:stretch>
        </a:blipFill>
      </dgm:spPr>
      <dgm:t>
        <a:bodyPr/>
        <a:lstStyle/>
        <a:p>
          <a:endParaRPr lang="es-MX" dirty="0"/>
        </a:p>
      </dgm:t>
    </dgm:pt>
    <dgm:pt modelId="{25612367-64A9-4CF1-87EF-9F9E661AFA94}" type="parTrans" cxnId="{226A3780-CC43-4F17-BFD0-9A9E942B5578}">
      <dgm:prSet/>
      <dgm:spPr/>
      <dgm:t>
        <a:bodyPr/>
        <a:lstStyle/>
        <a:p>
          <a:endParaRPr lang="es-MX"/>
        </a:p>
      </dgm:t>
    </dgm:pt>
    <dgm:pt modelId="{1CB5D32B-552B-4146-B02D-3B6D97B6AA99}" type="sibTrans" cxnId="{226A3780-CC43-4F17-BFD0-9A9E942B5578}">
      <dgm:prSet/>
      <dgm:spPr/>
      <dgm:t>
        <a:bodyPr/>
        <a:lstStyle/>
        <a:p>
          <a:endParaRPr lang="es-MX"/>
        </a:p>
      </dgm:t>
    </dgm:pt>
    <dgm:pt modelId="{7E159984-B58D-4BB6-9010-BF3249F9955D}">
      <dgm:prSet phldrT="[Texto]"/>
      <dgm:spPr/>
      <dgm:t>
        <a:bodyPr/>
        <a:lstStyle/>
        <a:p>
          <a:r>
            <a:rPr lang="es-MX" dirty="0" smtClean="0"/>
            <a:t>Notificaciones</a:t>
          </a:r>
          <a:endParaRPr lang="es-MX" dirty="0"/>
        </a:p>
      </dgm:t>
    </dgm:pt>
    <dgm:pt modelId="{FB1E9E1E-B835-498B-BB55-7E7FCDEF78D1}" type="parTrans" cxnId="{5F858981-96C7-430A-AC7A-B2E006808295}">
      <dgm:prSet/>
      <dgm:spPr/>
      <dgm:t>
        <a:bodyPr/>
        <a:lstStyle/>
        <a:p>
          <a:endParaRPr lang="es-MX"/>
        </a:p>
      </dgm:t>
    </dgm:pt>
    <dgm:pt modelId="{D65D9150-17C6-42C0-AB4E-9CD1BB7F6324}" type="sibTrans" cxnId="{5F858981-96C7-430A-AC7A-B2E006808295}">
      <dgm:prSet/>
      <dgm:spPr/>
      <dgm:t>
        <a:bodyPr/>
        <a:lstStyle/>
        <a:p>
          <a:endParaRPr lang="es-MX"/>
        </a:p>
      </dgm:t>
    </dgm:pt>
    <dgm:pt modelId="{D54B9067-D0BF-485E-8FB6-63F9CF678851}">
      <dgm:prSet phldrT="[Texto]"/>
      <dgm:spPr/>
      <dgm:t>
        <a:bodyPr/>
        <a:lstStyle/>
        <a:p>
          <a:r>
            <a:rPr lang="es-MX" dirty="0" smtClean="0"/>
            <a:t>Padrón de Sujetos Obligados</a:t>
          </a:r>
          <a:endParaRPr lang="es-MX" dirty="0"/>
        </a:p>
      </dgm:t>
    </dgm:pt>
    <dgm:pt modelId="{872257C4-8ED5-47EE-95D3-0FA386C67628}" type="parTrans" cxnId="{D771BDEE-E2F1-4444-B05C-981233845FB2}">
      <dgm:prSet/>
      <dgm:spPr/>
      <dgm:t>
        <a:bodyPr/>
        <a:lstStyle/>
        <a:p>
          <a:endParaRPr lang="es-MX"/>
        </a:p>
      </dgm:t>
    </dgm:pt>
    <dgm:pt modelId="{B31F6821-7D0E-4A95-AE66-9ADD9971D003}" type="sibTrans" cxnId="{D771BDEE-E2F1-4444-B05C-981233845FB2}">
      <dgm:prSet/>
      <dgm:spPr/>
      <dgm:t>
        <a:bodyPr/>
        <a:lstStyle/>
        <a:p>
          <a:endParaRPr lang="es-MX"/>
        </a:p>
      </dgm:t>
    </dgm:pt>
    <dgm:pt modelId="{A0CA0C68-8721-46B0-BFCA-5D74EB9A7F39}">
      <dgm:prSet phldrT="[Texto]"/>
      <dgm:spPr/>
      <dgm:t>
        <a:bodyPr/>
        <a:lstStyle/>
        <a:p>
          <a:r>
            <a:rPr lang="es-MX" dirty="0" smtClean="0"/>
            <a:t>Diligencias a realizar en la tramitación de medios de impugnación</a:t>
          </a:r>
          <a:endParaRPr lang="es-MX" dirty="0"/>
        </a:p>
      </dgm:t>
    </dgm:pt>
    <dgm:pt modelId="{02AF755F-3248-4928-B865-4152C48DC922}" type="parTrans" cxnId="{F9C3D7DD-84B4-4F71-9D90-0C84108992F2}">
      <dgm:prSet/>
      <dgm:spPr/>
      <dgm:t>
        <a:bodyPr/>
        <a:lstStyle/>
        <a:p>
          <a:endParaRPr lang="es-MX"/>
        </a:p>
      </dgm:t>
    </dgm:pt>
    <dgm:pt modelId="{28AFC539-3191-4304-87AD-63BE2022941E}" type="sibTrans" cxnId="{F9C3D7DD-84B4-4F71-9D90-0C84108992F2}">
      <dgm:prSet/>
      <dgm:spPr/>
      <dgm:t>
        <a:bodyPr/>
        <a:lstStyle/>
        <a:p>
          <a:endParaRPr lang="es-MX"/>
        </a:p>
      </dgm:t>
    </dgm:pt>
    <dgm:pt modelId="{63E63961-3C48-4FCB-B95C-9BDB33E27575}">
      <dgm:prSet phldrT="[Texto]"/>
      <dgm:spPr/>
      <dgm:t>
        <a:bodyPr/>
        <a:lstStyle/>
        <a:p>
          <a:r>
            <a:rPr lang="es-MX" dirty="0" smtClean="0"/>
            <a:t>Determinaciones de cumplimiento</a:t>
          </a:r>
          <a:endParaRPr lang="es-MX" dirty="0"/>
        </a:p>
      </dgm:t>
    </dgm:pt>
    <dgm:pt modelId="{EDC150FB-6F23-46B4-8998-61F7A46EC864}" type="parTrans" cxnId="{701C8CA9-F0EF-4AEE-913F-CC640D091A5A}">
      <dgm:prSet/>
      <dgm:spPr/>
      <dgm:t>
        <a:bodyPr/>
        <a:lstStyle/>
        <a:p>
          <a:endParaRPr lang="es-MX"/>
        </a:p>
      </dgm:t>
    </dgm:pt>
    <dgm:pt modelId="{60D3306C-558F-4855-96F0-28FAC8EC7141}" type="sibTrans" cxnId="{701C8CA9-F0EF-4AEE-913F-CC640D091A5A}">
      <dgm:prSet/>
      <dgm:spPr/>
      <dgm:t>
        <a:bodyPr/>
        <a:lstStyle/>
        <a:p>
          <a:endParaRPr lang="es-MX"/>
        </a:p>
      </dgm:t>
    </dgm:pt>
    <dgm:pt modelId="{F47732F9-63BA-4675-80B3-5A8B1FADC710}">
      <dgm:prSet phldrT="[Texto]"/>
      <dgm:spPr/>
      <dgm:t>
        <a:bodyPr/>
        <a:lstStyle/>
        <a:p>
          <a:r>
            <a:rPr lang="es-MX" dirty="0" smtClean="0"/>
            <a:t>Sistemas de información confidencial y reservada (responsables de dicha información)</a:t>
          </a:r>
          <a:endParaRPr lang="es-MX" dirty="0"/>
        </a:p>
      </dgm:t>
    </dgm:pt>
    <dgm:pt modelId="{104A88A6-BAC3-4AC9-AC2A-3ECD7559126B}" type="parTrans" cxnId="{C3720BEB-CD6B-445A-BFE9-EABD69740D1E}">
      <dgm:prSet/>
      <dgm:spPr/>
      <dgm:t>
        <a:bodyPr/>
        <a:lstStyle/>
        <a:p>
          <a:endParaRPr lang="es-MX"/>
        </a:p>
      </dgm:t>
    </dgm:pt>
    <dgm:pt modelId="{9AC24340-8189-4A1A-8B66-2B696DE797F1}" type="sibTrans" cxnId="{C3720BEB-CD6B-445A-BFE9-EABD69740D1E}">
      <dgm:prSet/>
      <dgm:spPr/>
      <dgm:t>
        <a:bodyPr/>
        <a:lstStyle/>
        <a:p>
          <a:endParaRPr lang="es-MX"/>
        </a:p>
      </dgm:t>
    </dgm:pt>
    <dgm:pt modelId="{18F4393A-EDE7-4209-AC89-E902EC7541F1}" type="pres">
      <dgm:prSet presAssocID="{DADB624E-3955-481F-89D8-35F808EB1D40}" presName="cycle" presStyleCnt="0">
        <dgm:presLayoutVars>
          <dgm:chMax val="1"/>
          <dgm:dir/>
          <dgm:animLvl val="ctr"/>
          <dgm:resizeHandles val="exact"/>
        </dgm:presLayoutVars>
      </dgm:prSet>
      <dgm:spPr/>
      <dgm:t>
        <a:bodyPr/>
        <a:lstStyle/>
        <a:p>
          <a:endParaRPr lang="es-MX"/>
        </a:p>
      </dgm:t>
    </dgm:pt>
    <dgm:pt modelId="{2C31CB88-BA07-4158-A146-BC48F979EB31}" type="pres">
      <dgm:prSet presAssocID="{BB3A6B61-7611-4702-800B-10452A2C4678}" presName="centerShape" presStyleLbl="node0" presStyleIdx="0" presStyleCnt="1"/>
      <dgm:spPr/>
      <dgm:t>
        <a:bodyPr/>
        <a:lstStyle/>
        <a:p>
          <a:endParaRPr lang="es-MX"/>
        </a:p>
      </dgm:t>
    </dgm:pt>
    <dgm:pt modelId="{EEF529BD-47C5-4B0D-8365-8B93DF409076}" type="pres">
      <dgm:prSet presAssocID="{FB1E9E1E-B835-498B-BB55-7E7FCDEF78D1}" presName="parTrans" presStyleLbl="bgSibTrans2D1" presStyleIdx="0" presStyleCnt="5"/>
      <dgm:spPr/>
      <dgm:t>
        <a:bodyPr/>
        <a:lstStyle/>
        <a:p>
          <a:endParaRPr lang="es-MX"/>
        </a:p>
      </dgm:t>
    </dgm:pt>
    <dgm:pt modelId="{E8EBFD53-BCC3-49EF-9E72-5999D56A0518}" type="pres">
      <dgm:prSet presAssocID="{7E159984-B58D-4BB6-9010-BF3249F9955D}" presName="node" presStyleLbl="node1" presStyleIdx="0" presStyleCnt="5">
        <dgm:presLayoutVars>
          <dgm:bulletEnabled val="1"/>
        </dgm:presLayoutVars>
      </dgm:prSet>
      <dgm:spPr/>
      <dgm:t>
        <a:bodyPr/>
        <a:lstStyle/>
        <a:p>
          <a:endParaRPr lang="es-MX"/>
        </a:p>
      </dgm:t>
    </dgm:pt>
    <dgm:pt modelId="{5E02B57A-660E-49D1-BC74-A21A635C8EE9}" type="pres">
      <dgm:prSet presAssocID="{872257C4-8ED5-47EE-95D3-0FA386C67628}" presName="parTrans" presStyleLbl="bgSibTrans2D1" presStyleIdx="1" presStyleCnt="5"/>
      <dgm:spPr/>
      <dgm:t>
        <a:bodyPr/>
        <a:lstStyle/>
        <a:p>
          <a:endParaRPr lang="es-MX"/>
        </a:p>
      </dgm:t>
    </dgm:pt>
    <dgm:pt modelId="{5DFAA2CB-4388-4D49-818C-5867CC084B4F}" type="pres">
      <dgm:prSet presAssocID="{D54B9067-D0BF-485E-8FB6-63F9CF678851}" presName="node" presStyleLbl="node1" presStyleIdx="1" presStyleCnt="5">
        <dgm:presLayoutVars>
          <dgm:bulletEnabled val="1"/>
        </dgm:presLayoutVars>
      </dgm:prSet>
      <dgm:spPr/>
      <dgm:t>
        <a:bodyPr/>
        <a:lstStyle/>
        <a:p>
          <a:endParaRPr lang="es-MX"/>
        </a:p>
      </dgm:t>
    </dgm:pt>
    <dgm:pt modelId="{1C894D2C-CFA6-4256-8DB6-D9C86C37D0FD}" type="pres">
      <dgm:prSet presAssocID="{02AF755F-3248-4928-B865-4152C48DC922}" presName="parTrans" presStyleLbl="bgSibTrans2D1" presStyleIdx="2" presStyleCnt="5"/>
      <dgm:spPr/>
      <dgm:t>
        <a:bodyPr/>
        <a:lstStyle/>
        <a:p>
          <a:endParaRPr lang="es-MX"/>
        </a:p>
      </dgm:t>
    </dgm:pt>
    <dgm:pt modelId="{7051BE5C-4323-4533-8942-927E8A616509}" type="pres">
      <dgm:prSet presAssocID="{A0CA0C68-8721-46B0-BFCA-5D74EB9A7F39}" presName="node" presStyleLbl="node1" presStyleIdx="2" presStyleCnt="5">
        <dgm:presLayoutVars>
          <dgm:bulletEnabled val="1"/>
        </dgm:presLayoutVars>
      </dgm:prSet>
      <dgm:spPr/>
      <dgm:t>
        <a:bodyPr/>
        <a:lstStyle/>
        <a:p>
          <a:endParaRPr lang="es-MX"/>
        </a:p>
      </dgm:t>
    </dgm:pt>
    <dgm:pt modelId="{F27974F4-18D8-4DED-8087-788AA811A570}" type="pres">
      <dgm:prSet presAssocID="{EDC150FB-6F23-46B4-8998-61F7A46EC864}" presName="parTrans" presStyleLbl="bgSibTrans2D1" presStyleIdx="3" presStyleCnt="5"/>
      <dgm:spPr/>
      <dgm:t>
        <a:bodyPr/>
        <a:lstStyle/>
        <a:p>
          <a:endParaRPr lang="es-MX"/>
        </a:p>
      </dgm:t>
    </dgm:pt>
    <dgm:pt modelId="{814FB853-732E-4954-91D7-4C84B438E003}" type="pres">
      <dgm:prSet presAssocID="{63E63961-3C48-4FCB-B95C-9BDB33E27575}" presName="node" presStyleLbl="node1" presStyleIdx="3" presStyleCnt="5">
        <dgm:presLayoutVars>
          <dgm:bulletEnabled val="1"/>
        </dgm:presLayoutVars>
      </dgm:prSet>
      <dgm:spPr/>
      <dgm:t>
        <a:bodyPr/>
        <a:lstStyle/>
        <a:p>
          <a:endParaRPr lang="es-MX"/>
        </a:p>
      </dgm:t>
    </dgm:pt>
    <dgm:pt modelId="{6073F52A-1316-4579-AF93-F7F024F17186}" type="pres">
      <dgm:prSet presAssocID="{104A88A6-BAC3-4AC9-AC2A-3ECD7559126B}" presName="parTrans" presStyleLbl="bgSibTrans2D1" presStyleIdx="4" presStyleCnt="5"/>
      <dgm:spPr/>
      <dgm:t>
        <a:bodyPr/>
        <a:lstStyle/>
        <a:p>
          <a:endParaRPr lang="es-MX"/>
        </a:p>
      </dgm:t>
    </dgm:pt>
    <dgm:pt modelId="{4B895556-2920-4EA1-8A5F-962509E00DF5}" type="pres">
      <dgm:prSet presAssocID="{F47732F9-63BA-4675-80B3-5A8B1FADC710}" presName="node" presStyleLbl="node1" presStyleIdx="4" presStyleCnt="5">
        <dgm:presLayoutVars>
          <dgm:bulletEnabled val="1"/>
        </dgm:presLayoutVars>
      </dgm:prSet>
      <dgm:spPr/>
      <dgm:t>
        <a:bodyPr/>
        <a:lstStyle/>
        <a:p>
          <a:endParaRPr lang="es-MX"/>
        </a:p>
      </dgm:t>
    </dgm:pt>
  </dgm:ptLst>
  <dgm:cxnLst>
    <dgm:cxn modelId="{8A89A36D-0040-4E6E-A061-B69A0E6FEB2D}" type="presOf" srcId="{D54B9067-D0BF-485E-8FB6-63F9CF678851}" destId="{5DFAA2CB-4388-4D49-818C-5867CC084B4F}" srcOrd="0" destOrd="0" presId="urn:microsoft.com/office/officeart/2005/8/layout/radial4"/>
    <dgm:cxn modelId="{FC6979A7-E8E4-45FF-B2CE-12183AE37292}" type="presOf" srcId="{63E63961-3C48-4FCB-B95C-9BDB33E27575}" destId="{814FB853-732E-4954-91D7-4C84B438E003}" srcOrd="0" destOrd="0" presId="urn:microsoft.com/office/officeart/2005/8/layout/radial4"/>
    <dgm:cxn modelId="{701C8CA9-F0EF-4AEE-913F-CC640D091A5A}" srcId="{BB3A6B61-7611-4702-800B-10452A2C4678}" destId="{63E63961-3C48-4FCB-B95C-9BDB33E27575}" srcOrd="3" destOrd="0" parTransId="{EDC150FB-6F23-46B4-8998-61F7A46EC864}" sibTransId="{60D3306C-558F-4855-96F0-28FAC8EC7141}"/>
    <dgm:cxn modelId="{37CE7246-6AF8-467D-B8C7-18BA8EEEA132}" type="presOf" srcId="{104A88A6-BAC3-4AC9-AC2A-3ECD7559126B}" destId="{6073F52A-1316-4579-AF93-F7F024F17186}" srcOrd="0" destOrd="0" presId="urn:microsoft.com/office/officeart/2005/8/layout/radial4"/>
    <dgm:cxn modelId="{D771BDEE-E2F1-4444-B05C-981233845FB2}" srcId="{BB3A6B61-7611-4702-800B-10452A2C4678}" destId="{D54B9067-D0BF-485E-8FB6-63F9CF678851}" srcOrd="1" destOrd="0" parTransId="{872257C4-8ED5-47EE-95D3-0FA386C67628}" sibTransId="{B31F6821-7D0E-4A95-AE66-9ADD9971D003}"/>
    <dgm:cxn modelId="{C3720BEB-CD6B-445A-BFE9-EABD69740D1E}" srcId="{BB3A6B61-7611-4702-800B-10452A2C4678}" destId="{F47732F9-63BA-4675-80B3-5A8B1FADC710}" srcOrd="4" destOrd="0" parTransId="{104A88A6-BAC3-4AC9-AC2A-3ECD7559126B}" sibTransId="{9AC24340-8189-4A1A-8B66-2B696DE797F1}"/>
    <dgm:cxn modelId="{5F858981-96C7-430A-AC7A-B2E006808295}" srcId="{BB3A6B61-7611-4702-800B-10452A2C4678}" destId="{7E159984-B58D-4BB6-9010-BF3249F9955D}" srcOrd="0" destOrd="0" parTransId="{FB1E9E1E-B835-498B-BB55-7E7FCDEF78D1}" sibTransId="{D65D9150-17C6-42C0-AB4E-9CD1BB7F6324}"/>
    <dgm:cxn modelId="{F789BD14-2C2D-4307-A309-1DFDA79FD343}" type="presOf" srcId="{02AF755F-3248-4928-B865-4152C48DC922}" destId="{1C894D2C-CFA6-4256-8DB6-D9C86C37D0FD}" srcOrd="0" destOrd="0" presId="urn:microsoft.com/office/officeart/2005/8/layout/radial4"/>
    <dgm:cxn modelId="{BCCCBD63-2057-4515-B86E-89D77D197ABD}" type="presOf" srcId="{F47732F9-63BA-4675-80B3-5A8B1FADC710}" destId="{4B895556-2920-4EA1-8A5F-962509E00DF5}" srcOrd="0" destOrd="0" presId="urn:microsoft.com/office/officeart/2005/8/layout/radial4"/>
    <dgm:cxn modelId="{B6A264AB-0289-4384-8C00-8292DD5C9D40}" type="presOf" srcId="{872257C4-8ED5-47EE-95D3-0FA386C67628}" destId="{5E02B57A-660E-49D1-BC74-A21A635C8EE9}" srcOrd="0" destOrd="0" presId="urn:microsoft.com/office/officeart/2005/8/layout/radial4"/>
    <dgm:cxn modelId="{7A166428-C97B-4ECC-9F0A-589D78EBD572}" type="presOf" srcId="{BB3A6B61-7611-4702-800B-10452A2C4678}" destId="{2C31CB88-BA07-4158-A146-BC48F979EB31}" srcOrd="0" destOrd="0" presId="urn:microsoft.com/office/officeart/2005/8/layout/radial4"/>
    <dgm:cxn modelId="{2007E317-23DE-430A-AB31-B4C943C5D353}" type="presOf" srcId="{EDC150FB-6F23-46B4-8998-61F7A46EC864}" destId="{F27974F4-18D8-4DED-8087-788AA811A570}" srcOrd="0" destOrd="0" presId="urn:microsoft.com/office/officeart/2005/8/layout/radial4"/>
    <dgm:cxn modelId="{0B28002E-EDE1-4CC4-A7A5-6FA0687EC26B}" type="presOf" srcId="{DADB624E-3955-481F-89D8-35F808EB1D40}" destId="{18F4393A-EDE7-4209-AC89-E902EC7541F1}" srcOrd="0" destOrd="0" presId="urn:microsoft.com/office/officeart/2005/8/layout/radial4"/>
    <dgm:cxn modelId="{6EC6D41F-275D-4E47-A88A-75FACA8C6244}" type="presOf" srcId="{7E159984-B58D-4BB6-9010-BF3249F9955D}" destId="{E8EBFD53-BCC3-49EF-9E72-5999D56A0518}" srcOrd="0" destOrd="0" presId="urn:microsoft.com/office/officeart/2005/8/layout/radial4"/>
    <dgm:cxn modelId="{86529FEE-2F22-43A5-B7E2-F27FCD0C4C17}" type="presOf" srcId="{A0CA0C68-8721-46B0-BFCA-5D74EB9A7F39}" destId="{7051BE5C-4323-4533-8942-927E8A616509}" srcOrd="0" destOrd="0" presId="urn:microsoft.com/office/officeart/2005/8/layout/radial4"/>
    <dgm:cxn modelId="{5082A8C0-D2B9-4B52-8E6D-5AC2BFA4284A}" type="presOf" srcId="{FB1E9E1E-B835-498B-BB55-7E7FCDEF78D1}" destId="{EEF529BD-47C5-4B0D-8365-8B93DF409076}" srcOrd="0" destOrd="0" presId="urn:microsoft.com/office/officeart/2005/8/layout/radial4"/>
    <dgm:cxn modelId="{F9C3D7DD-84B4-4F71-9D90-0C84108992F2}" srcId="{BB3A6B61-7611-4702-800B-10452A2C4678}" destId="{A0CA0C68-8721-46B0-BFCA-5D74EB9A7F39}" srcOrd="2" destOrd="0" parTransId="{02AF755F-3248-4928-B865-4152C48DC922}" sibTransId="{28AFC539-3191-4304-87AD-63BE2022941E}"/>
    <dgm:cxn modelId="{226A3780-CC43-4F17-BFD0-9A9E942B5578}" srcId="{DADB624E-3955-481F-89D8-35F808EB1D40}" destId="{BB3A6B61-7611-4702-800B-10452A2C4678}" srcOrd="0" destOrd="0" parTransId="{25612367-64A9-4CF1-87EF-9F9E661AFA94}" sibTransId="{1CB5D32B-552B-4146-B02D-3B6D97B6AA99}"/>
    <dgm:cxn modelId="{DB699479-44B9-489C-B89D-00DEF677A466}" type="presParOf" srcId="{18F4393A-EDE7-4209-AC89-E902EC7541F1}" destId="{2C31CB88-BA07-4158-A146-BC48F979EB31}" srcOrd="0" destOrd="0" presId="urn:microsoft.com/office/officeart/2005/8/layout/radial4"/>
    <dgm:cxn modelId="{E80093B1-0150-4BBD-92DC-B790EB2EE6CC}" type="presParOf" srcId="{18F4393A-EDE7-4209-AC89-E902EC7541F1}" destId="{EEF529BD-47C5-4B0D-8365-8B93DF409076}" srcOrd="1" destOrd="0" presId="urn:microsoft.com/office/officeart/2005/8/layout/radial4"/>
    <dgm:cxn modelId="{19A6DC49-3B33-414C-B8DB-DF01BD13EE35}" type="presParOf" srcId="{18F4393A-EDE7-4209-AC89-E902EC7541F1}" destId="{E8EBFD53-BCC3-49EF-9E72-5999D56A0518}" srcOrd="2" destOrd="0" presId="urn:microsoft.com/office/officeart/2005/8/layout/radial4"/>
    <dgm:cxn modelId="{0D5A42E0-B1DB-4310-B7D8-603F757CDC43}" type="presParOf" srcId="{18F4393A-EDE7-4209-AC89-E902EC7541F1}" destId="{5E02B57A-660E-49D1-BC74-A21A635C8EE9}" srcOrd="3" destOrd="0" presId="urn:microsoft.com/office/officeart/2005/8/layout/radial4"/>
    <dgm:cxn modelId="{DB7271D5-2BCE-4C6B-AD0E-5156506BF013}" type="presParOf" srcId="{18F4393A-EDE7-4209-AC89-E902EC7541F1}" destId="{5DFAA2CB-4388-4D49-818C-5867CC084B4F}" srcOrd="4" destOrd="0" presId="urn:microsoft.com/office/officeart/2005/8/layout/radial4"/>
    <dgm:cxn modelId="{662848C9-762A-4B61-88D3-884BE8D3CA77}" type="presParOf" srcId="{18F4393A-EDE7-4209-AC89-E902EC7541F1}" destId="{1C894D2C-CFA6-4256-8DB6-D9C86C37D0FD}" srcOrd="5" destOrd="0" presId="urn:microsoft.com/office/officeart/2005/8/layout/radial4"/>
    <dgm:cxn modelId="{956058FB-42F2-4CF6-AA1E-85D813A1013C}" type="presParOf" srcId="{18F4393A-EDE7-4209-AC89-E902EC7541F1}" destId="{7051BE5C-4323-4533-8942-927E8A616509}" srcOrd="6" destOrd="0" presId="urn:microsoft.com/office/officeart/2005/8/layout/radial4"/>
    <dgm:cxn modelId="{06148710-DFA9-4050-9815-79E1EB7F066B}" type="presParOf" srcId="{18F4393A-EDE7-4209-AC89-E902EC7541F1}" destId="{F27974F4-18D8-4DED-8087-788AA811A570}" srcOrd="7" destOrd="0" presId="urn:microsoft.com/office/officeart/2005/8/layout/radial4"/>
    <dgm:cxn modelId="{D3B059E7-1BEB-4C26-B9F1-926512B8E1B6}" type="presParOf" srcId="{18F4393A-EDE7-4209-AC89-E902EC7541F1}" destId="{814FB853-732E-4954-91D7-4C84B438E003}" srcOrd="8" destOrd="0" presId="urn:microsoft.com/office/officeart/2005/8/layout/radial4"/>
    <dgm:cxn modelId="{444FFAB2-5830-4455-98A3-964E48D576A1}" type="presParOf" srcId="{18F4393A-EDE7-4209-AC89-E902EC7541F1}" destId="{6073F52A-1316-4579-AF93-F7F024F17186}" srcOrd="9" destOrd="0" presId="urn:microsoft.com/office/officeart/2005/8/layout/radial4"/>
    <dgm:cxn modelId="{067289F9-0896-4ACF-90C9-03A2AA205EFC}" type="presParOf" srcId="{18F4393A-EDE7-4209-AC89-E902EC7541F1}" destId="{4B895556-2920-4EA1-8A5F-962509E00DF5}"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A19113E5-F975-4FD5-8BDF-6B7E7E0EE619}" type="doc">
      <dgm:prSet loTypeId="urn:microsoft.com/office/officeart/2005/8/layout/arrow3" loCatId="relationship" qsTypeId="urn:microsoft.com/office/officeart/2005/8/quickstyle/simple1" qsCatId="simple" csTypeId="urn:microsoft.com/office/officeart/2005/8/colors/colorful2" csCatId="colorful" phldr="1"/>
      <dgm:spPr/>
      <dgm:t>
        <a:bodyPr/>
        <a:lstStyle/>
        <a:p>
          <a:endParaRPr lang="es-MX"/>
        </a:p>
      </dgm:t>
    </dgm:pt>
    <dgm:pt modelId="{919D9ED3-B48A-415E-B145-D8DE7DAE770E}">
      <dgm:prSet phldrT="[Texto]"/>
      <dgm:spPr/>
      <dgm:t>
        <a:bodyPr/>
        <a:lstStyle/>
        <a:p>
          <a:r>
            <a:rPr lang="es-MX" dirty="0" smtClean="0"/>
            <a:t>Reglamento Interno del Sujeto Obligado</a:t>
          </a:r>
          <a:endParaRPr lang="es-MX" dirty="0"/>
        </a:p>
      </dgm:t>
    </dgm:pt>
    <dgm:pt modelId="{E6120C25-47EE-4A3D-8851-B2AE6DD44246}" type="parTrans" cxnId="{86DA0F21-2575-4EA8-9255-B2963C9D9A6E}">
      <dgm:prSet/>
      <dgm:spPr/>
      <dgm:t>
        <a:bodyPr/>
        <a:lstStyle/>
        <a:p>
          <a:endParaRPr lang="es-MX"/>
        </a:p>
      </dgm:t>
    </dgm:pt>
    <dgm:pt modelId="{6EBEC8C1-6F05-4284-91BA-DFF994C468A8}" type="sibTrans" cxnId="{86DA0F21-2575-4EA8-9255-B2963C9D9A6E}">
      <dgm:prSet/>
      <dgm:spPr/>
      <dgm:t>
        <a:bodyPr/>
        <a:lstStyle/>
        <a:p>
          <a:endParaRPr lang="es-MX"/>
        </a:p>
      </dgm:t>
    </dgm:pt>
    <dgm:pt modelId="{738753DB-CBD4-459B-B5AA-4516D85829A6}">
      <dgm:prSet phldrT="[Texto]"/>
      <dgm:spPr/>
      <dgm:t>
        <a:bodyPr/>
        <a:lstStyle/>
        <a:p>
          <a:r>
            <a:rPr lang="es-MX" dirty="0" smtClean="0"/>
            <a:t>Reglamento Marco</a:t>
          </a:r>
          <a:endParaRPr lang="es-MX" dirty="0"/>
        </a:p>
      </dgm:t>
    </dgm:pt>
    <dgm:pt modelId="{052F5048-4357-4223-95A7-9D9FF1BF4990}" type="parTrans" cxnId="{67BEA06D-3243-482C-A994-8B3FFBA8FC28}">
      <dgm:prSet/>
      <dgm:spPr/>
      <dgm:t>
        <a:bodyPr/>
        <a:lstStyle/>
        <a:p>
          <a:endParaRPr lang="es-MX"/>
        </a:p>
      </dgm:t>
    </dgm:pt>
    <dgm:pt modelId="{E367EF36-0707-4C8E-B89E-C877316869B6}" type="sibTrans" cxnId="{67BEA06D-3243-482C-A994-8B3FFBA8FC28}">
      <dgm:prSet/>
      <dgm:spPr/>
      <dgm:t>
        <a:bodyPr/>
        <a:lstStyle/>
        <a:p>
          <a:endParaRPr lang="es-MX"/>
        </a:p>
      </dgm:t>
    </dgm:pt>
    <dgm:pt modelId="{B167A986-71FC-435D-8944-C6779F233FF0}" type="pres">
      <dgm:prSet presAssocID="{A19113E5-F975-4FD5-8BDF-6B7E7E0EE619}" presName="compositeShape" presStyleCnt="0">
        <dgm:presLayoutVars>
          <dgm:chMax val="2"/>
          <dgm:dir/>
          <dgm:resizeHandles val="exact"/>
        </dgm:presLayoutVars>
      </dgm:prSet>
      <dgm:spPr/>
      <dgm:t>
        <a:bodyPr/>
        <a:lstStyle/>
        <a:p>
          <a:endParaRPr lang="es-MX"/>
        </a:p>
      </dgm:t>
    </dgm:pt>
    <dgm:pt modelId="{991EAF9A-F910-40AA-AF12-E3F55D56E5E4}" type="pres">
      <dgm:prSet presAssocID="{A19113E5-F975-4FD5-8BDF-6B7E7E0EE619}" presName="divider" presStyleLbl="fgShp" presStyleIdx="0" presStyleCnt="1"/>
      <dgm:spPr/>
    </dgm:pt>
    <dgm:pt modelId="{9689070B-E0B0-472C-97EA-12A164A5EDB2}" type="pres">
      <dgm:prSet presAssocID="{919D9ED3-B48A-415E-B145-D8DE7DAE770E}" presName="downArrow" presStyleLbl="node1" presStyleIdx="0" presStyleCnt="2"/>
      <dgm:spPr/>
    </dgm:pt>
    <dgm:pt modelId="{A35D776C-F742-48B0-B816-022F94BE3CFB}" type="pres">
      <dgm:prSet presAssocID="{919D9ED3-B48A-415E-B145-D8DE7DAE770E}" presName="downArrowText" presStyleLbl="revTx" presStyleIdx="0" presStyleCnt="2">
        <dgm:presLayoutVars>
          <dgm:bulletEnabled val="1"/>
        </dgm:presLayoutVars>
      </dgm:prSet>
      <dgm:spPr/>
      <dgm:t>
        <a:bodyPr/>
        <a:lstStyle/>
        <a:p>
          <a:endParaRPr lang="es-MX"/>
        </a:p>
      </dgm:t>
    </dgm:pt>
    <dgm:pt modelId="{C782FD47-97C6-4C66-B862-D4C91CAB9334}" type="pres">
      <dgm:prSet presAssocID="{738753DB-CBD4-459B-B5AA-4516D85829A6}" presName="upArrow" presStyleLbl="node1" presStyleIdx="1" presStyleCnt="2"/>
      <dgm:spPr/>
    </dgm:pt>
    <dgm:pt modelId="{2BAFA0A5-B8C8-49CE-AE5C-856A40A364AA}" type="pres">
      <dgm:prSet presAssocID="{738753DB-CBD4-459B-B5AA-4516D85829A6}" presName="upArrowText" presStyleLbl="revTx" presStyleIdx="1" presStyleCnt="2">
        <dgm:presLayoutVars>
          <dgm:bulletEnabled val="1"/>
        </dgm:presLayoutVars>
      </dgm:prSet>
      <dgm:spPr/>
      <dgm:t>
        <a:bodyPr/>
        <a:lstStyle/>
        <a:p>
          <a:endParaRPr lang="es-MX"/>
        </a:p>
      </dgm:t>
    </dgm:pt>
  </dgm:ptLst>
  <dgm:cxnLst>
    <dgm:cxn modelId="{67BEA06D-3243-482C-A994-8B3FFBA8FC28}" srcId="{A19113E5-F975-4FD5-8BDF-6B7E7E0EE619}" destId="{738753DB-CBD4-459B-B5AA-4516D85829A6}" srcOrd="1" destOrd="0" parTransId="{052F5048-4357-4223-95A7-9D9FF1BF4990}" sibTransId="{E367EF36-0707-4C8E-B89E-C877316869B6}"/>
    <dgm:cxn modelId="{C8D2B700-C322-4C25-9347-1E07DCD2DCC1}" type="presOf" srcId="{A19113E5-F975-4FD5-8BDF-6B7E7E0EE619}" destId="{B167A986-71FC-435D-8944-C6779F233FF0}" srcOrd="0" destOrd="0" presId="urn:microsoft.com/office/officeart/2005/8/layout/arrow3"/>
    <dgm:cxn modelId="{C455CDFD-6462-43F1-8557-2BCDE788B9C2}" type="presOf" srcId="{919D9ED3-B48A-415E-B145-D8DE7DAE770E}" destId="{A35D776C-F742-48B0-B816-022F94BE3CFB}" srcOrd="0" destOrd="0" presId="urn:microsoft.com/office/officeart/2005/8/layout/arrow3"/>
    <dgm:cxn modelId="{91D1D7F7-CE8D-4506-A350-3E47DC72DD80}" type="presOf" srcId="{738753DB-CBD4-459B-B5AA-4516D85829A6}" destId="{2BAFA0A5-B8C8-49CE-AE5C-856A40A364AA}" srcOrd="0" destOrd="0" presId="urn:microsoft.com/office/officeart/2005/8/layout/arrow3"/>
    <dgm:cxn modelId="{86DA0F21-2575-4EA8-9255-B2963C9D9A6E}" srcId="{A19113E5-F975-4FD5-8BDF-6B7E7E0EE619}" destId="{919D9ED3-B48A-415E-B145-D8DE7DAE770E}" srcOrd="0" destOrd="0" parTransId="{E6120C25-47EE-4A3D-8851-B2AE6DD44246}" sibTransId="{6EBEC8C1-6F05-4284-91BA-DFF994C468A8}"/>
    <dgm:cxn modelId="{FC35F6FA-BDFF-4717-9D04-B0581475DFCB}" type="presParOf" srcId="{B167A986-71FC-435D-8944-C6779F233FF0}" destId="{991EAF9A-F910-40AA-AF12-E3F55D56E5E4}" srcOrd="0" destOrd="0" presId="urn:microsoft.com/office/officeart/2005/8/layout/arrow3"/>
    <dgm:cxn modelId="{702C086B-602C-4A07-906A-1D78CCE4842E}" type="presParOf" srcId="{B167A986-71FC-435D-8944-C6779F233FF0}" destId="{9689070B-E0B0-472C-97EA-12A164A5EDB2}" srcOrd="1" destOrd="0" presId="urn:microsoft.com/office/officeart/2005/8/layout/arrow3"/>
    <dgm:cxn modelId="{DD299F8A-9BB3-4F45-AF69-9589955821E6}" type="presParOf" srcId="{B167A986-71FC-435D-8944-C6779F233FF0}" destId="{A35D776C-F742-48B0-B816-022F94BE3CFB}" srcOrd="2" destOrd="0" presId="urn:microsoft.com/office/officeart/2005/8/layout/arrow3"/>
    <dgm:cxn modelId="{0AF4D5BB-32F3-4883-8741-3F5D7B8F2BE1}" type="presParOf" srcId="{B167A986-71FC-435D-8944-C6779F233FF0}" destId="{C782FD47-97C6-4C66-B862-D4C91CAB9334}" srcOrd="3" destOrd="0" presId="urn:microsoft.com/office/officeart/2005/8/layout/arrow3"/>
    <dgm:cxn modelId="{471FD3DC-0783-465B-89CC-4C2FE6B10D0D}" type="presParOf" srcId="{B167A986-71FC-435D-8944-C6779F233FF0}" destId="{2BAFA0A5-B8C8-49CE-AE5C-856A40A364AA}"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69D69016-B503-434B-A135-35408F303F38}" type="doc">
      <dgm:prSet loTypeId="urn:microsoft.com/office/officeart/2008/layout/RadialCluster" loCatId="cycle" qsTypeId="urn:microsoft.com/office/officeart/2005/8/quickstyle/simple1" qsCatId="simple" csTypeId="urn:microsoft.com/office/officeart/2005/8/colors/colorful2" csCatId="colorful" phldr="1"/>
      <dgm:spPr/>
      <dgm:t>
        <a:bodyPr/>
        <a:lstStyle/>
        <a:p>
          <a:endParaRPr lang="es-MX"/>
        </a:p>
      </dgm:t>
    </dgm:pt>
    <dgm:pt modelId="{F879BFE6-D617-4BFA-B1E8-98C2B01BB98B}">
      <dgm:prSet phldrT="[Texto]"/>
      <dgm:spPr>
        <a:blipFill rotWithShape="0">
          <a:blip xmlns:r="http://schemas.openxmlformats.org/officeDocument/2006/relationships" r:embed="rId1"/>
          <a:stretch>
            <a:fillRect/>
          </a:stretch>
        </a:blipFill>
      </dgm:spPr>
      <dgm:t>
        <a:bodyPr/>
        <a:lstStyle/>
        <a:p>
          <a:r>
            <a:rPr lang="es-MX" dirty="0" smtClean="0"/>
            <a:t>.</a:t>
          </a:r>
        </a:p>
        <a:p>
          <a:endParaRPr lang="es-MX" dirty="0"/>
        </a:p>
      </dgm:t>
    </dgm:pt>
    <dgm:pt modelId="{23DDC083-BF69-4380-AAD8-14B69C209317}" type="parTrans" cxnId="{0EC7CC62-AE05-408F-B3C9-D437FE1569C1}">
      <dgm:prSet/>
      <dgm:spPr/>
      <dgm:t>
        <a:bodyPr/>
        <a:lstStyle/>
        <a:p>
          <a:endParaRPr lang="es-MX"/>
        </a:p>
      </dgm:t>
    </dgm:pt>
    <dgm:pt modelId="{3A1C3B03-B412-4D48-8AA0-5E3B3B3933D9}" type="sibTrans" cxnId="{0EC7CC62-AE05-408F-B3C9-D437FE1569C1}">
      <dgm:prSet/>
      <dgm:spPr/>
      <dgm:t>
        <a:bodyPr/>
        <a:lstStyle/>
        <a:p>
          <a:endParaRPr lang="es-MX"/>
        </a:p>
      </dgm:t>
    </dgm:pt>
    <dgm:pt modelId="{31D74E30-D1E5-4AE3-BC8E-340E39FF8334}">
      <dgm:prSet phldrT="[Texto]" custT="1"/>
      <dgm:spPr/>
      <dgm:t>
        <a:bodyPr/>
        <a:lstStyle/>
        <a:p>
          <a:r>
            <a:rPr lang="es-MX" sz="3000" dirty="0" smtClean="0"/>
            <a:t>Funciones</a:t>
          </a:r>
          <a:endParaRPr lang="es-MX" sz="3000" dirty="0"/>
        </a:p>
      </dgm:t>
    </dgm:pt>
    <dgm:pt modelId="{677D766B-14E2-4871-930F-97DD9F0853A0}" type="parTrans" cxnId="{8375E6FA-E550-4205-AE04-5957E34E4907}">
      <dgm:prSet/>
      <dgm:spPr/>
      <dgm:t>
        <a:bodyPr/>
        <a:lstStyle/>
        <a:p>
          <a:endParaRPr lang="es-MX"/>
        </a:p>
      </dgm:t>
    </dgm:pt>
    <dgm:pt modelId="{EE1003AA-42AA-4216-9A9E-72A5721E58F2}" type="sibTrans" cxnId="{8375E6FA-E550-4205-AE04-5957E34E4907}">
      <dgm:prSet/>
      <dgm:spPr/>
      <dgm:t>
        <a:bodyPr/>
        <a:lstStyle/>
        <a:p>
          <a:endParaRPr lang="es-MX"/>
        </a:p>
      </dgm:t>
    </dgm:pt>
    <dgm:pt modelId="{08DDF8C1-035F-42AC-AC8A-A9B2219195BE}">
      <dgm:prSet phldrT="[Texto]" custT="1"/>
      <dgm:spPr/>
      <dgm:t>
        <a:bodyPr/>
        <a:lstStyle/>
        <a:p>
          <a:r>
            <a:rPr lang="es-MX" sz="3000" dirty="0" smtClean="0"/>
            <a:t>Competencia</a:t>
          </a:r>
          <a:endParaRPr lang="es-MX" sz="3000" dirty="0"/>
        </a:p>
      </dgm:t>
    </dgm:pt>
    <dgm:pt modelId="{787A9BFD-FB3B-40F4-A4F2-3D659914D456}" type="parTrans" cxnId="{DE544304-B0C6-44A3-8E74-8182504B5787}">
      <dgm:prSet/>
      <dgm:spPr/>
      <dgm:t>
        <a:bodyPr/>
        <a:lstStyle/>
        <a:p>
          <a:endParaRPr lang="es-MX"/>
        </a:p>
      </dgm:t>
    </dgm:pt>
    <dgm:pt modelId="{A08C47A3-B51A-4C3F-986A-EF54EF89BEBD}" type="sibTrans" cxnId="{DE544304-B0C6-44A3-8E74-8182504B5787}">
      <dgm:prSet/>
      <dgm:spPr/>
      <dgm:t>
        <a:bodyPr/>
        <a:lstStyle/>
        <a:p>
          <a:endParaRPr lang="es-MX"/>
        </a:p>
      </dgm:t>
    </dgm:pt>
    <dgm:pt modelId="{FA1E7385-7B30-48C8-87AE-99E062DBF02A}">
      <dgm:prSet phldrT="[Texto]" custT="1"/>
      <dgm:spPr/>
      <dgm:t>
        <a:bodyPr/>
        <a:lstStyle/>
        <a:p>
          <a:r>
            <a:rPr lang="es-MX" sz="3000" dirty="0" smtClean="0"/>
            <a:t>Alcances</a:t>
          </a:r>
          <a:endParaRPr lang="es-MX" sz="3000" dirty="0"/>
        </a:p>
      </dgm:t>
    </dgm:pt>
    <dgm:pt modelId="{153F237C-8B96-4D9C-AB09-17BAB3C58520}" type="parTrans" cxnId="{75FFE9A5-9D4D-4B09-ACFD-7686339C67B5}">
      <dgm:prSet/>
      <dgm:spPr/>
      <dgm:t>
        <a:bodyPr/>
        <a:lstStyle/>
        <a:p>
          <a:endParaRPr lang="es-MX"/>
        </a:p>
      </dgm:t>
    </dgm:pt>
    <dgm:pt modelId="{79F278E6-DADD-4FC2-827F-9549CD0A0B7E}" type="sibTrans" cxnId="{75FFE9A5-9D4D-4B09-ACFD-7686339C67B5}">
      <dgm:prSet/>
      <dgm:spPr/>
      <dgm:t>
        <a:bodyPr/>
        <a:lstStyle/>
        <a:p>
          <a:endParaRPr lang="es-MX"/>
        </a:p>
      </dgm:t>
    </dgm:pt>
    <dgm:pt modelId="{B74A1662-F999-4B40-A0FE-E916A8B8C811}">
      <dgm:prSet phldrT="[Texto]" custT="1"/>
      <dgm:spPr/>
      <dgm:t>
        <a:bodyPr/>
        <a:lstStyle/>
        <a:p>
          <a:r>
            <a:rPr lang="es-MX" sz="3000" dirty="0" smtClean="0"/>
            <a:t>Atribuciones</a:t>
          </a:r>
          <a:endParaRPr lang="es-MX" sz="3000" dirty="0"/>
        </a:p>
      </dgm:t>
    </dgm:pt>
    <dgm:pt modelId="{8D99BAA8-DC82-4727-B249-E89756EB0038}" type="parTrans" cxnId="{9C1C2938-5C6B-41B2-98B5-2FFC347D75FD}">
      <dgm:prSet/>
      <dgm:spPr/>
      <dgm:t>
        <a:bodyPr/>
        <a:lstStyle/>
        <a:p>
          <a:endParaRPr lang="es-MX"/>
        </a:p>
      </dgm:t>
    </dgm:pt>
    <dgm:pt modelId="{9EB9CFEE-9315-40E4-A53E-E6CC93502851}" type="sibTrans" cxnId="{9C1C2938-5C6B-41B2-98B5-2FFC347D75FD}">
      <dgm:prSet/>
      <dgm:spPr/>
      <dgm:t>
        <a:bodyPr/>
        <a:lstStyle/>
        <a:p>
          <a:endParaRPr lang="es-MX"/>
        </a:p>
      </dgm:t>
    </dgm:pt>
    <dgm:pt modelId="{E89EAF8A-B44B-49C1-8EC4-B258C210A987}" type="pres">
      <dgm:prSet presAssocID="{69D69016-B503-434B-A135-35408F303F38}" presName="Name0" presStyleCnt="0">
        <dgm:presLayoutVars>
          <dgm:chMax val="1"/>
          <dgm:chPref val="1"/>
          <dgm:dir/>
          <dgm:animOne val="branch"/>
          <dgm:animLvl val="lvl"/>
        </dgm:presLayoutVars>
      </dgm:prSet>
      <dgm:spPr/>
      <dgm:t>
        <a:bodyPr/>
        <a:lstStyle/>
        <a:p>
          <a:endParaRPr lang="es-MX"/>
        </a:p>
      </dgm:t>
    </dgm:pt>
    <dgm:pt modelId="{409BA0EE-BB81-40CB-BDC1-1F21FDDEFE59}" type="pres">
      <dgm:prSet presAssocID="{F879BFE6-D617-4BFA-B1E8-98C2B01BB98B}" presName="singleCycle" presStyleCnt="0"/>
      <dgm:spPr/>
    </dgm:pt>
    <dgm:pt modelId="{0D22FF94-8524-490F-A59D-B5881C1490B8}" type="pres">
      <dgm:prSet presAssocID="{F879BFE6-D617-4BFA-B1E8-98C2B01BB98B}" presName="singleCenter" presStyleLbl="node1" presStyleIdx="0" presStyleCnt="5">
        <dgm:presLayoutVars>
          <dgm:chMax val="7"/>
          <dgm:chPref val="7"/>
        </dgm:presLayoutVars>
      </dgm:prSet>
      <dgm:spPr/>
      <dgm:t>
        <a:bodyPr/>
        <a:lstStyle/>
        <a:p>
          <a:endParaRPr lang="es-MX"/>
        </a:p>
      </dgm:t>
    </dgm:pt>
    <dgm:pt modelId="{2D7F8F70-28DC-4608-A627-AE9A62939E35}" type="pres">
      <dgm:prSet presAssocID="{677D766B-14E2-4871-930F-97DD9F0853A0}" presName="Name56" presStyleLbl="parChTrans1D2" presStyleIdx="0" presStyleCnt="4"/>
      <dgm:spPr/>
      <dgm:t>
        <a:bodyPr/>
        <a:lstStyle/>
        <a:p>
          <a:endParaRPr lang="es-MX"/>
        </a:p>
      </dgm:t>
    </dgm:pt>
    <dgm:pt modelId="{DB309069-D8F8-478B-9E14-D2B817D9EA9C}" type="pres">
      <dgm:prSet presAssocID="{31D74E30-D1E5-4AE3-BC8E-340E39FF8334}" presName="text0" presStyleLbl="node1" presStyleIdx="1" presStyleCnt="5" custScaleX="186656">
        <dgm:presLayoutVars>
          <dgm:bulletEnabled val="1"/>
        </dgm:presLayoutVars>
      </dgm:prSet>
      <dgm:spPr/>
      <dgm:t>
        <a:bodyPr/>
        <a:lstStyle/>
        <a:p>
          <a:endParaRPr lang="es-MX"/>
        </a:p>
      </dgm:t>
    </dgm:pt>
    <dgm:pt modelId="{A24BF05C-65C1-423E-B2DF-0CB98488D425}" type="pres">
      <dgm:prSet presAssocID="{8D99BAA8-DC82-4727-B249-E89756EB0038}" presName="Name56" presStyleLbl="parChTrans1D2" presStyleIdx="1" presStyleCnt="4"/>
      <dgm:spPr/>
      <dgm:t>
        <a:bodyPr/>
        <a:lstStyle/>
        <a:p>
          <a:endParaRPr lang="es-MX"/>
        </a:p>
      </dgm:t>
    </dgm:pt>
    <dgm:pt modelId="{D109122C-6042-4651-ACFF-075523F77905}" type="pres">
      <dgm:prSet presAssocID="{B74A1662-F999-4B40-A0FE-E916A8B8C811}" presName="text0" presStyleLbl="node1" presStyleIdx="2" presStyleCnt="5" custScaleX="243945" custRadScaleRad="131835" custRadScaleInc="614">
        <dgm:presLayoutVars>
          <dgm:bulletEnabled val="1"/>
        </dgm:presLayoutVars>
      </dgm:prSet>
      <dgm:spPr/>
      <dgm:t>
        <a:bodyPr/>
        <a:lstStyle/>
        <a:p>
          <a:endParaRPr lang="es-MX"/>
        </a:p>
      </dgm:t>
    </dgm:pt>
    <dgm:pt modelId="{4B477EB7-6FEE-44A3-B317-46725537EC23}" type="pres">
      <dgm:prSet presAssocID="{787A9BFD-FB3B-40F4-A4F2-3D659914D456}" presName="Name56" presStyleLbl="parChTrans1D2" presStyleIdx="2" presStyleCnt="4"/>
      <dgm:spPr/>
      <dgm:t>
        <a:bodyPr/>
        <a:lstStyle/>
        <a:p>
          <a:endParaRPr lang="es-MX"/>
        </a:p>
      </dgm:t>
    </dgm:pt>
    <dgm:pt modelId="{4DBBEB1B-DEDC-4715-B816-9881B2BD429D}" type="pres">
      <dgm:prSet presAssocID="{08DDF8C1-035F-42AC-AC8A-A9B2219195BE}" presName="text0" presStyleLbl="node1" presStyleIdx="3" presStyleCnt="5" custScaleX="241125">
        <dgm:presLayoutVars>
          <dgm:bulletEnabled val="1"/>
        </dgm:presLayoutVars>
      </dgm:prSet>
      <dgm:spPr/>
      <dgm:t>
        <a:bodyPr/>
        <a:lstStyle/>
        <a:p>
          <a:endParaRPr lang="es-MX"/>
        </a:p>
      </dgm:t>
    </dgm:pt>
    <dgm:pt modelId="{EB266914-84F5-4F52-BBCF-8079F9141C7F}" type="pres">
      <dgm:prSet presAssocID="{153F237C-8B96-4D9C-AB09-17BAB3C58520}" presName="Name56" presStyleLbl="parChTrans1D2" presStyleIdx="3" presStyleCnt="4"/>
      <dgm:spPr/>
      <dgm:t>
        <a:bodyPr/>
        <a:lstStyle/>
        <a:p>
          <a:endParaRPr lang="es-MX"/>
        </a:p>
      </dgm:t>
    </dgm:pt>
    <dgm:pt modelId="{D31DF4B8-93B6-4106-A82A-23E7BBF6C244}" type="pres">
      <dgm:prSet presAssocID="{FA1E7385-7B30-48C8-87AE-99E062DBF02A}" presName="text0" presStyleLbl="node1" presStyleIdx="4" presStyleCnt="5" custScaleX="177329" custRadScaleRad="117640" custRadScaleInc="607">
        <dgm:presLayoutVars>
          <dgm:bulletEnabled val="1"/>
        </dgm:presLayoutVars>
      </dgm:prSet>
      <dgm:spPr/>
      <dgm:t>
        <a:bodyPr/>
        <a:lstStyle/>
        <a:p>
          <a:endParaRPr lang="es-MX"/>
        </a:p>
      </dgm:t>
    </dgm:pt>
  </dgm:ptLst>
  <dgm:cxnLst>
    <dgm:cxn modelId="{065E3DB6-A76C-4EB2-9D0D-3D27A6D7335C}" type="presOf" srcId="{08DDF8C1-035F-42AC-AC8A-A9B2219195BE}" destId="{4DBBEB1B-DEDC-4715-B816-9881B2BD429D}" srcOrd="0" destOrd="0" presId="urn:microsoft.com/office/officeart/2008/layout/RadialCluster"/>
    <dgm:cxn modelId="{4C3720C4-E03A-45AF-AF8E-8282FBB55907}" type="presOf" srcId="{787A9BFD-FB3B-40F4-A4F2-3D659914D456}" destId="{4B477EB7-6FEE-44A3-B317-46725537EC23}" srcOrd="0" destOrd="0" presId="urn:microsoft.com/office/officeart/2008/layout/RadialCluster"/>
    <dgm:cxn modelId="{F85D467B-1B32-4010-A7DD-A7945EC5F4F2}" type="presOf" srcId="{69D69016-B503-434B-A135-35408F303F38}" destId="{E89EAF8A-B44B-49C1-8EC4-B258C210A987}" srcOrd="0" destOrd="0" presId="urn:microsoft.com/office/officeart/2008/layout/RadialCluster"/>
    <dgm:cxn modelId="{4131A7EA-4841-49B2-A56D-44EFC2EC7526}" type="presOf" srcId="{FA1E7385-7B30-48C8-87AE-99E062DBF02A}" destId="{D31DF4B8-93B6-4106-A82A-23E7BBF6C244}" srcOrd="0" destOrd="0" presId="urn:microsoft.com/office/officeart/2008/layout/RadialCluster"/>
    <dgm:cxn modelId="{B49912BE-4BE4-4665-A2D2-CA5BB88C71D7}" type="presOf" srcId="{153F237C-8B96-4D9C-AB09-17BAB3C58520}" destId="{EB266914-84F5-4F52-BBCF-8079F9141C7F}" srcOrd="0" destOrd="0" presId="urn:microsoft.com/office/officeart/2008/layout/RadialCluster"/>
    <dgm:cxn modelId="{DE544304-B0C6-44A3-8E74-8182504B5787}" srcId="{F879BFE6-D617-4BFA-B1E8-98C2B01BB98B}" destId="{08DDF8C1-035F-42AC-AC8A-A9B2219195BE}" srcOrd="2" destOrd="0" parTransId="{787A9BFD-FB3B-40F4-A4F2-3D659914D456}" sibTransId="{A08C47A3-B51A-4C3F-986A-EF54EF89BEBD}"/>
    <dgm:cxn modelId="{96F2C962-C328-4411-B447-F3DF5FB918CF}" type="presOf" srcId="{677D766B-14E2-4871-930F-97DD9F0853A0}" destId="{2D7F8F70-28DC-4608-A627-AE9A62939E35}" srcOrd="0" destOrd="0" presId="urn:microsoft.com/office/officeart/2008/layout/RadialCluster"/>
    <dgm:cxn modelId="{8375E6FA-E550-4205-AE04-5957E34E4907}" srcId="{F879BFE6-D617-4BFA-B1E8-98C2B01BB98B}" destId="{31D74E30-D1E5-4AE3-BC8E-340E39FF8334}" srcOrd="0" destOrd="0" parTransId="{677D766B-14E2-4871-930F-97DD9F0853A0}" sibTransId="{EE1003AA-42AA-4216-9A9E-72A5721E58F2}"/>
    <dgm:cxn modelId="{EABAD145-7FD2-4F95-9C48-F6C7A3889BA0}" type="presOf" srcId="{F879BFE6-D617-4BFA-B1E8-98C2B01BB98B}" destId="{0D22FF94-8524-490F-A59D-B5881C1490B8}" srcOrd="0" destOrd="0" presId="urn:microsoft.com/office/officeart/2008/layout/RadialCluster"/>
    <dgm:cxn modelId="{0EC7CC62-AE05-408F-B3C9-D437FE1569C1}" srcId="{69D69016-B503-434B-A135-35408F303F38}" destId="{F879BFE6-D617-4BFA-B1E8-98C2B01BB98B}" srcOrd="0" destOrd="0" parTransId="{23DDC083-BF69-4380-AAD8-14B69C209317}" sibTransId="{3A1C3B03-B412-4D48-8AA0-5E3B3B3933D9}"/>
    <dgm:cxn modelId="{7AC9A89E-5D29-4C07-BD67-21418A1A6375}" type="presOf" srcId="{B74A1662-F999-4B40-A0FE-E916A8B8C811}" destId="{D109122C-6042-4651-ACFF-075523F77905}" srcOrd="0" destOrd="0" presId="urn:microsoft.com/office/officeart/2008/layout/RadialCluster"/>
    <dgm:cxn modelId="{C982D65D-2DEF-4966-B670-B11C3D04EC01}" type="presOf" srcId="{31D74E30-D1E5-4AE3-BC8E-340E39FF8334}" destId="{DB309069-D8F8-478B-9E14-D2B817D9EA9C}" srcOrd="0" destOrd="0" presId="urn:microsoft.com/office/officeart/2008/layout/RadialCluster"/>
    <dgm:cxn modelId="{525103A2-43BE-4BF6-A163-042802C12610}" type="presOf" srcId="{8D99BAA8-DC82-4727-B249-E89756EB0038}" destId="{A24BF05C-65C1-423E-B2DF-0CB98488D425}" srcOrd="0" destOrd="0" presId="urn:microsoft.com/office/officeart/2008/layout/RadialCluster"/>
    <dgm:cxn modelId="{75FFE9A5-9D4D-4B09-ACFD-7686339C67B5}" srcId="{F879BFE6-D617-4BFA-B1E8-98C2B01BB98B}" destId="{FA1E7385-7B30-48C8-87AE-99E062DBF02A}" srcOrd="3" destOrd="0" parTransId="{153F237C-8B96-4D9C-AB09-17BAB3C58520}" sibTransId="{79F278E6-DADD-4FC2-827F-9549CD0A0B7E}"/>
    <dgm:cxn modelId="{9C1C2938-5C6B-41B2-98B5-2FFC347D75FD}" srcId="{F879BFE6-D617-4BFA-B1E8-98C2B01BB98B}" destId="{B74A1662-F999-4B40-A0FE-E916A8B8C811}" srcOrd="1" destOrd="0" parTransId="{8D99BAA8-DC82-4727-B249-E89756EB0038}" sibTransId="{9EB9CFEE-9315-40E4-A53E-E6CC93502851}"/>
    <dgm:cxn modelId="{4C2DA784-FEF0-4609-89FD-F0406349D18F}" type="presParOf" srcId="{E89EAF8A-B44B-49C1-8EC4-B258C210A987}" destId="{409BA0EE-BB81-40CB-BDC1-1F21FDDEFE59}" srcOrd="0" destOrd="0" presId="urn:microsoft.com/office/officeart/2008/layout/RadialCluster"/>
    <dgm:cxn modelId="{689F5C1B-3F61-4529-B3CA-D80BC0092553}" type="presParOf" srcId="{409BA0EE-BB81-40CB-BDC1-1F21FDDEFE59}" destId="{0D22FF94-8524-490F-A59D-B5881C1490B8}" srcOrd="0" destOrd="0" presId="urn:microsoft.com/office/officeart/2008/layout/RadialCluster"/>
    <dgm:cxn modelId="{7F26D5FC-D269-4982-B225-DEA75577D5E5}" type="presParOf" srcId="{409BA0EE-BB81-40CB-BDC1-1F21FDDEFE59}" destId="{2D7F8F70-28DC-4608-A627-AE9A62939E35}" srcOrd="1" destOrd="0" presId="urn:microsoft.com/office/officeart/2008/layout/RadialCluster"/>
    <dgm:cxn modelId="{A185E13C-7A8E-4234-8333-E452E1CB30D9}" type="presParOf" srcId="{409BA0EE-BB81-40CB-BDC1-1F21FDDEFE59}" destId="{DB309069-D8F8-478B-9E14-D2B817D9EA9C}" srcOrd="2" destOrd="0" presId="urn:microsoft.com/office/officeart/2008/layout/RadialCluster"/>
    <dgm:cxn modelId="{A76EFD0A-0429-40F6-8975-6A25198A6506}" type="presParOf" srcId="{409BA0EE-BB81-40CB-BDC1-1F21FDDEFE59}" destId="{A24BF05C-65C1-423E-B2DF-0CB98488D425}" srcOrd="3" destOrd="0" presId="urn:microsoft.com/office/officeart/2008/layout/RadialCluster"/>
    <dgm:cxn modelId="{3B7125B4-E876-42B7-804D-4545D69B246D}" type="presParOf" srcId="{409BA0EE-BB81-40CB-BDC1-1F21FDDEFE59}" destId="{D109122C-6042-4651-ACFF-075523F77905}" srcOrd="4" destOrd="0" presId="urn:microsoft.com/office/officeart/2008/layout/RadialCluster"/>
    <dgm:cxn modelId="{77FAE311-9F3B-4A4E-9073-ED7FFA2A812D}" type="presParOf" srcId="{409BA0EE-BB81-40CB-BDC1-1F21FDDEFE59}" destId="{4B477EB7-6FEE-44A3-B317-46725537EC23}" srcOrd="5" destOrd="0" presId="urn:microsoft.com/office/officeart/2008/layout/RadialCluster"/>
    <dgm:cxn modelId="{56E52B9F-3CFB-4A56-BB54-B7FF3FDB6C96}" type="presParOf" srcId="{409BA0EE-BB81-40CB-BDC1-1F21FDDEFE59}" destId="{4DBBEB1B-DEDC-4715-B816-9881B2BD429D}" srcOrd="6" destOrd="0" presId="urn:microsoft.com/office/officeart/2008/layout/RadialCluster"/>
    <dgm:cxn modelId="{A5E9746F-8ACF-4C3F-9C3C-D023598908C8}" type="presParOf" srcId="{409BA0EE-BB81-40CB-BDC1-1F21FDDEFE59}" destId="{EB266914-84F5-4F52-BBCF-8079F9141C7F}" srcOrd="7" destOrd="0" presId="urn:microsoft.com/office/officeart/2008/layout/RadialCluster"/>
    <dgm:cxn modelId="{8F1C7969-80BB-433A-A901-A49973DC3BCC}" type="presParOf" srcId="{409BA0EE-BB81-40CB-BDC1-1F21FDDEFE59}" destId="{D31DF4B8-93B6-4106-A82A-23E7BBF6C244}"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8B75FD8D-088D-4444-A488-DA7D17AD17E6}" type="doc">
      <dgm:prSet loTypeId="urn:microsoft.com/office/officeart/2005/8/layout/cycle6" loCatId="cycle" qsTypeId="urn:microsoft.com/office/officeart/2005/8/quickstyle/simple1" qsCatId="simple" csTypeId="urn:microsoft.com/office/officeart/2005/8/colors/accent5_3" csCatId="accent5" phldr="1"/>
      <dgm:spPr/>
      <dgm:t>
        <a:bodyPr/>
        <a:lstStyle/>
        <a:p>
          <a:endParaRPr lang="es-MX"/>
        </a:p>
      </dgm:t>
    </dgm:pt>
    <dgm:pt modelId="{6F80701D-F5EA-4D50-B89F-7577443B4697}">
      <dgm:prSet phldrT="[Texto]" custT="1"/>
      <dgm:spPr/>
      <dgm:t>
        <a:bodyPr/>
        <a:lstStyle/>
        <a:p>
          <a:r>
            <a:rPr lang="es-MX" sz="2800" b="1"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Pleno del Instituto</a:t>
          </a:r>
          <a:endParaRPr lang="es-MX" sz="2800" b="1"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dgm:t>
    </dgm:pt>
    <dgm:pt modelId="{2E86053F-46F7-48B4-A9FE-FE686863654D}" type="parTrans" cxnId="{BF78C081-3885-4AE9-8B71-740FDFDD6D52}">
      <dgm:prSet/>
      <dgm:spPr/>
      <dgm:t>
        <a:bodyPr/>
        <a:lstStyle/>
        <a:p>
          <a:endParaRPr lang="es-MX" sz="2800" b="1">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dgm:t>
    </dgm:pt>
    <dgm:pt modelId="{7603202A-A7F6-4493-B71B-B5F4646E12B3}" type="sibTrans" cxnId="{BF78C081-3885-4AE9-8B71-740FDFDD6D52}">
      <dgm:prSet/>
      <dgm:spPr/>
      <dgm:t>
        <a:bodyPr/>
        <a:lstStyle/>
        <a:p>
          <a:endParaRPr lang="es-MX" sz="2800" b="1">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dgm:t>
    </dgm:pt>
    <dgm:pt modelId="{D55E1E82-E08F-490D-BCD3-AFF8F157FC4E}">
      <dgm:prSet phldrT="[Texto]" custT="1"/>
      <dgm:spPr/>
      <dgm:t>
        <a:bodyPr/>
        <a:lstStyle/>
        <a:p>
          <a:r>
            <a:rPr lang="es-MX" sz="2800" b="1"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Secretaría </a:t>
          </a:r>
          <a:br>
            <a:rPr lang="es-MX" sz="2800" b="1"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br>
          <a:r>
            <a:rPr lang="es-MX" sz="2800" b="1"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Ejecutiva</a:t>
          </a:r>
          <a:endParaRPr lang="es-MX" sz="2800" b="1"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dgm:t>
    </dgm:pt>
    <dgm:pt modelId="{D1EA73B2-5001-4D55-9C78-6FD7B200ACD5}" type="parTrans" cxnId="{F69D5293-CAF1-43EA-AD8A-D4531C83A4AC}">
      <dgm:prSet/>
      <dgm:spPr/>
      <dgm:t>
        <a:bodyPr/>
        <a:lstStyle/>
        <a:p>
          <a:endParaRPr lang="es-MX" sz="2800" b="1">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dgm:t>
    </dgm:pt>
    <dgm:pt modelId="{75B7E6DB-4CDB-4A81-B121-A0E78483AB63}" type="sibTrans" cxnId="{F69D5293-CAF1-43EA-AD8A-D4531C83A4AC}">
      <dgm:prSet/>
      <dgm:spPr/>
      <dgm:t>
        <a:bodyPr/>
        <a:lstStyle/>
        <a:p>
          <a:endParaRPr lang="es-MX" sz="2800" b="1">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dgm:t>
    </dgm:pt>
    <dgm:pt modelId="{0234A52C-02AD-42E6-A4F5-5124C1AC8C90}">
      <dgm:prSet phldrT="[Texto]" custT="1"/>
      <dgm:spPr/>
      <dgm:t>
        <a:bodyPr/>
        <a:lstStyle/>
        <a:p>
          <a:r>
            <a:rPr lang="es-MX" sz="2800" b="1"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Direcciones</a:t>
          </a:r>
          <a:endParaRPr lang="es-MX" sz="2800" b="1"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dgm:t>
    </dgm:pt>
    <dgm:pt modelId="{CB331862-AA87-4938-9101-568B87CED0AA}" type="parTrans" cxnId="{5E790089-FD53-443D-A0C3-0643F15A1A4D}">
      <dgm:prSet/>
      <dgm:spPr/>
      <dgm:t>
        <a:bodyPr/>
        <a:lstStyle/>
        <a:p>
          <a:endParaRPr lang="es-MX" sz="2800" b="1">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dgm:t>
    </dgm:pt>
    <dgm:pt modelId="{A0EDA7DA-7549-4C52-ADCF-9F524AAD5E15}" type="sibTrans" cxnId="{5E790089-FD53-443D-A0C3-0643F15A1A4D}">
      <dgm:prSet/>
      <dgm:spPr/>
      <dgm:t>
        <a:bodyPr/>
        <a:lstStyle/>
        <a:p>
          <a:endParaRPr lang="es-MX" sz="2800" b="1">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dgm:t>
    </dgm:pt>
    <dgm:pt modelId="{C75AB369-6A04-4192-8464-CE7428AB4A55}">
      <dgm:prSet phldrT="[Texto]" custT="1"/>
      <dgm:spPr/>
      <dgm:t>
        <a:bodyPr/>
        <a:lstStyle/>
        <a:p>
          <a:r>
            <a:rPr lang="es-MX" sz="2800" b="1"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Coordinaciones </a:t>
          </a:r>
          <a:br>
            <a:rPr lang="es-MX" sz="2800" b="1"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br>
          <a:r>
            <a:rPr lang="es-MX" sz="2800" b="1"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Generales</a:t>
          </a:r>
          <a:endParaRPr lang="es-MX" sz="2800" b="1"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dgm:t>
    </dgm:pt>
    <dgm:pt modelId="{FECC6CDF-0CC3-4BB2-B481-9515F8F35647}" type="parTrans" cxnId="{3BBF3191-3B9A-4E47-94CC-09ECBB417144}">
      <dgm:prSet/>
      <dgm:spPr/>
      <dgm:t>
        <a:bodyPr/>
        <a:lstStyle/>
        <a:p>
          <a:endParaRPr lang="es-MX" sz="2800" b="1">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dgm:t>
    </dgm:pt>
    <dgm:pt modelId="{2926E2CB-93F7-4754-B94F-31B0B0D77AC7}" type="sibTrans" cxnId="{3BBF3191-3B9A-4E47-94CC-09ECBB417144}">
      <dgm:prSet/>
      <dgm:spPr/>
      <dgm:t>
        <a:bodyPr/>
        <a:lstStyle/>
        <a:p>
          <a:endParaRPr lang="es-MX" sz="2800" b="1">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dgm:t>
    </dgm:pt>
    <dgm:pt modelId="{52ADDCB2-98CA-487C-9E50-0CA653E7A9AE}" type="pres">
      <dgm:prSet presAssocID="{8B75FD8D-088D-4444-A488-DA7D17AD17E6}" presName="cycle" presStyleCnt="0">
        <dgm:presLayoutVars>
          <dgm:dir/>
          <dgm:resizeHandles val="exact"/>
        </dgm:presLayoutVars>
      </dgm:prSet>
      <dgm:spPr/>
      <dgm:t>
        <a:bodyPr/>
        <a:lstStyle/>
        <a:p>
          <a:endParaRPr lang="es-MX"/>
        </a:p>
      </dgm:t>
    </dgm:pt>
    <dgm:pt modelId="{7390EE47-6B30-4C98-A053-AC7667915075}" type="pres">
      <dgm:prSet presAssocID="{6F80701D-F5EA-4D50-B89F-7577443B4697}" presName="node" presStyleLbl="node1" presStyleIdx="0" presStyleCnt="4" custScaleX="187129" custScaleY="100313">
        <dgm:presLayoutVars>
          <dgm:bulletEnabled val="1"/>
        </dgm:presLayoutVars>
      </dgm:prSet>
      <dgm:spPr/>
      <dgm:t>
        <a:bodyPr/>
        <a:lstStyle/>
        <a:p>
          <a:endParaRPr lang="es-MX"/>
        </a:p>
      </dgm:t>
    </dgm:pt>
    <dgm:pt modelId="{F4518205-FD42-4F5B-B57C-2D0D6C0A481D}" type="pres">
      <dgm:prSet presAssocID="{6F80701D-F5EA-4D50-B89F-7577443B4697}" presName="spNode" presStyleCnt="0"/>
      <dgm:spPr/>
      <dgm:t>
        <a:bodyPr/>
        <a:lstStyle/>
        <a:p>
          <a:endParaRPr lang="es-MX"/>
        </a:p>
      </dgm:t>
    </dgm:pt>
    <dgm:pt modelId="{526E2F4D-DB31-4FB2-8F20-0C9FFE32E14B}" type="pres">
      <dgm:prSet presAssocID="{7603202A-A7F6-4493-B71B-B5F4646E12B3}" presName="sibTrans" presStyleLbl="sibTrans1D1" presStyleIdx="0" presStyleCnt="4"/>
      <dgm:spPr/>
      <dgm:t>
        <a:bodyPr/>
        <a:lstStyle/>
        <a:p>
          <a:endParaRPr lang="es-MX"/>
        </a:p>
      </dgm:t>
    </dgm:pt>
    <dgm:pt modelId="{433DCD81-EC6E-4AC9-91A2-59E37F86DA03}" type="pres">
      <dgm:prSet presAssocID="{D55E1E82-E08F-490D-BCD3-AFF8F157FC4E}" presName="node" presStyleLbl="node1" presStyleIdx="1" presStyleCnt="4" custScaleX="180295">
        <dgm:presLayoutVars>
          <dgm:bulletEnabled val="1"/>
        </dgm:presLayoutVars>
      </dgm:prSet>
      <dgm:spPr/>
      <dgm:t>
        <a:bodyPr/>
        <a:lstStyle/>
        <a:p>
          <a:endParaRPr lang="es-MX"/>
        </a:p>
      </dgm:t>
    </dgm:pt>
    <dgm:pt modelId="{34E35653-2922-4987-91F0-9B851E13AB2D}" type="pres">
      <dgm:prSet presAssocID="{D55E1E82-E08F-490D-BCD3-AFF8F157FC4E}" presName="spNode" presStyleCnt="0"/>
      <dgm:spPr/>
      <dgm:t>
        <a:bodyPr/>
        <a:lstStyle/>
        <a:p>
          <a:endParaRPr lang="es-MX"/>
        </a:p>
      </dgm:t>
    </dgm:pt>
    <dgm:pt modelId="{6986116B-0A9C-47A4-B026-C1DCAF370947}" type="pres">
      <dgm:prSet presAssocID="{75B7E6DB-4CDB-4A81-B121-A0E78483AB63}" presName="sibTrans" presStyleLbl="sibTrans1D1" presStyleIdx="1" presStyleCnt="4"/>
      <dgm:spPr/>
      <dgm:t>
        <a:bodyPr/>
        <a:lstStyle/>
        <a:p>
          <a:endParaRPr lang="es-MX"/>
        </a:p>
      </dgm:t>
    </dgm:pt>
    <dgm:pt modelId="{581D79D2-8DAD-4481-8B90-AFD24C1F8486}" type="pres">
      <dgm:prSet presAssocID="{0234A52C-02AD-42E6-A4F5-5124C1AC8C90}" presName="node" presStyleLbl="node1" presStyleIdx="2" presStyleCnt="4" custScaleX="178577">
        <dgm:presLayoutVars>
          <dgm:bulletEnabled val="1"/>
        </dgm:presLayoutVars>
      </dgm:prSet>
      <dgm:spPr/>
      <dgm:t>
        <a:bodyPr/>
        <a:lstStyle/>
        <a:p>
          <a:endParaRPr lang="es-MX"/>
        </a:p>
      </dgm:t>
    </dgm:pt>
    <dgm:pt modelId="{47048156-914D-44B2-BC2F-33824EA346A1}" type="pres">
      <dgm:prSet presAssocID="{0234A52C-02AD-42E6-A4F5-5124C1AC8C90}" presName="spNode" presStyleCnt="0"/>
      <dgm:spPr/>
      <dgm:t>
        <a:bodyPr/>
        <a:lstStyle/>
        <a:p>
          <a:endParaRPr lang="es-MX"/>
        </a:p>
      </dgm:t>
    </dgm:pt>
    <dgm:pt modelId="{0AFFC7F1-35C0-4807-95FE-8A3A8100A83A}" type="pres">
      <dgm:prSet presAssocID="{A0EDA7DA-7549-4C52-ADCF-9F524AAD5E15}" presName="sibTrans" presStyleLbl="sibTrans1D1" presStyleIdx="2" presStyleCnt="4"/>
      <dgm:spPr/>
      <dgm:t>
        <a:bodyPr/>
        <a:lstStyle/>
        <a:p>
          <a:endParaRPr lang="es-MX"/>
        </a:p>
      </dgm:t>
    </dgm:pt>
    <dgm:pt modelId="{3AE61253-CA8E-4F93-934D-8E0B85343F71}" type="pres">
      <dgm:prSet presAssocID="{C75AB369-6A04-4192-8464-CE7428AB4A55}" presName="node" presStyleLbl="node1" presStyleIdx="3" presStyleCnt="4" custScaleX="185059">
        <dgm:presLayoutVars>
          <dgm:bulletEnabled val="1"/>
        </dgm:presLayoutVars>
      </dgm:prSet>
      <dgm:spPr/>
      <dgm:t>
        <a:bodyPr/>
        <a:lstStyle/>
        <a:p>
          <a:endParaRPr lang="es-MX"/>
        </a:p>
      </dgm:t>
    </dgm:pt>
    <dgm:pt modelId="{0D3F02FD-61E4-4A33-BE28-D7E28459A8F6}" type="pres">
      <dgm:prSet presAssocID="{C75AB369-6A04-4192-8464-CE7428AB4A55}" presName="spNode" presStyleCnt="0"/>
      <dgm:spPr/>
      <dgm:t>
        <a:bodyPr/>
        <a:lstStyle/>
        <a:p>
          <a:endParaRPr lang="es-MX"/>
        </a:p>
      </dgm:t>
    </dgm:pt>
    <dgm:pt modelId="{DCF90C20-E2A3-4557-A528-D12AD3AAAF93}" type="pres">
      <dgm:prSet presAssocID="{2926E2CB-93F7-4754-B94F-31B0B0D77AC7}" presName="sibTrans" presStyleLbl="sibTrans1D1" presStyleIdx="3" presStyleCnt="4"/>
      <dgm:spPr/>
      <dgm:t>
        <a:bodyPr/>
        <a:lstStyle/>
        <a:p>
          <a:endParaRPr lang="es-MX"/>
        </a:p>
      </dgm:t>
    </dgm:pt>
  </dgm:ptLst>
  <dgm:cxnLst>
    <dgm:cxn modelId="{EF489473-04E2-4FE7-A77D-BBFDD2F7D329}" type="presOf" srcId="{7603202A-A7F6-4493-B71B-B5F4646E12B3}" destId="{526E2F4D-DB31-4FB2-8F20-0C9FFE32E14B}" srcOrd="0" destOrd="0" presId="urn:microsoft.com/office/officeart/2005/8/layout/cycle6"/>
    <dgm:cxn modelId="{1B5163B5-894E-4F2C-B54C-C83D1CA6DAEC}" type="presOf" srcId="{A0EDA7DA-7549-4C52-ADCF-9F524AAD5E15}" destId="{0AFFC7F1-35C0-4807-95FE-8A3A8100A83A}" srcOrd="0" destOrd="0" presId="urn:microsoft.com/office/officeart/2005/8/layout/cycle6"/>
    <dgm:cxn modelId="{7B042236-D61F-40D1-8D4D-CEC72D8217EE}" type="presOf" srcId="{6F80701D-F5EA-4D50-B89F-7577443B4697}" destId="{7390EE47-6B30-4C98-A053-AC7667915075}" srcOrd="0" destOrd="0" presId="urn:microsoft.com/office/officeart/2005/8/layout/cycle6"/>
    <dgm:cxn modelId="{FAB1BCD6-6F5F-4D3C-939E-3DA811F7FB44}" type="presOf" srcId="{C75AB369-6A04-4192-8464-CE7428AB4A55}" destId="{3AE61253-CA8E-4F93-934D-8E0B85343F71}" srcOrd="0" destOrd="0" presId="urn:microsoft.com/office/officeart/2005/8/layout/cycle6"/>
    <dgm:cxn modelId="{2B485190-0CE5-4007-9719-969864193439}" type="presOf" srcId="{0234A52C-02AD-42E6-A4F5-5124C1AC8C90}" destId="{581D79D2-8DAD-4481-8B90-AFD24C1F8486}" srcOrd="0" destOrd="0" presId="urn:microsoft.com/office/officeart/2005/8/layout/cycle6"/>
    <dgm:cxn modelId="{A7DBFAC7-D6A2-4EB6-BF27-872ECEE220DB}" type="presOf" srcId="{75B7E6DB-4CDB-4A81-B121-A0E78483AB63}" destId="{6986116B-0A9C-47A4-B026-C1DCAF370947}" srcOrd="0" destOrd="0" presId="urn:microsoft.com/office/officeart/2005/8/layout/cycle6"/>
    <dgm:cxn modelId="{A389EA25-806E-49A8-9D4A-CF282DCCEDB2}" type="presOf" srcId="{2926E2CB-93F7-4754-B94F-31B0B0D77AC7}" destId="{DCF90C20-E2A3-4557-A528-D12AD3AAAF93}" srcOrd="0" destOrd="0" presId="urn:microsoft.com/office/officeart/2005/8/layout/cycle6"/>
    <dgm:cxn modelId="{F69D5293-CAF1-43EA-AD8A-D4531C83A4AC}" srcId="{8B75FD8D-088D-4444-A488-DA7D17AD17E6}" destId="{D55E1E82-E08F-490D-BCD3-AFF8F157FC4E}" srcOrd="1" destOrd="0" parTransId="{D1EA73B2-5001-4D55-9C78-6FD7B200ACD5}" sibTransId="{75B7E6DB-4CDB-4A81-B121-A0E78483AB63}"/>
    <dgm:cxn modelId="{0178F580-5D4F-4EF8-92AC-D8AB4E81FA05}" type="presOf" srcId="{8B75FD8D-088D-4444-A488-DA7D17AD17E6}" destId="{52ADDCB2-98CA-487C-9E50-0CA653E7A9AE}" srcOrd="0" destOrd="0" presId="urn:microsoft.com/office/officeart/2005/8/layout/cycle6"/>
    <dgm:cxn modelId="{5FD87922-6D83-4991-B53E-53EE56CEF38A}" type="presOf" srcId="{D55E1E82-E08F-490D-BCD3-AFF8F157FC4E}" destId="{433DCD81-EC6E-4AC9-91A2-59E37F86DA03}" srcOrd="0" destOrd="0" presId="urn:microsoft.com/office/officeart/2005/8/layout/cycle6"/>
    <dgm:cxn modelId="{BF78C081-3885-4AE9-8B71-740FDFDD6D52}" srcId="{8B75FD8D-088D-4444-A488-DA7D17AD17E6}" destId="{6F80701D-F5EA-4D50-B89F-7577443B4697}" srcOrd="0" destOrd="0" parTransId="{2E86053F-46F7-48B4-A9FE-FE686863654D}" sibTransId="{7603202A-A7F6-4493-B71B-B5F4646E12B3}"/>
    <dgm:cxn modelId="{3BBF3191-3B9A-4E47-94CC-09ECBB417144}" srcId="{8B75FD8D-088D-4444-A488-DA7D17AD17E6}" destId="{C75AB369-6A04-4192-8464-CE7428AB4A55}" srcOrd="3" destOrd="0" parTransId="{FECC6CDF-0CC3-4BB2-B481-9515F8F35647}" sibTransId="{2926E2CB-93F7-4754-B94F-31B0B0D77AC7}"/>
    <dgm:cxn modelId="{5E790089-FD53-443D-A0C3-0643F15A1A4D}" srcId="{8B75FD8D-088D-4444-A488-DA7D17AD17E6}" destId="{0234A52C-02AD-42E6-A4F5-5124C1AC8C90}" srcOrd="2" destOrd="0" parTransId="{CB331862-AA87-4938-9101-568B87CED0AA}" sibTransId="{A0EDA7DA-7549-4C52-ADCF-9F524AAD5E15}"/>
    <dgm:cxn modelId="{B2446EC8-1258-4837-965E-F6DD9D4DDB76}" type="presParOf" srcId="{52ADDCB2-98CA-487C-9E50-0CA653E7A9AE}" destId="{7390EE47-6B30-4C98-A053-AC7667915075}" srcOrd="0" destOrd="0" presId="urn:microsoft.com/office/officeart/2005/8/layout/cycle6"/>
    <dgm:cxn modelId="{A9292630-4352-4DBE-8C98-32EAF2BC220A}" type="presParOf" srcId="{52ADDCB2-98CA-487C-9E50-0CA653E7A9AE}" destId="{F4518205-FD42-4F5B-B57C-2D0D6C0A481D}" srcOrd="1" destOrd="0" presId="urn:microsoft.com/office/officeart/2005/8/layout/cycle6"/>
    <dgm:cxn modelId="{A81F6328-2813-449B-89A2-1BF8F9D42A2D}" type="presParOf" srcId="{52ADDCB2-98CA-487C-9E50-0CA653E7A9AE}" destId="{526E2F4D-DB31-4FB2-8F20-0C9FFE32E14B}" srcOrd="2" destOrd="0" presId="urn:microsoft.com/office/officeart/2005/8/layout/cycle6"/>
    <dgm:cxn modelId="{B64E0A5D-6C72-46FA-99FD-9B2D62A2236B}" type="presParOf" srcId="{52ADDCB2-98CA-487C-9E50-0CA653E7A9AE}" destId="{433DCD81-EC6E-4AC9-91A2-59E37F86DA03}" srcOrd="3" destOrd="0" presId="urn:microsoft.com/office/officeart/2005/8/layout/cycle6"/>
    <dgm:cxn modelId="{5E197BC4-BC4B-4B09-B71D-494D947A1C82}" type="presParOf" srcId="{52ADDCB2-98CA-487C-9E50-0CA653E7A9AE}" destId="{34E35653-2922-4987-91F0-9B851E13AB2D}" srcOrd="4" destOrd="0" presId="urn:microsoft.com/office/officeart/2005/8/layout/cycle6"/>
    <dgm:cxn modelId="{5777581A-0874-4C99-B26C-4747C3409639}" type="presParOf" srcId="{52ADDCB2-98CA-487C-9E50-0CA653E7A9AE}" destId="{6986116B-0A9C-47A4-B026-C1DCAF370947}" srcOrd="5" destOrd="0" presId="urn:microsoft.com/office/officeart/2005/8/layout/cycle6"/>
    <dgm:cxn modelId="{B230C28D-10B9-4EC2-8FF1-666AD39EB1FF}" type="presParOf" srcId="{52ADDCB2-98CA-487C-9E50-0CA653E7A9AE}" destId="{581D79D2-8DAD-4481-8B90-AFD24C1F8486}" srcOrd="6" destOrd="0" presId="urn:microsoft.com/office/officeart/2005/8/layout/cycle6"/>
    <dgm:cxn modelId="{29B968E8-1D75-4776-ABEE-FC188DC820FB}" type="presParOf" srcId="{52ADDCB2-98CA-487C-9E50-0CA653E7A9AE}" destId="{47048156-914D-44B2-BC2F-33824EA346A1}" srcOrd="7" destOrd="0" presId="urn:microsoft.com/office/officeart/2005/8/layout/cycle6"/>
    <dgm:cxn modelId="{6C70EF1E-A9D7-4071-B33D-93D94F7027CD}" type="presParOf" srcId="{52ADDCB2-98CA-487C-9E50-0CA653E7A9AE}" destId="{0AFFC7F1-35C0-4807-95FE-8A3A8100A83A}" srcOrd="8" destOrd="0" presId="urn:microsoft.com/office/officeart/2005/8/layout/cycle6"/>
    <dgm:cxn modelId="{FC095D77-F3D3-4EE8-A794-A6B25ACDF412}" type="presParOf" srcId="{52ADDCB2-98CA-487C-9E50-0CA653E7A9AE}" destId="{3AE61253-CA8E-4F93-934D-8E0B85343F71}" srcOrd="9" destOrd="0" presId="urn:microsoft.com/office/officeart/2005/8/layout/cycle6"/>
    <dgm:cxn modelId="{AC079621-8CDB-45C6-90F5-348808E06DA0}" type="presParOf" srcId="{52ADDCB2-98CA-487C-9E50-0CA653E7A9AE}" destId="{0D3F02FD-61E4-4A33-BE28-D7E28459A8F6}" srcOrd="10" destOrd="0" presId="urn:microsoft.com/office/officeart/2005/8/layout/cycle6"/>
    <dgm:cxn modelId="{6F6C95E3-D107-41DE-A4C3-804FDFB10DC3}" type="presParOf" srcId="{52ADDCB2-98CA-487C-9E50-0CA653E7A9AE}" destId="{DCF90C20-E2A3-4557-A528-D12AD3AAAF93}"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2572508B-0F10-498F-A8A9-65DDB995216F}" type="doc">
      <dgm:prSet loTypeId="urn:microsoft.com/office/officeart/2005/8/layout/bProcess4" loCatId="process" qsTypeId="urn:microsoft.com/office/officeart/2005/8/quickstyle/3d2" qsCatId="3D" csTypeId="urn:microsoft.com/office/officeart/2005/8/colors/colorful3" csCatId="colorful" phldr="1"/>
      <dgm:spPr/>
      <dgm:t>
        <a:bodyPr/>
        <a:lstStyle/>
        <a:p>
          <a:endParaRPr lang="es-MX"/>
        </a:p>
      </dgm:t>
    </dgm:pt>
    <dgm:pt modelId="{C59D1CCF-AE67-47D9-A8A9-ACB90B062E01}">
      <dgm:prSet phldrT="[Texto]"/>
      <dgm:spPr/>
      <dgm:t>
        <a:bodyPr/>
        <a:lstStyle/>
        <a:p>
          <a:r>
            <a:rPr lang="es-MX" dirty="0" smtClean="0"/>
            <a:t>Certeza</a:t>
          </a:r>
          <a:endParaRPr lang="es-MX" dirty="0"/>
        </a:p>
      </dgm:t>
    </dgm:pt>
    <dgm:pt modelId="{2AE384DB-F4D4-4BE1-81AA-E60F757535DE}" type="parTrans" cxnId="{85DB8ECC-8D6F-4247-940B-5C0EFED2783E}">
      <dgm:prSet/>
      <dgm:spPr/>
      <dgm:t>
        <a:bodyPr/>
        <a:lstStyle/>
        <a:p>
          <a:endParaRPr lang="es-MX"/>
        </a:p>
      </dgm:t>
    </dgm:pt>
    <dgm:pt modelId="{F0943262-5491-40B1-A804-D95CE2BBC3AF}" type="sibTrans" cxnId="{85DB8ECC-8D6F-4247-940B-5C0EFED2783E}">
      <dgm:prSet/>
      <dgm:spPr/>
      <dgm:t>
        <a:bodyPr/>
        <a:lstStyle/>
        <a:p>
          <a:endParaRPr lang="es-MX"/>
        </a:p>
      </dgm:t>
    </dgm:pt>
    <dgm:pt modelId="{9C4DCC51-7006-4B6D-8C37-D5F0B6A3A6FF}">
      <dgm:prSet phldrT="[Texto]"/>
      <dgm:spPr/>
      <dgm:t>
        <a:bodyPr/>
        <a:lstStyle/>
        <a:p>
          <a:r>
            <a:rPr lang="es-MX" dirty="0" smtClean="0"/>
            <a:t>Legalidad</a:t>
          </a:r>
          <a:endParaRPr lang="es-MX" dirty="0"/>
        </a:p>
      </dgm:t>
    </dgm:pt>
    <dgm:pt modelId="{5D411691-3A05-48B3-B84F-4CC05B14ED1A}" type="parTrans" cxnId="{E960C858-C774-4427-A6D5-1D79A54999EA}">
      <dgm:prSet/>
      <dgm:spPr/>
      <dgm:t>
        <a:bodyPr/>
        <a:lstStyle/>
        <a:p>
          <a:endParaRPr lang="es-MX"/>
        </a:p>
      </dgm:t>
    </dgm:pt>
    <dgm:pt modelId="{86FEC2D2-6F91-4881-B204-345601CCB7D4}" type="sibTrans" cxnId="{E960C858-C774-4427-A6D5-1D79A54999EA}">
      <dgm:prSet/>
      <dgm:spPr/>
      <dgm:t>
        <a:bodyPr/>
        <a:lstStyle/>
        <a:p>
          <a:endParaRPr lang="es-MX"/>
        </a:p>
      </dgm:t>
    </dgm:pt>
    <dgm:pt modelId="{2E07632E-C765-4F5C-993E-D6D4BB9C13AA}">
      <dgm:prSet phldrT="[Texto]"/>
      <dgm:spPr/>
      <dgm:t>
        <a:bodyPr/>
        <a:lstStyle/>
        <a:p>
          <a:r>
            <a:rPr lang="es-MX" dirty="0" smtClean="0"/>
            <a:t>Independencia</a:t>
          </a:r>
          <a:endParaRPr lang="es-MX" dirty="0"/>
        </a:p>
      </dgm:t>
    </dgm:pt>
    <dgm:pt modelId="{D6807A94-345A-4FE7-94A9-A0EB6FBF4021}" type="parTrans" cxnId="{E3DDC915-1F8E-4E6F-BCF9-E7A9BABD0264}">
      <dgm:prSet/>
      <dgm:spPr/>
      <dgm:t>
        <a:bodyPr/>
        <a:lstStyle/>
        <a:p>
          <a:endParaRPr lang="es-MX"/>
        </a:p>
      </dgm:t>
    </dgm:pt>
    <dgm:pt modelId="{C1B83D10-DB92-4841-A593-CC1C102DC775}" type="sibTrans" cxnId="{E3DDC915-1F8E-4E6F-BCF9-E7A9BABD0264}">
      <dgm:prSet/>
      <dgm:spPr/>
      <dgm:t>
        <a:bodyPr/>
        <a:lstStyle/>
        <a:p>
          <a:endParaRPr lang="es-MX"/>
        </a:p>
      </dgm:t>
    </dgm:pt>
    <dgm:pt modelId="{DBA2EFC0-A921-4103-81C1-96315E7BB7BE}">
      <dgm:prSet phldrT="[Texto]"/>
      <dgm:spPr/>
      <dgm:t>
        <a:bodyPr/>
        <a:lstStyle/>
        <a:p>
          <a:r>
            <a:rPr lang="es-MX" dirty="0" smtClean="0"/>
            <a:t>Imparcialidad</a:t>
          </a:r>
          <a:endParaRPr lang="es-MX" dirty="0"/>
        </a:p>
      </dgm:t>
    </dgm:pt>
    <dgm:pt modelId="{20F4E0AA-C6B8-43E5-8AC4-743E0C1F6280}" type="parTrans" cxnId="{EBF182A4-3FB3-4129-8A6B-2F6524248D45}">
      <dgm:prSet/>
      <dgm:spPr/>
      <dgm:t>
        <a:bodyPr/>
        <a:lstStyle/>
        <a:p>
          <a:endParaRPr lang="es-MX"/>
        </a:p>
      </dgm:t>
    </dgm:pt>
    <dgm:pt modelId="{A28C5F98-0444-48F2-BE87-AD544FE493B7}" type="sibTrans" cxnId="{EBF182A4-3FB3-4129-8A6B-2F6524248D45}">
      <dgm:prSet/>
      <dgm:spPr/>
      <dgm:t>
        <a:bodyPr/>
        <a:lstStyle/>
        <a:p>
          <a:endParaRPr lang="es-MX"/>
        </a:p>
      </dgm:t>
    </dgm:pt>
    <dgm:pt modelId="{D3C527FA-7AD9-41B7-8DF7-DA22959F550C}">
      <dgm:prSet phldrT="[Texto]"/>
      <dgm:spPr/>
      <dgm:t>
        <a:bodyPr/>
        <a:lstStyle/>
        <a:p>
          <a:r>
            <a:rPr lang="es-MX" dirty="0" smtClean="0"/>
            <a:t>Eficacia</a:t>
          </a:r>
          <a:endParaRPr lang="es-MX" dirty="0"/>
        </a:p>
      </dgm:t>
    </dgm:pt>
    <dgm:pt modelId="{6B94849A-C8B3-4113-851F-138748EE794B}" type="parTrans" cxnId="{4C98A6C4-27ED-4C59-AC0D-990B73139AEB}">
      <dgm:prSet/>
      <dgm:spPr/>
      <dgm:t>
        <a:bodyPr/>
        <a:lstStyle/>
        <a:p>
          <a:endParaRPr lang="es-MX"/>
        </a:p>
      </dgm:t>
    </dgm:pt>
    <dgm:pt modelId="{6F77FF1C-0741-43EB-9F63-AE9154B86D32}" type="sibTrans" cxnId="{4C98A6C4-27ED-4C59-AC0D-990B73139AEB}">
      <dgm:prSet/>
      <dgm:spPr/>
      <dgm:t>
        <a:bodyPr/>
        <a:lstStyle/>
        <a:p>
          <a:endParaRPr lang="es-MX"/>
        </a:p>
      </dgm:t>
    </dgm:pt>
    <dgm:pt modelId="{729A25DA-9ADA-4842-910A-2C8C233D97BE}">
      <dgm:prSet phldrT="[Texto]"/>
      <dgm:spPr/>
      <dgm:t>
        <a:bodyPr/>
        <a:lstStyle/>
        <a:p>
          <a:r>
            <a:rPr lang="es-MX" dirty="0" smtClean="0"/>
            <a:t>Objetividad</a:t>
          </a:r>
          <a:endParaRPr lang="es-MX" dirty="0"/>
        </a:p>
      </dgm:t>
    </dgm:pt>
    <dgm:pt modelId="{3373BD28-29B9-403F-BE81-F04A58AB4001}" type="parTrans" cxnId="{5066D352-6396-4F1A-ACE0-A71448D6D82F}">
      <dgm:prSet/>
      <dgm:spPr/>
      <dgm:t>
        <a:bodyPr/>
        <a:lstStyle/>
        <a:p>
          <a:endParaRPr lang="es-MX"/>
        </a:p>
      </dgm:t>
    </dgm:pt>
    <dgm:pt modelId="{B545B623-FEA4-4A96-9D26-32227193D9D6}" type="sibTrans" cxnId="{5066D352-6396-4F1A-ACE0-A71448D6D82F}">
      <dgm:prSet/>
      <dgm:spPr/>
      <dgm:t>
        <a:bodyPr/>
        <a:lstStyle/>
        <a:p>
          <a:endParaRPr lang="es-MX"/>
        </a:p>
      </dgm:t>
    </dgm:pt>
    <dgm:pt modelId="{5E14ED63-08D9-45AF-82D8-34F06277E134}">
      <dgm:prSet phldrT="[Texto]"/>
      <dgm:spPr/>
      <dgm:t>
        <a:bodyPr/>
        <a:lstStyle/>
        <a:p>
          <a:r>
            <a:rPr lang="es-MX" dirty="0" smtClean="0"/>
            <a:t>Profesionalismo</a:t>
          </a:r>
          <a:endParaRPr lang="es-MX" dirty="0"/>
        </a:p>
      </dgm:t>
    </dgm:pt>
    <dgm:pt modelId="{0F2055DA-CD66-4EB0-B4C6-BE08736B0F77}" type="parTrans" cxnId="{F5202B1A-5653-4B30-9281-07E1BA5857D9}">
      <dgm:prSet/>
      <dgm:spPr/>
      <dgm:t>
        <a:bodyPr/>
        <a:lstStyle/>
        <a:p>
          <a:endParaRPr lang="es-MX"/>
        </a:p>
      </dgm:t>
    </dgm:pt>
    <dgm:pt modelId="{3062E378-6B72-4476-B1C3-A4CEB8167785}" type="sibTrans" cxnId="{F5202B1A-5653-4B30-9281-07E1BA5857D9}">
      <dgm:prSet/>
      <dgm:spPr/>
      <dgm:t>
        <a:bodyPr/>
        <a:lstStyle/>
        <a:p>
          <a:endParaRPr lang="es-MX"/>
        </a:p>
      </dgm:t>
    </dgm:pt>
    <dgm:pt modelId="{D2655AAB-3266-4C02-A4C8-0AC052D3DFAC}">
      <dgm:prSet phldrT="[Texto]"/>
      <dgm:spPr/>
      <dgm:t>
        <a:bodyPr/>
        <a:lstStyle/>
        <a:p>
          <a:r>
            <a:rPr lang="es-MX" dirty="0" smtClean="0"/>
            <a:t>Transparencia</a:t>
          </a:r>
          <a:endParaRPr lang="es-MX" dirty="0"/>
        </a:p>
      </dgm:t>
    </dgm:pt>
    <dgm:pt modelId="{E94E74E5-92BA-442E-95B4-9D3E91087602}" type="parTrans" cxnId="{2FF513BA-3C02-4E6B-9852-6B35D4AE2BF8}">
      <dgm:prSet/>
      <dgm:spPr/>
      <dgm:t>
        <a:bodyPr/>
        <a:lstStyle/>
        <a:p>
          <a:endParaRPr lang="es-MX"/>
        </a:p>
      </dgm:t>
    </dgm:pt>
    <dgm:pt modelId="{13170099-123A-40CF-AC8E-48C9618A26FD}" type="sibTrans" cxnId="{2FF513BA-3C02-4E6B-9852-6B35D4AE2BF8}">
      <dgm:prSet/>
      <dgm:spPr/>
      <dgm:t>
        <a:bodyPr/>
        <a:lstStyle/>
        <a:p>
          <a:endParaRPr lang="es-MX"/>
        </a:p>
      </dgm:t>
    </dgm:pt>
    <dgm:pt modelId="{A431D759-9D50-4D11-B30A-6B61D59000BE}">
      <dgm:prSet phldrT="[Texto]"/>
      <dgm:spPr/>
      <dgm:t>
        <a:bodyPr/>
        <a:lstStyle/>
        <a:p>
          <a:r>
            <a:rPr lang="es-MX" dirty="0" smtClean="0"/>
            <a:t>Máxima publicidad</a:t>
          </a:r>
          <a:endParaRPr lang="es-MX" dirty="0"/>
        </a:p>
      </dgm:t>
    </dgm:pt>
    <dgm:pt modelId="{21CE929E-48DA-4968-B6B1-9BDDB92DF758}" type="parTrans" cxnId="{AF7885A7-1EFF-41D2-B540-9E189780901B}">
      <dgm:prSet/>
      <dgm:spPr/>
      <dgm:t>
        <a:bodyPr/>
        <a:lstStyle/>
        <a:p>
          <a:endParaRPr lang="es-MX"/>
        </a:p>
      </dgm:t>
    </dgm:pt>
    <dgm:pt modelId="{4DFDBF9A-19B9-4A09-A682-F42D565551D4}" type="sibTrans" cxnId="{AF7885A7-1EFF-41D2-B540-9E189780901B}">
      <dgm:prSet/>
      <dgm:spPr/>
      <dgm:t>
        <a:bodyPr/>
        <a:lstStyle/>
        <a:p>
          <a:endParaRPr lang="es-MX"/>
        </a:p>
      </dgm:t>
    </dgm:pt>
    <dgm:pt modelId="{07256D28-CD3E-410D-849F-EB4610C613BF}" type="pres">
      <dgm:prSet presAssocID="{2572508B-0F10-498F-A8A9-65DDB995216F}" presName="Name0" presStyleCnt="0">
        <dgm:presLayoutVars>
          <dgm:dir/>
          <dgm:resizeHandles/>
        </dgm:presLayoutVars>
      </dgm:prSet>
      <dgm:spPr/>
      <dgm:t>
        <a:bodyPr/>
        <a:lstStyle/>
        <a:p>
          <a:endParaRPr lang="es-MX"/>
        </a:p>
      </dgm:t>
    </dgm:pt>
    <dgm:pt modelId="{6FA90918-2CAE-4D4C-B188-F6E6F22196F5}" type="pres">
      <dgm:prSet presAssocID="{C59D1CCF-AE67-47D9-A8A9-ACB90B062E01}" presName="compNode" presStyleCnt="0"/>
      <dgm:spPr/>
    </dgm:pt>
    <dgm:pt modelId="{B0A10669-40EF-46DA-9668-D07D7B8E8FEF}" type="pres">
      <dgm:prSet presAssocID="{C59D1CCF-AE67-47D9-A8A9-ACB90B062E01}" presName="dummyConnPt" presStyleCnt="0"/>
      <dgm:spPr/>
    </dgm:pt>
    <dgm:pt modelId="{230688A6-AB49-4873-9147-5DA4D82354AF}" type="pres">
      <dgm:prSet presAssocID="{C59D1CCF-AE67-47D9-A8A9-ACB90B062E01}" presName="node" presStyleLbl="node1" presStyleIdx="0" presStyleCnt="9">
        <dgm:presLayoutVars>
          <dgm:bulletEnabled val="1"/>
        </dgm:presLayoutVars>
      </dgm:prSet>
      <dgm:spPr/>
      <dgm:t>
        <a:bodyPr/>
        <a:lstStyle/>
        <a:p>
          <a:endParaRPr lang="es-MX"/>
        </a:p>
      </dgm:t>
    </dgm:pt>
    <dgm:pt modelId="{E5229D7F-A16C-4FC9-BFD8-4C8CBB6961EA}" type="pres">
      <dgm:prSet presAssocID="{F0943262-5491-40B1-A804-D95CE2BBC3AF}" presName="sibTrans" presStyleLbl="bgSibTrans2D1" presStyleIdx="0" presStyleCnt="8"/>
      <dgm:spPr/>
      <dgm:t>
        <a:bodyPr/>
        <a:lstStyle/>
        <a:p>
          <a:endParaRPr lang="es-MX"/>
        </a:p>
      </dgm:t>
    </dgm:pt>
    <dgm:pt modelId="{99CD5644-C1A2-4DAF-81A1-88CADAC81EB0}" type="pres">
      <dgm:prSet presAssocID="{9C4DCC51-7006-4B6D-8C37-D5F0B6A3A6FF}" presName="compNode" presStyleCnt="0"/>
      <dgm:spPr/>
    </dgm:pt>
    <dgm:pt modelId="{1C3625D8-F699-40A5-80EE-6D7DAA0DCD68}" type="pres">
      <dgm:prSet presAssocID="{9C4DCC51-7006-4B6D-8C37-D5F0B6A3A6FF}" presName="dummyConnPt" presStyleCnt="0"/>
      <dgm:spPr/>
    </dgm:pt>
    <dgm:pt modelId="{26FC40FC-1144-4CAD-8B64-F0B8545D9B59}" type="pres">
      <dgm:prSet presAssocID="{9C4DCC51-7006-4B6D-8C37-D5F0B6A3A6FF}" presName="node" presStyleLbl="node1" presStyleIdx="1" presStyleCnt="9">
        <dgm:presLayoutVars>
          <dgm:bulletEnabled val="1"/>
        </dgm:presLayoutVars>
      </dgm:prSet>
      <dgm:spPr/>
      <dgm:t>
        <a:bodyPr/>
        <a:lstStyle/>
        <a:p>
          <a:endParaRPr lang="es-MX"/>
        </a:p>
      </dgm:t>
    </dgm:pt>
    <dgm:pt modelId="{4672C3BE-DA8F-42C8-B6E3-98E6A65B48B4}" type="pres">
      <dgm:prSet presAssocID="{86FEC2D2-6F91-4881-B204-345601CCB7D4}" presName="sibTrans" presStyleLbl="bgSibTrans2D1" presStyleIdx="1" presStyleCnt="8"/>
      <dgm:spPr/>
      <dgm:t>
        <a:bodyPr/>
        <a:lstStyle/>
        <a:p>
          <a:endParaRPr lang="es-MX"/>
        </a:p>
      </dgm:t>
    </dgm:pt>
    <dgm:pt modelId="{7CD86501-2103-4406-91CF-B507F2E102B4}" type="pres">
      <dgm:prSet presAssocID="{2E07632E-C765-4F5C-993E-D6D4BB9C13AA}" presName="compNode" presStyleCnt="0"/>
      <dgm:spPr/>
    </dgm:pt>
    <dgm:pt modelId="{6084FC72-6763-484B-BD5A-8FCADEBD9AB4}" type="pres">
      <dgm:prSet presAssocID="{2E07632E-C765-4F5C-993E-D6D4BB9C13AA}" presName="dummyConnPt" presStyleCnt="0"/>
      <dgm:spPr/>
    </dgm:pt>
    <dgm:pt modelId="{14F4E2CA-16C9-40D3-8AD9-FD7782C08AB1}" type="pres">
      <dgm:prSet presAssocID="{2E07632E-C765-4F5C-993E-D6D4BB9C13AA}" presName="node" presStyleLbl="node1" presStyleIdx="2" presStyleCnt="9">
        <dgm:presLayoutVars>
          <dgm:bulletEnabled val="1"/>
        </dgm:presLayoutVars>
      </dgm:prSet>
      <dgm:spPr/>
      <dgm:t>
        <a:bodyPr/>
        <a:lstStyle/>
        <a:p>
          <a:endParaRPr lang="es-MX"/>
        </a:p>
      </dgm:t>
    </dgm:pt>
    <dgm:pt modelId="{ECA08B95-0388-41BC-8396-90A307E6FA2C}" type="pres">
      <dgm:prSet presAssocID="{C1B83D10-DB92-4841-A593-CC1C102DC775}" presName="sibTrans" presStyleLbl="bgSibTrans2D1" presStyleIdx="2" presStyleCnt="8"/>
      <dgm:spPr/>
      <dgm:t>
        <a:bodyPr/>
        <a:lstStyle/>
        <a:p>
          <a:endParaRPr lang="es-MX"/>
        </a:p>
      </dgm:t>
    </dgm:pt>
    <dgm:pt modelId="{C04191B7-EB96-4D86-AA35-B2DE9A9BECA3}" type="pres">
      <dgm:prSet presAssocID="{DBA2EFC0-A921-4103-81C1-96315E7BB7BE}" presName="compNode" presStyleCnt="0"/>
      <dgm:spPr/>
    </dgm:pt>
    <dgm:pt modelId="{82AAFDA4-8953-4303-AA66-80E45D05021E}" type="pres">
      <dgm:prSet presAssocID="{DBA2EFC0-A921-4103-81C1-96315E7BB7BE}" presName="dummyConnPt" presStyleCnt="0"/>
      <dgm:spPr/>
    </dgm:pt>
    <dgm:pt modelId="{8EF82A17-8328-4C18-AC42-01DB613FC0C2}" type="pres">
      <dgm:prSet presAssocID="{DBA2EFC0-A921-4103-81C1-96315E7BB7BE}" presName="node" presStyleLbl="node1" presStyleIdx="3" presStyleCnt="9">
        <dgm:presLayoutVars>
          <dgm:bulletEnabled val="1"/>
        </dgm:presLayoutVars>
      </dgm:prSet>
      <dgm:spPr/>
      <dgm:t>
        <a:bodyPr/>
        <a:lstStyle/>
        <a:p>
          <a:endParaRPr lang="es-MX"/>
        </a:p>
      </dgm:t>
    </dgm:pt>
    <dgm:pt modelId="{B02504C2-53CA-4D99-B995-C5057C3AF05B}" type="pres">
      <dgm:prSet presAssocID="{A28C5F98-0444-48F2-BE87-AD544FE493B7}" presName="sibTrans" presStyleLbl="bgSibTrans2D1" presStyleIdx="3" presStyleCnt="8"/>
      <dgm:spPr/>
      <dgm:t>
        <a:bodyPr/>
        <a:lstStyle/>
        <a:p>
          <a:endParaRPr lang="es-MX"/>
        </a:p>
      </dgm:t>
    </dgm:pt>
    <dgm:pt modelId="{1ADE66C4-2056-439F-9DC4-513DAF326736}" type="pres">
      <dgm:prSet presAssocID="{D3C527FA-7AD9-41B7-8DF7-DA22959F550C}" presName="compNode" presStyleCnt="0"/>
      <dgm:spPr/>
    </dgm:pt>
    <dgm:pt modelId="{4D4F6C28-0679-4C7B-84CC-87E5CDB53FFE}" type="pres">
      <dgm:prSet presAssocID="{D3C527FA-7AD9-41B7-8DF7-DA22959F550C}" presName="dummyConnPt" presStyleCnt="0"/>
      <dgm:spPr/>
    </dgm:pt>
    <dgm:pt modelId="{F0A4AFB2-3EAC-486C-B41D-98D2AF07107F}" type="pres">
      <dgm:prSet presAssocID="{D3C527FA-7AD9-41B7-8DF7-DA22959F550C}" presName="node" presStyleLbl="node1" presStyleIdx="4" presStyleCnt="9">
        <dgm:presLayoutVars>
          <dgm:bulletEnabled val="1"/>
        </dgm:presLayoutVars>
      </dgm:prSet>
      <dgm:spPr/>
      <dgm:t>
        <a:bodyPr/>
        <a:lstStyle/>
        <a:p>
          <a:endParaRPr lang="es-MX"/>
        </a:p>
      </dgm:t>
    </dgm:pt>
    <dgm:pt modelId="{3C4D12BE-7AA9-4C8E-93BE-9A1DCF153FD6}" type="pres">
      <dgm:prSet presAssocID="{6F77FF1C-0741-43EB-9F63-AE9154B86D32}" presName="sibTrans" presStyleLbl="bgSibTrans2D1" presStyleIdx="4" presStyleCnt="8"/>
      <dgm:spPr/>
      <dgm:t>
        <a:bodyPr/>
        <a:lstStyle/>
        <a:p>
          <a:endParaRPr lang="es-MX"/>
        </a:p>
      </dgm:t>
    </dgm:pt>
    <dgm:pt modelId="{7F50720F-4296-4657-99BE-B7220F81D11B}" type="pres">
      <dgm:prSet presAssocID="{729A25DA-9ADA-4842-910A-2C8C233D97BE}" presName="compNode" presStyleCnt="0"/>
      <dgm:spPr/>
    </dgm:pt>
    <dgm:pt modelId="{D500A899-39CB-4814-B1E1-C6D29A14AD7C}" type="pres">
      <dgm:prSet presAssocID="{729A25DA-9ADA-4842-910A-2C8C233D97BE}" presName="dummyConnPt" presStyleCnt="0"/>
      <dgm:spPr/>
    </dgm:pt>
    <dgm:pt modelId="{3E9F9868-2B28-4F25-9CD8-4EDEE32041B7}" type="pres">
      <dgm:prSet presAssocID="{729A25DA-9ADA-4842-910A-2C8C233D97BE}" presName="node" presStyleLbl="node1" presStyleIdx="5" presStyleCnt="9">
        <dgm:presLayoutVars>
          <dgm:bulletEnabled val="1"/>
        </dgm:presLayoutVars>
      </dgm:prSet>
      <dgm:spPr/>
      <dgm:t>
        <a:bodyPr/>
        <a:lstStyle/>
        <a:p>
          <a:endParaRPr lang="es-MX"/>
        </a:p>
      </dgm:t>
    </dgm:pt>
    <dgm:pt modelId="{49576FEA-EF99-4C18-B4A7-DCE02D15BF01}" type="pres">
      <dgm:prSet presAssocID="{B545B623-FEA4-4A96-9D26-32227193D9D6}" presName="sibTrans" presStyleLbl="bgSibTrans2D1" presStyleIdx="5" presStyleCnt="8"/>
      <dgm:spPr/>
      <dgm:t>
        <a:bodyPr/>
        <a:lstStyle/>
        <a:p>
          <a:endParaRPr lang="es-MX"/>
        </a:p>
      </dgm:t>
    </dgm:pt>
    <dgm:pt modelId="{D0FCEB3F-9839-4B0B-87A5-F6AEBBA76490}" type="pres">
      <dgm:prSet presAssocID="{5E14ED63-08D9-45AF-82D8-34F06277E134}" presName="compNode" presStyleCnt="0"/>
      <dgm:spPr/>
    </dgm:pt>
    <dgm:pt modelId="{BCC68DBA-C699-4DDC-AE0B-305ED815A5C2}" type="pres">
      <dgm:prSet presAssocID="{5E14ED63-08D9-45AF-82D8-34F06277E134}" presName="dummyConnPt" presStyleCnt="0"/>
      <dgm:spPr/>
    </dgm:pt>
    <dgm:pt modelId="{292A53D6-2A2B-4BB9-8D5A-84D5D9746346}" type="pres">
      <dgm:prSet presAssocID="{5E14ED63-08D9-45AF-82D8-34F06277E134}" presName="node" presStyleLbl="node1" presStyleIdx="6" presStyleCnt="9">
        <dgm:presLayoutVars>
          <dgm:bulletEnabled val="1"/>
        </dgm:presLayoutVars>
      </dgm:prSet>
      <dgm:spPr/>
      <dgm:t>
        <a:bodyPr/>
        <a:lstStyle/>
        <a:p>
          <a:endParaRPr lang="es-MX"/>
        </a:p>
      </dgm:t>
    </dgm:pt>
    <dgm:pt modelId="{CA0BA475-BC51-49F3-9025-A6FB2C927EC4}" type="pres">
      <dgm:prSet presAssocID="{3062E378-6B72-4476-B1C3-A4CEB8167785}" presName="sibTrans" presStyleLbl="bgSibTrans2D1" presStyleIdx="6" presStyleCnt="8"/>
      <dgm:spPr/>
      <dgm:t>
        <a:bodyPr/>
        <a:lstStyle/>
        <a:p>
          <a:endParaRPr lang="es-MX"/>
        </a:p>
      </dgm:t>
    </dgm:pt>
    <dgm:pt modelId="{EB7584DF-343F-43CB-ACC3-9419A25EB450}" type="pres">
      <dgm:prSet presAssocID="{D2655AAB-3266-4C02-A4C8-0AC052D3DFAC}" presName="compNode" presStyleCnt="0"/>
      <dgm:spPr/>
    </dgm:pt>
    <dgm:pt modelId="{1B01A886-F072-4856-AB59-2DB5C0CEB109}" type="pres">
      <dgm:prSet presAssocID="{D2655AAB-3266-4C02-A4C8-0AC052D3DFAC}" presName="dummyConnPt" presStyleCnt="0"/>
      <dgm:spPr/>
    </dgm:pt>
    <dgm:pt modelId="{B08C786D-FD49-47E5-92B6-1A0785A20D19}" type="pres">
      <dgm:prSet presAssocID="{D2655AAB-3266-4C02-A4C8-0AC052D3DFAC}" presName="node" presStyleLbl="node1" presStyleIdx="7" presStyleCnt="9">
        <dgm:presLayoutVars>
          <dgm:bulletEnabled val="1"/>
        </dgm:presLayoutVars>
      </dgm:prSet>
      <dgm:spPr/>
      <dgm:t>
        <a:bodyPr/>
        <a:lstStyle/>
        <a:p>
          <a:endParaRPr lang="es-MX"/>
        </a:p>
      </dgm:t>
    </dgm:pt>
    <dgm:pt modelId="{B91FD22B-D6F4-4ECA-8BFA-C2570504AB12}" type="pres">
      <dgm:prSet presAssocID="{13170099-123A-40CF-AC8E-48C9618A26FD}" presName="sibTrans" presStyleLbl="bgSibTrans2D1" presStyleIdx="7" presStyleCnt="8"/>
      <dgm:spPr/>
      <dgm:t>
        <a:bodyPr/>
        <a:lstStyle/>
        <a:p>
          <a:endParaRPr lang="es-MX"/>
        </a:p>
      </dgm:t>
    </dgm:pt>
    <dgm:pt modelId="{8CC85C28-361F-4BAE-B0D6-AC5A6E9DEE84}" type="pres">
      <dgm:prSet presAssocID="{A431D759-9D50-4D11-B30A-6B61D59000BE}" presName="compNode" presStyleCnt="0"/>
      <dgm:spPr/>
    </dgm:pt>
    <dgm:pt modelId="{2AAC63A7-E02E-4B8F-B0DE-AD4BA70574A7}" type="pres">
      <dgm:prSet presAssocID="{A431D759-9D50-4D11-B30A-6B61D59000BE}" presName="dummyConnPt" presStyleCnt="0"/>
      <dgm:spPr/>
    </dgm:pt>
    <dgm:pt modelId="{C0497071-4186-46E8-B94B-31674ACC2C82}" type="pres">
      <dgm:prSet presAssocID="{A431D759-9D50-4D11-B30A-6B61D59000BE}" presName="node" presStyleLbl="node1" presStyleIdx="8" presStyleCnt="9">
        <dgm:presLayoutVars>
          <dgm:bulletEnabled val="1"/>
        </dgm:presLayoutVars>
      </dgm:prSet>
      <dgm:spPr/>
      <dgm:t>
        <a:bodyPr/>
        <a:lstStyle/>
        <a:p>
          <a:endParaRPr lang="es-MX"/>
        </a:p>
      </dgm:t>
    </dgm:pt>
  </dgm:ptLst>
  <dgm:cxnLst>
    <dgm:cxn modelId="{96C16174-32A1-4112-BB0D-F634776D30B6}" type="presOf" srcId="{DBA2EFC0-A921-4103-81C1-96315E7BB7BE}" destId="{8EF82A17-8328-4C18-AC42-01DB613FC0C2}" srcOrd="0" destOrd="0" presId="urn:microsoft.com/office/officeart/2005/8/layout/bProcess4"/>
    <dgm:cxn modelId="{FF46D847-5DCA-4884-BF2F-6CEC0AADF9F5}" type="presOf" srcId="{C59D1CCF-AE67-47D9-A8A9-ACB90B062E01}" destId="{230688A6-AB49-4873-9147-5DA4D82354AF}" srcOrd="0" destOrd="0" presId="urn:microsoft.com/office/officeart/2005/8/layout/bProcess4"/>
    <dgm:cxn modelId="{83835788-3831-4625-AB2B-06C77503A354}" type="presOf" srcId="{C1B83D10-DB92-4841-A593-CC1C102DC775}" destId="{ECA08B95-0388-41BC-8396-90A307E6FA2C}" srcOrd="0" destOrd="0" presId="urn:microsoft.com/office/officeart/2005/8/layout/bProcess4"/>
    <dgm:cxn modelId="{28BD0C10-FE22-4221-8A42-6AF3A8FDC0D3}" type="presOf" srcId="{729A25DA-9ADA-4842-910A-2C8C233D97BE}" destId="{3E9F9868-2B28-4F25-9CD8-4EDEE32041B7}" srcOrd="0" destOrd="0" presId="urn:microsoft.com/office/officeart/2005/8/layout/bProcess4"/>
    <dgm:cxn modelId="{EBF182A4-3FB3-4129-8A6B-2F6524248D45}" srcId="{2572508B-0F10-498F-A8A9-65DDB995216F}" destId="{DBA2EFC0-A921-4103-81C1-96315E7BB7BE}" srcOrd="3" destOrd="0" parTransId="{20F4E0AA-C6B8-43E5-8AC4-743E0C1F6280}" sibTransId="{A28C5F98-0444-48F2-BE87-AD544FE493B7}"/>
    <dgm:cxn modelId="{47DBE6BC-3F93-4B91-BE38-EB90C40B51AC}" type="presOf" srcId="{F0943262-5491-40B1-A804-D95CE2BBC3AF}" destId="{E5229D7F-A16C-4FC9-BFD8-4C8CBB6961EA}" srcOrd="0" destOrd="0" presId="urn:microsoft.com/office/officeart/2005/8/layout/bProcess4"/>
    <dgm:cxn modelId="{992B0404-8C63-44BC-A70F-E76CB877A998}" type="presOf" srcId="{2E07632E-C765-4F5C-993E-D6D4BB9C13AA}" destId="{14F4E2CA-16C9-40D3-8AD9-FD7782C08AB1}" srcOrd="0" destOrd="0" presId="urn:microsoft.com/office/officeart/2005/8/layout/bProcess4"/>
    <dgm:cxn modelId="{F5937D9E-22FC-48B7-9AD6-DA9FED7DFC71}" type="presOf" srcId="{D3C527FA-7AD9-41B7-8DF7-DA22959F550C}" destId="{F0A4AFB2-3EAC-486C-B41D-98D2AF07107F}" srcOrd="0" destOrd="0" presId="urn:microsoft.com/office/officeart/2005/8/layout/bProcess4"/>
    <dgm:cxn modelId="{F6C1BF6A-8B29-4BD6-9A5B-24BCB68C26E9}" type="presOf" srcId="{9C4DCC51-7006-4B6D-8C37-D5F0B6A3A6FF}" destId="{26FC40FC-1144-4CAD-8B64-F0B8545D9B59}" srcOrd="0" destOrd="0" presId="urn:microsoft.com/office/officeart/2005/8/layout/bProcess4"/>
    <dgm:cxn modelId="{8C3F3865-2398-4542-9257-A6E2B0625F6B}" type="presOf" srcId="{5E14ED63-08D9-45AF-82D8-34F06277E134}" destId="{292A53D6-2A2B-4BB9-8D5A-84D5D9746346}" srcOrd="0" destOrd="0" presId="urn:microsoft.com/office/officeart/2005/8/layout/bProcess4"/>
    <dgm:cxn modelId="{3BA9C6DE-C9D0-4D1F-B666-E5557C722B75}" type="presOf" srcId="{D2655AAB-3266-4C02-A4C8-0AC052D3DFAC}" destId="{B08C786D-FD49-47E5-92B6-1A0785A20D19}" srcOrd="0" destOrd="0" presId="urn:microsoft.com/office/officeart/2005/8/layout/bProcess4"/>
    <dgm:cxn modelId="{41E881B0-8DE3-4B8C-96FE-698784A26D60}" type="presOf" srcId="{3062E378-6B72-4476-B1C3-A4CEB8167785}" destId="{CA0BA475-BC51-49F3-9025-A6FB2C927EC4}" srcOrd="0" destOrd="0" presId="urn:microsoft.com/office/officeart/2005/8/layout/bProcess4"/>
    <dgm:cxn modelId="{DF720CA3-F7F7-4DF6-AB53-B4614AC64160}" type="presOf" srcId="{2572508B-0F10-498F-A8A9-65DDB995216F}" destId="{07256D28-CD3E-410D-849F-EB4610C613BF}" srcOrd="0" destOrd="0" presId="urn:microsoft.com/office/officeart/2005/8/layout/bProcess4"/>
    <dgm:cxn modelId="{5066D352-6396-4F1A-ACE0-A71448D6D82F}" srcId="{2572508B-0F10-498F-A8A9-65DDB995216F}" destId="{729A25DA-9ADA-4842-910A-2C8C233D97BE}" srcOrd="5" destOrd="0" parTransId="{3373BD28-29B9-403F-BE81-F04A58AB4001}" sibTransId="{B545B623-FEA4-4A96-9D26-32227193D9D6}"/>
    <dgm:cxn modelId="{40B99B30-0848-4536-96B7-E762A4A21692}" type="presOf" srcId="{A28C5F98-0444-48F2-BE87-AD544FE493B7}" destId="{B02504C2-53CA-4D99-B995-C5057C3AF05B}" srcOrd="0" destOrd="0" presId="urn:microsoft.com/office/officeart/2005/8/layout/bProcess4"/>
    <dgm:cxn modelId="{6E78F254-1242-4DBD-8998-3D2A8FB6CFD7}" type="presOf" srcId="{A431D759-9D50-4D11-B30A-6B61D59000BE}" destId="{C0497071-4186-46E8-B94B-31674ACC2C82}" srcOrd="0" destOrd="0" presId="urn:microsoft.com/office/officeart/2005/8/layout/bProcess4"/>
    <dgm:cxn modelId="{B35CB04A-39B2-4121-9CE6-9B78FA475D28}" type="presOf" srcId="{B545B623-FEA4-4A96-9D26-32227193D9D6}" destId="{49576FEA-EF99-4C18-B4A7-DCE02D15BF01}" srcOrd="0" destOrd="0" presId="urn:microsoft.com/office/officeart/2005/8/layout/bProcess4"/>
    <dgm:cxn modelId="{E960C858-C774-4427-A6D5-1D79A54999EA}" srcId="{2572508B-0F10-498F-A8A9-65DDB995216F}" destId="{9C4DCC51-7006-4B6D-8C37-D5F0B6A3A6FF}" srcOrd="1" destOrd="0" parTransId="{5D411691-3A05-48B3-B84F-4CC05B14ED1A}" sibTransId="{86FEC2D2-6F91-4881-B204-345601CCB7D4}"/>
    <dgm:cxn modelId="{85DB8ECC-8D6F-4247-940B-5C0EFED2783E}" srcId="{2572508B-0F10-498F-A8A9-65DDB995216F}" destId="{C59D1CCF-AE67-47D9-A8A9-ACB90B062E01}" srcOrd="0" destOrd="0" parTransId="{2AE384DB-F4D4-4BE1-81AA-E60F757535DE}" sibTransId="{F0943262-5491-40B1-A804-D95CE2BBC3AF}"/>
    <dgm:cxn modelId="{4C98A6C4-27ED-4C59-AC0D-990B73139AEB}" srcId="{2572508B-0F10-498F-A8A9-65DDB995216F}" destId="{D3C527FA-7AD9-41B7-8DF7-DA22959F550C}" srcOrd="4" destOrd="0" parTransId="{6B94849A-C8B3-4113-851F-138748EE794B}" sibTransId="{6F77FF1C-0741-43EB-9F63-AE9154B86D32}"/>
    <dgm:cxn modelId="{BD7F56D2-0A95-4677-B5AB-26B794150897}" type="presOf" srcId="{6F77FF1C-0741-43EB-9F63-AE9154B86D32}" destId="{3C4D12BE-7AA9-4C8E-93BE-9A1DCF153FD6}" srcOrd="0" destOrd="0" presId="urn:microsoft.com/office/officeart/2005/8/layout/bProcess4"/>
    <dgm:cxn modelId="{E3DDC915-1F8E-4E6F-BCF9-E7A9BABD0264}" srcId="{2572508B-0F10-498F-A8A9-65DDB995216F}" destId="{2E07632E-C765-4F5C-993E-D6D4BB9C13AA}" srcOrd="2" destOrd="0" parTransId="{D6807A94-345A-4FE7-94A9-A0EB6FBF4021}" sibTransId="{C1B83D10-DB92-4841-A593-CC1C102DC775}"/>
    <dgm:cxn modelId="{AB90CB4E-0A3A-4D31-AD9E-9C8747A9BD17}" type="presOf" srcId="{86FEC2D2-6F91-4881-B204-345601CCB7D4}" destId="{4672C3BE-DA8F-42C8-B6E3-98E6A65B48B4}" srcOrd="0" destOrd="0" presId="urn:microsoft.com/office/officeart/2005/8/layout/bProcess4"/>
    <dgm:cxn modelId="{2FF513BA-3C02-4E6B-9852-6B35D4AE2BF8}" srcId="{2572508B-0F10-498F-A8A9-65DDB995216F}" destId="{D2655AAB-3266-4C02-A4C8-0AC052D3DFAC}" srcOrd="7" destOrd="0" parTransId="{E94E74E5-92BA-442E-95B4-9D3E91087602}" sibTransId="{13170099-123A-40CF-AC8E-48C9618A26FD}"/>
    <dgm:cxn modelId="{F5202B1A-5653-4B30-9281-07E1BA5857D9}" srcId="{2572508B-0F10-498F-A8A9-65DDB995216F}" destId="{5E14ED63-08D9-45AF-82D8-34F06277E134}" srcOrd="6" destOrd="0" parTransId="{0F2055DA-CD66-4EB0-B4C6-BE08736B0F77}" sibTransId="{3062E378-6B72-4476-B1C3-A4CEB8167785}"/>
    <dgm:cxn modelId="{AF7885A7-1EFF-41D2-B540-9E189780901B}" srcId="{2572508B-0F10-498F-A8A9-65DDB995216F}" destId="{A431D759-9D50-4D11-B30A-6B61D59000BE}" srcOrd="8" destOrd="0" parTransId="{21CE929E-48DA-4968-B6B1-9BDDB92DF758}" sibTransId="{4DFDBF9A-19B9-4A09-A682-F42D565551D4}"/>
    <dgm:cxn modelId="{BC2B1DD4-500E-4E25-8F9D-16C35612BED1}" type="presOf" srcId="{13170099-123A-40CF-AC8E-48C9618A26FD}" destId="{B91FD22B-D6F4-4ECA-8BFA-C2570504AB12}" srcOrd="0" destOrd="0" presId="urn:microsoft.com/office/officeart/2005/8/layout/bProcess4"/>
    <dgm:cxn modelId="{6D79CAEE-9C52-4BF5-AA43-04022AB6C4EE}" type="presParOf" srcId="{07256D28-CD3E-410D-849F-EB4610C613BF}" destId="{6FA90918-2CAE-4D4C-B188-F6E6F22196F5}" srcOrd="0" destOrd="0" presId="urn:microsoft.com/office/officeart/2005/8/layout/bProcess4"/>
    <dgm:cxn modelId="{FF3E6AB2-5F6A-4124-A86D-5838623A6A2C}" type="presParOf" srcId="{6FA90918-2CAE-4D4C-B188-F6E6F22196F5}" destId="{B0A10669-40EF-46DA-9668-D07D7B8E8FEF}" srcOrd="0" destOrd="0" presId="urn:microsoft.com/office/officeart/2005/8/layout/bProcess4"/>
    <dgm:cxn modelId="{3F149173-2DFF-4CCC-8DF5-1C229F76808C}" type="presParOf" srcId="{6FA90918-2CAE-4D4C-B188-F6E6F22196F5}" destId="{230688A6-AB49-4873-9147-5DA4D82354AF}" srcOrd="1" destOrd="0" presId="urn:microsoft.com/office/officeart/2005/8/layout/bProcess4"/>
    <dgm:cxn modelId="{473CEB42-DCC9-4842-B38B-46A0DDE5A7D0}" type="presParOf" srcId="{07256D28-CD3E-410D-849F-EB4610C613BF}" destId="{E5229D7F-A16C-4FC9-BFD8-4C8CBB6961EA}" srcOrd="1" destOrd="0" presId="urn:microsoft.com/office/officeart/2005/8/layout/bProcess4"/>
    <dgm:cxn modelId="{56AB0729-52DD-4972-B86D-45419AAF2632}" type="presParOf" srcId="{07256D28-CD3E-410D-849F-EB4610C613BF}" destId="{99CD5644-C1A2-4DAF-81A1-88CADAC81EB0}" srcOrd="2" destOrd="0" presId="urn:microsoft.com/office/officeart/2005/8/layout/bProcess4"/>
    <dgm:cxn modelId="{093268CB-69CB-46BA-A44F-CA49E779B131}" type="presParOf" srcId="{99CD5644-C1A2-4DAF-81A1-88CADAC81EB0}" destId="{1C3625D8-F699-40A5-80EE-6D7DAA0DCD68}" srcOrd="0" destOrd="0" presId="urn:microsoft.com/office/officeart/2005/8/layout/bProcess4"/>
    <dgm:cxn modelId="{710EA2F8-F1BB-4283-A443-39E7D2D8C417}" type="presParOf" srcId="{99CD5644-C1A2-4DAF-81A1-88CADAC81EB0}" destId="{26FC40FC-1144-4CAD-8B64-F0B8545D9B59}" srcOrd="1" destOrd="0" presId="urn:microsoft.com/office/officeart/2005/8/layout/bProcess4"/>
    <dgm:cxn modelId="{70650115-8129-4DB0-9C5D-A7812BC02DBA}" type="presParOf" srcId="{07256D28-CD3E-410D-849F-EB4610C613BF}" destId="{4672C3BE-DA8F-42C8-B6E3-98E6A65B48B4}" srcOrd="3" destOrd="0" presId="urn:microsoft.com/office/officeart/2005/8/layout/bProcess4"/>
    <dgm:cxn modelId="{DE7D2B8F-B36F-4DE8-9E5C-6A69C02F534B}" type="presParOf" srcId="{07256D28-CD3E-410D-849F-EB4610C613BF}" destId="{7CD86501-2103-4406-91CF-B507F2E102B4}" srcOrd="4" destOrd="0" presId="urn:microsoft.com/office/officeart/2005/8/layout/bProcess4"/>
    <dgm:cxn modelId="{8777F84E-1176-49FE-B0CD-4C9EF2E5F222}" type="presParOf" srcId="{7CD86501-2103-4406-91CF-B507F2E102B4}" destId="{6084FC72-6763-484B-BD5A-8FCADEBD9AB4}" srcOrd="0" destOrd="0" presId="urn:microsoft.com/office/officeart/2005/8/layout/bProcess4"/>
    <dgm:cxn modelId="{5A71179F-CE1E-462D-AECC-D98AAE0A75A2}" type="presParOf" srcId="{7CD86501-2103-4406-91CF-B507F2E102B4}" destId="{14F4E2CA-16C9-40D3-8AD9-FD7782C08AB1}" srcOrd="1" destOrd="0" presId="urn:microsoft.com/office/officeart/2005/8/layout/bProcess4"/>
    <dgm:cxn modelId="{D067C522-C89F-427A-84D6-6F05813705A7}" type="presParOf" srcId="{07256D28-CD3E-410D-849F-EB4610C613BF}" destId="{ECA08B95-0388-41BC-8396-90A307E6FA2C}" srcOrd="5" destOrd="0" presId="urn:microsoft.com/office/officeart/2005/8/layout/bProcess4"/>
    <dgm:cxn modelId="{048395C8-3DE8-44E0-9863-FC17F770AF67}" type="presParOf" srcId="{07256D28-CD3E-410D-849F-EB4610C613BF}" destId="{C04191B7-EB96-4D86-AA35-B2DE9A9BECA3}" srcOrd="6" destOrd="0" presId="urn:microsoft.com/office/officeart/2005/8/layout/bProcess4"/>
    <dgm:cxn modelId="{502E1BCC-6329-4273-A60E-80E570D75494}" type="presParOf" srcId="{C04191B7-EB96-4D86-AA35-B2DE9A9BECA3}" destId="{82AAFDA4-8953-4303-AA66-80E45D05021E}" srcOrd="0" destOrd="0" presId="urn:microsoft.com/office/officeart/2005/8/layout/bProcess4"/>
    <dgm:cxn modelId="{2FBB1BAD-9EC6-48EA-9A73-84CA7F84D588}" type="presParOf" srcId="{C04191B7-EB96-4D86-AA35-B2DE9A9BECA3}" destId="{8EF82A17-8328-4C18-AC42-01DB613FC0C2}" srcOrd="1" destOrd="0" presId="urn:microsoft.com/office/officeart/2005/8/layout/bProcess4"/>
    <dgm:cxn modelId="{AE43CBCD-6C63-49D5-A3C7-075D632084DD}" type="presParOf" srcId="{07256D28-CD3E-410D-849F-EB4610C613BF}" destId="{B02504C2-53CA-4D99-B995-C5057C3AF05B}" srcOrd="7" destOrd="0" presId="urn:microsoft.com/office/officeart/2005/8/layout/bProcess4"/>
    <dgm:cxn modelId="{7E70BF39-D3FF-4ABF-9785-E3B783FD684B}" type="presParOf" srcId="{07256D28-CD3E-410D-849F-EB4610C613BF}" destId="{1ADE66C4-2056-439F-9DC4-513DAF326736}" srcOrd="8" destOrd="0" presId="urn:microsoft.com/office/officeart/2005/8/layout/bProcess4"/>
    <dgm:cxn modelId="{BC6FE507-A9E9-4764-854B-8EBE1D1DB727}" type="presParOf" srcId="{1ADE66C4-2056-439F-9DC4-513DAF326736}" destId="{4D4F6C28-0679-4C7B-84CC-87E5CDB53FFE}" srcOrd="0" destOrd="0" presId="urn:microsoft.com/office/officeart/2005/8/layout/bProcess4"/>
    <dgm:cxn modelId="{BB6E8C50-6863-496D-B135-78734910700B}" type="presParOf" srcId="{1ADE66C4-2056-439F-9DC4-513DAF326736}" destId="{F0A4AFB2-3EAC-486C-B41D-98D2AF07107F}" srcOrd="1" destOrd="0" presId="urn:microsoft.com/office/officeart/2005/8/layout/bProcess4"/>
    <dgm:cxn modelId="{F2DFE9B4-74A6-4A4C-AC0D-8814E487954F}" type="presParOf" srcId="{07256D28-CD3E-410D-849F-EB4610C613BF}" destId="{3C4D12BE-7AA9-4C8E-93BE-9A1DCF153FD6}" srcOrd="9" destOrd="0" presId="urn:microsoft.com/office/officeart/2005/8/layout/bProcess4"/>
    <dgm:cxn modelId="{C8826676-619C-4427-877A-87DA23622D88}" type="presParOf" srcId="{07256D28-CD3E-410D-849F-EB4610C613BF}" destId="{7F50720F-4296-4657-99BE-B7220F81D11B}" srcOrd="10" destOrd="0" presId="urn:microsoft.com/office/officeart/2005/8/layout/bProcess4"/>
    <dgm:cxn modelId="{B06B1761-6128-4762-A881-1726F9F336F1}" type="presParOf" srcId="{7F50720F-4296-4657-99BE-B7220F81D11B}" destId="{D500A899-39CB-4814-B1E1-C6D29A14AD7C}" srcOrd="0" destOrd="0" presId="urn:microsoft.com/office/officeart/2005/8/layout/bProcess4"/>
    <dgm:cxn modelId="{1D001CFC-3EBD-46E7-ADA0-5C52CAF81CC5}" type="presParOf" srcId="{7F50720F-4296-4657-99BE-B7220F81D11B}" destId="{3E9F9868-2B28-4F25-9CD8-4EDEE32041B7}" srcOrd="1" destOrd="0" presId="urn:microsoft.com/office/officeart/2005/8/layout/bProcess4"/>
    <dgm:cxn modelId="{5D7EB333-984E-4D4E-82E3-51035EDD1C3D}" type="presParOf" srcId="{07256D28-CD3E-410D-849F-EB4610C613BF}" destId="{49576FEA-EF99-4C18-B4A7-DCE02D15BF01}" srcOrd="11" destOrd="0" presId="urn:microsoft.com/office/officeart/2005/8/layout/bProcess4"/>
    <dgm:cxn modelId="{230BC9BF-3D94-4910-87A3-2B997A22FDAF}" type="presParOf" srcId="{07256D28-CD3E-410D-849F-EB4610C613BF}" destId="{D0FCEB3F-9839-4B0B-87A5-F6AEBBA76490}" srcOrd="12" destOrd="0" presId="urn:microsoft.com/office/officeart/2005/8/layout/bProcess4"/>
    <dgm:cxn modelId="{28910FEA-C60F-4A69-91EB-95CEB5F34F1E}" type="presParOf" srcId="{D0FCEB3F-9839-4B0B-87A5-F6AEBBA76490}" destId="{BCC68DBA-C699-4DDC-AE0B-305ED815A5C2}" srcOrd="0" destOrd="0" presId="urn:microsoft.com/office/officeart/2005/8/layout/bProcess4"/>
    <dgm:cxn modelId="{305A9891-767E-4E83-8793-9A2DE5AF3626}" type="presParOf" srcId="{D0FCEB3F-9839-4B0B-87A5-F6AEBBA76490}" destId="{292A53D6-2A2B-4BB9-8D5A-84D5D9746346}" srcOrd="1" destOrd="0" presId="urn:microsoft.com/office/officeart/2005/8/layout/bProcess4"/>
    <dgm:cxn modelId="{A411DBB8-F192-4644-B58C-6FC1EEE74CC5}" type="presParOf" srcId="{07256D28-CD3E-410D-849F-EB4610C613BF}" destId="{CA0BA475-BC51-49F3-9025-A6FB2C927EC4}" srcOrd="13" destOrd="0" presId="urn:microsoft.com/office/officeart/2005/8/layout/bProcess4"/>
    <dgm:cxn modelId="{86C2E032-AD25-45D4-87CF-EF9AB3B492BA}" type="presParOf" srcId="{07256D28-CD3E-410D-849F-EB4610C613BF}" destId="{EB7584DF-343F-43CB-ACC3-9419A25EB450}" srcOrd="14" destOrd="0" presId="urn:microsoft.com/office/officeart/2005/8/layout/bProcess4"/>
    <dgm:cxn modelId="{8BE230EF-F490-4166-8F28-71791B0424E1}" type="presParOf" srcId="{EB7584DF-343F-43CB-ACC3-9419A25EB450}" destId="{1B01A886-F072-4856-AB59-2DB5C0CEB109}" srcOrd="0" destOrd="0" presId="urn:microsoft.com/office/officeart/2005/8/layout/bProcess4"/>
    <dgm:cxn modelId="{44B62773-CA9C-4E27-897D-13A5BE10C249}" type="presParOf" srcId="{EB7584DF-343F-43CB-ACC3-9419A25EB450}" destId="{B08C786D-FD49-47E5-92B6-1A0785A20D19}" srcOrd="1" destOrd="0" presId="urn:microsoft.com/office/officeart/2005/8/layout/bProcess4"/>
    <dgm:cxn modelId="{330E0066-CD3D-463F-BFD5-3036F403E76C}" type="presParOf" srcId="{07256D28-CD3E-410D-849F-EB4610C613BF}" destId="{B91FD22B-D6F4-4ECA-8BFA-C2570504AB12}" srcOrd="15" destOrd="0" presId="urn:microsoft.com/office/officeart/2005/8/layout/bProcess4"/>
    <dgm:cxn modelId="{D9100ED4-445B-4B3A-8F57-A63465AAC798}" type="presParOf" srcId="{07256D28-CD3E-410D-849F-EB4610C613BF}" destId="{8CC85C28-361F-4BAE-B0D6-AC5A6E9DEE84}" srcOrd="16" destOrd="0" presId="urn:microsoft.com/office/officeart/2005/8/layout/bProcess4"/>
    <dgm:cxn modelId="{8CACC677-9792-4CFF-959F-46ABF2DCF3BE}" type="presParOf" srcId="{8CC85C28-361F-4BAE-B0D6-AC5A6E9DEE84}" destId="{2AAC63A7-E02E-4B8F-B0DE-AD4BA70574A7}" srcOrd="0" destOrd="0" presId="urn:microsoft.com/office/officeart/2005/8/layout/bProcess4"/>
    <dgm:cxn modelId="{C25CA240-3520-44C6-B727-A63333D0EC3A}" type="presParOf" srcId="{8CC85C28-361F-4BAE-B0D6-AC5A6E9DEE84}" destId="{C0497071-4186-46E8-B94B-31674ACC2C82}"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8879D21E-111E-49A1-897D-92751451EF55}" type="doc">
      <dgm:prSet loTypeId="urn:microsoft.com/office/officeart/2005/8/layout/cycle6" loCatId="cycle" qsTypeId="urn:microsoft.com/office/officeart/2005/8/quickstyle/3d1" qsCatId="3D" csTypeId="urn:microsoft.com/office/officeart/2005/8/colors/colorful3" csCatId="colorful" phldr="1"/>
      <dgm:spPr/>
      <dgm:t>
        <a:bodyPr/>
        <a:lstStyle/>
        <a:p>
          <a:endParaRPr lang="es-MX"/>
        </a:p>
      </dgm:t>
    </dgm:pt>
    <dgm:pt modelId="{B0ADEC2A-3304-4F00-AB12-1699FF865F82}">
      <dgm:prSet phldrT="[Texto]"/>
      <dgm:spPr/>
      <dgm:t>
        <a:bodyPr/>
        <a:lstStyle/>
        <a:p>
          <a:r>
            <a:rPr lang="es-MX" dirty="0" smtClean="0"/>
            <a:t>Autónomos</a:t>
          </a:r>
          <a:endParaRPr lang="es-MX" dirty="0"/>
        </a:p>
      </dgm:t>
    </dgm:pt>
    <dgm:pt modelId="{6E0D229F-FBA9-4F6B-80BA-22517F2CB626}" type="parTrans" cxnId="{A036CDBE-2B1F-4422-BF0B-9A73CDD9A0D5}">
      <dgm:prSet/>
      <dgm:spPr/>
      <dgm:t>
        <a:bodyPr/>
        <a:lstStyle/>
        <a:p>
          <a:endParaRPr lang="es-MX"/>
        </a:p>
      </dgm:t>
    </dgm:pt>
    <dgm:pt modelId="{729C4D26-C9DB-426F-AC2E-B6E6A73E4DE3}" type="sibTrans" cxnId="{A036CDBE-2B1F-4422-BF0B-9A73CDD9A0D5}">
      <dgm:prSet/>
      <dgm:spPr/>
      <dgm:t>
        <a:bodyPr/>
        <a:lstStyle/>
        <a:p>
          <a:endParaRPr lang="es-MX"/>
        </a:p>
      </dgm:t>
    </dgm:pt>
    <dgm:pt modelId="{3B6D5888-6A88-4D89-8BA1-89504A02245E}">
      <dgm:prSet phldrT="[Texto]"/>
      <dgm:spPr/>
      <dgm:t>
        <a:bodyPr/>
        <a:lstStyle/>
        <a:p>
          <a:r>
            <a:rPr lang="es-MX" dirty="0" smtClean="0"/>
            <a:t>Autonomía</a:t>
          </a:r>
          <a:endParaRPr lang="es-MX" dirty="0"/>
        </a:p>
      </dgm:t>
    </dgm:pt>
    <dgm:pt modelId="{067A360E-9D10-4ABB-8ED1-FBB374D03004}" type="parTrans" cxnId="{F661FDC8-6DEA-4132-83AD-6201DCCDE5A6}">
      <dgm:prSet/>
      <dgm:spPr/>
      <dgm:t>
        <a:bodyPr/>
        <a:lstStyle/>
        <a:p>
          <a:endParaRPr lang="es-MX"/>
        </a:p>
      </dgm:t>
    </dgm:pt>
    <dgm:pt modelId="{84B4CBC5-B1D6-49F9-A0DA-37FF1E68B63E}" type="sibTrans" cxnId="{F661FDC8-6DEA-4132-83AD-6201DCCDE5A6}">
      <dgm:prSet/>
      <dgm:spPr/>
      <dgm:t>
        <a:bodyPr/>
        <a:lstStyle/>
        <a:p>
          <a:endParaRPr lang="es-MX"/>
        </a:p>
      </dgm:t>
    </dgm:pt>
    <dgm:pt modelId="{857460F2-45EA-4358-9DE1-4B5AD6F1BDF5}">
      <dgm:prSet phldrT="[Texto]"/>
      <dgm:spPr/>
      <dgm:t>
        <a:bodyPr/>
        <a:lstStyle/>
        <a:p>
          <a:r>
            <a:rPr lang="es-MX" b="1" dirty="0" smtClean="0">
              <a:solidFill>
                <a:schemeClr val="bg1"/>
              </a:solidFill>
            </a:rPr>
            <a:t>Responsables de garantizar el DAI y la PDP</a:t>
          </a:r>
          <a:endParaRPr lang="es-MX" dirty="0">
            <a:solidFill>
              <a:schemeClr val="bg1"/>
            </a:solidFill>
          </a:endParaRPr>
        </a:p>
      </dgm:t>
    </dgm:pt>
    <dgm:pt modelId="{2172CF58-D300-4787-A148-65E95EB78EF0}" type="parTrans" cxnId="{BE5DEC01-B65F-4B1A-AEC5-457279F64D70}">
      <dgm:prSet/>
      <dgm:spPr/>
      <dgm:t>
        <a:bodyPr/>
        <a:lstStyle/>
        <a:p>
          <a:endParaRPr lang="es-MX"/>
        </a:p>
      </dgm:t>
    </dgm:pt>
    <dgm:pt modelId="{A4B55D21-BB7A-40DA-BE23-B16520EC44F7}" type="sibTrans" cxnId="{BE5DEC01-B65F-4B1A-AEC5-457279F64D70}">
      <dgm:prSet/>
      <dgm:spPr/>
      <dgm:t>
        <a:bodyPr/>
        <a:lstStyle/>
        <a:p>
          <a:endParaRPr lang="es-MX"/>
        </a:p>
      </dgm:t>
    </dgm:pt>
    <dgm:pt modelId="{EFA596CF-4C56-4D17-8FA2-AE4F4A32C5DF}">
      <dgm:prSet phldrT="[Texto]"/>
      <dgm:spPr/>
      <dgm:t>
        <a:bodyPr/>
        <a:lstStyle/>
        <a:p>
          <a:r>
            <a:rPr lang="es-MX" dirty="0" smtClean="0"/>
            <a:t>Especializados</a:t>
          </a:r>
          <a:endParaRPr lang="es-MX" dirty="0"/>
        </a:p>
      </dgm:t>
    </dgm:pt>
    <dgm:pt modelId="{8DE314E1-CB80-4E7E-9764-F4F30FFC696F}" type="parTrans" cxnId="{B02C54C6-5D68-463B-BDE6-CB15449DE6C4}">
      <dgm:prSet/>
      <dgm:spPr/>
      <dgm:t>
        <a:bodyPr/>
        <a:lstStyle/>
        <a:p>
          <a:endParaRPr lang="es-MX"/>
        </a:p>
      </dgm:t>
    </dgm:pt>
    <dgm:pt modelId="{276D8C5B-93EB-43D6-8F74-89E0EFFC0C04}" type="sibTrans" cxnId="{B02C54C6-5D68-463B-BDE6-CB15449DE6C4}">
      <dgm:prSet/>
      <dgm:spPr/>
      <dgm:t>
        <a:bodyPr/>
        <a:lstStyle/>
        <a:p>
          <a:endParaRPr lang="es-MX"/>
        </a:p>
      </dgm:t>
    </dgm:pt>
    <dgm:pt modelId="{CE266AD5-EDEE-4CBA-84FE-6026631FA601}">
      <dgm:prSet phldrT="[Texto]"/>
      <dgm:spPr/>
      <dgm:t>
        <a:bodyPr/>
        <a:lstStyle/>
        <a:p>
          <a:r>
            <a:rPr lang="es-MX" dirty="0" smtClean="0"/>
            <a:t>Independientes</a:t>
          </a:r>
          <a:endParaRPr lang="es-MX" dirty="0"/>
        </a:p>
      </dgm:t>
    </dgm:pt>
    <dgm:pt modelId="{A6755815-A250-40FA-A10B-C236047212C0}" type="parTrans" cxnId="{FC3F92B0-71FA-47F2-8132-341FFF81C2B6}">
      <dgm:prSet/>
      <dgm:spPr/>
      <dgm:t>
        <a:bodyPr/>
        <a:lstStyle/>
        <a:p>
          <a:endParaRPr lang="es-MX"/>
        </a:p>
      </dgm:t>
    </dgm:pt>
    <dgm:pt modelId="{86713D25-1C8A-4FE5-82B2-0BFD44E7D0C6}" type="sibTrans" cxnId="{FC3F92B0-71FA-47F2-8132-341FFF81C2B6}">
      <dgm:prSet/>
      <dgm:spPr/>
      <dgm:t>
        <a:bodyPr/>
        <a:lstStyle/>
        <a:p>
          <a:endParaRPr lang="es-MX"/>
        </a:p>
      </dgm:t>
    </dgm:pt>
    <dgm:pt modelId="{760A25C3-AB39-4CE2-AAF6-2E4EDC629E32}">
      <dgm:prSet phldrT="[Texto]"/>
      <dgm:spPr/>
      <dgm:t>
        <a:bodyPr/>
        <a:lstStyle/>
        <a:p>
          <a:r>
            <a:rPr lang="es-MX" dirty="0" smtClean="0"/>
            <a:t>Imparciales</a:t>
          </a:r>
          <a:endParaRPr lang="es-MX" dirty="0"/>
        </a:p>
      </dgm:t>
    </dgm:pt>
    <dgm:pt modelId="{32443D96-A09B-4C57-93EE-7DC1CAD19F33}" type="parTrans" cxnId="{07B8FBF4-1653-4ABA-8130-28E51CD3363B}">
      <dgm:prSet/>
      <dgm:spPr/>
      <dgm:t>
        <a:bodyPr/>
        <a:lstStyle/>
        <a:p>
          <a:endParaRPr lang="es-MX"/>
        </a:p>
      </dgm:t>
    </dgm:pt>
    <dgm:pt modelId="{D0B94151-413A-465A-AC74-E25D28023F3B}" type="sibTrans" cxnId="{07B8FBF4-1653-4ABA-8130-28E51CD3363B}">
      <dgm:prSet/>
      <dgm:spPr/>
      <dgm:t>
        <a:bodyPr/>
        <a:lstStyle/>
        <a:p>
          <a:endParaRPr lang="es-MX"/>
        </a:p>
      </dgm:t>
    </dgm:pt>
    <dgm:pt modelId="{43BAF6D8-866B-4ACC-B58D-0ABEE813C2D5}">
      <dgm:prSet phldrT="[Texto]"/>
      <dgm:spPr/>
      <dgm:t>
        <a:bodyPr/>
        <a:lstStyle/>
        <a:p>
          <a:r>
            <a:rPr lang="es-MX" dirty="0" smtClean="0"/>
            <a:t>Colegiados</a:t>
          </a:r>
          <a:endParaRPr lang="es-MX" dirty="0"/>
        </a:p>
      </dgm:t>
    </dgm:pt>
    <dgm:pt modelId="{3612F2DB-BFB5-44CB-9329-6352F479F710}" type="parTrans" cxnId="{737FF0D9-6063-424B-9987-B3A0091B31FD}">
      <dgm:prSet/>
      <dgm:spPr/>
      <dgm:t>
        <a:bodyPr/>
        <a:lstStyle/>
        <a:p>
          <a:endParaRPr lang="es-MX"/>
        </a:p>
      </dgm:t>
    </dgm:pt>
    <dgm:pt modelId="{9BCE6C6F-9D49-4A21-92E1-2AD33B73389C}" type="sibTrans" cxnId="{737FF0D9-6063-424B-9987-B3A0091B31FD}">
      <dgm:prSet/>
      <dgm:spPr/>
      <dgm:t>
        <a:bodyPr/>
        <a:lstStyle/>
        <a:p>
          <a:endParaRPr lang="es-MX"/>
        </a:p>
      </dgm:t>
    </dgm:pt>
    <dgm:pt modelId="{B60988C4-99F1-4DF5-95B2-CD4DDB5CA687}" type="pres">
      <dgm:prSet presAssocID="{8879D21E-111E-49A1-897D-92751451EF55}" presName="cycle" presStyleCnt="0">
        <dgm:presLayoutVars>
          <dgm:dir/>
          <dgm:resizeHandles val="exact"/>
        </dgm:presLayoutVars>
      </dgm:prSet>
      <dgm:spPr/>
      <dgm:t>
        <a:bodyPr/>
        <a:lstStyle/>
        <a:p>
          <a:endParaRPr lang="es-MX"/>
        </a:p>
      </dgm:t>
    </dgm:pt>
    <dgm:pt modelId="{1E7E126F-0B0B-44F8-A22E-78245C05C56E}" type="pres">
      <dgm:prSet presAssocID="{B0ADEC2A-3304-4F00-AB12-1699FF865F82}" presName="node" presStyleLbl="node1" presStyleIdx="0" presStyleCnt="7">
        <dgm:presLayoutVars>
          <dgm:bulletEnabled val="1"/>
        </dgm:presLayoutVars>
      </dgm:prSet>
      <dgm:spPr/>
      <dgm:t>
        <a:bodyPr/>
        <a:lstStyle/>
        <a:p>
          <a:endParaRPr lang="es-MX"/>
        </a:p>
      </dgm:t>
    </dgm:pt>
    <dgm:pt modelId="{A541C870-CA61-4CA8-852A-587BFD8BB262}" type="pres">
      <dgm:prSet presAssocID="{B0ADEC2A-3304-4F00-AB12-1699FF865F82}" presName="spNode" presStyleCnt="0"/>
      <dgm:spPr/>
    </dgm:pt>
    <dgm:pt modelId="{0BB625EE-27F8-4152-AA67-057B28ABC1E1}" type="pres">
      <dgm:prSet presAssocID="{729C4D26-C9DB-426F-AC2E-B6E6A73E4DE3}" presName="sibTrans" presStyleLbl="sibTrans1D1" presStyleIdx="0" presStyleCnt="7"/>
      <dgm:spPr/>
      <dgm:t>
        <a:bodyPr/>
        <a:lstStyle/>
        <a:p>
          <a:endParaRPr lang="es-MX"/>
        </a:p>
      </dgm:t>
    </dgm:pt>
    <dgm:pt modelId="{160BE09C-540A-4129-97B3-DE593E2A81EA}" type="pres">
      <dgm:prSet presAssocID="{EFA596CF-4C56-4D17-8FA2-AE4F4A32C5DF}" presName="node" presStyleLbl="node1" presStyleIdx="1" presStyleCnt="7">
        <dgm:presLayoutVars>
          <dgm:bulletEnabled val="1"/>
        </dgm:presLayoutVars>
      </dgm:prSet>
      <dgm:spPr/>
      <dgm:t>
        <a:bodyPr/>
        <a:lstStyle/>
        <a:p>
          <a:endParaRPr lang="es-MX"/>
        </a:p>
      </dgm:t>
    </dgm:pt>
    <dgm:pt modelId="{80737F0F-85CE-4907-A5EB-722F305441BC}" type="pres">
      <dgm:prSet presAssocID="{EFA596CF-4C56-4D17-8FA2-AE4F4A32C5DF}" presName="spNode" presStyleCnt="0"/>
      <dgm:spPr/>
    </dgm:pt>
    <dgm:pt modelId="{E50741C1-E478-4D6C-A36F-A06D74C2BD2F}" type="pres">
      <dgm:prSet presAssocID="{276D8C5B-93EB-43D6-8F74-89E0EFFC0C04}" presName="sibTrans" presStyleLbl="sibTrans1D1" presStyleIdx="1" presStyleCnt="7"/>
      <dgm:spPr/>
      <dgm:t>
        <a:bodyPr/>
        <a:lstStyle/>
        <a:p>
          <a:endParaRPr lang="es-MX"/>
        </a:p>
      </dgm:t>
    </dgm:pt>
    <dgm:pt modelId="{168889A7-8A47-4374-8341-0577FB511B5A}" type="pres">
      <dgm:prSet presAssocID="{CE266AD5-EDEE-4CBA-84FE-6026631FA601}" presName="node" presStyleLbl="node1" presStyleIdx="2" presStyleCnt="7">
        <dgm:presLayoutVars>
          <dgm:bulletEnabled val="1"/>
        </dgm:presLayoutVars>
      </dgm:prSet>
      <dgm:spPr/>
      <dgm:t>
        <a:bodyPr/>
        <a:lstStyle/>
        <a:p>
          <a:endParaRPr lang="es-MX"/>
        </a:p>
      </dgm:t>
    </dgm:pt>
    <dgm:pt modelId="{E352B4AB-8B0E-4491-9857-C7584B10C7B1}" type="pres">
      <dgm:prSet presAssocID="{CE266AD5-EDEE-4CBA-84FE-6026631FA601}" presName="spNode" presStyleCnt="0"/>
      <dgm:spPr/>
    </dgm:pt>
    <dgm:pt modelId="{C2A29A80-0940-4F14-A9EA-DE1316C52354}" type="pres">
      <dgm:prSet presAssocID="{86713D25-1C8A-4FE5-82B2-0BFD44E7D0C6}" presName="sibTrans" presStyleLbl="sibTrans1D1" presStyleIdx="2" presStyleCnt="7"/>
      <dgm:spPr/>
      <dgm:t>
        <a:bodyPr/>
        <a:lstStyle/>
        <a:p>
          <a:endParaRPr lang="es-MX"/>
        </a:p>
      </dgm:t>
    </dgm:pt>
    <dgm:pt modelId="{AE45CB7E-F4AC-4B6A-8203-1B5C53A252DC}" type="pres">
      <dgm:prSet presAssocID="{760A25C3-AB39-4CE2-AAF6-2E4EDC629E32}" presName="node" presStyleLbl="node1" presStyleIdx="3" presStyleCnt="7">
        <dgm:presLayoutVars>
          <dgm:bulletEnabled val="1"/>
        </dgm:presLayoutVars>
      </dgm:prSet>
      <dgm:spPr/>
      <dgm:t>
        <a:bodyPr/>
        <a:lstStyle/>
        <a:p>
          <a:endParaRPr lang="es-MX"/>
        </a:p>
      </dgm:t>
    </dgm:pt>
    <dgm:pt modelId="{7D77C1A1-F591-4BF9-8B80-85330A51BDAD}" type="pres">
      <dgm:prSet presAssocID="{760A25C3-AB39-4CE2-AAF6-2E4EDC629E32}" presName="spNode" presStyleCnt="0"/>
      <dgm:spPr/>
    </dgm:pt>
    <dgm:pt modelId="{0BC36999-C65C-445A-A84A-701B2ABE5B1C}" type="pres">
      <dgm:prSet presAssocID="{D0B94151-413A-465A-AC74-E25D28023F3B}" presName="sibTrans" presStyleLbl="sibTrans1D1" presStyleIdx="3" presStyleCnt="7"/>
      <dgm:spPr/>
      <dgm:t>
        <a:bodyPr/>
        <a:lstStyle/>
        <a:p>
          <a:endParaRPr lang="es-MX"/>
        </a:p>
      </dgm:t>
    </dgm:pt>
    <dgm:pt modelId="{B212888E-8C4C-4B1F-9BFD-53A30E200408}" type="pres">
      <dgm:prSet presAssocID="{43BAF6D8-866B-4ACC-B58D-0ABEE813C2D5}" presName="node" presStyleLbl="node1" presStyleIdx="4" presStyleCnt="7">
        <dgm:presLayoutVars>
          <dgm:bulletEnabled val="1"/>
        </dgm:presLayoutVars>
      </dgm:prSet>
      <dgm:spPr/>
      <dgm:t>
        <a:bodyPr/>
        <a:lstStyle/>
        <a:p>
          <a:endParaRPr lang="es-MX"/>
        </a:p>
      </dgm:t>
    </dgm:pt>
    <dgm:pt modelId="{93F7E8BA-C255-4A97-9E8B-BEBF2056B808}" type="pres">
      <dgm:prSet presAssocID="{43BAF6D8-866B-4ACC-B58D-0ABEE813C2D5}" presName="spNode" presStyleCnt="0"/>
      <dgm:spPr/>
    </dgm:pt>
    <dgm:pt modelId="{0579419C-A095-4DFE-B7E1-C7AA0C72495F}" type="pres">
      <dgm:prSet presAssocID="{9BCE6C6F-9D49-4A21-92E1-2AD33B73389C}" presName="sibTrans" presStyleLbl="sibTrans1D1" presStyleIdx="4" presStyleCnt="7"/>
      <dgm:spPr/>
      <dgm:t>
        <a:bodyPr/>
        <a:lstStyle/>
        <a:p>
          <a:endParaRPr lang="es-MX"/>
        </a:p>
      </dgm:t>
    </dgm:pt>
    <dgm:pt modelId="{A63E8354-3A93-4D9B-AF87-E34FCFBB342A}" type="pres">
      <dgm:prSet presAssocID="{3B6D5888-6A88-4D89-8BA1-89504A02245E}" presName="node" presStyleLbl="node1" presStyleIdx="5" presStyleCnt="7">
        <dgm:presLayoutVars>
          <dgm:bulletEnabled val="1"/>
        </dgm:presLayoutVars>
      </dgm:prSet>
      <dgm:spPr/>
      <dgm:t>
        <a:bodyPr/>
        <a:lstStyle/>
        <a:p>
          <a:endParaRPr lang="es-MX"/>
        </a:p>
      </dgm:t>
    </dgm:pt>
    <dgm:pt modelId="{5637629C-1933-4508-80F6-09EA7B409417}" type="pres">
      <dgm:prSet presAssocID="{3B6D5888-6A88-4D89-8BA1-89504A02245E}" presName="spNode" presStyleCnt="0"/>
      <dgm:spPr/>
    </dgm:pt>
    <dgm:pt modelId="{64CE1026-09E1-4746-A468-9F1DC31DCC1A}" type="pres">
      <dgm:prSet presAssocID="{84B4CBC5-B1D6-49F9-A0DA-37FF1E68B63E}" presName="sibTrans" presStyleLbl="sibTrans1D1" presStyleIdx="5" presStyleCnt="7"/>
      <dgm:spPr/>
      <dgm:t>
        <a:bodyPr/>
        <a:lstStyle/>
        <a:p>
          <a:endParaRPr lang="es-MX"/>
        </a:p>
      </dgm:t>
    </dgm:pt>
    <dgm:pt modelId="{05E9CDA6-F338-415B-A549-26F67B218857}" type="pres">
      <dgm:prSet presAssocID="{857460F2-45EA-4358-9DE1-4B5AD6F1BDF5}" presName="node" presStyleLbl="node1" presStyleIdx="6" presStyleCnt="7" custRadScaleRad="100645" custRadScaleInc="-4802">
        <dgm:presLayoutVars>
          <dgm:bulletEnabled val="1"/>
        </dgm:presLayoutVars>
      </dgm:prSet>
      <dgm:spPr/>
      <dgm:t>
        <a:bodyPr/>
        <a:lstStyle/>
        <a:p>
          <a:endParaRPr lang="es-MX"/>
        </a:p>
      </dgm:t>
    </dgm:pt>
    <dgm:pt modelId="{572B4854-B135-4232-BBD6-53FD59BA3C62}" type="pres">
      <dgm:prSet presAssocID="{857460F2-45EA-4358-9DE1-4B5AD6F1BDF5}" presName="spNode" presStyleCnt="0"/>
      <dgm:spPr/>
    </dgm:pt>
    <dgm:pt modelId="{EFB97C81-0146-44FD-A14D-12530F3133AE}" type="pres">
      <dgm:prSet presAssocID="{A4B55D21-BB7A-40DA-BE23-B16520EC44F7}" presName="sibTrans" presStyleLbl="sibTrans1D1" presStyleIdx="6" presStyleCnt="7"/>
      <dgm:spPr/>
      <dgm:t>
        <a:bodyPr/>
        <a:lstStyle/>
        <a:p>
          <a:endParaRPr lang="es-MX"/>
        </a:p>
      </dgm:t>
    </dgm:pt>
  </dgm:ptLst>
  <dgm:cxnLst>
    <dgm:cxn modelId="{B02C54C6-5D68-463B-BDE6-CB15449DE6C4}" srcId="{8879D21E-111E-49A1-897D-92751451EF55}" destId="{EFA596CF-4C56-4D17-8FA2-AE4F4A32C5DF}" srcOrd="1" destOrd="0" parTransId="{8DE314E1-CB80-4E7E-9764-F4F30FFC696F}" sibTransId="{276D8C5B-93EB-43D6-8F74-89E0EFFC0C04}"/>
    <dgm:cxn modelId="{E6455D21-75A4-4F3B-8638-E327F77D4096}" type="presOf" srcId="{43BAF6D8-866B-4ACC-B58D-0ABEE813C2D5}" destId="{B212888E-8C4C-4B1F-9BFD-53A30E200408}" srcOrd="0" destOrd="0" presId="urn:microsoft.com/office/officeart/2005/8/layout/cycle6"/>
    <dgm:cxn modelId="{92A21992-E1B3-4E5F-BD4E-C3662ADCD22E}" type="presOf" srcId="{857460F2-45EA-4358-9DE1-4B5AD6F1BDF5}" destId="{05E9CDA6-F338-415B-A549-26F67B218857}" srcOrd="0" destOrd="0" presId="urn:microsoft.com/office/officeart/2005/8/layout/cycle6"/>
    <dgm:cxn modelId="{F661FDC8-6DEA-4132-83AD-6201DCCDE5A6}" srcId="{8879D21E-111E-49A1-897D-92751451EF55}" destId="{3B6D5888-6A88-4D89-8BA1-89504A02245E}" srcOrd="5" destOrd="0" parTransId="{067A360E-9D10-4ABB-8ED1-FBB374D03004}" sibTransId="{84B4CBC5-B1D6-49F9-A0DA-37FF1E68B63E}"/>
    <dgm:cxn modelId="{A036CDBE-2B1F-4422-BF0B-9A73CDD9A0D5}" srcId="{8879D21E-111E-49A1-897D-92751451EF55}" destId="{B0ADEC2A-3304-4F00-AB12-1699FF865F82}" srcOrd="0" destOrd="0" parTransId="{6E0D229F-FBA9-4F6B-80BA-22517F2CB626}" sibTransId="{729C4D26-C9DB-426F-AC2E-B6E6A73E4DE3}"/>
    <dgm:cxn modelId="{71317027-E4DF-4A08-BB0E-6D0302EC904A}" type="presOf" srcId="{760A25C3-AB39-4CE2-AAF6-2E4EDC629E32}" destId="{AE45CB7E-F4AC-4B6A-8203-1B5C53A252DC}" srcOrd="0" destOrd="0" presId="urn:microsoft.com/office/officeart/2005/8/layout/cycle6"/>
    <dgm:cxn modelId="{FC3F92B0-71FA-47F2-8132-341FFF81C2B6}" srcId="{8879D21E-111E-49A1-897D-92751451EF55}" destId="{CE266AD5-EDEE-4CBA-84FE-6026631FA601}" srcOrd="2" destOrd="0" parTransId="{A6755815-A250-40FA-A10B-C236047212C0}" sibTransId="{86713D25-1C8A-4FE5-82B2-0BFD44E7D0C6}"/>
    <dgm:cxn modelId="{737FF0D9-6063-424B-9987-B3A0091B31FD}" srcId="{8879D21E-111E-49A1-897D-92751451EF55}" destId="{43BAF6D8-866B-4ACC-B58D-0ABEE813C2D5}" srcOrd="4" destOrd="0" parTransId="{3612F2DB-BFB5-44CB-9329-6352F479F710}" sibTransId="{9BCE6C6F-9D49-4A21-92E1-2AD33B73389C}"/>
    <dgm:cxn modelId="{BE5DEC01-B65F-4B1A-AEC5-457279F64D70}" srcId="{8879D21E-111E-49A1-897D-92751451EF55}" destId="{857460F2-45EA-4358-9DE1-4B5AD6F1BDF5}" srcOrd="6" destOrd="0" parTransId="{2172CF58-D300-4787-A148-65E95EB78EF0}" sibTransId="{A4B55D21-BB7A-40DA-BE23-B16520EC44F7}"/>
    <dgm:cxn modelId="{5D1FBF9E-B48F-4D1B-BA03-EA5F53860536}" type="presOf" srcId="{EFA596CF-4C56-4D17-8FA2-AE4F4A32C5DF}" destId="{160BE09C-540A-4129-97B3-DE593E2A81EA}" srcOrd="0" destOrd="0" presId="urn:microsoft.com/office/officeart/2005/8/layout/cycle6"/>
    <dgm:cxn modelId="{0FBAC6B2-BC1C-43DD-B5FA-C1A8A7A12FE0}" type="presOf" srcId="{276D8C5B-93EB-43D6-8F74-89E0EFFC0C04}" destId="{E50741C1-E478-4D6C-A36F-A06D74C2BD2F}" srcOrd="0" destOrd="0" presId="urn:microsoft.com/office/officeart/2005/8/layout/cycle6"/>
    <dgm:cxn modelId="{7F2F0B60-ADE1-4A11-AB3F-EC11B1154033}" type="presOf" srcId="{8879D21E-111E-49A1-897D-92751451EF55}" destId="{B60988C4-99F1-4DF5-95B2-CD4DDB5CA687}" srcOrd="0" destOrd="0" presId="urn:microsoft.com/office/officeart/2005/8/layout/cycle6"/>
    <dgm:cxn modelId="{D7DC901F-4C1A-49B5-BFFB-2033A418DDD0}" type="presOf" srcId="{84B4CBC5-B1D6-49F9-A0DA-37FF1E68B63E}" destId="{64CE1026-09E1-4746-A468-9F1DC31DCC1A}" srcOrd="0" destOrd="0" presId="urn:microsoft.com/office/officeart/2005/8/layout/cycle6"/>
    <dgm:cxn modelId="{33964159-4EDB-48F2-9C67-FAB6E4C6F8ED}" type="presOf" srcId="{9BCE6C6F-9D49-4A21-92E1-2AD33B73389C}" destId="{0579419C-A095-4DFE-B7E1-C7AA0C72495F}" srcOrd="0" destOrd="0" presId="urn:microsoft.com/office/officeart/2005/8/layout/cycle6"/>
    <dgm:cxn modelId="{D3C91A68-0E5C-4CF0-856F-BF1AEEE62382}" type="presOf" srcId="{B0ADEC2A-3304-4F00-AB12-1699FF865F82}" destId="{1E7E126F-0B0B-44F8-A22E-78245C05C56E}" srcOrd="0" destOrd="0" presId="urn:microsoft.com/office/officeart/2005/8/layout/cycle6"/>
    <dgm:cxn modelId="{0456F3F6-1727-4AA9-9758-CF04E32EC943}" type="presOf" srcId="{D0B94151-413A-465A-AC74-E25D28023F3B}" destId="{0BC36999-C65C-445A-A84A-701B2ABE5B1C}" srcOrd="0" destOrd="0" presId="urn:microsoft.com/office/officeart/2005/8/layout/cycle6"/>
    <dgm:cxn modelId="{D24E1BA2-9D7A-4AE8-92D8-6C6674F3D09D}" type="presOf" srcId="{A4B55D21-BB7A-40DA-BE23-B16520EC44F7}" destId="{EFB97C81-0146-44FD-A14D-12530F3133AE}" srcOrd="0" destOrd="0" presId="urn:microsoft.com/office/officeart/2005/8/layout/cycle6"/>
    <dgm:cxn modelId="{FFF97946-2B3C-4DA9-9109-58631BC3EDA1}" type="presOf" srcId="{CE266AD5-EDEE-4CBA-84FE-6026631FA601}" destId="{168889A7-8A47-4374-8341-0577FB511B5A}" srcOrd="0" destOrd="0" presId="urn:microsoft.com/office/officeart/2005/8/layout/cycle6"/>
    <dgm:cxn modelId="{5CB17423-7787-4E2D-A863-DBC80C3A8BBC}" type="presOf" srcId="{3B6D5888-6A88-4D89-8BA1-89504A02245E}" destId="{A63E8354-3A93-4D9B-AF87-E34FCFBB342A}" srcOrd="0" destOrd="0" presId="urn:microsoft.com/office/officeart/2005/8/layout/cycle6"/>
    <dgm:cxn modelId="{07B8FBF4-1653-4ABA-8130-28E51CD3363B}" srcId="{8879D21E-111E-49A1-897D-92751451EF55}" destId="{760A25C3-AB39-4CE2-AAF6-2E4EDC629E32}" srcOrd="3" destOrd="0" parTransId="{32443D96-A09B-4C57-93EE-7DC1CAD19F33}" sibTransId="{D0B94151-413A-465A-AC74-E25D28023F3B}"/>
    <dgm:cxn modelId="{E8A55C7E-3046-4138-B021-08D9D1AF66B6}" type="presOf" srcId="{729C4D26-C9DB-426F-AC2E-B6E6A73E4DE3}" destId="{0BB625EE-27F8-4152-AA67-057B28ABC1E1}" srcOrd="0" destOrd="0" presId="urn:microsoft.com/office/officeart/2005/8/layout/cycle6"/>
    <dgm:cxn modelId="{FA2F47E9-7A47-4895-98E3-DA387764FC26}" type="presOf" srcId="{86713D25-1C8A-4FE5-82B2-0BFD44E7D0C6}" destId="{C2A29A80-0940-4F14-A9EA-DE1316C52354}" srcOrd="0" destOrd="0" presId="urn:microsoft.com/office/officeart/2005/8/layout/cycle6"/>
    <dgm:cxn modelId="{F7BDFE1A-5BA6-4BFE-ADDA-D3E22550711B}" type="presParOf" srcId="{B60988C4-99F1-4DF5-95B2-CD4DDB5CA687}" destId="{1E7E126F-0B0B-44F8-A22E-78245C05C56E}" srcOrd="0" destOrd="0" presId="urn:microsoft.com/office/officeart/2005/8/layout/cycle6"/>
    <dgm:cxn modelId="{DC03C42D-4AB7-48D4-BF5C-22E8D0FEF874}" type="presParOf" srcId="{B60988C4-99F1-4DF5-95B2-CD4DDB5CA687}" destId="{A541C870-CA61-4CA8-852A-587BFD8BB262}" srcOrd="1" destOrd="0" presId="urn:microsoft.com/office/officeart/2005/8/layout/cycle6"/>
    <dgm:cxn modelId="{923D7E6C-EAC9-47F1-813C-07378D30A218}" type="presParOf" srcId="{B60988C4-99F1-4DF5-95B2-CD4DDB5CA687}" destId="{0BB625EE-27F8-4152-AA67-057B28ABC1E1}" srcOrd="2" destOrd="0" presId="urn:microsoft.com/office/officeart/2005/8/layout/cycle6"/>
    <dgm:cxn modelId="{9D4C7E0C-4029-43D2-A27F-A28F41698ED1}" type="presParOf" srcId="{B60988C4-99F1-4DF5-95B2-CD4DDB5CA687}" destId="{160BE09C-540A-4129-97B3-DE593E2A81EA}" srcOrd="3" destOrd="0" presId="urn:microsoft.com/office/officeart/2005/8/layout/cycle6"/>
    <dgm:cxn modelId="{60B995CA-DA91-46CA-8583-FEC703C0295F}" type="presParOf" srcId="{B60988C4-99F1-4DF5-95B2-CD4DDB5CA687}" destId="{80737F0F-85CE-4907-A5EB-722F305441BC}" srcOrd="4" destOrd="0" presId="urn:microsoft.com/office/officeart/2005/8/layout/cycle6"/>
    <dgm:cxn modelId="{B9EC9420-13AF-4D1A-BE7D-5B4BB5FDEB0C}" type="presParOf" srcId="{B60988C4-99F1-4DF5-95B2-CD4DDB5CA687}" destId="{E50741C1-E478-4D6C-A36F-A06D74C2BD2F}" srcOrd="5" destOrd="0" presId="urn:microsoft.com/office/officeart/2005/8/layout/cycle6"/>
    <dgm:cxn modelId="{D69AACD2-FE97-4F52-B17E-AB1340D95605}" type="presParOf" srcId="{B60988C4-99F1-4DF5-95B2-CD4DDB5CA687}" destId="{168889A7-8A47-4374-8341-0577FB511B5A}" srcOrd="6" destOrd="0" presId="urn:microsoft.com/office/officeart/2005/8/layout/cycle6"/>
    <dgm:cxn modelId="{C12D0970-C400-44AA-9993-F3E3935FEAB2}" type="presParOf" srcId="{B60988C4-99F1-4DF5-95B2-CD4DDB5CA687}" destId="{E352B4AB-8B0E-4491-9857-C7584B10C7B1}" srcOrd="7" destOrd="0" presId="urn:microsoft.com/office/officeart/2005/8/layout/cycle6"/>
    <dgm:cxn modelId="{018CC5D8-43F0-4642-90E8-A21DF231DD21}" type="presParOf" srcId="{B60988C4-99F1-4DF5-95B2-CD4DDB5CA687}" destId="{C2A29A80-0940-4F14-A9EA-DE1316C52354}" srcOrd="8" destOrd="0" presId="urn:microsoft.com/office/officeart/2005/8/layout/cycle6"/>
    <dgm:cxn modelId="{0286F7A7-8DD2-4630-9F77-A63B1367ABFB}" type="presParOf" srcId="{B60988C4-99F1-4DF5-95B2-CD4DDB5CA687}" destId="{AE45CB7E-F4AC-4B6A-8203-1B5C53A252DC}" srcOrd="9" destOrd="0" presId="urn:microsoft.com/office/officeart/2005/8/layout/cycle6"/>
    <dgm:cxn modelId="{6BC59CDD-71FC-48D9-ADFE-A49F2EA77100}" type="presParOf" srcId="{B60988C4-99F1-4DF5-95B2-CD4DDB5CA687}" destId="{7D77C1A1-F591-4BF9-8B80-85330A51BDAD}" srcOrd="10" destOrd="0" presId="urn:microsoft.com/office/officeart/2005/8/layout/cycle6"/>
    <dgm:cxn modelId="{FD8A0179-104B-43E5-93E1-60596E253DEE}" type="presParOf" srcId="{B60988C4-99F1-4DF5-95B2-CD4DDB5CA687}" destId="{0BC36999-C65C-445A-A84A-701B2ABE5B1C}" srcOrd="11" destOrd="0" presId="urn:microsoft.com/office/officeart/2005/8/layout/cycle6"/>
    <dgm:cxn modelId="{2BBBC0FC-7BB3-43AA-B8A9-837C5066CBF4}" type="presParOf" srcId="{B60988C4-99F1-4DF5-95B2-CD4DDB5CA687}" destId="{B212888E-8C4C-4B1F-9BFD-53A30E200408}" srcOrd="12" destOrd="0" presId="urn:microsoft.com/office/officeart/2005/8/layout/cycle6"/>
    <dgm:cxn modelId="{725153E6-3219-43D6-8A21-2164306CDAA3}" type="presParOf" srcId="{B60988C4-99F1-4DF5-95B2-CD4DDB5CA687}" destId="{93F7E8BA-C255-4A97-9E8B-BEBF2056B808}" srcOrd="13" destOrd="0" presId="urn:microsoft.com/office/officeart/2005/8/layout/cycle6"/>
    <dgm:cxn modelId="{DBF39BF8-CE94-4B6C-B19B-F21D0D598A3A}" type="presParOf" srcId="{B60988C4-99F1-4DF5-95B2-CD4DDB5CA687}" destId="{0579419C-A095-4DFE-B7E1-C7AA0C72495F}" srcOrd="14" destOrd="0" presId="urn:microsoft.com/office/officeart/2005/8/layout/cycle6"/>
    <dgm:cxn modelId="{3888ACD9-13DA-498E-AAF2-B4C1A492BC66}" type="presParOf" srcId="{B60988C4-99F1-4DF5-95B2-CD4DDB5CA687}" destId="{A63E8354-3A93-4D9B-AF87-E34FCFBB342A}" srcOrd="15" destOrd="0" presId="urn:microsoft.com/office/officeart/2005/8/layout/cycle6"/>
    <dgm:cxn modelId="{1B7E76BC-2A02-4ABB-B95D-092DA18A318A}" type="presParOf" srcId="{B60988C4-99F1-4DF5-95B2-CD4DDB5CA687}" destId="{5637629C-1933-4508-80F6-09EA7B409417}" srcOrd="16" destOrd="0" presId="urn:microsoft.com/office/officeart/2005/8/layout/cycle6"/>
    <dgm:cxn modelId="{5C3A668F-E831-4869-B0D3-97A10F1AF35A}" type="presParOf" srcId="{B60988C4-99F1-4DF5-95B2-CD4DDB5CA687}" destId="{64CE1026-09E1-4746-A468-9F1DC31DCC1A}" srcOrd="17" destOrd="0" presId="urn:microsoft.com/office/officeart/2005/8/layout/cycle6"/>
    <dgm:cxn modelId="{460659D7-E35A-45B2-908D-96E40E4F97EF}" type="presParOf" srcId="{B60988C4-99F1-4DF5-95B2-CD4DDB5CA687}" destId="{05E9CDA6-F338-415B-A549-26F67B218857}" srcOrd="18" destOrd="0" presId="urn:microsoft.com/office/officeart/2005/8/layout/cycle6"/>
    <dgm:cxn modelId="{945AB983-BC32-4EF3-8EC3-5430A27D5798}" type="presParOf" srcId="{B60988C4-99F1-4DF5-95B2-CD4DDB5CA687}" destId="{572B4854-B135-4232-BBD6-53FD59BA3C62}" srcOrd="19" destOrd="0" presId="urn:microsoft.com/office/officeart/2005/8/layout/cycle6"/>
    <dgm:cxn modelId="{24A2CE2D-D43C-456D-B0BF-D6A9A4BBA213}" type="presParOf" srcId="{B60988C4-99F1-4DF5-95B2-CD4DDB5CA687}" destId="{EFB97C81-0146-44FD-A14D-12530F3133AE}" srcOrd="20"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3E7F184E-DFFB-4259-BC78-F340801F469D}" type="doc">
      <dgm:prSet loTypeId="urn:microsoft.com/office/officeart/2005/8/layout/chart3" loCatId="relationship" qsTypeId="urn:microsoft.com/office/officeart/2005/8/quickstyle/3d3" qsCatId="3D" csTypeId="urn:microsoft.com/office/officeart/2005/8/colors/colorful2" csCatId="colorful" phldr="1"/>
      <dgm:spPr/>
      <dgm:t>
        <a:bodyPr/>
        <a:lstStyle/>
        <a:p>
          <a:endParaRPr lang="es-MX"/>
        </a:p>
      </dgm:t>
    </dgm:pt>
    <dgm:pt modelId="{30501B4A-9A98-44CD-BE33-1871835CDB42}">
      <dgm:prSet phldrT="[Texto]"/>
      <dgm:spPr/>
      <dgm:t>
        <a:bodyPr/>
        <a:lstStyle/>
        <a:p>
          <a:r>
            <a:rPr lang="es-MX" dirty="0" smtClean="0"/>
            <a:t>Promoviendo la Transparencia </a:t>
          </a:r>
          <a:endParaRPr lang="es-MX" dirty="0"/>
        </a:p>
      </dgm:t>
    </dgm:pt>
    <dgm:pt modelId="{C328D454-32B9-4443-BD2F-7C1FBB155B48}" type="parTrans" cxnId="{D4449795-6118-44FD-AF38-686B2CA6C299}">
      <dgm:prSet/>
      <dgm:spPr/>
      <dgm:t>
        <a:bodyPr/>
        <a:lstStyle/>
        <a:p>
          <a:endParaRPr lang="es-MX"/>
        </a:p>
      </dgm:t>
    </dgm:pt>
    <dgm:pt modelId="{B457BE13-51B0-402B-AE43-1F1A4F382759}" type="sibTrans" cxnId="{D4449795-6118-44FD-AF38-686B2CA6C299}">
      <dgm:prSet/>
      <dgm:spPr/>
      <dgm:t>
        <a:bodyPr/>
        <a:lstStyle/>
        <a:p>
          <a:endParaRPr lang="es-MX"/>
        </a:p>
      </dgm:t>
    </dgm:pt>
    <dgm:pt modelId="{024932A2-1816-4643-8CE8-96844EA0ED53}">
      <dgm:prSet phldrT="[Texto]"/>
      <dgm:spPr/>
      <dgm:t>
        <a:bodyPr/>
        <a:lstStyle/>
        <a:p>
          <a:r>
            <a:rPr lang="es-MX" dirty="0" smtClean="0"/>
            <a:t>Garantizar el acceso a la información pública de libre acceso</a:t>
          </a:r>
          <a:endParaRPr lang="es-MX" dirty="0"/>
        </a:p>
      </dgm:t>
    </dgm:pt>
    <dgm:pt modelId="{37588738-6BBE-4600-B96D-5E5100D2C7A6}" type="parTrans" cxnId="{6FB56EFE-95D4-451B-A148-4808F2FAB00B}">
      <dgm:prSet/>
      <dgm:spPr/>
      <dgm:t>
        <a:bodyPr/>
        <a:lstStyle/>
        <a:p>
          <a:endParaRPr lang="es-MX"/>
        </a:p>
      </dgm:t>
    </dgm:pt>
    <dgm:pt modelId="{34273CD0-1F61-4A49-831D-F580E8AF2A7A}" type="sibTrans" cxnId="{6FB56EFE-95D4-451B-A148-4808F2FAB00B}">
      <dgm:prSet/>
      <dgm:spPr/>
      <dgm:t>
        <a:bodyPr/>
        <a:lstStyle/>
        <a:p>
          <a:endParaRPr lang="es-MX"/>
        </a:p>
      </dgm:t>
    </dgm:pt>
    <dgm:pt modelId="{51111D3D-8E48-42D0-BDD1-28C12877517A}">
      <dgm:prSet phldrT="[Texto]"/>
      <dgm:spPr/>
      <dgm:t>
        <a:bodyPr/>
        <a:lstStyle/>
        <a:p>
          <a:r>
            <a:rPr lang="es-MX" dirty="0" smtClean="0"/>
            <a:t>Proteger la información pública reservada y confidencial</a:t>
          </a:r>
          <a:endParaRPr lang="es-MX" dirty="0"/>
        </a:p>
      </dgm:t>
    </dgm:pt>
    <dgm:pt modelId="{20683490-7559-42C5-B15A-E6B7FF9187E8}" type="parTrans" cxnId="{980FAD9E-FF7C-4E1A-AC6B-1DAB9136AA94}">
      <dgm:prSet/>
      <dgm:spPr/>
      <dgm:t>
        <a:bodyPr/>
        <a:lstStyle/>
        <a:p>
          <a:endParaRPr lang="es-MX"/>
        </a:p>
      </dgm:t>
    </dgm:pt>
    <dgm:pt modelId="{5F7CFA30-34F3-4B2A-9273-297FA27BDB73}" type="sibTrans" cxnId="{980FAD9E-FF7C-4E1A-AC6B-1DAB9136AA94}">
      <dgm:prSet/>
      <dgm:spPr/>
      <dgm:t>
        <a:bodyPr/>
        <a:lstStyle/>
        <a:p>
          <a:endParaRPr lang="es-MX"/>
        </a:p>
      </dgm:t>
    </dgm:pt>
    <dgm:pt modelId="{49257D0B-5CFF-46B8-92DA-C023EB1FF5EB}" type="pres">
      <dgm:prSet presAssocID="{3E7F184E-DFFB-4259-BC78-F340801F469D}" presName="compositeShape" presStyleCnt="0">
        <dgm:presLayoutVars>
          <dgm:chMax val="7"/>
          <dgm:dir/>
          <dgm:resizeHandles val="exact"/>
        </dgm:presLayoutVars>
      </dgm:prSet>
      <dgm:spPr/>
      <dgm:t>
        <a:bodyPr/>
        <a:lstStyle/>
        <a:p>
          <a:endParaRPr lang="es-MX"/>
        </a:p>
      </dgm:t>
    </dgm:pt>
    <dgm:pt modelId="{0335CFDD-D89A-43F7-8C03-AE1A66CB8600}" type="pres">
      <dgm:prSet presAssocID="{3E7F184E-DFFB-4259-BC78-F340801F469D}" presName="wedge1" presStyleLbl="node1" presStyleIdx="0" presStyleCnt="3" custScaleX="82751" custScaleY="98053"/>
      <dgm:spPr/>
      <dgm:t>
        <a:bodyPr/>
        <a:lstStyle/>
        <a:p>
          <a:endParaRPr lang="es-MX"/>
        </a:p>
      </dgm:t>
    </dgm:pt>
    <dgm:pt modelId="{DD5BDBA9-EF53-4F60-A3B4-AF865D4CDF21}" type="pres">
      <dgm:prSet presAssocID="{3E7F184E-DFFB-4259-BC78-F340801F469D}" presName="wedge1Tx" presStyleLbl="node1" presStyleIdx="0" presStyleCnt="3">
        <dgm:presLayoutVars>
          <dgm:chMax val="0"/>
          <dgm:chPref val="0"/>
          <dgm:bulletEnabled val="1"/>
        </dgm:presLayoutVars>
      </dgm:prSet>
      <dgm:spPr/>
      <dgm:t>
        <a:bodyPr/>
        <a:lstStyle/>
        <a:p>
          <a:endParaRPr lang="es-MX"/>
        </a:p>
      </dgm:t>
    </dgm:pt>
    <dgm:pt modelId="{D9741970-508F-4960-9F49-E7EA98A75EBE}" type="pres">
      <dgm:prSet presAssocID="{3E7F184E-DFFB-4259-BC78-F340801F469D}" presName="wedge2" presStyleLbl="node1" presStyleIdx="1" presStyleCnt="3"/>
      <dgm:spPr/>
      <dgm:t>
        <a:bodyPr/>
        <a:lstStyle/>
        <a:p>
          <a:endParaRPr lang="es-MX"/>
        </a:p>
      </dgm:t>
    </dgm:pt>
    <dgm:pt modelId="{72402C4F-81D1-4591-9862-3BB841E1BC6D}" type="pres">
      <dgm:prSet presAssocID="{3E7F184E-DFFB-4259-BC78-F340801F469D}" presName="wedge2Tx" presStyleLbl="node1" presStyleIdx="1" presStyleCnt="3">
        <dgm:presLayoutVars>
          <dgm:chMax val="0"/>
          <dgm:chPref val="0"/>
          <dgm:bulletEnabled val="1"/>
        </dgm:presLayoutVars>
      </dgm:prSet>
      <dgm:spPr/>
      <dgm:t>
        <a:bodyPr/>
        <a:lstStyle/>
        <a:p>
          <a:endParaRPr lang="es-MX"/>
        </a:p>
      </dgm:t>
    </dgm:pt>
    <dgm:pt modelId="{89D18AB4-04B4-4F7B-B2C0-5B9A8AA08F76}" type="pres">
      <dgm:prSet presAssocID="{3E7F184E-DFFB-4259-BC78-F340801F469D}" presName="wedge3" presStyleLbl="node1" presStyleIdx="2" presStyleCnt="3"/>
      <dgm:spPr/>
      <dgm:t>
        <a:bodyPr/>
        <a:lstStyle/>
        <a:p>
          <a:endParaRPr lang="es-MX"/>
        </a:p>
      </dgm:t>
    </dgm:pt>
    <dgm:pt modelId="{744AF049-6F87-4BC3-A45A-1A1C77AF2335}" type="pres">
      <dgm:prSet presAssocID="{3E7F184E-DFFB-4259-BC78-F340801F469D}" presName="wedge3Tx" presStyleLbl="node1" presStyleIdx="2" presStyleCnt="3">
        <dgm:presLayoutVars>
          <dgm:chMax val="0"/>
          <dgm:chPref val="0"/>
          <dgm:bulletEnabled val="1"/>
        </dgm:presLayoutVars>
      </dgm:prSet>
      <dgm:spPr/>
      <dgm:t>
        <a:bodyPr/>
        <a:lstStyle/>
        <a:p>
          <a:endParaRPr lang="es-MX"/>
        </a:p>
      </dgm:t>
    </dgm:pt>
  </dgm:ptLst>
  <dgm:cxnLst>
    <dgm:cxn modelId="{5F50B7B1-5350-4F8D-9ED3-F2CB4AB9ED36}" type="presOf" srcId="{30501B4A-9A98-44CD-BE33-1871835CDB42}" destId="{DD5BDBA9-EF53-4F60-A3B4-AF865D4CDF21}" srcOrd="1" destOrd="0" presId="urn:microsoft.com/office/officeart/2005/8/layout/chart3"/>
    <dgm:cxn modelId="{DAA64AD6-7C45-4C81-967F-728F333DCCC3}" type="presOf" srcId="{51111D3D-8E48-42D0-BDD1-28C12877517A}" destId="{89D18AB4-04B4-4F7B-B2C0-5B9A8AA08F76}" srcOrd="0" destOrd="0" presId="urn:microsoft.com/office/officeart/2005/8/layout/chart3"/>
    <dgm:cxn modelId="{980FAD9E-FF7C-4E1A-AC6B-1DAB9136AA94}" srcId="{3E7F184E-DFFB-4259-BC78-F340801F469D}" destId="{51111D3D-8E48-42D0-BDD1-28C12877517A}" srcOrd="2" destOrd="0" parTransId="{20683490-7559-42C5-B15A-E6B7FF9187E8}" sibTransId="{5F7CFA30-34F3-4B2A-9273-297FA27BDB73}"/>
    <dgm:cxn modelId="{6FB56EFE-95D4-451B-A148-4808F2FAB00B}" srcId="{3E7F184E-DFFB-4259-BC78-F340801F469D}" destId="{024932A2-1816-4643-8CE8-96844EA0ED53}" srcOrd="1" destOrd="0" parTransId="{37588738-6BBE-4600-B96D-5E5100D2C7A6}" sibTransId="{34273CD0-1F61-4A49-831D-F580E8AF2A7A}"/>
    <dgm:cxn modelId="{B31FD678-FD4B-4A23-AED3-F35EE0A00758}" type="presOf" srcId="{3E7F184E-DFFB-4259-BC78-F340801F469D}" destId="{49257D0B-5CFF-46B8-92DA-C023EB1FF5EB}" srcOrd="0" destOrd="0" presId="urn:microsoft.com/office/officeart/2005/8/layout/chart3"/>
    <dgm:cxn modelId="{A76CFCC0-19FA-46E2-A6B1-9E4F8730CF25}" type="presOf" srcId="{024932A2-1816-4643-8CE8-96844EA0ED53}" destId="{D9741970-508F-4960-9F49-E7EA98A75EBE}" srcOrd="0" destOrd="0" presId="urn:microsoft.com/office/officeart/2005/8/layout/chart3"/>
    <dgm:cxn modelId="{758D29B7-E179-419A-A0A5-DEF21803C758}" type="presOf" srcId="{51111D3D-8E48-42D0-BDD1-28C12877517A}" destId="{744AF049-6F87-4BC3-A45A-1A1C77AF2335}" srcOrd="1" destOrd="0" presId="urn:microsoft.com/office/officeart/2005/8/layout/chart3"/>
    <dgm:cxn modelId="{21B8A8F2-83C2-4A09-B3FA-98C329C01556}" type="presOf" srcId="{024932A2-1816-4643-8CE8-96844EA0ED53}" destId="{72402C4F-81D1-4591-9862-3BB841E1BC6D}" srcOrd="1" destOrd="0" presId="urn:microsoft.com/office/officeart/2005/8/layout/chart3"/>
    <dgm:cxn modelId="{3031E7F3-BC42-4D24-942D-4687EDA7BC89}" type="presOf" srcId="{30501B4A-9A98-44CD-BE33-1871835CDB42}" destId="{0335CFDD-D89A-43F7-8C03-AE1A66CB8600}" srcOrd="0" destOrd="0" presId="urn:microsoft.com/office/officeart/2005/8/layout/chart3"/>
    <dgm:cxn modelId="{D4449795-6118-44FD-AF38-686B2CA6C299}" srcId="{3E7F184E-DFFB-4259-BC78-F340801F469D}" destId="{30501B4A-9A98-44CD-BE33-1871835CDB42}" srcOrd="0" destOrd="0" parTransId="{C328D454-32B9-4443-BD2F-7C1FBB155B48}" sibTransId="{B457BE13-51B0-402B-AE43-1F1A4F382759}"/>
    <dgm:cxn modelId="{A54B2321-D438-4821-8534-4E70F431902D}" type="presParOf" srcId="{49257D0B-5CFF-46B8-92DA-C023EB1FF5EB}" destId="{0335CFDD-D89A-43F7-8C03-AE1A66CB8600}" srcOrd="0" destOrd="0" presId="urn:microsoft.com/office/officeart/2005/8/layout/chart3"/>
    <dgm:cxn modelId="{C127E98A-5CDE-414A-B47A-776E0BAB0FD6}" type="presParOf" srcId="{49257D0B-5CFF-46B8-92DA-C023EB1FF5EB}" destId="{DD5BDBA9-EF53-4F60-A3B4-AF865D4CDF21}" srcOrd="1" destOrd="0" presId="urn:microsoft.com/office/officeart/2005/8/layout/chart3"/>
    <dgm:cxn modelId="{FC1B74CC-A761-4192-AFB8-4F5F91C2606A}" type="presParOf" srcId="{49257D0B-5CFF-46B8-92DA-C023EB1FF5EB}" destId="{D9741970-508F-4960-9F49-E7EA98A75EBE}" srcOrd="2" destOrd="0" presId="urn:microsoft.com/office/officeart/2005/8/layout/chart3"/>
    <dgm:cxn modelId="{823C68E9-EF03-4618-9672-9E589A62DD97}" type="presParOf" srcId="{49257D0B-5CFF-46B8-92DA-C023EB1FF5EB}" destId="{72402C4F-81D1-4591-9862-3BB841E1BC6D}" srcOrd="3" destOrd="0" presId="urn:microsoft.com/office/officeart/2005/8/layout/chart3"/>
    <dgm:cxn modelId="{B422D632-C66D-4F83-AB4E-82F9EFFC14DE}" type="presParOf" srcId="{49257D0B-5CFF-46B8-92DA-C023EB1FF5EB}" destId="{89D18AB4-04B4-4F7B-B2C0-5B9A8AA08F76}" srcOrd="4" destOrd="0" presId="urn:microsoft.com/office/officeart/2005/8/layout/chart3"/>
    <dgm:cxn modelId="{4C72C95B-0959-4B70-8F68-9A27BE50B242}" type="presParOf" srcId="{49257D0B-5CFF-46B8-92DA-C023EB1FF5EB}" destId="{744AF049-6F87-4BC3-A45A-1A1C77AF2335}"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3A054BDB-A4F2-43F7-96C2-86D19AC74B73}" type="doc">
      <dgm:prSet loTypeId="urn:microsoft.com/office/officeart/2008/layout/CaptionedPictures" loCatId="picture" qsTypeId="urn:microsoft.com/office/officeart/2005/8/quickstyle/simple1" qsCatId="simple" csTypeId="urn:microsoft.com/office/officeart/2005/8/colors/colorful3" csCatId="colorful" phldr="1"/>
      <dgm:spPr/>
      <dgm:t>
        <a:bodyPr/>
        <a:lstStyle/>
        <a:p>
          <a:endParaRPr lang="es-MX"/>
        </a:p>
      </dgm:t>
    </dgm:pt>
    <dgm:pt modelId="{197C35D7-1C17-4311-A44B-F980B95279FE}">
      <dgm:prSet phldrT="[Texto]"/>
      <dgm:spPr/>
      <dgm:t>
        <a:bodyPr/>
        <a:lstStyle/>
        <a:p>
          <a:r>
            <a:rPr lang="es-MX" smtClean="0"/>
            <a:t>.</a:t>
          </a:r>
          <a:endParaRPr lang="es-MX" dirty="0"/>
        </a:p>
      </dgm:t>
    </dgm:pt>
    <dgm:pt modelId="{E3F71040-E3CD-4EED-892F-401B476AE074}" type="parTrans" cxnId="{9FA5AF74-CE15-4827-942B-B114BC083C74}">
      <dgm:prSet/>
      <dgm:spPr/>
      <dgm:t>
        <a:bodyPr/>
        <a:lstStyle/>
        <a:p>
          <a:endParaRPr lang="es-MX"/>
        </a:p>
      </dgm:t>
    </dgm:pt>
    <dgm:pt modelId="{33FB95AE-DEA0-4AC1-8864-19D4949D4E76}" type="sibTrans" cxnId="{9FA5AF74-CE15-4827-942B-B114BC083C74}">
      <dgm:prSet/>
      <dgm:spPr/>
      <dgm:t>
        <a:bodyPr/>
        <a:lstStyle/>
        <a:p>
          <a:endParaRPr lang="es-MX"/>
        </a:p>
      </dgm:t>
    </dgm:pt>
    <dgm:pt modelId="{B2ACB08F-4F38-49A6-8DF7-4B91F4BCB89E}">
      <dgm:prSet phldrT="[Texto]" custT="1"/>
      <dgm:spPr/>
      <dgm:t>
        <a:bodyPr/>
        <a:lstStyle/>
        <a:p>
          <a:r>
            <a:rPr lang="es-MX" sz="2400" dirty="0" smtClean="0"/>
            <a:t>Asesorando respecto al cumplimiento de obligaciones en la materia</a:t>
          </a:r>
          <a:endParaRPr lang="es-MX" sz="2400" dirty="0"/>
        </a:p>
      </dgm:t>
    </dgm:pt>
    <dgm:pt modelId="{89242000-1477-4738-B143-BB8D8D031EEF}" type="parTrans" cxnId="{817210C4-E3D9-4A3A-8FA2-A4878690B5F3}">
      <dgm:prSet/>
      <dgm:spPr/>
      <dgm:t>
        <a:bodyPr/>
        <a:lstStyle/>
        <a:p>
          <a:endParaRPr lang="es-MX"/>
        </a:p>
      </dgm:t>
    </dgm:pt>
    <dgm:pt modelId="{04E769E8-9312-4EE2-ACE3-BA294806996D}" type="sibTrans" cxnId="{817210C4-E3D9-4A3A-8FA2-A4878690B5F3}">
      <dgm:prSet/>
      <dgm:spPr/>
      <dgm:t>
        <a:bodyPr/>
        <a:lstStyle/>
        <a:p>
          <a:endParaRPr lang="es-MX"/>
        </a:p>
      </dgm:t>
    </dgm:pt>
    <dgm:pt modelId="{0A9018B1-597F-4B40-B7BC-64C254C6147B}">
      <dgm:prSet phldrT="[Texto]"/>
      <dgm:spPr/>
      <dgm:t>
        <a:bodyPr/>
        <a:lstStyle/>
        <a:p>
          <a:r>
            <a:rPr lang="es-MX" smtClean="0"/>
            <a:t>.</a:t>
          </a:r>
          <a:endParaRPr lang="es-MX" dirty="0"/>
        </a:p>
      </dgm:t>
    </dgm:pt>
    <dgm:pt modelId="{DE09E3F7-1E5B-4F0C-A171-906B4964027E}" type="parTrans" cxnId="{5BA1A845-CF6A-48DB-8B98-8D466DA71BF4}">
      <dgm:prSet/>
      <dgm:spPr/>
      <dgm:t>
        <a:bodyPr/>
        <a:lstStyle/>
        <a:p>
          <a:endParaRPr lang="es-MX"/>
        </a:p>
      </dgm:t>
    </dgm:pt>
    <dgm:pt modelId="{0D176C1F-8370-4F82-AA6C-812DE4E2869F}" type="sibTrans" cxnId="{5BA1A845-CF6A-48DB-8B98-8D466DA71BF4}">
      <dgm:prSet/>
      <dgm:spPr/>
      <dgm:t>
        <a:bodyPr/>
        <a:lstStyle/>
        <a:p>
          <a:endParaRPr lang="es-MX"/>
        </a:p>
      </dgm:t>
    </dgm:pt>
    <dgm:pt modelId="{49E4CF36-0AD3-4517-8EEA-999DAD3FBA6F}">
      <dgm:prSet phldrT="[Texto]"/>
      <dgm:spPr/>
      <dgm:t>
        <a:bodyPr/>
        <a:lstStyle/>
        <a:p>
          <a:r>
            <a:rPr lang="es-MX" smtClean="0"/>
            <a:t>.</a:t>
          </a:r>
          <a:endParaRPr lang="es-MX" dirty="0"/>
        </a:p>
      </dgm:t>
    </dgm:pt>
    <dgm:pt modelId="{C8D62A1E-6D94-44DE-9D1E-8E847DA04C89}" type="parTrans" cxnId="{E4B80199-F1FA-4D97-B75F-C28171DD3D9A}">
      <dgm:prSet/>
      <dgm:spPr/>
      <dgm:t>
        <a:bodyPr/>
        <a:lstStyle/>
        <a:p>
          <a:endParaRPr lang="es-MX"/>
        </a:p>
      </dgm:t>
    </dgm:pt>
    <dgm:pt modelId="{3F2FAEE4-8942-4AE0-B67A-32405CCB8C6E}" type="sibTrans" cxnId="{E4B80199-F1FA-4D97-B75F-C28171DD3D9A}">
      <dgm:prSet/>
      <dgm:spPr/>
      <dgm:t>
        <a:bodyPr/>
        <a:lstStyle/>
        <a:p>
          <a:endParaRPr lang="es-MX"/>
        </a:p>
      </dgm:t>
    </dgm:pt>
    <dgm:pt modelId="{C4EA2173-94DB-4C93-B7D2-9BF25564D052}">
      <dgm:prSet phldrT="[Texto]"/>
      <dgm:spPr/>
      <dgm:t>
        <a:bodyPr/>
        <a:lstStyle/>
        <a:p>
          <a:r>
            <a:rPr lang="es-MX" dirty="0" smtClean="0"/>
            <a:t>Elaborando estudios académicos, jurídicos y de investigación que coadyuven a delimitar las obligaciones de cada sujeto obligado</a:t>
          </a:r>
          <a:endParaRPr lang="es-MX" dirty="0"/>
        </a:p>
      </dgm:t>
    </dgm:pt>
    <dgm:pt modelId="{53B454CB-F0DE-44E0-BB40-A44F40CA5388}" type="parTrans" cxnId="{D0602374-5475-461E-A4AD-745F6464D02C}">
      <dgm:prSet/>
      <dgm:spPr/>
      <dgm:t>
        <a:bodyPr/>
        <a:lstStyle/>
        <a:p>
          <a:endParaRPr lang="es-MX"/>
        </a:p>
      </dgm:t>
    </dgm:pt>
    <dgm:pt modelId="{E6E73037-C591-44BB-8657-C4F00AA62D28}" type="sibTrans" cxnId="{D0602374-5475-461E-A4AD-745F6464D02C}">
      <dgm:prSet/>
      <dgm:spPr/>
      <dgm:t>
        <a:bodyPr/>
        <a:lstStyle/>
        <a:p>
          <a:endParaRPr lang="es-MX"/>
        </a:p>
      </dgm:t>
    </dgm:pt>
    <dgm:pt modelId="{4C51B9D3-D096-4261-8729-A4C10EAE72FA}">
      <dgm:prSet phldrT="[Texto]" custT="1"/>
      <dgm:spPr/>
      <dgm:t>
        <a:bodyPr/>
        <a:lstStyle/>
        <a:p>
          <a:r>
            <a:rPr lang="es-MX" sz="2400" dirty="0" smtClean="0"/>
            <a:t>Interpretando en el orden administrativo, la Ley local</a:t>
          </a:r>
          <a:endParaRPr lang="es-MX" sz="2400" dirty="0"/>
        </a:p>
      </dgm:t>
    </dgm:pt>
    <dgm:pt modelId="{492D42D5-6DB5-4668-B56D-99333997A992}" type="sibTrans" cxnId="{0A555C26-C3C1-4C9A-9581-5FB53E1A00E2}">
      <dgm:prSet/>
      <dgm:spPr/>
      <dgm:t>
        <a:bodyPr/>
        <a:lstStyle/>
        <a:p>
          <a:endParaRPr lang="es-MX"/>
        </a:p>
      </dgm:t>
    </dgm:pt>
    <dgm:pt modelId="{746C6575-E959-4474-A41A-1C4350E48064}" type="parTrans" cxnId="{0A555C26-C3C1-4C9A-9581-5FB53E1A00E2}">
      <dgm:prSet/>
      <dgm:spPr/>
      <dgm:t>
        <a:bodyPr/>
        <a:lstStyle/>
        <a:p>
          <a:endParaRPr lang="es-MX"/>
        </a:p>
      </dgm:t>
    </dgm:pt>
    <dgm:pt modelId="{2F91980A-47EE-479E-B5A9-AEE22F3B4455}" type="pres">
      <dgm:prSet presAssocID="{3A054BDB-A4F2-43F7-96C2-86D19AC74B73}" presName="Name0" presStyleCnt="0">
        <dgm:presLayoutVars>
          <dgm:chMax/>
          <dgm:chPref/>
          <dgm:dir/>
        </dgm:presLayoutVars>
      </dgm:prSet>
      <dgm:spPr/>
      <dgm:t>
        <a:bodyPr/>
        <a:lstStyle/>
        <a:p>
          <a:endParaRPr lang="es-MX"/>
        </a:p>
      </dgm:t>
    </dgm:pt>
    <dgm:pt modelId="{CE0DA574-1DFB-4484-BF35-1F09616B88A6}" type="pres">
      <dgm:prSet presAssocID="{197C35D7-1C17-4311-A44B-F980B95279FE}" presName="composite" presStyleCnt="0">
        <dgm:presLayoutVars>
          <dgm:chMax val="1"/>
          <dgm:chPref val="1"/>
        </dgm:presLayoutVars>
      </dgm:prSet>
      <dgm:spPr/>
      <dgm:t>
        <a:bodyPr/>
        <a:lstStyle/>
        <a:p>
          <a:endParaRPr lang="es-MX"/>
        </a:p>
      </dgm:t>
    </dgm:pt>
    <dgm:pt modelId="{78E605B3-CDC2-4F24-B5C1-E9B1F10A458E}" type="pres">
      <dgm:prSet presAssocID="{197C35D7-1C17-4311-A44B-F980B95279FE}" presName="Accent" presStyleLbl="trAlignAcc1" presStyleIdx="0" presStyleCnt="3" custLinFactNeighborX="5203" custLinFactNeighborY="-21632">
        <dgm:presLayoutVars>
          <dgm:chMax val="0"/>
          <dgm:chPref val="0"/>
        </dgm:presLayoutVars>
      </dgm:prSet>
      <dgm:spPr/>
      <dgm:t>
        <a:bodyPr/>
        <a:lstStyle/>
        <a:p>
          <a:endParaRPr lang="es-MX"/>
        </a:p>
      </dgm:t>
    </dgm:pt>
    <dgm:pt modelId="{07F14EAB-123C-44FB-ABDB-08E7AF207F4B}" type="pres">
      <dgm:prSet presAssocID="{197C35D7-1C17-4311-A44B-F980B95279FE}" presName="Image" presStyleLbl="alignImgPlace1" presStyleIdx="0" presStyleCnt="3">
        <dgm:presLayoutVars>
          <dgm:chMax val="0"/>
          <dgm:chPref val="0"/>
        </dgm:presLayoutVars>
      </dgm:prSet>
      <dgm:spPr>
        <a:blipFill rotWithShape="1">
          <a:blip xmlns:r="http://schemas.openxmlformats.org/officeDocument/2006/relationships" r:embed="rId1"/>
          <a:stretch>
            <a:fillRect/>
          </a:stretch>
        </a:blipFill>
      </dgm:spPr>
      <dgm:t>
        <a:bodyPr/>
        <a:lstStyle/>
        <a:p>
          <a:endParaRPr lang="es-MX"/>
        </a:p>
      </dgm:t>
    </dgm:pt>
    <dgm:pt modelId="{2D226140-66C9-476A-ACEE-90FA583C19FF}" type="pres">
      <dgm:prSet presAssocID="{197C35D7-1C17-4311-A44B-F980B95279FE}" presName="ChildComposite" presStyleCnt="0"/>
      <dgm:spPr/>
      <dgm:t>
        <a:bodyPr/>
        <a:lstStyle/>
        <a:p>
          <a:endParaRPr lang="es-MX"/>
        </a:p>
      </dgm:t>
    </dgm:pt>
    <dgm:pt modelId="{8DB19362-A0C5-41A4-A9B9-BC7DA4B6DD21}" type="pres">
      <dgm:prSet presAssocID="{197C35D7-1C17-4311-A44B-F980B95279FE}" presName="Child" presStyleLbl="node1" presStyleIdx="0" presStyleCnt="3" custScaleY="365704" custLinFactNeighborX="3202" custLinFactNeighborY="13193">
        <dgm:presLayoutVars>
          <dgm:chMax val="0"/>
          <dgm:chPref val="0"/>
          <dgm:bulletEnabled val="1"/>
        </dgm:presLayoutVars>
      </dgm:prSet>
      <dgm:spPr/>
      <dgm:t>
        <a:bodyPr/>
        <a:lstStyle/>
        <a:p>
          <a:endParaRPr lang="es-MX"/>
        </a:p>
      </dgm:t>
    </dgm:pt>
    <dgm:pt modelId="{BA9DF8C3-7F4F-4AB4-A951-36F9348ADD0E}" type="pres">
      <dgm:prSet presAssocID="{197C35D7-1C17-4311-A44B-F980B95279FE}" presName="Parent" presStyleLbl="revTx" presStyleIdx="0" presStyleCnt="3">
        <dgm:presLayoutVars>
          <dgm:chMax val="1"/>
          <dgm:chPref val="0"/>
          <dgm:bulletEnabled val="1"/>
        </dgm:presLayoutVars>
      </dgm:prSet>
      <dgm:spPr/>
      <dgm:t>
        <a:bodyPr/>
        <a:lstStyle/>
        <a:p>
          <a:endParaRPr lang="es-MX"/>
        </a:p>
      </dgm:t>
    </dgm:pt>
    <dgm:pt modelId="{9574266A-2972-4E4E-883A-B1EB76290FC6}" type="pres">
      <dgm:prSet presAssocID="{33FB95AE-DEA0-4AC1-8864-19D4949D4E76}" presName="sibTrans" presStyleCnt="0"/>
      <dgm:spPr/>
      <dgm:t>
        <a:bodyPr/>
        <a:lstStyle/>
        <a:p>
          <a:endParaRPr lang="es-MX"/>
        </a:p>
      </dgm:t>
    </dgm:pt>
    <dgm:pt modelId="{D8E7A68B-DF62-42C9-B0CE-AD8C5440B758}" type="pres">
      <dgm:prSet presAssocID="{0A9018B1-597F-4B40-B7BC-64C254C6147B}" presName="composite" presStyleCnt="0">
        <dgm:presLayoutVars>
          <dgm:chMax val="1"/>
          <dgm:chPref val="1"/>
        </dgm:presLayoutVars>
      </dgm:prSet>
      <dgm:spPr/>
      <dgm:t>
        <a:bodyPr/>
        <a:lstStyle/>
        <a:p>
          <a:endParaRPr lang="es-MX"/>
        </a:p>
      </dgm:t>
    </dgm:pt>
    <dgm:pt modelId="{EBFC0F14-E6AF-4B84-8822-69A7E0181ADE}" type="pres">
      <dgm:prSet presAssocID="{0A9018B1-597F-4B40-B7BC-64C254C6147B}" presName="Accent" presStyleLbl="trAlignAcc1" presStyleIdx="1" presStyleCnt="3" custLinFactNeighborX="-1137" custLinFactNeighborY="-42838">
        <dgm:presLayoutVars>
          <dgm:chMax val="0"/>
          <dgm:chPref val="0"/>
        </dgm:presLayoutVars>
      </dgm:prSet>
      <dgm:spPr/>
      <dgm:t>
        <a:bodyPr/>
        <a:lstStyle/>
        <a:p>
          <a:endParaRPr lang="es-MX"/>
        </a:p>
      </dgm:t>
    </dgm:pt>
    <dgm:pt modelId="{5B5054B9-49E3-4127-80BA-783B16E40489}" type="pres">
      <dgm:prSet presAssocID="{0A9018B1-597F-4B40-B7BC-64C254C6147B}" presName="Image" presStyleLbl="alignImgPlace1" presStyleIdx="1" presStyleCnt="3" custLinFactNeighborX="-676" custLinFactNeighborY="-43141">
        <dgm:presLayoutVars>
          <dgm:chMax val="0"/>
          <dgm:chPref val="0"/>
        </dgm:presLayoutVars>
      </dgm:prSet>
      <dgm:spPr>
        <a:blipFill rotWithShape="1">
          <a:blip xmlns:r="http://schemas.openxmlformats.org/officeDocument/2006/relationships" r:embed="rId2"/>
          <a:stretch>
            <a:fillRect/>
          </a:stretch>
        </a:blipFill>
      </dgm:spPr>
      <dgm:t>
        <a:bodyPr/>
        <a:lstStyle/>
        <a:p>
          <a:endParaRPr lang="es-MX"/>
        </a:p>
      </dgm:t>
    </dgm:pt>
    <dgm:pt modelId="{DE65931F-0867-4605-A63A-1B5C2991DB10}" type="pres">
      <dgm:prSet presAssocID="{0A9018B1-597F-4B40-B7BC-64C254C6147B}" presName="ChildComposite" presStyleCnt="0"/>
      <dgm:spPr/>
      <dgm:t>
        <a:bodyPr/>
        <a:lstStyle/>
        <a:p>
          <a:endParaRPr lang="es-MX"/>
        </a:p>
      </dgm:t>
    </dgm:pt>
    <dgm:pt modelId="{D791F2DF-7CB3-4E2E-8466-80EB37F31A7C}" type="pres">
      <dgm:prSet presAssocID="{0A9018B1-597F-4B40-B7BC-64C254C6147B}" presName="Child" presStyleLbl="node1" presStyleIdx="1" presStyleCnt="3" custScaleY="387673" custLinFactY="62817" custLinFactNeighborX="-3884" custLinFactNeighborY="100000">
        <dgm:presLayoutVars>
          <dgm:chMax val="0"/>
          <dgm:chPref val="0"/>
          <dgm:bulletEnabled val="1"/>
        </dgm:presLayoutVars>
      </dgm:prSet>
      <dgm:spPr/>
      <dgm:t>
        <a:bodyPr/>
        <a:lstStyle/>
        <a:p>
          <a:endParaRPr lang="es-MX"/>
        </a:p>
      </dgm:t>
    </dgm:pt>
    <dgm:pt modelId="{F7F7114B-3E75-4610-A16B-829EFC5E12B7}" type="pres">
      <dgm:prSet presAssocID="{0A9018B1-597F-4B40-B7BC-64C254C6147B}" presName="Parent" presStyleLbl="revTx" presStyleIdx="1" presStyleCnt="3" custLinFactY="-100000" custLinFactNeighborX="-676" custLinFactNeighborY="-124843">
        <dgm:presLayoutVars>
          <dgm:chMax val="1"/>
          <dgm:chPref val="0"/>
          <dgm:bulletEnabled val="1"/>
        </dgm:presLayoutVars>
      </dgm:prSet>
      <dgm:spPr/>
      <dgm:t>
        <a:bodyPr/>
        <a:lstStyle/>
        <a:p>
          <a:endParaRPr lang="es-MX"/>
        </a:p>
      </dgm:t>
    </dgm:pt>
    <dgm:pt modelId="{BDAC6422-DB68-4284-B318-8919D5376C45}" type="pres">
      <dgm:prSet presAssocID="{0D176C1F-8370-4F82-AA6C-812DE4E2869F}" presName="sibTrans" presStyleCnt="0"/>
      <dgm:spPr/>
      <dgm:t>
        <a:bodyPr/>
        <a:lstStyle/>
        <a:p>
          <a:endParaRPr lang="es-MX"/>
        </a:p>
      </dgm:t>
    </dgm:pt>
    <dgm:pt modelId="{ADBC340E-E568-4013-816D-E01EE954C486}" type="pres">
      <dgm:prSet presAssocID="{49E4CF36-0AD3-4517-8EEA-999DAD3FBA6F}" presName="composite" presStyleCnt="0">
        <dgm:presLayoutVars>
          <dgm:chMax val="1"/>
          <dgm:chPref val="1"/>
        </dgm:presLayoutVars>
      </dgm:prSet>
      <dgm:spPr/>
      <dgm:t>
        <a:bodyPr/>
        <a:lstStyle/>
        <a:p>
          <a:endParaRPr lang="es-MX"/>
        </a:p>
      </dgm:t>
    </dgm:pt>
    <dgm:pt modelId="{06F993B3-EB23-4283-91F3-8AF761DE9131}" type="pres">
      <dgm:prSet presAssocID="{49E4CF36-0AD3-4517-8EEA-999DAD3FBA6F}" presName="Accent" presStyleLbl="trAlignAcc1" presStyleIdx="2" presStyleCnt="3" custLinFactNeighborX="-2458" custLinFactNeighborY="-31899">
        <dgm:presLayoutVars>
          <dgm:chMax val="0"/>
          <dgm:chPref val="0"/>
        </dgm:presLayoutVars>
      </dgm:prSet>
      <dgm:spPr/>
      <dgm:t>
        <a:bodyPr/>
        <a:lstStyle/>
        <a:p>
          <a:endParaRPr lang="es-MX"/>
        </a:p>
      </dgm:t>
    </dgm:pt>
    <dgm:pt modelId="{36BA07E5-7AE1-4D1E-81A4-3127FFA9EC23}" type="pres">
      <dgm:prSet presAssocID="{49E4CF36-0AD3-4517-8EEA-999DAD3FBA6F}" presName="Image" presStyleLbl="alignImgPlace1" presStyleIdx="2" presStyleCnt="3" custLinFactNeighborX="-2907" custLinFactNeighborY="-54247">
        <dgm:presLayoutVars>
          <dgm:chMax val="0"/>
          <dgm:chPref val="0"/>
        </dgm:presLayoutVars>
      </dgm:prSet>
      <dgm:spPr>
        <a:blipFill rotWithShape="1">
          <a:blip xmlns:r="http://schemas.openxmlformats.org/officeDocument/2006/relationships" r:embed="rId3"/>
          <a:stretch>
            <a:fillRect/>
          </a:stretch>
        </a:blipFill>
      </dgm:spPr>
      <dgm:t>
        <a:bodyPr/>
        <a:lstStyle/>
        <a:p>
          <a:endParaRPr lang="es-MX"/>
        </a:p>
      </dgm:t>
    </dgm:pt>
    <dgm:pt modelId="{5F4068AC-3931-4FE3-9401-AED0EA550288}" type="pres">
      <dgm:prSet presAssocID="{49E4CF36-0AD3-4517-8EEA-999DAD3FBA6F}" presName="ChildComposite" presStyleCnt="0"/>
      <dgm:spPr/>
      <dgm:t>
        <a:bodyPr/>
        <a:lstStyle/>
        <a:p>
          <a:endParaRPr lang="es-MX"/>
        </a:p>
      </dgm:t>
    </dgm:pt>
    <dgm:pt modelId="{506FF51C-6043-4FCD-9A55-D14DDC97DAED}" type="pres">
      <dgm:prSet presAssocID="{49E4CF36-0AD3-4517-8EEA-999DAD3FBA6F}" presName="Child" presStyleLbl="node1" presStyleIdx="2" presStyleCnt="3" custScaleY="360280" custLinFactNeighborX="-2907" custLinFactNeighborY="-98868">
        <dgm:presLayoutVars>
          <dgm:chMax val="0"/>
          <dgm:chPref val="0"/>
          <dgm:bulletEnabled val="1"/>
        </dgm:presLayoutVars>
      </dgm:prSet>
      <dgm:spPr/>
      <dgm:t>
        <a:bodyPr/>
        <a:lstStyle/>
        <a:p>
          <a:endParaRPr lang="es-MX"/>
        </a:p>
      </dgm:t>
    </dgm:pt>
    <dgm:pt modelId="{9320A97D-B069-41DB-9029-286CC32E3ED5}" type="pres">
      <dgm:prSet presAssocID="{49E4CF36-0AD3-4517-8EEA-999DAD3FBA6F}" presName="Parent" presStyleLbl="revTx" presStyleIdx="2" presStyleCnt="3">
        <dgm:presLayoutVars>
          <dgm:chMax val="1"/>
          <dgm:chPref val="0"/>
          <dgm:bulletEnabled val="1"/>
        </dgm:presLayoutVars>
      </dgm:prSet>
      <dgm:spPr/>
      <dgm:t>
        <a:bodyPr/>
        <a:lstStyle/>
        <a:p>
          <a:endParaRPr lang="es-MX"/>
        </a:p>
      </dgm:t>
    </dgm:pt>
  </dgm:ptLst>
  <dgm:cxnLst>
    <dgm:cxn modelId="{E4B80199-F1FA-4D97-B75F-C28171DD3D9A}" srcId="{3A054BDB-A4F2-43F7-96C2-86D19AC74B73}" destId="{49E4CF36-0AD3-4517-8EEA-999DAD3FBA6F}" srcOrd="2" destOrd="0" parTransId="{C8D62A1E-6D94-44DE-9D1E-8E847DA04C89}" sibTransId="{3F2FAEE4-8942-4AE0-B67A-32405CCB8C6E}"/>
    <dgm:cxn modelId="{D0602374-5475-461E-A4AD-745F6464D02C}" srcId="{49E4CF36-0AD3-4517-8EEA-999DAD3FBA6F}" destId="{C4EA2173-94DB-4C93-B7D2-9BF25564D052}" srcOrd="0" destOrd="0" parTransId="{53B454CB-F0DE-44E0-BB40-A44F40CA5388}" sibTransId="{E6E73037-C591-44BB-8657-C4F00AA62D28}"/>
    <dgm:cxn modelId="{B03B8E32-6733-451D-973A-339637DF51ED}" type="presOf" srcId="{197C35D7-1C17-4311-A44B-F980B95279FE}" destId="{BA9DF8C3-7F4F-4AB4-A951-36F9348ADD0E}" srcOrd="0" destOrd="0" presId="urn:microsoft.com/office/officeart/2008/layout/CaptionedPictures"/>
    <dgm:cxn modelId="{9FA5AF74-CE15-4827-942B-B114BC083C74}" srcId="{3A054BDB-A4F2-43F7-96C2-86D19AC74B73}" destId="{197C35D7-1C17-4311-A44B-F980B95279FE}" srcOrd="0" destOrd="0" parTransId="{E3F71040-E3CD-4EED-892F-401B476AE074}" sibTransId="{33FB95AE-DEA0-4AC1-8864-19D4949D4E76}"/>
    <dgm:cxn modelId="{963E3C0F-89E5-43F6-926C-F1A6FB16C418}" type="presOf" srcId="{3A054BDB-A4F2-43F7-96C2-86D19AC74B73}" destId="{2F91980A-47EE-479E-B5A9-AEE22F3B4455}" srcOrd="0" destOrd="0" presId="urn:microsoft.com/office/officeart/2008/layout/CaptionedPictures"/>
    <dgm:cxn modelId="{817210C4-E3D9-4A3A-8FA2-A4878690B5F3}" srcId="{197C35D7-1C17-4311-A44B-F980B95279FE}" destId="{B2ACB08F-4F38-49A6-8DF7-4B91F4BCB89E}" srcOrd="0" destOrd="0" parTransId="{89242000-1477-4738-B143-BB8D8D031EEF}" sibTransId="{04E769E8-9312-4EE2-ACE3-BA294806996D}"/>
    <dgm:cxn modelId="{95A6427C-5747-4536-AD6B-2BAA4F5386B2}" type="presOf" srcId="{C4EA2173-94DB-4C93-B7D2-9BF25564D052}" destId="{506FF51C-6043-4FCD-9A55-D14DDC97DAED}" srcOrd="0" destOrd="0" presId="urn:microsoft.com/office/officeart/2008/layout/CaptionedPictures"/>
    <dgm:cxn modelId="{730E564A-AD13-4A2B-9F8C-3D8A593A955D}" type="presOf" srcId="{4C51B9D3-D096-4261-8729-A4C10EAE72FA}" destId="{D791F2DF-7CB3-4E2E-8466-80EB37F31A7C}" srcOrd="0" destOrd="0" presId="urn:microsoft.com/office/officeart/2008/layout/CaptionedPictures"/>
    <dgm:cxn modelId="{0A555C26-C3C1-4C9A-9581-5FB53E1A00E2}" srcId="{0A9018B1-597F-4B40-B7BC-64C254C6147B}" destId="{4C51B9D3-D096-4261-8729-A4C10EAE72FA}" srcOrd="0" destOrd="0" parTransId="{746C6575-E959-4474-A41A-1C4350E48064}" sibTransId="{492D42D5-6DB5-4668-B56D-99333997A992}"/>
    <dgm:cxn modelId="{5BA1A845-CF6A-48DB-8B98-8D466DA71BF4}" srcId="{3A054BDB-A4F2-43F7-96C2-86D19AC74B73}" destId="{0A9018B1-597F-4B40-B7BC-64C254C6147B}" srcOrd="1" destOrd="0" parTransId="{DE09E3F7-1E5B-4F0C-A171-906B4964027E}" sibTransId="{0D176C1F-8370-4F82-AA6C-812DE4E2869F}"/>
    <dgm:cxn modelId="{9DF1E915-14DD-4745-A9E9-14BB51DF17DB}" type="presOf" srcId="{49E4CF36-0AD3-4517-8EEA-999DAD3FBA6F}" destId="{9320A97D-B069-41DB-9029-286CC32E3ED5}" srcOrd="0" destOrd="0" presId="urn:microsoft.com/office/officeart/2008/layout/CaptionedPictures"/>
    <dgm:cxn modelId="{3ADCCB1C-2431-47FF-AD0A-5BD3018EC4DA}" type="presOf" srcId="{B2ACB08F-4F38-49A6-8DF7-4B91F4BCB89E}" destId="{8DB19362-A0C5-41A4-A9B9-BC7DA4B6DD21}" srcOrd="0" destOrd="0" presId="urn:microsoft.com/office/officeart/2008/layout/CaptionedPictures"/>
    <dgm:cxn modelId="{FD80CFA0-51A5-4D19-9AB4-E62C2078DA16}" type="presOf" srcId="{0A9018B1-597F-4B40-B7BC-64C254C6147B}" destId="{F7F7114B-3E75-4610-A16B-829EFC5E12B7}" srcOrd="0" destOrd="0" presId="urn:microsoft.com/office/officeart/2008/layout/CaptionedPictures"/>
    <dgm:cxn modelId="{9BB430E6-AF95-40A0-AF74-6C3B80428B15}" type="presParOf" srcId="{2F91980A-47EE-479E-B5A9-AEE22F3B4455}" destId="{CE0DA574-1DFB-4484-BF35-1F09616B88A6}" srcOrd="0" destOrd="0" presId="urn:microsoft.com/office/officeart/2008/layout/CaptionedPictures"/>
    <dgm:cxn modelId="{2D6C4F13-E1DE-4DBB-8AAC-4C10BB5FCC5D}" type="presParOf" srcId="{CE0DA574-1DFB-4484-BF35-1F09616B88A6}" destId="{78E605B3-CDC2-4F24-B5C1-E9B1F10A458E}" srcOrd="0" destOrd="0" presId="urn:microsoft.com/office/officeart/2008/layout/CaptionedPictures"/>
    <dgm:cxn modelId="{FC0C4B78-CAFA-4277-832A-93AB613DE7D2}" type="presParOf" srcId="{CE0DA574-1DFB-4484-BF35-1F09616B88A6}" destId="{07F14EAB-123C-44FB-ABDB-08E7AF207F4B}" srcOrd="1" destOrd="0" presId="urn:microsoft.com/office/officeart/2008/layout/CaptionedPictures"/>
    <dgm:cxn modelId="{ABEF3322-6197-4C6C-9446-B0F8E7C33AC3}" type="presParOf" srcId="{CE0DA574-1DFB-4484-BF35-1F09616B88A6}" destId="{2D226140-66C9-476A-ACEE-90FA583C19FF}" srcOrd="2" destOrd="0" presId="urn:microsoft.com/office/officeart/2008/layout/CaptionedPictures"/>
    <dgm:cxn modelId="{3B25B83F-2272-4D81-B458-CA4C69ED2263}" type="presParOf" srcId="{2D226140-66C9-476A-ACEE-90FA583C19FF}" destId="{8DB19362-A0C5-41A4-A9B9-BC7DA4B6DD21}" srcOrd="0" destOrd="0" presId="urn:microsoft.com/office/officeart/2008/layout/CaptionedPictures"/>
    <dgm:cxn modelId="{C143EEA6-5BFF-4526-BE0E-CCDF9DC28299}" type="presParOf" srcId="{2D226140-66C9-476A-ACEE-90FA583C19FF}" destId="{BA9DF8C3-7F4F-4AB4-A951-36F9348ADD0E}" srcOrd="1" destOrd="0" presId="urn:microsoft.com/office/officeart/2008/layout/CaptionedPictures"/>
    <dgm:cxn modelId="{95A81678-6631-4B2C-98CC-27942A5DBDDA}" type="presParOf" srcId="{2F91980A-47EE-479E-B5A9-AEE22F3B4455}" destId="{9574266A-2972-4E4E-883A-B1EB76290FC6}" srcOrd="1" destOrd="0" presId="urn:microsoft.com/office/officeart/2008/layout/CaptionedPictures"/>
    <dgm:cxn modelId="{79031869-7180-487D-A131-0A1397771D38}" type="presParOf" srcId="{2F91980A-47EE-479E-B5A9-AEE22F3B4455}" destId="{D8E7A68B-DF62-42C9-B0CE-AD8C5440B758}" srcOrd="2" destOrd="0" presId="urn:microsoft.com/office/officeart/2008/layout/CaptionedPictures"/>
    <dgm:cxn modelId="{A7AE115E-9B7F-4332-B54C-DC579CB9B3C5}" type="presParOf" srcId="{D8E7A68B-DF62-42C9-B0CE-AD8C5440B758}" destId="{EBFC0F14-E6AF-4B84-8822-69A7E0181ADE}" srcOrd="0" destOrd="0" presId="urn:microsoft.com/office/officeart/2008/layout/CaptionedPictures"/>
    <dgm:cxn modelId="{286E3D89-73C5-4CF4-8213-C7440371E514}" type="presParOf" srcId="{D8E7A68B-DF62-42C9-B0CE-AD8C5440B758}" destId="{5B5054B9-49E3-4127-80BA-783B16E40489}" srcOrd="1" destOrd="0" presId="urn:microsoft.com/office/officeart/2008/layout/CaptionedPictures"/>
    <dgm:cxn modelId="{5202B403-1BF2-4B63-ADBB-457870B0095D}" type="presParOf" srcId="{D8E7A68B-DF62-42C9-B0CE-AD8C5440B758}" destId="{DE65931F-0867-4605-A63A-1B5C2991DB10}" srcOrd="2" destOrd="0" presId="urn:microsoft.com/office/officeart/2008/layout/CaptionedPictures"/>
    <dgm:cxn modelId="{8BC1D77A-2BE5-4BEB-908E-4F67CEBE1C19}" type="presParOf" srcId="{DE65931F-0867-4605-A63A-1B5C2991DB10}" destId="{D791F2DF-7CB3-4E2E-8466-80EB37F31A7C}" srcOrd="0" destOrd="0" presId="urn:microsoft.com/office/officeart/2008/layout/CaptionedPictures"/>
    <dgm:cxn modelId="{5553E8DB-6C41-47FF-A1C4-306A7E498F0E}" type="presParOf" srcId="{DE65931F-0867-4605-A63A-1B5C2991DB10}" destId="{F7F7114B-3E75-4610-A16B-829EFC5E12B7}" srcOrd="1" destOrd="0" presId="urn:microsoft.com/office/officeart/2008/layout/CaptionedPictures"/>
    <dgm:cxn modelId="{57114652-CA89-46DB-9930-100FF483CA3F}" type="presParOf" srcId="{2F91980A-47EE-479E-B5A9-AEE22F3B4455}" destId="{BDAC6422-DB68-4284-B318-8919D5376C45}" srcOrd="3" destOrd="0" presId="urn:microsoft.com/office/officeart/2008/layout/CaptionedPictures"/>
    <dgm:cxn modelId="{6EBE7601-AA4C-4B4C-A477-A08798C6BAF6}" type="presParOf" srcId="{2F91980A-47EE-479E-B5A9-AEE22F3B4455}" destId="{ADBC340E-E568-4013-816D-E01EE954C486}" srcOrd="4" destOrd="0" presId="urn:microsoft.com/office/officeart/2008/layout/CaptionedPictures"/>
    <dgm:cxn modelId="{72705877-C5F7-4800-A0EE-D972C7DA4E58}" type="presParOf" srcId="{ADBC340E-E568-4013-816D-E01EE954C486}" destId="{06F993B3-EB23-4283-91F3-8AF761DE9131}" srcOrd="0" destOrd="0" presId="urn:microsoft.com/office/officeart/2008/layout/CaptionedPictures"/>
    <dgm:cxn modelId="{18224510-29E2-4105-9C23-7E9A60849499}" type="presParOf" srcId="{ADBC340E-E568-4013-816D-E01EE954C486}" destId="{36BA07E5-7AE1-4D1E-81A4-3127FFA9EC23}" srcOrd="1" destOrd="0" presId="urn:microsoft.com/office/officeart/2008/layout/CaptionedPictures"/>
    <dgm:cxn modelId="{C658D506-330A-4E67-9CA2-2BB00D121D69}" type="presParOf" srcId="{ADBC340E-E568-4013-816D-E01EE954C486}" destId="{5F4068AC-3931-4FE3-9401-AED0EA550288}" srcOrd="2" destOrd="0" presId="urn:microsoft.com/office/officeart/2008/layout/CaptionedPictures"/>
    <dgm:cxn modelId="{FD8D49F0-BB3B-4633-A4E6-3C8B20D6FD47}" type="presParOf" srcId="{5F4068AC-3931-4FE3-9401-AED0EA550288}" destId="{506FF51C-6043-4FCD-9A55-D14DDC97DAED}" srcOrd="0" destOrd="0" presId="urn:microsoft.com/office/officeart/2008/layout/CaptionedPictures"/>
    <dgm:cxn modelId="{9B8E567D-7167-40A6-B54C-BB6D5FB46A54}" type="presParOf" srcId="{5F4068AC-3931-4FE3-9401-AED0EA550288}" destId="{9320A97D-B069-41DB-9029-286CC32E3ED5}"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F5A676-B412-4CA7-ADE7-71AA3A783DAA}" type="doc">
      <dgm:prSet loTypeId="urn:microsoft.com/office/officeart/2005/8/layout/hierarchy6" loCatId="hierarchy" qsTypeId="urn:microsoft.com/office/officeart/2005/8/quickstyle/3d2" qsCatId="3D" csTypeId="urn:microsoft.com/office/officeart/2005/8/colors/accent2_1" csCatId="accent2" phldr="1"/>
      <dgm:spPr/>
      <dgm:t>
        <a:bodyPr/>
        <a:lstStyle/>
        <a:p>
          <a:endParaRPr lang="es-MX"/>
        </a:p>
      </dgm:t>
    </dgm:pt>
    <dgm:pt modelId="{0524356D-C95B-4474-8968-73F6BA1B1240}">
      <dgm:prSet phldrT="[Texto]" custT="1"/>
      <dgm:spPr/>
      <dgm:t>
        <a:bodyPr/>
        <a:lstStyle/>
        <a:p>
          <a:r>
            <a:rPr lang="es-MX" sz="2400" b="1" dirty="0" smtClean="0"/>
            <a:t>Rendición de cuentas</a:t>
          </a:r>
          <a:endParaRPr lang="es-MX" sz="2400" b="1" dirty="0"/>
        </a:p>
      </dgm:t>
    </dgm:pt>
    <dgm:pt modelId="{8230F729-4797-485D-BB8F-74BF83FB75AD}" type="parTrans" cxnId="{96706249-F9C7-46A2-8D2A-0A6FC7C46F5F}">
      <dgm:prSet/>
      <dgm:spPr/>
      <dgm:t>
        <a:bodyPr/>
        <a:lstStyle/>
        <a:p>
          <a:endParaRPr lang="es-MX"/>
        </a:p>
      </dgm:t>
    </dgm:pt>
    <dgm:pt modelId="{E4AB9025-960E-4517-A197-0C9F904F63DA}" type="sibTrans" cxnId="{96706249-F9C7-46A2-8D2A-0A6FC7C46F5F}">
      <dgm:prSet/>
      <dgm:spPr/>
      <dgm:t>
        <a:bodyPr/>
        <a:lstStyle/>
        <a:p>
          <a:endParaRPr lang="es-MX"/>
        </a:p>
      </dgm:t>
    </dgm:pt>
    <dgm:pt modelId="{E2EBAB01-ED4B-4194-806B-E75A8C356F6E}" type="asst">
      <dgm:prSet phldrT="[Texto]"/>
      <dgm:spPr/>
      <dgm:t>
        <a:bodyPr/>
        <a:lstStyle/>
        <a:p>
          <a:r>
            <a:rPr lang="es-MX" b="1" dirty="0" smtClean="0"/>
            <a:t>Transparencia</a:t>
          </a:r>
          <a:endParaRPr lang="es-MX" b="1" dirty="0"/>
        </a:p>
      </dgm:t>
    </dgm:pt>
    <dgm:pt modelId="{6B6773DC-A9EE-4CFC-9F2A-910D839FCF1E}" type="parTrans" cxnId="{739C0899-03ED-4981-B2B8-ACA93346E8A4}">
      <dgm:prSet/>
      <dgm:spPr/>
      <dgm:t>
        <a:bodyPr/>
        <a:lstStyle/>
        <a:p>
          <a:endParaRPr lang="es-MX"/>
        </a:p>
      </dgm:t>
    </dgm:pt>
    <dgm:pt modelId="{634FD160-0734-4001-A5D4-8483D2096DE5}" type="sibTrans" cxnId="{739C0899-03ED-4981-B2B8-ACA93346E8A4}">
      <dgm:prSet/>
      <dgm:spPr/>
      <dgm:t>
        <a:bodyPr/>
        <a:lstStyle/>
        <a:p>
          <a:endParaRPr lang="es-MX"/>
        </a:p>
      </dgm:t>
    </dgm:pt>
    <dgm:pt modelId="{44873F03-EF83-4A65-88F6-D069FE9D1833}" type="asst">
      <dgm:prSet phldrT="[Texto]"/>
      <dgm:spPr/>
      <dgm:t>
        <a:bodyPr/>
        <a:lstStyle/>
        <a:p>
          <a:r>
            <a:rPr lang="es-MX" b="1" dirty="0" smtClean="0"/>
            <a:t>Sanciones  </a:t>
          </a:r>
          <a:endParaRPr lang="es-MX" b="1" dirty="0"/>
        </a:p>
      </dgm:t>
    </dgm:pt>
    <dgm:pt modelId="{428466B3-04A0-4311-B77F-C8BD924B24BD}" type="parTrans" cxnId="{78BE8D03-E634-4189-B12B-8D6DEEA1B183}">
      <dgm:prSet/>
      <dgm:spPr/>
      <dgm:t>
        <a:bodyPr/>
        <a:lstStyle/>
        <a:p>
          <a:endParaRPr lang="es-MX"/>
        </a:p>
      </dgm:t>
    </dgm:pt>
    <dgm:pt modelId="{05CA1D48-0278-4AFD-8DF8-9D0CC039D074}" type="sibTrans" cxnId="{78BE8D03-E634-4189-B12B-8D6DEEA1B183}">
      <dgm:prSet/>
      <dgm:spPr/>
      <dgm:t>
        <a:bodyPr/>
        <a:lstStyle/>
        <a:p>
          <a:endParaRPr lang="es-MX"/>
        </a:p>
      </dgm:t>
    </dgm:pt>
    <dgm:pt modelId="{0C109D38-ABEB-4E2F-87AD-955E3BBDD41C}" type="asst">
      <dgm:prSet phldrT="[Texto]"/>
      <dgm:spPr/>
      <dgm:t>
        <a:bodyPr/>
        <a:lstStyle/>
        <a:p>
          <a:r>
            <a:rPr lang="es-MX" b="1" dirty="0" smtClean="0"/>
            <a:t>Información</a:t>
          </a:r>
          <a:endParaRPr lang="es-MX" b="1" dirty="0"/>
        </a:p>
      </dgm:t>
    </dgm:pt>
    <dgm:pt modelId="{D33D09CF-C49C-46A3-A7DE-61AB4A8D615A}" type="parTrans" cxnId="{274D6574-1EE1-4F4E-A50C-0E986C3B7EAE}">
      <dgm:prSet/>
      <dgm:spPr/>
      <dgm:t>
        <a:bodyPr/>
        <a:lstStyle/>
        <a:p>
          <a:endParaRPr lang="es-MX"/>
        </a:p>
      </dgm:t>
    </dgm:pt>
    <dgm:pt modelId="{C4C78E1B-AB22-4733-BBDB-BF8DE72A9CD1}" type="sibTrans" cxnId="{274D6574-1EE1-4F4E-A50C-0E986C3B7EAE}">
      <dgm:prSet/>
      <dgm:spPr/>
      <dgm:t>
        <a:bodyPr/>
        <a:lstStyle/>
        <a:p>
          <a:endParaRPr lang="es-MX"/>
        </a:p>
      </dgm:t>
    </dgm:pt>
    <dgm:pt modelId="{993588A9-3EB3-4CF2-B064-8866E84CD27A}" type="asst">
      <dgm:prSet phldrT="[Texto]"/>
      <dgm:spPr/>
      <dgm:t>
        <a:bodyPr/>
        <a:lstStyle/>
        <a:p>
          <a:r>
            <a:rPr lang="es-MX" b="1" dirty="0" smtClean="0"/>
            <a:t>Justificación</a:t>
          </a:r>
          <a:endParaRPr lang="es-MX" b="1" dirty="0"/>
        </a:p>
      </dgm:t>
    </dgm:pt>
    <dgm:pt modelId="{E8AE89D1-0EBC-403A-859F-0FE956B6D4EC}" type="parTrans" cxnId="{843D61D1-58EF-4D6C-985E-14BAC58BC938}">
      <dgm:prSet/>
      <dgm:spPr/>
      <dgm:t>
        <a:bodyPr/>
        <a:lstStyle/>
        <a:p>
          <a:endParaRPr lang="es-MX"/>
        </a:p>
      </dgm:t>
    </dgm:pt>
    <dgm:pt modelId="{F3D7AFD4-7A14-471C-994D-7929432B09C9}" type="sibTrans" cxnId="{843D61D1-58EF-4D6C-985E-14BAC58BC938}">
      <dgm:prSet/>
      <dgm:spPr/>
      <dgm:t>
        <a:bodyPr/>
        <a:lstStyle/>
        <a:p>
          <a:endParaRPr lang="es-MX"/>
        </a:p>
      </dgm:t>
    </dgm:pt>
    <dgm:pt modelId="{DA2CA615-3D0C-4899-AD1F-0C81896831A4}" type="pres">
      <dgm:prSet presAssocID="{8CF5A676-B412-4CA7-ADE7-71AA3A783DAA}" presName="mainComposite" presStyleCnt="0">
        <dgm:presLayoutVars>
          <dgm:chPref val="1"/>
          <dgm:dir/>
          <dgm:animOne val="branch"/>
          <dgm:animLvl val="lvl"/>
          <dgm:resizeHandles val="exact"/>
        </dgm:presLayoutVars>
      </dgm:prSet>
      <dgm:spPr/>
      <dgm:t>
        <a:bodyPr/>
        <a:lstStyle/>
        <a:p>
          <a:endParaRPr lang="es-MX"/>
        </a:p>
      </dgm:t>
    </dgm:pt>
    <dgm:pt modelId="{39CCF6DC-796A-41C3-B2A9-FE97030968BC}" type="pres">
      <dgm:prSet presAssocID="{8CF5A676-B412-4CA7-ADE7-71AA3A783DAA}" presName="hierFlow" presStyleCnt="0"/>
      <dgm:spPr/>
      <dgm:t>
        <a:bodyPr/>
        <a:lstStyle/>
        <a:p>
          <a:endParaRPr lang="es-MX"/>
        </a:p>
      </dgm:t>
    </dgm:pt>
    <dgm:pt modelId="{DB5F7B2F-C036-47B2-B64F-8C991CA3A9A1}" type="pres">
      <dgm:prSet presAssocID="{8CF5A676-B412-4CA7-ADE7-71AA3A783DAA}" presName="hierChild1" presStyleCnt="0">
        <dgm:presLayoutVars>
          <dgm:chPref val="1"/>
          <dgm:animOne val="branch"/>
          <dgm:animLvl val="lvl"/>
        </dgm:presLayoutVars>
      </dgm:prSet>
      <dgm:spPr/>
      <dgm:t>
        <a:bodyPr/>
        <a:lstStyle/>
        <a:p>
          <a:endParaRPr lang="es-MX"/>
        </a:p>
      </dgm:t>
    </dgm:pt>
    <dgm:pt modelId="{A339EB34-70FE-4EB7-93A2-C1F3DA9A36FE}" type="pres">
      <dgm:prSet presAssocID="{0524356D-C95B-4474-8968-73F6BA1B1240}" presName="Name14" presStyleCnt="0"/>
      <dgm:spPr/>
      <dgm:t>
        <a:bodyPr/>
        <a:lstStyle/>
        <a:p>
          <a:endParaRPr lang="es-MX"/>
        </a:p>
      </dgm:t>
    </dgm:pt>
    <dgm:pt modelId="{6F0B7915-651E-4615-871B-916AE3030CD8}" type="pres">
      <dgm:prSet presAssocID="{0524356D-C95B-4474-8968-73F6BA1B1240}" presName="level1Shape" presStyleLbl="node0" presStyleIdx="0" presStyleCnt="1">
        <dgm:presLayoutVars>
          <dgm:chPref val="3"/>
        </dgm:presLayoutVars>
      </dgm:prSet>
      <dgm:spPr/>
      <dgm:t>
        <a:bodyPr/>
        <a:lstStyle/>
        <a:p>
          <a:endParaRPr lang="es-MX"/>
        </a:p>
      </dgm:t>
    </dgm:pt>
    <dgm:pt modelId="{A08CBDAF-66C2-46DC-9AA3-6FB8B865F97B}" type="pres">
      <dgm:prSet presAssocID="{0524356D-C95B-4474-8968-73F6BA1B1240}" presName="hierChild2" presStyleCnt="0"/>
      <dgm:spPr/>
      <dgm:t>
        <a:bodyPr/>
        <a:lstStyle/>
        <a:p>
          <a:endParaRPr lang="es-MX"/>
        </a:p>
      </dgm:t>
    </dgm:pt>
    <dgm:pt modelId="{8BDD3166-79C0-4085-87E1-6B396BEED6BF}" type="pres">
      <dgm:prSet presAssocID="{6B6773DC-A9EE-4CFC-9F2A-910D839FCF1E}" presName="Name19" presStyleLbl="parChTrans1D2" presStyleIdx="0" presStyleCnt="2"/>
      <dgm:spPr/>
      <dgm:t>
        <a:bodyPr/>
        <a:lstStyle/>
        <a:p>
          <a:endParaRPr lang="es-MX"/>
        </a:p>
      </dgm:t>
    </dgm:pt>
    <dgm:pt modelId="{682D08EB-965C-48E0-85A4-D59C9F60DFC6}" type="pres">
      <dgm:prSet presAssocID="{E2EBAB01-ED4B-4194-806B-E75A8C356F6E}" presName="Name21" presStyleCnt="0"/>
      <dgm:spPr/>
      <dgm:t>
        <a:bodyPr/>
        <a:lstStyle/>
        <a:p>
          <a:endParaRPr lang="es-MX"/>
        </a:p>
      </dgm:t>
    </dgm:pt>
    <dgm:pt modelId="{0FAAB0F8-9996-41B8-A888-27E7DE47D4D4}" type="pres">
      <dgm:prSet presAssocID="{E2EBAB01-ED4B-4194-806B-E75A8C356F6E}" presName="level2Shape" presStyleLbl="asst1" presStyleIdx="0" presStyleCnt="4"/>
      <dgm:spPr/>
      <dgm:t>
        <a:bodyPr/>
        <a:lstStyle/>
        <a:p>
          <a:endParaRPr lang="es-MX"/>
        </a:p>
      </dgm:t>
    </dgm:pt>
    <dgm:pt modelId="{3E195AE8-C3A1-4AE0-9100-2A69ADC76CF4}" type="pres">
      <dgm:prSet presAssocID="{E2EBAB01-ED4B-4194-806B-E75A8C356F6E}" presName="hierChild3" presStyleCnt="0"/>
      <dgm:spPr/>
      <dgm:t>
        <a:bodyPr/>
        <a:lstStyle/>
        <a:p>
          <a:endParaRPr lang="es-MX"/>
        </a:p>
      </dgm:t>
    </dgm:pt>
    <dgm:pt modelId="{070C8B2A-D8D3-4360-9F16-B8FAF3337A56}" type="pres">
      <dgm:prSet presAssocID="{D33D09CF-C49C-46A3-A7DE-61AB4A8D615A}" presName="Name19" presStyleLbl="parChTrans1D3" presStyleIdx="0" presStyleCnt="2"/>
      <dgm:spPr/>
      <dgm:t>
        <a:bodyPr/>
        <a:lstStyle/>
        <a:p>
          <a:endParaRPr lang="es-MX"/>
        </a:p>
      </dgm:t>
    </dgm:pt>
    <dgm:pt modelId="{9CD89178-F62E-4B12-869E-A4B01BF0ED2D}" type="pres">
      <dgm:prSet presAssocID="{0C109D38-ABEB-4E2F-87AD-955E3BBDD41C}" presName="Name21" presStyleCnt="0"/>
      <dgm:spPr/>
      <dgm:t>
        <a:bodyPr/>
        <a:lstStyle/>
        <a:p>
          <a:endParaRPr lang="es-MX"/>
        </a:p>
      </dgm:t>
    </dgm:pt>
    <dgm:pt modelId="{1DB95971-E82D-432D-94B6-C00217D8CD2E}" type="pres">
      <dgm:prSet presAssocID="{0C109D38-ABEB-4E2F-87AD-955E3BBDD41C}" presName="level2Shape" presStyleLbl="asst1" presStyleIdx="1" presStyleCnt="4"/>
      <dgm:spPr/>
      <dgm:t>
        <a:bodyPr/>
        <a:lstStyle/>
        <a:p>
          <a:endParaRPr lang="es-MX"/>
        </a:p>
      </dgm:t>
    </dgm:pt>
    <dgm:pt modelId="{D98BCE90-6774-4780-8980-4C73C42D39D7}" type="pres">
      <dgm:prSet presAssocID="{0C109D38-ABEB-4E2F-87AD-955E3BBDD41C}" presName="hierChild3" presStyleCnt="0"/>
      <dgm:spPr/>
      <dgm:t>
        <a:bodyPr/>
        <a:lstStyle/>
        <a:p>
          <a:endParaRPr lang="es-MX"/>
        </a:p>
      </dgm:t>
    </dgm:pt>
    <dgm:pt modelId="{5339B170-B8A4-4B9F-91EC-79D3277BC96F}" type="pres">
      <dgm:prSet presAssocID="{E8AE89D1-0EBC-403A-859F-0FE956B6D4EC}" presName="Name19" presStyleLbl="parChTrans1D3" presStyleIdx="1" presStyleCnt="2"/>
      <dgm:spPr/>
      <dgm:t>
        <a:bodyPr/>
        <a:lstStyle/>
        <a:p>
          <a:endParaRPr lang="es-MX"/>
        </a:p>
      </dgm:t>
    </dgm:pt>
    <dgm:pt modelId="{D172C70D-DE37-4CEB-ACD8-AC299E06DFEC}" type="pres">
      <dgm:prSet presAssocID="{993588A9-3EB3-4CF2-B064-8866E84CD27A}" presName="Name21" presStyleCnt="0"/>
      <dgm:spPr/>
      <dgm:t>
        <a:bodyPr/>
        <a:lstStyle/>
        <a:p>
          <a:endParaRPr lang="es-MX"/>
        </a:p>
      </dgm:t>
    </dgm:pt>
    <dgm:pt modelId="{EFD0E01E-1624-4F80-A971-0FED50C2D0E1}" type="pres">
      <dgm:prSet presAssocID="{993588A9-3EB3-4CF2-B064-8866E84CD27A}" presName="level2Shape" presStyleLbl="asst1" presStyleIdx="2" presStyleCnt="4"/>
      <dgm:spPr/>
      <dgm:t>
        <a:bodyPr/>
        <a:lstStyle/>
        <a:p>
          <a:endParaRPr lang="es-MX"/>
        </a:p>
      </dgm:t>
    </dgm:pt>
    <dgm:pt modelId="{A990D547-802C-434E-A19E-932E0CF1AF2D}" type="pres">
      <dgm:prSet presAssocID="{993588A9-3EB3-4CF2-B064-8866E84CD27A}" presName="hierChild3" presStyleCnt="0"/>
      <dgm:spPr/>
      <dgm:t>
        <a:bodyPr/>
        <a:lstStyle/>
        <a:p>
          <a:endParaRPr lang="es-MX"/>
        </a:p>
      </dgm:t>
    </dgm:pt>
    <dgm:pt modelId="{6E4D4EB2-6D0B-4AF7-81BE-313542A56B3B}" type="pres">
      <dgm:prSet presAssocID="{428466B3-04A0-4311-B77F-C8BD924B24BD}" presName="Name19" presStyleLbl="parChTrans1D2" presStyleIdx="1" presStyleCnt="2"/>
      <dgm:spPr/>
      <dgm:t>
        <a:bodyPr/>
        <a:lstStyle/>
        <a:p>
          <a:endParaRPr lang="es-MX"/>
        </a:p>
      </dgm:t>
    </dgm:pt>
    <dgm:pt modelId="{76EA1572-F81F-4751-B24D-560442D1AE83}" type="pres">
      <dgm:prSet presAssocID="{44873F03-EF83-4A65-88F6-D069FE9D1833}" presName="Name21" presStyleCnt="0"/>
      <dgm:spPr/>
      <dgm:t>
        <a:bodyPr/>
        <a:lstStyle/>
        <a:p>
          <a:endParaRPr lang="es-MX"/>
        </a:p>
      </dgm:t>
    </dgm:pt>
    <dgm:pt modelId="{3D456E0B-D1AB-4289-A39F-896F95D9A67C}" type="pres">
      <dgm:prSet presAssocID="{44873F03-EF83-4A65-88F6-D069FE9D1833}" presName="level2Shape" presStyleLbl="asst1" presStyleIdx="3" presStyleCnt="4"/>
      <dgm:spPr/>
      <dgm:t>
        <a:bodyPr/>
        <a:lstStyle/>
        <a:p>
          <a:endParaRPr lang="es-MX"/>
        </a:p>
      </dgm:t>
    </dgm:pt>
    <dgm:pt modelId="{9ACF636B-C742-46A9-BA5B-8A3AEFFCAE12}" type="pres">
      <dgm:prSet presAssocID="{44873F03-EF83-4A65-88F6-D069FE9D1833}" presName="hierChild3" presStyleCnt="0"/>
      <dgm:spPr/>
      <dgm:t>
        <a:bodyPr/>
        <a:lstStyle/>
        <a:p>
          <a:endParaRPr lang="es-MX"/>
        </a:p>
      </dgm:t>
    </dgm:pt>
    <dgm:pt modelId="{28E81583-4DF7-4E02-8776-503BC63E194E}" type="pres">
      <dgm:prSet presAssocID="{8CF5A676-B412-4CA7-ADE7-71AA3A783DAA}" presName="bgShapesFlow" presStyleCnt="0"/>
      <dgm:spPr/>
      <dgm:t>
        <a:bodyPr/>
        <a:lstStyle/>
        <a:p>
          <a:endParaRPr lang="es-MX"/>
        </a:p>
      </dgm:t>
    </dgm:pt>
  </dgm:ptLst>
  <dgm:cxnLst>
    <dgm:cxn modelId="{4EE23A5E-4C1E-439F-86C3-9A7FA95EA296}" type="presOf" srcId="{8CF5A676-B412-4CA7-ADE7-71AA3A783DAA}" destId="{DA2CA615-3D0C-4899-AD1F-0C81896831A4}" srcOrd="0" destOrd="0" presId="urn:microsoft.com/office/officeart/2005/8/layout/hierarchy6"/>
    <dgm:cxn modelId="{2D44F165-24A4-4A11-90C6-44A8043F1A06}" type="presOf" srcId="{428466B3-04A0-4311-B77F-C8BD924B24BD}" destId="{6E4D4EB2-6D0B-4AF7-81BE-313542A56B3B}" srcOrd="0" destOrd="0" presId="urn:microsoft.com/office/officeart/2005/8/layout/hierarchy6"/>
    <dgm:cxn modelId="{37F7675D-6E58-4704-9F2A-3D2D41A01AF7}" type="presOf" srcId="{D33D09CF-C49C-46A3-A7DE-61AB4A8D615A}" destId="{070C8B2A-D8D3-4360-9F16-B8FAF3337A56}" srcOrd="0" destOrd="0" presId="urn:microsoft.com/office/officeart/2005/8/layout/hierarchy6"/>
    <dgm:cxn modelId="{739C0899-03ED-4981-B2B8-ACA93346E8A4}" srcId="{0524356D-C95B-4474-8968-73F6BA1B1240}" destId="{E2EBAB01-ED4B-4194-806B-E75A8C356F6E}" srcOrd="0" destOrd="0" parTransId="{6B6773DC-A9EE-4CFC-9F2A-910D839FCF1E}" sibTransId="{634FD160-0734-4001-A5D4-8483D2096DE5}"/>
    <dgm:cxn modelId="{2F00E6A4-3F28-4F63-8CCB-79AB3ECC4A60}" type="presOf" srcId="{E2EBAB01-ED4B-4194-806B-E75A8C356F6E}" destId="{0FAAB0F8-9996-41B8-A888-27E7DE47D4D4}" srcOrd="0" destOrd="0" presId="urn:microsoft.com/office/officeart/2005/8/layout/hierarchy6"/>
    <dgm:cxn modelId="{843D61D1-58EF-4D6C-985E-14BAC58BC938}" srcId="{E2EBAB01-ED4B-4194-806B-E75A8C356F6E}" destId="{993588A9-3EB3-4CF2-B064-8866E84CD27A}" srcOrd="1" destOrd="0" parTransId="{E8AE89D1-0EBC-403A-859F-0FE956B6D4EC}" sibTransId="{F3D7AFD4-7A14-471C-994D-7929432B09C9}"/>
    <dgm:cxn modelId="{34D9F843-2A03-499D-933F-BBF1B5428115}" type="presOf" srcId="{E8AE89D1-0EBC-403A-859F-0FE956B6D4EC}" destId="{5339B170-B8A4-4B9F-91EC-79D3277BC96F}" srcOrd="0" destOrd="0" presId="urn:microsoft.com/office/officeart/2005/8/layout/hierarchy6"/>
    <dgm:cxn modelId="{96706249-F9C7-46A2-8D2A-0A6FC7C46F5F}" srcId="{8CF5A676-B412-4CA7-ADE7-71AA3A783DAA}" destId="{0524356D-C95B-4474-8968-73F6BA1B1240}" srcOrd="0" destOrd="0" parTransId="{8230F729-4797-485D-BB8F-74BF83FB75AD}" sibTransId="{E4AB9025-960E-4517-A197-0C9F904F63DA}"/>
    <dgm:cxn modelId="{839137B3-96A5-41F6-B380-C0D373099149}" type="presOf" srcId="{0C109D38-ABEB-4E2F-87AD-955E3BBDD41C}" destId="{1DB95971-E82D-432D-94B6-C00217D8CD2E}" srcOrd="0" destOrd="0" presId="urn:microsoft.com/office/officeart/2005/8/layout/hierarchy6"/>
    <dgm:cxn modelId="{CDA1C688-3123-454D-910E-EACDB24A558A}" type="presOf" srcId="{993588A9-3EB3-4CF2-B064-8866E84CD27A}" destId="{EFD0E01E-1624-4F80-A971-0FED50C2D0E1}" srcOrd="0" destOrd="0" presId="urn:microsoft.com/office/officeart/2005/8/layout/hierarchy6"/>
    <dgm:cxn modelId="{712EE1AD-79A8-4471-8E25-26CAA81A9F9E}" type="presOf" srcId="{0524356D-C95B-4474-8968-73F6BA1B1240}" destId="{6F0B7915-651E-4615-871B-916AE3030CD8}" srcOrd="0" destOrd="0" presId="urn:microsoft.com/office/officeart/2005/8/layout/hierarchy6"/>
    <dgm:cxn modelId="{89736C1C-BF66-48B5-B965-85A19C8B7CEB}" type="presOf" srcId="{6B6773DC-A9EE-4CFC-9F2A-910D839FCF1E}" destId="{8BDD3166-79C0-4085-87E1-6B396BEED6BF}" srcOrd="0" destOrd="0" presId="urn:microsoft.com/office/officeart/2005/8/layout/hierarchy6"/>
    <dgm:cxn modelId="{78BE8D03-E634-4189-B12B-8D6DEEA1B183}" srcId="{0524356D-C95B-4474-8968-73F6BA1B1240}" destId="{44873F03-EF83-4A65-88F6-D069FE9D1833}" srcOrd="1" destOrd="0" parTransId="{428466B3-04A0-4311-B77F-C8BD924B24BD}" sibTransId="{05CA1D48-0278-4AFD-8DF8-9D0CC039D074}"/>
    <dgm:cxn modelId="{274D6574-1EE1-4F4E-A50C-0E986C3B7EAE}" srcId="{E2EBAB01-ED4B-4194-806B-E75A8C356F6E}" destId="{0C109D38-ABEB-4E2F-87AD-955E3BBDD41C}" srcOrd="0" destOrd="0" parTransId="{D33D09CF-C49C-46A3-A7DE-61AB4A8D615A}" sibTransId="{C4C78E1B-AB22-4733-BBDB-BF8DE72A9CD1}"/>
    <dgm:cxn modelId="{FEC92EF2-1EB9-413D-B3D7-8B1E9D99F3C2}" type="presOf" srcId="{44873F03-EF83-4A65-88F6-D069FE9D1833}" destId="{3D456E0B-D1AB-4289-A39F-896F95D9A67C}" srcOrd="0" destOrd="0" presId="urn:microsoft.com/office/officeart/2005/8/layout/hierarchy6"/>
    <dgm:cxn modelId="{B69BEF67-D308-45A9-B0A7-A473B8315F3A}" type="presParOf" srcId="{DA2CA615-3D0C-4899-AD1F-0C81896831A4}" destId="{39CCF6DC-796A-41C3-B2A9-FE97030968BC}" srcOrd="0" destOrd="0" presId="urn:microsoft.com/office/officeart/2005/8/layout/hierarchy6"/>
    <dgm:cxn modelId="{C3BAEA31-79B3-4D40-8F2B-D5650A5A0093}" type="presParOf" srcId="{39CCF6DC-796A-41C3-B2A9-FE97030968BC}" destId="{DB5F7B2F-C036-47B2-B64F-8C991CA3A9A1}" srcOrd="0" destOrd="0" presId="urn:microsoft.com/office/officeart/2005/8/layout/hierarchy6"/>
    <dgm:cxn modelId="{83C18F22-3A30-4305-B6F5-3E426B551313}" type="presParOf" srcId="{DB5F7B2F-C036-47B2-B64F-8C991CA3A9A1}" destId="{A339EB34-70FE-4EB7-93A2-C1F3DA9A36FE}" srcOrd="0" destOrd="0" presId="urn:microsoft.com/office/officeart/2005/8/layout/hierarchy6"/>
    <dgm:cxn modelId="{2A08C2B9-427D-48CA-B4C2-E9A5CF7D7623}" type="presParOf" srcId="{A339EB34-70FE-4EB7-93A2-C1F3DA9A36FE}" destId="{6F0B7915-651E-4615-871B-916AE3030CD8}" srcOrd="0" destOrd="0" presId="urn:microsoft.com/office/officeart/2005/8/layout/hierarchy6"/>
    <dgm:cxn modelId="{C37A680D-4A15-46DE-9ECF-44B91276905E}" type="presParOf" srcId="{A339EB34-70FE-4EB7-93A2-C1F3DA9A36FE}" destId="{A08CBDAF-66C2-46DC-9AA3-6FB8B865F97B}" srcOrd="1" destOrd="0" presId="urn:microsoft.com/office/officeart/2005/8/layout/hierarchy6"/>
    <dgm:cxn modelId="{DE8D1E11-768D-4665-89A0-2768B3FC530E}" type="presParOf" srcId="{A08CBDAF-66C2-46DC-9AA3-6FB8B865F97B}" destId="{8BDD3166-79C0-4085-87E1-6B396BEED6BF}" srcOrd="0" destOrd="0" presId="urn:microsoft.com/office/officeart/2005/8/layout/hierarchy6"/>
    <dgm:cxn modelId="{A34DFD6D-14CD-4D95-8340-542FCF648A52}" type="presParOf" srcId="{A08CBDAF-66C2-46DC-9AA3-6FB8B865F97B}" destId="{682D08EB-965C-48E0-85A4-D59C9F60DFC6}" srcOrd="1" destOrd="0" presId="urn:microsoft.com/office/officeart/2005/8/layout/hierarchy6"/>
    <dgm:cxn modelId="{3B3E9BE2-56B9-4303-8D12-0F931FD648B9}" type="presParOf" srcId="{682D08EB-965C-48E0-85A4-D59C9F60DFC6}" destId="{0FAAB0F8-9996-41B8-A888-27E7DE47D4D4}" srcOrd="0" destOrd="0" presId="urn:microsoft.com/office/officeart/2005/8/layout/hierarchy6"/>
    <dgm:cxn modelId="{9DA905CB-98E2-4FCA-9898-D04DEE946B2C}" type="presParOf" srcId="{682D08EB-965C-48E0-85A4-D59C9F60DFC6}" destId="{3E195AE8-C3A1-4AE0-9100-2A69ADC76CF4}" srcOrd="1" destOrd="0" presId="urn:microsoft.com/office/officeart/2005/8/layout/hierarchy6"/>
    <dgm:cxn modelId="{8DD7AC81-D2DB-44C3-9CA6-78E19412A8F0}" type="presParOf" srcId="{3E195AE8-C3A1-4AE0-9100-2A69ADC76CF4}" destId="{070C8B2A-D8D3-4360-9F16-B8FAF3337A56}" srcOrd="0" destOrd="0" presId="urn:microsoft.com/office/officeart/2005/8/layout/hierarchy6"/>
    <dgm:cxn modelId="{820DB89B-4302-477C-9C2F-1043880EC0BA}" type="presParOf" srcId="{3E195AE8-C3A1-4AE0-9100-2A69ADC76CF4}" destId="{9CD89178-F62E-4B12-869E-A4B01BF0ED2D}" srcOrd="1" destOrd="0" presId="urn:microsoft.com/office/officeart/2005/8/layout/hierarchy6"/>
    <dgm:cxn modelId="{60A7A736-2C30-4F35-B20B-F9BA2D0CABD5}" type="presParOf" srcId="{9CD89178-F62E-4B12-869E-A4B01BF0ED2D}" destId="{1DB95971-E82D-432D-94B6-C00217D8CD2E}" srcOrd="0" destOrd="0" presId="urn:microsoft.com/office/officeart/2005/8/layout/hierarchy6"/>
    <dgm:cxn modelId="{1AD11DEF-D2DD-4911-A0B1-CFAFC8569506}" type="presParOf" srcId="{9CD89178-F62E-4B12-869E-A4B01BF0ED2D}" destId="{D98BCE90-6774-4780-8980-4C73C42D39D7}" srcOrd="1" destOrd="0" presId="urn:microsoft.com/office/officeart/2005/8/layout/hierarchy6"/>
    <dgm:cxn modelId="{E6093484-5CFA-44B5-9DCD-94D9E906CB7B}" type="presParOf" srcId="{3E195AE8-C3A1-4AE0-9100-2A69ADC76CF4}" destId="{5339B170-B8A4-4B9F-91EC-79D3277BC96F}" srcOrd="2" destOrd="0" presId="urn:microsoft.com/office/officeart/2005/8/layout/hierarchy6"/>
    <dgm:cxn modelId="{78ACC07A-50B8-45A9-B156-D854B1BAE0F8}" type="presParOf" srcId="{3E195AE8-C3A1-4AE0-9100-2A69ADC76CF4}" destId="{D172C70D-DE37-4CEB-ACD8-AC299E06DFEC}" srcOrd="3" destOrd="0" presId="urn:microsoft.com/office/officeart/2005/8/layout/hierarchy6"/>
    <dgm:cxn modelId="{CADEF450-3A41-4E23-B18E-412C56289C1A}" type="presParOf" srcId="{D172C70D-DE37-4CEB-ACD8-AC299E06DFEC}" destId="{EFD0E01E-1624-4F80-A971-0FED50C2D0E1}" srcOrd="0" destOrd="0" presId="urn:microsoft.com/office/officeart/2005/8/layout/hierarchy6"/>
    <dgm:cxn modelId="{AF0FF7AC-F567-45CE-AB07-86FE5281F057}" type="presParOf" srcId="{D172C70D-DE37-4CEB-ACD8-AC299E06DFEC}" destId="{A990D547-802C-434E-A19E-932E0CF1AF2D}" srcOrd="1" destOrd="0" presId="urn:microsoft.com/office/officeart/2005/8/layout/hierarchy6"/>
    <dgm:cxn modelId="{F41C87D6-F44B-4C99-A159-8106A50EBB23}" type="presParOf" srcId="{A08CBDAF-66C2-46DC-9AA3-6FB8B865F97B}" destId="{6E4D4EB2-6D0B-4AF7-81BE-313542A56B3B}" srcOrd="2" destOrd="0" presId="urn:microsoft.com/office/officeart/2005/8/layout/hierarchy6"/>
    <dgm:cxn modelId="{5B9608B4-3D61-46E5-A942-F637438051BA}" type="presParOf" srcId="{A08CBDAF-66C2-46DC-9AA3-6FB8B865F97B}" destId="{76EA1572-F81F-4751-B24D-560442D1AE83}" srcOrd="3" destOrd="0" presId="urn:microsoft.com/office/officeart/2005/8/layout/hierarchy6"/>
    <dgm:cxn modelId="{EEC3E03C-0E2F-410E-8C34-BCAD3965B14B}" type="presParOf" srcId="{76EA1572-F81F-4751-B24D-560442D1AE83}" destId="{3D456E0B-D1AB-4289-A39F-896F95D9A67C}" srcOrd="0" destOrd="0" presId="urn:microsoft.com/office/officeart/2005/8/layout/hierarchy6"/>
    <dgm:cxn modelId="{945CAFB2-DE78-4BEC-AE99-1FED82D3399F}" type="presParOf" srcId="{76EA1572-F81F-4751-B24D-560442D1AE83}" destId="{9ACF636B-C742-46A9-BA5B-8A3AEFFCAE12}" srcOrd="1" destOrd="0" presId="urn:microsoft.com/office/officeart/2005/8/layout/hierarchy6"/>
    <dgm:cxn modelId="{673C021F-E6C6-4752-B5E9-E7A8EC883918}" type="presParOf" srcId="{DA2CA615-3D0C-4899-AD1F-0C81896831A4}" destId="{28E81583-4DF7-4E02-8776-503BC63E194E}"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F4F192CB-FD7F-485B-9F22-868AC17C9227}" type="doc">
      <dgm:prSet loTypeId="urn:microsoft.com/office/officeart/2005/8/layout/vProcess5" loCatId="process" qsTypeId="urn:microsoft.com/office/officeart/2005/8/quickstyle/simple4" qsCatId="simple" csTypeId="urn:microsoft.com/office/officeart/2005/8/colors/colorful2" csCatId="colorful" phldr="1"/>
      <dgm:spPr/>
      <dgm:t>
        <a:bodyPr/>
        <a:lstStyle/>
        <a:p>
          <a:endParaRPr lang="es-MX"/>
        </a:p>
      </dgm:t>
    </dgm:pt>
    <dgm:pt modelId="{718B1F1B-0EC0-476F-9A80-A51A30F1DCD0}">
      <dgm:prSet phldrT="[Texto]" custT="1"/>
      <dgm:spPr/>
      <dgm:t>
        <a:bodyPr/>
        <a:lstStyle/>
        <a:p>
          <a:r>
            <a:rPr lang="es-MX" sz="1600" dirty="0" smtClean="0"/>
            <a:t>Elaborando el Reglamento marco</a:t>
          </a:r>
          <a:endParaRPr lang="es-MX" sz="1600" dirty="0"/>
        </a:p>
      </dgm:t>
    </dgm:pt>
    <dgm:pt modelId="{79F13D31-6196-4B5B-953B-42250A5E3BAF}" type="parTrans" cxnId="{041FF69A-E3EC-41A2-8BB7-B4A44ACF1186}">
      <dgm:prSet/>
      <dgm:spPr/>
      <dgm:t>
        <a:bodyPr/>
        <a:lstStyle/>
        <a:p>
          <a:endParaRPr lang="es-MX" sz="1600"/>
        </a:p>
      </dgm:t>
    </dgm:pt>
    <dgm:pt modelId="{8BD616E0-6CA1-47B4-B970-E56FFF73ED03}" type="sibTrans" cxnId="{041FF69A-E3EC-41A2-8BB7-B4A44ACF1186}">
      <dgm:prSet/>
      <dgm:spPr/>
      <dgm:t>
        <a:bodyPr/>
        <a:lstStyle/>
        <a:p>
          <a:endParaRPr lang="es-MX" sz="1600"/>
        </a:p>
      </dgm:t>
    </dgm:pt>
    <dgm:pt modelId="{7D27A447-89B1-44B8-B5A9-4ED5B4654023}">
      <dgm:prSet phldrT="[Texto]" custT="1"/>
      <dgm:spPr/>
      <dgm:t>
        <a:bodyPr/>
        <a:lstStyle/>
        <a:p>
          <a:r>
            <a:rPr lang="es-MX" sz="1600" dirty="0" smtClean="0"/>
            <a:t>Emitiendo la normatividad secundaria</a:t>
          </a:r>
          <a:endParaRPr lang="es-MX" sz="1600" dirty="0"/>
        </a:p>
      </dgm:t>
    </dgm:pt>
    <dgm:pt modelId="{A9BA951E-80B7-46E9-BE6D-E294B3178780}" type="parTrans" cxnId="{4F8684B1-6B2B-4F57-BBE2-B2875F5F28FC}">
      <dgm:prSet/>
      <dgm:spPr/>
      <dgm:t>
        <a:bodyPr/>
        <a:lstStyle/>
        <a:p>
          <a:endParaRPr lang="es-MX" sz="1600"/>
        </a:p>
      </dgm:t>
    </dgm:pt>
    <dgm:pt modelId="{5ACD41E9-4E71-43B7-B717-B45AAD7B8AD7}" type="sibTrans" cxnId="{4F8684B1-6B2B-4F57-BBE2-B2875F5F28FC}">
      <dgm:prSet/>
      <dgm:spPr/>
      <dgm:t>
        <a:bodyPr/>
        <a:lstStyle/>
        <a:p>
          <a:endParaRPr lang="es-MX" sz="1600"/>
        </a:p>
      </dgm:t>
    </dgm:pt>
    <dgm:pt modelId="{5F470F09-EBD4-4FAC-9DAF-A9FF1B4865C9}">
      <dgm:prSet phldrT="[Texto]" custT="1"/>
      <dgm:spPr/>
      <dgm:t>
        <a:bodyPr/>
        <a:lstStyle/>
        <a:p>
          <a:r>
            <a:rPr lang="es-MX" sz="1600" dirty="0" smtClean="0"/>
            <a:t>Emitiendo recomendaciones respecto al cumplimiento de obligaciones</a:t>
          </a:r>
          <a:endParaRPr lang="es-MX" sz="1600" dirty="0"/>
        </a:p>
      </dgm:t>
    </dgm:pt>
    <dgm:pt modelId="{5C26F48E-C8F3-46F6-98D7-AB8D0946D85B}" type="parTrans" cxnId="{62EA36A0-2FCC-4AB3-A9BD-D1FC7DA9A846}">
      <dgm:prSet/>
      <dgm:spPr/>
      <dgm:t>
        <a:bodyPr/>
        <a:lstStyle/>
        <a:p>
          <a:endParaRPr lang="es-MX" sz="1600"/>
        </a:p>
      </dgm:t>
    </dgm:pt>
    <dgm:pt modelId="{14763976-5B47-41E6-8D85-BC9A0386F22B}" type="sibTrans" cxnId="{62EA36A0-2FCC-4AB3-A9BD-D1FC7DA9A846}">
      <dgm:prSet/>
      <dgm:spPr/>
      <dgm:t>
        <a:bodyPr/>
        <a:lstStyle/>
        <a:p>
          <a:endParaRPr lang="es-MX" sz="1600"/>
        </a:p>
      </dgm:t>
    </dgm:pt>
    <dgm:pt modelId="{9C6B7701-00F3-487B-8D64-DBB4F5F4968F}" type="pres">
      <dgm:prSet presAssocID="{F4F192CB-FD7F-485B-9F22-868AC17C9227}" presName="outerComposite" presStyleCnt="0">
        <dgm:presLayoutVars>
          <dgm:chMax val="5"/>
          <dgm:dir/>
          <dgm:resizeHandles val="exact"/>
        </dgm:presLayoutVars>
      </dgm:prSet>
      <dgm:spPr/>
      <dgm:t>
        <a:bodyPr/>
        <a:lstStyle/>
        <a:p>
          <a:endParaRPr lang="es-MX"/>
        </a:p>
      </dgm:t>
    </dgm:pt>
    <dgm:pt modelId="{83F22CC4-8B25-4150-886E-B4B798EB158A}" type="pres">
      <dgm:prSet presAssocID="{F4F192CB-FD7F-485B-9F22-868AC17C9227}" presName="dummyMaxCanvas" presStyleCnt="0">
        <dgm:presLayoutVars/>
      </dgm:prSet>
      <dgm:spPr/>
    </dgm:pt>
    <dgm:pt modelId="{0E96D125-00F8-4177-8303-60A22B3697DB}" type="pres">
      <dgm:prSet presAssocID="{F4F192CB-FD7F-485B-9F22-868AC17C9227}" presName="ThreeNodes_1" presStyleLbl="node1" presStyleIdx="0" presStyleCnt="3">
        <dgm:presLayoutVars>
          <dgm:bulletEnabled val="1"/>
        </dgm:presLayoutVars>
      </dgm:prSet>
      <dgm:spPr/>
      <dgm:t>
        <a:bodyPr/>
        <a:lstStyle/>
        <a:p>
          <a:endParaRPr lang="es-MX"/>
        </a:p>
      </dgm:t>
    </dgm:pt>
    <dgm:pt modelId="{7E4622BF-065D-48AC-B754-0AA406F0259B}" type="pres">
      <dgm:prSet presAssocID="{F4F192CB-FD7F-485B-9F22-868AC17C9227}" presName="ThreeNodes_2" presStyleLbl="node1" presStyleIdx="1" presStyleCnt="3">
        <dgm:presLayoutVars>
          <dgm:bulletEnabled val="1"/>
        </dgm:presLayoutVars>
      </dgm:prSet>
      <dgm:spPr/>
      <dgm:t>
        <a:bodyPr/>
        <a:lstStyle/>
        <a:p>
          <a:endParaRPr lang="es-MX"/>
        </a:p>
      </dgm:t>
    </dgm:pt>
    <dgm:pt modelId="{F7A0DA5B-B603-406E-AE2B-27737E8EC67D}" type="pres">
      <dgm:prSet presAssocID="{F4F192CB-FD7F-485B-9F22-868AC17C9227}" presName="ThreeNodes_3" presStyleLbl="node1" presStyleIdx="2" presStyleCnt="3">
        <dgm:presLayoutVars>
          <dgm:bulletEnabled val="1"/>
        </dgm:presLayoutVars>
      </dgm:prSet>
      <dgm:spPr/>
      <dgm:t>
        <a:bodyPr/>
        <a:lstStyle/>
        <a:p>
          <a:endParaRPr lang="es-MX"/>
        </a:p>
      </dgm:t>
    </dgm:pt>
    <dgm:pt modelId="{E07B7CB4-F643-477A-B95D-B8EC7FAB4F60}" type="pres">
      <dgm:prSet presAssocID="{F4F192CB-FD7F-485B-9F22-868AC17C9227}" presName="ThreeConn_1-2" presStyleLbl="fgAccFollowNode1" presStyleIdx="0" presStyleCnt="2">
        <dgm:presLayoutVars>
          <dgm:bulletEnabled val="1"/>
        </dgm:presLayoutVars>
      </dgm:prSet>
      <dgm:spPr/>
      <dgm:t>
        <a:bodyPr/>
        <a:lstStyle/>
        <a:p>
          <a:endParaRPr lang="es-MX"/>
        </a:p>
      </dgm:t>
    </dgm:pt>
    <dgm:pt modelId="{2122FB8A-F56C-482A-B6F4-AE6DA6753B89}" type="pres">
      <dgm:prSet presAssocID="{F4F192CB-FD7F-485B-9F22-868AC17C9227}" presName="ThreeConn_2-3" presStyleLbl="fgAccFollowNode1" presStyleIdx="1" presStyleCnt="2">
        <dgm:presLayoutVars>
          <dgm:bulletEnabled val="1"/>
        </dgm:presLayoutVars>
      </dgm:prSet>
      <dgm:spPr/>
      <dgm:t>
        <a:bodyPr/>
        <a:lstStyle/>
        <a:p>
          <a:endParaRPr lang="es-MX"/>
        </a:p>
      </dgm:t>
    </dgm:pt>
    <dgm:pt modelId="{F0825C1F-BBC3-49B9-85A8-B0BF33C17447}" type="pres">
      <dgm:prSet presAssocID="{F4F192CB-FD7F-485B-9F22-868AC17C9227}" presName="ThreeNodes_1_text" presStyleLbl="node1" presStyleIdx="2" presStyleCnt="3">
        <dgm:presLayoutVars>
          <dgm:bulletEnabled val="1"/>
        </dgm:presLayoutVars>
      </dgm:prSet>
      <dgm:spPr/>
      <dgm:t>
        <a:bodyPr/>
        <a:lstStyle/>
        <a:p>
          <a:endParaRPr lang="es-MX"/>
        </a:p>
      </dgm:t>
    </dgm:pt>
    <dgm:pt modelId="{ED16F1A4-6A28-4DFD-A5E9-2A2FB50842F5}" type="pres">
      <dgm:prSet presAssocID="{F4F192CB-FD7F-485B-9F22-868AC17C9227}" presName="ThreeNodes_2_text" presStyleLbl="node1" presStyleIdx="2" presStyleCnt="3">
        <dgm:presLayoutVars>
          <dgm:bulletEnabled val="1"/>
        </dgm:presLayoutVars>
      </dgm:prSet>
      <dgm:spPr/>
      <dgm:t>
        <a:bodyPr/>
        <a:lstStyle/>
        <a:p>
          <a:endParaRPr lang="es-MX"/>
        </a:p>
      </dgm:t>
    </dgm:pt>
    <dgm:pt modelId="{5A9F5F30-56C7-41BB-B77C-04FE64295640}" type="pres">
      <dgm:prSet presAssocID="{F4F192CB-FD7F-485B-9F22-868AC17C9227}" presName="ThreeNodes_3_text" presStyleLbl="node1" presStyleIdx="2" presStyleCnt="3">
        <dgm:presLayoutVars>
          <dgm:bulletEnabled val="1"/>
        </dgm:presLayoutVars>
      </dgm:prSet>
      <dgm:spPr/>
      <dgm:t>
        <a:bodyPr/>
        <a:lstStyle/>
        <a:p>
          <a:endParaRPr lang="es-MX"/>
        </a:p>
      </dgm:t>
    </dgm:pt>
  </dgm:ptLst>
  <dgm:cxnLst>
    <dgm:cxn modelId="{4C08B9AC-AFB5-4C43-B45E-070C41B93DCF}" type="presOf" srcId="{7D27A447-89B1-44B8-B5A9-4ED5B4654023}" destId="{ED16F1A4-6A28-4DFD-A5E9-2A2FB50842F5}" srcOrd="1" destOrd="0" presId="urn:microsoft.com/office/officeart/2005/8/layout/vProcess5"/>
    <dgm:cxn modelId="{EA0B04A0-C425-4A1A-AC9D-4854750337F0}" type="presOf" srcId="{8BD616E0-6CA1-47B4-B970-E56FFF73ED03}" destId="{E07B7CB4-F643-477A-B95D-B8EC7FAB4F60}" srcOrd="0" destOrd="0" presId="urn:microsoft.com/office/officeart/2005/8/layout/vProcess5"/>
    <dgm:cxn modelId="{E18FFAE4-F269-4C95-B1A5-B94ECFEDE213}" type="presOf" srcId="{5F470F09-EBD4-4FAC-9DAF-A9FF1B4865C9}" destId="{5A9F5F30-56C7-41BB-B77C-04FE64295640}" srcOrd="1" destOrd="0" presId="urn:microsoft.com/office/officeart/2005/8/layout/vProcess5"/>
    <dgm:cxn modelId="{BC5F0846-CA13-4C1A-86D8-0D1361898CB1}" type="presOf" srcId="{F4F192CB-FD7F-485B-9F22-868AC17C9227}" destId="{9C6B7701-00F3-487B-8D64-DBB4F5F4968F}" srcOrd="0" destOrd="0" presId="urn:microsoft.com/office/officeart/2005/8/layout/vProcess5"/>
    <dgm:cxn modelId="{E21B0178-A2F9-4C75-B259-787B31D44ABE}" type="presOf" srcId="{5ACD41E9-4E71-43B7-B717-B45AAD7B8AD7}" destId="{2122FB8A-F56C-482A-B6F4-AE6DA6753B89}" srcOrd="0" destOrd="0" presId="urn:microsoft.com/office/officeart/2005/8/layout/vProcess5"/>
    <dgm:cxn modelId="{041FF69A-E3EC-41A2-8BB7-B4A44ACF1186}" srcId="{F4F192CB-FD7F-485B-9F22-868AC17C9227}" destId="{718B1F1B-0EC0-476F-9A80-A51A30F1DCD0}" srcOrd="0" destOrd="0" parTransId="{79F13D31-6196-4B5B-953B-42250A5E3BAF}" sibTransId="{8BD616E0-6CA1-47B4-B970-E56FFF73ED03}"/>
    <dgm:cxn modelId="{9F7AAD47-8917-45F9-AE72-BC472A7C8B13}" type="presOf" srcId="{5F470F09-EBD4-4FAC-9DAF-A9FF1B4865C9}" destId="{F7A0DA5B-B603-406E-AE2B-27737E8EC67D}" srcOrd="0" destOrd="0" presId="urn:microsoft.com/office/officeart/2005/8/layout/vProcess5"/>
    <dgm:cxn modelId="{87FBDB16-2A58-4A99-929D-2820643D0C47}" type="presOf" srcId="{718B1F1B-0EC0-476F-9A80-A51A30F1DCD0}" destId="{F0825C1F-BBC3-49B9-85A8-B0BF33C17447}" srcOrd="1" destOrd="0" presId="urn:microsoft.com/office/officeart/2005/8/layout/vProcess5"/>
    <dgm:cxn modelId="{B0DE18D0-75B6-453C-ADB2-7E25885F6B36}" type="presOf" srcId="{7D27A447-89B1-44B8-B5A9-4ED5B4654023}" destId="{7E4622BF-065D-48AC-B754-0AA406F0259B}" srcOrd="0" destOrd="0" presId="urn:microsoft.com/office/officeart/2005/8/layout/vProcess5"/>
    <dgm:cxn modelId="{14955D24-147E-433B-BD85-764049D862F3}" type="presOf" srcId="{718B1F1B-0EC0-476F-9A80-A51A30F1DCD0}" destId="{0E96D125-00F8-4177-8303-60A22B3697DB}" srcOrd="0" destOrd="0" presId="urn:microsoft.com/office/officeart/2005/8/layout/vProcess5"/>
    <dgm:cxn modelId="{4F8684B1-6B2B-4F57-BBE2-B2875F5F28FC}" srcId="{F4F192CB-FD7F-485B-9F22-868AC17C9227}" destId="{7D27A447-89B1-44B8-B5A9-4ED5B4654023}" srcOrd="1" destOrd="0" parTransId="{A9BA951E-80B7-46E9-BE6D-E294B3178780}" sibTransId="{5ACD41E9-4E71-43B7-B717-B45AAD7B8AD7}"/>
    <dgm:cxn modelId="{62EA36A0-2FCC-4AB3-A9BD-D1FC7DA9A846}" srcId="{F4F192CB-FD7F-485B-9F22-868AC17C9227}" destId="{5F470F09-EBD4-4FAC-9DAF-A9FF1B4865C9}" srcOrd="2" destOrd="0" parTransId="{5C26F48E-C8F3-46F6-98D7-AB8D0946D85B}" sibTransId="{14763976-5B47-41E6-8D85-BC9A0386F22B}"/>
    <dgm:cxn modelId="{42311A79-C071-42BB-B6F8-237598571893}" type="presParOf" srcId="{9C6B7701-00F3-487B-8D64-DBB4F5F4968F}" destId="{83F22CC4-8B25-4150-886E-B4B798EB158A}" srcOrd="0" destOrd="0" presId="urn:microsoft.com/office/officeart/2005/8/layout/vProcess5"/>
    <dgm:cxn modelId="{AE621861-9B2B-4297-9351-38538FE17E76}" type="presParOf" srcId="{9C6B7701-00F3-487B-8D64-DBB4F5F4968F}" destId="{0E96D125-00F8-4177-8303-60A22B3697DB}" srcOrd="1" destOrd="0" presId="urn:microsoft.com/office/officeart/2005/8/layout/vProcess5"/>
    <dgm:cxn modelId="{F70B7EFD-4207-4B65-8AAE-142E2C897D75}" type="presParOf" srcId="{9C6B7701-00F3-487B-8D64-DBB4F5F4968F}" destId="{7E4622BF-065D-48AC-B754-0AA406F0259B}" srcOrd="2" destOrd="0" presId="urn:microsoft.com/office/officeart/2005/8/layout/vProcess5"/>
    <dgm:cxn modelId="{5880B9D7-15B6-4270-89EE-4968D17D3F5D}" type="presParOf" srcId="{9C6B7701-00F3-487B-8D64-DBB4F5F4968F}" destId="{F7A0DA5B-B603-406E-AE2B-27737E8EC67D}" srcOrd="3" destOrd="0" presId="urn:microsoft.com/office/officeart/2005/8/layout/vProcess5"/>
    <dgm:cxn modelId="{D8AFBF0F-C452-420F-85CF-5962093C01D4}" type="presParOf" srcId="{9C6B7701-00F3-487B-8D64-DBB4F5F4968F}" destId="{E07B7CB4-F643-477A-B95D-B8EC7FAB4F60}" srcOrd="4" destOrd="0" presId="urn:microsoft.com/office/officeart/2005/8/layout/vProcess5"/>
    <dgm:cxn modelId="{162EE6F6-85D5-436E-98C2-81DE5A76D839}" type="presParOf" srcId="{9C6B7701-00F3-487B-8D64-DBB4F5F4968F}" destId="{2122FB8A-F56C-482A-B6F4-AE6DA6753B89}" srcOrd="5" destOrd="0" presId="urn:microsoft.com/office/officeart/2005/8/layout/vProcess5"/>
    <dgm:cxn modelId="{DAAAEA4D-6AF8-489B-B15B-C1B1A34C50F3}" type="presParOf" srcId="{9C6B7701-00F3-487B-8D64-DBB4F5F4968F}" destId="{F0825C1F-BBC3-49B9-85A8-B0BF33C17447}" srcOrd="6" destOrd="0" presId="urn:microsoft.com/office/officeart/2005/8/layout/vProcess5"/>
    <dgm:cxn modelId="{231AA9AD-27DF-4B45-932A-F2E24D7405CD}" type="presParOf" srcId="{9C6B7701-00F3-487B-8D64-DBB4F5F4968F}" destId="{ED16F1A4-6A28-4DFD-A5E9-2A2FB50842F5}" srcOrd="7" destOrd="0" presId="urn:microsoft.com/office/officeart/2005/8/layout/vProcess5"/>
    <dgm:cxn modelId="{9A2BED72-FE5F-4164-A940-90DF16BE9C73}" type="presParOf" srcId="{9C6B7701-00F3-487B-8D64-DBB4F5F4968F}" destId="{5A9F5F30-56C7-41BB-B77C-04FE64295640}"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565E12A3-F961-4342-9AC2-178DA90B557A}"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s-MX"/>
        </a:p>
      </dgm:t>
    </dgm:pt>
    <dgm:pt modelId="{71AA9AC5-19E4-4E1D-953F-2D4C50408E77}">
      <dgm:prSet phldrT="[Texto]" custT="1"/>
      <dgm:spPr/>
      <dgm:t>
        <a:bodyPr/>
        <a:lstStyle/>
        <a:p>
          <a:r>
            <a:rPr lang="es-MX" sz="1300" dirty="0" smtClean="0"/>
            <a:t>Artículo 72 Ley de Responsabilidades de los Servidores Públicos del Estado de Jalisco</a:t>
          </a:r>
          <a:endParaRPr lang="es-MX" sz="1300" dirty="0"/>
        </a:p>
      </dgm:t>
    </dgm:pt>
    <dgm:pt modelId="{5F268E9D-06D3-4705-A6E7-4BBA3251C80C}" type="parTrans" cxnId="{D3391CE6-C803-4437-B155-11287D5A4809}">
      <dgm:prSet/>
      <dgm:spPr/>
      <dgm:t>
        <a:bodyPr/>
        <a:lstStyle/>
        <a:p>
          <a:endParaRPr lang="es-MX" sz="1300"/>
        </a:p>
      </dgm:t>
    </dgm:pt>
    <dgm:pt modelId="{266E630D-B962-4334-8637-1B297CC7C68E}" type="sibTrans" cxnId="{D3391CE6-C803-4437-B155-11287D5A4809}">
      <dgm:prSet/>
      <dgm:spPr/>
      <dgm:t>
        <a:bodyPr/>
        <a:lstStyle/>
        <a:p>
          <a:endParaRPr lang="es-MX" sz="1300"/>
        </a:p>
      </dgm:t>
    </dgm:pt>
    <dgm:pt modelId="{3E1D5119-B42A-4B30-8736-3768B3DBC94F}">
      <dgm:prSet phldrT="[Texto]" custT="1"/>
      <dgm:spPr/>
      <dgm:t>
        <a:bodyPr/>
        <a:lstStyle/>
        <a:p>
          <a:r>
            <a:rPr lang="es-MX" sz="1300" dirty="0" smtClean="0"/>
            <a:t>Apercibimiento</a:t>
          </a:r>
          <a:endParaRPr lang="es-MX" sz="1300" dirty="0"/>
        </a:p>
      </dgm:t>
    </dgm:pt>
    <dgm:pt modelId="{EA27B521-53E5-4BF6-B09A-E0CC0A3BBACA}" type="parTrans" cxnId="{17DF7076-5783-4885-85A1-7469004C4889}">
      <dgm:prSet/>
      <dgm:spPr/>
      <dgm:t>
        <a:bodyPr/>
        <a:lstStyle/>
        <a:p>
          <a:endParaRPr lang="es-MX" sz="1300"/>
        </a:p>
      </dgm:t>
    </dgm:pt>
    <dgm:pt modelId="{58A25DE1-FF01-4541-A471-5742D141CC50}" type="sibTrans" cxnId="{17DF7076-5783-4885-85A1-7469004C4889}">
      <dgm:prSet/>
      <dgm:spPr/>
      <dgm:t>
        <a:bodyPr/>
        <a:lstStyle/>
        <a:p>
          <a:endParaRPr lang="es-MX" sz="1300"/>
        </a:p>
      </dgm:t>
    </dgm:pt>
    <dgm:pt modelId="{671FD5C6-1959-41D1-A9F2-60FE2B23C892}">
      <dgm:prSet phldrT="[Texto]" custT="1"/>
      <dgm:spPr/>
      <dgm:t>
        <a:bodyPr/>
        <a:lstStyle/>
        <a:p>
          <a:r>
            <a:rPr lang="es-ES_tradnl" sz="1250" dirty="0" smtClean="0"/>
            <a:t>Inhabilitación para desempeñar empleos, cargos o comisiones en el servicio público</a:t>
          </a:r>
          <a:endParaRPr lang="es-MX" sz="1250" dirty="0"/>
        </a:p>
      </dgm:t>
    </dgm:pt>
    <dgm:pt modelId="{2B074C6B-9E36-4C10-BAF0-3C375577FC9A}" type="parTrans" cxnId="{D1ABC08C-9691-445D-82A1-87B658A1FF0C}">
      <dgm:prSet/>
      <dgm:spPr/>
      <dgm:t>
        <a:bodyPr/>
        <a:lstStyle/>
        <a:p>
          <a:endParaRPr lang="es-MX" sz="1300"/>
        </a:p>
      </dgm:t>
    </dgm:pt>
    <dgm:pt modelId="{772623AF-B26B-4F17-95C2-C56A064F8904}" type="sibTrans" cxnId="{D1ABC08C-9691-445D-82A1-87B658A1FF0C}">
      <dgm:prSet/>
      <dgm:spPr/>
      <dgm:t>
        <a:bodyPr/>
        <a:lstStyle/>
        <a:p>
          <a:endParaRPr lang="es-MX" sz="1300"/>
        </a:p>
      </dgm:t>
    </dgm:pt>
    <dgm:pt modelId="{0D0DA909-F40A-47AC-9EB0-7503498F4115}">
      <dgm:prSet phldrT="[Texto]" custT="1"/>
      <dgm:spPr/>
      <dgm:t>
        <a:bodyPr/>
        <a:lstStyle/>
        <a:p>
          <a:r>
            <a:rPr lang="es-ES_tradnl" sz="1250" dirty="0" smtClean="0"/>
            <a:t>Destitución con inhabilitación para desempeñar empleos, cargos o comisiones en el servicio público</a:t>
          </a:r>
          <a:endParaRPr lang="es-MX" sz="1250" dirty="0"/>
        </a:p>
      </dgm:t>
    </dgm:pt>
    <dgm:pt modelId="{D7509194-0484-40D7-ABD4-0983DC44CEC4}" type="parTrans" cxnId="{7630539D-B76E-4185-A509-55B0FA8A8CC2}">
      <dgm:prSet/>
      <dgm:spPr/>
      <dgm:t>
        <a:bodyPr/>
        <a:lstStyle/>
        <a:p>
          <a:endParaRPr lang="es-MX" sz="1300"/>
        </a:p>
      </dgm:t>
    </dgm:pt>
    <dgm:pt modelId="{F06E91EC-7B6F-431F-B0A8-1BF0AC318FBE}" type="sibTrans" cxnId="{7630539D-B76E-4185-A509-55B0FA8A8CC2}">
      <dgm:prSet/>
      <dgm:spPr/>
      <dgm:t>
        <a:bodyPr/>
        <a:lstStyle/>
        <a:p>
          <a:endParaRPr lang="es-MX" sz="1300"/>
        </a:p>
      </dgm:t>
    </dgm:pt>
    <dgm:pt modelId="{4668AAB5-6F77-4DCE-AE61-D091B1FD6D55}">
      <dgm:prSet phldrT="[Texto]" custT="1"/>
      <dgm:spPr/>
      <dgm:t>
        <a:bodyPr/>
        <a:lstStyle/>
        <a:p>
          <a:r>
            <a:rPr lang="es-MX" sz="1300" dirty="0" smtClean="0"/>
            <a:t>Amonestación por escrito</a:t>
          </a:r>
          <a:endParaRPr lang="es-MX" sz="1300" dirty="0"/>
        </a:p>
      </dgm:t>
    </dgm:pt>
    <dgm:pt modelId="{296DFC15-013B-45B3-A097-7C5DE878A07F}" type="parTrans" cxnId="{FC4E6C05-1945-4A4B-B0E7-ED5303F1B699}">
      <dgm:prSet/>
      <dgm:spPr/>
      <dgm:t>
        <a:bodyPr/>
        <a:lstStyle/>
        <a:p>
          <a:endParaRPr lang="es-MX" sz="1300"/>
        </a:p>
      </dgm:t>
    </dgm:pt>
    <dgm:pt modelId="{BB3814B2-1913-4D9A-866C-5414F3E95C53}" type="sibTrans" cxnId="{FC4E6C05-1945-4A4B-B0E7-ED5303F1B699}">
      <dgm:prSet/>
      <dgm:spPr/>
      <dgm:t>
        <a:bodyPr/>
        <a:lstStyle/>
        <a:p>
          <a:endParaRPr lang="es-MX" sz="1300"/>
        </a:p>
      </dgm:t>
    </dgm:pt>
    <dgm:pt modelId="{0FBBA3F4-9C57-47AC-87E6-CB2D31AC02D3}">
      <dgm:prSet phldrT="[Texto]" custT="1"/>
      <dgm:spPr/>
      <dgm:t>
        <a:bodyPr/>
        <a:lstStyle/>
        <a:p>
          <a:r>
            <a:rPr lang="es-MX" sz="1300" dirty="0" smtClean="0"/>
            <a:t>Sanción pecuniaria (multas)</a:t>
          </a:r>
          <a:endParaRPr lang="es-MX" sz="1300" dirty="0"/>
        </a:p>
      </dgm:t>
    </dgm:pt>
    <dgm:pt modelId="{D57749FC-2AF3-46C6-AA05-5447DB3C08A0}" type="parTrans" cxnId="{98BFAF8A-67DF-44F3-B980-43F4886B20E8}">
      <dgm:prSet/>
      <dgm:spPr/>
      <dgm:t>
        <a:bodyPr/>
        <a:lstStyle/>
        <a:p>
          <a:endParaRPr lang="es-MX" sz="1300"/>
        </a:p>
      </dgm:t>
    </dgm:pt>
    <dgm:pt modelId="{B333CC97-F4F9-4EA6-8A8C-F709A0475A9F}" type="sibTrans" cxnId="{98BFAF8A-67DF-44F3-B980-43F4886B20E8}">
      <dgm:prSet/>
      <dgm:spPr/>
      <dgm:t>
        <a:bodyPr/>
        <a:lstStyle/>
        <a:p>
          <a:endParaRPr lang="es-MX" sz="1300"/>
        </a:p>
      </dgm:t>
    </dgm:pt>
    <dgm:pt modelId="{C2ADEFB8-CFC4-4B24-9DCA-D7C556C8C3BA}">
      <dgm:prSet phldrT="[Texto]" custT="1"/>
      <dgm:spPr/>
      <dgm:t>
        <a:bodyPr/>
        <a:lstStyle/>
        <a:p>
          <a:r>
            <a:rPr lang="es-MX" sz="1300" dirty="0" smtClean="0"/>
            <a:t>Destitución</a:t>
          </a:r>
          <a:endParaRPr lang="es-MX" sz="1300" dirty="0"/>
        </a:p>
      </dgm:t>
    </dgm:pt>
    <dgm:pt modelId="{B9967B80-CA7D-4D24-9D27-6DBBD7C13A4D}" type="sibTrans" cxnId="{819A76E0-9110-40C5-9D95-3F467E2C34B2}">
      <dgm:prSet/>
      <dgm:spPr/>
      <dgm:t>
        <a:bodyPr/>
        <a:lstStyle/>
        <a:p>
          <a:endParaRPr lang="es-MX" sz="1300"/>
        </a:p>
      </dgm:t>
    </dgm:pt>
    <dgm:pt modelId="{F55293D3-8BE5-4B21-847B-95DB1EB3076B}" type="parTrans" cxnId="{819A76E0-9110-40C5-9D95-3F467E2C34B2}">
      <dgm:prSet/>
      <dgm:spPr/>
      <dgm:t>
        <a:bodyPr/>
        <a:lstStyle/>
        <a:p>
          <a:endParaRPr lang="es-MX" sz="1300"/>
        </a:p>
      </dgm:t>
    </dgm:pt>
    <dgm:pt modelId="{8F4854A8-EFB0-4978-A8B8-65D49BBD30D3}">
      <dgm:prSet phldrT="[Texto]" custT="1"/>
      <dgm:spPr/>
      <dgm:t>
        <a:bodyPr/>
        <a:lstStyle/>
        <a:p>
          <a:r>
            <a:rPr lang="es-ES_tradnl" sz="1300" dirty="0" smtClean="0"/>
            <a:t>Suspensión en el empleo, cargo o comisión sin goce de sueldo</a:t>
          </a:r>
          <a:endParaRPr lang="es-MX" sz="1300" dirty="0"/>
        </a:p>
      </dgm:t>
    </dgm:pt>
    <dgm:pt modelId="{0C7AC3E5-31B3-42CC-9B20-A0E81B673E7A}" type="sibTrans" cxnId="{E73BADD7-1C61-4B45-814F-B9F16DBD770F}">
      <dgm:prSet/>
      <dgm:spPr/>
      <dgm:t>
        <a:bodyPr/>
        <a:lstStyle/>
        <a:p>
          <a:endParaRPr lang="es-MX" sz="1300"/>
        </a:p>
      </dgm:t>
    </dgm:pt>
    <dgm:pt modelId="{F492DA27-A055-4935-906C-55A59B7DC6EF}" type="parTrans" cxnId="{E73BADD7-1C61-4B45-814F-B9F16DBD770F}">
      <dgm:prSet/>
      <dgm:spPr/>
      <dgm:t>
        <a:bodyPr/>
        <a:lstStyle/>
        <a:p>
          <a:endParaRPr lang="es-MX" sz="1300"/>
        </a:p>
      </dgm:t>
    </dgm:pt>
    <dgm:pt modelId="{C5C5881C-94D7-4DB1-B92E-9014FEFADF65}" type="pres">
      <dgm:prSet presAssocID="{565E12A3-F961-4342-9AC2-178DA90B557A}" presName="composite" presStyleCnt="0">
        <dgm:presLayoutVars>
          <dgm:chMax val="1"/>
          <dgm:dir/>
          <dgm:resizeHandles val="exact"/>
        </dgm:presLayoutVars>
      </dgm:prSet>
      <dgm:spPr/>
      <dgm:t>
        <a:bodyPr/>
        <a:lstStyle/>
        <a:p>
          <a:endParaRPr lang="es-MX"/>
        </a:p>
      </dgm:t>
    </dgm:pt>
    <dgm:pt modelId="{FF7F6F19-66ED-441A-920D-8B1801741897}" type="pres">
      <dgm:prSet presAssocID="{565E12A3-F961-4342-9AC2-178DA90B557A}" presName="radial" presStyleCnt="0">
        <dgm:presLayoutVars>
          <dgm:animLvl val="ctr"/>
        </dgm:presLayoutVars>
      </dgm:prSet>
      <dgm:spPr/>
    </dgm:pt>
    <dgm:pt modelId="{FD0A618E-854C-4960-B27E-8BE1DDB30A29}" type="pres">
      <dgm:prSet presAssocID="{71AA9AC5-19E4-4E1D-953F-2D4C50408E77}" presName="centerShape" presStyleLbl="vennNode1" presStyleIdx="0" presStyleCnt="8"/>
      <dgm:spPr/>
      <dgm:t>
        <a:bodyPr/>
        <a:lstStyle/>
        <a:p>
          <a:endParaRPr lang="es-MX"/>
        </a:p>
      </dgm:t>
    </dgm:pt>
    <dgm:pt modelId="{ADA00F4F-4E3B-4AE9-8C89-27891994CF6E}" type="pres">
      <dgm:prSet presAssocID="{3E1D5119-B42A-4B30-8736-3768B3DBC94F}" presName="node" presStyleLbl="vennNode1" presStyleIdx="1" presStyleCnt="8">
        <dgm:presLayoutVars>
          <dgm:bulletEnabled val="1"/>
        </dgm:presLayoutVars>
      </dgm:prSet>
      <dgm:spPr/>
      <dgm:t>
        <a:bodyPr/>
        <a:lstStyle/>
        <a:p>
          <a:endParaRPr lang="es-MX"/>
        </a:p>
      </dgm:t>
    </dgm:pt>
    <dgm:pt modelId="{699A538D-D5BD-44E0-B16D-58F97111E35B}" type="pres">
      <dgm:prSet presAssocID="{4668AAB5-6F77-4DCE-AE61-D091B1FD6D55}" presName="node" presStyleLbl="vennNode1" presStyleIdx="2" presStyleCnt="8">
        <dgm:presLayoutVars>
          <dgm:bulletEnabled val="1"/>
        </dgm:presLayoutVars>
      </dgm:prSet>
      <dgm:spPr/>
      <dgm:t>
        <a:bodyPr/>
        <a:lstStyle/>
        <a:p>
          <a:endParaRPr lang="es-MX"/>
        </a:p>
      </dgm:t>
    </dgm:pt>
    <dgm:pt modelId="{4CFA0113-2FEA-49F7-905E-458B7685A703}" type="pres">
      <dgm:prSet presAssocID="{0FBBA3F4-9C57-47AC-87E6-CB2D31AC02D3}" presName="node" presStyleLbl="vennNode1" presStyleIdx="3" presStyleCnt="8">
        <dgm:presLayoutVars>
          <dgm:bulletEnabled val="1"/>
        </dgm:presLayoutVars>
      </dgm:prSet>
      <dgm:spPr/>
      <dgm:t>
        <a:bodyPr/>
        <a:lstStyle/>
        <a:p>
          <a:endParaRPr lang="es-MX"/>
        </a:p>
      </dgm:t>
    </dgm:pt>
    <dgm:pt modelId="{3274C206-B48E-48BD-9AE8-8252A66411D0}" type="pres">
      <dgm:prSet presAssocID="{8F4854A8-EFB0-4978-A8B8-65D49BBD30D3}" presName="node" presStyleLbl="vennNode1" presStyleIdx="4" presStyleCnt="8">
        <dgm:presLayoutVars>
          <dgm:bulletEnabled val="1"/>
        </dgm:presLayoutVars>
      </dgm:prSet>
      <dgm:spPr/>
      <dgm:t>
        <a:bodyPr/>
        <a:lstStyle/>
        <a:p>
          <a:endParaRPr lang="es-MX"/>
        </a:p>
      </dgm:t>
    </dgm:pt>
    <dgm:pt modelId="{AC954E12-E811-4970-BBB1-B741E5E52C01}" type="pres">
      <dgm:prSet presAssocID="{C2ADEFB8-CFC4-4B24-9DCA-D7C556C8C3BA}" presName="node" presStyleLbl="vennNode1" presStyleIdx="5" presStyleCnt="8">
        <dgm:presLayoutVars>
          <dgm:bulletEnabled val="1"/>
        </dgm:presLayoutVars>
      </dgm:prSet>
      <dgm:spPr/>
      <dgm:t>
        <a:bodyPr/>
        <a:lstStyle/>
        <a:p>
          <a:endParaRPr lang="es-MX"/>
        </a:p>
      </dgm:t>
    </dgm:pt>
    <dgm:pt modelId="{86147E77-69A2-49D4-B782-6DF4A46C857C}" type="pres">
      <dgm:prSet presAssocID="{671FD5C6-1959-41D1-A9F2-60FE2B23C892}" presName="node" presStyleLbl="vennNode1" presStyleIdx="6" presStyleCnt="8">
        <dgm:presLayoutVars>
          <dgm:bulletEnabled val="1"/>
        </dgm:presLayoutVars>
      </dgm:prSet>
      <dgm:spPr/>
      <dgm:t>
        <a:bodyPr/>
        <a:lstStyle/>
        <a:p>
          <a:endParaRPr lang="es-MX"/>
        </a:p>
      </dgm:t>
    </dgm:pt>
    <dgm:pt modelId="{C82409FF-1252-48BF-BE4D-93267D4F644B}" type="pres">
      <dgm:prSet presAssocID="{0D0DA909-F40A-47AC-9EB0-7503498F4115}" presName="node" presStyleLbl="vennNode1" presStyleIdx="7" presStyleCnt="8">
        <dgm:presLayoutVars>
          <dgm:bulletEnabled val="1"/>
        </dgm:presLayoutVars>
      </dgm:prSet>
      <dgm:spPr/>
      <dgm:t>
        <a:bodyPr/>
        <a:lstStyle/>
        <a:p>
          <a:endParaRPr lang="es-MX"/>
        </a:p>
      </dgm:t>
    </dgm:pt>
  </dgm:ptLst>
  <dgm:cxnLst>
    <dgm:cxn modelId="{56AC5A11-E3C8-47D3-AD6D-D07A67751EF9}" type="presOf" srcId="{C2ADEFB8-CFC4-4B24-9DCA-D7C556C8C3BA}" destId="{AC954E12-E811-4970-BBB1-B741E5E52C01}" srcOrd="0" destOrd="0" presId="urn:microsoft.com/office/officeart/2005/8/layout/radial3"/>
    <dgm:cxn modelId="{98BFAF8A-67DF-44F3-B980-43F4886B20E8}" srcId="{71AA9AC5-19E4-4E1D-953F-2D4C50408E77}" destId="{0FBBA3F4-9C57-47AC-87E6-CB2D31AC02D3}" srcOrd="2" destOrd="0" parTransId="{D57749FC-2AF3-46C6-AA05-5447DB3C08A0}" sibTransId="{B333CC97-F4F9-4EA6-8A8C-F709A0475A9F}"/>
    <dgm:cxn modelId="{7630539D-B76E-4185-A509-55B0FA8A8CC2}" srcId="{71AA9AC5-19E4-4E1D-953F-2D4C50408E77}" destId="{0D0DA909-F40A-47AC-9EB0-7503498F4115}" srcOrd="6" destOrd="0" parTransId="{D7509194-0484-40D7-ABD4-0983DC44CEC4}" sibTransId="{F06E91EC-7B6F-431F-B0A8-1BF0AC318FBE}"/>
    <dgm:cxn modelId="{819A76E0-9110-40C5-9D95-3F467E2C34B2}" srcId="{71AA9AC5-19E4-4E1D-953F-2D4C50408E77}" destId="{C2ADEFB8-CFC4-4B24-9DCA-D7C556C8C3BA}" srcOrd="4" destOrd="0" parTransId="{F55293D3-8BE5-4B21-847B-95DB1EB3076B}" sibTransId="{B9967B80-CA7D-4D24-9D27-6DBBD7C13A4D}"/>
    <dgm:cxn modelId="{1B51BAB9-4AE1-4D2F-A14A-B98A60FB0550}" type="presOf" srcId="{0D0DA909-F40A-47AC-9EB0-7503498F4115}" destId="{C82409FF-1252-48BF-BE4D-93267D4F644B}" srcOrd="0" destOrd="0" presId="urn:microsoft.com/office/officeart/2005/8/layout/radial3"/>
    <dgm:cxn modelId="{D3391CE6-C803-4437-B155-11287D5A4809}" srcId="{565E12A3-F961-4342-9AC2-178DA90B557A}" destId="{71AA9AC5-19E4-4E1D-953F-2D4C50408E77}" srcOrd="0" destOrd="0" parTransId="{5F268E9D-06D3-4705-A6E7-4BBA3251C80C}" sibTransId="{266E630D-B962-4334-8637-1B297CC7C68E}"/>
    <dgm:cxn modelId="{3D263A78-9826-469A-80C7-50EF97337501}" type="presOf" srcId="{3E1D5119-B42A-4B30-8736-3768B3DBC94F}" destId="{ADA00F4F-4E3B-4AE9-8C89-27891994CF6E}" srcOrd="0" destOrd="0" presId="urn:microsoft.com/office/officeart/2005/8/layout/radial3"/>
    <dgm:cxn modelId="{80DA6F5D-51F5-48BA-A073-8C8A8D325014}" type="presOf" srcId="{0FBBA3F4-9C57-47AC-87E6-CB2D31AC02D3}" destId="{4CFA0113-2FEA-49F7-905E-458B7685A703}" srcOrd="0" destOrd="0" presId="urn:microsoft.com/office/officeart/2005/8/layout/radial3"/>
    <dgm:cxn modelId="{E73BADD7-1C61-4B45-814F-B9F16DBD770F}" srcId="{71AA9AC5-19E4-4E1D-953F-2D4C50408E77}" destId="{8F4854A8-EFB0-4978-A8B8-65D49BBD30D3}" srcOrd="3" destOrd="0" parTransId="{F492DA27-A055-4935-906C-55A59B7DC6EF}" sibTransId="{0C7AC3E5-31B3-42CC-9B20-A0E81B673E7A}"/>
    <dgm:cxn modelId="{59D8BECF-D020-4297-8149-63658D9B35DA}" type="presOf" srcId="{565E12A3-F961-4342-9AC2-178DA90B557A}" destId="{C5C5881C-94D7-4DB1-B92E-9014FEFADF65}" srcOrd="0" destOrd="0" presId="urn:microsoft.com/office/officeart/2005/8/layout/radial3"/>
    <dgm:cxn modelId="{FE10A66C-D998-4EBD-84C6-CAFEABBBD8F2}" type="presOf" srcId="{8F4854A8-EFB0-4978-A8B8-65D49BBD30D3}" destId="{3274C206-B48E-48BD-9AE8-8252A66411D0}" srcOrd="0" destOrd="0" presId="urn:microsoft.com/office/officeart/2005/8/layout/radial3"/>
    <dgm:cxn modelId="{D1ABC08C-9691-445D-82A1-87B658A1FF0C}" srcId="{71AA9AC5-19E4-4E1D-953F-2D4C50408E77}" destId="{671FD5C6-1959-41D1-A9F2-60FE2B23C892}" srcOrd="5" destOrd="0" parTransId="{2B074C6B-9E36-4C10-BAF0-3C375577FC9A}" sibTransId="{772623AF-B26B-4F17-95C2-C56A064F8904}"/>
    <dgm:cxn modelId="{17DF7076-5783-4885-85A1-7469004C4889}" srcId="{71AA9AC5-19E4-4E1D-953F-2D4C50408E77}" destId="{3E1D5119-B42A-4B30-8736-3768B3DBC94F}" srcOrd="0" destOrd="0" parTransId="{EA27B521-53E5-4BF6-B09A-E0CC0A3BBACA}" sibTransId="{58A25DE1-FF01-4541-A471-5742D141CC50}"/>
    <dgm:cxn modelId="{FC4E6C05-1945-4A4B-B0E7-ED5303F1B699}" srcId="{71AA9AC5-19E4-4E1D-953F-2D4C50408E77}" destId="{4668AAB5-6F77-4DCE-AE61-D091B1FD6D55}" srcOrd="1" destOrd="0" parTransId="{296DFC15-013B-45B3-A097-7C5DE878A07F}" sibTransId="{BB3814B2-1913-4D9A-866C-5414F3E95C53}"/>
    <dgm:cxn modelId="{3F9596D9-5124-45B8-A00C-B55649937F25}" type="presOf" srcId="{71AA9AC5-19E4-4E1D-953F-2D4C50408E77}" destId="{FD0A618E-854C-4960-B27E-8BE1DDB30A29}" srcOrd="0" destOrd="0" presId="urn:microsoft.com/office/officeart/2005/8/layout/radial3"/>
    <dgm:cxn modelId="{A0B7CDFA-6067-4348-9F41-5E560E7EB8DA}" type="presOf" srcId="{4668AAB5-6F77-4DCE-AE61-D091B1FD6D55}" destId="{699A538D-D5BD-44E0-B16D-58F97111E35B}" srcOrd="0" destOrd="0" presId="urn:microsoft.com/office/officeart/2005/8/layout/radial3"/>
    <dgm:cxn modelId="{873E59E0-737E-446F-95AA-24B3E8ECFD30}" type="presOf" srcId="{671FD5C6-1959-41D1-A9F2-60FE2B23C892}" destId="{86147E77-69A2-49D4-B782-6DF4A46C857C}" srcOrd="0" destOrd="0" presId="urn:microsoft.com/office/officeart/2005/8/layout/radial3"/>
    <dgm:cxn modelId="{E0BAF07E-EAF3-433A-A529-C77D7979EB36}" type="presParOf" srcId="{C5C5881C-94D7-4DB1-B92E-9014FEFADF65}" destId="{FF7F6F19-66ED-441A-920D-8B1801741897}" srcOrd="0" destOrd="0" presId="urn:microsoft.com/office/officeart/2005/8/layout/radial3"/>
    <dgm:cxn modelId="{F192FF88-806C-4644-9249-ABC05DC55455}" type="presParOf" srcId="{FF7F6F19-66ED-441A-920D-8B1801741897}" destId="{FD0A618E-854C-4960-B27E-8BE1DDB30A29}" srcOrd="0" destOrd="0" presId="urn:microsoft.com/office/officeart/2005/8/layout/radial3"/>
    <dgm:cxn modelId="{079A95F2-2853-4D02-B8AE-2D3728C73705}" type="presParOf" srcId="{FF7F6F19-66ED-441A-920D-8B1801741897}" destId="{ADA00F4F-4E3B-4AE9-8C89-27891994CF6E}" srcOrd="1" destOrd="0" presId="urn:microsoft.com/office/officeart/2005/8/layout/radial3"/>
    <dgm:cxn modelId="{47A05DCE-4C05-4B77-8FAD-7BD1FB924F08}" type="presParOf" srcId="{FF7F6F19-66ED-441A-920D-8B1801741897}" destId="{699A538D-D5BD-44E0-B16D-58F97111E35B}" srcOrd="2" destOrd="0" presId="urn:microsoft.com/office/officeart/2005/8/layout/radial3"/>
    <dgm:cxn modelId="{3C659A51-AD1E-436D-B49F-1217B6F4ACD5}" type="presParOf" srcId="{FF7F6F19-66ED-441A-920D-8B1801741897}" destId="{4CFA0113-2FEA-49F7-905E-458B7685A703}" srcOrd="3" destOrd="0" presId="urn:microsoft.com/office/officeart/2005/8/layout/radial3"/>
    <dgm:cxn modelId="{0EAE90C6-F6E4-4744-8CA8-62A256E8C6E1}" type="presParOf" srcId="{FF7F6F19-66ED-441A-920D-8B1801741897}" destId="{3274C206-B48E-48BD-9AE8-8252A66411D0}" srcOrd="4" destOrd="0" presId="urn:microsoft.com/office/officeart/2005/8/layout/radial3"/>
    <dgm:cxn modelId="{83E57046-E002-4D01-B5A7-6577A37733F2}" type="presParOf" srcId="{FF7F6F19-66ED-441A-920D-8B1801741897}" destId="{AC954E12-E811-4970-BBB1-B741E5E52C01}" srcOrd="5" destOrd="0" presId="urn:microsoft.com/office/officeart/2005/8/layout/radial3"/>
    <dgm:cxn modelId="{7267EC49-598A-4E90-ABB3-1F854D6FEF26}" type="presParOf" srcId="{FF7F6F19-66ED-441A-920D-8B1801741897}" destId="{86147E77-69A2-49D4-B782-6DF4A46C857C}" srcOrd="6" destOrd="0" presId="urn:microsoft.com/office/officeart/2005/8/layout/radial3"/>
    <dgm:cxn modelId="{3D7F3F2C-9001-46B2-BF9F-CC39E93B62D4}" type="presParOf" srcId="{FF7F6F19-66ED-441A-920D-8B1801741897}" destId="{C82409FF-1252-48BF-BE4D-93267D4F644B}"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CEFD0D9E-39C4-4C83-BF87-BAC2FFB2A639}" type="doc">
      <dgm:prSet loTypeId="urn:microsoft.com/office/officeart/2005/8/layout/bProcess4" loCatId="process" qsTypeId="urn:microsoft.com/office/officeart/2005/8/quickstyle/simple1" qsCatId="simple" csTypeId="urn:microsoft.com/office/officeart/2005/8/colors/colorful3" csCatId="colorful" phldr="1"/>
      <dgm:spPr/>
      <dgm:t>
        <a:bodyPr/>
        <a:lstStyle/>
        <a:p>
          <a:endParaRPr lang="es-MX"/>
        </a:p>
      </dgm:t>
    </dgm:pt>
    <dgm:pt modelId="{8B85980C-C482-453A-9C82-5489C9ED2691}">
      <dgm:prSet phldrT="[Texto]" custT="1"/>
      <dgm:spPr/>
      <dgm:t>
        <a:bodyPr/>
        <a:lstStyle/>
        <a:p>
          <a:r>
            <a:rPr lang="es-MX" altLang="es-MX" sz="1300" dirty="0" smtClean="0"/>
            <a:t>Declaración de Derechos de Virginia, 12 de junio de 1776:</a:t>
          </a:r>
        </a:p>
      </dgm:t>
    </dgm:pt>
    <dgm:pt modelId="{6D343DDA-D811-40B3-970C-85C1411C4771}" type="parTrans" cxnId="{0F242430-8B34-4B89-A3A0-DF07C4DDFF1A}">
      <dgm:prSet/>
      <dgm:spPr/>
      <dgm:t>
        <a:bodyPr/>
        <a:lstStyle/>
        <a:p>
          <a:endParaRPr lang="es-MX" sz="1300"/>
        </a:p>
      </dgm:t>
    </dgm:pt>
    <dgm:pt modelId="{2BA445FE-D7E8-40E8-B944-F22AEC9E0456}" type="sibTrans" cxnId="{0F242430-8B34-4B89-A3A0-DF07C4DDFF1A}">
      <dgm:prSet/>
      <dgm:spPr/>
      <dgm:t>
        <a:bodyPr/>
        <a:lstStyle/>
        <a:p>
          <a:endParaRPr lang="es-MX" sz="1300"/>
        </a:p>
      </dgm:t>
    </dgm:pt>
    <dgm:pt modelId="{4A032959-6482-4A35-8676-ED39C43ED8F4}">
      <dgm:prSet phldrT="[Texto]" custT="1"/>
      <dgm:spPr/>
      <dgm:t>
        <a:bodyPr/>
        <a:lstStyle/>
        <a:p>
          <a:r>
            <a:rPr lang="es-MX" altLang="es-MX" sz="1300" dirty="0" smtClean="0"/>
            <a:t>Declaración de los Derechos del Hombre y del Ciudadano,</a:t>
          </a:r>
          <a:r>
            <a:rPr lang="es-MX" altLang="es-MX" sz="1300" i="0" dirty="0" smtClean="0"/>
            <a:t> 26 de agosto de 1789</a:t>
          </a:r>
          <a:endParaRPr lang="es-MX" sz="1300" i="0" dirty="0"/>
        </a:p>
      </dgm:t>
    </dgm:pt>
    <dgm:pt modelId="{5491E8E1-D201-47F8-9976-43299AF64D24}" type="parTrans" cxnId="{BE4DBCD3-1A44-47AB-91BA-142B68DC28EF}">
      <dgm:prSet/>
      <dgm:spPr/>
      <dgm:t>
        <a:bodyPr/>
        <a:lstStyle/>
        <a:p>
          <a:endParaRPr lang="es-MX" sz="1300"/>
        </a:p>
      </dgm:t>
    </dgm:pt>
    <dgm:pt modelId="{1C56ACAD-1B7B-4935-A4B6-15E5493973B9}" type="sibTrans" cxnId="{BE4DBCD3-1A44-47AB-91BA-142B68DC28EF}">
      <dgm:prSet/>
      <dgm:spPr/>
      <dgm:t>
        <a:bodyPr/>
        <a:lstStyle/>
        <a:p>
          <a:endParaRPr lang="es-MX" sz="1300"/>
        </a:p>
      </dgm:t>
    </dgm:pt>
    <dgm:pt modelId="{CE444B01-5236-44F1-9C28-364C55FDED0E}">
      <dgm:prSet phldrT="[Texto]" custT="1"/>
      <dgm:spPr/>
      <dgm:t>
        <a:bodyPr/>
        <a:lstStyle/>
        <a:p>
          <a:r>
            <a:rPr lang="en-US" altLang="es-MX" sz="1300" dirty="0" smtClean="0"/>
            <a:t>Carta de Derechos (E.U.A.), </a:t>
          </a:r>
          <a:r>
            <a:rPr lang="es-MX" altLang="es-MX" sz="1300" dirty="0" smtClean="0"/>
            <a:t>15 de diciembre de 1791</a:t>
          </a:r>
          <a:endParaRPr lang="es-MX" sz="1300" dirty="0"/>
        </a:p>
      </dgm:t>
    </dgm:pt>
    <dgm:pt modelId="{0957DC37-25C4-4957-8D9C-F32F59276961}" type="parTrans" cxnId="{A70C804A-9C49-417F-8F5E-1483F92DFD87}">
      <dgm:prSet/>
      <dgm:spPr/>
      <dgm:t>
        <a:bodyPr/>
        <a:lstStyle/>
        <a:p>
          <a:endParaRPr lang="es-MX" sz="1300"/>
        </a:p>
      </dgm:t>
    </dgm:pt>
    <dgm:pt modelId="{CAE9DECB-9FD4-4F5E-942C-5C06F42CEC71}" type="sibTrans" cxnId="{A70C804A-9C49-417F-8F5E-1483F92DFD87}">
      <dgm:prSet/>
      <dgm:spPr/>
      <dgm:t>
        <a:bodyPr/>
        <a:lstStyle/>
        <a:p>
          <a:endParaRPr lang="es-MX" sz="1300"/>
        </a:p>
      </dgm:t>
    </dgm:pt>
    <dgm:pt modelId="{0C3D158C-4C6F-4FAC-B129-3F48F0E579B9}">
      <dgm:prSet phldrT="[Texto]" custT="1"/>
      <dgm:spPr/>
      <dgm:t>
        <a:bodyPr/>
        <a:lstStyle/>
        <a:p>
          <a:r>
            <a:rPr lang="es-MX" sz="1300" dirty="0" smtClean="0"/>
            <a:t>Declaración Universal de los Derechos Humanos, 10 de diciembre de 1948</a:t>
          </a:r>
          <a:endParaRPr lang="es-MX" sz="1300" dirty="0"/>
        </a:p>
      </dgm:t>
    </dgm:pt>
    <dgm:pt modelId="{B63B2830-9D90-4B4F-A96D-144F5B4E6916}" type="parTrans" cxnId="{36796D55-56D6-4F25-86E9-7AED5CC8F8AF}">
      <dgm:prSet/>
      <dgm:spPr/>
      <dgm:t>
        <a:bodyPr/>
        <a:lstStyle/>
        <a:p>
          <a:endParaRPr lang="es-MX" sz="1300"/>
        </a:p>
      </dgm:t>
    </dgm:pt>
    <dgm:pt modelId="{2169C1EB-1DC7-4E48-A3B4-CA30CD501C03}" type="sibTrans" cxnId="{36796D55-56D6-4F25-86E9-7AED5CC8F8AF}">
      <dgm:prSet/>
      <dgm:spPr/>
      <dgm:t>
        <a:bodyPr/>
        <a:lstStyle/>
        <a:p>
          <a:endParaRPr lang="es-MX" sz="1300"/>
        </a:p>
      </dgm:t>
    </dgm:pt>
    <dgm:pt modelId="{14A69F89-1C3A-4102-B345-77BE95915DC5}">
      <dgm:prSet phldrT="[Texto]" custT="1"/>
      <dgm:spPr/>
      <dgm:t>
        <a:bodyPr/>
        <a:lstStyle/>
        <a:p>
          <a:r>
            <a:rPr lang="es-MX" altLang="es-MX" sz="1300" dirty="0" smtClean="0"/>
            <a:t>Ley sobre la naturaleza pública de los documentos oficiales, Finlandia, 1951</a:t>
          </a:r>
        </a:p>
      </dgm:t>
    </dgm:pt>
    <dgm:pt modelId="{D47EE20C-BC8D-4C58-968D-C7558C5BCCE6}" type="parTrans" cxnId="{E982AF9A-191D-4315-B17C-773AF0561CBC}">
      <dgm:prSet/>
      <dgm:spPr/>
      <dgm:t>
        <a:bodyPr/>
        <a:lstStyle/>
        <a:p>
          <a:endParaRPr lang="es-MX" sz="1300"/>
        </a:p>
      </dgm:t>
    </dgm:pt>
    <dgm:pt modelId="{2E36175A-75EB-4366-AC6E-319DC60F0D35}" type="sibTrans" cxnId="{E982AF9A-191D-4315-B17C-773AF0561CBC}">
      <dgm:prSet/>
      <dgm:spPr/>
      <dgm:t>
        <a:bodyPr/>
        <a:lstStyle/>
        <a:p>
          <a:endParaRPr lang="es-MX" sz="1300"/>
        </a:p>
      </dgm:t>
    </dgm:pt>
    <dgm:pt modelId="{A9C7D77C-2776-4388-A5D0-268994AE6AFF}">
      <dgm:prSet phldrT="[Texto]" custT="1"/>
      <dgm:spPr/>
      <dgm:t>
        <a:bodyPr/>
        <a:lstStyle/>
        <a:p>
          <a:r>
            <a:rPr lang="es-MX" altLang="es-MX" sz="1300" i="0" dirty="0" smtClean="0"/>
            <a:t>Acta de Libertad de Información, </a:t>
          </a:r>
          <a:r>
            <a:rPr lang="es-MX" altLang="es-MX" sz="1300" dirty="0" smtClean="0"/>
            <a:t>Estados Unidos de América, 1966</a:t>
          </a:r>
        </a:p>
      </dgm:t>
    </dgm:pt>
    <dgm:pt modelId="{C6F6FFEB-E224-4AD3-89F5-19386A85D1F5}" type="parTrans" cxnId="{20E936B1-A16C-4D3D-AD6A-988DE230EE0A}">
      <dgm:prSet/>
      <dgm:spPr/>
      <dgm:t>
        <a:bodyPr/>
        <a:lstStyle/>
        <a:p>
          <a:endParaRPr lang="es-MX" sz="1300"/>
        </a:p>
      </dgm:t>
    </dgm:pt>
    <dgm:pt modelId="{A8921C39-486F-477B-BE2D-67DD34CA9E33}" type="sibTrans" cxnId="{20E936B1-A16C-4D3D-AD6A-988DE230EE0A}">
      <dgm:prSet/>
      <dgm:spPr/>
      <dgm:t>
        <a:bodyPr/>
        <a:lstStyle/>
        <a:p>
          <a:endParaRPr lang="es-MX" sz="1300"/>
        </a:p>
      </dgm:t>
    </dgm:pt>
    <dgm:pt modelId="{8B7E1578-58A6-4C47-BB8A-6C287FD02B42}">
      <dgm:prSet phldrT="[Texto]" custT="1"/>
      <dgm:spPr/>
      <dgm:t>
        <a:bodyPr/>
        <a:lstStyle/>
        <a:p>
          <a:r>
            <a:rPr lang="es-MX" altLang="es-MX" sz="1300" dirty="0" smtClean="0">
              <a:ea typeface="Times New Roman" panose="02020603050405020304" pitchFamily="18" charset="0"/>
            </a:rPr>
            <a:t>Década de los 70’s, Francia, Canadá e Italia dictaron normas similares a la estadounidense</a:t>
          </a:r>
        </a:p>
      </dgm:t>
    </dgm:pt>
    <dgm:pt modelId="{32E406E9-0802-4938-B7CF-102C5D37DDAE}" type="parTrans" cxnId="{8A92A410-B44E-46A1-92FB-08D93329E7B5}">
      <dgm:prSet/>
      <dgm:spPr/>
      <dgm:t>
        <a:bodyPr/>
        <a:lstStyle/>
        <a:p>
          <a:endParaRPr lang="es-MX" sz="1300"/>
        </a:p>
      </dgm:t>
    </dgm:pt>
    <dgm:pt modelId="{4436E71E-51BA-4C22-B5EE-315186C348B1}" type="sibTrans" cxnId="{8A92A410-B44E-46A1-92FB-08D93329E7B5}">
      <dgm:prSet/>
      <dgm:spPr/>
      <dgm:t>
        <a:bodyPr/>
        <a:lstStyle/>
        <a:p>
          <a:endParaRPr lang="es-MX" sz="1300"/>
        </a:p>
      </dgm:t>
    </dgm:pt>
    <dgm:pt modelId="{D7AC969C-4C41-4ED6-8BBE-23182F20267F}">
      <dgm:prSet phldrT="[Texto]" custT="1"/>
      <dgm:spPr/>
      <dgm:t>
        <a:bodyPr/>
        <a:lstStyle/>
        <a:p>
          <a:r>
            <a:rPr lang="es-MX" altLang="es-MX" sz="1250" dirty="0" smtClean="0"/>
            <a:t>Constituciones de Grecia (1975) Portugal (1976) y España (1978), primeras en incorporar el derecho de libre acceso a la información a sus textos</a:t>
          </a:r>
          <a:endParaRPr lang="es-MX" sz="1250" dirty="0"/>
        </a:p>
      </dgm:t>
    </dgm:pt>
    <dgm:pt modelId="{C4B51F30-4D6C-417A-8286-C44FD0E17CE8}" type="parTrans" cxnId="{6A4C1D16-9B72-47AA-900D-9A12C50B3756}">
      <dgm:prSet/>
      <dgm:spPr/>
      <dgm:t>
        <a:bodyPr/>
        <a:lstStyle/>
        <a:p>
          <a:endParaRPr lang="es-MX" sz="1300"/>
        </a:p>
      </dgm:t>
    </dgm:pt>
    <dgm:pt modelId="{B194C7D5-685D-4B59-A71B-77B17E6A510D}" type="sibTrans" cxnId="{6A4C1D16-9B72-47AA-900D-9A12C50B3756}">
      <dgm:prSet/>
      <dgm:spPr/>
      <dgm:t>
        <a:bodyPr/>
        <a:lstStyle/>
        <a:p>
          <a:endParaRPr lang="es-MX" sz="1300"/>
        </a:p>
      </dgm:t>
    </dgm:pt>
    <dgm:pt modelId="{C7917C6E-EF28-4C82-9698-BB3B71D69706}">
      <dgm:prSet phldrT="[Texto]" custT="1"/>
      <dgm:spPr/>
      <dgm:t>
        <a:bodyPr/>
        <a:lstStyle/>
        <a:p>
          <a:r>
            <a:rPr lang="es-MX" sz="1300" dirty="0" smtClean="0"/>
            <a:t>Pacto Internacional de Derechos Civiles y Políticos, 23 de marzo de 1976</a:t>
          </a:r>
        </a:p>
      </dgm:t>
    </dgm:pt>
    <dgm:pt modelId="{26CE528E-BFBC-4A0E-8549-95023EE93981}" type="parTrans" cxnId="{6F7AC3A1-0E6A-45BC-B43A-7C713B6A99B8}">
      <dgm:prSet/>
      <dgm:spPr/>
      <dgm:t>
        <a:bodyPr/>
        <a:lstStyle/>
        <a:p>
          <a:endParaRPr lang="es-MX" sz="1300"/>
        </a:p>
      </dgm:t>
    </dgm:pt>
    <dgm:pt modelId="{C2F5C48D-D8C1-40B0-972F-DF59B232E5BE}" type="sibTrans" cxnId="{6F7AC3A1-0E6A-45BC-B43A-7C713B6A99B8}">
      <dgm:prSet/>
      <dgm:spPr/>
      <dgm:t>
        <a:bodyPr/>
        <a:lstStyle/>
        <a:p>
          <a:endParaRPr lang="es-MX" sz="1300"/>
        </a:p>
      </dgm:t>
    </dgm:pt>
    <dgm:pt modelId="{DD1CAC78-93A3-411C-8057-B820EB5C2FDC}">
      <dgm:prSet phldrT="[Texto]" custT="1"/>
      <dgm:spPr/>
      <dgm:t>
        <a:bodyPr/>
        <a:lstStyle/>
        <a:p>
          <a:r>
            <a:rPr lang="es-MX" sz="1300" dirty="0" smtClean="0"/>
            <a:t>Convención Americana Sobre Derechos Humanos (Pacto de San José), 22 de noviembre de 1969</a:t>
          </a:r>
        </a:p>
      </dgm:t>
    </dgm:pt>
    <dgm:pt modelId="{1994C78A-86A0-4D50-B43B-BC4ADA72A3F4}" type="parTrans" cxnId="{9BE243F0-29C0-4AE6-ABED-CAAA5791F7E2}">
      <dgm:prSet/>
      <dgm:spPr/>
      <dgm:t>
        <a:bodyPr/>
        <a:lstStyle/>
        <a:p>
          <a:endParaRPr lang="es-MX" sz="1300"/>
        </a:p>
      </dgm:t>
    </dgm:pt>
    <dgm:pt modelId="{4A4F7573-12DA-4E01-926B-B3598F6A72A9}" type="sibTrans" cxnId="{9BE243F0-29C0-4AE6-ABED-CAAA5791F7E2}">
      <dgm:prSet/>
      <dgm:spPr/>
      <dgm:t>
        <a:bodyPr/>
        <a:lstStyle/>
        <a:p>
          <a:endParaRPr lang="es-MX" sz="1300"/>
        </a:p>
      </dgm:t>
    </dgm:pt>
    <dgm:pt modelId="{89D16520-79B3-4C7F-98FA-A196443C3B57}">
      <dgm:prSet phldrT="[Texto]" custT="1"/>
      <dgm:spPr/>
      <dgm:t>
        <a:bodyPr/>
        <a:lstStyle/>
        <a:p>
          <a:r>
            <a:rPr lang="es-MX" sz="1300" dirty="0" smtClean="0"/>
            <a:t>Convención sobre los Derechos del Niño, 20 de noviembre de 1989</a:t>
          </a:r>
          <a:endParaRPr lang="es-MX" sz="1300" dirty="0"/>
        </a:p>
      </dgm:t>
    </dgm:pt>
    <dgm:pt modelId="{5A34BB91-7393-44D7-870B-F5BB2C214632}" type="parTrans" cxnId="{A65FCA99-9393-4809-AFFD-499ECC9B9F6F}">
      <dgm:prSet/>
      <dgm:spPr/>
      <dgm:t>
        <a:bodyPr/>
        <a:lstStyle/>
        <a:p>
          <a:endParaRPr lang="es-MX" sz="1300"/>
        </a:p>
      </dgm:t>
    </dgm:pt>
    <dgm:pt modelId="{C1F14BD9-C6BE-46B3-B3E6-413F66C86FDF}" type="sibTrans" cxnId="{A65FCA99-9393-4809-AFFD-499ECC9B9F6F}">
      <dgm:prSet/>
      <dgm:spPr/>
      <dgm:t>
        <a:bodyPr/>
        <a:lstStyle/>
        <a:p>
          <a:endParaRPr lang="es-MX" sz="1300"/>
        </a:p>
      </dgm:t>
    </dgm:pt>
    <dgm:pt modelId="{15830C93-05E7-4008-8427-75CB20869ED5}">
      <dgm:prSet phldrT="[Texto]" custT="1"/>
      <dgm:spPr/>
      <dgm:t>
        <a:bodyPr/>
        <a:lstStyle/>
        <a:p>
          <a:r>
            <a:rPr lang="es-MX" altLang="es-MX" sz="1300" dirty="0" smtClean="0"/>
            <a:t>Ley para la libertad de prensa y del derecho de acceso a las actas públicas, Suecia, 1776</a:t>
          </a:r>
        </a:p>
      </dgm:t>
    </dgm:pt>
    <dgm:pt modelId="{135EA1CD-6E9B-4825-ACF0-42C7C44774EB}" type="parTrans" cxnId="{14D25665-0F1C-4133-BE43-2FFEF2930A98}">
      <dgm:prSet/>
      <dgm:spPr/>
      <dgm:t>
        <a:bodyPr/>
        <a:lstStyle/>
        <a:p>
          <a:endParaRPr lang="es-MX" sz="1300"/>
        </a:p>
      </dgm:t>
    </dgm:pt>
    <dgm:pt modelId="{6E812107-0E52-4EB0-A927-DE0EFC81DDA8}" type="sibTrans" cxnId="{14D25665-0F1C-4133-BE43-2FFEF2930A98}">
      <dgm:prSet/>
      <dgm:spPr/>
      <dgm:t>
        <a:bodyPr/>
        <a:lstStyle/>
        <a:p>
          <a:endParaRPr lang="es-MX" sz="1300"/>
        </a:p>
      </dgm:t>
    </dgm:pt>
    <dgm:pt modelId="{5CEE7753-B2CE-419A-BA82-56BD41C29CFD}" type="pres">
      <dgm:prSet presAssocID="{CEFD0D9E-39C4-4C83-BF87-BAC2FFB2A639}" presName="Name0" presStyleCnt="0">
        <dgm:presLayoutVars>
          <dgm:dir/>
          <dgm:resizeHandles/>
        </dgm:presLayoutVars>
      </dgm:prSet>
      <dgm:spPr/>
      <dgm:t>
        <a:bodyPr/>
        <a:lstStyle/>
        <a:p>
          <a:endParaRPr lang="es-MX"/>
        </a:p>
      </dgm:t>
    </dgm:pt>
    <dgm:pt modelId="{44326554-D45F-4C00-BC62-2F14B134B78B}" type="pres">
      <dgm:prSet presAssocID="{8B85980C-C482-453A-9C82-5489C9ED2691}" presName="compNode" presStyleCnt="0"/>
      <dgm:spPr/>
    </dgm:pt>
    <dgm:pt modelId="{70BBD3D2-E7D1-43D0-9C38-7B189B1EF507}" type="pres">
      <dgm:prSet presAssocID="{8B85980C-C482-453A-9C82-5489C9ED2691}" presName="dummyConnPt" presStyleCnt="0"/>
      <dgm:spPr/>
    </dgm:pt>
    <dgm:pt modelId="{7461C94D-9D9F-4EA1-8A2A-F594BBD53F98}" type="pres">
      <dgm:prSet presAssocID="{8B85980C-C482-453A-9C82-5489C9ED2691}" presName="node" presStyleLbl="node1" presStyleIdx="0" presStyleCnt="12">
        <dgm:presLayoutVars>
          <dgm:bulletEnabled val="1"/>
        </dgm:presLayoutVars>
      </dgm:prSet>
      <dgm:spPr/>
      <dgm:t>
        <a:bodyPr/>
        <a:lstStyle/>
        <a:p>
          <a:endParaRPr lang="es-MX"/>
        </a:p>
      </dgm:t>
    </dgm:pt>
    <dgm:pt modelId="{C729A3F8-C5AE-493F-B44E-7C1A5D49DD57}" type="pres">
      <dgm:prSet presAssocID="{2BA445FE-D7E8-40E8-B944-F22AEC9E0456}" presName="sibTrans" presStyleLbl="bgSibTrans2D1" presStyleIdx="0" presStyleCnt="11"/>
      <dgm:spPr/>
      <dgm:t>
        <a:bodyPr/>
        <a:lstStyle/>
        <a:p>
          <a:endParaRPr lang="es-MX"/>
        </a:p>
      </dgm:t>
    </dgm:pt>
    <dgm:pt modelId="{D9F89339-9FD6-4DB8-99C0-67FEAD044FA5}" type="pres">
      <dgm:prSet presAssocID="{4A032959-6482-4A35-8676-ED39C43ED8F4}" presName="compNode" presStyleCnt="0"/>
      <dgm:spPr/>
    </dgm:pt>
    <dgm:pt modelId="{79385D25-038B-4D3E-9676-864E9FC72142}" type="pres">
      <dgm:prSet presAssocID="{4A032959-6482-4A35-8676-ED39C43ED8F4}" presName="dummyConnPt" presStyleCnt="0"/>
      <dgm:spPr/>
    </dgm:pt>
    <dgm:pt modelId="{9D988443-D357-4439-8314-6884BD8A3076}" type="pres">
      <dgm:prSet presAssocID="{4A032959-6482-4A35-8676-ED39C43ED8F4}" presName="node" presStyleLbl="node1" presStyleIdx="1" presStyleCnt="12">
        <dgm:presLayoutVars>
          <dgm:bulletEnabled val="1"/>
        </dgm:presLayoutVars>
      </dgm:prSet>
      <dgm:spPr/>
      <dgm:t>
        <a:bodyPr/>
        <a:lstStyle/>
        <a:p>
          <a:endParaRPr lang="es-MX"/>
        </a:p>
      </dgm:t>
    </dgm:pt>
    <dgm:pt modelId="{050D8FA6-7332-4E44-8454-9ADA6EF9DAE0}" type="pres">
      <dgm:prSet presAssocID="{1C56ACAD-1B7B-4935-A4B6-15E5493973B9}" presName="sibTrans" presStyleLbl="bgSibTrans2D1" presStyleIdx="1" presStyleCnt="11"/>
      <dgm:spPr/>
      <dgm:t>
        <a:bodyPr/>
        <a:lstStyle/>
        <a:p>
          <a:endParaRPr lang="es-MX"/>
        </a:p>
      </dgm:t>
    </dgm:pt>
    <dgm:pt modelId="{EE65A839-CEAB-4666-A78B-5BCED728AB03}" type="pres">
      <dgm:prSet presAssocID="{CE444B01-5236-44F1-9C28-364C55FDED0E}" presName="compNode" presStyleCnt="0"/>
      <dgm:spPr/>
    </dgm:pt>
    <dgm:pt modelId="{426CCE33-CE0F-4EF2-B070-CE65C4BFC570}" type="pres">
      <dgm:prSet presAssocID="{CE444B01-5236-44F1-9C28-364C55FDED0E}" presName="dummyConnPt" presStyleCnt="0"/>
      <dgm:spPr/>
    </dgm:pt>
    <dgm:pt modelId="{CC175ADA-9548-4406-9EE3-4A9B454FFE4A}" type="pres">
      <dgm:prSet presAssocID="{CE444B01-5236-44F1-9C28-364C55FDED0E}" presName="node" presStyleLbl="node1" presStyleIdx="2" presStyleCnt="12">
        <dgm:presLayoutVars>
          <dgm:bulletEnabled val="1"/>
        </dgm:presLayoutVars>
      </dgm:prSet>
      <dgm:spPr/>
      <dgm:t>
        <a:bodyPr/>
        <a:lstStyle/>
        <a:p>
          <a:endParaRPr lang="es-MX"/>
        </a:p>
      </dgm:t>
    </dgm:pt>
    <dgm:pt modelId="{9DEB2442-29BD-4582-9DFA-1A205F8BEAEF}" type="pres">
      <dgm:prSet presAssocID="{CAE9DECB-9FD4-4F5E-942C-5C06F42CEC71}" presName="sibTrans" presStyleLbl="bgSibTrans2D1" presStyleIdx="2" presStyleCnt="11"/>
      <dgm:spPr/>
      <dgm:t>
        <a:bodyPr/>
        <a:lstStyle/>
        <a:p>
          <a:endParaRPr lang="es-MX"/>
        </a:p>
      </dgm:t>
    </dgm:pt>
    <dgm:pt modelId="{3DE863C3-2F54-4A4D-B73C-00164917565C}" type="pres">
      <dgm:prSet presAssocID="{0C3D158C-4C6F-4FAC-B129-3F48F0E579B9}" presName="compNode" presStyleCnt="0"/>
      <dgm:spPr/>
    </dgm:pt>
    <dgm:pt modelId="{90829A48-5EA9-4951-978C-4763977A1A0E}" type="pres">
      <dgm:prSet presAssocID="{0C3D158C-4C6F-4FAC-B129-3F48F0E579B9}" presName="dummyConnPt" presStyleCnt="0"/>
      <dgm:spPr/>
    </dgm:pt>
    <dgm:pt modelId="{E2731BC7-FD30-42B0-AB98-6C515631C6D4}" type="pres">
      <dgm:prSet presAssocID="{0C3D158C-4C6F-4FAC-B129-3F48F0E579B9}" presName="node" presStyleLbl="node1" presStyleIdx="3" presStyleCnt="12">
        <dgm:presLayoutVars>
          <dgm:bulletEnabled val="1"/>
        </dgm:presLayoutVars>
      </dgm:prSet>
      <dgm:spPr/>
      <dgm:t>
        <a:bodyPr/>
        <a:lstStyle/>
        <a:p>
          <a:endParaRPr lang="es-MX"/>
        </a:p>
      </dgm:t>
    </dgm:pt>
    <dgm:pt modelId="{904C8B49-C6EF-428D-80B8-B91227583462}" type="pres">
      <dgm:prSet presAssocID="{2169C1EB-1DC7-4E48-A3B4-CA30CD501C03}" presName="sibTrans" presStyleLbl="bgSibTrans2D1" presStyleIdx="3" presStyleCnt="11"/>
      <dgm:spPr/>
      <dgm:t>
        <a:bodyPr/>
        <a:lstStyle/>
        <a:p>
          <a:endParaRPr lang="es-MX"/>
        </a:p>
      </dgm:t>
    </dgm:pt>
    <dgm:pt modelId="{3BE7BEBE-2E3E-49F0-8236-B6ABD79DDA02}" type="pres">
      <dgm:prSet presAssocID="{C7917C6E-EF28-4C82-9698-BB3B71D69706}" presName="compNode" presStyleCnt="0"/>
      <dgm:spPr/>
    </dgm:pt>
    <dgm:pt modelId="{81734F9B-B1AA-472C-BBF7-5BF24E3BDF5D}" type="pres">
      <dgm:prSet presAssocID="{C7917C6E-EF28-4C82-9698-BB3B71D69706}" presName="dummyConnPt" presStyleCnt="0"/>
      <dgm:spPr/>
    </dgm:pt>
    <dgm:pt modelId="{0DBC2F81-CD47-45C4-BF85-77632DDF46B1}" type="pres">
      <dgm:prSet presAssocID="{C7917C6E-EF28-4C82-9698-BB3B71D69706}" presName="node" presStyleLbl="node1" presStyleIdx="4" presStyleCnt="12">
        <dgm:presLayoutVars>
          <dgm:bulletEnabled val="1"/>
        </dgm:presLayoutVars>
      </dgm:prSet>
      <dgm:spPr/>
      <dgm:t>
        <a:bodyPr/>
        <a:lstStyle/>
        <a:p>
          <a:endParaRPr lang="es-MX"/>
        </a:p>
      </dgm:t>
    </dgm:pt>
    <dgm:pt modelId="{C72521D3-B76A-4BBF-8444-1ECB49947D2C}" type="pres">
      <dgm:prSet presAssocID="{C2F5C48D-D8C1-40B0-972F-DF59B232E5BE}" presName="sibTrans" presStyleLbl="bgSibTrans2D1" presStyleIdx="4" presStyleCnt="11"/>
      <dgm:spPr/>
      <dgm:t>
        <a:bodyPr/>
        <a:lstStyle/>
        <a:p>
          <a:endParaRPr lang="es-MX"/>
        </a:p>
      </dgm:t>
    </dgm:pt>
    <dgm:pt modelId="{C6026C91-8D6D-497B-81F4-F9028CAD9E11}" type="pres">
      <dgm:prSet presAssocID="{DD1CAC78-93A3-411C-8057-B820EB5C2FDC}" presName="compNode" presStyleCnt="0"/>
      <dgm:spPr/>
    </dgm:pt>
    <dgm:pt modelId="{BA821D73-EAC7-41DD-881C-5E3B9D1D2E69}" type="pres">
      <dgm:prSet presAssocID="{DD1CAC78-93A3-411C-8057-B820EB5C2FDC}" presName="dummyConnPt" presStyleCnt="0"/>
      <dgm:spPr/>
    </dgm:pt>
    <dgm:pt modelId="{DD5B36DF-57BE-4BEE-9522-9B577FB13DB9}" type="pres">
      <dgm:prSet presAssocID="{DD1CAC78-93A3-411C-8057-B820EB5C2FDC}" presName="node" presStyleLbl="node1" presStyleIdx="5" presStyleCnt="12">
        <dgm:presLayoutVars>
          <dgm:bulletEnabled val="1"/>
        </dgm:presLayoutVars>
      </dgm:prSet>
      <dgm:spPr/>
      <dgm:t>
        <a:bodyPr/>
        <a:lstStyle/>
        <a:p>
          <a:endParaRPr lang="es-MX"/>
        </a:p>
      </dgm:t>
    </dgm:pt>
    <dgm:pt modelId="{67470114-C107-4FC9-8201-A948E884B4AD}" type="pres">
      <dgm:prSet presAssocID="{4A4F7573-12DA-4E01-926B-B3598F6A72A9}" presName="sibTrans" presStyleLbl="bgSibTrans2D1" presStyleIdx="5" presStyleCnt="11"/>
      <dgm:spPr/>
      <dgm:t>
        <a:bodyPr/>
        <a:lstStyle/>
        <a:p>
          <a:endParaRPr lang="es-MX"/>
        </a:p>
      </dgm:t>
    </dgm:pt>
    <dgm:pt modelId="{20008FF7-D003-4033-87E9-8E995B9EA926}" type="pres">
      <dgm:prSet presAssocID="{89D16520-79B3-4C7F-98FA-A196443C3B57}" presName="compNode" presStyleCnt="0"/>
      <dgm:spPr/>
    </dgm:pt>
    <dgm:pt modelId="{6FC18B2E-1D9D-4074-B53D-3488E5E85ADE}" type="pres">
      <dgm:prSet presAssocID="{89D16520-79B3-4C7F-98FA-A196443C3B57}" presName="dummyConnPt" presStyleCnt="0"/>
      <dgm:spPr/>
    </dgm:pt>
    <dgm:pt modelId="{38A1D906-003F-4BDA-A633-C39A5B639545}" type="pres">
      <dgm:prSet presAssocID="{89D16520-79B3-4C7F-98FA-A196443C3B57}" presName="node" presStyleLbl="node1" presStyleIdx="6" presStyleCnt="12">
        <dgm:presLayoutVars>
          <dgm:bulletEnabled val="1"/>
        </dgm:presLayoutVars>
      </dgm:prSet>
      <dgm:spPr/>
      <dgm:t>
        <a:bodyPr/>
        <a:lstStyle/>
        <a:p>
          <a:endParaRPr lang="es-MX"/>
        </a:p>
      </dgm:t>
    </dgm:pt>
    <dgm:pt modelId="{1C9BDFCF-E934-4ED3-AB4F-EF9BECE09B12}" type="pres">
      <dgm:prSet presAssocID="{C1F14BD9-C6BE-46B3-B3E6-413F66C86FDF}" presName="sibTrans" presStyleLbl="bgSibTrans2D1" presStyleIdx="6" presStyleCnt="11"/>
      <dgm:spPr/>
      <dgm:t>
        <a:bodyPr/>
        <a:lstStyle/>
        <a:p>
          <a:endParaRPr lang="es-MX"/>
        </a:p>
      </dgm:t>
    </dgm:pt>
    <dgm:pt modelId="{A7D3C9EA-3207-4905-9309-576AC6357C57}" type="pres">
      <dgm:prSet presAssocID="{15830C93-05E7-4008-8427-75CB20869ED5}" presName="compNode" presStyleCnt="0"/>
      <dgm:spPr/>
    </dgm:pt>
    <dgm:pt modelId="{92B637F4-63DC-4C2D-A22D-1FCB0D9A1138}" type="pres">
      <dgm:prSet presAssocID="{15830C93-05E7-4008-8427-75CB20869ED5}" presName="dummyConnPt" presStyleCnt="0"/>
      <dgm:spPr/>
    </dgm:pt>
    <dgm:pt modelId="{61A07D2C-778A-43C4-9D17-FCA6AD727F95}" type="pres">
      <dgm:prSet presAssocID="{15830C93-05E7-4008-8427-75CB20869ED5}" presName="node" presStyleLbl="node1" presStyleIdx="7" presStyleCnt="12">
        <dgm:presLayoutVars>
          <dgm:bulletEnabled val="1"/>
        </dgm:presLayoutVars>
      </dgm:prSet>
      <dgm:spPr/>
      <dgm:t>
        <a:bodyPr/>
        <a:lstStyle/>
        <a:p>
          <a:endParaRPr lang="es-MX"/>
        </a:p>
      </dgm:t>
    </dgm:pt>
    <dgm:pt modelId="{BADB0A60-8E4F-407B-89BD-B1BDD232373B}" type="pres">
      <dgm:prSet presAssocID="{6E812107-0E52-4EB0-A927-DE0EFC81DDA8}" presName="sibTrans" presStyleLbl="bgSibTrans2D1" presStyleIdx="7" presStyleCnt="11"/>
      <dgm:spPr/>
      <dgm:t>
        <a:bodyPr/>
        <a:lstStyle/>
        <a:p>
          <a:endParaRPr lang="es-MX"/>
        </a:p>
      </dgm:t>
    </dgm:pt>
    <dgm:pt modelId="{C6006534-998E-47AB-B61A-79A630ECF146}" type="pres">
      <dgm:prSet presAssocID="{14A69F89-1C3A-4102-B345-77BE95915DC5}" presName="compNode" presStyleCnt="0"/>
      <dgm:spPr/>
    </dgm:pt>
    <dgm:pt modelId="{DEA50DF0-43EF-43BA-B3E8-C7AA28858AA4}" type="pres">
      <dgm:prSet presAssocID="{14A69F89-1C3A-4102-B345-77BE95915DC5}" presName="dummyConnPt" presStyleCnt="0"/>
      <dgm:spPr/>
    </dgm:pt>
    <dgm:pt modelId="{DE43FCE8-F335-4A82-A5A9-18C5F1793101}" type="pres">
      <dgm:prSet presAssocID="{14A69F89-1C3A-4102-B345-77BE95915DC5}" presName="node" presStyleLbl="node1" presStyleIdx="8" presStyleCnt="12">
        <dgm:presLayoutVars>
          <dgm:bulletEnabled val="1"/>
        </dgm:presLayoutVars>
      </dgm:prSet>
      <dgm:spPr/>
      <dgm:t>
        <a:bodyPr/>
        <a:lstStyle/>
        <a:p>
          <a:endParaRPr lang="es-MX"/>
        </a:p>
      </dgm:t>
    </dgm:pt>
    <dgm:pt modelId="{F67A915A-EB49-4001-A72A-8C3B61B40EF5}" type="pres">
      <dgm:prSet presAssocID="{2E36175A-75EB-4366-AC6E-319DC60F0D35}" presName="sibTrans" presStyleLbl="bgSibTrans2D1" presStyleIdx="8" presStyleCnt="11"/>
      <dgm:spPr/>
      <dgm:t>
        <a:bodyPr/>
        <a:lstStyle/>
        <a:p>
          <a:endParaRPr lang="es-MX"/>
        </a:p>
      </dgm:t>
    </dgm:pt>
    <dgm:pt modelId="{B00B9FCB-CC1A-4029-B0E9-48FBBBD4BB5A}" type="pres">
      <dgm:prSet presAssocID="{A9C7D77C-2776-4388-A5D0-268994AE6AFF}" presName="compNode" presStyleCnt="0"/>
      <dgm:spPr/>
    </dgm:pt>
    <dgm:pt modelId="{AD1F834C-8C1B-4252-AF48-C5B306442924}" type="pres">
      <dgm:prSet presAssocID="{A9C7D77C-2776-4388-A5D0-268994AE6AFF}" presName="dummyConnPt" presStyleCnt="0"/>
      <dgm:spPr/>
    </dgm:pt>
    <dgm:pt modelId="{3916D0CB-DB67-4A84-8E2B-D1AB0A05D495}" type="pres">
      <dgm:prSet presAssocID="{A9C7D77C-2776-4388-A5D0-268994AE6AFF}" presName="node" presStyleLbl="node1" presStyleIdx="9" presStyleCnt="12">
        <dgm:presLayoutVars>
          <dgm:bulletEnabled val="1"/>
        </dgm:presLayoutVars>
      </dgm:prSet>
      <dgm:spPr/>
      <dgm:t>
        <a:bodyPr/>
        <a:lstStyle/>
        <a:p>
          <a:endParaRPr lang="es-MX"/>
        </a:p>
      </dgm:t>
    </dgm:pt>
    <dgm:pt modelId="{59075BA5-E70E-4C5C-B3C6-5BB22A133B8F}" type="pres">
      <dgm:prSet presAssocID="{A8921C39-486F-477B-BE2D-67DD34CA9E33}" presName="sibTrans" presStyleLbl="bgSibTrans2D1" presStyleIdx="9" presStyleCnt="11"/>
      <dgm:spPr/>
      <dgm:t>
        <a:bodyPr/>
        <a:lstStyle/>
        <a:p>
          <a:endParaRPr lang="es-MX"/>
        </a:p>
      </dgm:t>
    </dgm:pt>
    <dgm:pt modelId="{88554C5B-B87C-4F41-B72D-53F1555C2110}" type="pres">
      <dgm:prSet presAssocID="{8B7E1578-58A6-4C47-BB8A-6C287FD02B42}" presName="compNode" presStyleCnt="0"/>
      <dgm:spPr/>
    </dgm:pt>
    <dgm:pt modelId="{922C616E-2A9E-44DB-91A1-3C95F4CD24A7}" type="pres">
      <dgm:prSet presAssocID="{8B7E1578-58A6-4C47-BB8A-6C287FD02B42}" presName="dummyConnPt" presStyleCnt="0"/>
      <dgm:spPr/>
    </dgm:pt>
    <dgm:pt modelId="{1037EC41-E2F0-4725-B629-4405D720C2B1}" type="pres">
      <dgm:prSet presAssocID="{8B7E1578-58A6-4C47-BB8A-6C287FD02B42}" presName="node" presStyleLbl="node1" presStyleIdx="10" presStyleCnt="12">
        <dgm:presLayoutVars>
          <dgm:bulletEnabled val="1"/>
        </dgm:presLayoutVars>
      </dgm:prSet>
      <dgm:spPr/>
      <dgm:t>
        <a:bodyPr/>
        <a:lstStyle/>
        <a:p>
          <a:endParaRPr lang="es-MX"/>
        </a:p>
      </dgm:t>
    </dgm:pt>
    <dgm:pt modelId="{AB6989A8-3AD4-4F01-96D5-32647691B01C}" type="pres">
      <dgm:prSet presAssocID="{4436E71E-51BA-4C22-B5EE-315186C348B1}" presName="sibTrans" presStyleLbl="bgSibTrans2D1" presStyleIdx="10" presStyleCnt="11"/>
      <dgm:spPr/>
      <dgm:t>
        <a:bodyPr/>
        <a:lstStyle/>
        <a:p>
          <a:endParaRPr lang="es-MX"/>
        </a:p>
      </dgm:t>
    </dgm:pt>
    <dgm:pt modelId="{9333B67F-B58C-4D66-97AD-635AC59EB507}" type="pres">
      <dgm:prSet presAssocID="{D7AC969C-4C41-4ED6-8BBE-23182F20267F}" presName="compNode" presStyleCnt="0"/>
      <dgm:spPr/>
    </dgm:pt>
    <dgm:pt modelId="{AECE3A3C-8A89-4B1D-BEEF-218E995180FA}" type="pres">
      <dgm:prSet presAssocID="{D7AC969C-4C41-4ED6-8BBE-23182F20267F}" presName="dummyConnPt" presStyleCnt="0"/>
      <dgm:spPr/>
    </dgm:pt>
    <dgm:pt modelId="{01BD5AD0-99E2-45DB-983A-126B6C2C5246}" type="pres">
      <dgm:prSet presAssocID="{D7AC969C-4C41-4ED6-8BBE-23182F20267F}" presName="node" presStyleLbl="node1" presStyleIdx="11" presStyleCnt="12">
        <dgm:presLayoutVars>
          <dgm:bulletEnabled val="1"/>
        </dgm:presLayoutVars>
      </dgm:prSet>
      <dgm:spPr/>
      <dgm:t>
        <a:bodyPr/>
        <a:lstStyle/>
        <a:p>
          <a:endParaRPr lang="es-MX"/>
        </a:p>
      </dgm:t>
    </dgm:pt>
  </dgm:ptLst>
  <dgm:cxnLst>
    <dgm:cxn modelId="{AC060D87-8146-4B6D-9D10-3D4207F175CD}" type="presOf" srcId="{4436E71E-51BA-4C22-B5EE-315186C348B1}" destId="{AB6989A8-3AD4-4F01-96D5-32647691B01C}" srcOrd="0" destOrd="0" presId="urn:microsoft.com/office/officeart/2005/8/layout/bProcess4"/>
    <dgm:cxn modelId="{6D93F39B-1EC2-49E1-80E7-32C14634298C}" type="presOf" srcId="{C7917C6E-EF28-4C82-9698-BB3B71D69706}" destId="{0DBC2F81-CD47-45C4-BF85-77632DDF46B1}" srcOrd="0" destOrd="0" presId="urn:microsoft.com/office/officeart/2005/8/layout/bProcess4"/>
    <dgm:cxn modelId="{9BE243F0-29C0-4AE6-ABED-CAAA5791F7E2}" srcId="{CEFD0D9E-39C4-4C83-BF87-BAC2FFB2A639}" destId="{DD1CAC78-93A3-411C-8057-B820EB5C2FDC}" srcOrd="5" destOrd="0" parTransId="{1994C78A-86A0-4D50-B43B-BC4ADA72A3F4}" sibTransId="{4A4F7573-12DA-4E01-926B-B3598F6A72A9}"/>
    <dgm:cxn modelId="{6A4C1D16-9B72-47AA-900D-9A12C50B3756}" srcId="{CEFD0D9E-39C4-4C83-BF87-BAC2FFB2A639}" destId="{D7AC969C-4C41-4ED6-8BBE-23182F20267F}" srcOrd="11" destOrd="0" parTransId="{C4B51F30-4D6C-417A-8286-C44FD0E17CE8}" sibTransId="{B194C7D5-685D-4B59-A71B-77B17E6A510D}"/>
    <dgm:cxn modelId="{E982AF9A-191D-4315-B17C-773AF0561CBC}" srcId="{CEFD0D9E-39C4-4C83-BF87-BAC2FFB2A639}" destId="{14A69F89-1C3A-4102-B345-77BE95915DC5}" srcOrd="8" destOrd="0" parTransId="{D47EE20C-BC8D-4C58-968D-C7558C5BCCE6}" sibTransId="{2E36175A-75EB-4366-AC6E-319DC60F0D35}"/>
    <dgm:cxn modelId="{A65FCA99-9393-4809-AFFD-499ECC9B9F6F}" srcId="{CEFD0D9E-39C4-4C83-BF87-BAC2FFB2A639}" destId="{89D16520-79B3-4C7F-98FA-A196443C3B57}" srcOrd="6" destOrd="0" parTransId="{5A34BB91-7393-44D7-870B-F5BB2C214632}" sibTransId="{C1F14BD9-C6BE-46B3-B3E6-413F66C86FDF}"/>
    <dgm:cxn modelId="{251EDE84-6179-4E55-9EDC-066D0DEB0517}" type="presOf" srcId="{14A69F89-1C3A-4102-B345-77BE95915DC5}" destId="{DE43FCE8-F335-4A82-A5A9-18C5F1793101}" srcOrd="0" destOrd="0" presId="urn:microsoft.com/office/officeart/2005/8/layout/bProcess4"/>
    <dgm:cxn modelId="{8A92A410-B44E-46A1-92FB-08D93329E7B5}" srcId="{CEFD0D9E-39C4-4C83-BF87-BAC2FFB2A639}" destId="{8B7E1578-58A6-4C47-BB8A-6C287FD02B42}" srcOrd="10" destOrd="0" parTransId="{32E406E9-0802-4938-B7CF-102C5D37DDAE}" sibTransId="{4436E71E-51BA-4C22-B5EE-315186C348B1}"/>
    <dgm:cxn modelId="{E7D571FD-0B85-4A39-BBA1-795CC61E3DB2}" type="presOf" srcId="{8B7E1578-58A6-4C47-BB8A-6C287FD02B42}" destId="{1037EC41-E2F0-4725-B629-4405D720C2B1}" srcOrd="0" destOrd="0" presId="urn:microsoft.com/office/officeart/2005/8/layout/bProcess4"/>
    <dgm:cxn modelId="{0F019434-8C5D-4D42-B1A1-6C9B5B9D2D41}" type="presOf" srcId="{8B85980C-C482-453A-9C82-5489C9ED2691}" destId="{7461C94D-9D9F-4EA1-8A2A-F594BBD53F98}" srcOrd="0" destOrd="0" presId="urn:microsoft.com/office/officeart/2005/8/layout/bProcess4"/>
    <dgm:cxn modelId="{20E936B1-A16C-4D3D-AD6A-988DE230EE0A}" srcId="{CEFD0D9E-39C4-4C83-BF87-BAC2FFB2A639}" destId="{A9C7D77C-2776-4388-A5D0-268994AE6AFF}" srcOrd="9" destOrd="0" parTransId="{C6F6FFEB-E224-4AD3-89F5-19386A85D1F5}" sibTransId="{A8921C39-486F-477B-BE2D-67DD34CA9E33}"/>
    <dgm:cxn modelId="{0F242430-8B34-4B89-A3A0-DF07C4DDFF1A}" srcId="{CEFD0D9E-39C4-4C83-BF87-BAC2FFB2A639}" destId="{8B85980C-C482-453A-9C82-5489C9ED2691}" srcOrd="0" destOrd="0" parTransId="{6D343DDA-D811-40B3-970C-85C1411C4771}" sibTransId="{2BA445FE-D7E8-40E8-B944-F22AEC9E0456}"/>
    <dgm:cxn modelId="{97CCAF29-B842-4E14-8995-246306A84538}" type="presOf" srcId="{4A032959-6482-4A35-8676-ED39C43ED8F4}" destId="{9D988443-D357-4439-8314-6884BD8A3076}" srcOrd="0" destOrd="0" presId="urn:microsoft.com/office/officeart/2005/8/layout/bProcess4"/>
    <dgm:cxn modelId="{BE4DBCD3-1A44-47AB-91BA-142B68DC28EF}" srcId="{CEFD0D9E-39C4-4C83-BF87-BAC2FFB2A639}" destId="{4A032959-6482-4A35-8676-ED39C43ED8F4}" srcOrd="1" destOrd="0" parTransId="{5491E8E1-D201-47F8-9976-43299AF64D24}" sibTransId="{1C56ACAD-1B7B-4935-A4B6-15E5493973B9}"/>
    <dgm:cxn modelId="{ADCD5DE0-F003-4BAF-9C11-EDBB6CD8B35A}" type="presOf" srcId="{15830C93-05E7-4008-8427-75CB20869ED5}" destId="{61A07D2C-778A-43C4-9D17-FCA6AD727F95}" srcOrd="0" destOrd="0" presId="urn:microsoft.com/office/officeart/2005/8/layout/bProcess4"/>
    <dgm:cxn modelId="{5630E2D4-BE26-4088-A849-6ECCB87D7723}" type="presOf" srcId="{A9C7D77C-2776-4388-A5D0-268994AE6AFF}" destId="{3916D0CB-DB67-4A84-8E2B-D1AB0A05D495}" srcOrd="0" destOrd="0" presId="urn:microsoft.com/office/officeart/2005/8/layout/bProcess4"/>
    <dgm:cxn modelId="{A017CBB9-5CF7-4319-A6FC-8F483E05303E}" type="presOf" srcId="{C2F5C48D-D8C1-40B0-972F-DF59B232E5BE}" destId="{C72521D3-B76A-4BBF-8444-1ECB49947D2C}" srcOrd="0" destOrd="0" presId="urn:microsoft.com/office/officeart/2005/8/layout/bProcess4"/>
    <dgm:cxn modelId="{A70C804A-9C49-417F-8F5E-1483F92DFD87}" srcId="{CEFD0D9E-39C4-4C83-BF87-BAC2FFB2A639}" destId="{CE444B01-5236-44F1-9C28-364C55FDED0E}" srcOrd="2" destOrd="0" parTransId="{0957DC37-25C4-4957-8D9C-F32F59276961}" sibTransId="{CAE9DECB-9FD4-4F5E-942C-5C06F42CEC71}"/>
    <dgm:cxn modelId="{3C0E13A4-C288-42D7-9A01-7EC7B21E241D}" type="presOf" srcId="{DD1CAC78-93A3-411C-8057-B820EB5C2FDC}" destId="{DD5B36DF-57BE-4BEE-9522-9B577FB13DB9}" srcOrd="0" destOrd="0" presId="urn:microsoft.com/office/officeart/2005/8/layout/bProcess4"/>
    <dgm:cxn modelId="{155A3739-2913-4063-9125-37F155224D67}" type="presOf" srcId="{2169C1EB-1DC7-4E48-A3B4-CA30CD501C03}" destId="{904C8B49-C6EF-428D-80B8-B91227583462}" srcOrd="0" destOrd="0" presId="urn:microsoft.com/office/officeart/2005/8/layout/bProcess4"/>
    <dgm:cxn modelId="{66084542-3436-4004-A471-24F98D56AE93}" type="presOf" srcId="{D7AC969C-4C41-4ED6-8BBE-23182F20267F}" destId="{01BD5AD0-99E2-45DB-983A-126B6C2C5246}" srcOrd="0" destOrd="0" presId="urn:microsoft.com/office/officeart/2005/8/layout/bProcess4"/>
    <dgm:cxn modelId="{36796D55-56D6-4F25-86E9-7AED5CC8F8AF}" srcId="{CEFD0D9E-39C4-4C83-BF87-BAC2FFB2A639}" destId="{0C3D158C-4C6F-4FAC-B129-3F48F0E579B9}" srcOrd="3" destOrd="0" parTransId="{B63B2830-9D90-4B4F-A96D-144F5B4E6916}" sibTransId="{2169C1EB-1DC7-4E48-A3B4-CA30CD501C03}"/>
    <dgm:cxn modelId="{B3017AB3-A8DA-438A-8D02-2EDA678BC02A}" type="presOf" srcId="{0C3D158C-4C6F-4FAC-B129-3F48F0E579B9}" destId="{E2731BC7-FD30-42B0-AB98-6C515631C6D4}" srcOrd="0" destOrd="0" presId="urn:microsoft.com/office/officeart/2005/8/layout/bProcess4"/>
    <dgm:cxn modelId="{53CCB310-DE82-4FBC-A712-84EAAE2BA6EE}" type="presOf" srcId="{1C56ACAD-1B7B-4935-A4B6-15E5493973B9}" destId="{050D8FA6-7332-4E44-8454-9ADA6EF9DAE0}" srcOrd="0" destOrd="0" presId="urn:microsoft.com/office/officeart/2005/8/layout/bProcess4"/>
    <dgm:cxn modelId="{8468890C-9FCF-4428-8D90-924D5ACF4B1F}" type="presOf" srcId="{CE444B01-5236-44F1-9C28-364C55FDED0E}" destId="{CC175ADA-9548-4406-9EE3-4A9B454FFE4A}" srcOrd="0" destOrd="0" presId="urn:microsoft.com/office/officeart/2005/8/layout/bProcess4"/>
    <dgm:cxn modelId="{8C7B6ABD-D5FF-4027-96CA-0C4F721480BE}" type="presOf" srcId="{CAE9DECB-9FD4-4F5E-942C-5C06F42CEC71}" destId="{9DEB2442-29BD-4582-9DFA-1A205F8BEAEF}" srcOrd="0" destOrd="0" presId="urn:microsoft.com/office/officeart/2005/8/layout/bProcess4"/>
    <dgm:cxn modelId="{049DB9E8-1BD6-4995-844C-4859CC6BD499}" type="presOf" srcId="{2E36175A-75EB-4366-AC6E-319DC60F0D35}" destId="{F67A915A-EB49-4001-A72A-8C3B61B40EF5}" srcOrd="0" destOrd="0" presId="urn:microsoft.com/office/officeart/2005/8/layout/bProcess4"/>
    <dgm:cxn modelId="{3B488448-7861-4A9F-B24A-8A00F0312AAB}" type="presOf" srcId="{6E812107-0E52-4EB0-A927-DE0EFC81DDA8}" destId="{BADB0A60-8E4F-407B-89BD-B1BDD232373B}" srcOrd="0" destOrd="0" presId="urn:microsoft.com/office/officeart/2005/8/layout/bProcess4"/>
    <dgm:cxn modelId="{0D7D81DE-D426-4DA5-A533-7D41B911116B}" type="presOf" srcId="{CEFD0D9E-39C4-4C83-BF87-BAC2FFB2A639}" destId="{5CEE7753-B2CE-419A-BA82-56BD41C29CFD}" srcOrd="0" destOrd="0" presId="urn:microsoft.com/office/officeart/2005/8/layout/bProcess4"/>
    <dgm:cxn modelId="{9458CA5F-F164-45C2-B622-F68148823F1F}" type="presOf" srcId="{A8921C39-486F-477B-BE2D-67DD34CA9E33}" destId="{59075BA5-E70E-4C5C-B3C6-5BB22A133B8F}" srcOrd="0" destOrd="0" presId="urn:microsoft.com/office/officeart/2005/8/layout/bProcess4"/>
    <dgm:cxn modelId="{D209D1DE-182C-47BF-865E-4914F9BB2A6D}" type="presOf" srcId="{C1F14BD9-C6BE-46B3-B3E6-413F66C86FDF}" destId="{1C9BDFCF-E934-4ED3-AB4F-EF9BECE09B12}" srcOrd="0" destOrd="0" presId="urn:microsoft.com/office/officeart/2005/8/layout/bProcess4"/>
    <dgm:cxn modelId="{D58684FB-FBC3-40D3-B942-3460A953F8BA}" type="presOf" srcId="{89D16520-79B3-4C7F-98FA-A196443C3B57}" destId="{38A1D906-003F-4BDA-A633-C39A5B639545}" srcOrd="0" destOrd="0" presId="urn:microsoft.com/office/officeart/2005/8/layout/bProcess4"/>
    <dgm:cxn modelId="{258384EE-9F5C-435F-AA02-27FB6B5F6786}" type="presOf" srcId="{4A4F7573-12DA-4E01-926B-B3598F6A72A9}" destId="{67470114-C107-4FC9-8201-A948E884B4AD}" srcOrd="0" destOrd="0" presId="urn:microsoft.com/office/officeart/2005/8/layout/bProcess4"/>
    <dgm:cxn modelId="{6F7AC3A1-0E6A-45BC-B43A-7C713B6A99B8}" srcId="{CEFD0D9E-39C4-4C83-BF87-BAC2FFB2A639}" destId="{C7917C6E-EF28-4C82-9698-BB3B71D69706}" srcOrd="4" destOrd="0" parTransId="{26CE528E-BFBC-4A0E-8549-95023EE93981}" sibTransId="{C2F5C48D-D8C1-40B0-972F-DF59B232E5BE}"/>
    <dgm:cxn modelId="{249C556B-CB10-46A7-9FBF-DD928868D724}" type="presOf" srcId="{2BA445FE-D7E8-40E8-B944-F22AEC9E0456}" destId="{C729A3F8-C5AE-493F-B44E-7C1A5D49DD57}" srcOrd="0" destOrd="0" presId="urn:microsoft.com/office/officeart/2005/8/layout/bProcess4"/>
    <dgm:cxn modelId="{14D25665-0F1C-4133-BE43-2FFEF2930A98}" srcId="{CEFD0D9E-39C4-4C83-BF87-BAC2FFB2A639}" destId="{15830C93-05E7-4008-8427-75CB20869ED5}" srcOrd="7" destOrd="0" parTransId="{135EA1CD-6E9B-4825-ACF0-42C7C44774EB}" sibTransId="{6E812107-0E52-4EB0-A927-DE0EFC81DDA8}"/>
    <dgm:cxn modelId="{9ECA388D-6696-42AE-A22C-5D6E286B81A9}" type="presParOf" srcId="{5CEE7753-B2CE-419A-BA82-56BD41C29CFD}" destId="{44326554-D45F-4C00-BC62-2F14B134B78B}" srcOrd="0" destOrd="0" presId="urn:microsoft.com/office/officeart/2005/8/layout/bProcess4"/>
    <dgm:cxn modelId="{DD5D6FBA-705D-4DE2-9064-B65AA8DD0250}" type="presParOf" srcId="{44326554-D45F-4C00-BC62-2F14B134B78B}" destId="{70BBD3D2-E7D1-43D0-9C38-7B189B1EF507}" srcOrd="0" destOrd="0" presId="urn:microsoft.com/office/officeart/2005/8/layout/bProcess4"/>
    <dgm:cxn modelId="{AD4ABB2A-3503-43CF-B97A-548286D32A89}" type="presParOf" srcId="{44326554-D45F-4C00-BC62-2F14B134B78B}" destId="{7461C94D-9D9F-4EA1-8A2A-F594BBD53F98}" srcOrd="1" destOrd="0" presId="urn:microsoft.com/office/officeart/2005/8/layout/bProcess4"/>
    <dgm:cxn modelId="{DF42AF2C-E2FA-41B5-AE09-02E25F4532B9}" type="presParOf" srcId="{5CEE7753-B2CE-419A-BA82-56BD41C29CFD}" destId="{C729A3F8-C5AE-493F-B44E-7C1A5D49DD57}" srcOrd="1" destOrd="0" presId="urn:microsoft.com/office/officeart/2005/8/layout/bProcess4"/>
    <dgm:cxn modelId="{ADF42137-C9EF-49A0-AE6C-746F31920FF8}" type="presParOf" srcId="{5CEE7753-B2CE-419A-BA82-56BD41C29CFD}" destId="{D9F89339-9FD6-4DB8-99C0-67FEAD044FA5}" srcOrd="2" destOrd="0" presId="urn:microsoft.com/office/officeart/2005/8/layout/bProcess4"/>
    <dgm:cxn modelId="{2C2A0743-FA2A-4273-9F94-0CABDC5653B7}" type="presParOf" srcId="{D9F89339-9FD6-4DB8-99C0-67FEAD044FA5}" destId="{79385D25-038B-4D3E-9676-864E9FC72142}" srcOrd="0" destOrd="0" presId="urn:microsoft.com/office/officeart/2005/8/layout/bProcess4"/>
    <dgm:cxn modelId="{CB0F9CF9-91CF-4682-A16C-19CE80DD910E}" type="presParOf" srcId="{D9F89339-9FD6-4DB8-99C0-67FEAD044FA5}" destId="{9D988443-D357-4439-8314-6884BD8A3076}" srcOrd="1" destOrd="0" presId="urn:microsoft.com/office/officeart/2005/8/layout/bProcess4"/>
    <dgm:cxn modelId="{CDE884D3-3FA5-43DA-9351-5707D8984DF0}" type="presParOf" srcId="{5CEE7753-B2CE-419A-BA82-56BD41C29CFD}" destId="{050D8FA6-7332-4E44-8454-9ADA6EF9DAE0}" srcOrd="3" destOrd="0" presId="urn:microsoft.com/office/officeart/2005/8/layout/bProcess4"/>
    <dgm:cxn modelId="{E1601D9E-08B2-4FD9-9211-0193C77B4C8E}" type="presParOf" srcId="{5CEE7753-B2CE-419A-BA82-56BD41C29CFD}" destId="{EE65A839-CEAB-4666-A78B-5BCED728AB03}" srcOrd="4" destOrd="0" presId="urn:microsoft.com/office/officeart/2005/8/layout/bProcess4"/>
    <dgm:cxn modelId="{74B91388-87F4-48AB-8B9F-3C0928D6E7CB}" type="presParOf" srcId="{EE65A839-CEAB-4666-A78B-5BCED728AB03}" destId="{426CCE33-CE0F-4EF2-B070-CE65C4BFC570}" srcOrd="0" destOrd="0" presId="urn:microsoft.com/office/officeart/2005/8/layout/bProcess4"/>
    <dgm:cxn modelId="{026D680E-4AB8-45EF-939B-567195B5616C}" type="presParOf" srcId="{EE65A839-CEAB-4666-A78B-5BCED728AB03}" destId="{CC175ADA-9548-4406-9EE3-4A9B454FFE4A}" srcOrd="1" destOrd="0" presId="urn:microsoft.com/office/officeart/2005/8/layout/bProcess4"/>
    <dgm:cxn modelId="{6F8D593B-2714-4C73-9178-D041C81A43E7}" type="presParOf" srcId="{5CEE7753-B2CE-419A-BA82-56BD41C29CFD}" destId="{9DEB2442-29BD-4582-9DFA-1A205F8BEAEF}" srcOrd="5" destOrd="0" presId="urn:microsoft.com/office/officeart/2005/8/layout/bProcess4"/>
    <dgm:cxn modelId="{017412D3-B6F1-4FDD-97E5-E56CA71326C9}" type="presParOf" srcId="{5CEE7753-B2CE-419A-BA82-56BD41C29CFD}" destId="{3DE863C3-2F54-4A4D-B73C-00164917565C}" srcOrd="6" destOrd="0" presId="urn:microsoft.com/office/officeart/2005/8/layout/bProcess4"/>
    <dgm:cxn modelId="{C109A00F-8D85-44C2-B676-0259C6AA2C36}" type="presParOf" srcId="{3DE863C3-2F54-4A4D-B73C-00164917565C}" destId="{90829A48-5EA9-4951-978C-4763977A1A0E}" srcOrd="0" destOrd="0" presId="urn:microsoft.com/office/officeart/2005/8/layout/bProcess4"/>
    <dgm:cxn modelId="{D210A427-DA00-4104-B1EB-66EA15F42EB3}" type="presParOf" srcId="{3DE863C3-2F54-4A4D-B73C-00164917565C}" destId="{E2731BC7-FD30-42B0-AB98-6C515631C6D4}" srcOrd="1" destOrd="0" presId="urn:microsoft.com/office/officeart/2005/8/layout/bProcess4"/>
    <dgm:cxn modelId="{8FE7C134-5E8C-468C-8E98-747E4C989E34}" type="presParOf" srcId="{5CEE7753-B2CE-419A-BA82-56BD41C29CFD}" destId="{904C8B49-C6EF-428D-80B8-B91227583462}" srcOrd="7" destOrd="0" presId="urn:microsoft.com/office/officeart/2005/8/layout/bProcess4"/>
    <dgm:cxn modelId="{E66FFFC8-D2D9-4271-B32A-D28080CC8761}" type="presParOf" srcId="{5CEE7753-B2CE-419A-BA82-56BD41C29CFD}" destId="{3BE7BEBE-2E3E-49F0-8236-B6ABD79DDA02}" srcOrd="8" destOrd="0" presId="urn:microsoft.com/office/officeart/2005/8/layout/bProcess4"/>
    <dgm:cxn modelId="{F0BF32E9-3D95-4C8E-AB61-0AAA335C1869}" type="presParOf" srcId="{3BE7BEBE-2E3E-49F0-8236-B6ABD79DDA02}" destId="{81734F9B-B1AA-472C-BBF7-5BF24E3BDF5D}" srcOrd="0" destOrd="0" presId="urn:microsoft.com/office/officeart/2005/8/layout/bProcess4"/>
    <dgm:cxn modelId="{4F18D884-BF85-4085-AFCB-D11B67BBEF07}" type="presParOf" srcId="{3BE7BEBE-2E3E-49F0-8236-B6ABD79DDA02}" destId="{0DBC2F81-CD47-45C4-BF85-77632DDF46B1}" srcOrd="1" destOrd="0" presId="urn:microsoft.com/office/officeart/2005/8/layout/bProcess4"/>
    <dgm:cxn modelId="{ED947309-7E8A-477A-B952-0445EDE92D6A}" type="presParOf" srcId="{5CEE7753-B2CE-419A-BA82-56BD41C29CFD}" destId="{C72521D3-B76A-4BBF-8444-1ECB49947D2C}" srcOrd="9" destOrd="0" presId="urn:microsoft.com/office/officeart/2005/8/layout/bProcess4"/>
    <dgm:cxn modelId="{A0836262-BD60-45EE-99B2-D165771D0CA9}" type="presParOf" srcId="{5CEE7753-B2CE-419A-BA82-56BD41C29CFD}" destId="{C6026C91-8D6D-497B-81F4-F9028CAD9E11}" srcOrd="10" destOrd="0" presId="urn:microsoft.com/office/officeart/2005/8/layout/bProcess4"/>
    <dgm:cxn modelId="{28651FD0-B89A-447A-A9DC-133F56B690BF}" type="presParOf" srcId="{C6026C91-8D6D-497B-81F4-F9028CAD9E11}" destId="{BA821D73-EAC7-41DD-881C-5E3B9D1D2E69}" srcOrd="0" destOrd="0" presId="urn:microsoft.com/office/officeart/2005/8/layout/bProcess4"/>
    <dgm:cxn modelId="{7AAB1220-9122-4249-AE3D-314BFEBFFBEC}" type="presParOf" srcId="{C6026C91-8D6D-497B-81F4-F9028CAD9E11}" destId="{DD5B36DF-57BE-4BEE-9522-9B577FB13DB9}" srcOrd="1" destOrd="0" presId="urn:microsoft.com/office/officeart/2005/8/layout/bProcess4"/>
    <dgm:cxn modelId="{81D7709B-14EE-4208-8025-56A826638EA7}" type="presParOf" srcId="{5CEE7753-B2CE-419A-BA82-56BD41C29CFD}" destId="{67470114-C107-4FC9-8201-A948E884B4AD}" srcOrd="11" destOrd="0" presId="urn:microsoft.com/office/officeart/2005/8/layout/bProcess4"/>
    <dgm:cxn modelId="{951F3830-1E91-47D2-8AF3-787A1FE6885E}" type="presParOf" srcId="{5CEE7753-B2CE-419A-BA82-56BD41C29CFD}" destId="{20008FF7-D003-4033-87E9-8E995B9EA926}" srcOrd="12" destOrd="0" presId="urn:microsoft.com/office/officeart/2005/8/layout/bProcess4"/>
    <dgm:cxn modelId="{C74E849C-E49C-4761-BFE6-0A1F440C45A0}" type="presParOf" srcId="{20008FF7-D003-4033-87E9-8E995B9EA926}" destId="{6FC18B2E-1D9D-4074-B53D-3488E5E85ADE}" srcOrd="0" destOrd="0" presId="urn:microsoft.com/office/officeart/2005/8/layout/bProcess4"/>
    <dgm:cxn modelId="{528CBEBF-5A1C-43C4-B66D-AE30391CB0CB}" type="presParOf" srcId="{20008FF7-D003-4033-87E9-8E995B9EA926}" destId="{38A1D906-003F-4BDA-A633-C39A5B639545}" srcOrd="1" destOrd="0" presId="urn:microsoft.com/office/officeart/2005/8/layout/bProcess4"/>
    <dgm:cxn modelId="{C04FD8AC-A219-4BCF-BB3C-6E7BEFE02E86}" type="presParOf" srcId="{5CEE7753-B2CE-419A-BA82-56BD41C29CFD}" destId="{1C9BDFCF-E934-4ED3-AB4F-EF9BECE09B12}" srcOrd="13" destOrd="0" presId="urn:microsoft.com/office/officeart/2005/8/layout/bProcess4"/>
    <dgm:cxn modelId="{64D4E174-29E9-40B0-9689-5D15E9E55AFD}" type="presParOf" srcId="{5CEE7753-B2CE-419A-BA82-56BD41C29CFD}" destId="{A7D3C9EA-3207-4905-9309-576AC6357C57}" srcOrd="14" destOrd="0" presId="urn:microsoft.com/office/officeart/2005/8/layout/bProcess4"/>
    <dgm:cxn modelId="{F0588952-F1C6-48DC-A338-AB67341265B3}" type="presParOf" srcId="{A7D3C9EA-3207-4905-9309-576AC6357C57}" destId="{92B637F4-63DC-4C2D-A22D-1FCB0D9A1138}" srcOrd="0" destOrd="0" presId="urn:microsoft.com/office/officeart/2005/8/layout/bProcess4"/>
    <dgm:cxn modelId="{FA70E81C-39E9-4B10-A40F-8265FA29F64D}" type="presParOf" srcId="{A7D3C9EA-3207-4905-9309-576AC6357C57}" destId="{61A07D2C-778A-43C4-9D17-FCA6AD727F95}" srcOrd="1" destOrd="0" presId="urn:microsoft.com/office/officeart/2005/8/layout/bProcess4"/>
    <dgm:cxn modelId="{D132EA77-5A9E-4EB2-A66B-C38DFF46A7A6}" type="presParOf" srcId="{5CEE7753-B2CE-419A-BA82-56BD41C29CFD}" destId="{BADB0A60-8E4F-407B-89BD-B1BDD232373B}" srcOrd="15" destOrd="0" presId="urn:microsoft.com/office/officeart/2005/8/layout/bProcess4"/>
    <dgm:cxn modelId="{D8447266-2141-409E-A028-0750D74D2CBA}" type="presParOf" srcId="{5CEE7753-B2CE-419A-BA82-56BD41C29CFD}" destId="{C6006534-998E-47AB-B61A-79A630ECF146}" srcOrd="16" destOrd="0" presId="urn:microsoft.com/office/officeart/2005/8/layout/bProcess4"/>
    <dgm:cxn modelId="{6DED1E87-50FB-49E4-9A0C-B98B9F044E25}" type="presParOf" srcId="{C6006534-998E-47AB-B61A-79A630ECF146}" destId="{DEA50DF0-43EF-43BA-B3E8-C7AA28858AA4}" srcOrd="0" destOrd="0" presId="urn:microsoft.com/office/officeart/2005/8/layout/bProcess4"/>
    <dgm:cxn modelId="{5AFBB648-9E21-4ACA-BFAC-AE6165BC92A2}" type="presParOf" srcId="{C6006534-998E-47AB-B61A-79A630ECF146}" destId="{DE43FCE8-F335-4A82-A5A9-18C5F1793101}" srcOrd="1" destOrd="0" presId="urn:microsoft.com/office/officeart/2005/8/layout/bProcess4"/>
    <dgm:cxn modelId="{419922C0-5C6C-4B61-9099-E6F406CEF07B}" type="presParOf" srcId="{5CEE7753-B2CE-419A-BA82-56BD41C29CFD}" destId="{F67A915A-EB49-4001-A72A-8C3B61B40EF5}" srcOrd="17" destOrd="0" presId="urn:microsoft.com/office/officeart/2005/8/layout/bProcess4"/>
    <dgm:cxn modelId="{AEDE5298-0D21-42DE-A946-95E876FE32B8}" type="presParOf" srcId="{5CEE7753-B2CE-419A-BA82-56BD41C29CFD}" destId="{B00B9FCB-CC1A-4029-B0E9-48FBBBD4BB5A}" srcOrd="18" destOrd="0" presId="urn:microsoft.com/office/officeart/2005/8/layout/bProcess4"/>
    <dgm:cxn modelId="{7D0138DB-AFC4-4EC8-BE50-3FA8377B1E5E}" type="presParOf" srcId="{B00B9FCB-CC1A-4029-B0E9-48FBBBD4BB5A}" destId="{AD1F834C-8C1B-4252-AF48-C5B306442924}" srcOrd="0" destOrd="0" presId="urn:microsoft.com/office/officeart/2005/8/layout/bProcess4"/>
    <dgm:cxn modelId="{35E39467-06A3-49B7-9845-F339FC6622C5}" type="presParOf" srcId="{B00B9FCB-CC1A-4029-B0E9-48FBBBD4BB5A}" destId="{3916D0CB-DB67-4A84-8E2B-D1AB0A05D495}" srcOrd="1" destOrd="0" presId="urn:microsoft.com/office/officeart/2005/8/layout/bProcess4"/>
    <dgm:cxn modelId="{EF19F81A-977C-4BA4-979C-4B94235A9020}" type="presParOf" srcId="{5CEE7753-B2CE-419A-BA82-56BD41C29CFD}" destId="{59075BA5-E70E-4C5C-B3C6-5BB22A133B8F}" srcOrd="19" destOrd="0" presId="urn:microsoft.com/office/officeart/2005/8/layout/bProcess4"/>
    <dgm:cxn modelId="{20C972AC-26EF-4ED9-9349-2644F95378E4}" type="presParOf" srcId="{5CEE7753-B2CE-419A-BA82-56BD41C29CFD}" destId="{88554C5B-B87C-4F41-B72D-53F1555C2110}" srcOrd="20" destOrd="0" presId="urn:microsoft.com/office/officeart/2005/8/layout/bProcess4"/>
    <dgm:cxn modelId="{497E9669-3CD0-4CFB-AC13-F6767A0A5FC0}" type="presParOf" srcId="{88554C5B-B87C-4F41-B72D-53F1555C2110}" destId="{922C616E-2A9E-44DB-91A1-3C95F4CD24A7}" srcOrd="0" destOrd="0" presId="urn:microsoft.com/office/officeart/2005/8/layout/bProcess4"/>
    <dgm:cxn modelId="{4145C90E-FF8C-4517-99A8-9438D8BA4D2B}" type="presParOf" srcId="{88554C5B-B87C-4F41-B72D-53F1555C2110}" destId="{1037EC41-E2F0-4725-B629-4405D720C2B1}" srcOrd="1" destOrd="0" presId="urn:microsoft.com/office/officeart/2005/8/layout/bProcess4"/>
    <dgm:cxn modelId="{65F69283-6D84-48CE-9956-265EEC837887}" type="presParOf" srcId="{5CEE7753-B2CE-419A-BA82-56BD41C29CFD}" destId="{AB6989A8-3AD4-4F01-96D5-32647691B01C}" srcOrd="21" destOrd="0" presId="urn:microsoft.com/office/officeart/2005/8/layout/bProcess4"/>
    <dgm:cxn modelId="{CA8C59F9-1F93-4AF3-B5F7-94A1A312D204}" type="presParOf" srcId="{5CEE7753-B2CE-419A-BA82-56BD41C29CFD}" destId="{9333B67F-B58C-4D66-97AD-635AC59EB507}" srcOrd="22" destOrd="0" presId="urn:microsoft.com/office/officeart/2005/8/layout/bProcess4"/>
    <dgm:cxn modelId="{4ED30F36-E286-44FE-9406-86FB015799AE}" type="presParOf" srcId="{9333B67F-B58C-4D66-97AD-635AC59EB507}" destId="{AECE3A3C-8A89-4B1D-BEEF-218E995180FA}" srcOrd="0" destOrd="0" presId="urn:microsoft.com/office/officeart/2005/8/layout/bProcess4"/>
    <dgm:cxn modelId="{C1407209-58EE-451A-93BC-51E21270D9F4}" type="presParOf" srcId="{9333B67F-B58C-4D66-97AD-635AC59EB507}" destId="{01BD5AD0-99E2-45DB-983A-126B6C2C5246}"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3410AE79-52DD-40F4-8936-CD493D70C53B}"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s-MX"/>
        </a:p>
      </dgm:t>
    </dgm:pt>
    <dgm:pt modelId="{F4ECEA5A-9137-4E2D-B4E3-578D9E2013ED}">
      <dgm:prSet phldrT="[Texto]" custT="1"/>
      <dgm:spPr/>
      <dgm:t>
        <a:bodyPr/>
        <a:lstStyle/>
        <a:p>
          <a:r>
            <a:rPr lang="es-MX" sz="1400" smtClean="0"/>
            <a:t>Reforma político electoral</a:t>
          </a:r>
          <a:endParaRPr lang="es-MX" sz="1400" dirty="0"/>
        </a:p>
      </dgm:t>
    </dgm:pt>
    <dgm:pt modelId="{1A7D9661-B1DD-4AE7-98D1-D48DE4CF95BA}" type="parTrans" cxnId="{C4EC0EE2-BD82-423D-A8A6-6BDBF49009D8}">
      <dgm:prSet/>
      <dgm:spPr/>
      <dgm:t>
        <a:bodyPr/>
        <a:lstStyle/>
        <a:p>
          <a:endParaRPr lang="es-MX" sz="1400"/>
        </a:p>
      </dgm:t>
    </dgm:pt>
    <dgm:pt modelId="{02554690-7107-4B18-81CE-D8D0A229D915}" type="sibTrans" cxnId="{C4EC0EE2-BD82-423D-A8A6-6BDBF49009D8}">
      <dgm:prSet/>
      <dgm:spPr/>
      <dgm:t>
        <a:bodyPr/>
        <a:lstStyle/>
        <a:p>
          <a:endParaRPr lang="es-MX" sz="1400"/>
        </a:p>
      </dgm:t>
    </dgm:pt>
    <dgm:pt modelId="{5378737D-5488-445A-B256-5488AD1E557D}">
      <dgm:prSet phldrT="[Texto]" custT="1"/>
      <dgm:spPr/>
      <dgm:t>
        <a:bodyPr/>
        <a:lstStyle/>
        <a:p>
          <a:r>
            <a:rPr lang="es-MX" sz="1400" smtClean="0"/>
            <a:t>07 diciembre 1977</a:t>
          </a:r>
          <a:endParaRPr lang="es-MX" sz="1400" dirty="0"/>
        </a:p>
      </dgm:t>
    </dgm:pt>
    <dgm:pt modelId="{26C0A059-4AA4-40BC-A902-0D29259B797C}" type="parTrans" cxnId="{BD2996FE-DD3D-4368-8D07-7F24CB5129B9}">
      <dgm:prSet/>
      <dgm:spPr/>
      <dgm:t>
        <a:bodyPr/>
        <a:lstStyle/>
        <a:p>
          <a:endParaRPr lang="es-MX" sz="1400"/>
        </a:p>
      </dgm:t>
    </dgm:pt>
    <dgm:pt modelId="{510330EF-909F-420E-B728-AF4A0E3A23B1}" type="sibTrans" cxnId="{BD2996FE-DD3D-4368-8D07-7F24CB5129B9}">
      <dgm:prSet/>
      <dgm:spPr/>
      <dgm:t>
        <a:bodyPr/>
        <a:lstStyle/>
        <a:p>
          <a:endParaRPr lang="es-MX" sz="1400"/>
        </a:p>
      </dgm:t>
    </dgm:pt>
    <dgm:pt modelId="{DD0172D3-6A39-4C9D-9C45-AD73EEE30083}">
      <dgm:prSet phldrT="[Texto]" custT="1"/>
      <dgm:spPr/>
      <dgm:t>
        <a:bodyPr/>
        <a:lstStyle/>
        <a:p>
          <a:r>
            <a:rPr lang="es-MX" sz="1400" smtClean="0"/>
            <a:t>SCJN 1979</a:t>
          </a:r>
          <a:endParaRPr lang="es-MX" sz="1400" dirty="0"/>
        </a:p>
      </dgm:t>
    </dgm:pt>
    <dgm:pt modelId="{8F6F8F24-E14D-4D71-BB05-CBC6EA0EC551}" type="parTrans" cxnId="{D70CF547-0AAC-4335-8115-4077F6BEA6DB}">
      <dgm:prSet/>
      <dgm:spPr/>
      <dgm:t>
        <a:bodyPr/>
        <a:lstStyle/>
        <a:p>
          <a:endParaRPr lang="es-MX" sz="1400"/>
        </a:p>
      </dgm:t>
    </dgm:pt>
    <dgm:pt modelId="{E6E87675-0D5C-42DD-909B-55261152F2DB}" type="sibTrans" cxnId="{D70CF547-0AAC-4335-8115-4077F6BEA6DB}">
      <dgm:prSet/>
      <dgm:spPr/>
      <dgm:t>
        <a:bodyPr/>
        <a:lstStyle/>
        <a:p>
          <a:endParaRPr lang="es-MX" sz="1400"/>
        </a:p>
      </dgm:t>
    </dgm:pt>
    <dgm:pt modelId="{5F6B4ECE-8413-446D-A8DE-26CEBE4A763A}">
      <dgm:prSet phldrT="[Texto]" custT="1"/>
      <dgm:spPr/>
      <dgm:t>
        <a:bodyPr/>
        <a:lstStyle/>
        <a:p>
          <a:pPr algn="just"/>
          <a:r>
            <a:rPr lang="es-MX" altLang="es-MX" sz="1400" smtClean="0">
              <a:latin typeface="Arial" charset="0"/>
              <a:cs typeface="Arial" charset="0"/>
            </a:rPr>
            <a:t>Vino a garantizar explícitamente el derecho a la información, que </a:t>
          </a:r>
          <a:r>
            <a:rPr lang="es-MX" altLang="es-MX" sz="1400" b="1" u="sng" smtClean="0">
              <a:latin typeface="Arial" charset="0"/>
              <a:cs typeface="Arial" charset="0"/>
            </a:rPr>
            <a:t>ya está implícito en todo sistema democrático, puesto que el voto de los ciudadanos tiene derecho a ser un voto informado y no un voto a ciegas.</a:t>
          </a:r>
          <a:endParaRPr lang="es-MX" sz="1400" b="1" u="sng" dirty="0"/>
        </a:p>
      </dgm:t>
    </dgm:pt>
    <dgm:pt modelId="{33426B4D-70D3-4109-9097-01E606AAFDBC}" type="parTrans" cxnId="{200DC44E-43BF-4D57-B067-E7B0CFC14FBE}">
      <dgm:prSet/>
      <dgm:spPr/>
      <dgm:t>
        <a:bodyPr/>
        <a:lstStyle/>
        <a:p>
          <a:endParaRPr lang="es-MX" sz="1400"/>
        </a:p>
      </dgm:t>
    </dgm:pt>
    <dgm:pt modelId="{F3B8279C-6E01-4B78-A61C-D84C1BA3049A}" type="sibTrans" cxnId="{200DC44E-43BF-4D57-B067-E7B0CFC14FBE}">
      <dgm:prSet/>
      <dgm:spPr/>
      <dgm:t>
        <a:bodyPr/>
        <a:lstStyle/>
        <a:p>
          <a:endParaRPr lang="es-MX" sz="1400"/>
        </a:p>
      </dgm:t>
    </dgm:pt>
    <dgm:pt modelId="{E7F85815-BCE3-4BA5-93DE-460A0CFB4E91}">
      <dgm:prSet phldrT="[Texto]" custT="1"/>
      <dgm:spPr/>
      <dgm:t>
        <a:bodyPr/>
        <a:lstStyle/>
        <a:p>
          <a:r>
            <a:rPr lang="es-MX" sz="1400" dirty="0" smtClean="0"/>
            <a:t>SCJN 1996</a:t>
          </a:r>
          <a:endParaRPr lang="es-MX" sz="1400" dirty="0"/>
        </a:p>
      </dgm:t>
    </dgm:pt>
    <dgm:pt modelId="{567F7260-16B2-4F11-9CB9-4617C1A9D188}" type="parTrans" cxnId="{32C51D06-55DE-46B1-9FEA-46170DB8F9C3}">
      <dgm:prSet/>
      <dgm:spPr/>
      <dgm:t>
        <a:bodyPr/>
        <a:lstStyle/>
        <a:p>
          <a:endParaRPr lang="es-MX" sz="1400"/>
        </a:p>
      </dgm:t>
    </dgm:pt>
    <dgm:pt modelId="{4DEB18A7-4D39-4801-9B6E-49B35A144229}" type="sibTrans" cxnId="{32C51D06-55DE-46B1-9FEA-46170DB8F9C3}">
      <dgm:prSet/>
      <dgm:spPr/>
      <dgm:t>
        <a:bodyPr/>
        <a:lstStyle/>
        <a:p>
          <a:endParaRPr lang="es-MX" sz="1400"/>
        </a:p>
      </dgm:t>
    </dgm:pt>
    <dgm:pt modelId="{30600402-3895-4BE9-A2E6-9DC4E316A615}">
      <dgm:prSet phldrT="[Texto]" custT="1"/>
      <dgm:spPr/>
      <dgm:t>
        <a:bodyPr/>
        <a:lstStyle/>
        <a:p>
          <a:pPr algn="just"/>
          <a:r>
            <a:rPr lang="es-MX" sz="1350" dirty="0" smtClean="0"/>
            <a:t>Tal derecho </a:t>
          </a:r>
          <a:r>
            <a:rPr lang="es-MX" sz="1350" b="1" dirty="0" smtClean="0"/>
            <a:t>es básico para el mejoramiento de una conciencia ciudadana que contribuirá a que ésta sea más enterada, lo cual es esencial para el progreso de nuestra sociedad y estar en posibilidades de conocer la verdad para poder participar libremente en la formación de la voluntad general.</a:t>
          </a:r>
          <a:endParaRPr lang="es-MX" sz="1350" dirty="0"/>
        </a:p>
      </dgm:t>
    </dgm:pt>
    <dgm:pt modelId="{06D8B4B0-0186-495E-92E4-6F3D3733FC16}" type="parTrans" cxnId="{89169C75-19A0-42A5-B3AE-F40E6A27DF25}">
      <dgm:prSet/>
      <dgm:spPr/>
      <dgm:t>
        <a:bodyPr/>
        <a:lstStyle/>
        <a:p>
          <a:endParaRPr lang="es-MX" sz="1400"/>
        </a:p>
      </dgm:t>
    </dgm:pt>
    <dgm:pt modelId="{339B7F13-AAB8-481E-BD2A-E831682D0AEF}" type="sibTrans" cxnId="{89169C75-19A0-42A5-B3AE-F40E6A27DF25}">
      <dgm:prSet/>
      <dgm:spPr/>
      <dgm:t>
        <a:bodyPr/>
        <a:lstStyle/>
        <a:p>
          <a:endParaRPr lang="es-MX" sz="1400"/>
        </a:p>
      </dgm:t>
    </dgm:pt>
    <dgm:pt modelId="{2322CF19-1E9E-42FC-9A6A-97C0D9D8DD49}">
      <dgm:prSet phldrT="[Texto]" custT="1"/>
      <dgm:spPr/>
      <dgm:t>
        <a:bodyPr/>
        <a:lstStyle/>
        <a:p>
          <a:r>
            <a:rPr lang="es-MX" sz="1400" i="1" dirty="0" smtClean="0"/>
            <a:t>“El </a:t>
          </a:r>
          <a:r>
            <a:rPr lang="es-MX" altLang="es-MX" sz="1400" i="1" dirty="0" smtClean="0">
              <a:latin typeface="Arial" charset="0"/>
              <a:cs typeface="Arial" charset="0"/>
            </a:rPr>
            <a:t>derecho a la información será garantizado por el Estado”.</a:t>
          </a:r>
          <a:endParaRPr lang="es-MX" sz="1400" i="1" dirty="0"/>
        </a:p>
      </dgm:t>
    </dgm:pt>
    <dgm:pt modelId="{4D8D7490-8C28-45B7-BD6B-CBCA69EB8E74}" type="parTrans" cxnId="{C8DA7848-561A-453E-A1AF-5AE667BEB319}">
      <dgm:prSet/>
      <dgm:spPr/>
      <dgm:t>
        <a:bodyPr/>
        <a:lstStyle/>
        <a:p>
          <a:endParaRPr lang="es-MX" sz="1400"/>
        </a:p>
      </dgm:t>
    </dgm:pt>
    <dgm:pt modelId="{862A6ED4-4FE9-411E-B806-1E98F19895B0}" type="sibTrans" cxnId="{C8DA7848-561A-453E-A1AF-5AE667BEB319}">
      <dgm:prSet/>
      <dgm:spPr/>
      <dgm:t>
        <a:bodyPr/>
        <a:lstStyle/>
        <a:p>
          <a:endParaRPr lang="es-MX" sz="1400"/>
        </a:p>
      </dgm:t>
    </dgm:pt>
    <dgm:pt modelId="{DA6D5C9C-9AA8-48A2-942A-7847A4C4A9C4}">
      <dgm:prSet phldrT="[Texto]" custT="1"/>
      <dgm:spPr/>
      <dgm:t>
        <a:bodyPr/>
        <a:lstStyle/>
        <a:p>
          <a:r>
            <a:rPr lang="es-MX" sz="1400" dirty="0" smtClean="0"/>
            <a:t>SCJN 1986</a:t>
          </a:r>
          <a:endParaRPr lang="es-MX" sz="1400" dirty="0"/>
        </a:p>
      </dgm:t>
    </dgm:pt>
    <dgm:pt modelId="{3C542F93-BB6B-4E03-A948-5A732075A244}" type="parTrans" cxnId="{E4D5E1D6-0F04-4F95-BA76-24BB20F58006}">
      <dgm:prSet/>
      <dgm:spPr/>
      <dgm:t>
        <a:bodyPr/>
        <a:lstStyle/>
        <a:p>
          <a:endParaRPr lang="es-MX" sz="1400"/>
        </a:p>
      </dgm:t>
    </dgm:pt>
    <dgm:pt modelId="{07A6D2A2-0978-43A6-A2C9-5166E472D3CA}" type="sibTrans" cxnId="{E4D5E1D6-0F04-4F95-BA76-24BB20F58006}">
      <dgm:prSet/>
      <dgm:spPr/>
      <dgm:t>
        <a:bodyPr/>
        <a:lstStyle/>
        <a:p>
          <a:endParaRPr lang="es-MX" sz="1400"/>
        </a:p>
      </dgm:t>
    </dgm:pt>
    <dgm:pt modelId="{346DBBFC-7FB3-4D85-8B0B-708592B392A2}">
      <dgm:prSet custT="1"/>
      <dgm:spPr/>
      <dgm:t>
        <a:bodyPr/>
        <a:lstStyle/>
        <a:p>
          <a:pPr algn="just"/>
          <a:r>
            <a:rPr lang="es-MX" sz="1400" dirty="0" smtClean="0"/>
            <a:t>Primero. Que es una garantía social consistente en que el Estado permita que, a través de los diversos medios de comunicación, se manifieste de manera regular la diversidad de opiniones de los partidos políticos.</a:t>
          </a:r>
          <a:endParaRPr lang="es-MX" sz="1400" dirty="0"/>
        </a:p>
      </dgm:t>
    </dgm:pt>
    <dgm:pt modelId="{3D406CB7-662E-46CA-9736-82B41DF35F27}" type="parTrans" cxnId="{EA24B013-8B2A-4AD4-B4DE-22C22F3763B3}">
      <dgm:prSet/>
      <dgm:spPr/>
      <dgm:t>
        <a:bodyPr/>
        <a:lstStyle/>
        <a:p>
          <a:endParaRPr lang="es-MX" sz="1400"/>
        </a:p>
      </dgm:t>
    </dgm:pt>
    <dgm:pt modelId="{77977ADC-D423-48DE-BA63-7A23220D449F}" type="sibTrans" cxnId="{EA24B013-8B2A-4AD4-B4DE-22C22F3763B3}">
      <dgm:prSet/>
      <dgm:spPr/>
      <dgm:t>
        <a:bodyPr/>
        <a:lstStyle/>
        <a:p>
          <a:endParaRPr lang="es-MX" sz="1400"/>
        </a:p>
      </dgm:t>
    </dgm:pt>
    <dgm:pt modelId="{B041AB60-F5E8-44DC-A717-6B1569E02C4F}">
      <dgm:prSet custT="1"/>
      <dgm:spPr/>
      <dgm:t>
        <a:bodyPr/>
        <a:lstStyle/>
        <a:p>
          <a:pPr algn="just"/>
          <a:r>
            <a:rPr lang="es-MX" sz="1400" dirty="0" smtClean="0"/>
            <a:t>Segundo. Que no se pretendió establecer una garantía individual consistente en que cualquier gobernado, en el momento en que lo estime oportuno, solicite y obtenga de órganos del Estado determinada información. </a:t>
          </a:r>
          <a:endParaRPr lang="es-MX" sz="1400" dirty="0"/>
        </a:p>
      </dgm:t>
    </dgm:pt>
    <dgm:pt modelId="{95C994D0-2221-4799-A5D5-961AB3DF59C5}" type="parTrans" cxnId="{BAF00E05-4E56-4319-94A3-1B3CAE5942F3}">
      <dgm:prSet/>
      <dgm:spPr/>
      <dgm:t>
        <a:bodyPr/>
        <a:lstStyle/>
        <a:p>
          <a:endParaRPr lang="es-MX" sz="1400"/>
        </a:p>
      </dgm:t>
    </dgm:pt>
    <dgm:pt modelId="{A4055344-609D-43B6-8509-CFA9900B8F8D}" type="sibTrans" cxnId="{BAF00E05-4E56-4319-94A3-1B3CAE5942F3}">
      <dgm:prSet/>
      <dgm:spPr/>
      <dgm:t>
        <a:bodyPr/>
        <a:lstStyle/>
        <a:p>
          <a:endParaRPr lang="es-MX" sz="1400"/>
        </a:p>
      </dgm:t>
    </dgm:pt>
    <dgm:pt modelId="{EE4C1D6A-9659-4CD4-883A-8A2B7AA991C4}">
      <dgm:prSet custT="1"/>
      <dgm:spPr/>
      <dgm:t>
        <a:bodyPr/>
        <a:lstStyle/>
        <a:p>
          <a:pPr algn="just"/>
          <a:endParaRPr lang="es-MX" sz="1400"/>
        </a:p>
      </dgm:t>
    </dgm:pt>
    <dgm:pt modelId="{DDDD483A-EBED-49A5-8D15-1CF9A9C285C0}" type="parTrans" cxnId="{2429FA2A-467D-468A-BB11-2D5A75514424}">
      <dgm:prSet/>
      <dgm:spPr/>
      <dgm:t>
        <a:bodyPr/>
        <a:lstStyle/>
        <a:p>
          <a:endParaRPr lang="es-MX" sz="1400"/>
        </a:p>
      </dgm:t>
    </dgm:pt>
    <dgm:pt modelId="{68053C40-27D5-4E52-A7FA-BAC0AAFDCCD1}" type="sibTrans" cxnId="{2429FA2A-467D-468A-BB11-2D5A75514424}">
      <dgm:prSet/>
      <dgm:spPr/>
      <dgm:t>
        <a:bodyPr/>
        <a:lstStyle/>
        <a:p>
          <a:endParaRPr lang="es-MX" sz="1400"/>
        </a:p>
      </dgm:t>
    </dgm:pt>
    <dgm:pt modelId="{D23F8929-617A-4E6D-B9B9-B63861D7FBAF}">
      <dgm:prSet phldrT="[Texto]" custT="1"/>
      <dgm:spPr/>
      <dgm:t>
        <a:bodyPr/>
        <a:lstStyle/>
        <a:p>
          <a:pPr algn="just"/>
          <a:endParaRPr lang="es-MX" sz="1350" dirty="0"/>
        </a:p>
      </dgm:t>
    </dgm:pt>
    <dgm:pt modelId="{2A178E87-3BDE-46EA-ABF8-180C6C427252}" type="parTrans" cxnId="{CA29A6C4-3F18-4C3E-8221-D32284502DF7}">
      <dgm:prSet/>
      <dgm:spPr/>
    </dgm:pt>
    <dgm:pt modelId="{90B3D02B-991B-4EE1-A3D4-FB9CB86D3057}" type="sibTrans" cxnId="{CA29A6C4-3F18-4C3E-8221-D32284502DF7}">
      <dgm:prSet/>
      <dgm:spPr/>
    </dgm:pt>
    <dgm:pt modelId="{E01CA671-4CF9-4F3E-9744-D60FC2739501}">
      <dgm:prSet phldrT="[Texto]" custT="1"/>
      <dgm:spPr/>
      <dgm:t>
        <a:bodyPr/>
        <a:lstStyle/>
        <a:p>
          <a:pPr algn="just"/>
          <a:r>
            <a:rPr lang="es-MX" sz="1350" dirty="0" err="1" smtClean="0"/>
            <a:t>Atifete</a:t>
          </a:r>
          <a:r>
            <a:rPr lang="es-MX" sz="1350" dirty="0" smtClean="0"/>
            <a:t> </a:t>
          </a:r>
          <a:r>
            <a:rPr lang="es-MX" sz="1350" dirty="0" err="1" smtClean="0"/>
            <a:t>Jahjaga</a:t>
          </a:r>
          <a:r>
            <a:rPr lang="es-MX" sz="1350" dirty="0" smtClean="0"/>
            <a:t>, Presidente de la República Kosovo (2011-2016):</a:t>
          </a:r>
          <a:endParaRPr lang="es-MX" sz="1350" dirty="0"/>
        </a:p>
      </dgm:t>
    </dgm:pt>
    <dgm:pt modelId="{7F76F4B3-C41A-4B99-80DE-38CE45552D43}" type="parTrans" cxnId="{18942227-0DD0-4E21-96D2-57E9F0D140BD}">
      <dgm:prSet/>
      <dgm:spPr/>
    </dgm:pt>
    <dgm:pt modelId="{D18C7913-56B3-4FB7-8C1E-8D71DD1EF31B}" type="sibTrans" cxnId="{18942227-0DD0-4E21-96D2-57E9F0D140BD}">
      <dgm:prSet/>
      <dgm:spPr/>
    </dgm:pt>
    <dgm:pt modelId="{03991C19-69B2-48EF-B793-EF05CF97BCFC}">
      <dgm:prSet phldrT="[Texto]" custT="1"/>
      <dgm:spPr/>
      <dgm:t>
        <a:bodyPr/>
        <a:lstStyle/>
        <a:p>
          <a:pPr algn="just"/>
          <a:endParaRPr lang="es-MX" sz="1350" dirty="0"/>
        </a:p>
      </dgm:t>
    </dgm:pt>
    <dgm:pt modelId="{B81D5DDA-832C-4593-8BB8-85BFBAE95FE9}" type="parTrans" cxnId="{AB9F8898-6FDF-43D0-AC4C-E0ED9DF179B7}">
      <dgm:prSet/>
      <dgm:spPr/>
    </dgm:pt>
    <dgm:pt modelId="{26A5B5E1-5114-4CFB-AE4C-A4D28FF4C43A}" type="sibTrans" cxnId="{AB9F8898-6FDF-43D0-AC4C-E0ED9DF179B7}">
      <dgm:prSet/>
      <dgm:spPr/>
    </dgm:pt>
    <dgm:pt modelId="{2667853E-6C28-41E5-B5FF-EFBD621E282B}">
      <dgm:prSet phldrT="[Texto]" custT="1"/>
      <dgm:spPr/>
      <dgm:t>
        <a:bodyPr/>
        <a:lstStyle/>
        <a:p>
          <a:pPr algn="just"/>
          <a:r>
            <a:rPr lang="es-MX" sz="1350" dirty="0" smtClean="0"/>
            <a:t>“</a:t>
          </a:r>
          <a:r>
            <a:rPr lang="es-MX" sz="1350" b="1" i="1" u="sng" dirty="0" smtClean="0"/>
            <a:t>Las personas deben tener acceso a la información para un debate informado.</a:t>
          </a:r>
          <a:r>
            <a:rPr lang="es-MX" sz="1350" i="1" dirty="0" smtClean="0"/>
            <a:t> “</a:t>
          </a:r>
          <a:endParaRPr lang="es-MX" sz="1350" dirty="0"/>
        </a:p>
      </dgm:t>
    </dgm:pt>
    <dgm:pt modelId="{8170F9C6-EC2F-45ED-A4E3-E8B8FDA55E91}" type="parTrans" cxnId="{BF470660-9011-4765-AC70-5F500615FC1B}">
      <dgm:prSet/>
      <dgm:spPr/>
    </dgm:pt>
    <dgm:pt modelId="{EBC2F5AE-55E2-4A15-9CEF-161B3D36D093}" type="sibTrans" cxnId="{BF470660-9011-4765-AC70-5F500615FC1B}">
      <dgm:prSet/>
      <dgm:spPr/>
    </dgm:pt>
    <dgm:pt modelId="{3144E6FD-07D3-4AE1-9215-81E443CEBE17}">
      <dgm:prSet phldrT="[Texto]" custT="1"/>
      <dgm:spPr/>
      <dgm:t>
        <a:bodyPr/>
        <a:lstStyle/>
        <a:p>
          <a:pPr algn="just"/>
          <a:endParaRPr lang="es-MX" sz="1350" dirty="0"/>
        </a:p>
      </dgm:t>
    </dgm:pt>
    <dgm:pt modelId="{5392BD02-B500-46FE-A47C-4225506CAAD8}" type="parTrans" cxnId="{21504925-04E4-4727-8C59-5FCC81ACEFF7}">
      <dgm:prSet/>
      <dgm:spPr/>
    </dgm:pt>
    <dgm:pt modelId="{8051E819-A2E2-4EDF-8AEF-C00B7E812837}" type="sibTrans" cxnId="{21504925-04E4-4727-8C59-5FCC81ACEFF7}">
      <dgm:prSet/>
      <dgm:spPr/>
    </dgm:pt>
    <dgm:pt modelId="{46CEED5A-0164-4805-9337-B84A2D5266F0}" type="pres">
      <dgm:prSet presAssocID="{3410AE79-52DD-40F4-8936-CD493D70C53B}" presName="Name0" presStyleCnt="0">
        <dgm:presLayoutVars>
          <dgm:dir/>
          <dgm:resizeHandles val="exact"/>
        </dgm:presLayoutVars>
      </dgm:prSet>
      <dgm:spPr/>
      <dgm:t>
        <a:bodyPr/>
        <a:lstStyle/>
        <a:p>
          <a:endParaRPr lang="es-MX"/>
        </a:p>
      </dgm:t>
    </dgm:pt>
    <dgm:pt modelId="{AC9CAF77-600E-4FEC-BE2D-BBB97C0C35CC}" type="pres">
      <dgm:prSet presAssocID="{F4ECEA5A-9137-4E2D-B4E3-578D9E2013ED}" presName="node" presStyleLbl="node1" presStyleIdx="0" presStyleCnt="4" custScaleX="51016">
        <dgm:presLayoutVars>
          <dgm:bulletEnabled val="1"/>
        </dgm:presLayoutVars>
      </dgm:prSet>
      <dgm:spPr/>
      <dgm:t>
        <a:bodyPr/>
        <a:lstStyle/>
        <a:p>
          <a:endParaRPr lang="es-MX"/>
        </a:p>
      </dgm:t>
    </dgm:pt>
    <dgm:pt modelId="{5DC33B79-8487-4264-AA21-6DFBFE80B239}" type="pres">
      <dgm:prSet presAssocID="{02554690-7107-4B18-81CE-D8D0A229D915}" presName="sibTrans" presStyleCnt="0"/>
      <dgm:spPr/>
    </dgm:pt>
    <dgm:pt modelId="{976316D2-E4E6-4381-A3D2-6C4D0511626D}" type="pres">
      <dgm:prSet presAssocID="{DD0172D3-6A39-4C9D-9C45-AD73EEE30083}" presName="node" presStyleLbl="node1" presStyleIdx="1" presStyleCnt="4" custScaleX="54430">
        <dgm:presLayoutVars>
          <dgm:bulletEnabled val="1"/>
        </dgm:presLayoutVars>
      </dgm:prSet>
      <dgm:spPr/>
      <dgm:t>
        <a:bodyPr/>
        <a:lstStyle/>
        <a:p>
          <a:endParaRPr lang="es-MX"/>
        </a:p>
      </dgm:t>
    </dgm:pt>
    <dgm:pt modelId="{859844F0-A321-4DDF-9D14-9B41DBA8EF53}" type="pres">
      <dgm:prSet presAssocID="{E6E87675-0D5C-42DD-909B-55261152F2DB}" presName="sibTrans" presStyleCnt="0"/>
      <dgm:spPr/>
    </dgm:pt>
    <dgm:pt modelId="{CD1C631C-BE8F-49E0-8BDC-A2217F4A9682}" type="pres">
      <dgm:prSet presAssocID="{DA6D5C9C-9AA8-48A2-942A-7847A4C4A9C4}" presName="node" presStyleLbl="node1" presStyleIdx="2" presStyleCnt="4" custScaleX="88545">
        <dgm:presLayoutVars>
          <dgm:bulletEnabled val="1"/>
        </dgm:presLayoutVars>
      </dgm:prSet>
      <dgm:spPr/>
      <dgm:t>
        <a:bodyPr/>
        <a:lstStyle/>
        <a:p>
          <a:endParaRPr lang="es-MX"/>
        </a:p>
      </dgm:t>
    </dgm:pt>
    <dgm:pt modelId="{A9FA79E6-BC12-4D03-83BB-BA638F8B0536}" type="pres">
      <dgm:prSet presAssocID="{07A6D2A2-0978-43A6-A2C9-5166E472D3CA}" presName="sibTrans" presStyleCnt="0"/>
      <dgm:spPr/>
    </dgm:pt>
    <dgm:pt modelId="{3CCCD463-A368-43FC-88C5-B137CA5F68E1}" type="pres">
      <dgm:prSet presAssocID="{E7F85815-BCE3-4BA5-93DE-460A0CFB4E91}" presName="node" presStyleLbl="node1" presStyleIdx="3" presStyleCnt="4">
        <dgm:presLayoutVars>
          <dgm:bulletEnabled val="1"/>
        </dgm:presLayoutVars>
      </dgm:prSet>
      <dgm:spPr/>
      <dgm:t>
        <a:bodyPr/>
        <a:lstStyle/>
        <a:p>
          <a:endParaRPr lang="es-MX"/>
        </a:p>
      </dgm:t>
    </dgm:pt>
  </dgm:ptLst>
  <dgm:cxnLst>
    <dgm:cxn modelId="{18942227-0DD0-4E21-96D2-57E9F0D140BD}" srcId="{E7F85815-BCE3-4BA5-93DE-460A0CFB4E91}" destId="{E01CA671-4CF9-4F3E-9744-D60FC2739501}" srcOrd="3" destOrd="0" parTransId="{7F76F4B3-C41A-4B99-80DE-38CE45552D43}" sibTransId="{D18C7913-56B3-4FB7-8C1E-8D71DD1EF31B}"/>
    <dgm:cxn modelId="{BF470660-9011-4765-AC70-5F500615FC1B}" srcId="{E7F85815-BCE3-4BA5-93DE-460A0CFB4E91}" destId="{2667853E-6C28-41E5-B5FF-EFBD621E282B}" srcOrd="4" destOrd="0" parTransId="{8170F9C6-EC2F-45ED-A4E3-E8B8FDA55E91}" sibTransId="{EBC2F5AE-55E2-4A15-9CEF-161B3D36D093}"/>
    <dgm:cxn modelId="{45F8B0B7-F8F0-435A-9A92-8C487DF42F4A}" type="presOf" srcId="{EE4C1D6A-9659-4CD4-883A-8A2B7AA991C4}" destId="{CD1C631C-BE8F-49E0-8BDC-A2217F4A9682}" srcOrd="0" destOrd="3" presId="urn:microsoft.com/office/officeart/2005/8/layout/hList6"/>
    <dgm:cxn modelId="{C3C98BD9-760C-4574-A8EC-2CEB750833A6}" type="presOf" srcId="{E01CA671-4CF9-4F3E-9744-D60FC2739501}" destId="{3CCCD463-A368-43FC-88C5-B137CA5F68E1}" srcOrd="0" destOrd="4" presId="urn:microsoft.com/office/officeart/2005/8/layout/hList6"/>
    <dgm:cxn modelId="{CA29A6C4-3F18-4C3E-8221-D32284502DF7}" srcId="{E7F85815-BCE3-4BA5-93DE-460A0CFB4E91}" destId="{D23F8929-617A-4E6D-B9B9-B63861D7FBAF}" srcOrd="1" destOrd="0" parTransId="{2A178E87-3BDE-46EA-ABF8-180C6C427252}" sibTransId="{90B3D02B-991B-4EE1-A3D4-FB9CB86D3057}"/>
    <dgm:cxn modelId="{7A8B667C-3E88-462B-9F2A-D233D7064606}" type="presOf" srcId="{5F6B4ECE-8413-446D-A8DE-26CEBE4A763A}" destId="{976316D2-E4E6-4381-A3D2-6C4D0511626D}" srcOrd="0" destOrd="1" presId="urn:microsoft.com/office/officeart/2005/8/layout/hList6"/>
    <dgm:cxn modelId="{F8EEE6DE-F833-4E1A-97E6-B7365B5124F6}" type="presOf" srcId="{F4ECEA5A-9137-4E2D-B4E3-578D9E2013ED}" destId="{AC9CAF77-600E-4FEC-BE2D-BBB97C0C35CC}" srcOrd="0" destOrd="0" presId="urn:microsoft.com/office/officeart/2005/8/layout/hList6"/>
    <dgm:cxn modelId="{21504925-04E4-4727-8C59-5FCC81ACEFF7}" srcId="{E7F85815-BCE3-4BA5-93DE-460A0CFB4E91}" destId="{3144E6FD-07D3-4AE1-9215-81E443CEBE17}" srcOrd="2" destOrd="0" parTransId="{5392BD02-B500-46FE-A47C-4225506CAAD8}" sibTransId="{8051E819-A2E2-4EDF-8AEF-C00B7E812837}"/>
    <dgm:cxn modelId="{2429FA2A-467D-468A-BB11-2D5A75514424}" srcId="{DA6D5C9C-9AA8-48A2-942A-7847A4C4A9C4}" destId="{EE4C1D6A-9659-4CD4-883A-8A2B7AA991C4}" srcOrd="2" destOrd="0" parTransId="{DDDD483A-EBED-49A5-8D15-1CF9A9C285C0}" sibTransId="{68053C40-27D5-4E52-A7FA-BAC0AAFDCCD1}"/>
    <dgm:cxn modelId="{1FC42DEB-7231-407F-9864-9DE0E97DF2EE}" type="presOf" srcId="{5378737D-5488-445A-B256-5488AD1E557D}" destId="{AC9CAF77-600E-4FEC-BE2D-BBB97C0C35CC}" srcOrd="0" destOrd="1" presId="urn:microsoft.com/office/officeart/2005/8/layout/hList6"/>
    <dgm:cxn modelId="{5F951EE1-D59E-425F-9907-4B7287C2AA48}" type="presOf" srcId="{E7F85815-BCE3-4BA5-93DE-460A0CFB4E91}" destId="{3CCCD463-A368-43FC-88C5-B137CA5F68E1}" srcOrd="0" destOrd="0" presId="urn:microsoft.com/office/officeart/2005/8/layout/hList6"/>
    <dgm:cxn modelId="{3F1177D6-7F67-4845-8523-9D5CD516D758}" type="presOf" srcId="{2322CF19-1E9E-42FC-9A6A-97C0D9D8DD49}" destId="{AC9CAF77-600E-4FEC-BE2D-BBB97C0C35CC}" srcOrd="0" destOrd="2" presId="urn:microsoft.com/office/officeart/2005/8/layout/hList6"/>
    <dgm:cxn modelId="{C8DA7848-561A-453E-A1AF-5AE667BEB319}" srcId="{F4ECEA5A-9137-4E2D-B4E3-578D9E2013ED}" destId="{2322CF19-1E9E-42FC-9A6A-97C0D9D8DD49}" srcOrd="1" destOrd="0" parTransId="{4D8D7490-8C28-45B7-BD6B-CBCA69EB8E74}" sibTransId="{862A6ED4-4FE9-411E-B806-1E98F19895B0}"/>
    <dgm:cxn modelId="{F4E0AEDE-C4AF-43CF-A24C-F1EB8A52C857}" type="presOf" srcId="{03991C19-69B2-48EF-B793-EF05CF97BCFC}" destId="{3CCCD463-A368-43FC-88C5-B137CA5F68E1}" srcOrd="0" destOrd="6" presId="urn:microsoft.com/office/officeart/2005/8/layout/hList6"/>
    <dgm:cxn modelId="{2F18F7A8-5B0F-43C4-985A-88C97E927A5A}" type="presOf" srcId="{B041AB60-F5E8-44DC-A717-6B1569E02C4F}" destId="{CD1C631C-BE8F-49E0-8BDC-A2217F4A9682}" srcOrd="0" destOrd="2" presId="urn:microsoft.com/office/officeart/2005/8/layout/hList6"/>
    <dgm:cxn modelId="{200DC44E-43BF-4D57-B067-E7B0CFC14FBE}" srcId="{DD0172D3-6A39-4C9D-9C45-AD73EEE30083}" destId="{5F6B4ECE-8413-446D-A8DE-26CEBE4A763A}" srcOrd="0" destOrd="0" parTransId="{33426B4D-70D3-4109-9097-01E606AAFDBC}" sibTransId="{F3B8279C-6E01-4B78-A61C-D84C1BA3049A}"/>
    <dgm:cxn modelId="{D70CF547-0AAC-4335-8115-4077F6BEA6DB}" srcId="{3410AE79-52DD-40F4-8936-CD493D70C53B}" destId="{DD0172D3-6A39-4C9D-9C45-AD73EEE30083}" srcOrd="1" destOrd="0" parTransId="{8F6F8F24-E14D-4D71-BB05-CBC6EA0EC551}" sibTransId="{E6E87675-0D5C-42DD-909B-55261152F2DB}"/>
    <dgm:cxn modelId="{EA24B013-8B2A-4AD4-B4DE-22C22F3763B3}" srcId="{DA6D5C9C-9AA8-48A2-942A-7847A4C4A9C4}" destId="{346DBBFC-7FB3-4D85-8B0B-708592B392A2}" srcOrd="0" destOrd="0" parTransId="{3D406CB7-662E-46CA-9736-82B41DF35F27}" sibTransId="{77977ADC-D423-48DE-BA63-7A23220D449F}"/>
    <dgm:cxn modelId="{E4D5E1D6-0F04-4F95-BA76-24BB20F58006}" srcId="{3410AE79-52DD-40F4-8936-CD493D70C53B}" destId="{DA6D5C9C-9AA8-48A2-942A-7847A4C4A9C4}" srcOrd="2" destOrd="0" parTransId="{3C542F93-BB6B-4E03-A948-5A732075A244}" sibTransId="{07A6D2A2-0978-43A6-A2C9-5166E472D3CA}"/>
    <dgm:cxn modelId="{BD2996FE-DD3D-4368-8D07-7F24CB5129B9}" srcId="{F4ECEA5A-9137-4E2D-B4E3-578D9E2013ED}" destId="{5378737D-5488-445A-B256-5488AD1E557D}" srcOrd="0" destOrd="0" parTransId="{26C0A059-4AA4-40BC-A902-0D29259B797C}" sibTransId="{510330EF-909F-420E-B728-AF4A0E3A23B1}"/>
    <dgm:cxn modelId="{95C5E22F-B8DC-4620-847D-1651AA0ABA03}" type="presOf" srcId="{2667853E-6C28-41E5-B5FF-EFBD621E282B}" destId="{3CCCD463-A368-43FC-88C5-B137CA5F68E1}" srcOrd="0" destOrd="5" presId="urn:microsoft.com/office/officeart/2005/8/layout/hList6"/>
    <dgm:cxn modelId="{CA43D6DF-AC14-48B0-8A97-53AF37739BC9}" type="presOf" srcId="{346DBBFC-7FB3-4D85-8B0B-708592B392A2}" destId="{CD1C631C-BE8F-49E0-8BDC-A2217F4A9682}" srcOrd="0" destOrd="1" presId="urn:microsoft.com/office/officeart/2005/8/layout/hList6"/>
    <dgm:cxn modelId="{BAF00E05-4E56-4319-94A3-1B3CAE5942F3}" srcId="{DA6D5C9C-9AA8-48A2-942A-7847A4C4A9C4}" destId="{B041AB60-F5E8-44DC-A717-6B1569E02C4F}" srcOrd="1" destOrd="0" parTransId="{95C994D0-2221-4799-A5D5-961AB3DF59C5}" sibTransId="{A4055344-609D-43B6-8509-CFA9900B8F8D}"/>
    <dgm:cxn modelId="{472E293E-041B-4B87-AE7D-2929DFAE5A28}" type="presOf" srcId="{DA6D5C9C-9AA8-48A2-942A-7847A4C4A9C4}" destId="{CD1C631C-BE8F-49E0-8BDC-A2217F4A9682}" srcOrd="0" destOrd="0" presId="urn:microsoft.com/office/officeart/2005/8/layout/hList6"/>
    <dgm:cxn modelId="{80E77AF5-0006-4B26-B4AF-EB6ED51CFEB4}" type="presOf" srcId="{3144E6FD-07D3-4AE1-9215-81E443CEBE17}" destId="{3CCCD463-A368-43FC-88C5-B137CA5F68E1}" srcOrd="0" destOrd="3" presId="urn:microsoft.com/office/officeart/2005/8/layout/hList6"/>
    <dgm:cxn modelId="{C4EC0EE2-BD82-423D-A8A6-6BDBF49009D8}" srcId="{3410AE79-52DD-40F4-8936-CD493D70C53B}" destId="{F4ECEA5A-9137-4E2D-B4E3-578D9E2013ED}" srcOrd="0" destOrd="0" parTransId="{1A7D9661-B1DD-4AE7-98D1-D48DE4CF95BA}" sibTransId="{02554690-7107-4B18-81CE-D8D0A229D915}"/>
    <dgm:cxn modelId="{329F6971-C035-473D-B10D-3F844B9CA6BB}" type="presOf" srcId="{3410AE79-52DD-40F4-8936-CD493D70C53B}" destId="{46CEED5A-0164-4805-9337-B84A2D5266F0}" srcOrd="0" destOrd="0" presId="urn:microsoft.com/office/officeart/2005/8/layout/hList6"/>
    <dgm:cxn modelId="{4EC0EA9E-14D3-44FC-8A72-D63572AC3AF6}" type="presOf" srcId="{30600402-3895-4BE9-A2E6-9DC4E316A615}" destId="{3CCCD463-A368-43FC-88C5-B137CA5F68E1}" srcOrd="0" destOrd="1" presId="urn:microsoft.com/office/officeart/2005/8/layout/hList6"/>
    <dgm:cxn modelId="{32C51D06-55DE-46B1-9FEA-46170DB8F9C3}" srcId="{3410AE79-52DD-40F4-8936-CD493D70C53B}" destId="{E7F85815-BCE3-4BA5-93DE-460A0CFB4E91}" srcOrd="3" destOrd="0" parTransId="{567F7260-16B2-4F11-9CB9-4617C1A9D188}" sibTransId="{4DEB18A7-4D39-4801-9B6E-49B35A144229}"/>
    <dgm:cxn modelId="{313E5698-DE7D-46CB-9894-EE780DEC6ED5}" type="presOf" srcId="{D23F8929-617A-4E6D-B9B9-B63861D7FBAF}" destId="{3CCCD463-A368-43FC-88C5-B137CA5F68E1}" srcOrd="0" destOrd="2" presId="urn:microsoft.com/office/officeart/2005/8/layout/hList6"/>
    <dgm:cxn modelId="{75D780C1-D2A5-4968-AE14-49DEA62EE63A}" type="presOf" srcId="{DD0172D3-6A39-4C9D-9C45-AD73EEE30083}" destId="{976316D2-E4E6-4381-A3D2-6C4D0511626D}" srcOrd="0" destOrd="0" presId="urn:microsoft.com/office/officeart/2005/8/layout/hList6"/>
    <dgm:cxn modelId="{AB9F8898-6FDF-43D0-AC4C-E0ED9DF179B7}" srcId="{E7F85815-BCE3-4BA5-93DE-460A0CFB4E91}" destId="{03991C19-69B2-48EF-B793-EF05CF97BCFC}" srcOrd="5" destOrd="0" parTransId="{B81D5DDA-832C-4593-8BB8-85BFBAE95FE9}" sibTransId="{26A5B5E1-5114-4CFB-AE4C-A4D28FF4C43A}"/>
    <dgm:cxn modelId="{89169C75-19A0-42A5-B3AE-F40E6A27DF25}" srcId="{E7F85815-BCE3-4BA5-93DE-460A0CFB4E91}" destId="{30600402-3895-4BE9-A2E6-9DC4E316A615}" srcOrd="0" destOrd="0" parTransId="{06D8B4B0-0186-495E-92E4-6F3D3733FC16}" sibTransId="{339B7F13-AAB8-481E-BD2A-E831682D0AEF}"/>
    <dgm:cxn modelId="{2ECBF3AB-56AD-40DD-8B03-09878D7753AC}" type="presParOf" srcId="{46CEED5A-0164-4805-9337-B84A2D5266F0}" destId="{AC9CAF77-600E-4FEC-BE2D-BBB97C0C35CC}" srcOrd="0" destOrd="0" presId="urn:microsoft.com/office/officeart/2005/8/layout/hList6"/>
    <dgm:cxn modelId="{35BF680D-714B-4E55-A40B-09430815489C}" type="presParOf" srcId="{46CEED5A-0164-4805-9337-B84A2D5266F0}" destId="{5DC33B79-8487-4264-AA21-6DFBFE80B239}" srcOrd="1" destOrd="0" presId="urn:microsoft.com/office/officeart/2005/8/layout/hList6"/>
    <dgm:cxn modelId="{D94B13F2-FC85-44D0-B760-62D34077DC92}" type="presParOf" srcId="{46CEED5A-0164-4805-9337-B84A2D5266F0}" destId="{976316D2-E4E6-4381-A3D2-6C4D0511626D}" srcOrd="2" destOrd="0" presId="urn:microsoft.com/office/officeart/2005/8/layout/hList6"/>
    <dgm:cxn modelId="{BA6AA61B-1085-448A-92DC-A0CEE12D8A04}" type="presParOf" srcId="{46CEED5A-0164-4805-9337-B84A2D5266F0}" destId="{859844F0-A321-4DDF-9D14-9B41DBA8EF53}" srcOrd="3" destOrd="0" presId="urn:microsoft.com/office/officeart/2005/8/layout/hList6"/>
    <dgm:cxn modelId="{4346A287-DFAB-45B6-BE2D-C3C9D97E3E7F}" type="presParOf" srcId="{46CEED5A-0164-4805-9337-B84A2D5266F0}" destId="{CD1C631C-BE8F-49E0-8BDC-A2217F4A9682}" srcOrd="4" destOrd="0" presId="urn:microsoft.com/office/officeart/2005/8/layout/hList6"/>
    <dgm:cxn modelId="{F6E165CD-26A1-4B22-9C4A-CC9CBFA21F42}" type="presParOf" srcId="{46CEED5A-0164-4805-9337-B84A2D5266F0}" destId="{A9FA79E6-BC12-4D03-83BB-BA638F8B0536}" srcOrd="5" destOrd="0" presId="urn:microsoft.com/office/officeart/2005/8/layout/hList6"/>
    <dgm:cxn modelId="{830FDC4E-5CEA-4707-9C1A-D3CFDF3E2D49}" type="presParOf" srcId="{46CEED5A-0164-4805-9337-B84A2D5266F0}" destId="{3CCCD463-A368-43FC-88C5-B137CA5F68E1}"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5FC641CD-3FD0-414D-AD92-EB29CD748D87}" type="doc">
      <dgm:prSet loTypeId="urn:microsoft.com/office/officeart/2005/8/layout/pyramid2" loCatId="list" qsTypeId="urn:microsoft.com/office/officeart/2005/8/quickstyle/simple1" qsCatId="simple" csTypeId="urn:microsoft.com/office/officeart/2005/8/colors/accent6_5" csCatId="accent6" phldr="1"/>
      <dgm:spPr/>
    </dgm:pt>
    <dgm:pt modelId="{C4E781A1-8C28-49EB-8A12-07308A319AAE}">
      <dgm:prSet phldrT="[Texto]" custT="1"/>
      <dgm:spPr>
        <a:xfrm>
          <a:off x="2167885" y="461379"/>
          <a:ext cx="5270843" cy="478970"/>
        </a:xfrm>
        <a:solidFill>
          <a:sysClr val="window" lastClr="FFFFFF">
            <a:alpha val="90000"/>
            <a:hueOff val="0"/>
            <a:satOff val="0"/>
            <a:lumOff val="0"/>
            <a:alphaOff val="0"/>
          </a:sysClr>
        </a:solidFill>
        <a:ln w="11429" cap="flat" cmpd="sng" algn="ctr">
          <a:solidFill>
            <a:srgbClr val="758085">
              <a:alpha val="90000"/>
              <a:hueOff val="0"/>
              <a:satOff val="0"/>
              <a:lumOff val="0"/>
              <a:alphaOff val="0"/>
            </a:srgbClr>
          </a:solidFill>
          <a:prstDash val="sysDash"/>
        </a:ln>
        <a:effectLst/>
      </dgm:spPr>
      <dgm:t>
        <a:bodyPr/>
        <a:lstStyle/>
        <a:p>
          <a:pPr algn="l"/>
          <a:r>
            <a:rPr lang="es-MX" sz="1600" dirty="0" smtClean="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rPr>
            <a:t>Tratados Internacionales suscritos por México</a:t>
          </a:r>
          <a:endParaRPr lang="es-MX" sz="1600" dirty="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endParaRPr>
        </a:p>
      </dgm:t>
    </dgm:pt>
    <dgm:pt modelId="{8DBE5435-0033-4B29-892C-783D91A1D2FC}" type="parTrans" cxnId="{45454031-7635-41E1-A93F-710FE352FB3C}">
      <dgm:prSet/>
      <dgm:spPr/>
      <dgm:t>
        <a:bodyPr/>
        <a:lstStyle/>
        <a:p>
          <a:endParaRPr lang="es-MX">
            <a:latin typeface="Century Gothic" panose="020B0502020202020204" pitchFamily="34" charset="0"/>
            <a:cs typeface="Arial" panose="020B0604020202020204" pitchFamily="34" charset="0"/>
          </a:endParaRPr>
        </a:p>
      </dgm:t>
    </dgm:pt>
    <dgm:pt modelId="{6FF9E8CF-29F4-452B-9F2D-5F2205A35709}" type="sibTrans" cxnId="{45454031-7635-41E1-A93F-710FE352FB3C}">
      <dgm:prSet/>
      <dgm:spPr/>
      <dgm:t>
        <a:bodyPr/>
        <a:lstStyle/>
        <a:p>
          <a:endParaRPr lang="es-MX">
            <a:latin typeface="Century Gothic" panose="020B0502020202020204" pitchFamily="34" charset="0"/>
            <a:cs typeface="Arial" panose="020B0604020202020204" pitchFamily="34" charset="0"/>
          </a:endParaRPr>
        </a:p>
      </dgm:t>
    </dgm:pt>
    <dgm:pt modelId="{4CF6F772-4536-4BD0-8D37-F1FA0EB595DE}">
      <dgm:prSet phldrT="[Texto]" custT="1"/>
      <dgm:spPr>
        <a:xfrm>
          <a:off x="2193175" y="1027129"/>
          <a:ext cx="5317560" cy="492912"/>
        </a:xfrm>
        <a:solidFill>
          <a:sysClr val="window" lastClr="FFFFFF">
            <a:alpha val="90000"/>
            <a:hueOff val="0"/>
            <a:satOff val="0"/>
            <a:lumOff val="0"/>
            <a:alphaOff val="0"/>
          </a:sysClr>
        </a:solidFill>
        <a:ln w="11429" cap="flat" cmpd="sng" algn="ctr">
          <a:solidFill>
            <a:srgbClr val="758085">
              <a:alpha val="90000"/>
              <a:hueOff val="0"/>
              <a:satOff val="0"/>
              <a:lumOff val="0"/>
              <a:alphaOff val="-6667"/>
            </a:srgbClr>
          </a:solidFill>
          <a:prstDash val="sysDash"/>
        </a:ln>
        <a:effectLst/>
      </dgm:spPr>
      <dgm:t>
        <a:bodyPr/>
        <a:lstStyle/>
        <a:p>
          <a:pPr algn="l"/>
          <a:r>
            <a:rPr lang="es-MX" sz="1600" dirty="0" smtClean="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rPr>
            <a:t>Ley General de Transparencia y Acceso a la Información Pública</a:t>
          </a:r>
          <a:endParaRPr lang="es-MX" sz="1600" dirty="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endParaRPr>
        </a:p>
      </dgm:t>
    </dgm:pt>
    <dgm:pt modelId="{6F7BE0F1-33D7-4987-B79F-E8D2177E3D7D}" type="parTrans" cxnId="{C821D96B-3ADB-41F2-A903-5BEFFAB548F0}">
      <dgm:prSet/>
      <dgm:spPr/>
      <dgm:t>
        <a:bodyPr/>
        <a:lstStyle/>
        <a:p>
          <a:endParaRPr lang="es-MX">
            <a:latin typeface="Century Gothic" panose="020B0502020202020204" pitchFamily="34" charset="0"/>
            <a:cs typeface="Arial" panose="020B0604020202020204" pitchFamily="34" charset="0"/>
          </a:endParaRPr>
        </a:p>
      </dgm:t>
    </dgm:pt>
    <dgm:pt modelId="{35390C9C-7D16-4570-BF39-A26D170649CA}" type="sibTrans" cxnId="{C821D96B-3ADB-41F2-A903-5BEFFAB548F0}">
      <dgm:prSet/>
      <dgm:spPr/>
      <dgm:t>
        <a:bodyPr/>
        <a:lstStyle/>
        <a:p>
          <a:endParaRPr lang="es-MX">
            <a:latin typeface="Century Gothic" panose="020B0502020202020204" pitchFamily="34" charset="0"/>
            <a:cs typeface="Arial" panose="020B0604020202020204" pitchFamily="34" charset="0"/>
          </a:endParaRPr>
        </a:p>
      </dgm:t>
    </dgm:pt>
    <dgm:pt modelId="{60028F1A-7D5A-4D18-A99D-A2ACC4FE340E}">
      <dgm:prSet phldrT="[Texto]" custT="1"/>
      <dgm:spPr>
        <a:xfrm>
          <a:off x="2163635" y="2837928"/>
          <a:ext cx="5347100" cy="529951"/>
        </a:xfrm>
        <a:solidFill>
          <a:sysClr val="window" lastClr="FFFFFF">
            <a:alpha val="90000"/>
            <a:hueOff val="0"/>
            <a:satOff val="0"/>
            <a:lumOff val="0"/>
            <a:alphaOff val="0"/>
          </a:sysClr>
        </a:solidFill>
        <a:ln w="11429" cap="flat" cmpd="sng" algn="ctr">
          <a:solidFill>
            <a:srgbClr val="758085">
              <a:alpha val="90000"/>
              <a:hueOff val="0"/>
              <a:satOff val="0"/>
              <a:lumOff val="0"/>
              <a:alphaOff val="-20000"/>
            </a:srgbClr>
          </a:solidFill>
          <a:prstDash val="sysDash"/>
        </a:ln>
        <a:effectLst/>
      </dgm:spPr>
      <dgm:t>
        <a:bodyPr/>
        <a:lstStyle/>
        <a:p>
          <a:pPr algn="l"/>
          <a:r>
            <a:rPr lang="es-MX" sz="1600" dirty="0" smtClean="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rPr>
            <a:t>Ley de Transparencia y Acceso a la Información Pública del Estado de Jalisco y sus Municipios </a:t>
          </a:r>
          <a:endParaRPr lang="es-MX" sz="1600" dirty="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endParaRPr>
        </a:p>
      </dgm:t>
    </dgm:pt>
    <dgm:pt modelId="{4DF95B60-C520-4893-BBAE-5D1AF7B53BAE}" type="parTrans" cxnId="{85952F05-1D93-4C22-92E9-1E2540E1EC81}">
      <dgm:prSet/>
      <dgm:spPr/>
      <dgm:t>
        <a:bodyPr/>
        <a:lstStyle/>
        <a:p>
          <a:endParaRPr lang="es-MX">
            <a:latin typeface="Century Gothic" panose="020B0502020202020204" pitchFamily="34" charset="0"/>
            <a:cs typeface="Arial" panose="020B0604020202020204" pitchFamily="34" charset="0"/>
          </a:endParaRPr>
        </a:p>
      </dgm:t>
    </dgm:pt>
    <dgm:pt modelId="{5BCB6C0D-D193-4D36-A6A9-1DF6805C668C}" type="sibTrans" cxnId="{85952F05-1D93-4C22-92E9-1E2540E1EC81}">
      <dgm:prSet/>
      <dgm:spPr/>
      <dgm:t>
        <a:bodyPr/>
        <a:lstStyle/>
        <a:p>
          <a:endParaRPr lang="es-MX">
            <a:latin typeface="Century Gothic" panose="020B0502020202020204" pitchFamily="34" charset="0"/>
            <a:cs typeface="Arial" panose="020B0604020202020204" pitchFamily="34" charset="0"/>
          </a:endParaRPr>
        </a:p>
      </dgm:t>
    </dgm:pt>
    <dgm:pt modelId="{3D6FCE3F-6DC5-4ABE-A9AE-4B58B4D3DA40}">
      <dgm:prSet phldrT="[Texto]" custT="1"/>
      <dgm:spPr>
        <a:xfrm>
          <a:off x="2195448" y="3464211"/>
          <a:ext cx="4614343" cy="381830"/>
        </a:xfrm>
        <a:solidFill>
          <a:sysClr val="window" lastClr="FFFFFF">
            <a:alpha val="90000"/>
            <a:hueOff val="0"/>
            <a:satOff val="0"/>
            <a:lumOff val="0"/>
            <a:alphaOff val="0"/>
          </a:sysClr>
        </a:solidFill>
        <a:ln w="11429" cap="flat" cmpd="sng" algn="ctr">
          <a:solidFill>
            <a:srgbClr val="758085">
              <a:alpha val="90000"/>
              <a:hueOff val="0"/>
              <a:satOff val="0"/>
              <a:lumOff val="0"/>
              <a:alphaOff val="-26667"/>
            </a:srgbClr>
          </a:solidFill>
          <a:prstDash val="sysDash"/>
        </a:ln>
        <a:effectLst/>
      </dgm:spPr>
      <dgm:t>
        <a:bodyPr/>
        <a:lstStyle/>
        <a:p>
          <a:pPr algn="l"/>
          <a:r>
            <a:rPr lang="es-MX" sz="1600" dirty="0" smtClean="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rPr>
            <a:t>Reglamento de la Ley </a:t>
          </a:r>
          <a:endParaRPr lang="es-MX" sz="1600" dirty="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endParaRPr>
        </a:p>
      </dgm:t>
    </dgm:pt>
    <dgm:pt modelId="{436E0E25-1FC7-479F-AB0B-44796C61B8D0}" type="parTrans" cxnId="{1E51EA5F-4205-4120-8E55-1F2CCB3860C2}">
      <dgm:prSet/>
      <dgm:spPr/>
      <dgm:t>
        <a:bodyPr/>
        <a:lstStyle/>
        <a:p>
          <a:endParaRPr lang="es-MX">
            <a:latin typeface="Century Gothic" panose="020B0502020202020204" pitchFamily="34" charset="0"/>
            <a:cs typeface="Arial" panose="020B0604020202020204" pitchFamily="34" charset="0"/>
          </a:endParaRPr>
        </a:p>
      </dgm:t>
    </dgm:pt>
    <dgm:pt modelId="{44600325-752E-4C95-9664-026F6822AE43}" type="sibTrans" cxnId="{1E51EA5F-4205-4120-8E55-1F2CCB3860C2}">
      <dgm:prSet/>
      <dgm:spPr/>
      <dgm:t>
        <a:bodyPr/>
        <a:lstStyle/>
        <a:p>
          <a:endParaRPr lang="es-MX">
            <a:latin typeface="Century Gothic" panose="020B0502020202020204" pitchFamily="34" charset="0"/>
            <a:cs typeface="Arial" panose="020B0604020202020204" pitchFamily="34" charset="0"/>
          </a:endParaRPr>
        </a:p>
      </dgm:t>
    </dgm:pt>
    <dgm:pt modelId="{BEB069BA-4099-4D52-BABF-B5015D45A70A}">
      <dgm:prSet phldrT="[Texto]" custT="1"/>
      <dgm:spPr>
        <a:xfrm>
          <a:off x="2195463" y="3932734"/>
          <a:ext cx="4618236" cy="489371"/>
        </a:xfrm>
        <a:solidFill>
          <a:sysClr val="window" lastClr="FFFFFF">
            <a:alpha val="90000"/>
            <a:hueOff val="0"/>
            <a:satOff val="0"/>
            <a:lumOff val="0"/>
            <a:alphaOff val="0"/>
          </a:sysClr>
        </a:solidFill>
        <a:ln w="11429" cap="flat" cmpd="sng" algn="ctr">
          <a:solidFill>
            <a:srgbClr val="758085">
              <a:alpha val="90000"/>
              <a:hueOff val="0"/>
              <a:satOff val="0"/>
              <a:lumOff val="0"/>
              <a:alphaOff val="-33333"/>
            </a:srgbClr>
          </a:solidFill>
          <a:prstDash val="sysDash"/>
        </a:ln>
        <a:effectLst/>
      </dgm:spPr>
      <dgm:t>
        <a:bodyPr/>
        <a:lstStyle/>
        <a:p>
          <a:pPr algn="l"/>
          <a:r>
            <a:rPr lang="es-MX" sz="1600" dirty="0" smtClean="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rPr>
            <a:t>Lineamientos Estatales </a:t>
          </a:r>
          <a:endParaRPr lang="es-MX" sz="1600" dirty="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endParaRPr>
        </a:p>
      </dgm:t>
    </dgm:pt>
    <dgm:pt modelId="{75C1B7D3-37EA-4737-B933-0A96964B7778}" type="parTrans" cxnId="{602897D6-FD81-462F-8823-45E26C00499F}">
      <dgm:prSet/>
      <dgm:spPr/>
      <dgm:t>
        <a:bodyPr/>
        <a:lstStyle/>
        <a:p>
          <a:endParaRPr lang="es-MX">
            <a:latin typeface="Century Gothic" panose="020B0502020202020204" pitchFamily="34" charset="0"/>
            <a:cs typeface="Arial" panose="020B0604020202020204" pitchFamily="34" charset="0"/>
          </a:endParaRPr>
        </a:p>
      </dgm:t>
    </dgm:pt>
    <dgm:pt modelId="{21F040EC-1B45-460F-B157-1B77533AB9A4}" type="sibTrans" cxnId="{602897D6-FD81-462F-8823-45E26C00499F}">
      <dgm:prSet/>
      <dgm:spPr/>
      <dgm:t>
        <a:bodyPr/>
        <a:lstStyle/>
        <a:p>
          <a:endParaRPr lang="es-MX">
            <a:latin typeface="Century Gothic" panose="020B0502020202020204" pitchFamily="34" charset="0"/>
            <a:cs typeface="Arial" panose="020B0604020202020204" pitchFamily="34" charset="0"/>
          </a:endParaRPr>
        </a:p>
      </dgm:t>
    </dgm:pt>
    <dgm:pt modelId="{80104FEE-F8FA-4323-8D2F-911B5ECC4387}">
      <dgm:prSet phldrT="[Texto]" custT="1"/>
      <dgm:spPr>
        <a:xfrm>
          <a:off x="2182135" y="1640043"/>
          <a:ext cx="5405733" cy="477806"/>
        </a:xfrm>
        <a:solidFill>
          <a:sysClr val="window" lastClr="FFFFFF">
            <a:alpha val="90000"/>
            <a:hueOff val="0"/>
            <a:satOff val="0"/>
            <a:lumOff val="0"/>
            <a:alphaOff val="0"/>
          </a:sysClr>
        </a:solidFill>
        <a:ln w="11429" cap="flat" cmpd="sng" algn="ctr">
          <a:solidFill>
            <a:srgbClr val="758085">
              <a:alpha val="90000"/>
              <a:hueOff val="0"/>
              <a:satOff val="0"/>
              <a:lumOff val="0"/>
              <a:alphaOff val="-40000"/>
            </a:srgbClr>
          </a:solidFill>
          <a:prstDash val="sysDash"/>
        </a:ln>
        <a:effectLst/>
      </dgm:spPr>
      <dgm:t>
        <a:bodyPr/>
        <a:lstStyle/>
        <a:p>
          <a:pPr algn="l"/>
          <a:r>
            <a:rPr lang="es-MX" sz="1600" dirty="0" smtClean="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rPr>
            <a:t>Lineamientos Nacionales</a:t>
          </a:r>
          <a:endParaRPr lang="es-MX" sz="1600" dirty="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endParaRPr>
        </a:p>
      </dgm:t>
    </dgm:pt>
    <dgm:pt modelId="{286DFE19-ED5B-4A47-9F38-B6B6A2D9C586}" type="parTrans" cxnId="{9FA09136-9159-4FA9-AB6D-2B94661FB45C}">
      <dgm:prSet/>
      <dgm:spPr/>
      <dgm:t>
        <a:bodyPr/>
        <a:lstStyle/>
        <a:p>
          <a:endParaRPr lang="es-MX">
            <a:latin typeface="Century Gothic" panose="020B0502020202020204" pitchFamily="34" charset="0"/>
            <a:cs typeface="Arial" panose="020B0604020202020204" pitchFamily="34" charset="0"/>
          </a:endParaRPr>
        </a:p>
      </dgm:t>
    </dgm:pt>
    <dgm:pt modelId="{E413EA74-DC3F-4D39-82D0-5B0873188F24}" type="sibTrans" cxnId="{9FA09136-9159-4FA9-AB6D-2B94661FB45C}">
      <dgm:prSet/>
      <dgm:spPr/>
      <dgm:t>
        <a:bodyPr/>
        <a:lstStyle/>
        <a:p>
          <a:endParaRPr lang="es-MX">
            <a:latin typeface="Century Gothic" panose="020B0502020202020204" pitchFamily="34" charset="0"/>
            <a:cs typeface="Arial" panose="020B0604020202020204" pitchFamily="34" charset="0"/>
          </a:endParaRPr>
        </a:p>
      </dgm:t>
    </dgm:pt>
    <dgm:pt modelId="{85DD3953-72DE-41F9-8F86-CFA0C966F70B}">
      <dgm:prSet phldrT="[Texto]" custT="1"/>
      <dgm:spPr>
        <a:xfrm>
          <a:off x="2197231" y="2209243"/>
          <a:ext cx="5313489" cy="484669"/>
        </a:xfrm>
        <a:solidFill>
          <a:sysClr val="window" lastClr="FFFFFF">
            <a:alpha val="90000"/>
            <a:hueOff val="0"/>
            <a:satOff val="0"/>
            <a:lumOff val="0"/>
            <a:alphaOff val="0"/>
          </a:sysClr>
        </a:solidFill>
        <a:ln w="11429" cap="flat" cmpd="sng" algn="ctr">
          <a:solidFill>
            <a:srgbClr val="758085">
              <a:alpha val="90000"/>
              <a:hueOff val="0"/>
              <a:satOff val="0"/>
              <a:lumOff val="0"/>
              <a:alphaOff val="-13333"/>
            </a:srgbClr>
          </a:solidFill>
          <a:prstDash val="sysDash"/>
        </a:ln>
        <a:effectLst/>
      </dgm:spPr>
      <dgm:t>
        <a:bodyPr/>
        <a:lstStyle/>
        <a:p>
          <a:pPr algn="l"/>
          <a:r>
            <a:rPr lang="es-MX" sz="1600" dirty="0" smtClean="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rPr>
            <a:t>Constitución Política del Estado de Jalisco</a:t>
          </a:r>
          <a:endParaRPr lang="es-MX" sz="1600" dirty="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endParaRPr>
        </a:p>
      </dgm:t>
    </dgm:pt>
    <dgm:pt modelId="{A9B662F2-00CB-4B0C-8327-40E2FD916EE6}" type="parTrans" cxnId="{488517F2-4D9D-4ABF-B3B8-637AFD64E498}">
      <dgm:prSet/>
      <dgm:spPr/>
      <dgm:t>
        <a:bodyPr/>
        <a:lstStyle/>
        <a:p>
          <a:endParaRPr lang="es-MX">
            <a:latin typeface="Century Gothic" panose="020B0502020202020204" pitchFamily="34" charset="0"/>
          </a:endParaRPr>
        </a:p>
      </dgm:t>
    </dgm:pt>
    <dgm:pt modelId="{50B22CCA-2B45-48E4-9B5B-00C844ED1287}" type="sibTrans" cxnId="{488517F2-4D9D-4ABF-B3B8-637AFD64E498}">
      <dgm:prSet/>
      <dgm:spPr/>
      <dgm:t>
        <a:bodyPr/>
        <a:lstStyle/>
        <a:p>
          <a:endParaRPr lang="es-MX">
            <a:latin typeface="Century Gothic" panose="020B0502020202020204" pitchFamily="34" charset="0"/>
          </a:endParaRPr>
        </a:p>
      </dgm:t>
    </dgm:pt>
    <dgm:pt modelId="{28AEC32C-CE0B-46C9-81B6-D48B67994D09}">
      <dgm:prSet phldrT="[Texto]"/>
      <dgm:spPr>
        <a:xfrm>
          <a:off x="2167885" y="461379"/>
          <a:ext cx="5270843" cy="478970"/>
        </a:xfrm>
        <a:solidFill>
          <a:sysClr val="window" lastClr="FFFFFF">
            <a:alpha val="90000"/>
            <a:hueOff val="0"/>
            <a:satOff val="0"/>
            <a:lumOff val="0"/>
            <a:alphaOff val="0"/>
          </a:sysClr>
        </a:solidFill>
        <a:ln w="11429" cap="flat" cmpd="sng" algn="ctr">
          <a:solidFill>
            <a:srgbClr val="758085">
              <a:alpha val="90000"/>
              <a:hueOff val="0"/>
              <a:satOff val="0"/>
              <a:lumOff val="0"/>
              <a:alphaOff val="0"/>
            </a:srgbClr>
          </a:solidFill>
          <a:prstDash val="sysDash"/>
        </a:ln>
        <a:effectLst/>
      </dgm:spPr>
      <dgm:t>
        <a:bodyPr/>
        <a:lstStyle/>
        <a:p>
          <a:r>
            <a:rPr lang="es-MX" dirty="0" smtClean="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rPr>
            <a:t>Constitución Política de los Estados Unidos Mexicanos</a:t>
          </a:r>
          <a:endParaRPr lang="es-MX" dirty="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endParaRPr>
        </a:p>
      </dgm:t>
    </dgm:pt>
    <dgm:pt modelId="{3D47E6CD-860F-48B8-B909-21BD824FD605}" type="parTrans" cxnId="{2D61B95E-6FFA-433D-BA48-B8BB0045DB94}">
      <dgm:prSet/>
      <dgm:spPr/>
      <dgm:t>
        <a:bodyPr/>
        <a:lstStyle/>
        <a:p>
          <a:endParaRPr lang="es-MX"/>
        </a:p>
      </dgm:t>
    </dgm:pt>
    <dgm:pt modelId="{89FB5CA4-B5DA-4276-94EB-B4BE63987AB3}" type="sibTrans" cxnId="{2D61B95E-6FFA-433D-BA48-B8BB0045DB94}">
      <dgm:prSet/>
      <dgm:spPr/>
      <dgm:t>
        <a:bodyPr/>
        <a:lstStyle/>
        <a:p>
          <a:endParaRPr lang="es-MX"/>
        </a:p>
      </dgm:t>
    </dgm:pt>
    <dgm:pt modelId="{5966DA41-6BFB-4DCF-B5B4-E203EBBF0E23}" type="pres">
      <dgm:prSet presAssocID="{5FC641CD-3FD0-414D-AD92-EB29CD748D87}" presName="compositeShape" presStyleCnt="0">
        <dgm:presLayoutVars>
          <dgm:dir/>
          <dgm:resizeHandles/>
        </dgm:presLayoutVars>
      </dgm:prSet>
      <dgm:spPr/>
    </dgm:pt>
    <dgm:pt modelId="{4FD5B207-1B6F-417E-AD16-103ABDF633E3}" type="pres">
      <dgm:prSet presAssocID="{5FC641CD-3FD0-414D-AD92-EB29CD748D87}" presName="pyramid" presStyleLbl="node1" presStyleIdx="0" presStyleCnt="1" custLinFactNeighborX="-36599" custLinFactNeighborY="648"/>
      <dgm:spPr>
        <a:xfrm>
          <a:off x="0" y="0"/>
          <a:ext cx="4572000" cy="4572000"/>
        </a:xfrm>
        <a:prstGeom prst="triangle">
          <a:avLst/>
        </a:prstGeom>
        <a:solidFill>
          <a:srgbClr val="758085">
            <a:alpha val="90000"/>
            <a:hueOff val="0"/>
            <a:satOff val="0"/>
            <a:lumOff val="0"/>
            <a:alphaOff val="0"/>
          </a:srgbClr>
        </a:solidFill>
        <a:ln w="11429" cap="flat" cmpd="sng" algn="ctr">
          <a:solidFill>
            <a:sysClr val="window" lastClr="FFFFFF">
              <a:hueOff val="0"/>
              <a:satOff val="0"/>
              <a:lumOff val="0"/>
              <a:alphaOff val="0"/>
            </a:sysClr>
          </a:solidFill>
          <a:prstDash val="sysDash"/>
        </a:ln>
        <a:effectLst/>
      </dgm:spPr>
    </dgm:pt>
    <dgm:pt modelId="{C0854F91-3B8F-4791-AEB6-1F9384D3ECAF}" type="pres">
      <dgm:prSet presAssocID="{5FC641CD-3FD0-414D-AD92-EB29CD748D87}" presName="theList" presStyleCnt="0"/>
      <dgm:spPr/>
    </dgm:pt>
    <dgm:pt modelId="{27189785-F02A-46AC-B0F5-35F6440015C5}" type="pres">
      <dgm:prSet presAssocID="{C4E781A1-8C28-49EB-8A12-07308A319AAE}" presName="aNode" presStyleLbl="fgAcc1" presStyleIdx="0" presStyleCnt="8" custScaleX="177362" custScaleY="130506" custLinFactY="-82912" custLinFactNeighborX="5273" custLinFactNeighborY="-100000">
        <dgm:presLayoutVars>
          <dgm:bulletEnabled val="1"/>
        </dgm:presLayoutVars>
      </dgm:prSet>
      <dgm:spPr>
        <a:prstGeom prst="roundRect">
          <a:avLst/>
        </a:prstGeom>
      </dgm:spPr>
      <dgm:t>
        <a:bodyPr/>
        <a:lstStyle/>
        <a:p>
          <a:endParaRPr lang="es-MX"/>
        </a:p>
      </dgm:t>
    </dgm:pt>
    <dgm:pt modelId="{B2335146-E618-4476-9CE8-6BB85B723782}" type="pres">
      <dgm:prSet presAssocID="{C4E781A1-8C28-49EB-8A12-07308A319AAE}" presName="aSpace" presStyleCnt="0"/>
      <dgm:spPr/>
    </dgm:pt>
    <dgm:pt modelId="{A8322A76-703A-4505-83CD-E50B9E847BC8}" type="pres">
      <dgm:prSet presAssocID="{28AEC32C-CE0B-46C9-81B6-D48B67994D09}" presName="aNode" presStyleLbl="fgAcc1" presStyleIdx="1" presStyleCnt="8" custScaleX="177362" custScaleY="130506" custLinFactY="-82912" custLinFactNeighborX="5273" custLinFactNeighborY="-100000">
        <dgm:presLayoutVars>
          <dgm:bulletEnabled val="1"/>
        </dgm:presLayoutVars>
      </dgm:prSet>
      <dgm:spPr>
        <a:prstGeom prst="roundRect">
          <a:avLst/>
        </a:prstGeom>
      </dgm:spPr>
      <dgm:t>
        <a:bodyPr/>
        <a:lstStyle/>
        <a:p>
          <a:endParaRPr lang="es-MX"/>
        </a:p>
      </dgm:t>
    </dgm:pt>
    <dgm:pt modelId="{F7809CA0-68D7-4504-B273-F9180A802920}" type="pres">
      <dgm:prSet presAssocID="{28AEC32C-CE0B-46C9-81B6-D48B67994D09}" presName="aSpace" presStyleCnt="0"/>
      <dgm:spPr/>
    </dgm:pt>
    <dgm:pt modelId="{9D49E760-822F-40DE-97C9-90B640017D23}" type="pres">
      <dgm:prSet presAssocID="{4CF6F772-4536-4BD0-8D37-F1FA0EB595DE}" presName="aNode" presStyleLbl="fgAcc1" presStyleIdx="2" presStyleCnt="8" custScaleX="178934" custScaleY="134305" custLinFactY="-68957" custLinFactNeighborX="6059" custLinFactNeighborY="-100000">
        <dgm:presLayoutVars>
          <dgm:bulletEnabled val="1"/>
        </dgm:presLayoutVars>
      </dgm:prSet>
      <dgm:spPr>
        <a:prstGeom prst="roundRect">
          <a:avLst/>
        </a:prstGeom>
      </dgm:spPr>
      <dgm:t>
        <a:bodyPr/>
        <a:lstStyle/>
        <a:p>
          <a:endParaRPr lang="es-MX"/>
        </a:p>
      </dgm:t>
    </dgm:pt>
    <dgm:pt modelId="{84538B03-0861-41D9-914C-53A2CCB406B3}" type="pres">
      <dgm:prSet presAssocID="{4CF6F772-4536-4BD0-8D37-F1FA0EB595DE}" presName="aSpace" presStyleCnt="0"/>
      <dgm:spPr/>
    </dgm:pt>
    <dgm:pt modelId="{445CFF03-E7A9-4150-802E-E05C064906B6}" type="pres">
      <dgm:prSet presAssocID="{85DD3953-72DE-41F9-8F86-CFA0C966F70B}" presName="aNode" presStyleLbl="fgAcc1" presStyleIdx="3" presStyleCnt="8" custScaleX="178797" custScaleY="132059" custLinFactY="73161" custLinFactNeighborX="5990" custLinFactNeighborY="100000">
        <dgm:presLayoutVars>
          <dgm:bulletEnabled val="1"/>
        </dgm:presLayoutVars>
      </dgm:prSet>
      <dgm:spPr>
        <a:prstGeom prst="roundRect">
          <a:avLst/>
        </a:prstGeom>
      </dgm:spPr>
      <dgm:t>
        <a:bodyPr/>
        <a:lstStyle/>
        <a:p>
          <a:endParaRPr lang="es-MX"/>
        </a:p>
      </dgm:t>
    </dgm:pt>
    <dgm:pt modelId="{1FB7A417-F011-4169-B474-A7414A84AAD3}" type="pres">
      <dgm:prSet presAssocID="{85DD3953-72DE-41F9-8F86-CFA0C966F70B}" presName="aSpace" presStyleCnt="0"/>
      <dgm:spPr/>
    </dgm:pt>
    <dgm:pt modelId="{9C1C8C34-03A4-48BD-88DF-6B0FB5604EA3}" type="pres">
      <dgm:prSet presAssocID="{60028F1A-7D5A-4D18-A99D-A2ACC4FE340E}" presName="aNode" presStyleLbl="fgAcc1" presStyleIdx="4" presStyleCnt="8" custScaleX="179928" custScaleY="144397" custLinFactY="85563" custLinFactNeighborX="5933" custLinFactNeighborY="100000">
        <dgm:presLayoutVars>
          <dgm:bulletEnabled val="1"/>
        </dgm:presLayoutVars>
      </dgm:prSet>
      <dgm:spPr>
        <a:prstGeom prst="roundRect">
          <a:avLst/>
        </a:prstGeom>
      </dgm:spPr>
      <dgm:t>
        <a:bodyPr/>
        <a:lstStyle/>
        <a:p>
          <a:endParaRPr lang="es-MX"/>
        </a:p>
      </dgm:t>
    </dgm:pt>
    <dgm:pt modelId="{0167841F-AB12-4E46-8E2F-C1319BB86782}" type="pres">
      <dgm:prSet presAssocID="{60028F1A-7D5A-4D18-A99D-A2ACC4FE340E}" presName="aSpace" presStyleCnt="0"/>
      <dgm:spPr/>
    </dgm:pt>
    <dgm:pt modelId="{CD986E4C-EB42-4EEE-948E-9C42805A4BD6}" type="pres">
      <dgm:prSet presAssocID="{3D6FCE3F-6DC5-4ABE-A9AE-4B58B4D3DA40}" presName="aNode" presStyleLbl="fgAcc1" presStyleIdx="5" presStyleCnt="8" custScaleX="155271" custScaleY="104038" custLinFactY="99311" custLinFactNeighborX="-5969" custLinFactNeighborY="100000">
        <dgm:presLayoutVars>
          <dgm:bulletEnabled val="1"/>
        </dgm:presLayoutVars>
      </dgm:prSet>
      <dgm:spPr>
        <a:prstGeom prst="roundRect">
          <a:avLst/>
        </a:prstGeom>
      </dgm:spPr>
      <dgm:t>
        <a:bodyPr/>
        <a:lstStyle/>
        <a:p>
          <a:endParaRPr lang="es-MX"/>
        </a:p>
      </dgm:t>
    </dgm:pt>
    <dgm:pt modelId="{C3AE5B98-8EB5-4B11-B76B-3B79AD8FDB27}" type="pres">
      <dgm:prSet presAssocID="{3D6FCE3F-6DC5-4ABE-A9AE-4B58B4D3DA40}" presName="aSpace" presStyleCnt="0"/>
      <dgm:spPr/>
    </dgm:pt>
    <dgm:pt modelId="{351922CA-64E5-4BBC-89A8-A018AD72018A}" type="pres">
      <dgm:prSet presAssocID="{BEB069BA-4099-4D52-BABF-B5015D45A70A}" presName="aNode" presStyleLbl="fgAcc1" presStyleIdx="6" presStyleCnt="8" custScaleX="155402" custScaleY="133340" custLinFactY="100000" custLinFactNeighborX="-6035" custLinFactNeighborY="151445">
        <dgm:presLayoutVars>
          <dgm:bulletEnabled val="1"/>
        </dgm:presLayoutVars>
      </dgm:prSet>
      <dgm:spPr>
        <a:prstGeom prst="roundRect">
          <a:avLst/>
        </a:prstGeom>
      </dgm:spPr>
      <dgm:t>
        <a:bodyPr/>
        <a:lstStyle/>
        <a:p>
          <a:endParaRPr lang="es-MX"/>
        </a:p>
      </dgm:t>
    </dgm:pt>
    <dgm:pt modelId="{CB406C58-3D76-4627-94A9-D02B4A61AD14}" type="pres">
      <dgm:prSet presAssocID="{BEB069BA-4099-4D52-BABF-B5015D45A70A}" presName="aSpace" presStyleCnt="0"/>
      <dgm:spPr/>
    </dgm:pt>
    <dgm:pt modelId="{488404B7-C66D-45DC-B6AD-25F8FAE64229}" type="pres">
      <dgm:prSet presAssocID="{80104FEE-F8FA-4323-8D2F-911B5ECC4387}" presName="aNode" presStyleLbl="fgAcc1" presStyleIdx="7" presStyleCnt="8" custScaleX="181901" custScaleY="130189" custLinFactY="-560134" custLinFactNeighborX="7369" custLinFactNeighborY="-600000">
        <dgm:presLayoutVars>
          <dgm:bulletEnabled val="1"/>
        </dgm:presLayoutVars>
      </dgm:prSet>
      <dgm:spPr>
        <a:prstGeom prst="roundRect">
          <a:avLst/>
        </a:prstGeom>
      </dgm:spPr>
      <dgm:t>
        <a:bodyPr/>
        <a:lstStyle/>
        <a:p>
          <a:endParaRPr lang="es-MX"/>
        </a:p>
      </dgm:t>
    </dgm:pt>
    <dgm:pt modelId="{2A54787D-DF7B-4051-81D5-FC5E9E3169BF}" type="pres">
      <dgm:prSet presAssocID="{80104FEE-F8FA-4323-8D2F-911B5ECC4387}" presName="aSpace" presStyleCnt="0"/>
      <dgm:spPr/>
    </dgm:pt>
  </dgm:ptLst>
  <dgm:cxnLst>
    <dgm:cxn modelId="{85952F05-1D93-4C22-92E9-1E2540E1EC81}" srcId="{5FC641CD-3FD0-414D-AD92-EB29CD748D87}" destId="{60028F1A-7D5A-4D18-A99D-A2ACC4FE340E}" srcOrd="4" destOrd="0" parTransId="{4DF95B60-C520-4893-BBAE-5D1AF7B53BAE}" sibTransId="{5BCB6C0D-D193-4D36-A6A9-1DF6805C668C}"/>
    <dgm:cxn modelId="{8C33F622-E7F4-40C3-8191-A7533B204012}" type="presOf" srcId="{5FC641CD-3FD0-414D-AD92-EB29CD748D87}" destId="{5966DA41-6BFB-4DCF-B5B4-E203EBBF0E23}" srcOrd="0" destOrd="0" presId="urn:microsoft.com/office/officeart/2005/8/layout/pyramid2"/>
    <dgm:cxn modelId="{CA1287E6-139A-4AED-89C8-22F68C558AAB}" type="presOf" srcId="{85DD3953-72DE-41F9-8F86-CFA0C966F70B}" destId="{445CFF03-E7A9-4150-802E-E05C064906B6}" srcOrd="0" destOrd="0" presId="urn:microsoft.com/office/officeart/2005/8/layout/pyramid2"/>
    <dgm:cxn modelId="{2D61B95E-6FFA-433D-BA48-B8BB0045DB94}" srcId="{5FC641CD-3FD0-414D-AD92-EB29CD748D87}" destId="{28AEC32C-CE0B-46C9-81B6-D48B67994D09}" srcOrd="1" destOrd="0" parTransId="{3D47E6CD-860F-48B8-B909-21BD824FD605}" sibTransId="{89FB5CA4-B5DA-4276-94EB-B4BE63987AB3}"/>
    <dgm:cxn modelId="{C821D96B-3ADB-41F2-A903-5BEFFAB548F0}" srcId="{5FC641CD-3FD0-414D-AD92-EB29CD748D87}" destId="{4CF6F772-4536-4BD0-8D37-F1FA0EB595DE}" srcOrd="2" destOrd="0" parTransId="{6F7BE0F1-33D7-4987-B79F-E8D2177E3D7D}" sibTransId="{35390C9C-7D16-4570-BF39-A26D170649CA}"/>
    <dgm:cxn modelId="{1E51EA5F-4205-4120-8E55-1F2CCB3860C2}" srcId="{5FC641CD-3FD0-414D-AD92-EB29CD748D87}" destId="{3D6FCE3F-6DC5-4ABE-A9AE-4B58B4D3DA40}" srcOrd="5" destOrd="0" parTransId="{436E0E25-1FC7-479F-AB0B-44796C61B8D0}" sibTransId="{44600325-752E-4C95-9664-026F6822AE43}"/>
    <dgm:cxn modelId="{DB586D2D-D666-4F60-BDE7-6DF9BE57C877}" type="presOf" srcId="{C4E781A1-8C28-49EB-8A12-07308A319AAE}" destId="{27189785-F02A-46AC-B0F5-35F6440015C5}" srcOrd="0" destOrd="0" presId="urn:microsoft.com/office/officeart/2005/8/layout/pyramid2"/>
    <dgm:cxn modelId="{E7595B3C-9064-45EA-A86A-FA563C1035C0}" type="presOf" srcId="{80104FEE-F8FA-4323-8D2F-911B5ECC4387}" destId="{488404B7-C66D-45DC-B6AD-25F8FAE64229}" srcOrd="0" destOrd="0" presId="urn:microsoft.com/office/officeart/2005/8/layout/pyramid2"/>
    <dgm:cxn modelId="{488517F2-4D9D-4ABF-B3B8-637AFD64E498}" srcId="{5FC641CD-3FD0-414D-AD92-EB29CD748D87}" destId="{85DD3953-72DE-41F9-8F86-CFA0C966F70B}" srcOrd="3" destOrd="0" parTransId="{A9B662F2-00CB-4B0C-8327-40E2FD916EE6}" sibTransId="{50B22CCA-2B45-48E4-9B5B-00C844ED1287}"/>
    <dgm:cxn modelId="{25E53F31-BB27-4106-BB33-6D21F7497908}" type="presOf" srcId="{BEB069BA-4099-4D52-BABF-B5015D45A70A}" destId="{351922CA-64E5-4BBC-89A8-A018AD72018A}" srcOrd="0" destOrd="0" presId="urn:microsoft.com/office/officeart/2005/8/layout/pyramid2"/>
    <dgm:cxn modelId="{86673618-B8E8-48F5-AF1D-F1035A5533A9}" type="presOf" srcId="{28AEC32C-CE0B-46C9-81B6-D48B67994D09}" destId="{A8322A76-703A-4505-83CD-E50B9E847BC8}" srcOrd="0" destOrd="0" presId="urn:microsoft.com/office/officeart/2005/8/layout/pyramid2"/>
    <dgm:cxn modelId="{8A5B7714-9A46-4CE2-BEC3-EFBDB74D15D1}" type="presOf" srcId="{4CF6F772-4536-4BD0-8D37-F1FA0EB595DE}" destId="{9D49E760-822F-40DE-97C9-90B640017D23}" srcOrd="0" destOrd="0" presId="urn:microsoft.com/office/officeart/2005/8/layout/pyramid2"/>
    <dgm:cxn modelId="{45454031-7635-41E1-A93F-710FE352FB3C}" srcId="{5FC641CD-3FD0-414D-AD92-EB29CD748D87}" destId="{C4E781A1-8C28-49EB-8A12-07308A319AAE}" srcOrd="0" destOrd="0" parTransId="{8DBE5435-0033-4B29-892C-783D91A1D2FC}" sibTransId="{6FF9E8CF-29F4-452B-9F2D-5F2205A35709}"/>
    <dgm:cxn modelId="{602897D6-FD81-462F-8823-45E26C00499F}" srcId="{5FC641CD-3FD0-414D-AD92-EB29CD748D87}" destId="{BEB069BA-4099-4D52-BABF-B5015D45A70A}" srcOrd="6" destOrd="0" parTransId="{75C1B7D3-37EA-4737-B933-0A96964B7778}" sibTransId="{21F040EC-1B45-460F-B157-1B77533AB9A4}"/>
    <dgm:cxn modelId="{9FA09136-9159-4FA9-AB6D-2B94661FB45C}" srcId="{5FC641CD-3FD0-414D-AD92-EB29CD748D87}" destId="{80104FEE-F8FA-4323-8D2F-911B5ECC4387}" srcOrd="7" destOrd="0" parTransId="{286DFE19-ED5B-4A47-9F38-B6B6A2D9C586}" sibTransId="{E413EA74-DC3F-4D39-82D0-5B0873188F24}"/>
    <dgm:cxn modelId="{929B4B59-24DB-4921-B51B-50A874CBC3C3}" type="presOf" srcId="{60028F1A-7D5A-4D18-A99D-A2ACC4FE340E}" destId="{9C1C8C34-03A4-48BD-88DF-6B0FB5604EA3}" srcOrd="0" destOrd="0" presId="urn:microsoft.com/office/officeart/2005/8/layout/pyramid2"/>
    <dgm:cxn modelId="{423952CA-5995-4E1D-978D-37CD3DEF33F5}" type="presOf" srcId="{3D6FCE3F-6DC5-4ABE-A9AE-4B58B4D3DA40}" destId="{CD986E4C-EB42-4EEE-948E-9C42805A4BD6}" srcOrd="0" destOrd="0" presId="urn:microsoft.com/office/officeart/2005/8/layout/pyramid2"/>
    <dgm:cxn modelId="{B2DC0441-7C8F-4D72-8B07-BD04FCE5E67F}" type="presParOf" srcId="{5966DA41-6BFB-4DCF-B5B4-E203EBBF0E23}" destId="{4FD5B207-1B6F-417E-AD16-103ABDF633E3}" srcOrd="0" destOrd="0" presId="urn:microsoft.com/office/officeart/2005/8/layout/pyramid2"/>
    <dgm:cxn modelId="{31E4FAE0-FD94-4613-8CE0-6B7A6765A848}" type="presParOf" srcId="{5966DA41-6BFB-4DCF-B5B4-E203EBBF0E23}" destId="{C0854F91-3B8F-4791-AEB6-1F9384D3ECAF}" srcOrd="1" destOrd="0" presId="urn:microsoft.com/office/officeart/2005/8/layout/pyramid2"/>
    <dgm:cxn modelId="{C423568A-7407-43BD-949E-F3A149D74C5C}" type="presParOf" srcId="{C0854F91-3B8F-4791-AEB6-1F9384D3ECAF}" destId="{27189785-F02A-46AC-B0F5-35F6440015C5}" srcOrd="0" destOrd="0" presId="urn:microsoft.com/office/officeart/2005/8/layout/pyramid2"/>
    <dgm:cxn modelId="{3AC9116F-BF77-472F-A8FA-3616BD22142A}" type="presParOf" srcId="{C0854F91-3B8F-4791-AEB6-1F9384D3ECAF}" destId="{B2335146-E618-4476-9CE8-6BB85B723782}" srcOrd="1" destOrd="0" presId="urn:microsoft.com/office/officeart/2005/8/layout/pyramid2"/>
    <dgm:cxn modelId="{EB9DFAF7-A3F6-4943-9BD6-0051C4BCB8B6}" type="presParOf" srcId="{C0854F91-3B8F-4791-AEB6-1F9384D3ECAF}" destId="{A8322A76-703A-4505-83CD-E50B9E847BC8}" srcOrd="2" destOrd="0" presId="urn:microsoft.com/office/officeart/2005/8/layout/pyramid2"/>
    <dgm:cxn modelId="{BCC5ED91-1D20-4958-9C8C-A5569C55323C}" type="presParOf" srcId="{C0854F91-3B8F-4791-AEB6-1F9384D3ECAF}" destId="{F7809CA0-68D7-4504-B273-F9180A802920}" srcOrd="3" destOrd="0" presId="urn:microsoft.com/office/officeart/2005/8/layout/pyramid2"/>
    <dgm:cxn modelId="{73DBB266-682C-420A-89D5-00D8404E017B}" type="presParOf" srcId="{C0854F91-3B8F-4791-AEB6-1F9384D3ECAF}" destId="{9D49E760-822F-40DE-97C9-90B640017D23}" srcOrd="4" destOrd="0" presId="urn:microsoft.com/office/officeart/2005/8/layout/pyramid2"/>
    <dgm:cxn modelId="{E2C9912B-E430-425C-91E9-A4DBCD990FD6}" type="presParOf" srcId="{C0854F91-3B8F-4791-AEB6-1F9384D3ECAF}" destId="{84538B03-0861-41D9-914C-53A2CCB406B3}" srcOrd="5" destOrd="0" presId="urn:microsoft.com/office/officeart/2005/8/layout/pyramid2"/>
    <dgm:cxn modelId="{7D762852-3971-49F2-9A14-B9584269E9D2}" type="presParOf" srcId="{C0854F91-3B8F-4791-AEB6-1F9384D3ECAF}" destId="{445CFF03-E7A9-4150-802E-E05C064906B6}" srcOrd="6" destOrd="0" presId="urn:microsoft.com/office/officeart/2005/8/layout/pyramid2"/>
    <dgm:cxn modelId="{3A91A458-D2B2-4307-9757-C1E3542F9DDD}" type="presParOf" srcId="{C0854F91-3B8F-4791-AEB6-1F9384D3ECAF}" destId="{1FB7A417-F011-4169-B474-A7414A84AAD3}" srcOrd="7" destOrd="0" presId="urn:microsoft.com/office/officeart/2005/8/layout/pyramid2"/>
    <dgm:cxn modelId="{0ABE2F37-1DB6-4887-A863-0DD88D55CB0A}" type="presParOf" srcId="{C0854F91-3B8F-4791-AEB6-1F9384D3ECAF}" destId="{9C1C8C34-03A4-48BD-88DF-6B0FB5604EA3}" srcOrd="8" destOrd="0" presId="urn:microsoft.com/office/officeart/2005/8/layout/pyramid2"/>
    <dgm:cxn modelId="{58791432-CBCD-4FFD-AB92-43C50444F224}" type="presParOf" srcId="{C0854F91-3B8F-4791-AEB6-1F9384D3ECAF}" destId="{0167841F-AB12-4E46-8E2F-C1319BB86782}" srcOrd="9" destOrd="0" presId="urn:microsoft.com/office/officeart/2005/8/layout/pyramid2"/>
    <dgm:cxn modelId="{A4F4EF43-85D5-431B-A2F6-2C44B13D0016}" type="presParOf" srcId="{C0854F91-3B8F-4791-AEB6-1F9384D3ECAF}" destId="{CD986E4C-EB42-4EEE-948E-9C42805A4BD6}" srcOrd="10" destOrd="0" presId="urn:microsoft.com/office/officeart/2005/8/layout/pyramid2"/>
    <dgm:cxn modelId="{1EFD34D7-00FE-4DD0-A53F-253656B9435A}" type="presParOf" srcId="{C0854F91-3B8F-4791-AEB6-1F9384D3ECAF}" destId="{C3AE5B98-8EB5-4B11-B76B-3B79AD8FDB27}" srcOrd="11" destOrd="0" presId="urn:microsoft.com/office/officeart/2005/8/layout/pyramid2"/>
    <dgm:cxn modelId="{B9950F9E-B0DB-4630-A6AD-2C4D04C48B9C}" type="presParOf" srcId="{C0854F91-3B8F-4791-AEB6-1F9384D3ECAF}" destId="{351922CA-64E5-4BBC-89A8-A018AD72018A}" srcOrd="12" destOrd="0" presId="urn:microsoft.com/office/officeart/2005/8/layout/pyramid2"/>
    <dgm:cxn modelId="{154C07A9-CB76-405D-8054-509F8B0FA413}" type="presParOf" srcId="{C0854F91-3B8F-4791-AEB6-1F9384D3ECAF}" destId="{CB406C58-3D76-4627-94A9-D02B4A61AD14}" srcOrd="13" destOrd="0" presId="urn:microsoft.com/office/officeart/2005/8/layout/pyramid2"/>
    <dgm:cxn modelId="{CE74D3BC-4BB6-47D7-B5D4-1C8B9F8EE7DF}" type="presParOf" srcId="{C0854F91-3B8F-4791-AEB6-1F9384D3ECAF}" destId="{488404B7-C66D-45DC-B6AD-25F8FAE64229}" srcOrd="14" destOrd="0" presId="urn:microsoft.com/office/officeart/2005/8/layout/pyramid2"/>
    <dgm:cxn modelId="{68FBEF3C-1A4F-4762-B08D-7ECAD86AC585}" type="presParOf" srcId="{C0854F91-3B8F-4791-AEB6-1F9384D3ECAF}" destId="{2A54787D-DF7B-4051-81D5-FC5E9E3169BF}" srcOrd="1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B1387B-6A82-4EDA-BE63-36F4D5C43745}" type="doc">
      <dgm:prSet loTypeId="urn:microsoft.com/office/officeart/2011/layout/TabList" loCatId="list" qsTypeId="urn:microsoft.com/office/officeart/2005/8/quickstyle/simple1" qsCatId="simple" csTypeId="urn:microsoft.com/office/officeart/2005/8/colors/colorful2" csCatId="colorful" phldr="1"/>
      <dgm:spPr/>
      <dgm:t>
        <a:bodyPr/>
        <a:lstStyle/>
        <a:p>
          <a:endParaRPr lang="es-MX"/>
        </a:p>
      </dgm:t>
    </dgm:pt>
    <dgm:pt modelId="{19854A7F-AF51-48BE-BEB2-90E7D9D4C4AC}">
      <dgm:prSet phldrT="[Texto]" custT="1"/>
      <dgm:spPr/>
      <dgm:t>
        <a:bodyPr/>
        <a:lstStyle/>
        <a:p>
          <a:r>
            <a:rPr lang="es-MX" sz="3200" dirty="0" smtClean="0"/>
            <a:t>4°</a:t>
          </a:r>
          <a:endParaRPr lang="es-MX" sz="3200" dirty="0"/>
        </a:p>
      </dgm:t>
    </dgm:pt>
    <dgm:pt modelId="{ED9036AE-554B-4E2F-AB1A-A6DE428480F0}" type="parTrans" cxnId="{B723B9E1-436C-4E38-A39C-5C10326299D7}">
      <dgm:prSet/>
      <dgm:spPr/>
      <dgm:t>
        <a:bodyPr/>
        <a:lstStyle/>
        <a:p>
          <a:endParaRPr lang="es-MX" sz="2000"/>
        </a:p>
      </dgm:t>
    </dgm:pt>
    <dgm:pt modelId="{F9ACAC4A-1906-41A5-A497-D573E2A6DAE0}" type="sibTrans" cxnId="{B723B9E1-436C-4E38-A39C-5C10326299D7}">
      <dgm:prSet/>
      <dgm:spPr/>
      <dgm:t>
        <a:bodyPr/>
        <a:lstStyle/>
        <a:p>
          <a:endParaRPr lang="es-MX" sz="2000"/>
        </a:p>
      </dgm:t>
    </dgm:pt>
    <dgm:pt modelId="{D22CA668-41E2-441F-B31C-A577DB7D8050}">
      <dgm:prSet phldrT="[Texto]" custT="1"/>
      <dgm:spPr/>
      <dgm:t>
        <a:bodyPr/>
        <a:lstStyle/>
        <a:p>
          <a:r>
            <a:rPr lang="es-MX" sz="3200" dirty="0" smtClean="0"/>
            <a:t>9°</a:t>
          </a:r>
          <a:endParaRPr lang="es-MX" sz="3200" dirty="0"/>
        </a:p>
      </dgm:t>
    </dgm:pt>
    <dgm:pt modelId="{D2CA6226-4D5C-4743-8E83-DAAAE547AE32}" type="parTrans" cxnId="{B9627A8E-D01A-4BC9-BFB3-CF461CE610D8}">
      <dgm:prSet/>
      <dgm:spPr/>
      <dgm:t>
        <a:bodyPr/>
        <a:lstStyle/>
        <a:p>
          <a:endParaRPr lang="es-MX" sz="2000"/>
        </a:p>
      </dgm:t>
    </dgm:pt>
    <dgm:pt modelId="{41486AEC-D772-42A9-8AAA-09B7901CCAA6}" type="sibTrans" cxnId="{B9627A8E-D01A-4BC9-BFB3-CF461CE610D8}">
      <dgm:prSet/>
      <dgm:spPr/>
      <dgm:t>
        <a:bodyPr/>
        <a:lstStyle/>
        <a:p>
          <a:endParaRPr lang="es-MX" sz="2000"/>
        </a:p>
      </dgm:t>
    </dgm:pt>
    <dgm:pt modelId="{4B2604DC-613E-41A7-885E-483B10BABEF8}">
      <dgm:prSet custT="1"/>
      <dgm:spPr/>
      <dgm:t>
        <a:bodyPr/>
        <a:lstStyle/>
        <a:p>
          <a:pPr algn="l"/>
          <a:endParaRPr lang="es-MX" sz="1800" dirty="0"/>
        </a:p>
      </dgm:t>
    </dgm:pt>
    <dgm:pt modelId="{E010605C-DC6A-49B5-949E-C2C62FF56551}" type="parTrans" cxnId="{54A5CB21-DE26-4170-9F79-AA8531230A60}">
      <dgm:prSet/>
      <dgm:spPr/>
      <dgm:t>
        <a:bodyPr/>
        <a:lstStyle/>
        <a:p>
          <a:endParaRPr lang="es-MX" sz="2000"/>
        </a:p>
      </dgm:t>
    </dgm:pt>
    <dgm:pt modelId="{CE54877C-67F2-45DA-AFB8-BE975D55116C}" type="sibTrans" cxnId="{54A5CB21-DE26-4170-9F79-AA8531230A60}">
      <dgm:prSet/>
      <dgm:spPr/>
      <dgm:t>
        <a:bodyPr/>
        <a:lstStyle/>
        <a:p>
          <a:endParaRPr lang="es-MX" sz="2000"/>
        </a:p>
      </dgm:t>
    </dgm:pt>
    <dgm:pt modelId="{3653B5A1-E2A6-40EA-BB12-0334CE267515}">
      <dgm:prSet custT="1"/>
      <dgm:spPr/>
      <dgm:t>
        <a:bodyPr/>
        <a:lstStyle/>
        <a:p>
          <a:pPr algn="l"/>
          <a:endParaRPr lang="es-MX" sz="1800" dirty="0"/>
        </a:p>
      </dgm:t>
    </dgm:pt>
    <dgm:pt modelId="{343B6A45-F6C6-4D58-BFDF-3E1751084BA8}" type="parTrans" cxnId="{E284655B-191D-49F4-BC87-E94932CE7FC1}">
      <dgm:prSet/>
      <dgm:spPr/>
      <dgm:t>
        <a:bodyPr/>
        <a:lstStyle/>
        <a:p>
          <a:endParaRPr lang="es-MX" sz="2000"/>
        </a:p>
      </dgm:t>
    </dgm:pt>
    <dgm:pt modelId="{E60C5BC5-D17F-43B4-9340-D338ED1AF04E}" type="sibTrans" cxnId="{E284655B-191D-49F4-BC87-E94932CE7FC1}">
      <dgm:prSet/>
      <dgm:spPr/>
      <dgm:t>
        <a:bodyPr/>
        <a:lstStyle/>
        <a:p>
          <a:endParaRPr lang="es-MX" sz="2000"/>
        </a:p>
      </dgm:t>
    </dgm:pt>
    <dgm:pt modelId="{1C9149E6-ADCB-41BF-A566-DA7C58F2EBAD}">
      <dgm:prSet custT="1"/>
      <dgm:spPr/>
      <dgm:t>
        <a:bodyPr/>
        <a:lstStyle/>
        <a:p>
          <a:pPr algn="just"/>
          <a:r>
            <a:rPr lang="es-MX" sz="2400" dirty="0" smtClean="0"/>
            <a:t>El derecho a la información pública será garantizado por el Estado en los términos de esta Constitución y la ley respectiva.</a:t>
          </a:r>
          <a:endParaRPr lang="es-MX" sz="2400" dirty="0"/>
        </a:p>
      </dgm:t>
    </dgm:pt>
    <dgm:pt modelId="{A49B846F-74F5-4456-92C5-4E7EAFC1833E}" type="parTrans" cxnId="{1047B373-560A-44FD-9884-994C657B953F}">
      <dgm:prSet/>
      <dgm:spPr/>
      <dgm:t>
        <a:bodyPr/>
        <a:lstStyle/>
        <a:p>
          <a:endParaRPr lang="es-MX" sz="2000"/>
        </a:p>
      </dgm:t>
    </dgm:pt>
    <dgm:pt modelId="{B8E16459-3B15-48F5-AA0C-370E5403C91E}" type="sibTrans" cxnId="{1047B373-560A-44FD-9884-994C657B953F}">
      <dgm:prSet/>
      <dgm:spPr/>
      <dgm:t>
        <a:bodyPr/>
        <a:lstStyle/>
        <a:p>
          <a:endParaRPr lang="es-MX" sz="2000"/>
        </a:p>
      </dgm:t>
    </dgm:pt>
    <dgm:pt modelId="{E1807EBA-365D-4B20-9862-49EC332344B7}">
      <dgm:prSet custT="1"/>
      <dgm:spPr/>
      <dgm:t>
        <a:bodyPr/>
        <a:lstStyle/>
        <a:p>
          <a:endParaRPr lang="es-MX" sz="3200" dirty="0"/>
        </a:p>
      </dgm:t>
    </dgm:pt>
    <dgm:pt modelId="{FFA0C77A-60F0-4172-B7E4-AFD85C1662FE}" type="sibTrans" cxnId="{AE2BB562-3945-4AAC-8CC6-FBADCEE3A276}">
      <dgm:prSet/>
      <dgm:spPr/>
      <dgm:t>
        <a:bodyPr/>
        <a:lstStyle/>
        <a:p>
          <a:endParaRPr lang="es-MX" sz="2000"/>
        </a:p>
      </dgm:t>
    </dgm:pt>
    <dgm:pt modelId="{AAC617D7-404A-46D0-8712-E776F6970F46}" type="parTrans" cxnId="{AE2BB562-3945-4AAC-8CC6-FBADCEE3A276}">
      <dgm:prSet/>
      <dgm:spPr/>
      <dgm:t>
        <a:bodyPr/>
        <a:lstStyle/>
        <a:p>
          <a:endParaRPr lang="es-MX" sz="2000"/>
        </a:p>
      </dgm:t>
    </dgm:pt>
    <dgm:pt modelId="{A8FEEC4B-1018-470B-8EAC-A59A200B64BF}" type="pres">
      <dgm:prSet presAssocID="{91B1387B-6A82-4EDA-BE63-36F4D5C43745}" presName="Name0" presStyleCnt="0">
        <dgm:presLayoutVars>
          <dgm:chMax/>
          <dgm:chPref val="3"/>
          <dgm:dir/>
          <dgm:animOne val="branch"/>
          <dgm:animLvl val="lvl"/>
        </dgm:presLayoutVars>
      </dgm:prSet>
      <dgm:spPr/>
      <dgm:t>
        <a:bodyPr/>
        <a:lstStyle/>
        <a:p>
          <a:endParaRPr lang="es-MX"/>
        </a:p>
      </dgm:t>
    </dgm:pt>
    <dgm:pt modelId="{C0A955CD-F9F9-4142-8A29-62525A133190}" type="pres">
      <dgm:prSet presAssocID="{19854A7F-AF51-48BE-BEB2-90E7D9D4C4AC}" presName="composite" presStyleCnt="0"/>
      <dgm:spPr/>
    </dgm:pt>
    <dgm:pt modelId="{CF94CE46-4ACC-454F-9224-A0C18B922079}" type="pres">
      <dgm:prSet presAssocID="{19854A7F-AF51-48BE-BEB2-90E7D9D4C4AC}" presName="FirstChild" presStyleLbl="revTx" presStyleIdx="0" presStyleCnt="3">
        <dgm:presLayoutVars>
          <dgm:chMax val="0"/>
          <dgm:chPref val="0"/>
          <dgm:bulletEnabled val="1"/>
        </dgm:presLayoutVars>
      </dgm:prSet>
      <dgm:spPr/>
      <dgm:t>
        <a:bodyPr/>
        <a:lstStyle/>
        <a:p>
          <a:endParaRPr lang="es-MX"/>
        </a:p>
      </dgm:t>
    </dgm:pt>
    <dgm:pt modelId="{2D77C073-08E6-4B5F-8BDB-A89173AF1A68}" type="pres">
      <dgm:prSet presAssocID="{19854A7F-AF51-48BE-BEB2-90E7D9D4C4AC}" presName="Parent" presStyleLbl="alignNode1" presStyleIdx="0" presStyleCnt="2">
        <dgm:presLayoutVars>
          <dgm:chMax val="3"/>
          <dgm:chPref val="3"/>
          <dgm:bulletEnabled val="1"/>
        </dgm:presLayoutVars>
      </dgm:prSet>
      <dgm:spPr/>
      <dgm:t>
        <a:bodyPr/>
        <a:lstStyle/>
        <a:p>
          <a:endParaRPr lang="es-MX"/>
        </a:p>
      </dgm:t>
    </dgm:pt>
    <dgm:pt modelId="{D86B4BD6-C490-43E2-B5BA-0F239391AADE}" type="pres">
      <dgm:prSet presAssocID="{19854A7F-AF51-48BE-BEB2-90E7D9D4C4AC}" presName="Accent" presStyleLbl="parChTrans1D1" presStyleIdx="0" presStyleCnt="2"/>
      <dgm:spPr/>
    </dgm:pt>
    <dgm:pt modelId="{34D79DAE-CACC-45E2-B299-0CE89844FF4E}" type="pres">
      <dgm:prSet presAssocID="{19854A7F-AF51-48BE-BEB2-90E7D9D4C4AC}" presName="Child" presStyleLbl="revTx" presStyleIdx="1" presStyleCnt="3">
        <dgm:presLayoutVars>
          <dgm:chMax val="0"/>
          <dgm:chPref val="0"/>
          <dgm:bulletEnabled val="1"/>
        </dgm:presLayoutVars>
      </dgm:prSet>
      <dgm:spPr/>
      <dgm:t>
        <a:bodyPr/>
        <a:lstStyle/>
        <a:p>
          <a:endParaRPr lang="es-MX"/>
        </a:p>
      </dgm:t>
    </dgm:pt>
    <dgm:pt modelId="{762FD489-54FD-4AF8-9807-8E78370FB0C5}" type="pres">
      <dgm:prSet presAssocID="{F9ACAC4A-1906-41A5-A497-D573E2A6DAE0}" presName="sibTrans" presStyleCnt="0"/>
      <dgm:spPr/>
    </dgm:pt>
    <dgm:pt modelId="{6FCCD1FE-0EE1-4ED9-A902-8AFFDFD70661}" type="pres">
      <dgm:prSet presAssocID="{D22CA668-41E2-441F-B31C-A577DB7D8050}" presName="composite" presStyleCnt="0"/>
      <dgm:spPr/>
    </dgm:pt>
    <dgm:pt modelId="{966B9764-2DA9-48D6-AC91-64FE657D68E8}" type="pres">
      <dgm:prSet presAssocID="{D22CA668-41E2-441F-B31C-A577DB7D8050}" presName="FirstChild" presStyleLbl="revTx" presStyleIdx="2" presStyleCnt="3">
        <dgm:presLayoutVars>
          <dgm:chMax val="0"/>
          <dgm:chPref val="0"/>
          <dgm:bulletEnabled val="1"/>
        </dgm:presLayoutVars>
      </dgm:prSet>
      <dgm:spPr/>
    </dgm:pt>
    <dgm:pt modelId="{4CC84D88-ABFF-49AA-AAF2-8E234AF60C40}" type="pres">
      <dgm:prSet presAssocID="{D22CA668-41E2-441F-B31C-A577DB7D8050}" presName="Parent" presStyleLbl="alignNode1" presStyleIdx="1" presStyleCnt="2">
        <dgm:presLayoutVars>
          <dgm:chMax val="3"/>
          <dgm:chPref val="3"/>
          <dgm:bulletEnabled val="1"/>
        </dgm:presLayoutVars>
      </dgm:prSet>
      <dgm:spPr/>
      <dgm:t>
        <a:bodyPr/>
        <a:lstStyle/>
        <a:p>
          <a:endParaRPr lang="es-MX"/>
        </a:p>
      </dgm:t>
    </dgm:pt>
    <dgm:pt modelId="{1429FA76-116F-4EE3-94D9-40ABE83F5350}" type="pres">
      <dgm:prSet presAssocID="{D22CA668-41E2-441F-B31C-A577DB7D8050}" presName="Accent" presStyleLbl="parChTrans1D1" presStyleIdx="1" presStyleCnt="2"/>
      <dgm:spPr/>
    </dgm:pt>
  </dgm:ptLst>
  <dgm:cxnLst>
    <dgm:cxn modelId="{54A5CB21-DE26-4170-9F79-AA8531230A60}" srcId="{19854A7F-AF51-48BE-BEB2-90E7D9D4C4AC}" destId="{4B2604DC-613E-41A7-885E-483B10BABEF8}" srcOrd="2" destOrd="0" parTransId="{E010605C-DC6A-49B5-949E-C2C62FF56551}" sibTransId="{CE54877C-67F2-45DA-AFB8-BE975D55116C}"/>
    <dgm:cxn modelId="{0D41C775-A255-4D48-B729-6A013AC1F7E6}" type="presOf" srcId="{1C9149E6-ADCB-41BF-A566-DA7C58F2EBAD}" destId="{34D79DAE-CACC-45E2-B299-0CE89844FF4E}" srcOrd="0" destOrd="0" presId="urn:microsoft.com/office/officeart/2011/layout/TabList"/>
    <dgm:cxn modelId="{93DFD092-77AE-4E68-96AE-801C2BAEF39B}" type="presOf" srcId="{3653B5A1-E2A6-40EA-BB12-0334CE267515}" destId="{34D79DAE-CACC-45E2-B299-0CE89844FF4E}" srcOrd="0" destOrd="2" presId="urn:microsoft.com/office/officeart/2011/layout/TabList"/>
    <dgm:cxn modelId="{D065B1A2-08F4-4586-86A9-E2340FA49D8C}" type="presOf" srcId="{91B1387B-6A82-4EDA-BE63-36F4D5C43745}" destId="{A8FEEC4B-1018-470B-8EAC-A59A200B64BF}" srcOrd="0" destOrd="0" presId="urn:microsoft.com/office/officeart/2011/layout/TabList"/>
    <dgm:cxn modelId="{B9627A8E-D01A-4BC9-BFB3-CF461CE610D8}" srcId="{91B1387B-6A82-4EDA-BE63-36F4D5C43745}" destId="{D22CA668-41E2-441F-B31C-A577DB7D8050}" srcOrd="1" destOrd="0" parTransId="{D2CA6226-4D5C-4743-8E83-DAAAE547AE32}" sibTransId="{41486AEC-D772-42A9-8AAA-09B7901CCAA6}"/>
    <dgm:cxn modelId="{AE2BB562-3945-4AAC-8CC6-FBADCEE3A276}" srcId="{19854A7F-AF51-48BE-BEB2-90E7D9D4C4AC}" destId="{E1807EBA-365D-4B20-9862-49EC332344B7}" srcOrd="0" destOrd="0" parTransId="{AAC617D7-404A-46D0-8712-E776F6970F46}" sibTransId="{FFA0C77A-60F0-4172-B7E4-AFD85C1662FE}"/>
    <dgm:cxn modelId="{1CAE4096-95FB-40BF-B76F-18539DCEF602}" type="presOf" srcId="{E1807EBA-365D-4B20-9862-49EC332344B7}" destId="{CF94CE46-4ACC-454F-9224-A0C18B922079}" srcOrd="0" destOrd="0" presId="urn:microsoft.com/office/officeart/2011/layout/TabList"/>
    <dgm:cxn modelId="{E284655B-191D-49F4-BC87-E94932CE7FC1}" srcId="{19854A7F-AF51-48BE-BEB2-90E7D9D4C4AC}" destId="{3653B5A1-E2A6-40EA-BB12-0334CE267515}" srcOrd="3" destOrd="0" parTransId="{343B6A45-F6C6-4D58-BFDF-3E1751084BA8}" sibTransId="{E60C5BC5-D17F-43B4-9340-D338ED1AF04E}"/>
    <dgm:cxn modelId="{B723B9E1-436C-4E38-A39C-5C10326299D7}" srcId="{91B1387B-6A82-4EDA-BE63-36F4D5C43745}" destId="{19854A7F-AF51-48BE-BEB2-90E7D9D4C4AC}" srcOrd="0" destOrd="0" parTransId="{ED9036AE-554B-4E2F-AB1A-A6DE428480F0}" sibTransId="{F9ACAC4A-1906-41A5-A497-D573E2A6DAE0}"/>
    <dgm:cxn modelId="{337DAB9E-ADC5-476A-A1B7-B6D0EA715314}" type="presOf" srcId="{19854A7F-AF51-48BE-BEB2-90E7D9D4C4AC}" destId="{2D77C073-08E6-4B5F-8BDB-A89173AF1A68}" srcOrd="0" destOrd="0" presId="urn:microsoft.com/office/officeart/2011/layout/TabList"/>
    <dgm:cxn modelId="{7D1A88DA-5E44-497B-828A-278BAA79D5B4}" type="presOf" srcId="{D22CA668-41E2-441F-B31C-A577DB7D8050}" destId="{4CC84D88-ABFF-49AA-AAF2-8E234AF60C40}" srcOrd="0" destOrd="0" presId="urn:microsoft.com/office/officeart/2011/layout/TabList"/>
    <dgm:cxn modelId="{8E79CC9B-B7EA-42A4-9E98-7EC9B82D0538}" type="presOf" srcId="{4B2604DC-613E-41A7-885E-483B10BABEF8}" destId="{34D79DAE-CACC-45E2-B299-0CE89844FF4E}" srcOrd="0" destOrd="1" presId="urn:microsoft.com/office/officeart/2011/layout/TabList"/>
    <dgm:cxn modelId="{1047B373-560A-44FD-9884-994C657B953F}" srcId="{19854A7F-AF51-48BE-BEB2-90E7D9D4C4AC}" destId="{1C9149E6-ADCB-41BF-A566-DA7C58F2EBAD}" srcOrd="1" destOrd="0" parTransId="{A49B846F-74F5-4456-92C5-4E7EAFC1833E}" sibTransId="{B8E16459-3B15-48F5-AA0C-370E5403C91E}"/>
    <dgm:cxn modelId="{1021F24B-8126-40C7-8893-64994B0E3A61}" type="presParOf" srcId="{A8FEEC4B-1018-470B-8EAC-A59A200B64BF}" destId="{C0A955CD-F9F9-4142-8A29-62525A133190}" srcOrd="0" destOrd="0" presId="urn:microsoft.com/office/officeart/2011/layout/TabList"/>
    <dgm:cxn modelId="{A861CC7D-E03E-4909-BB49-6F4A16DC01A5}" type="presParOf" srcId="{C0A955CD-F9F9-4142-8A29-62525A133190}" destId="{CF94CE46-4ACC-454F-9224-A0C18B922079}" srcOrd="0" destOrd="0" presId="urn:microsoft.com/office/officeart/2011/layout/TabList"/>
    <dgm:cxn modelId="{40AED6F2-61B6-4C9F-BA69-18C21B53C0EB}" type="presParOf" srcId="{C0A955CD-F9F9-4142-8A29-62525A133190}" destId="{2D77C073-08E6-4B5F-8BDB-A89173AF1A68}" srcOrd="1" destOrd="0" presId="urn:microsoft.com/office/officeart/2011/layout/TabList"/>
    <dgm:cxn modelId="{8681D039-854A-4863-A1E3-9244864E79FE}" type="presParOf" srcId="{C0A955CD-F9F9-4142-8A29-62525A133190}" destId="{D86B4BD6-C490-43E2-B5BA-0F239391AADE}" srcOrd="2" destOrd="0" presId="urn:microsoft.com/office/officeart/2011/layout/TabList"/>
    <dgm:cxn modelId="{2B94D789-CBF4-47B5-BA59-DC26D27CFC83}" type="presParOf" srcId="{A8FEEC4B-1018-470B-8EAC-A59A200B64BF}" destId="{34D79DAE-CACC-45E2-B299-0CE89844FF4E}" srcOrd="1" destOrd="0" presId="urn:microsoft.com/office/officeart/2011/layout/TabList"/>
    <dgm:cxn modelId="{A9D24027-0D31-4655-9EBB-43D11E91302D}" type="presParOf" srcId="{A8FEEC4B-1018-470B-8EAC-A59A200B64BF}" destId="{762FD489-54FD-4AF8-9807-8E78370FB0C5}" srcOrd="2" destOrd="0" presId="urn:microsoft.com/office/officeart/2011/layout/TabList"/>
    <dgm:cxn modelId="{70B0AD7E-C8FC-4290-999E-4DA063AB77AF}" type="presParOf" srcId="{A8FEEC4B-1018-470B-8EAC-A59A200B64BF}" destId="{6FCCD1FE-0EE1-4ED9-A902-8AFFDFD70661}" srcOrd="3" destOrd="0" presId="urn:microsoft.com/office/officeart/2011/layout/TabList"/>
    <dgm:cxn modelId="{56A5EB68-45C5-41DE-A0A5-DA21839F9E85}" type="presParOf" srcId="{6FCCD1FE-0EE1-4ED9-A902-8AFFDFD70661}" destId="{966B9764-2DA9-48D6-AC91-64FE657D68E8}" srcOrd="0" destOrd="0" presId="urn:microsoft.com/office/officeart/2011/layout/TabList"/>
    <dgm:cxn modelId="{18F9F3F3-ABAE-499D-9A2F-9199E676D5BC}" type="presParOf" srcId="{6FCCD1FE-0EE1-4ED9-A902-8AFFDFD70661}" destId="{4CC84D88-ABFF-49AA-AAF2-8E234AF60C40}" srcOrd="1" destOrd="0" presId="urn:microsoft.com/office/officeart/2011/layout/TabList"/>
    <dgm:cxn modelId="{A37760A7-554D-4894-9D01-313978BB98E7}" type="presParOf" srcId="{6FCCD1FE-0EE1-4ED9-A902-8AFFDFD70661}" destId="{1429FA76-116F-4EE3-94D9-40ABE83F5350}"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B1387B-6A82-4EDA-BE63-36F4D5C43745}" type="doc">
      <dgm:prSet loTypeId="urn:microsoft.com/office/officeart/2011/layout/TabList" loCatId="list" qsTypeId="urn:microsoft.com/office/officeart/2005/8/quickstyle/simple1" qsCatId="simple" csTypeId="urn:microsoft.com/office/officeart/2005/8/colors/colorful2" csCatId="colorful" phldr="1"/>
      <dgm:spPr/>
      <dgm:t>
        <a:bodyPr/>
        <a:lstStyle/>
        <a:p>
          <a:endParaRPr lang="es-MX"/>
        </a:p>
      </dgm:t>
    </dgm:pt>
    <dgm:pt modelId="{19854A7F-AF51-48BE-BEB2-90E7D9D4C4AC}">
      <dgm:prSet phldrT="[Texto]" custT="1"/>
      <dgm:spPr/>
      <dgm:t>
        <a:bodyPr/>
        <a:lstStyle/>
        <a:p>
          <a:r>
            <a:rPr lang="es-MX" sz="3200" dirty="0" smtClean="0"/>
            <a:t>9°</a:t>
          </a:r>
          <a:endParaRPr lang="es-MX" sz="3200" dirty="0"/>
        </a:p>
      </dgm:t>
    </dgm:pt>
    <dgm:pt modelId="{ED9036AE-554B-4E2F-AB1A-A6DE428480F0}" type="parTrans" cxnId="{B723B9E1-436C-4E38-A39C-5C10326299D7}">
      <dgm:prSet/>
      <dgm:spPr/>
      <dgm:t>
        <a:bodyPr/>
        <a:lstStyle/>
        <a:p>
          <a:endParaRPr lang="es-MX" sz="2000"/>
        </a:p>
      </dgm:t>
    </dgm:pt>
    <dgm:pt modelId="{F9ACAC4A-1906-41A5-A497-D573E2A6DAE0}" type="sibTrans" cxnId="{B723B9E1-436C-4E38-A39C-5C10326299D7}">
      <dgm:prSet/>
      <dgm:spPr/>
      <dgm:t>
        <a:bodyPr/>
        <a:lstStyle/>
        <a:p>
          <a:endParaRPr lang="es-MX" sz="2000"/>
        </a:p>
      </dgm:t>
    </dgm:pt>
    <dgm:pt modelId="{4B2604DC-613E-41A7-885E-483B10BABEF8}">
      <dgm:prSet custT="1"/>
      <dgm:spPr/>
      <dgm:t>
        <a:bodyPr/>
        <a:lstStyle/>
        <a:p>
          <a:pPr algn="l"/>
          <a:endParaRPr lang="es-MX" sz="1800" dirty="0"/>
        </a:p>
      </dgm:t>
    </dgm:pt>
    <dgm:pt modelId="{E010605C-DC6A-49B5-949E-C2C62FF56551}" type="parTrans" cxnId="{54A5CB21-DE26-4170-9F79-AA8531230A60}">
      <dgm:prSet/>
      <dgm:spPr/>
      <dgm:t>
        <a:bodyPr/>
        <a:lstStyle/>
        <a:p>
          <a:endParaRPr lang="es-MX" sz="2000"/>
        </a:p>
      </dgm:t>
    </dgm:pt>
    <dgm:pt modelId="{CE54877C-67F2-45DA-AFB8-BE975D55116C}" type="sibTrans" cxnId="{54A5CB21-DE26-4170-9F79-AA8531230A60}">
      <dgm:prSet/>
      <dgm:spPr/>
      <dgm:t>
        <a:bodyPr/>
        <a:lstStyle/>
        <a:p>
          <a:endParaRPr lang="es-MX" sz="2000"/>
        </a:p>
      </dgm:t>
    </dgm:pt>
    <dgm:pt modelId="{3653B5A1-E2A6-40EA-BB12-0334CE267515}">
      <dgm:prSet custT="1"/>
      <dgm:spPr/>
      <dgm:t>
        <a:bodyPr/>
        <a:lstStyle/>
        <a:p>
          <a:pPr algn="l"/>
          <a:endParaRPr lang="es-MX" sz="1800" dirty="0"/>
        </a:p>
      </dgm:t>
    </dgm:pt>
    <dgm:pt modelId="{343B6A45-F6C6-4D58-BFDF-3E1751084BA8}" type="parTrans" cxnId="{E284655B-191D-49F4-BC87-E94932CE7FC1}">
      <dgm:prSet/>
      <dgm:spPr/>
      <dgm:t>
        <a:bodyPr/>
        <a:lstStyle/>
        <a:p>
          <a:endParaRPr lang="es-MX" sz="2000"/>
        </a:p>
      </dgm:t>
    </dgm:pt>
    <dgm:pt modelId="{E60C5BC5-D17F-43B4-9340-D338ED1AF04E}" type="sibTrans" cxnId="{E284655B-191D-49F4-BC87-E94932CE7FC1}">
      <dgm:prSet/>
      <dgm:spPr/>
      <dgm:t>
        <a:bodyPr/>
        <a:lstStyle/>
        <a:p>
          <a:endParaRPr lang="es-MX" sz="2000"/>
        </a:p>
      </dgm:t>
    </dgm:pt>
    <dgm:pt modelId="{1C9149E6-ADCB-41BF-A566-DA7C58F2EBAD}">
      <dgm:prSet custT="1"/>
      <dgm:spPr/>
      <dgm:t>
        <a:bodyPr/>
        <a:lstStyle/>
        <a:p>
          <a:pPr algn="just"/>
          <a:r>
            <a:rPr lang="es-MX" sz="2400" dirty="0" smtClean="0"/>
            <a:t>Se modifica la integración del Consejo del ITEI y sus atribuciones </a:t>
          </a:r>
          <a:endParaRPr lang="es-MX" sz="2400" dirty="0"/>
        </a:p>
      </dgm:t>
    </dgm:pt>
    <dgm:pt modelId="{A49B846F-74F5-4456-92C5-4E7EAFC1833E}" type="parTrans" cxnId="{1047B373-560A-44FD-9884-994C657B953F}">
      <dgm:prSet/>
      <dgm:spPr/>
      <dgm:t>
        <a:bodyPr/>
        <a:lstStyle/>
        <a:p>
          <a:endParaRPr lang="es-MX" sz="2000"/>
        </a:p>
      </dgm:t>
    </dgm:pt>
    <dgm:pt modelId="{B8E16459-3B15-48F5-AA0C-370E5403C91E}" type="sibTrans" cxnId="{1047B373-560A-44FD-9884-994C657B953F}">
      <dgm:prSet/>
      <dgm:spPr/>
      <dgm:t>
        <a:bodyPr/>
        <a:lstStyle/>
        <a:p>
          <a:endParaRPr lang="es-MX" sz="2000"/>
        </a:p>
      </dgm:t>
    </dgm:pt>
    <dgm:pt modelId="{E1807EBA-365D-4B20-9862-49EC332344B7}">
      <dgm:prSet custT="1"/>
      <dgm:spPr/>
      <dgm:t>
        <a:bodyPr/>
        <a:lstStyle/>
        <a:p>
          <a:endParaRPr lang="es-MX" sz="3200" dirty="0"/>
        </a:p>
      </dgm:t>
    </dgm:pt>
    <dgm:pt modelId="{FFA0C77A-60F0-4172-B7E4-AFD85C1662FE}" type="sibTrans" cxnId="{AE2BB562-3945-4AAC-8CC6-FBADCEE3A276}">
      <dgm:prSet/>
      <dgm:spPr/>
      <dgm:t>
        <a:bodyPr/>
        <a:lstStyle/>
        <a:p>
          <a:endParaRPr lang="es-MX" sz="2000"/>
        </a:p>
      </dgm:t>
    </dgm:pt>
    <dgm:pt modelId="{AAC617D7-404A-46D0-8712-E776F6970F46}" type="parTrans" cxnId="{AE2BB562-3945-4AAC-8CC6-FBADCEE3A276}">
      <dgm:prSet/>
      <dgm:spPr/>
      <dgm:t>
        <a:bodyPr/>
        <a:lstStyle/>
        <a:p>
          <a:endParaRPr lang="es-MX" sz="2000"/>
        </a:p>
      </dgm:t>
    </dgm:pt>
    <dgm:pt modelId="{A8FEEC4B-1018-470B-8EAC-A59A200B64BF}" type="pres">
      <dgm:prSet presAssocID="{91B1387B-6A82-4EDA-BE63-36F4D5C43745}" presName="Name0" presStyleCnt="0">
        <dgm:presLayoutVars>
          <dgm:chMax/>
          <dgm:chPref val="3"/>
          <dgm:dir/>
          <dgm:animOne val="branch"/>
          <dgm:animLvl val="lvl"/>
        </dgm:presLayoutVars>
      </dgm:prSet>
      <dgm:spPr/>
      <dgm:t>
        <a:bodyPr/>
        <a:lstStyle/>
        <a:p>
          <a:endParaRPr lang="es-MX"/>
        </a:p>
      </dgm:t>
    </dgm:pt>
    <dgm:pt modelId="{C0A955CD-F9F9-4142-8A29-62525A133190}" type="pres">
      <dgm:prSet presAssocID="{19854A7F-AF51-48BE-BEB2-90E7D9D4C4AC}" presName="composite" presStyleCnt="0"/>
      <dgm:spPr/>
    </dgm:pt>
    <dgm:pt modelId="{CF94CE46-4ACC-454F-9224-A0C18B922079}" type="pres">
      <dgm:prSet presAssocID="{19854A7F-AF51-48BE-BEB2-90E7D9D4C4AC}" presName="FirstChild" presStyleLbl="revTx" presStyleIdx="0" presStyleCnt="2">
        <dgm:presLayoutVars>
          <dgm:chMax val="0"/>
          <dgm:chPref val="0"/>
          <dgm:bulletEnabled val="1"/>
        </dgm:presLayoutVars>
      </dgm:prSet>
      <dgm:spPr/>
      <dgm:t>
        <a:bodyPr/>
        <a:lstStyle/>
        <a:p>
          <a:endParaRPr lang="es-MX"/>
        </a:p>
      </dgm:t>
    </dgm:pt>
    <dgm:pt modelId="{2D77C073-08E6-4B5F-8BDB-A89173AF1A68}" type="pres">
      <dgm:prSet presAssocID="{19854A7F-AF51-48BE-BEB2-90E7D9D4C4AC}" presName="Parent" presStyleLbl="alignNode1" presStyleIdx="0" presStyleCnt="1">
        <dgm:presLayoutVars>
          <dgm:chMax val="3"/>
          <dgm:chPref val="3"/>
          <dgm:bulletEnabled val="1"/>
        </dgm:presLayoutVars>
      </dgm:prSet>
      <dgm:spPr/>
      <dgm:t>
        <a:bodyPr/>
        <a:lstStyle/>
        <a:p>
          <a:endParaRPr lang="es-MX"/>
        </a:p>
      </dgm:t>
    </dgm:pt>
    <dgm:pt modelId="{D86B4BD6-C490-43E2-B5BA-0F239391AADE}" type="pres">
      <dgm:prSet presAssocID="{19854A7F-AF51-48BE-BEB2-90E7D9D4C4AC}" presName="Accent" presStyleLbl="parChTrans1D1" presStyleIdx="0" presStyleCnt="1"/>
      <dgm:spPr/>
    </dgm:pt>
    <dgm:pt modelId="{34D79DAE-CACC-45E2-B299-0CE89844FF4E}" type="pres">
      <dgm:prSet presAssocID="{19854A7F-AF51-48BE-BEB2-90E7D9D4C4AC}" presName="Child" presStyleLbl="revTx" presStyleIdx="1" presStyleCnt="2" custScaleY="128561">
        <dgm:presLayoutVars>
          <dgm:chMax val="0"/>
          <dgm:chPref val="0"/>
          <dgm:bulletEnabled val="1"/>
        </dgm:presLayoutVars>
      </dgm:prSet>
      <dgm:spPr/>
      <dgm:t>
        <a:bodyPr/>
        <a:lstStyle/>
        <a:p>
          <a:endParaRPr lang="es-MX"/>
        </a:p>
      </dgm:t>
    </dgm:pt>
  </dgm:ptLst>
  <dgm:cxnLst>
    <dgm:cxn modelId="{B5D2FA27-0E69-47B8-974B-FB1D660CD64D}" type="presOf" srcId="{3653B5A1-E2A6-40EA-BB12-0334CE267515}" destId="{34D79DAE-CACC-45E2-B299-0CE89844FF4E}" srcOrd="0" destOrd="2" presId="urn:microsoft.com/office/officeart/2011/layout/TabList"/>
    <dgm:cxn modelId="{F7D0A0EB-4B38-4A12-9F65-064B4C522B9D}" type="presOf" srcId="{91B1387B-6A82-4EDA-BE63-36F4D5C43745}" destId="{A8FEEC4B-1018-470B-8EAC-A59A200B64BF}" srcOrd="0" destOrd="0" presId="urn:microsoft.com/office/officeart/2011/layout/TabList"/>
    <dgm:cxn modelId="{BAB65F62-F782-49BA-B345-72725418B6D4}" type="presOf" srcId="{19854A7F-AF51-48BE-BEB2-90E7D9D4C4AC}" destId="{2D77C073-08E6-4B5F-8BDB-A89173AF1A68}" srcOrd="0" destOrd="0" presId="urn:microsoft.com/office/officeart/2011/layout/TabList"/>
    <dgm:cxn modelId="{B723B9E1-436C-4E38-A39C-5C10326299D7}" srcId="{91B1387B-6A82-4EDA-BE63-36F4D5C43745}" destId="{19854A7F-AF51-48BE-BEB2-90E7D9D4C4AC}" srcOrd="0" destOrd="0" parTransId="{ED9036AE-554B-4E2F-AB1A-A6DE428480F0}" sibTransId="{F9ACAC4A-1906-41A5-A497-D573E2A6DAE0}"/>
    <dgm:cxn modelId="{AE2BB562-3945-4AAC-8CC6-FBADCEE3A276}" srcId="{19854A7F-AF51-48BE-BEB2-90E7D9D4C4AC}" destId="{E1807EBA-365D-4B20-9862-49EC332344B7}" srcOrd="0" destOrd="0" parTransId="{AAC617D7-404A-46D0-8712-E776F6970F46}" sibTransId="{FFA0C77A-60F0-4172-B7E4-AFD85C1662FE}"/>
    <dgm:cxn modelId="{54A5CB21-DE26-4170-9F79-AA8531230A60}" srcId="{19854A7F-AF51-48BE-BEB2-90E7D9D4C4AC}" destId="{4B2604DC-613E-41A7-885E-483B10BABEF8}" srcOrd="2" destOrd="0" parTransId="{E010605C-DC6A-49B5-949E-C2C62FF56551}" sibTransId="{CE54877C-67F2-45DA-AFB8-BE975D55116C}"/>
    <dgm:cxn modelId="{1047B373-560A-44FD-9884-994C657B953F}" srcId="{19854A7F-AF51-48BE-BEB2-90E7D9D4C4AC}" destId="{1C9149E6-ADCB-41BF-A566-DA7C58F2EBAD}" srcOrd="1" destOrd="0" parTransId="{A49B846F-74F5-4456-92C5-4E7EAFC1833E}" sibTransId="{B8E16459-3B15-48F5-AA0C-370E5403C91E}"/>
    <dgm:cxn modelId="{E284655B-191D-49F4-BC87-E94932CE7FC1}" srcId="{19854A7F-AF51-48BE-BEB2-90E7D9D4C4AC}" destId="{3653B5A1-E2A6-40EA-BB12-0334CE267515}" srcOrd="3" destOrd="0" parTransId="{343B6A45-F6C6-4D58-BFDF-3E1751084BA8}" sibTransId="{E60C5BC5-D17F-43B4-9340-D338ED1AF04E}"/>
    <dgm:cxn modelId="{BF1752CD-17D7-420C-9A29-15CDE2B63443}" type="presOf" srcId="{1C9149E6-ADCB-41BF-A566-DA7C58F2EBAD}" destId="{34D79DAE-CACC-45E2-B299-0CE89844FF4E}" srcOrd="0" destOrd="0" presId="urn:microsoft.com/office/officeart/2011/layout/TabList"/>
    <dgm:cxn modelId="{7FB4FB3F-C645-423B-901D-D39BC0356F0C}" type="presOf" srcId="{4B2604DC-613E-41A7-885E-483B10BABEF8}" destId="{34D79DAE-CACC-45E2-B299-0CE89844FF4E}" srcOrd="0" destOrd="1" presId="urn:microsoft.com/office/officeart/2011/layout/TabList"/>
    <dgm:cxn modelId="{4713F3EE-3736-492D-8A3A-E65C548A3A50}" type="presOf" srcId="{E1807EBA-365D-4B20-9862-49EC332344B7}" destId="{CF94CE46-4ACC-454F-9224-A0C18B922079}" srcOrd="0" destOrd="0" presId="urn:microsoft.com/office/officeart/2011/layout/TabList"/>
    <dgm:cxn modelId="{DAA42E22-4329-40DC-BB88-1E51B3EF40F4}" type="presParOf" srcId="{A8FEEC4B-1018-470B-8EAC-A59A200B64BF}" destId="{C0A955CD-F9F9-4142-8A29-62525A133190}" srcOrd="0" destOrd="0" presId="urn:microsoft.com/office/officeart/2011/layout/TabList"/>
    <dgm:cxn modelId="{F437BBBC-1B4B-46DE-B7BA-B999774DF8DE}" type="presParOf" srcId="{C0A955CD-F9F9-4142-8A29-62525A133190}" destId="{CF94CE46-4ACC-454F-9224-A0C18B922079}" srcOrd="0" destOrd="0" presId="urn:microsoft.com/office/officeart/2011/layout/TabList"/>
    <dgm:cxn modelId="{F32B96F7-CB4C-4B49-8473-5976599558F5}" type="presParOf" srcId="{C0A955CD-F9F9-4142-8A29-62525A133190}" destId="{2D77C073-08E6-4B5F-8BDB-A89173AF1A68}" srcOrd="1" destOrd="0" presId="urn:microsoft.com/office/officeart/2011/layout/TabList"/>
    <dgm:cxn modelId="{80FA3169-430A-4F12-AD20-E167B0877AB2}" type="presParOf" srcId="{C0A955CD-F9F9-4142-8A29-62525A133190}" destId="{D86B4BD6-C490-43E2-B5BA-0F239391AADE}" srcOrd="2" destOrd="0" presId="urn:microsoft.com/office/officeart/2011/layout/TabList"/>
    <dgm:cxn modelId="{3D736D15-B831-451C-8C88-AD9AC0E67970}" type="presParOf" srcId="{A8FEEC4B-1018-470B-8EAC-A59A200B64BF}" destId="{34D79DAE-CACC-45E2-B299-0CE89844FF4E}" srcOrd="1"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B1387B-6A82-4EDA-BE63-36F4D5C43745}" type="doc">
      <dgm:prSet loTypeId="urn:microsoft.com/office/officeart/2011/layout/TabList" loCatId="list" qsTypeId="urn:microsoft.com/office/officeart/2005/8/quickstyle/simple1" qsCatId="simple" csTypeId="urn:microsoft.com/office/officeart/2005/8/colors/colorful2" csCatId="colorful" phldr="1"/>
      <dgm:spPr/>
      <dgm:t>
        <a:bodyPr/>
        <a:lstStyle/>
        <a:p>
          <a:endParaRPr lang="es-MX"/>
        </a:p>
      </dgm:t>
    </dgm:pt>
    <dgm:pt modelId="{19854A7F-AF51-48BE-BEB2-90E7D9D4C4AC}">
      <dgm:prSet phldrT="[Texto]" custT="1"/>
      <dgm:spPr/>
      <dgm:t>
        <a:bodyPr/>
        <a:lstStyle/>
        <a:p>
          <a:r>
            <a:rPr lang="es-MX" sz="3200" dirty="0" smtClean="0"/>
            <a:t>9°</a:t>
          </a:r>
          <a:endParaRPr lang="es-MX" sz="3200" dirty="0"/>
        </a:p>
      </dgm:t>
    </dgm:pt>
    <dgm:pt modelId="{ED9036AE-554B-4E2F-AB1A-A6DE428480F0}" type="parTrans" cxnId="{B723B9E1-436C-4E38-A39C-5C10326299D7}">
      <dgm:prSet/>
      <dgm:spPr/>
      <dgm:t>
        <a:bodyPr/>
        <a:lstStyle/>
        <a:p>
          <a:endParaRPr lang="es-MX" sz="2000"/>
        </a:p>
      </dgm:t>
    </dgm:pt>
    <dgm:pt modelId="{F9ACAC4A-1906-41A5-A497-D573E2A6DAE0}" type="sibTrans" cxnId="{B723B9E1-436C-4E38-A39C-5C10326299D7}">
      <dgm:prSet/>
      <dgm:spPr/>
      <dgm:t>
        <a:bodyPr/>
        <a:lstStyle/>
        <a:p>
          <a:endParaRPr lang="es-MX" sz="2000"/>
        </a:p>
      </dgm:t>
    </dgm:pt>
    <dgm:pt modelId="{4B2604DC-613E-41A7-885E-483B10BABEF8}">
      <dgm:prSet custT="1"/>
      <dgm:spPr/>
      <dgm:t>
        <a:bodyPr/>
        <a:lstStyle/>
        <a:p>
          <a:pPr algn="l"/>
          <a:endParaRPr lang="es-MX" sz="1800" dirty="0"/>
        </a:p>
      </dgm:t>
    </dgm:pt>
    <dgm:pt modelId="{E010605C-DC6A-49B5-949E-C2C62FF56551}" type="parTrans" cxnId="{54A5CB21-DE26-4170-9F79-AA8531230A60}">
      <dgm:prSet/>
      <dgm:spPr/>
      <dgm:t>
        <a:bodyPr/>
        <a:lstStyle/>
        <a:p>
          <a:endParaRPr lang="es-MX" sz="2000"/>
        </a:p>
      </dgm:t>
    </dgm:pt>
    <dgm:pt modelId="{CE54877C-67F2-45DA-AFB8-BE975D55116C}" type="sibTrans" cxnId="{54A5CB21-DE26-4170-9F79-AA8531230A60}">
      <dgm:prSet/>
      <dgm:spPr/>
      <dgm:t>
        <a:bodyPr/>
        <a:lstStyle/>
        <a:p>
          <a:endParaRPr lang="es-MX" sz="2000"/>
        </a:p>
      </dgm:t>
    </dgm:pt>
    <dgm:pt modelId="{3653B5A1-E2A6-40EA-BB12-0334CE267515}">
      <dgm:prSet custT="1"/>
      <dgm:spPr/>
      <dgm:t>
        <a:bodyPr/>
        <a:lstStyle/>
        <a:p>
          <a:pPr algn="l"/>
          <a:endParaRPr lang="es-MX" sz="1800" dirty="0"/>
        </a:p>
      </dgm:t>
    </dgm:pt>
    <dgm:pt modelId="{343B6A45-F6C6-4D58-BFDF-3E1751084BA8}" type="parTrans" cxnId="{E284655B-191D-49F4-BC87-E94932CE7FC1}">
      <dgm:prSet/>
      <dgm:spPr/>
      <dgm:t>
        <a:bodyPr/>
        <a:lstStyle/>
        <a:p>
          <a:endParaRPr lang="es-MX" sz="2000"/>
        </a:p>
      </dgm:t>
    </dgm:pt>
    <dgm:pt modelId="{E60C5BC5-D17F-43B4-9340-D338ED1AF04E}" type="sibTrans" cxnId="{E284655B-191D-49F4-BC87-E94932CE7FC1}">
      <dgm:prSet/>
      <dgm:spPr/>
      <dgm:t>
        <a:bodyPr/>
        <a:lstStyle/>
        <a:p>
          <a:endParaRPr lang="es-MX" sz="2000"/>
        </a:p>
      </dgm:t>
    </dgm:pt>
    <dgm:pt modelId="{1C9149E6-ADCB-41BF-A566-DA7C58F2EBAD}">
      <dgm:prSet custT="1"/>
      <dgm:spPr/>
      <dgm:t>
        <a:bodyPr/>
        <a:lstStyle/>
        <a:p>
          <a:pPr algn="just"/>
          <a:endParaRPr lang="es-MX" sz="2400" dirty="0"/>
        </a:p>
      </dgm:t>
    </dgm:pt>
    <dgm:pt modelId="{A49B846F-74F5-4456-92C5-4E7EAFC1833E}" type="parTrans" cxnId="{1047B373-560A-44FD-9884-994C657B953F}">
      <dgm:prSet/>
      <dgm:spPr/>
      <dgm:t>
        <a:bodyPr/>
        <a:lstStyle/>
        <a:p>
          <a:endParaRPr lang="es-MX" sz="2000"/>
        </a:p>
      </dgm:t>
    </dgm:pt>
    <dgm:pt modelId="{B8E16459-3B15-48F5-AA0C-370E5403C91E}" type="sibTrans" cxnId="{1047B373-560A-44FD-9884-994C657B953F}">
      <dgm:prSet/>
      <dgm:spPr/>
      <dgm:t>
        <a:bodyPr/>
        <a:lstStyle/>
        <a:p>
          <a:endParaRPr lang="es-MX" sz="2000"/>
        </a:p>
      </dgm:t>
    </dgm:pt>
    <dgm:pt modelId="{E1807EBA-365D-4B20-9862-49EC332344B7}">
      <dgm:prSet custT="1"/>
      <dgm:spPr/>
      <dgm:t>
        <a:bodyPr/>
        <a:lstStyle/>
        <a:p>
          <a:endParaRPr lang="es-MX" sz="3200" dirty="0"/>
        </a:p>
      </dgm:t>
    </dgm:pt>
    <dgm:pt modelId="{FFA0C77A-60F0-4172-B7E4-AFD85C1662FE}" type="sibTrans" cxnId="{AE2BB562-3945-4AAC-8CC6-FBADCEE3A276}">
      <dgm:prSet/>
      <dgm:spPr/>
      <dgm:t>
        <a:bodyPr/>
        <a:lstStyle/>
        <a:p>
          <a:endParaRPr lang="es-MX" sz="2000"/>
        </a:p>
      </dgm:t>
    </dgm:pt>
    <dgm:pt modelId="{AAC617D7-404A-46D0-8712-E776F6970F46}" type="parTrans" cxnId="{AE2BB562-3945-4AAC-8CC6-FBADCEE3A276}">
      <dgm:prSet/>
      <dgm:spPr/>
      <dgm:t>
        <a:bodyPr/>
        <a:lstStyle/>
        <a:p>
          <a:endParaRPr lang="es-MX" sz="2000"/>
        </a:p>
      </dgm:t>
    </dgm:pt>
    <dgm:pt modelId="{A8FEEC4B-1018-470B-8EAC-A59A200B64BF}" type="pres">
      <dgm:prSet presAssocID="{91B1387B-6A82-4EDA-BE63-36F4D5C43745}" presName="Name0" presStyleCnt="0">
        <dgm:presLayoutVars>
          <dgm:chMax/>
          <dgm:chPref val="3"/>
          <dgm:dir/>
          <dgm:animOne val="branch"/>
          <dgm:animLvl val="lvl"/>
        </dgm:presLayoutVars>
      </dgm:prSet>
      <dgm:spPr/>
      <dgm:t>
        <a:bodyPr/>
        <a:lstStyle/>
        <a:p>
          <a:endParaRPr lang="es-MX"/>
        </a:p>
      </dgm:t>
    </dgm:pt>
    <dgm:pt modelId="{C0A955CD-F9F9-4142-8A29-62525A133190}" type="pres">
      <dgm:prSet presAssocID="{19854A7F-AF51-48BE-BEB2-90E7D9D4C4AC}" presName="composite" presStyleCnt="0"/>
      <dgm:spPr/>
    </dgm:pt>
    <dgm:pt modelId="{CF94CE46-4ACC-454F-9224-A0C18B922079}" type="pres">
      <dgm:prSet presAssocID="{19854A7F-AF51-48BE-BEB2-90E7D9D4C4AC}" presName="FirstChild" presStyleLbl="revTx" presStyleIdx="0" presStyleCnt="2">
        <dgm:presLayoutVars>
          <dgm:chMax val="0"/>
          <dgm:chPref val="0"/>
          <dgm:bulletEnabled val="1"/>
        </dgm:presLayoutVars>
      </dgm:prSet>
      <dgm:spPr/>
      <dgm:t>
        <a:bodyPr/>
        <a:lstStyle/>
        <a:p>
          <a:endParaRPr lang="es-MX"/>
        </a:p>
      </dgm:t>
    </dgm:pt>
    <dgm:pt modelId="{2D77C073-08E6-4B5F-8BDB-A89173AF1A68}" type="pres">
      <dgm:prSet presAssocID="{19854A7F-AF51-48BE-BEB2-90E7D9D4C4AC}" presName="Parent" presStyleLbl="alignNode1" presStyleIdx="0" presStyleCnt="1">
        <dgm:presLayoutVars>
          <dgm:chMax val="3"/>
          <dgm:chPref val="3"/>
          <dgm:bulletEnabled val="1"/>
        </dgm:presLayoutVars>
      </dgm:prSet>
      <dgm:spPr/>
      <dgm:t>
        <a:bodyPr/>
        <a:lstStyle/>
        <a:p>
          <a:endParaRPr lang="es-MX"/>
        </a:p>
      </dgm:t>
    </dgm:pt>
    <dgm:pt modelId="{D86B4BD6-C490-43E2-B5BA-0F239391AADE}" type="pres">
      <dgm:prSet presAssocID="{19854A7F-AF51-48BE-BEB2-90E7D9D4C4AC}" presName="Accent" presStyleLbl="parChTrans1D1" presStyleIdx="0" presStyleCnt="1"/>
      <dgm:spPr/>
    </dgm:pt>
    <dgm:pt modelId="{34D79DAE-CACC-45E2-B299-0CE89844FF4E}" type="pres">
      <dgm:prSet presAssocID="{19854A7F-AF51-48BE-BEB2-90E7D9D4C4AC}" presName="Child" presStyleLbl="revTx" presStyleIdx="1" presStyleCnt="2" custScaleY="128561">
        <dgm:presLayoutVars>
          <dgm:chMax val="0"/>
          <dgm:chPref val="0"/>
          <dgm:bulletEnabled val="1"/>
        </dgm:presLayoutVars>
      </dgm:prSet>
      <dgm:spPr/>
      <dgm:t>
        <a:bodyPr/>
        <a:lstStyle/>
        <a:p>
          <a:endParaRPr lang="es-MX"/>
        </a:p>
      </dgm:t>
    </dgm:pt>
  </dgm:ptLst>
  <dgm:cxnLst>
    <dgm:cxn modelId="{54A5CB21-DE26-4170-9F79-AA8531230A60}" srcId="{19854A7F-AF51-48BE-BEB2-90E7D9D4C4AC}" destId="{4B2604DC-613E-41A7-885E-483B10BABEF8}" srcOrd="2" destOrd="0" parTransId="{E010605C-DC6A-49B5-949E-C2C62FF56551}" sibTransId="{CE54877C-67F2-45DA-AFB8-BE975D55116C}"/>
    <dgm:cxn modelId="{EC0CE921-8D8B-4222-9ACE-3BA9433F29D0}" type="presOf" srcId="{3653B5A1-E2A6-40EA-BB12-0334CE267515}" destId="{34D79DAE-CACC-45E2-B299-0CE89844FF4E}" srcOrd="0" destOrd="2" presId="urn:microsoft.com/office/officeart/2011/layout/TabList"/>
    <dgm:cxn modelId="{C80E4435-6984-480A-8C8A-C6E1E25A71F5}" type="presOf" srcId="{19854A7F-AF51-48BE-BEB2-90E7D9D4C4AC}" destId="{2D77C073-08E6-4B5F-8BDB-A89173AF1A68}" srcOrd="0" destOrd="0" presId="urn:microsoft.com/office/officeart/2011/layout/TabList"/>
    <dgm:cxn modelId="{AE2BB562-3945-4AAC-8CC6-FBADCEE3A276}" srcId="{19854A7F-AF51-48BE-BEB2-90E7D9D4C4AC}" destId="{E1807EBA-365D-4B20-9862-49EC332344B7}" srcOrd="0" destOrd="0" parTransId="{AAC617D7-404A-46D0-8712-E776F6970F46}" sibTransId="{FFA0C77A-60F0-4172-B7E4-AFD85C1662FE}"/>
    <dgm:cxn modelId="{EC8C6863-356D-4B9B-A313-C776D4EA8242}" type="presOf" srcId="{E1807EBA-365D-4B20-9862-49EC332344B7}" destId="{CF94CE46-4ACC-454F-9224-A0C18B922079}" srcOrd="0" destOrd="0" presId="urn:microsoft.com/office/officeart/2011/layout/TabList"/>
    <dgm:cxn modelId="{E284655B-191D-49F4-BC87-E94932CE7FC1}" srcId="{19854A7F-AF51-48BE-BEB2-90E7D9D4C4AC}" destId="{3653B5A1-E2A6-40EA-BB12-0334CE267515}" srcOrd="3" destOrd="0" parTransId="{343B6A45-F6C6-4D58-BFDF-3E1751084BA8}" sibTransId="{E60C5BC5-D17F-43B4-9340-D338ED1AF04E}"/>
    <dgm:cxn modelId="{2FF6225C-039B-4E9A-AB78-2E62EC0C1719}" type="presOf" srcId="{91B1387B-6A82-4EDA-BE63-36F4D5C43745}" destId="{A8FEEC4B-1018-470B-8EAC-A59A200B64BF}" srcOrd="0" destOrd="0" presId="urn:microsoft.com/office/officeart/2011/layout/TabList"/>
    <dgm:cxn modelId="{B723B9E1-436C-4E38-A39C-5C10326299D7}" srcId="{91B1387B-6A82-4EDA-BE63-36F4D5C43745}" destId="{19854A7F-AF51-48BE-BEB2-90E7D9D4C4AC}" srcOrd="0" destOrd="0" parTransId="{ED9036AE-554B-4E2F-AB1A-A6DE428480F0}" sibTransId="{F9ACAC4A-1906-41A5-A497-D573E2A6DAE0}"/>
    <dgm:cxn modelId="{4160BE25-F02F-4275-82A2-454287574B2B}" type="presOf" srcId="{4B2604DC-613E-41A7-885E-483B10BABEF8}" destId="{34D79DAE-CACC-45E2-B299-0CE89844FF4E}" srcOrd="0" destOrd="1" presId="urn:microsoft.com/office/officeart/2011/layout/TabList"/>
    <dgm:cxn modelId="{AF02331E-22F1-4892-9FE2-1AB60456F7FB}" type="presOf" srcId="{1C9149E6-ADCB-41BF-A566-DA7C58F2EBAD}" destId="{34D79DAE-CACC-45E2-B299-0CE89844FF4E}" srcOrd="0" destOrd="0" presId="urn:microsoft.com/office/officeart/2011/layout/TabList"/>
    <dgm:cxn modelId="{1047B373-560A-44FD-9884-994C657B953F}" srcId="{19854A7F-AF51-48BE-BEB2-90E7D9D4C4AC}" destId="{1C9149E6-ADCB-41BF-A566-DA7C58F2EBAD}" srcOrd="1" destOrd="0" parTransId="{A49B846F-74F5-4456-92C5-4E7EAFC1833E}" sibTransId="{B8E16459-3B15-48F5-AA0C-370E5403C91E}"/>
    <dgm:cxn modelId="{90D4E1AA-FA0F-4B04-AE81-FC0760B7B10F}" type="presParOf" srcId="{A8FEEC4B-1018-470B-8EAC-A59A200B64BF}" destId="{C0A955CD-F9F9-4142-8A29-62525A133190}" srcOrd="0" destOrd="0" presId="urn:microsoft.com/office/officeart/2011/layout/TabList"/>
    <dgm:cxn modelId="{ED4FBC5D-7B80-4711-8B94-B3F89844FED1}" type="presParOf" srcId="{C0A955CD-F9F9-4142-8A29-62525A133190}" destId="{CF94CE46-4ACC-454F-9224-A0C18B922079}" srcOrd="0" destOrd="0" presId="urn:microsoft.com/office/officeart/2011/layout/TabList"/>
    <dgm:cxn modelId="{ABF328E5-9A34-4BF5-A372-297B4CB1528E}" type="presParOf" srcId="{C0A955CD-F9F9-4142-8A29-62525A133190}" destId="{2D77C073-08E6-4B5F-8BDB-A89173AF1A68}" srcOrd="1" destOrd="0" presId="urn:microsoft.com/office/officeart/2011/layout/TabList"/>
    <dgm:cxn modelId="{4FB2C187-CC0E-4B48-91AF-B84097F8BA6B}" type="presParOf" srcId="{C0A955CD-F9F9-4142-8A29-62525A133190}" destId="{D86B4BD6-C490-43E2-B5BA-0F239391AADE}" srcOrd="2" destOrd="0" presId="urn:microsoft.com/office/officeart/2011/layout/TabList"/>
    <dgm:cxn modelId="{F58FB353-9D70-45EE-96D6-B9E59240E222}" type="presParOf" srcId="{A8FEEC4B-1018-470B-8EAC-A59A200B64BF}" destId="{34D79DAE-CACC-45E2-B299-0CE89844FF4E}" srcOrd="1"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CEDCEEC-7BD8-4F95-B2D0-AB21BA082871}"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s-MX"/>
        </a:p>
      </dgm:t>
    </dgm:pt>
    <dgm:pt modelId="{30D46467-55E0-4439-88E2-E10E4AA0046F}">
      <dgm:prSet phldrT="[Texto]"/>
      <dgm:spPr/>
      <dgm:t>
        <a:bodyPr/>
        <a:lstStyle/>
        <a:p>
          <a:r>
            <a:rPr lang="es-MX" b="1" dirty="0" smtClean="0"/>
            <a:t>Principios que rigen su funcionamiento</a:t>
          </a:r>
          <a:endParaRPr lang="es-MX" dirty="0" smtClean="0"/>
        </a:p>
      </dgm:t>
    </dgm:pt>
    <dgm:pt modelId="{AD814013-1B99-4255-98FA-369AEF411E17}" type="parTrans" cxnId="{D9582353-ACF9-4AF8-9AA8-BB37F52D1F57}">
      <dgm:prSet/>
      <dgm:spPr/>
      <dgm:t>
        <a:bodyPr/>
        <a:lstStyle/>
        <a:p>
          <a:endParaRPr lang="es-MX"/>
        </a:p>
      </dgm:t>
    </dgm:pt>
    <dgm:pt modelId="{6963FF06-4743-45A6-B85C-C5A4A2E8DC62}" type="sibTrans" cxnId="{D9582353-ACF9-4AF8-9AA8-BB37F52D1F57}">
      <dgm:prSet/>
      <dgm:spPr/>
      <dgm:t>
        <a:bodyPr/>
        <a:lstStyle/>
        <a:p>
          <a:endParaRPr lang="es-MX"/>
        </a:p>
      </dgm:t>
    </dgm:pt>
    <dgm:pt modelId="{9DF68EA0-AD7F-4E90-BADF-A863DA63D331}">
      <dgm:prSet phldrT="[Texto]"/>
      <dgm:spPr/>
      <dgm:t>
        <a:bodyPr/>
        <a:lstStyle/>
        <a:p>
          <a:r>
            <a:rPr lang="es-MX" dirty="0" smtClean="0"/>
            <a:t>Integración, atribuciones, resoluciones y facultad de atracción del INAI</a:t>
          </a:r>
          <a:endParaRPr lang="es-MX" dirty="0"/>
        </a:p>
      </dgm:t>
    </dgm:pt>
    <dgm:pt modelId="{3AEA714D-7F28-4CF8-96E1-2CD9F69CDAEB}" type="parTrans" cxnId="{8C1A3B5F-9EE3-4FE6-B268-880A69C3E2E5}">
      <dgm:prSet/>
      <dgm:spPr/>
      <dgm:t>
        <a:bodyPr/>
        <a:lstStyle/>
        <a:p>
          <a:endParaRPr lang="es-MX"/>
        </a:p>
      </dgm:t>
    </dgm:pt>
    <dgm:pt modelId="{660E6781-1E43-408F-9EEF-975E73F293BD}" type="sibTrans" cxnId="{8C1A3B5F-9EE3-4FE6-B268-880A69C3E2E5}">
      <dgm:prSet/>
      <dgm:spPr/>
      <dgm:t>
        <a:bodyPr/>
        <a:lstStyle/>
        <a:p>
          <a:endParaRPr lang="es-MX"/>
        </a:p>
      </dgm:t>
    </dgm:pt>
    <dgm:pt modelId="{82D9B46E-B62D-489F-8668-5504AA2151A7}">
      <dgm:prSet phldrT="[Texto]"/>
      <dgm:spPr/>
      <dgm:t>
        <a:bodyPr/>
        <a:lstStyle/>
        <a:p>
          <a:r>
            <a:rPr lang="es-MX" b="1" dirty="0" smtClean="0"/>
            <a:t>En congruencia con lo establecido en los artículos 8 y 37 de la Ley General de Transparencia y Acceso a la Información Pública)</a:t>
          </a:r>
          <a:endParaRPr lang="es-MX" dirty="0"/>
        </a:p>
      </dgm:t>
    </dgm:pt>
    <dgm:pt modelId="{F098E7E4-AF9A-4D9B-9D93-83F2DB3671DF}" type="parTrans" cxnId="{A9F42D84-C9FF-4B8F-8219-35B286E71725}">
      <dgm:prSet/>
      <dgm:spPr/>
      <dgm:t>
        <a:bodyPr/>
        <a:lstStyle/>
        <a:p>
          <a:endParaRPr lang="es-MX"/>
        </a:p>
      </dgm:t>
    </dgm:pt>
    <dgm:pt modelId="{EDB0D51A-2A2C-45B6-A996-52BB7454E289}" type="sibTrans" cxnId="{A9F42D84-C9FF-4B8F-8219-35B286E71725}">
      <dgm:prSet/>
      <dgm:spPr/>
      <dgm:t>
        <a:bodyPr/>
        <a:lstStyle/>
        <a:p>
          <a:endParaRPr lang="es-MX"/>
        </a:p>
      </dgm:t>
    </dgm:pt>
    <dgm:pt modelId="{F5DDD945-0250-4DBC-949B-C54D3980AA43}" type="pres">
      <dgm:prSet presAssocID="{DCEDCEEC-7BD8-4F95-B2D0-AB21BA082871}" presName="diagram" presStyleCnt="0">
        <dgm:presLayoutVars>
          <dgm:dir/>
          <dgm:resizeHandles val="exact"/>
        </dgm:presLayoutVars>
      </dgm:prSet>
      <dgm:spPr/>
      <dgm:t>
        <a:bodyPr/>
        <a:lstStyle/>
        <a:p>
          <a:endParaRPr lang="es-MX"/>
        </a:p>
      </dgm:t>
    </dgm:pt>
    <dgm:pt modelId="{57C6D0D9-9DF8-4EE7-9189-71A78F66722B}" type="pres">
      <dgm:prSet presAssocID="{30D46467-55E0-4439-88E2-E10E4AA0046F}" presName="node" presStyleLbl="node1" presStyleIdx="0" presStyleCnt="3" custScaleX="124069" custScaleY="38937" custLinFactNeighborX="-58302" custLinFactNeighborY="11240">
        <dgm:presLayoutVars>
          <dgm:bulletEnabled val="1"/>
        </dgm:presLayoutVars>
      </dgm:prSet>
      <dgm:spPr/>
      <dgm:t>
        <a:bodyPr/>
        <a:lstStyle/>
        <a:p>
          <a:endParaRPr lang="es-MX"/>
        </a:p>
      </dgm:t>
    </dgm:pt>
    <dgm:pt modelId="{BECCDE3D-78BA-4BCF-821D-1AA438AEF510}" type="pres">
      <dgm:prSet presAssocID="{6963FF06-4743-45A6-B85C-C5A4A2E8DC62}" presName="sibTrans" presStyleCnt="0"/>
      <dgm:spPr/>
    </dgm:pt>
    <dgm:pt modelId="{44722DF4-0B1C-40E2-BEE0-56A43FA868B4}" type="pres">
      <dgm:prSet presAssocID="{9DF68EA0-AD7F-4E90-BADF-A863DA63D331}" presName="node" presStyleLbl="node1" presStyleIdx="1" presStyleCnt="3" custScaleX="125280" custScaleY="59540" custLinFactX="-90629" custLinFactNeighborX="-100000" custLinFactNeighborY="67170">
        <dgm:presLayoutVars>
          <dgm:bulletEnabled val="1"/>
        </dgm:presLayoutVars>
      </dgm:prSet>
      <dgm:spPr/>
      <dgm:t>
        <a:bodyPr/>
        <a:lstStyle/>
        <a:p>
          <a:endParaRPr lang="es-MX"/>
        </a:p>
      </dgm:t>
    </dgm:pt>
    <dgm:pt modelId="{3986D8AA-6B1F-41FC-8FD8-4DEEE6766673}" type="pres">
      <dgm:prSet presAssocID="{660E6781-1E43-408F-9EEF-975E73F293BD}" presName="sibTrans" presStyleCnt="0"/>
      <dgm:spPr/>
    </dgm:pt>
    <dgm:pt modelId="{A82C6F9C-CDFE-4011-943B-5138B1853834}" type="pres">
      <dgm:prSet presAssocID="{82D9B46E-B62D-489F-8668-5504AA2151A7}" presName="node" presStyleLbl="node1" presStyleIdx="2" presStyleCnt="3" custScaleX="154278" custScaleY="92693" custLinFactX="5841" custLinFactNeighborX="100000" custLinFactNeighborY="-54665">
        <dgm:presLayoutVars>
          <dgm:bulletEnabled val="1"/>
        </dgm:presLayoutVars>
      </dgm:prSet>
      <dgm:spPr/>
      <dgm:t>
        <a:bodyPr/>
        <a:lstStyle/>
        <a:p>
          <a:endParaRPr lang="es-MX"/>
        </a:p>
      </dgm:t>
    </dgm:pt>
  </dgm:ptLst>
  <dgm:cxnLst>
    <dgm:cxn modelId="{09CD3C81-A682-4469-8421-2D9F79B5668B}" type="presOf" srcId="{9DF68EA0-AD7F-4E90-BADF-A863DA63D331}" destId="{44722DF4-0B1C-40E2-BEE0-56A43FA868B4}" srcOrd="0" destOrd="0" presId="urn:microsoft.com/office/officeart/2005/8/layout/default"/>
    <dgm:cxn modelId="{8C1A3B5F-9EE3-4FE6-B268-880A69C3E2E5}" srcId="{DCEDCEEC-7BD8-4F95-B2D0-AB21BA082871}" destId="{9DF68EA0-AD7F-4E90-BADF-A863DA63D331}" srcOrd="1" destOrd="0" parTransId="{3AEA714D-7F28-4CF8-96E1-2CD9F69CDAEB}" sibTransId="{660E6781-1E43-408F-9EEF-975E73F293BD}"/>
    <dgm:cxn modelId="{007BA998-9847-4407-B1A3-1EF947AC56A9}" type="presOf" srcId="{30D46467-55E0-4439-88E2-E10E4AA0046F}" destId="{57C6D0D9-9DF8-4EE7-9189-71A78F66722B}" srcOrd="0" destOrd="0" presId="urn:microsoft.com/office/officeart/2005/8/layout/default"/>
    <dgm:cxn modelId="{D9582353-ACF9-4AF8-9AA8-BB37F52D1F57}" srcId="{DCEDCEEC-7BD8-4F95-B2D0-AB21BA082871}" destId="{30D46467-55E0-4439-88E2-E10E4AA0046F}" srcOrd="0" destOrd="0" parTransId="{AD814013-1B99-4255-98FA-369AEF411E17}" sibTransId="{6963FF06-4743-45A6-B85C-C5A4A2E8DC62}"/>
    <dgm:cxn modelId="{E0822CDD-FC82-4190-8B42-C8958F11BABC}" type="presOf" srcId="{DCEDCEEC-7BD8-4F95-B2D0-AB21BA082871}" destId="{F5DDD945-0250-4DBC-949B-C54D3980AA43}" srcOrd="0" destOrd="0" presId="urn:microsoft.com/office/officeart/2005/8/layout/default"/>
    <dgm:cxn modelId="{A9F42D84-C9FF-4B8F-8219-35B286E71725}" srcId="{DCEDCEEC-7BD8-4F95-B2D0-AB21BA082871}" destId="{82D9B46E-B62D-489F-8668-5504AA2151A7}" srcOrd="2" destOrd="0" parTransId="{F098E7E4-AF9A-4D9B-9D93-83F2DB3671DF}" sibTransId="{EDB0D51A-2A2C-45B6-A996-52BB7454E289}"/>
    <dgm:cxn modelId="{D5BAA9DD-76E2-461D-8477-9F279251DDB3}" type="presOf" srcId="{82D9B46E-B62D-489F-8668-5504AA2151A7}" destId="{A82C6F9C-CDFE-4011-943B-5138B1853834}" srcOrd="0" destOrd="0" presId="urn:microsoft.com/office/officeart/2005/8/layout/default"/>
    <dgm:cxn modelId="{7B11E4E7-8A76-4469-A849-97F002B538EA}" type="presParOf" srcId="{F5DDD945-0250-4DBC-949B-C54D3980AA43}" destId="{57C6D0D9-9DF8-4EE7-9189-71A78F66722B}" srcOrd="0" destOrd="0" presId="urn:microsoft.com/office/officeart/2005/8/layout/default"/>
    <dgm:cxn modelId="{5A4A691C-B65E-47A6-9710-0082AB128225}" type="presParOf" srcId="{F5DDD945-0250-4DBC-949B-C54D3980AA43}" destId="{BECCDE3D-78BA-4BCF-821D-1AA438AEF510}" srcOrd="1" destOrd="0" presId="urn:microsoft.com/office/officeart/2005/8/layout/default"/>
    <dgm:cxn modelId="{890182D3-01A9-4CA7-82B1-4CF68859ED62}" type="presParOf" srcId="{F5DDD945-0250-4DBC-949B-C54D3980AA43}" destId="{44722DF4-0B1C-40E2-BEE0-56A43FA868B4}" srcOrd="2" destOrd="0" presId="urn:microsoft.com/office/officeart/2005/8/layout/default"/>
    <dgm:cxn modelId="{7DD596E4-EFC9-4593-8AF0-44543888D141}" type="presParOf" srcId="{F5DDD945-0250-4DBC-949B-C54D3980AA43}" destId="{3986D8AA-6B1F-41FC-8FD8-4DEEE6766673}" srcOrd="3" destOrd="0" presId="urn:microsoft.com/office/officeart/2005/8/layout/default"/>
    <dgm:cxn modelId="{762D8242-C51F-4B97-82C7-43531633332F}" type="presParOf" srcId="{F5DDD945-0250-4DBC-949B-C54D3980AA43}" destId="{A82C6F9C-CDFE-4011-943B-5138B1853834}"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4C3D4C7-C8F2-4220-8146-41F42EF38C50}" type="doc">
      <dgm:prSet loTypeId="urn:microsoft.com/office/officeart/2005/8/layout/hList1" loCatId="list" qsTypeId="urn:microsoft.com/office/officeart/2005/8/quickstyle/simple5" qsCatId="simple" csTypeId="urn:microsoft.com/office/officeart/2005/8/colors/colorful2" csCatId="colorful" phldr="1"/>
      <dgm:spPr/>
      <dgm:t>
        <a:bodyPr/>
        <a:lstStyle/>
        <a:p>
          <a:endParaRPr lang="es-MX"/>
        </a:p>
      </dgm:t>
    </dgm:pt>
    <dgm:pt modelId="{3145B870-86B0-44AC-95E5-94A2BA3E474E}">
      <dgm:prSet phldrT="[Texto]"/>
      <dgm:spPr/>
      <dgm:t>
        <a:bodyPr/>
        <a:lstStyle/>
        <a:p>
          <a:r>
            <a:rPr lang="es-MX" dirty="0" smtClean="0"/>
            <a:t>ITEI</a:t>
          </a:r>
          <a:endParaRPr lang="es-MX" dirty="0"/>
        </a:p>
      </dgm:t>
    </dgm:pt>
    <dgm:pt modelId="{94778A6C-E907-4C29-BA1D-EA53D1EB831E}" type="parTrans" cxnId="{F93C6275-D196-4664-BF8A-92470D0819EC}">
      <dgm:prSet/>
      <dgm:spPr/>
      <dgm:t>
        <a:bodyPr/>
        <a:lstStyle/>
        <a:p>
          <a:endParaRPr lang="es-MX"/>
        </a:p>
      </dgm:t>
    </dgm:pt>
    <dgm:pt modelId="{62671AC7-9F37-4EDA-BE04-71D82C387346}" type="sibTrans" cxnId="{F93C6275-D196-4664-BF8A-92470D0819EC}">
      <dgm:prSet/>
      <dgm:spPr/>
      <dgm:t>
        <a:bodyPr/>
        <a:lstStyle/>
        <a:p>
          <a:endParaRPr lang="es-MX"/>
        </a:p>
      </dgm:t>
    </dgm:pt>
    <dgm:pt modelId="{B1BAA170-785B-4900-90F5-69029FB2C98B}">
      <dgm:prSet phldrT="[Texto]"/>
      <dgm:spPr/>
      <dgm:t>
        <a:bodyPr/>
        <a:lstStyle/>
        <a:p>
          <a:r>
            <a:rPr lang="es-MX" dirty="0" smtClean="0"/>
            <a:t>Naturaleza; </a:t>
          </a:r>
        </a:p>
        <a:p>
          <a:r>
            <a:rPr lang="es-MX" dirty="0" smtClean="0"/>
            <a:t>Principios;</a:t>
          </a:r>
        </a:p>
        <a:p>
          <a:r>
            <a:rPr lang="es-MX" dirty="0" smtClean="0"/>
            <a:t>Integración; y </a:t>
          </a:r>
        </a:p>
        <a:p>
          <a:r>
            <a:rPr lang="es-MX" dirty="0" smtClean="0"/>
            <a:t>Atribuciones.</a:t>
          </a:r>
        </a:p>
      </dgm:t>
    </dgm:pt>
    <dgm:pt modelId="{2C057AA7-287D-4015-AE63-98F7CC04E3D4}" type="parTrans" cxnId="{5285D3E3-614A-49E5-A001-2C438F0281FB}">
      <dgm:prSet/>
      <dgm:spPr/>
      <dgm:t>
        <a:bodyPr/>
        <a:lstStyle/>
        <a:p>
          <a:endParaRPr lang="es-MX"/>
        </a:p>
      </dgm:t>
    </dgm:pt>
    <dgm:pt modelId="{79493093-12CE-4654-939B-31AC028C053E}" type="sibTrans" cxnId="{5285D3E3-614A-49E5-A001-2C438F0281FB}">
      <dgm:prSet/>
      <dgm:spPr/>
      <dgm:t>
        <a:bodyPr/>
        <a:lstStyle/>
        <a:p>
          <a:endParaRPr lang="es-MX"/>
        </a:p>
      </dgm:t>
    </dgm:pt>
    <dgm:pt modelId="{625126E3-A6FB-4FCE-8D11-C673B61482A9}">
      <dgm:prSet phldrT="[Texto]"/>
      <dgm:spPr/>
      <dgm:t>
        <a:bodyPr/>
        <a:lstStyle/>
        <a:p>
          <a:r>
            <a:rPr lang="es-MX" dirty="0" smtClean="0"/>
            <a:t>Que el DAI será promovido y garantizado por autoridades estatales y municipales</a:t>
          </a:r>
          <a:endParaRPr lang="es-MX" dirty="0"/>
        </a:p>
      </dgm:t>
    </dgm:pt>
    <dgm:pt modelId="{3481E8A8-1FE5-48D9-854F-DC2734FDE927}" type="parTrans" cxnId="{DE094DBD-AAEF-4B7E-8321-BAA9CC2E3344}">
      <dgm:prSet/>
      <dgm:spPr/>
      <dgm:t>
        <a:bodyPr/>
        <a:lstStyle/>
        <a:p>
          <a:endParaRPr lang="es-MX"/>
        </a:p>
      </dgm:t>
    </dgm:pt>
    <dgm:pt modelId="{0E3E4A7E-6ED8-40F0-8468-0B128A1B5FE1}" type="sibTrans" cxnId="{DE094DBD-AAEF-4B7E-8321-BAA9CC2E3344}">
      <dgm:prSet/>
      <dgm:spPr/>
      <dgm:t>
        <a:bodyPr/>
        <a:lstStyle/>
        <a:p>
          <a:endParaRPr lang="es-MX"/>
        </a:p>
      </dgm:t>
    </dgm:pt>
    <dgm:pt modelId="{0472533D-587A-4A5E-8350-921A37F8FC96}">
      <dgm:prSet phldrT="[Texto]"/>
      <dgm:spPr/>
      <dgm:t>
        <a:bodyPr/>
        <a:lstStyle/>
        <a:p>
          <a:pPr algn="just"/>
          <a:r>
            <a:rPr lang="es-MX" dirty="0" smtClean="0"/>
            <a:t>Para lo cual se observara lo dispuesto en la</a:t>
          </a:r>
        </a:p>
        <a:p>
          <a:pPr algn="just"/>
          <a:r>
            <a:rPr lang="es-MX" dirty="0" smtClean="0"/>
            <a:t>Constitución Federal y Local, Tratados Internacionales suscritos por México y </a:t>
          </a:r>
        </a:p>
        <a:p>
          <a:pPr algn="just"/>
          <a:r>
            <a:rPr lang="es-MX" dirty="0" smtClean="0"/>
            <a:t>las Leyes en la Materia.</a:t>
          </a:r>
        </a:p>
      </dgm:t>
    </dgm:pt>
    <dgm:pt modelId="{D3A779D8-C47A-4CA0-8A07-4A3563425CE8}" type="parTrans" cxnId="{8ADC25EE-C6D6-4DA9-9121-6322DE019F9D}">
      <dgm:prSet/>
      <dgm:spPr/>
      <dgm:t>
        <a:bodyPr/>
        <a:lstStyle/>
        <a:p>
          <a:endParaRPr lang="es-MX"/>
        </a:p>
      </dgm:t>
    </dgm:pt>
    <dgm:pt modelId="{E14087ED-7A42-484E-A337-1DA646816293}" type="sibTrans" cxnId="{8ADC25EE-C6D6-4DA9-9121-6322DE019F9D}">
      <dgm:prSet/>
      <dgm:spPr/>
      <dgm:t>
        <a:bodyPr/>
        <a:lstStyle/>
        <a:p>
          <a:endParaRPr lang="es-MX"/>
        </a:p>
      </dgm:t>
    </dgm:pt>
    <dgm:pt modelId="{D303260D-B529-44A9-8A3D-B71671500DE9}" type="pres">
      <dgm:prSet presAssocID="{E4C3D4C7-C8F2-4220-8146-41F42EF38C50}" presName="Name0" presStyleCnt="0">
        <dgm:presLayoutVars>
          <dgm:dir/>
          <dgm:animLvl val="lvl"/>
          <dgm:resizeHandles val="exact"/>
        </dgm:presLayoutVars>
      </dgm:prSet>
      <dgm:spPr/>
      <dgm:t>
        <a:bodyPr/>
        <a:lstStyle/>
        <a:p>
          <a:endParaRPr lang="es-MX"/>
        </a:p>
      </dgm:t>
    </dgm:pt>
    <dgm:pt modelId="{C306C2DF-F180-48C9-A85A-71349E2C678B}" type="pres">
      <dgm:prSet presAssocID="{3145B870-86B0-44AC-95E5-94A2BA3E474E}" presName="composite" presStyleCnt="0"/>
      <dgm:spPr/>
    </dgm:pt>
    <dgm:pt modelId="{45ADCD0C-2742-4B9D-9BAD-538FE4FCDC07}" type="pres">
      <dgm:prSet presAssocID="{3145B870-86B0-44AC-95E5-94A2BA3E474E}" presName="parTx" presStyleLbl="alignNode1" presStyleIdx="0" presStyleCnt="2" custLinFactNeighborX="-1" custLinFactNeighborY="3884">
        <dgm:presLayoutVars>
          <dgm:chMax val="0"/>
          <dgm:chPref val="0"/>
          <dgm:bulletEnabled val="1"/>
        </dgm:presLayoutVars>
      </dgm:prSet>
      <dgm:spPr/>
      <dgm:t>
        <a:bodyPr/>
        <a:lstStyle/>
        <a:p>
          <a:endParaRPr lang="es-MX"/>
        </a:p>
      </dgm:t>
    </dgm:pt>
    <dgm:pt modelId="{F569DC2C-69BD-4C5C-96F7-F45C97099EDB}" type="pres">
      <dgm:prSet presAssocID="{3145B870-86B0-44AC-95E5-94A2BA3E474E}" presName="desTx" presStyleLbl="alignAccFollowNode1" presStyleIdx="0" presStyleCnt="2">
        <dgm:presLayoutVars>
          <dgm:bulletEnabled val="1"/>
        </dgm:presLayoutVars>
      </dgm:prSet>
      <dgm:spPr/>
      <dgm:t>
        <a:bodyPr/>
        <a:lstStyle/>
        <a:p>
          <a:endParaRPr lang="es-MX"/>
        </a:p>
      </dgm:t>
    </dgm:pt>
    <dgm:pt modelId="{23CB1188-E98D-4CF6-91B5-7689EA6E479B}" type="pres">
      <dgm:prSet presAssocID="{62671AC7-9F37-4EDA-BE04-71D82C387346}" presName="space" presStyleCnt="0"/>
      <dgm:spPr/>
    </dgm:pt>
    <dgm:pt modelId="{78748489-743F-4B11-A6FD-6F97ECAC67E8}" type="pres">
      <dgm:prSet presAssocID="{625126E3-A6FB-4FCE-8D11-C673B61482A9}" presName="composite" presStyleCnt="0"/>
      <dgm:spPr/>
    </dgm:pt>
    <dgm:pt modelId="{1AF9616F-165C-4153-8590-B8CB2FE71341}" type="pres">
      <dgm:prSet presAssocID="{625126E3-A6FB-4FCE-8D11-C673B61482A9}" presName="parTx" presStyleLbl="alignNode1" presStyleIdx="1" presStyleCnt="2">
        <dgm:presLayoutVars>
          <dgm:chMax val="0"/>
          <dgm:chPref val="0"/>
          <dgm:bulletEnabled val="1"/>
        </dgm:presLayoutVars>
      </dgm:prSet>
      <dgm:spPr/>
      <dgm:t>
        <a:bodyPr/>
        <a:lstStyle/>
        <a:p>
          <a:endParaRPr lang="es-MX"/>
        </a:p>
      </dgm:t>
    </dgm:pt>
    <dgm:pt modelId="{3ECB2EA9-8084-4BF4-93BD-68C491FFC948}" type="pres">
      <dgm:prSet presAssocID="{625126E3-A6FB-4FCE-8D11-C673B61482A9}" presName="desTx" presStyleLbl="alignAccFollowNode1" presStyleIdx="1" presStyleCnt="2">
        <dgm:presLayoutVars>
          <dgm:bulletEnabled val="1"/>
        </dgm:presLayoutVars>
      </dgm:prSet>
      <dgm:spPr/>
      <dgm:t>
        <a:bodyPr/>
        <a:lstStyle/>
        <a:p>
          <a:endParaRPr lang="es-MX"/>
        </a:p>
      </dgm:t>
    </dgm:pt>
  </dgm:ptLst>
  <dgm:cxnLst>
    <dgm:cxn modelId="{F5BC8228-1AC6-4F7F-B23D-958E7608D7F9}" type="presOf" srcId="{0472533D-587A-4A5E-8350-921A37F8FC96}" destId="{3ECB2EA9-8084-4BF4-93BD-68C491FFC948}" srcOrd="0" destOrd="0" presId="urn:microsoft.com/office/officeart/2005/8/layout/hList1"/>
    <dgm:cxn modelId="{35DD77DA-FAA2-4C3F-8E0F-EB4ADE5EDFD0}" type="presOf" srcId="{E4C3D4C7-C8F2-4220-8146-41F42EF38C50}" destId="{D303260D-B529-44A9-8A3D-B71671500DE9}" srcOrd="0" destOrd="0" presId="urn:microsoft.com/office/officeart/2005/8/layout/hList1"/>
    <dgm:cxn modelId="{DE094DBD-AAEF-4B7E-8321-BAA9CC2E3344}" srcId="{E4C3D4C7-C8F2-4220-8146-41F42EF38C50}" destId="{625126E3-A6FB-4FCE-8D11-C673B61482A9}" srcOrd="1" destOrd="0" parTransId="{3481E8A8-1FE5-48D9-854F-DC2734FDE927}" sibTransId="{0E3E4A7E-6ED8-40F0-8468-0B128A1B5FE1}"/>
    <dgm:cxn modelId="{DA9AEA64-C3AC-4C62-B424-EC2C33B8D650}" type="presOf" srcId="{3145B870-86B0-44AC-95E5-94A2BA3E474E}" destId="{45ADCD0C-2742-4B9D-9BAD-538FE4FCDC07}" srcOrd="0" destOrd="0" presId="urn:microsoft.com/office/officeart/2005/8/layout/hList1"/>
    <dgm:cxn modelId="{42427045-6431-40A9-9154-A084F9411433}" type="presOf" srcId="{625126E3-A6FB-4FCE-8D11-C673B61482A9}" destId="{1AF9616F-165C-4153-8590-B8CB2FE71341}" srcOrd="0" destOrd="0" presId="urn:microsoft.com/office/officeart/2005/8/layout/hList1"/>
    <dgm:cxn modelId="{F93C6275-D196-4664-BF8A-92470D0819EC}" srcId="{E4C3D4C7-C8F2-4220-8146-41F42EF38C50}" destId="{3145B870-86B0-44AC-95E5-94A2BA3E474E}" srcOrd="0" destOrd="0" parTransId="{94778A6C-E907-4C29-BA1D-EA53D1EB831E}" sibTransId="{62671AC7-9F37-4EDA-BE04-71D82C387346}"/>
    <dgm:cxn modelId="{ACC82330-7F3C-4C8C-8133-70DC669953CB}" type="presOf" srcId="{B1BAA170-785B-4900-90F5-69029FB2C98B}" destId="{F569DC2C-69BD-4C5C-96F7-F45C97099EDB}" srcOrd="0" destOrd="0" presId="urn:microsoft.com/office/officeart/2005/8/layout/hList1"/>
    <dgm:cxn modelId="{5285D3E3-614A-49E5-A001-2C438F0281FB}" srcId="{3145B870-86B0-44AC-95E5-94A2BA3E474E}" destId="{B1BAA170-785B-4900-90F5-69029FB2C98B}" srcOrd="0" destOrd="0" parTransId="{2C057AA7-287D-4015-AE63-98F7CC04E3D4}" sibTransId="{79493093-12CE-4654-939B-31AC028C053E}"/>
    <dgm:cxn modelId="{8ADC25EE-C6D6-4DA9-9121-6322DE019F9D}" srcId="{625126E3-A6FB-4FCE-8D11-C673B61482A9}" destId="{0472533D-587A-4A5E-8350-921A37F8FC96}" srcOrd="0" destOrd="0" parTransId="{D3A779D8-C47A-4CA0-8A07-4A3563425CE8}" sibTransId="{E14087ED-7A42-484E-A337-1DA646816293}"/>
    <dgm:cxn modelId="{53BFBD8F-2352-4CB6-892E-4E79E555D7CB}" type="presParOf" srcId="{D303260D-B529-44A9-8A3D-B71671500DE9}" destId="{C306C2DF-F180-48C9-A85A-71349E2C678B}" srcOrd="0" destOrd="0" presId="urn:microsoft.com/office/officeart/2005/8/layout/hList1"/>
    <dgm:cxn modelId="{8ACD40EB-84A0-42F2-8E05-36AAD0EA66C1}" type="presParOf" srcId="{C306C2DF-F180-48C9-A85A-71349E2C678B}" destId="{45ADCD0C-2742-4B9D-9BAD-538FE4FCDC07}" srcOrd="0" destOrd="0" presId="urn:microsoft.com/office/officeart/2005/8/layout/hList1"/>
    <dgm:cxn modelId="{FF00741F-234E-4E25-8098-18BBA4F92689}" type="presParOf" srcId="{C306C2DF-F180-48C9-A85A-71349E2C678B}" destId="{F569DC2C-69BD-4C5C-96F7-F45C97099EDB}" srcOrd="1" destOrd="0" presId="urn:microsoft.com/office/officeart/2005/8/layout/hList1"/>
    <dgm:cxn modelId="{6E171CFE-8071-4EE0-B8C8-2FD803E73642}" type="presParOf" srcId="{D303260D-B529-44A9-8A3D-B71671500DE9}" destId="{23CB1188-E98D-4CF6-91B5-7689EA6E479B}" srcOrd="1" destOrd="0" presId="urn:microsoft.com/office/officeart/2005/8/layout/hList1"/>
    <dgm:cxn modelId="{A954E640-BF39-4BEE-B281-6AC40BA043D3}" type="presParOf" srcId="{D303260D-B529-44A9-8A3D-B71671500DE9}" destId="{78748489-743F-4B11-A6FD-6F97ECAC67E8}" srcOrd="2" destOrd="0" presId="urn:microsoft.com/office/officeart/2005/8/layout/hList1"/>
    <dgm:cxn modelId="{8954C57E-484C-4ED0-A876-FC607C546114}" type="presParOf" srcId="{78748489-743F-4B11-A6FD-6F97ECAC67E8}" destId="{1AF9616F-165C-4153-8590-B8CB2FE71341}" srcOrd="0" destOrd="0" presId="urn:microsoft.com/office/officeart/2005/8/layout/hList1"/>
    <dgm:cxn modelId="{F230B743-CE5E-4709-8F64-362DC6410DC0}" type="presParOf" srcId="{78748489-743F-4B11-A6FD-6F97ECAC67E8}" destId="{3ECB2EA9-8084-4BF4-93BD-68C491FFC94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9617F-92FF-4656-9858-1596CE4548B2}">
      <dsp:nvSpPr>
        <dsp:cNvPr id="0" name=""/>
        <dsp:cNvSpPr/>
      </dsp:nvSpPr>
      <dsp:spPr>
        <a:xfrm>
          <a:off x="111" y="0"/>
          <a:ext cx="1486792" cy="52578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kern="1200" dirty="0" smtClean="0"/>
            <a:t>Constitución Política del Estado Libre y Soberano de Jalisco</a:t>
          </a:r>
          <a:endParaRPr lang="es-MX" sz="1600" kern="1200" dirty="0"/>
        </a:p>
      </dsp:txBody>
      <dsp:txXfrm>
        <a:off x="111" y="2103120"/>
        <a:ext cx="1486792" cy="2103120"/>
      </dsp:txXfrm>
    </dsp:sp>
    <dsp:sp modelId="{15F6CA87-065F-4381-8BC5-293C743C9D7F}">
      <dsp:nvSpPr>
        <dsp:cNvPr id="0" name=""/>
        <dsp:cNvSpPr/>
      </dsp:nvSpPr>
      <dsp:spPr>
        <a:xfrm>
          <a:off x="44715" y="315468"/>
          <a:ext cx="1397585" cy="1750847"/>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ACA7F4-878C-490E-8160-E8016C60CEEC}">
      <dsp:nvSpPr>
        <dsp:cNvPr id="0" name=""/>
        <dsp:cNvSpPr/>
      </dsp:nvSpPr>
      <dsp:spPr>
        <a:xfrm>
          <a:off x="1531508" y="0"/>
          <a:ext cx="1486792" cy="52578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kern="1200" dirty="0" smtClean="0"/>
            <a:t>Ley de Transparencia y Acceso a la Información Pública del Estado de Jalisco y sus Municipios</a:t>
          </a:r>
          <a:endParaRPr lang="es-MX" sz="1600" kern="1200" dirty="0"/>
        </a:p>
      </dsp:txBody>
      <dsp:txXfrm>
        <a:off x="1531508" y="2103120"/>
        <a:ext cx="1486792" cy="2103120"/>
      </dsp:txXfrm>
    </dsp:sp>
    <dsp:sp modelId="{FD642327-25A5-477D-80BA-CCF31B869D21}">
      <dsp:nvSpPr>
        <dsp:cNvPr id="0" name=""/>
        <dsp:cNvSpPr/>
      </dsp:nvSpPr>
      <dsp:spPr>
        <a:xfrm>
          <a:off x="1576112" y="315468"/>
          <a:ext cx="1397585" cy="1750847"/>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1C671E-4359-40B7-A83C-B068F1D7243B}">
      <dsp:nvSpPr>
        <dsp:cNvPr id="0" name=""/>
        <dsp:cNvSpPr/>
      </dsp:nvSpPr>
      <dsp:spPr>
        <a:xfrm>
          <a:off x="3062905" y="0"/>
          <a:ext cx="1486792" cy="52578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kern="1200" dirty="0" smtClean="0"/>
            <a:t>Reglamento de la Ley</a:t>
          </a:r>
          <a:endParaRPr lang="es-MX" sz="1600" kern="1200" dirty="0"/>
        </a:p>
      </dsp:txBody>
      <dsp:txXfrm>
        <a:off x="3062905" y="2103120"/>
        <a:ext cx="1486792" cy="2103120"/>
      </dsp:txXfrm>
    </dsp:sp>
    <dsp:sp modelId="{2BC6E6D0-7D57-45E3-B297-280F9E0A7FE6}">
      <dsp:nvSpPr>
        <dsp:cNvPr id="0" name=""/>
        <dsp:cNvSpPr/>
      </dsp:nvSpPr>
      <dsp:spPr>
        <a:xfrm>
          <a:off x="3107508" y="315468"/>
          <a:ext cx="1397585" cy="1750847"/>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F7A397-53F0-404C-B68B-996D92A59928}">
      <dsp:nvSpPr>
        <dsp:cNvPr id="0" name=""/>
        <dsp:cNvSpPr/>
      </dsp:nvSpPr>
      <dsp:spPr>
        <a:xfrm>
          <a:off x="7657207" y="0"/>
          <a:ext cx="1486792" cy="525780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kern="1200" dirty="0" smtClean="0"/>
            <a:t>Reglamento Interno del Sujeto Obligado</a:t>
          </a:r>
          <a:endParaRPr lang="es-MX" sz="1600" kern="1200" dirty="0"/>
        </a:p>
      </dsp:txBody>
      <dsp:txXfrm>
        <a:off x="7657207" y="2103120"/>
        <a:ext cx="1486792" cy="2103120"/>
      </dsp:txXfrm>
    </dsp:sp>
    <dsp:sp modelId="{D065D574-FD30-4B0F-978A-2929D32A6530}">
      <dsp:nvSpPr>
        <dsp:cNvPr id="0" name=""/>
        <dsp:cNvSpPr/>
      </dsp:nvSpPr>
      <dsp:spPr>
        <a:xfrm>
          <a:off x="7746408" y="388635"/>
          <a:ext cx="1397585" cy="1750847"/>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F468AC-4CE5-4FCF-B414-8F2B5DEC1BF6}">
      <dsp:nvSpPr>
        <dsp:cNvPr id="0" name=""/>
        <dsp:cNvSpPr/>
      </dsp:nvSpPr>
      <dsp:spPr>
        <a:xfrm>
          <a:off x="4572000" y="0"/>
          <a:ext cx="1486792" cy="525780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kern="1200" dirty="0" smtClean="0"/>
            <a:t>Lineamientos Estatales</a:t>
          </a:r>
          <a:endParaRPr lang="es-MX" sz="1600" kern="1200" dirty="0"/>
        </a:p>
      </dsp:txBody>
      <dsp:txXfrm>
        <a:off x="4572000" y="2103120"/>
        <a:ext cx="1486792" cy="2103120"/>
      </dsp:txXfrm>
    </dsp:sp>
    <dsp:sp modelId="{5BD5DC18-2840-42AF-A19E-1659AD913322}">
      <dsp:nvSpPr>
        <dsp:cNvPr id="0" name=""/>
        <dsp:cNvSpPr/>
      </dsp:nvSpPr>
      <dsp:spPr>
        <a:xfrm>
          <a:off x="4571995" y="172616"/>
          <a:ext cx="1397585" cy="1750847"/>
        </a:xfrm>
        <a:prstGeom prst="ellipse">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82658E-FB43-4E37-A6F6-DE58DA4A447B}">
      <dsp:nvSpPr>
        <dsp:cNvPr id="0" name=""/>
        <dsp:cNvSpPr/>
      </dsp:nvSpPr>
      <dsp:spPr>
        <a:xfrm>
          <a:off x="6084172" y="0"/>
          <a:ext cx="1486792" cy="52578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kern="1200" dirty="0" smtClean="0"/>
            <a:t>Consultas Jurídicas</a:t>
          </a:r>
          <a:endParaRPr lang="es-MX" sz="1600" kern="1200" dirty="0"/>
        </a:p>
      </dsp:txBody>
      <dsp:txXfrm>
        <a:off x="6084172" y="2103120"/>
        <a:ext cx="1486792" cy="2103120"/>
      </dsp:txXfrm>
    </dsp:sp>
    <dsp:sp modelId="{C1ED51CF-0E00-4D39-9EE4-F4CE0557F86B}">
      <dsp:nvSpPr>
        <dsp:cNvPr id="0" name=""/>
        <dsp:cNvSpPr/>
      </dsp:nvSpPr>
      <dsp:spPr>
        <a:xfrm>
          <a:off x="6156179" y="388635"/>
          <a:ext cx="1397585" cy="1750847"/>
        </a:xfrm>
        <a:prstGeom prst="ellipse">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D70302-179D-4E16-93EB-AEC866D0A4B9}">
      <dsp:nvSpPr>
        <dsp:cNvPr id="0" name=""/>
        <dsp:cNvSpPr/>
      </dsp:nvSpPr>
      <dsp:spPr>
        <a:xfrm>
          <a:off x="365759" y="4206240"/>
          <a:ext cx="8412480" cy="788670"/>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9E3D5-96E7-4FF0-8E52-FC84CACE6816}">
      <dsp:nvSpPr>
        <dsp:cNvPr id="0" name=""/>
        <dsp:cNvSpPr/>
      </dsp:nvSpPr>
      <dsp:spPr>
        <a:xfrm>
          <a:off x="0" y="4699070"/>
          <a:ext cx="8676456" cy="770921"/>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MX" sz="1500" b="1" kern="1200" dirty="0" smtClean="0">
              <a:latin typeface="Candara" pitchFamily="34" charset="0"/>
            </a:rPr>
            <a:t>El 20 de diciembre de 2015 </a:t>
          </a:r>
          <a:r>
            <a:rPr lang="es-MX" altLang="es-MX" sz="1500" kern="1200" dirty="0" smtClean="0"/>
            <a:t>entra en vigor de reforma a la Ley  con la cual se modificaron 100 artículos y 16 fueron adicionados.</a:t>
          </a:r>
          <a:endParaRPr lang="es-MX" sz="1500" b="1" kern="1200" dirty="0">
            <a:latin typeface="Candara" pitchFamily="34" charset="0"/>
          </a:endParaRPr>
        </a:p>
      </dsp:txBody>
      <dsp:txXfrm>
        <a:off x="0" y="4699070"/>
        <a:ext cx="8676456" cy="770921"/>
      </dsp:txXfrm>
    </dsp:sp>
    <dsp:sp modelId="{E2F33D3B-E7E4-4D52-AD43-2C6B6AC2E9D0}">
      <dsp:nvSpPr>
        <dsp:cNvPr id="0" name=""/>
        <dsp:cNvSpPr/>
      </dsp:nvSpPr>
      <dsp:spPr>
        <a:xfrm rot="10800000">
          <a:off x="0" y="3524956"/>
          <a:ext cx="8676456" cy="1185677"/>
        </a:xfrm>
        <a:prstGeom prst="upArrowCallout">
          <a:avLst/>
        </a:prstGeom>
        <a:solidFill>
          <a:schemeClr val="accent2">
            <a:hueOff val="1170380"/>
            <a:satOff val="-1460"/>
            <a:lumOff val="34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MX" sz="1500" b="1" kern="1200" dirty="0" smtClean="0">
              <a:latin typeface="Candara" pitchFamily="34" charset="0"/>
            </a:rPr>
            <a:t>LEY DE TRANSPARENCIA Y ACCESO A LA INFORMACIÓN PÚBLICA DEL ESTADO DE JALISCO Y SUS MUNICIPIOS   </a:t>
          </a:r>
          <a:endParaRPr lang="es-MX" sz="1500" b="1" kern="1200" dirty="0">
            <a:latin typeface="Candara" pitchFamily="34" charset="0"/>
          </a:endParaRPr>
        </a:p>
      </dsp:txBody>
      <dsp:txXfrm rot="-10800000">
        <a:off x="0" y="3524956"/>
        <a:ext cx="8676456" cy="416172"/>
      </dsp:txXfrm>
    </dsp:sp>
    <dsp:sp modelId="{C38C5356-E5FF-467A-8500-2259C64E904D}">
      <dsp:nvSpPr>
        <dsp:cNvPr id="0" name=""/>
        <dsp:cNvSpPr/>
      </dsp:nvSpPr>
      <dsp:spPr>
        <a:xfrm>
          <a:off x="4236" y="3941129"/>
          <a:ext cx="2889327" cy="354517"/>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s-MX" sz="1500" kern="1200" dirty="0" smtClean="0">
              <a:latin typeface="Candara" pitchFamily="34" charset="0"/>
            </a:rPr>
            <a:t>APROBACIÓN:</a:t>
          </a:r>
        </a:p>
        <a:p>
          <a:pPr lvl="0" algn="ctr" defTabSz="666750">
            <a:lnSpc>
              <a:spcPct val="90000"/>
            </a:lnSpc>
            <a:spcBef>
              <a:spcPct val="0"/>
            </a:spcBef>
            <a:spcAft>
              <a:spcPct val="35000"/>
            </a:spcAft>
          </a:pPr>
          <a:r>
            <a:rPr lang="es-MX" sz="1500" kern="1200" dirty="0" smtClean="0">
              <a:latin typeface="Candara" pitchFamily="34" charset="0"/>
            </a:rPr>
            <a:t>19 DE JULIO 2013</a:t>
          </a:r>
          <a:endParaRPr lang="es-MX" sz="1500" kern="1200" dirty="0">
            <a:latin typeface="Candara" pitchFamily="34" charset="0"/>
          </a:endParaRPr>
        </a:p>
      </dsp:txBody>
      <dsp:txXfrm>
        <a:off x="4236" y="3941129"/>
        <a:ext cx="2889327" cy="354517"/>
      </dsp:txXfrm>
    </dsp:sp>
    <dsp:sp modelId="{B32AFC02-F0E0-489A-8924-AB97D81C252C}">
      <dsp:nvSpPr>
        <dsp:cNvPr id="0" name=""/>
        <dsp:cNvSpPr/>
      </dsp:nvSpPr>
      <dsp:spPr>
        <a:xfrm>
          <a:off x="2893564" y="3941129"/>
          <a:ext cx="2889327" cy="354517"/>
        </a:xfrm>
        <a:prstGeom prst="rect">
          <a:avLst/>
        </a:prstGeom>
        <a:solidFill>
          <a:schemeClr val="accent2">
            <a:tint val="40000"/>
            <a:alpha val="90000"/>
            <a:hueOff val="456893"/>
            <a:satOff val="-398"/>
            <a:lumOff val="-1"/>
            <a:alphaOff val="0"/>
          </a:schemeClr>
        </a:solidFill>
        <a:ln w="25400" cap="flat" cmpd="sng" algn="ctr">
          <a:solidFill>
            <a:schemeClr val="accent2">
              <a:tint val="40000"/>
              <a:alpha val="90000"/>
              <a:hueOff val="456893"/>
              <a:satOff val="-398"/>
              <a:lumOff val="-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s-MX" sz="1500" kern="1200" dirty="0" smtClean="0">
              <a:latin typeface="Candara" pitchFamily="34" charset="0"/>
            </a:rPr>
            <a:t>PUBLICACIÓN: </a:t>
          </a:r>
        </a:p>
        <a:p>
          <a:pPr lvl="0" algn="ctr" defTabSz="666750">
            <a:lnSpc>
              <a:spcPct val="90000"/>
            </a:lnSpc>
            <a:spcBef>
              <a:spcPct val="0"/>
            </a:spcBef>
            <a:spcAft>
              <a:spcPct val="35000"/>
            </a:spcAft>
          </a:pPr>
          <a:r>
            <a:rPr lang="es-MX" sz="1500" kern="1200" dirty="0" smtClean="0">
              <a:latin typeface="Candara" pitchFamily="34" charset="0"/>
            </a:rPr>
            <a:t>08 DE AGOSTO 2013</a:t>
          </a:r>
        </a:p>
      </dsp:txBody>
      <dsp:txXfrm>
        <a:off x="2893564" y="3941129"/>
        <a:ext cx="2889327" cy="354517"/>
      </dsp:txXfrm>
    </dsp:sp>
    <dsp:sp modelId="{B602267B-71D9-4709-B18F-6F354A79D60C}">
      <dsp:nvSpPr>
        <dsp:cNvPr id="0" name=""/>
        <dsp:cNvSpPr/>
      </dsp:nvSpPr>
      <dsp:spPr>
        <a:xfrm>
          <a:off x="5782891" y="3941129"/>
          <a:ext cx="2889327" cy="354517"/>
        </a:xfrm>
        <a:prstGeom prst="rect">
          <a:avLst/>
        </a:prstGeom>
        <a:solidFill>
          <a:schemeClr val="accent2">
            <a:tint val="40000"/>
            <a:alpha val="90000"/>
            <a:hueOff val="913786"/>
            <a:satOff val="-796"/>
            <a:lumOff val="-1"/>
            <a:alphaOff val="0"/>
          </a:schemeClr>
        </a:solidFill>
        <a:ln w="25400" cap="flat" cmpd="sng" algn="ctr">
          <a:solidFill>
            <a:schemeClr val="accent2">
              <a:tint val="40000"/>
              <a:alpha val="90000"/>
              <a:hueOff val="913786"/>
              <a:satOff val="-796"/>
              <a:lumOff val="-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s-MX" sz="1500" kern="1200" dirty="0" smtClean="0">
              <a:latin typeface="Candara" pitchFamily="34" charset="0"/>
            </a:rPr>
            <a:t>VIGENCIA: </a:t>
          </a:r>
        </a:p>
        <a:p>
          <a:pPr lvl="0" algn="ctr" defTabSz="666750">
            <a:lnSpc>
              <a:spcPct val="90000"/>
            </a:lnSpc>
            <a:spcBef>
              <a:spcPct val="0"/>
            </a:spcBef>
            <a:spcAft>
              <a:spcPct val="35000"/>
            </a:spcAft>
          </a:pPr>
          <a:r>
            <a:rPr lang="es-MX" sz="1500" kern="1200" dirty="0" smtClean="0">
              <a:latin typeface="Candara" pitchFamily="34" charset="0"/>
            </a:rPr>
            <a:t>09 DE AGOSTO 2013</a:t>
          </a:r>
        </a:p>
      </dsp:txBody>
      <dsp:txXfrm>
        <a:off x="5782891" y="3941129"/>
        <a:ext cx="2889327" cy="354517"/>
      </dsp:txXfrm>
    </dsp:sp>
    <dsp:sp modelId="{EADDF54B-FC73-4281-BA9D-9878EE64ED7E}">
      <dsp:nvSpPr>
        <dsp:cNvPr id="0" name=""/>
        <dsp:cNvSpPr/>
      </dsp:nvSpPr>
      <dsp:spPr>
        <a:xfrm rot="10800000">
          <a:off x="0" y="2350843"/>
          <a:ext cx="8676456" cy="1185677"/>
        </a:xfrm>
        <a:prstGeom prst="upArrowCallout">
          <a:avLst/>
        </a:prstGeom>
        <a:solidFill>
          <a:schemeClr val="accent2">
            <a:hueOff val="2340759"/>
            <a:satOff val="-2919"/>
            <a:lumOff val="6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MX" sz="1500" b="1" kern="1200" dirty="0" smtClean="0">
              <a:latin typeface="Candara" pitchFamily="34" charset="0"/>
            </a:rPr>
            <a:t>LEY DE INFORMACIÓN PÚBLICA DEL ESTADO DE JALISCO Y SUS MUNICIPIOS  </a:t>
          </a:r>
          <a:endParaRPr lang="es-MX" sz="1500" b="1" kern="1200" dirty="0">
            <a:latin typeface="Candara" pitchFamily="34" charset="0"/>
          </a:endParaRPr>
        </a:p>
      </dsp:txBody>
      <dsp:txXfrm rot="-10800000">
        <a:off x="0" y="2350843"/>
        <a:ext cx="8676456" cy="416172"/>
      </dsp:txXfrm>
    </dsp:sp>
    <dsp:sp modelId="{016AE3E7-8DAB-4060-A723-BFE4A8AD34DB}">
      <dsp:nvSpPr>
        <dsp:cNvPr id="0" name=""/>
        <dsp:cNvSpPr/>
      </dsp:nvSpPr>
      <dsp:spPr>
        <a:xfrm>
          <a:off x="4236" y="2767015"/>
          <a:ext cx="2889327" cy="354517"/>
        </a:xfrm>
        <a:prstGeom prst="rect">
          <a:avLst/>
        </a:prstGeom>
        <a:solidFill>
          <a:schemeClr val="accent2">
            <a:tint val="40000"/>
            <a:alpha val="90000"/>
            <a:hueOff val="1370678"/>
            <a:satOff val="-1194"/>
            <a:lumOff val="-2"/>
            <a:alphaOff val="0"/>
          </a:schemeClr>
        </a:solidFill>
        <a:ln w="25400" cap="flat" cmpd="sng" algn="ctr">
          <a:solidFill>
            <a:schemeClr val="accent2">
              <a:tint val="40000"/>
              <a:alpha val="90000"/>
              <a:hueOff val="1370678"/>
              <a:satOff val="-1194"/>
              <a:lumOff val="-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s-MX" sz="1500" kern="1200" dirty="0" smtClean="0">
              <a:latin typeface="Candara" pitchFamily="34" charset="0"/>
            </a:rPr>
            <a:t>APROBACIÓN: </a:t>
          </a:r>
        </a:p>
        <a:p>
          <a:pPr lvl="0" algn="ctr" defTabSz="666750">
            <a:lnSpc>
              <a:spcPct val="90000"/>
            </a:lnSpc>
            <a:spcBef>
              <a:spcPct val="0"/>
            </a:spcBef>
            <a:spcAft>
              <a:spcPct val="35000"/>
            </a:spcAft>
          </a:pPr>
          <a:r>
            <a:rPr lang="es-MX" sz="1500" kern="1200" dirty="0" smtClean="0">
              <a:latin typeface="Candara" pitchFamily="34" charset="0"/>
            </a:rPr>
            <a:t>08 DE DICIEMBRE 2011 </a:t>
          </a:r>
          <a:endParaRPr lang="es-MX" sz="1500" kern="1200" dirty="0">
            <a:latin typeface="Candara" pitchFamily="34" charset="0"/>
          </a:endParaRPr>
        </a:p>
      </dsp:txBody>
      <dsp:txXfrm>
        <a:off x="4236" y="2767015"/>
        <a:ext cx="2889327" cy="354517"/>
      </dsp:txXfrm>
    </dsp:sp>
    <dsp:sp modelId="{B0662B9A-054B-4F9F-95A0-D7CFFB9F711C}">
      <dsp:nvSpPr>
        <dsp:cNvPr id="0" name=""/>
        <dsp:cNvSpPr/>
      </dsp:nvSpPr>
      <dsp:spPr>
        <a:xfrm>
          <a:off x="2893564" y="2767015"/>
          <a:ext cx="2889327" cy="354517"/>
        </a:xfrm>
        <a:prstGeom prst="rect">
          <a:avLst/>
        </a:prstGeom>
        <a:solidFill>
          <a:schemeClr val="accent2">
            <a:tint val="40000"/>
            <a:alpha val="90000"/>
            <a:hueOff val="1827571"/>
            <a:satOff val="-1592"/>
            <a:lumOff val="-2"/>
            <a:alphaOff val="0"/>
          </a:schemeClr>
        </a:solidFill>
        <a:ln w="25400" cap="flat" cmpd="sng" algn="ctr">
          <a:solidFill>
            <a:schemeClr val="accent2">
              <a:tint val="40000"/>
              <a:alpha val="90000"/>
              <a:hueOff val="1827571"/>
              <a:satOff val="-1592"/>
              <a:lumOff val="-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s-MX" sz="1500" kern="1200" dirty="0" smtClean="0">
              <a:latin typeface="Candara" pitchFamily="34" charset="0"/>
            </a:rPr>
            <a:t>PUBLICACIÓN:</a:t>
          </a:r>
        </a:p>
        <a:p>
          <a:pPr lvl="0" algn="ctr" defTabSz="666750">
            <a:lnSpc>
              <a:spcPct val="90000"/>
            </a:lnSpc>
            <a:spcBef>
              <a:spcPct val="0"/>
            </a:spcBef>
            <a:spcAft>
              <a:spcPct val="35000"/>
            </a:spcAft>
          </a:pPr>
          <a:r>
            <a:rPr lang="es-MX" sz="1500" kern="1200" dirty="0" smtClean="0">
              <a:latin typeface="Candara" pitchFamily="34" charset="0"/>
            </a:rPr>
            <a:t> 22 DE DICIEMBRE 2011</a:t>
          </a:r>
        </a:p>
      </dsp:txBody>
      <dsp:txXfrm>
        <a:off x="2893564" y="2767015"/>
        <a:ext cx="2889327" cy="354517"/>
      </dsp:txXfrm>
    </dsp:sp>
    <dsp:sp modelId="{385AA59E-8D14-4964-A619-753A34905655}">
      <dsp:nvSpPr>
        <dsp:cNvPr id="0" name=""/>
        <dsp:cNvSpPr/>
      </dsp:nvSpPr>
      <dsp:spPr>
        <a:xfrm>
          <a:off x="5782891" y="2767015"/>
          <a:ext cx="2889327" cy="354517"/>
        </a:xfrm>
        <a:prstGeom prst="rect">
          <a:avLst/>
        </a:prstGeom>
        <a:solidFill>
          <a:schemeClr val="accent2">
            <a:tint val="40000"/>
            <a:alpha val="90000"/>
            <a:hueOff val="2284464"/>
            <a:satOff val="-1990"/>
            <a:lumOff val="-3"/>
            <a:alphaOff val="0"/>
          </a:schemeClr>
        </a:solidFill>
        <a:ln w="25400" cap="flat" cmpd="sng" algn="ctr">
          <a:solidFill>
            <a:schemeClr val="accent2">
              <a:tint val="40000"/>
              <a:alpha val="90000"/>
              <a:hueOff val="2284464"/>
              <a:satOff val="-1990"/>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s-MX" sz="1500" kern="1200" dirty="0" smtClean="0">
              <a:latin typeface="Candara" pitchFamily="34" charset="0"/>
            </a:rPr>
            <a:t>VIGENCIA: </a:t>
          </a:r>
        </a:p>
        <a:p>
          <a:pPr lvl="0" algn="ctr" defTabSz="666750">
            <a:lnSpc>
              <a:spcPct val="90000"/>
            </a:lnSpc>
            <a:spcBef>
              <a:spcPct val="0"/>
            </a:spcBef>
            <a:spcAft>
              <a:spcPct val="35000"/>
            </a:spcAft>
          </a:pPr>
          <a:r>
            <a:rPr lang="es-MX" sz="1500" kern="1200" dirty="0" smtClean="0">
              <a:latin typeface="Candara" pitchFamily="34" charset="0"/>
            </a:rPr>
            <a:t>01 DE ABRIL  2012 </a:t>
          </a:r>
        </a:p>
      </dsp:txBody>
      <dsp:txXfrm>
        <a:off x="5782891" y="2767015"/>
        <a:ext cx="2889327" cy="354517"/>
      </dsp:txXfrm>
    </dsp:sp>
    <dsp:sp modelId="{A05026F8-2875-42AB-99FF-BC0446376302}">
      <dsp:nvSpPr>
        <dsp:cNvPr id="0" name=""/>
        <dsp:cNvSpPr/>
      </dsp:nvSpPr>
      <dsp:spPr>
        <a:xfrm rot="10800000">
          <a:off x="0" y="1176729"/>
          <a:ext cx="8676456" cy="1185677"/>
        </a:xfrm>
        <a:prstGeom prst="upArrowCallout">
          <a:avLst/>
        </a:prstGeom>
        <a:solidFill>
          <a:schemeClr val="accent2">
            <a:hueOff val="3511139"/>
            <a:satOff val="-4379"/>
            <a:lumOff val="103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MX" sz="1500" b="1" kern="1200" dirty="0" smtClean="0">
              <a:latin typeface="Candara" pitchFamily="34" charset="0"/>
            </a:rPr>
            <a:t>LEY DE TRANSPARENCIA E INFORMACIÓN PÚBLICA DEL ESTADO DE JALISCO   </a:t>
          </a:r>
          <a:endParaRPr lang="es-MX" sz="1500" b="1" kern="1200" dirty="0">
            <a:latin typeface="Candara" pitchFamily="34" charset="0"/>
          </a:endParaRPr>
        </a:p>
      </dsp:txBody>
      <dsp:txXfrm rot="-10800000">
        <a:off x="0" y="1176729"/>
        <a:ext cx="8676456" cy="416172"/>
      </dsp:txXfrm>
    </dsp:sp>
    <dsp:sp modelId="{47BFEC49-EBC5-4B63-AE98-A0631638BE4D}">
      <dsp:nvSpPr>
        <dsp:cNvPr id="0" name=""/>
        <dsp:cNvSpPr/>
      </dsp:nvSpPr>
      <dsp:spPr>
        <a:xfrm>
          <a:off x="4236" y="1592902"/>
          <a:ext cx="2889327" cy="354517"/>
        </a:xfrm>
        <a:prstGeom prst="rect">
          <a:avLst/>
        </a:prstGeom>
        <a:solidFill>
          <a:schemeClr val="accent2">
            <a:tint val="40000"/>
            <a:alpha val="90000"/>
            <a:hueOff val="2741357"/>
            <a:satOff val="-2388"/>
            <a:lumOff val="-3"/>
            <a:alphaOff val="0"/>
          </a:schemeClr>
        </a:solidFill>
        <a:ln w="25400" cap="flat" cmpd="sng" algn="ctr">
          <a:solidFill>
            <a:schemeClr val="accent2">
              <a:tint val="40000"/>
              <a:alpha val="90000"/>
              <a:hueOff val="2741357"/>
              <a:satOff val="-2388"/>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s-MX" sz="1500" kern="1200" dirty="0" smtClean="0">
              <a:latin typeface="Candara" pitchFamily="34" charset="0"/>
            </a:rPr>
            <a:t>APROBACIÓN: </a:t>
          </a:r>
        </a:p>
        <a:p>
          <a:pPr lvl="0" algn="ctr" defTabSz="666750">
            <a:lnSpc>
              <a:spcPct val="90000"/>
            </a:lnSpc>
            <a:spcBef>
              <a:spcPct val="0"/>
            </a:spcBef>
            <a:spcAft>
              <a:spcPct val="35000"/>
            </a:spcAft>
          </a:pPr>
          <a:r>
            <a:rPr lang="es-MX" sz="1500" kern="1200" dirty="0" smtClean="0">
              <a:latin typeface="Candara" pitchFamily="34" charset="0"/>
            </a:rPr>
            <a:t>16 DE DICIEMBRE DE 2004 </a:t>
          </a:r>
          <a:endParaRPr lang="es-MX" sz="1500" kern="1200" dirty="0">
            <a:latin typeface="Candara" pitchFamily="34" charset="0"/>
          </a:endParaRPr>
        </a:p>
      </dsp:txBody>
      <dsp:txXfrm>
        <a:off x="4236" y="1592902"/>
        <a:ext cx="2889327" cy="354517"/>
      </dsp:txXfrm>
    </dsp:sp>
    <dsp:sp modelId="{74DF6E19-A520-401F-B379-F2872C9112E5}">
      <dsp:nvSpPr>
        <dsp:cNvPr id="0" name=""/>
        <dsp:cNvSpPr/>
      </dsp:nvSpPr>
      <dsp:spPr>
        <a:xfrm>
          <a:off x="2893564" y="1592902"/>
          <a:ext cx="2889327" cy="354517"/>
        </a:xfrm>
        <a:prstGeom prst="rect">
          <a:avLst/>
        </a:prstGeom>
        <a:solidFill>
          <a:schemeClr val="accent2">
            <a:tint val="40000"/>
            <a:alpha val="90000"/>
            <a:hueOff val="3198249"/>
            <a:satOff val="-2786"/>
            <a:lumOff val="-4"/>
            <a:alphaOff val="0"/>
          </a:schemeClr>
        </a:solidFill>
        <a:ln w="25400" cap="flat" cmpd="sng" algn="ctr">
          <a:solidFill>
            <a:schemeClr val="accent2">
              <a:tint val="40000"/>
              <a:alpha val="90000"/>
              <a:hueOff val="3198249"/>
              <a:satOff val="-2786"/>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s-MX" sz="1500" kern="1200" dirty="0" smtClean="0">
              <a:latin typeface="Candara" pitchFamily="34" charset="0"/>
            </a:rPr>
            <a:t>PUBLICACIÓN: </a:t>
          </a:r>
        </a:p>
        <a:p>
          <a:pPr lvl="0" algn="ctr" defTabSz="666750">
            <a:lnSpc>
              <a:spcPct val="90000"/>
            </a:lnSpc>
            <a:spcBef>
              <a:spcPct val="0"/>
            </a:spcBef>
            <a:spcAft>
              <a:spcPct val="35000"/>
            </a:spcAft>
          </a:pPr>
          <a:r>
            <a:rPr lang="es-MX" sz="1500" kern="1200" dirty="0" smtClean="0">
              <a:latin typeface="Candara" pitchFamily="34" charset="0"/>
            </a:rPr>
            <a:t>06 DE ENERO DE 2005</a:t>
          </a:r>
        </a:p>
      </dsp:txBody>
      <dsp:txXfrm>
        <a:off x="2893564" y="1592902"/>
        <a:ext cx="2889327" cy="354517"/>
      </dsp:txXfrm>
    </dsp:sp>
    <dsp:sp modelId="{04A6FCF5-3AEE-4402-81C4-F41B15EB8529}">
      <dsp:nvSpPr>
        <dsp:cNvPr id="0" name=""/>
        <dsp:cNvSpPr/>
      </dsp:nvSpPr>
      <dsp:spPr>
        <a:xfrm>
          <a:off x="5782891" y="1592902"/>
          <a:ext cx="2889327" cy="354517"/>
        </a:xfrm>
        <a:prstGeom prst="rect">
          <a:avLst/>
        </a:prstGeom>
        <a:solidFill>
          <a:schemeClr val="accent2">
            <a:tint val="40000"/>
            <a:alpha val="90000"/>
            <a:hueOff val="3655142"/>
            <a:satOff val="-3184"/>
            <a:lumOff val="-4"/>
            <a:alphaOff val="0"/>
          </a:schemeClr>
        </a:solidFill>
        <a:ln w="25400" cap="flat" cmpd="sng" algn="ctr">
          <a:solidFill>
            <a:schemeClr val="accent2">
              <a:tint val="40000"/>
              <a:alpha val="90000"/>
              <a:hueOff val="3655142"/>
              <a:satOff val="-3184"/>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s-MX" sz="1500" kern="1200" dirty="0" smtClean="0">
              <a:latin typeface="Candara" pitchFamily="34" charset="0"/>
            </a:rPr>
            <a:t>VIGENCIA: </a:t>
          </a:r>
        </a:p>
        <a:p>
          <a:pPr lvl="0" algn="ctr" defTabSz="666750">
            <a:lnSpc>
              <a:spcPct val="90000"/>
            </a:lnSpc>
            <a:spcBef>
              <a:spcPct val="0"/>
            </a:spcBef>
            <a:spcAft>
              <a:spcPct val="35000"/>
            </a:spcAft>
          </a:pPr>
          <a:r>
            <a:rPr lang="es-MX" sz="1500" kern="1200" dirty="0" smtClean="0">
              <a:latin typeface="Candara" pitchFamily="34" charset="0"/>
            </a:rPr>
            <a:t>23 DE SEPTIEMBRE DE 2005 </a:t>
          </a:r>
        </a:p>
      </dsp:txBody>
      <dsp:txXfrm>
        <a:off x="5782891" y="1592902"/>
        <a:ext cx="2889327" cy="354517"/>
      </dsp:txXfrm>
    </dsp:sp>
    <dsp:sp modelId="{3FAB920A-0E86-48DA-858F-713536EFB305}">
      <dsp:nvSpPr>
        <dsp:cNvPr id="0" name=""/>
        <dsp:cNvSpPr/>
      </dsp:nvSpPr>
      <dsp:spPr>
        <a:xfrm rot="10800000">
          <a:off x="0" y="0"/>
          <a:ext cx="8676456" cy="1185677"/>
        </a:xfrm>
        <a:prstGeom prst="upArrowCallout">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1500" b="1" kern="1200" dirty="0" smtClean="0">
              <a:latin typeface="Candara" pitchFamily="34" charset="0"/>
            </a:rPr>
            <a:t>LEY DE TRANSPARENCIA E INFORMACIÓN PÚBLICA DEL ESTADO DE JALISCO (primer Ley en el país)</a:t>
          </a:r>
        </a:p>
      </dsp:txBody>
      <dsp:txXfrm rot="-10800000">
        <a:off x="0" y="0"/>
        <a:ext cx="8676456" cy="416172"/>
      </dsp:txXfrm>
    </dsp:sp>
    <dsp:sp modelId="{DBBF7297-19E9-40A0-8331-40468BDDDAB3}">
      <dsp:nvSpPr>
        <dsp:cNvPr id="0" name=""/>
        <dsp:cNvSpPr/>
      </dsp:nvSpPr>
      <dsp:spPr>
        <a:xfrm>
          <a:off x="4236" y="418788"/>
          <a:ext cx="2889327" cy="354517"/>
        </a:xfrm>
        <a:prstGeom prst="rect">
          <a:avLst/>
        </a:prstGeom>
        <a:solidFill>
          <a:schemeClr val="accent2">
            <a:tint val="40000"/>
            <a:alpha val="90000"/>
            <a:hueOff val="4112035"/>
            <a:satOff val="-3582"/>
            <a:lumOff val="-5"/>
            <a:alphaOff val="0"/>
          </a:schemeClr>
        </a:solidFill>
        <a:ln w="25400" cap="flat" cmpd="sng" algn="ctr">
          <a:solidFill>
            <a:schemeClr val="accent2">
              <a:tint val="40000"/>
              <a:alpha val="90000"/>
              <a:hueOff val="4112035"/>
              <a:satOff val="-3582"/>
              <a:lumOff val="-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s-MX" sz="1500" kern="1200" dirty="0" smtClean="0">
              <a:latin typeface="Candara" pitchFamily="34" charset="0"/>
            </a:rPr>
            <a:t>APROBACIÓN: </a:t>
          </a:r>
        </a:p>
        <a:p>
          <a:pPr lvl="0" algn="ctr" defTabSz="666750">
            <a:lnSpc>
              <a:spcPct val="90000"/>
            </a:lnSpc>
            <a:spcBef>
              <a:spcPct val="0"/>
            </a:spcBef>
            <a:spcAft>
              <a:spcPct val="35000"/>
            </a:spcAft>
          </a:pPr>
          <a:r>
            <a:rPr lang="es-MX" sz="1500" kern="1200" dirty="0" smtClean="0">
              <a:latin typeface="Candara" pitchFamily="34" charset="0"/>
            </a:rPr>
            <a:t>20 DE DICIEMBRE DE 2001 </a:t>
          </a:r>
          <a:endParaRPr lang="es-MX" sz="1500" kern="1200" dirty="0">
            <a:latin typeface="Candara" pitchFamily="34" charset="0"/>
          </a:endParaRPr>
        </a:p>
      </dsp:txBody>
      <dsp:txXfrm>
        <a:off x="4236" y="418788"/>
        <a:ext cx="2889327" cy="354517"/>
      </dsp:txXfrm>
    </dsp:sp>
    <dsp:sp modelId="{5B82B02F-1DD7-4196-B779-D1FCC3A0360F}">
      <dsp:nvSpPr>
        <dsp:cNvPr id="0" name=""/>
        <dsp:cNvSpPr/>
      </dsp:nvSpPr>
      <dsp:spPr>
        <a:xfrm>
          <a:off x="2893564" y="418788"/>
          <a:ext cx="2889327" cy="354517"/>
        </a:xfrm>
        <a:prstGeom prst="rect">
          <a:avLst/>
        </a:prstGeom>
        <a:solidFill>
          <a:schemeClr val="accent2">
            <a:tint val="40000"/>
            <a:alpha val="90000"/>
            <a:hueOff val="4568928"/>
            <a:satOff val="-3980"/>
            <a:lumOff val="-5"/>
            <a:alphaOff val="0"/>
          </a:schemeClr>
        </a:solidFill>
        <a:ln w="25400" cap="flat" cmpd="sng" algn="ctr">
          <a:solidFill>
            <a:schemeClr val="accent2">
              <a:tint val="40000"/>
              <a:alpha val="90000"/>
              <a:hueOff val="4568928"/>
              <a:satOff val="-3980"/>
              <a:lumOff val="-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s-MX" sz="1500" kern="1200" dirty="0" smtClean="0">
              <a:latin typeface="Candara" pitchFamily="34" charset="0"/>
            </a:rPr>
            <a:t>PUBLICACIÓN: </a:t>
          </a:r>
        </a:p>
        <a:p>
          <a:pPr lvl="0" algn="ctr" defTabSz="666750">
            <a:lnSpc>
              <a:spcPct val="90000"/>
            </a:lnSpc>
            <a:spcBef>
              <a:spcPct val="0"/>
            </a:spcBef>
            <a:spcAft>
              <a:spcPct val="35000"/>
            </a:spcAft>
          </a:pPr>
          <a:r>
            <a:rPr lang="es-MX" sz="1500" kern="1200" dirty="0" smtClean="0">
              <a:latin typeface="Candara" pitchFamily="34" charset="0"/>
            </a:rPr>
            <a:t>22 DE ENERO DE 2002 </a:t>
          </a:r>
        </a:p>
      </dsp:txBody>
      <dsp:txXfrm>
        <a:off x="2893564" y="418788"/>
        <a:ext cx="2889327" cy="354517"/>
      </dsp:txXfrm>
    </dsp:sp>
    <dsp:sp modelId="{3EB8D8BC-FD11-494D-8CAA-E5AB976C9289}">
      <dsp:nvSpPr>
        <dsp:cNvPr id="0" name=""/>
        <dsp:cNvSpPr/>
      </dsp:nvSpPr>
      <dsp:spPr>
        <a:xfrm>
          <a:off x="5782891" y="418788"/>
          <a:ext cx="2889327" cy="354517"/>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s-MX" sz="1500" kern="1200" dirty="0" smtClean="0">
              <a:latin typeface="Candara" pitchFamily="34" charset="0"/>
            </a:rPr>
            <a:t>VIGENCIA: </a:t>
          </a:r>
        </a:p>
        <a:p>
          <a:pPr lvl="0" algn="ctr" defTabSz="666750">
            <a:lnSpc>
              <a:spcPct val="90000"/>
            </a:lnSpc>
            <a:spcBef>
              <a:spcPct val="0"/>
            </a:spcBef>
            <a:spcAft>
              <a:spcPct val="35000"/>
            </a:spcAft>
          </a:pPr>
          <a:r>
            <a:rPr lang="es-MX" sz="1500" kern="1200" dirty="0" smtClean="0">
              <a:latin typeface="Candara" pitchFamily="34" charset="0"/>
            </a:rPr>
            <a:t>21 DE MAYO DE 2002 </a:t>
          </a:r>
        </a:p>
      </dsp:txBody>
      <dsp:txXfrm>
        <a:off x="5782891" y="418788"/>
        <a:ext cx="2889327" cy="35451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E1DE6-0B13-4C61-A67F-B66A81EBCE15}">
      <dsp:nvSpPr>
        <dsp:cNvPr id="0" name=""/>
        <dsp:cNvSpPr/>
      </dsp:nvSpPr>
      <dsp:spPr>
        <a:xfrm>
          <a:off x="0" y="1206510"/>
          <a:ext cx="3047854" cy="145424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latin typeface="Trebuchet MS (Títulos)"/>
            </a:rPr>
            <a:t>Es de </a:t>
          </a:r>
          <a:r>
            <a:rPr lang="es-MX" sz="2800" kern="1200" smtClean="0">
              <a:latin typeface="Trebuchet MS (Títulos)"/>
            </a:rPr>
            <a:t>orden público</a:t>
          </a:r>
          <a:endParaRPr lang="es-MX" sz="2800" kern="1200" dirty="0">
            <a:latin typeface="Trebuchet MS (Títulos)"/>
          </a:endParaRPr>
        </a:p>
      </dsp:txBody>
      <dsp:txXfrm>
        <a:off x="0" y="1206510"/>
        <a:ext cx="3047854" cy="1454240"/>
      </dsp:txXfrm>
    </dsp:sp>
    <dsp:sp modelId="{AC4DB2C5-C77D-4E8B-B698-CD35A5D68722}">
      <dsp:nvSpPr>
        <dsp:cNvPr id="0" name=""/>
        <dsp:cNvSpPr/>
      </dsp:nvSpPr>
      <dsp:spPr>
        <a:xfrm>
          <a:off x="3551457" y="1110102"/>
          <a:ext cx="4945486" cy="200894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2800" kern="1200" dirty="0" smtClean="0">
              <a:latin typeface="Trebuchet MS (Títulos)"/>
            </a:rPr>
            <a:t>Reglamentaria del artículo 6° y 16 de la Constitución Política de los Estados Unidos Mexicanos. </a:t>
          </a:r>
        </a:p>
      </dsp:txBody>
      <dsp:txXfrm>
        <a:off x="3551457" y="1110102"/>
        <a:ext cx="4945486" cy="2008945"/>
      </dsp:txXfrm>
    </dsp:sp>
    <dsp:sp modelId="{200E380E-332A-4C33-B698-41EC52BDD4C0}">
      <dsp:nvSpPr>
        <dsp:cNvPr id="0" name=""/>
        <dsp:cNvSpPr/>
      </dsp:nvSpPr>
      <dsp:spPr>
        <a:xfrm>
          <a:off x="1746945" y="3672409"/>
          <a:ext cx="4945486" cy="209360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latin typeface="Trebuchet MS (Títulos)"/>
            </a:rPr>
            <a:t>Reglamentaria 4° párrafo tercero, 9° y 15 fracción IX de la Constitución Política del Estado de Jalisco. </a:t>
          </a:r>
          <a:endParaRPr lang="es-MX" sz="2800" kern="1200" dirty="0">
            <a:latin typeface="Trebuchet MS (Títulos)"/>
          </a:endParaRPr>
        </a:p>
      </dsp:txBody>
      <dsp:txXfrm>
        <a:off x="1746945" y="3672409"/>
        <a:ext cx="4945486" cy="20936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B03BE-0505-45A2-A681-6D2627FD099B}">
      <dsp:nvSpPr>
        <dsp:cNvPr id="0" name=""/>
        <dsp:cNvSpPr/>
      </dsp:nvSpPr>
      <dsp:spPr>
        <a:xfrm>
          <a:off x="76419" y="5676"/>
          <a:ext cx="8056072" cy="738188"/>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MX" sz="2700" kern="1200" dirty="0" smtClean="0">
              <a:latin typeface="Trebuchet MS (Títulos)"/>
            </a:rPr>
            <a:t>Considera a la Información </a:t>
          </a:r>
          <a:endParaRPr lang="es-MX" sz="2700" kern="1200" dirty="0">
            <a:latin typeface="Trebuchet MS (Títulos)"/>
          </a:endParaRPr>
        </a:p>
      </dsp:txBody>
      <dsp:txXfrm>
        <a:off x="98040" y="27297"/>
        <a:ext cx="8012830" cy="694946"/>
      </dsp:txXfrm>
    </dsp:sp>
    <dsp:sp modelId="{CF291BAB-AE5B-45A6-AF42-03431269E64B}">
      <dsp:nvSpPr>
        <dsp:cNvPr id="0" name=""/>
        <dsp:cNvSpPr/>
      </dsp:nvSpPr>
      <dsp:spPr>
        <a:xfrm rot="5400000">
          <a:off x="3607167" y="810169"/>
          <a:ext cx="994576" cy="1193492"/>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MX" sz="2200" kern="1200">
            <a:latin typeface="Trebuchet MS (Títulos)"/>
          </a:endParaRPr>
        </a:p>
      </dsp:txBody>
      <dsp:txXfrm rot="-5400000">
        <a:off x="3746408" y="909627"/>
        <a:ext cx="716096" cy="696203"/>
      </dsp:txXfrm>
    </dsp:sp>
    <dsp:sp modelId="{4E1F5DE0-BE38-4CE7-A343-957A93351F63}">
      <dsp:nvSpPr>
        <dsp:cNvPr id="0" name=""/>
        <dsp:cNvSpPr/>
      </dsp:nvSpPr>
      <dsp:spPr>
        <a:xfrm>
          <a:off x="-95053" y="2069966"/>
          <a:ext cx="8399019" cy="2652204"/>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2800" kern="1200" dirty="0" smtClean="0">
              <a:latin typeface="Trebuchet MS (Títulos)"/>
            </a:rPr>
            <a:t>Como bien del dominio público en poder del Estado, cuya titularidad reside en la sociedad, misma que tendrá en todo momento la facultad de disponer de ella para los fines que considere.</a:t>
          </a:r>
        </a:p>
        <a:p>
          <a:pPr lvl="0" algn="ctr" defTabSz="1555750">
            <a:lnSpc>
              <a:spcPct val="90000"/>
            </a:lnSpc>
            <a:spcBef>
              <a:spcPct val="0"/>
            </a:spcBef>
            <a:spcAft>
              <a:spcPct val="35000"/>
            </a:spcAft>
          </a:pPr>
          <a:endParaRPr lang="es-MX" sz="2800" kern="1200" dirty="0">
            <a:latin typeface="Trebuchet MS (Títulos)"/>
          </a:endParaRPr>
        </a:p>
      </dsp:txBody>
      <dsp:txXfrm>
        <a:off x="-17373" y="2147646"/>
        <a:ext cx="8243659" cy="249684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35256-10E8-429A-A524-F933CAED6BCA}">
      <dsp:nvSpPr>
        <dsp:cNvPr id="0" name=""/>
        <dsp:cNvSpPr/>
      </dsp:nvSpPr>
      <dsp:spPr>
        <a:xfrm>
          <a:off x="2984559" y="1933080"/>
          <a:ext cx="2767816" cy="2145463"/>
        </a:xfrm>
        <a:prstGeom prst="hexagon">
          <a:avLst>
            <a:gd name="adj" fmla="val 28570"/>
            <a:gd name="vf" fmla="val 11547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MX" sz="2800" kern="1200" dirty="0" smtClean="0">
              <a:latin typeface="Trebuchet MS (Títulos)"/>
            </a:rPr>
            <a:t>Objetivos</a:t>
          </a:r>
          <a:endParaRPr lang="es-MX" sz="2800" kern="1200" dirty="0">
            <a:latin typeface="Trebuchet MS (Títulos)"/>
          </a:endParaRPr>
        </a:p>
      </dsp:txBody>
      <dsp:txXfrm>
        <a:off x="3419530" y="2270246"/>
        <a:ext cx="1897874" cy="1471131"/>
      </dsp:txXfrm>
    </dsp:sp>
    <dsp:sp modelId="{862CBEA3-F63B-4024-851C-01870D2B9FCA}">
      <dsp:nvSpPr>
        <dsp:cNvPr id="0" name=""/>
        <dsp:cNvSpPr/>
      </dsp:nvSpPr>
      <dsp:spPr>
        <a:xfrm>
          <a:off x="4681448" y="906621"/>
          <a:ext cx="935768" cy="80628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F18E53-7F94-4CF3-B644-6743AE6A097E}">
      <dsp:nvSpPr>
        <dsp:cNvPr id="0" name=""/>
        <dsp:cNvSpPr/>
      </dsp:nvSpPr>
      <dsp:spPr>
        <a:xfrm>
          <a:off x="3207831" y="-88273"/>
          <a:ext cx="2330502" cy="1898454"/>
        </a:xfrm>
        <a:prstGeom prst="hexagon">
          <a:avLst>
            <a:gd name="adj" fmla="val 28570"/>
            <a:gd name="vf" fmla="val 11547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latin typeface="Trebuchet MS (Títulos)"/>
            </a:rPr>
            <a:t>Reconocer el derecho a la información como un derecho humano y fundamental</a:t>
          </a:r>
          <a:endParaRPr lang="es-MX" sz="1400" kern="1200" dirty="0">
            <a:latin typeface="Trebuchet MS (Títulos)"/>
          </a:endParaRPr>
        </a:p>
      </dsp:txBody>
      <dsp:txXfrm>
        <a:off x="3582836" y="217210"/>
        <a:ext cx="1580492" cy="1287488"/>
      </dsp:txXfrm>
    </dsp:sp>
    <dsp:sp modelId="{B4052018-8FBC-4AA7-8D1F-CA851D8B3A55}">
      <dsp:nvSpPr>
        <dsp:cNvPr id="0" name=""/>
        <dsp:cNvSpPr/>
      </dsp:nvSpPr>
      <dsp:spPr>
        <a:xfrm>
          <a:off x="5773561" y="2413950"/>
          <a:ext cx="935768" cy="80628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C46383-9D6E-41EB-977B-69816EFE5D63}">
      <dsp:nvSpPr>
        <dsp:cNvPr id="0" name=""/>
        <dsp:cNvSpPr/>
      </dsp:nvSpPr>
      <dsp:spPr>
        <a:xfrm>
          <a:off x="5235229" y="984665"/>
          <a:ext cx="2284222" cy="1839338"/>
        </a:xfrm>
        <a:prstGeom prst="hexagon">
          <a:avLst>
            <a:gd name="adj" fmla="val 28570"/>
            <a:gd name="vf" fmla="val 11547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latin typeface="Trebuchet MS (Títulos)"/>
            </a:rPr>
            <a:t>Transparentar el ejercicio de la función pública, la rendición de cuentas</a:t>
          </a:r>
          <a:endParaRPr lang="es-MX" sz="1400" kern="1200" dirty="0">
            <a:latin typeface="Trebuchet MS (Títulos)"/>
          </a:endParaRPr>
        </a:p>
      </dsp:txBody>
      <dsp:txXfrm>
        <a:off x="5600747" y="1278993"/>
        <a:ext cx="1553186" cy="1250682"/>
      </dsp:txXfrm>
    </dsp:sp>
    <dsp:sp modelId="{A7969A55-168D-4B75-8DCB-5DA0DDEE690C}">
      <dsp:nvSpPr>
        <dsp:cNvPr id="0" name=""/>
        <dsp:cNvSpPr/>
      </dsp:nvSpPr>
      <dsp:spPr>
        <a:xfrm>
          <a:off x="5014909" y="4115441"/>
          <a:ext cx="935768" cy="80628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E36DCD-62F2-47CF-847E-9AC3A4D21C6A}">
      <dsp:nvSpPr>
        <dsp:cNvPr id="0" name=""/>
        <dsp:cNvSpPr/>
      </dsp:nvSpPr>
      <dsp:spPr>
        <a:xfrm>
          <a:off x="5305564" y="3094676"/>
          <a:ext cx="2287982" cy="2057883"/>
        </a:xfrm>
        <a:prstGeom prst="hexagon">
          <a:avLst>
            <a:gd name="adj" fmla="val 28570"/>
            <a:gd name="vf" fmla="val 11547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latin typeface="Trebuchet MS (Títulos)"/>
            </a:rPr>
            <a:t>Garantizar y hacer efectivo el derecho a toda persona de solicitar, acceder, consultar, recibir, difundir, reproducir y publicar información pública.</a:t>
          </a:r>
          <a:endParaRPr lang="es-MX" sz="1400" kern="1200" dirty="0">
            <a:latin typeface="Trebuchet MS (Títulos)"/>
          </a:endParaRPr>
        </a:p>
      </dsp:txBody>
      <dsp:txXfrm>
        <a:off x="5694865" y="3444826"/>
        <a:ext cx="1509380" cy="1357583"/>
      </dsp:txXfrm>
    </dsp:sp>
    <dsp:sp modelId="{5E49FAB2-BB2A-487B-93DD-1FD3ACB06FE9}">
      <dsp:nvSpPr>
        <dsp:cNvPr id="0" name=""/>
        <dsp:cNvSpPr/>
      </dsp:nvSpPr>
      <dsp:spPr>
        <a:xfrm>
          <a:off x="3132988" y="4292062"/>
          <a:ext cx="935768" cy="80628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D5DEB5-5CEF-48D4-BBB3-5AD5DF3B87CB}">
      <dsp:nvSpPr>
        <dsp:cNvPr id="0" name=""/>
        <dsp:cNvSpPr/>
      </dsp:nvSpPr>
      <dsp:spPr>
        <a:xfrm>
          <a:off x="3239081" y="4165607"/>
          <a:ext cx="2268002" cy="1971337"/>
        </a:xfrm>
        <a:prstGeom prst="hexagon">
          <a:avLst>
            <a:gd name="adj" fmla="val 28570"/>
            <a:gd name="vf" fmla="val 11547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latin typeface="Trebuchet MS (Títulos)"/>
            </a:rPr>
            <a:t>Clasificar la información pública en posesión de los sujetos obligados y mejorar la organización de archivos</a:t>
          </a:r>
          <a:endParaRPr lang="es-MX" sz="1400" kern="1200" dirty="0">
            <a:latin typeface="Trebuchet MS (Títulos)"/>
          </a:endParaRPr>
        </a:p>
      </dsp:txBody>
      <dsp:txXfrm>
        <a:off x="3615818" y="4493065"/>
        <a:ext cx="1514528" cy="1316421"/>
      </dsp:txXfrm>
    </dsp:sp>
    <dsp:sp modelId="{AEA19330-006D-44F0-9980-EB59BDA3CECB}">
      <dsp:nvSpPr>
        <dsp:cNvPr id="0" name=""/>
        <dsp:cNvSpPr/>
      </dsp:nvSpPr>
      <dsp:spPr>
        <a:xfrm>
          <a:off x="2022989" y="2785338"/>
          <a:ext cx="935768" cy="80628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370C16-AC58-4B1B-81F6-3941B3FB1C73}">
      <dsp:nvSpPr>
        <dsp:cNvPr id="0" name=""/>
        <dsp:cNvSpPr/>
      </dsp:nvSpPr>
      <dsp:spPr>
        <a:xfrm>
          <a:off x="1085551" y="3094664"/>
          <a:ext cx="2335908" cy="1948953"/>
        </a:xfrm>
        <a:prstGeom prst="hexagon">
          <a:avLst>
            <a:gd name="adj" fmla="val 28570"/>
            <a:gd name="vf" fmla="val 11547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latin typeface="Trebuchet MS (Títulos)"/>
            </a:rPr>
            <a:t>Regular la organización y funcionamiento del ITEI </a:t>
          </a:r>
          <a:endParaRPr lang="es-MX" sz="1400" kern="1200" dirty="0">
            <a:latin typeface="Trebuchet MS (Títulos)"/>
          </a:endParaRPr>
        </a:p>
      </dsp:txBody>
      <dsp:txXfrm>
        <a:off x="1465815" y="3411936"/>
        <a:ext cx="1575380" cy="1314409"/>
      </dsp:txXfrm>
    </dsp:sp>
    <dsp:sp modelId="{109511B6-EB7F-414D-AC00-087A9997A7CE}">
      <dsp:nvSpPr>
        <dsp:cNvPr id="0" name=""/>
        <dsp:cNvSpPr/>
      </dsp:nvSpPr>
      <dsp:spPr>
        <a:xfrm>
          <a:off x="1085551" y="914330"/>
          <a:ext cx="2410094" cy="2000667"/>
        </a:xfrm>
        <a:prstGeom prst="hexagon">
          <a:avLst>
            <a:gd name="adj" fmla="val 28570"/>
            <a:gd name="vf" fmla="val 11547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latin typeface="Trebuchet MS (Títulos)"/>
            </a:rPr>
            <a:t>Proteger los datos personales en posesión de los sujetos obligados</a:t>
          </a:r>
          <a:endParaRPr lang="es-MX" sz="1400" kern="1200" dirty="0">
            <a:latin typeface="Trebuchet MS (Títulos)"/>
          </a:endParaRPr>
        </a:p>
      </dsp:txBody>
      <dsp:txXfrm>
        <a:off x="1476922" y="1239215"/>
        <a:ext cx="1627352" cy="135089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5E4B6-FEE3-43FB-B0C7-2D7445763422}">
      <dsp:nvSpPr>
        <dsp:cNvPr id="0" name=""/>
        <dsp:cNvSpPr/>
      </dsp:nvSpPr>
      <dsp:spPr>
        <a:xfrm>
          <a:off x="72003" y="1008111"/>
          <a:ext cx="1805506" cy="112749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MX" sz="2400" kern="1200" dirty="0" smtClean="0">
              <a:latin typeface="Trebuchet MS (Títulos)"/>
            </a:rPr>
            <a:t>Información pública de libre acceso </a:t>
          </a:r>
          <a:endParaRPr lang="es-MX" sz="2400" kern="1200" dirty="0">
            <a:latin typeface="Trebuchet MS (Títulos)"/>
          </a:endParaRPr>
        </a:p>
      </dsp:txBody>
      <dsp:txXfrm>
        <a:off x="105026" y="1041134"/>
        <a:ext cx="1739460" cy="1061447"/>
      </dsp:txXfrm>
    </dsp:sp>
    <dsp:sp modelId="{F62F8928-B45A-48EC-9DA8-45EB4A88584F}">
      <dsp:nvSpPr>
        <dsp:cNvPr id="0" name=""/>
        <dsp:cNvSpPr/>
      </dsp:nvSpPr>
      <dsp:spPr>
        <a:xfrm>
          <a:off x="252554" y="2135605"/>
          <a:ext cx="144018" cy="677064"/>
        </a:xfrm>
        <a:custGeom>
          <a:avLst/>
          <a:gdLst/>
          <a:ahLst/>
          <a:cxnLst/>
          <a:rect l="0" t="0" r="0" b="0"/>
          <a:pathLst>
            <a:path>
              <a:moveTo>
                <a:pt x="0" y="0"/>
              </a:moveTo>
              <a:lnTo>
                <a:pt x="0" y="677064"/>
              </a:lnTo>
              <a:lnTo>
                <a:pt x="144018" y="67706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2A82CD-7EBB-47A6-AE3F-10F4B305AB02}">
      <dsp:nvSpPr>
        <dsp:cNvPr id="0" name=""/>
        <dsp:cNvSpPr/>
      </dsp:nvSpPr>
      <dsp:spPr>
        <a:xfrm>
          <a:off x="396572" y="2361293"/>
          <a:ext cx="1577810" cy="90275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MX" sz="1800" kern="1200" dirty="0" smtClean="0">
              <a:latin typeface="Trebuchet MS (Títulos)"/>
            </a:rPr>
            <a:t>Fundamental </a:t>
          </a:r>
          <a:endParaRPr lang="es-MX" sz="1800" kern="1200" dirty="0">
            <a:latin typeface="Trebuchet MS (Títulos)"/>
          </a:endParaRPr>
        </a:p>
      </dsp:txBody>
      <dsp:txXfrm>
        <a:off x="423013" y="2387734"/>
        <a:ext cx="1524928" cy="849871"/>
      </dsp:txXfrm>
    </dsp:sp>
    <dsp:sp modelId="{EA66A9D4-65CD-4FAE-82D5-F44E7C264CDE}">
      <dsp:nvSpPr>
        <dsp:cNvPr id="0" name=""/>
        <dsp:cNvSpPr/>
      </dsp:nvSpPr>
      <dsp:spPr>
        <a:xfrm>
          <a:off x="252554" y="2135605"/>
          <a:ext cx="144018" cy="1805506"/>
        </a:xfrm>
        <a:custGeom>
          <a:avLst/>
          <a:gdLst/>
          <a:ahLst/>
          <a:cxnLst/>
          <a:rect l="0" t="0" r="0" b="0"/>
          <a:pathLst>
            <a:path>
              <a:moveTo>
                <a:pt x="0" y="0"/>
              </a:moveTo>
              <a:lnTo>
                <a:pt x="0" y="1805506"/>
              </a:lnTo>
              <a:lnTo>
                <a:pt x="144018" y="180550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68DEF8-45B8-4F60-929B-7541E6AB271D}">
      <dsp:nvSpPr>
        <dsp:cNvPr id="0" name=""/>
        <dsp:cNvSpPr/>
      </dsp:nvSpPr>
      <dsp:spPr>
        <a:xfrm>
          <a:off x="396572" y="3489734"/>
          <a:ext cx="1577810" cy="90275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936304"/>
              <a:satOff val="-1168"/>
              <a:lumOff val="2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MX" sz="1800" kern="1200" dirty="0" smtClean="0">
              <a:latin typeface="Trebuchet MS (Títulos)"/>
            </a:rPr>
            <a:t>Ordinaria </a:t>
          </a:r>
          <a:endParaRPr lang="es-MX" sz="1800" kern="1200" dirty="0">
            <a:latin typeface="Trebuchet MS (Títulos)"/>
          </a:endParaRPr>
        </a:p>
      </dsp:txBody>
      <dsp:txXfrm>
        <a:off x="423013" y="3516175"/>
        <a:ext cx="1524928" cy="849871"/>
      </dsp:txXfrm>
    </dsp:sp>
    <dsp:sp modelId="{EB011B40-3A12-4899-A20E-72581D4B9EC6}">
      <dsp:nvSpPr>
        <dsp:cNvPr id="0" name=""/>
        <dsp:cNvSpPr/>
      </dsp:nvSpPr>
      <dsp:spPr>
        <a:xfrm>
          <a:off x="2550476" y="1008111"/>
          <a:ext cx="1805506" cy="1046769"/>
        </a:xfrm>
        <a:prstGeom prst="roundRect">
          <a:avLst>
            <a:gd name="adj" fmla="val 10000"/>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MX" sz="2400" kern="1200" dirty="0" smtClean="0">
              <a:latin typeface="Trebuchet MS (Títulos)"/>
            </a:rPr>
            <a:t>Información pública protegida </a:t>
          </a:r>
          <a:endParaRPr lang="es-MX" sz="2400" kern="1200" dirty="0">
            <a:latin typeface="Trebuchet MS (Títulos)"/>
          </a:endParaRPr>
        </a:p>
      </dsp:txBody>
      <dsp:txXfrm>
        <a:off x="2581135" y="1038770"/>
        <a:ext cx="1744188" cy="985451"/>
      </dsp:txXfrm>
    </dsp:sp>
    <dsp:sp modelId="{2DC17F8B-9CC8-4F22-AABF-1293ADAA719E}">
      <dsp:nvSpPr>
        <dsp:cNvPr id="0" name=""/>
        <dsp:cNvSpPr/>
      </dsp:nvSpPr>
      <dsp:spPr>
        <a:xfrm>
          <a:off x="2731026" y="2054881"/>
          <a:ext cx="180543" cy="677064"/>
        </a:xfrm>
        <a:custGeom>
          <a:avLst/>
          <a:gdLst/>
          <a:ahLst/>
          <a:cxnLst/>
          <a:rect l="0" t="0" r="0" b="0"/>
          <a:pathLst>
            <a:path>
              <a:moveTo>
                <a:pt x="0" y="0"/>
              </a:moveTo>
              <a:lnTo>
                <a:pt x="0" y="677064"/>
              </a:lnTo>
              <a:lnTo>
                <a:pt x="180543" y="67706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D3523F-F0E9-47D7-9903-44642114E302}">
      <dsp:nvSpPr>
        <dsp:cNvPr id="0" name=""/>
        <dsp:cNvSpPr/>
      </dsp:nvSpPr>
      <dsp:spPr>
        <a:xfrm>
          <a:off x="2911570" y="2280569"/>
          <a:ext cx="1588368" cy="90275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872608"/>
              <a:satOff val="-2336"/>
              <a:lumOff val="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MX" sz="1800" kern="1200" dirty="0" smtClean="0">
              <a:latin typeface="Trebuchet MS (Títulos)"/>
            </a:rPr>
            <a:t>Confidencial </a:t>
          </a:r>
          <a:endParaRPr lang="es-MX" sz="1800" kern="1200" dirty="0">
            <a:latin typeface="Trebuchet MS (Títulos)"/>
          </a:endParaRPr>
        </a:p>
      </dsp:txBody>
      <dsp:txXfrm>
        <a:off x="2938011" y="2307010"/>
        <a:ext cx="1535486" cy="849871"/>
      </dsp:txXfrm>
    </dsp:sp>
    <dsp:sp modelId="{0A6F92B3-318E-4299-B1E5-FCFEB3B37E60}">
      <dsp:nvSpPr>
        <dsp:cNvPr id="0" name=""/>
        <dsp:cNvSpPr/>
      </dsp:nvSpPr>
      <dsp:spPr>
        <a:xfrm>
          <a:off x="2731026" y="2054881"/>
          <a:ext cx="180543" cy="1805506"/>
        </a:xfrm>
        <a:custGeom>
          <a:avLst/>
          <a:gdLst/>
          <a:ahLst/>
          <a:cxnLst/>
          <a:rect l="0" t="0" r="0" b="0"/>
          <a:pathLst>
            <a:path>
              <a:moveTo>
                <a:pt x="0" y="0"/>
              </a:moveTo>
              <a:lnTo>
                <a:pt x="0" y="1805506"/>
              </a:lnTo>
              <a:lnTo>
                <a:pt x="180543" y="180550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7573A2-1E50-4B59-B6CB-2407B9F402D7}">
      <dsp:nvSpPr>
        <dsp:cNvPr id="0" name=""/>
        <dsp:cNvSpPr/>
      </dsp:nvSpPr>
      <dsp:spPr>
        <a:xfrm>
          <a:off x="2911570" y="3409010"/>
          <a:ext cx="1588368" cy="90275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2808911"/>
              <a:satOff val="-3503"/>
              <a:lumOff val="8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MX" sz="1800" kern="1200" dirty="0" smtClean="0">
              <a:latin typeface="Trebuchet MS (Títulos)"/>
            </a:rPr>
            <a:t>Reservada </a:t>
          </a:r>
          <a:endParaRPr lang="es-MX" sz="1800" kern="1200" dirty="0">
            <a:latin typeface="Trebuchet MS (Títulos)"/>
          </a:endParaRPr>
        </a:p>
      </dsp:txBody>
      <dsp:txXfrm>
        <a:off x="2938011" y="3435451"/>
        <a:ext cx="1535486" cy="849871"/>
      </dsp:txXfrm>
    </dsp:sp>
    <dsp:sp modelId="{EE5941B1-E850-4542-86D4-DE66413F9969}">
      <dsp:nvSpPr>
        <dsp:cNvPr id="0" name=""/>
        <dsp:cNvSpPr/>
      </dsp:nvSpPr>
      <dsp:spPr>
        <a:xfrm>
          <a:off x="5040558" y="2952325"/>
          <a:ext cx="1805506" cy="902753"/>
        </a:xfrm>
        <a:prstGeom prst="roundRect">
          <a:avLst>
            <a:gd name="adj" fmla="val 10000"/>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MX" sz="2400" kern="1200" dirty="0" smtClean="0">
              <a:latin typeface="Trebuchet MS (Títulos)"/>
            </a:rPr>
            <a:t>Información proactiva</a:t>
          </a:r>
          <a:endParaRPr lang="es-MX" sz="2400" kern="1200" dirty="0">
            <a:latin typeface="Trebuchet MS (Títulos)"/>
          </a:endParaRPr>
        </a:p>
      </dsp:txBody>
      <dsp:txXfrm>
        <a:off x="5066999" y="2978766"/>
        <a:ext cx="1752624" cy="849871"/>
      </dsp:txXfrm>
    </dsp:sp>
    <dsp:sp modelId="{21DADF67-458F-4174-BE61-B933EB9AF524}">
      <dsp:nvSpPr>
        <dsp:cNvPr id="0" name=""/>
        <dsp:cNvSpPr/>
      </dsp:nvSpPr>
      <dsp:spPr>
        <a:xfrm>
          <a:off x="5221108" y="3855078"/>
          <a:ext cx="1547643" cy="1002322"/>
        </a:xfrm>
        <a:custGeom>
          <a:avLst/>
          <a:gdLst/>
          <a:ahLst/>
          <a:cxnLst/>
          <a:rect l="0" t="0" r="0" b="0"/>
          <a:pathLst>
            <a:path>
              <a:moveTo>
                <a:pt x="0" y="0"/>
              </a:moveTo>
              <a:lnTo>
                <a:pt x="0" y="1002322"/>
              </a:lnTo>
              <a:lnTo>
                <a:pt x="1547643" y="100232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CC01EA-2358-47FF-95FF-07D1F0C54BE3}">
      <dsp:nvSpPr>
        <dsp:cNvPr id="0" name=""/>
        <dsp:cNvSpPr/>
      </dsp:nvSpPr>
      <dsp:spPr>
        <a:xfrm>
          <a:off x="6768752" y="4190000"/>
          <a:ext cx="1444404" cy="133480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3745215"/>
              <a:satOff val="-4671"/>
              <a:lumOff val="10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MX" sz="1600" kern="1200" dirty="0" smtClean="0"/>
            <a:t>Específica, relativa a casos de especial interés público.</a:t>
          </a:r>
          <a:endParaRPr lang="es-MX" sz="1600" kern="1200" dirty="0"/>
        </a:p>
      </dsp:txBody>
      <dsp:txXfrm>
        <a:off x="6807847" y="4229095"/>
        <a:ext cx="1366214" cy="1256611"/>
      </dsp:txXfrm>
    </dsp:sp>
    <dsp:sp modelId="{71E659FD-EB2C-499A-B91A-BF0E2332AB22}">
      <dsp:nvSpPr>
        <dsp:cNvPr id="0" name=""/>
        <dsp:cNvSpPr/>
      </dsp:nvSpPr>
      <dsp:spPr>
        <a:xfrm>
          <a:off x="5040558" y="0"/>
          <a:ext cx="1805506" cy="902753"/>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MX" sz="2400" kern="1200" dirty="0" smtClean="0">
              <a:latin typeface="Trebuchet MS (Títulos)"/>
            </a:rPr>
            <a:t>Información focalizada </a:t>
          </a:r>
          <a:endParaRPr lang="es-MX" sz="2400" kern="1200" dirty="0">
            <a:latin typeface="Trebuchet MS (Títulos)"/>
          </a:endParaRPr>
        </a:p>
      </dsp:txBody>
      <dsp:txXfrm>
        <a:off x="5066999" y="26441"/>
        <a:ext cx="1752624" cy="849871"/>
      </dsp:txXfrm>
    </dsp:sp>
    <dsp:sp modelId="{EBE1D77F-0F60-44D5-933F-74BA5A44EDB1}">
      <dsp:nvSpPr>
        <dsp:cNvPr id="0" name=""/>
        <dsp:cNvSpPr/>
      </dsp:nvSpPr>
      <dsp:spPr>
        <a:xfrm>
          <a:off x="5221108" y="902753"/>
          <a:ext cx="1547643" cy="1204812"/>
        </a:xfrm>
        <a:custGeom>
          <a:avLst/>
          <a:gdLst/>
          <a:ahLst/>
          <a:cxnLst/>
          <a:rect l="0" t="0" r="0" b="0"/>
          <a:pathLst>
            <a:path>
              <a:moveTo>
                <a:pt x="0" y="0"/>
              </a:moveTo>
              <a:lnTo>
                <a:pt x="0" y="1204812"/>
              </a:lnTo>
              <a:lnTo>
                <a:pt x="1547643" y="120481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A005BF-AB05-43F1-95DF-87B9F925E729}">
      <dsp:nvSpPr>
        <dsp:cNvPr id="0" name=""/>
        <dsp:cNvSpPr/>
      </dsp:nvSpPr>
      <dsp:spPr>
        <a:xfrm>
          <a:off x="6768752" y="1080124"/>
          <a:ext cx="1444404" cy="205488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MX" sz="1400" kern="1200" dirty="0" smtClean="0"/>
            <a:t>Susceptible de ser cuantificada, analizada y comparada, permite evaluar el impacto de políticas públicas y la toma de decisiones. </a:t>
          </a:r>
          <a:endParaRPr lang="es-MX" sz="1400" kern="1200" dirty="0"/>
        </a:p>
      </dsp:txBody>
      <dsp:txXfrm>
        <a:off x="6811057" y="1122429"/>
        <a:ext cx="1359794" cy="197027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2B327-CCA8-44E7-A84F-75F891D2B590}">
      <dsp:nvSpPr>
        <dsp:cNvPr id="0" name=""/>
        <dsp:cNvSpPr/>
      </dsp:nvSpPr>
      <dsp:spPr>
        <a:xfrm>
          <a:off x="972891" y="439"/>
          <a:ext cx="2146587" cy="89016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latin typeface="Trebuchet MS (Títulos)"/>
            </a:rPr>
            <a:t>Fundamental</a:t>
          </a:r>
          <a:endParaRPr lang="es-MX" sz="2400" kern="1200" dirty="0">
            <a:latin typeface="Trebuchet MS (Títulos)"/>
          </a:endParaRPr>
        </a:p>
      </dsp:txBody>
      <dsp:txXfrm>
        <a:off x="972891" y="439"/>
        <a:ext cx="2146587" cy="890164"/>
      </dsp:txXfrm>
    </dsp:sp>
    <dsp:sp modelId="{65D3CE2A-11B7-47F9-8F83-7DAE7F0D0B4F}">
      <dsp:nvSpPr>
        <dsp:cNvPr id="0" name=""/>
        <dsp:cNvSpPr/>
      </dsp:nvSpPr>
      <dsp:spPr>
        <a:xfrm>
          <a:off x="5783772" y="439"/>
          <a:ext cx="1684740" cy="890164"/>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latin typeface="Trebuchet MS (Títulos)"/>
            </a:rPr>
            <a:t>Ordinaria </a:t>
          </a:r>
          <a:endParaRPr lang="es-MX" sz="2400" kern="1200" dirty="0">
            <a:latin typeface="Trebuchet MS (Títulos)"/>
          </a:endParaRPr>
        </a:p>
      </dsp:txBody>
      <dsp:txXfrm>
        <a:off x="5783772" y="439"/>
        <a:ext cx="1684740" cy="89016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E2333-B972-4227-8EAF-55E98B7B0167}">
      <dsp:nvSpPr>
        <dsp:cNvPr id="0" name=""/>
        <dsp:cNvSpPr/>
      </dsp:nvSpPr>
      <dsp:spPr>
        <a:xfrm>
          <a:off x="210252" y="0"/>
          <a:ext cx="4700803" cy="2956034"/>
        </a:xfrm>
        <a:prstGeom prst="rect">
          <a:avLst/>
        </a:prstGeom>
        <a:solidFill>
          <a:schemeClr val="lt1">
            <a:hueOff val="0"/>
            <a:satOff val="0"/>
            <a:lumOff val="0"/>
            <a:alphaOff val="0"/>
          </a:schemeClr>
        </a:solidFill>
        <a:ln w="38100" cap="flat" cmpd="sng" algn="ctr">
          <a:solidFill>
            <a:srgbClr val="C0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S_tradnl" sz="2400" kern="1200" dirty="0" smtClean="0">
              <a:latin typeface="Trebuchet MS (Títulos)"/>
            </a:rPr>
            <a:t>Debe publicarse y difundirse de manera universal, permanente, actualizada, puede ser en forma electrónica, a través de formatos amigables para el ciudadano, sin que se requiera solicitud de parte interesada</a:t>
          </a:r>
          <a:endParaRPr lang="es-MX" sz="2400" kern="1200" dirty="0">
            <a:latin typeface="Trebuchet MS (Títulos)"/>
          </a:endParaRPr>
        </a:p>
      </dsp:txBody>
      <dsp:txXfrm>
        <a:off x="210252" y="0"/>
        <a:ext cx="4700803" cy="2956034"/>
      </dsp:txXfrm>
    </dsp:sp>
    <dsp:sp modelId="{65D3CE2A-11B7-47F9-8F83-7DAE7F0D0B4F}">
      <dsp:nvSpPr>
        <dsp:cNvPr id="0" name=""/>
        <dsp:cNvSpPr/>
      </dsp:nvSpPr>
      <dsp:spPr>
        <a:xfrm>
          <a:off x="5363336" y="0"/>
          <a:ext cx="3564715" cy="2239745"/>
        </a:xfrm>
        <a:prstGeom prst="rect">
          <a:avLst/>
        </a:prstGeom>
        <a:solidFill>
          <a:schemeClr val="lt1">
            <a:hueOff val="0"/>
            <a:satOff val="0"/>
            <a:lumOff val="0"/>
            <a:alphaOff val="0"/>
          </a:schemeClr>
        </a:solidFill>
        <a:ln w="38100" cap="flat" cmpd="sng" algn="ctr">
          <a:solidFill>
            <a:srgbClr val="92D05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S_tradnl" sz="2400" kern="1200" dirty="0" smtClean="0">
              <a:latin typeface="Trebuchet MS (Títulos)"/>
            </a:rPr>
            <a:t>No considerada como fundamental, a través de solicitud de parte interesada</a:t>
          </a:r>
          <a:r>
            <a:rPr lang="es-ES_tradnl" sz="2200" kern="1200" dirty="0" smtClean="0">
              <a:latin typeface="Trebuchet MS (Títulos)"/>
            </a:rPr>
            <a:t>.</a:t>
          </a:r>
          <a:endParaRPr lang="es-MX" sz="2200" kern="1200" dirty="0">
            <a:latin typeface="Trebuchet MS (Títulos)"/>
          </a:endParaRPr>
        </a:p>
      </dsp:txBody>
      <dsp:txXfrm>
        <a:off x="5363336" y="0"/>
        <a:ext cx="3564715" cy="223974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8B18E-83DB-4100-A0E6-315ABFB778C3}">
      <dsp:nvSpPr>
        <dsp:cNvPr id="0" name=""/>
        <dsp:cNvSpPr/>
      </dsp:nvSpPr>
      <dsp:spPr>
        <a:xfrm>
          <a:off x="3203845" y="446"/>
          <a:ext cx="2736308" cy="89475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_tradnl" sz="2800" kern="1200" dirty="0" smtClean="0">
              <a:latin typeface="Trebuchet MS (Títulos)"/>
            </a:rPr>
            <a:t>Acceso restringido </a:t>
          </a:r>
          <a:endParaRPr lang="es-MX" sz="2800" kern="1200" dirty="0">
            <a:latin typeface="Trebuchet MS (Títulos)"/>
          </a:endParaRPr>
        </a:p>
      </dsp:txBody>
      <dsp:txXfrm>
        <a:off x="3203845" y="446"/>
        <a:ext cx="2736308" cy="89475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2B327-CCA8-44E7-A84F-75F891D2B590}">
      <dsp:nvSpPr>
        <dsp:cNvPr id="0" name=""/>
        <dsp:cNvSpPr/>
      </dsp:nvSpPr>
      <dsp:spPr>
        <a:xfrm>
          <a:off x="946454" y="439"/>
          <a:ext cx="1483608" cy="89016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kern="1200" dirty="0" smtClean="0">
              <a:latin typeface="Trebuchet MS (Títulos)"/>
            </a:rPr>
            <a:t>Confidencial </a:t>
          </a:r>
          <a:endParaRPr lang="es-MX" sz="1900" kern="1200" dirty="0">
            <a:latin typeface="Trebuchet MS (Títulos)"/>
          </a:endParaRPr>
        </a:p>
      </dsp:txBody>
      <dsp:txXfrm>
        <a:off x="946454" y="439"/>
        <a:ext cx="1483608" cy="890164"/>
      </dsp:txXfrm>
    </dsp:sp>
    <dsp:sp modelId="{65D3CE2A-11B7-47F9-8F83-7DAE7F0D0B4F}">
      <dsp:nvSpPr>
        <dsp:cNvPr id="0" name=""/>
        <dsp:cNvSpPr/>
      </dsp:nvSpPr>
      <dsp:spPr>
        <a:xfrm>
          <a:off x="5914997" y="439"/>
          <a:ext cx="1483608" cy="890164"/>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kern="1200" dirty="0" smtClean="0">
              <a:latin typeface="Trebuchet MS (Títulos)"/>
            </a:rPr>
            <a:t>Reservada </a:t>
          </a:r>
          <a:endParaRPr lang="es-MX" sz="1900" kern="1200" dirty="0">
            <a:latin typeface="Trebuchet MS (Títulos)"/>
          </a:endParaRPr>
        </a:p>
      </dsp:txBody>
      <dsp:txXfrm>
        <a:off x="5914997" y="439"/>
        <a:ext cx="1483608" cy="89016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E2333-B972-4227-8EAF-55E98B7B0167}">
      <dsp:nvSpPr>
        <dsp:cNvPr id="0" name=""/>
        <dsp:cNvSpPr/>
      </dsp:nvSpPr>
      <dsp:spPr>
        <a:xfrm>
          <a:off x="150251" y="0"/>
          <a:ext cx="4396799" cy="2733395"/>
        </a:xfrm>
        <a:prstGeom prst="rect">
          <a:avLst/>
        </a:prstGeom>
        <a:solidFill>
          <a:schemeClr val="lt1">
            <a:hueOff val="0"/>
            <a:satOff val="0"/>
            <a:lumOff val="0"/>
            <a:alphaOff val="0"/>
          </a:schemeClr>
        </a:solidFill>
        <a:ln w="38100" cap="flat" cmpd="sng" algn="ctr">
          <a:solidFill>
            <a:srgbClr val="C0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a:lnSpc>
              <a:spcPct val="90000"/>
            </a:lnSpc>
            <a:spcBef>
              <a:spcPct val="0"/>
            </a:spcBef>
            <a:spcAft>
              <a:spcPct val="35000"/>
            </a:spcAft>
          </a:pPr>
          <a:r>
            <a:rPr lang="es-ES_tradnl" sz="2100" kern="1200" dirty="0" smtClean="0">
              <a:latin typeface="Trebuchet MS (Títulos)"/>
            </a:rPr>
            <a:t>Intransferible e indelegable, relativa a los particulares, queda prohibido su acceso, distribución, comercialización, publicación y difusión general, con excepción de las autoridades competentes que tengan acceso a ella, y de los particulares titulares de dicha información.</a:t>
          </a:r>
          <a:endParaRPr lang="es-MX" sz="2100" kern="1200" dirty="0">
            <a:latin typeface="Trebuchet MS (Títulos)"/>
          </a:endParaRPr>
        </a:p>
      </dsp:txBody>
      <dsp:txXfrm>
        <a:off x="150251" y="0"/>
        <a:ext cx="4396799" cy="2733395"/>
      </dsp:txXfrm>
    </dsp:sp>
    <dsp:sp modelId="{65D3CE2A-11B7-47F9-8F83-7DAE7F0D0B4F}">
      <dsp:nvSpPr>
        <dsp:cNvPr id="0" name=""/>
        <dsp:cNvSpPr/>
      </dsp:nvSpPr>
      <dsp:spPr>
        <a:xfrm>
          <a:off x="4814256" y="0"/>
          <a:ext cx="4125041" cy="2708366"/>
        </a:xfrm>
        <a:prstGeom prst="rect">
          <a:avLst/>
        </a:prstGeom>
        <a:solidFill>
          <a:schemeClr val="lt1">
            <a:hueOff val="0"/>
            <a:satOff val="0"/>
            <a:lumOff val="0"/>
            <a:alphaOff val="0"/>
          </a:schemeClr>
        </a:solidFill>
        <a:ln w="38100" cap="flat" cmpd="sng" algn="ctr">
          <a:solidFill>
            <a:srgbClr val="92D05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a:lnSpc>
              <a:spcPct val="90000"/>
            </a:lnSpc>
            <a:spcBef>
              <a:spcPct val="0"/>
            </a:spcBef>
            <a:spcAft>
              <a:spcPct val="35000"/>
            </a:spcAft>
          </a:pPr>
          <a:r>
            <a:rPr lang="es-ES_tradnl" sz="2100" kern="1200" dirty="0" smtClean="0">
              <a:latin typeface="Trebuchet MS (Títulos)"/>
            </a:rPr>
            <a:t>Información protegida, relativa a la función pública, que por disposición legal temporalmente queda prohibido su manejo, distribución, publicación y difusión generales, con excepción de las autoridades competentes que tengan acceso a ella.</a:t>
          </a:r>
          <a:endParaRPr lang="es-MX" sz="2100" kern="1200" dirty="0">
            <a:latin typeface="Trebuchet MS (Títulos)"/>
          </a:endParaRPr>
        </a:p>
      </dsp:txBody>
      <dsp:txXfrm>
        <a:off x="4814256" y="0"/>
        <a:ext cx="4125041" cy="27083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76DC5-411A-4143-9D0A-15040F07F5AD}">
      <dsp:nvSpPr>
        <dsp:cNvPr id="0" name=""/>
        <dsp:cNvSpPr/>
      </dsp:nvSpPr>
      <dsp:spPr>
        <a:xfrm>
          <a:off x="0" y="0"/>
          <a:ext cx="8363272" cy="1539107"/>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es-MX" sz="4800" kern="1200" dirty="0" smtClean="0"/>
            <a:t>Funciones y atribuciones</a:t>
          </a:r>
          <a:endParaRPr lang="es-MX" sz="4800" kern="1200" dirty="0"/>
        </a:p>
      </dsp:txBody>
      <dsp:txXfrm>
        <a:off x="1826565" y="0"/>
        <a:ext cx="6536706" cy="1539107"/>
      </dsp:txXfrm>
    </dsp:sp>
    <dsp:sp modelId="{24084353-FC2F-49B8-9008-51BA995CC91C}">
      <dsp:nvSpPr>
        <dsp:cNvPr id="0" name=""/>
        <dsp:cNvSpPr/>
      </dsp:nvSpPr>
      <dsp:spPr>
        <a:xfrm>
          <a:off x="153910" y="153910"/>
          <a:ext cx="1672654" cy="1231286"/>
        </a:xfrm>
        <a:prstGeom prst="roundRect">
          <a:avLst>
            <a:gd name="adj" fmla="val 10000"/>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1A5063E-311E-4B5F-8A0C-0F4750024F08}">
      <dsp:nvSpPr>
        <dsp:cNvPr id="0" name=""/>
        <dsp:cNvSpPr/>
      </dsp:nvSpPr>
      <dsp:spPr>
        <a:xfrm>
          <a:off x="0" y="1693018"/>
          <a:ext cx="8363272" cy="1539107"/>
        </a:xfrm>
        <a:prstGeom prst="roundRect">
          <a:avLst>
            <a:gd name="adj" fmla="val 1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es-MX" sz="4800" kern="1200" dirty="0" smtClean="0"/>
            <a:t>Competencia</a:t>
          </a:r>
          <a:endParaRPr lang="es-MX" sz="4800" kern="1200" dirty="0"/>
        </a:p>
      </dsp:txBody>
      <dsp:txXfrm>
        <a:off x="1826565" y="1693018"/>
        <a:ext cx="6536706" cy="1539107"/>
      </dsp:txXfrm>
    </dsp:sp>
    <dsp:sp modelId="{FF01174E-B996-4E22-8CAC-4CEA8D182A27}">
      <dsp:nvSpPr>
        <dsp:cNvPr id="0" name=""/>
        <dsp:cNvSpPr/>
      </dsp:nvSpPr>
      <dsp:spPr>
        <a:xfrm>
          <a:off x="153910" y="1846929"/>
          <a:ext cx="1672654" cy="1231286"/>
        </a:xfrm>
        <a:prstGeom prst="roundRect">
          <a:avLst>
            <a:gd name="adj" fmla="val 10000"/>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C454C9E7-147C-42E3-89BC-E2F0C7F53D03}">
      <dsp:nvSpPr>
        <dsp:cNvPr id="0" name=""/>
        <dsp:cNvSpPr/>
      </dsp:nvSpPr>
      <dsp:spPr>
        <a:xfrm>
          <a:off x="0" y="3386036"/>
          <a:ext cx="8363272" cy="1539107"/>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es-MX" sz="4800" kern="1200" dirty="0" smtClean="0"/>
            <a:t>Alcances</a:t>
          </a:r>
          <a:endParaRPr lang="es-MX" sz="4800" kern="1200" dirty="0"/>
        </a:p>
      </dsp:txBody>
      <dsp:txXfrm>
        <a:off x="1826565" y="3386036"/>
        <a:ext cx="6536706" cy="1539107"/>
      </dsp:txXfrm>
    </dsp:sp>
    <dsp:sp modelId="{B1AA197F-0116-4EC0-AF2E-3A6B48B3B991}">
      <dsp:nvSpPr>
        <dsp:cNvPr id="0" name=""/>
        <dsp:cNvSpPr/>
      </dsp:nvSpPr>
      <dsp:spPr>
        <a:xfrm>
          <a:off x="153910" y="3539947"/>
          <a:ext cx="1672654" cy="1231286"/>
        </a:xfrm>
        <a:prstGeom prst="roundRect">
          <a:avLst>
            <a:gd name="adj" fmla="val 10000"/>
          </a:avLst>
        </a:prstGeom>
        <a:blipFill rotWithShape="1">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84D40-240A-44F0-BB5D-7CD7A232DBB5}">
      <dsp:nvSpPr>
        <dsp:cNvPr id="0" name=""/>
        <dsp:cNvSpPr/>
      </dsp:nvSpPr>
      <dsp:spPr>
        <a:xfrm rot="5400000">
          <a:off x="4069892" y="-927463"/>
          <a:ext cx="2534681" cy="5023278"/>
        </a:xfrm>
        <a:prstGeom prst="round2Same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1" indent="0" algn="just" defTabSz="914400" eaLnBrk="1" fontAlgn="auto" latinLnBrk="0" hangingPunct="1">
            <a:lnSpc>
              <a:spcPct val="100000"/>
            </a:lnSpc>
            <a:spcBef>
              <a:spcPct val="0"/>
            </a:spcBef>
            <a:spcAft>
              <a:spcPts val="0"/>
            </a:spcAft>
            <a:buClrTx/>
            <a:buSzTx/>
            <a:buFontTx/>
            <a:buChar char="••"/>
            <a:tabLst/>
            <a:defRPr/>
          </a:pPr>
          <a:r>
            <a:rPr lang="es-MX" sz="2800" kern="1200" dirty="0" smtClean="0"/>
            <a:t>Órgano Interno del Sujeto Obligado encargado de la clasificación de la información pública. </a:t>
          </a:r>
          <a:endParaRPr lang="es-MX" sz="2400" kern="1200" dirty="0" smtClean="0"/>
        </a:p>
      </dsp:txBody>
      <dsp:txXfrm rot="-5400000">
        <a:off x="2825594" y="440568"/>
        <a:ext cx="4899545" cy="2287215"/>
      </dsp:txXfrm>
    </dsp:sp>
    <dsp:sp modelId="{2A823624-C4CE-4DAD-91A6-206DAD41E3BA}">
      <dsp:nvSpPr>
        <dsp:cNvPr id="0" name=""/>
        <dsp:cNvSpPr/>
      </dsp:nvSpPr>
      <dsp:spPr>
        <a:xfrm>
          <a:off x="0" y="0"/>
          <a:ext cx="2825593" cy="3168351"/>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99060" tIns="49530" rIns="99060" bIns="495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2600" b="1" kern="1200" dirty="0" smtClean="0"/>
            <a:t>Comité de Transparencia</a:t>
          </a:r>
        </a:p>
        <a:p>
          <a:pPr lvl="0" defTabSz="1778000">
            <a:lnSpc>
              <a:spcPct val="90000"/>
            </a:lnSpc>
            <a:spcBef>
              <a:spcPct val="0"/>
            </a:spcBef>
            <a:spcAft>
              <a:spcPct val="35000"/>
            </a:spcAft>
          </a:pPr>
          <a:endParaRPr lang="es-MX" sz="2800" kern="1200" dirty="0"/>
        </a:p>
      </dsp:txBody>
      <dsp:txXfrm>
        <a:off x="137934" y="137934"/>
        <a:ext cx="2549725" cy="289248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B8F16-1FE3-4A96-860C-40D228A548EA}">
      <dsp:nvSpPr>
        <dsp:cNvPr id="0" name=""/>
        <dsp:cNvSpPr/>
      </dsp:nvSpPr>
      <dsp:spPr>
        <a:xfrm>
          <a:off x="0" y="0"/>
          <a:ext cx="9144000" cy="165662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es-MX" sz="1100" b="1" u="sng" kern="1200" dirty="0" smtClean="0"/>
            <a:t>Respecto al procedimiento de acceso a información:</a:t>
          </a:r>
        </a:p>
        <a:p>
          <a:pPr lvl="0" algn="just" defTabSz="488950">
            <a:lnSpc>
              <a:spcPct val="90000"/>
            </a:lnSpc>
            <a:spcBef>
              <a:spcPct val="0"/>
            </a:spcBef>
            <a:spcAft>
              <a:spcPct val="35000"/>
            </a:spcAft>
          </a:pPr>
          <a:r>
            <a:rPr lang="es-MX" sz="1100" kern="1200" dirty="0" smtClean="0"/>
            <a:t>Instituir, coordinar y supervisar, en términos de las disposiciones aplicables, las acciones y los procedimientos para asegurar la mayor eficacia en la gestión de las solicitudes en materia de acceso a la información</a:t>
          </a:r>
        </a:p>
        <a:p>
          <a:pPr lvl="0" algn="just" defTabSz="488950">
            <a:lnSpc>
              <a:spcPct val="90000"/>
            </a:lnSpc>
            <a:spcBef>
              <a:spcPct val="0"/>
            </a:spcBef>
            <a:spcAft>
              <a:spcPct val="35000"/>
            </a:spcAft>
          </a:pPr>
          <a:r>
            <a:rPr lang="es-MX" sz="1100" kern="1200" dirty="0" smtClean="0"/>
            <a:t>Ordenar, en su caso, a las áreas competentes, que generen la información que derivado de sus facultades, competencias y funciones deban tener en posesión o que, previa acreditación de la imposibilidad de su generación, exponga, de forma fundada y motivada, las razones por las cuales no ejercieron dichas facultades, competencias o funciones, lo anterior de conformidad con su normativa interna</a:t>
          </a:r>
        </a:p>
        <a:p>
          <a:pPr lvl="0" algn="just" defTabSz="488950">
            <a:lnSpc>
              <a:spcPct val="90000"/>
            </a:lnSpc>
            <a:spcBef>
              <a:spcPct val="0"/>
            </a:spcBef>
            <a:spcAft>
              <a:spcPct val="35000"/>
            </a:spcAft>
          </a:pPr>
          <a:r>
            <a:rPr lang="es-MX" sz="1100" kern="1200" dirty="0" smtClean="0"/>
            <a:t>Establecer políticas para facilitar la obtención de información y el ejercicio del derecho de acceso a la información</a:t>
          </a:r>
          <a:r>
            <a:rPr lang="es-MX" sz="1100" b="1" kern="1200" dirty="0" smtClean="0"/>
            <a:t> </a:t>
          </a:r>
          <a:endParaRPr lang="es-MX" sz="1100" b="1" kern="1200" dirty="0"/>
        </a:p>
      </dsp:txBody>
      <dsp:txXfrm>
        <a:off x="1994462" y="0"/>
        <a:ext cx="7149537" cy="1656627"/>
      </dsp:txXfrm>
    </dsp:sp>
    <dsp:sp modelId="{272AE0F3-0D16-49EF-B1A7-B120BF3CAABF}">
      <dsp:nvSpPr>
        <dsp:cNvPr id="0" name=""/>
        <dsp:cNvSpPr/>
      </dsp:nvSpPr>
      <dsp:spPr>
        <a:xfrm>
          <a:off x="165662" y="165662"/>
          <a:ext cx="1828800" cy="1325301"/>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D96EA7-2AFF-4B67-BB69-38BC1B5A2153}">
      <dsp:nvSpPr>
        <dsp:cNvPr id="0" name=""/>
        <dsp:cNvSpPr/>
      </dsp:nvSpPr>
      <dsp:spPr>
        <a:xfrm>
          <a:off x="0" y="1822290"/>
          <a:ext cx="9144000" cy="165662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es-MX" sz="1100" b="1" u="sng" kern="1200" dirty="0" smtClean="0"/>
            <a:t>Respecto a capacitaciones:</a:t>
          </a:r>
        </a:p>
        <a:p>
          <a:pPr lvl="0" algn="just" defTabSz="488950">
            <a:lnSpc>
              <a:spcPct val="90000"/>
            </a:lnSpc>
            <a:spcBef>
              <a:spcPct val="0"/>
            </a:spcBef>
            <a:spcAft>
              <a:spcPct val="35000"/>
            </a:spcAft>
          </a:pPr>
          <a:r>
            <a:rPr lang="es-MX" sz="1100" kern="1200" dirty="0" smtClean="0"/>
            <a:t>Promover la capacitación y actualización de los servidores públicos y de los integrantes adscritos a la Unidad así como establecer los programas correspondientes</a:t>
          </a:r>
        </a:p>
        <a:p>
          <a:pPr lvl="0" algn="ctr" defTabSz="488950">
            <a:lnSpc>
              <a:spcPct val="90000"/>
            </a:lnSpc>
            <a:spcBef>
              <a:spcPct val="0"/>
            </a:spcBef>
            <a:spcAft>
              <a:spcPct val="35000"/>
            </a:spcAft>
          </a:pPr>
          <a:endParaRPr lang="es-MX" sz="1100" kern="1200" dirty="0"/>
        </a:p>
      </dsp:txBody>
      <dsp:txXfrm>
        <a:off x="1994462" y="1822290"/>
        <a:ext cx="7149537" cy="1656627"/>
      </dsp:txXfrm>
    </dsp:sp>
    <dsp:sp modelId="{6F3AD252-6BB1-4513-A920-D89D91B55628}">
      <dsp:nvSpPr>
        <dsp:cNvPr id="0" name=""/>
        <dsp:cNvSpPr/>
      </dsp:nvSpPr>
      <dsp:spPr>
        <a:xfrm>
          <a:off x="165662" y="1987952"/>
          <a:ext cx="1828800" cy="1325301"/>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A580E7-A08E-43DB-ACF1-964FB6E73D90}">
      <dsp:nvSpPr>
        <dsp:cNvPr id="0" name=""/>
        <dsp:cNvSpPr/>
      </dsp:nvSpPr>
      <dsp:spPr>
        <a:xfrm>
          <a:off x="0" y="3644580"/>
          <a:ext cx="9144000" cy="165662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endParaRPr lang="es-MX" sz="1100" b="1" u="sng" kern="1200" dirty="0" smtClean="0"/>
        </a:p>
        <a:p>
          <a:pPr lvl="0" algn="just" defTabSz="488950">
            <a:lnSpc>
              <a:spcPct val="90000"/>
            </a:lnSpc>
            <a:spcBef>
              <a:spcPct val="0"/>
            </a:spcBef>
            <a:spcAft>
              <a:spcPct val="35000"/>
            </a:spcAft>
          </a:pPr>
          <a:r>
            <a:rPr lang="es-MX" sz="1100" b="1" u="sng" kern="1200" dirty="0" smtClean="0"/>
            <a:t>Respecto a información confidencial y reservada:</a:t>
          </a:r>
        </a:p>
        <a:p>
          <a:pPr lvl="0" algn="just" defTabSz="488950">
            <a:lnSpc>
              <a:spcPct val="90000"/>
            </a:lnSpc>
            <a:spcBef>
              <a:spcPct val="0"/>
            </a:spcBef>
            <a:spcAft>
              <a:spcPct val="35000"/>
            </a:spcAft>
          </a:pPr>
          <a:r>
            <a:rPr lang="es-MX" sz="1100" kern="1200" dirty="0" smtClean="0"/>
            <a:t>Clasificar la información del Sujeto Obligado;</a:t>
          </a:r>
        </a:p>
        <a:p>
          <a:pPr lvl="0" algn="just" defTabSz="488950">
            <a:lnSpc>
              <a:spcPct val="90000"/>
            </a:lnSpc>
            <a:spcBef>
              <a:spcPct val="0"/>
            </a:spcBef>
            <a:spcAft>
              <a:spcPct val="35000"/>
            </a:spcAft>
          </a:pPr>
          <a:r>
            <a:rPr lang="es-MX" sz="1100" kern="1200" dirty="0" smtClean="0"/>
            <a:t>Solicitar y autorizar la ampliación del plazo de reserva de la información, de conformidad con las disposiciones aplicables en la materia;</a:t>
          </a:r>
        </a:p>
        <a:p>
          <a:pPr lvl="0" algn="just" defTabSz="488950">
            <a:lnSpc>
              <a:spcPct val="90000"/>
            </a:lnSpc>
            <a:spcBef>
              <a:spcPct val="0"/>
            </a:spcBef>
            <a:spcAft>
              <a:spcPct val="35000"/>
            </a:spcAft>
          </a:pPr>
          <a:r>
            <a:rPr lang="es-MX" sz="1100" kern="1200" dirty="0" smtClean="0"/>
            <a:t>Registrar y controlar la transmisión a terceros, de información reservada o confidencial en su poder;</a:t>
          </a:r>
        </a:p>
        <a:p>
          <a:pPr lvl="0" algn="just" defTabSz="488950">
            <a:lnSpc>
              <a:spcPct val="90000"/>
            </a:lnSpc>
            <a:spcBef>
              <a:spcPct val="0"/>
            </a:spcBef>
            <a:spcAft>
              <a:spcPct val="35000"/>
            </a:spcAft>
          </a:pPr>
          <a:r>
            <a:rPr lang="es-MX" sz="1100" kern="1200" dirty="0" smtClean="0"/>
            <a:t>Establecer un índice de la información clasificada como confidencial o reservada; y </a:t>
          </a:r>
        </a:p>
        <a:p>
          <a:pPr lvl="0" algn="just" defTabSz="488950">
            <a:lnSpc>
              <a:spcPct val="90000"/>
            </a:lnSpc>
            <a:spcBef>
              <a:spcPct val="0"/>
            </a:spcBef>
            <a:spcAft>
              <a:spcPct val="35000"/>
            </a:spcAft>
          </a:pPr>
          <a:r>
            <a:rPr lang="es-MX" sz="1100" kern="1200" dirty="0" smtClean="0"/>
            <a:t>Competente para conocer del Procedimiento de Protección de Información Confidencial (Recibe y da respuesta a las solicitudes de Derechos Arco.)</a:t>
          </a:r>
        </a:p>
        <a:p>
          <a:pPr lvl="0" algn="ctr" defTabSz="488950">
            <a:lnSpc>
              <a:spcPct val="90000"/>
            </a:lnSpc>
            <a:spcBef>
              <a:spcPct val="0"/>
            </a:spcBef>
            <a:spcAft>
              <a:spcPct val="35000"/>
            </a:spcAft>
          </a:pPr>
          <a:endParaRPr lang="es-MX" sz="1100" kern="1200" dirty="0"/>
        </a:p>
      </dsp:txBody>
      <dsp:txXfrm>
        <a:off x="1994462" y="3644580"/>
        <a:ext cx="7149537" cy="1656627"/>
      </dsp:txXfrm>
    </dsp:sp>
    <dsp:sp modelId="{962DCE0F-5F1D-4FC8-AD6B-4317C1879F9C}">
      <dsp:nvSpPr>
        <dsp:cNvPr id="0" name=""/>
        <dsp:cNvSpPr/>
      </dsp:nvSpPr>
      <dsp:spPr>
        <a:xfrm>
          <a:off x="165662" y="3810243"/>
          <a:ext cx="1828800" cy="1325301"/>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0D8AE-83E3-4C22-B33B-9CD74E76215E}">
      <dsp:nvSpPr>
        <dsp:cNvPr id="0" name=""/>
        <dsp:cNvSpPr/>
      </dsp:nvSpPr>
      <dsp:spPr>
        <a:xfrm>
          <a:off x="1893061" y="0"/>
          <a:ext cx="4324350" cy="4324350"/>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5C022A-A6C2-4FEA-B7E4-AAF5954E1A2C}">
      <dsp:nvSpPr>
        <dsp:cNvPr id="0" name=""/>
        <dsp:cNvSpPr/>
      </dsp:nvSpPr>
      <dsp:spPr>
        <a:xfrm>
          <a:off x="1001899" y="216027"/>
          <a:ext cx="2596754" cy="17297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MX" sz="2600" b="0" kern="1200" smtClean="0"/>
            <a:t>Debe sesionar por lo menos una vez cada 4 meses</a:t>
          </a:r>
          <a:endParaRPr lang="es-MX" sz="2600" b="0" kern="1200" dirty="0"/>
        </a:p>
      </dsp:txBody>
      <dsp:txXfrm>
        <a:off x="1086338" y="300466"/>
        <a:ext cx="2427876" cy="1560862"/>
      </dsp:txXfrm>
    </dsp:sp>
    <dsp:sp modelId="{E89BF752-2DE7-4B6B-A76C-5CC5824D36A9}">
      <dsp:nvSpPr>
        <dsp:cNvPr id="0" name=""/>
        <dsp:cNvSpPr/>
      </dsp:nvSpPr>
      <dsp:spPr>
        <a:xfrm>
          <a:off x="4602283" y="288036"/>
          <a:ext cx="2835009" cy="1729740"/>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MX" sz="2600" b="0" kern="1200" smtClean="0"/>
            <a:t>Se requiere de la asistencia de cuando menos 2 de sus integrantes</a:t>
          </a:r>
          <a:endParaRPr lang="es-MX" sz="2600" b="0" kern="1200" dirty="0"/>
        </a:p>
      </dsp:txBody>
      <dsp:txXfrm>
        <a:off x="4686722" y="372475"/>
        <a:ext cx="2666131" cy="1560862"/>
      </dsp:txXfrm>
    </dsp:sp>
    <dsp:sp modelId="{EF929DA3-DDA5-4B41-8798-BACCFFE49897}">
      <dsp:nvSpPr>
        <dsp:cNvPr id="0" name=""/>
        <dsp:cNvSpPr/>
      </dsp:nvSpPr>
      <dsp:spPr>
        <a:xfrm>
          <a:off x="1152135" y="2304255"/>
          <a:ext cx="2534951" cy="1729740"/>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MX" sz="2600" b="0" kern="1200" smtClean="0"/>
            <a:t>Sus decisiones se tomaran por mayoría simples de votos.</a:t>
          </a:r>
          <a:endParaRPr lang="es-MX" sz="2600" b="0" kern="1200" dirty="0"/>
        </a:p>
      </dsp:txBody>
      <dsp:txXfrm>
        <a:off x="1236574" y="2388694"/>
        <a:ext cx="2366073" cy="1560862"/>
      </dsp:txXfrm>
    </dsp:sp>
    <dsp:sp modelId="{391F1488-3F01-424A-B982-0D0EE81A7AA4}">
      <dsp:nvSpPr>
        <dsp:cNvPr id="0" name=""/>
        <dsp:cNvSpPr/>
      </dsp:nvSpPr>
      <dsp:spPr>
        <a:xfrm>
          <a:off x="4674301" y="2448273"/>
          <a:ext cx="2818524" cy="172974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MX" sz="2600" b="0" kern="1200" dirty="0" smtClean="0"/>
            <a:t>Su presidente tendrá voto de calidad en caso de empate </a:t>
          </a:r>
          <a:endParaRPr lang="es-MX" sz="2600" b="0" kern="1200" dirty="0"/>
        </a:p>
      </dsp:txBody>
      <dsp:txXfrm>
        <a:off x="4758740" y="2532712"/>
        <a:ext cx="2649646" cy="156086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CF890-982A-4C78-8823-B3F8AEF0AAD4}">
      <dsp:nvSpPr>
        <dsp:cNvPr id="0" name=""/>
        <dsp:cNvSpPr/>
      </dsp:nvSpPr>
      <dsp:spPr>
        <a:xfrm>
          <a:off x="2583074" y="1827"/>
          <a:ext cx="2837083" cy="141854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MX" sz="2600" kern="1200" dirty="0" smtClean="0"/>
            <a:t>Ley General</a:t>
          </a:r>
          <a:endParaRPr lang="es-MX" sz="2600" kern="1200" dirty="0"/>
        </a:p>
      </dsp:txBody>
      <dsp:txXfrm>
        <a:off x="2624622" y="43375"/>
        <a:ext cx="2753987" cy="1335445"/>
      </dsp:txXfrm>
    </dsp:sp>
    <dsp:sp modelId="{801435FC-ACDD-4C8F-8124-2BD699738AFE}">
      <dsp:nvSpPr>
        <dsp:cNvPr id="0" name=""/>
        <dsp:cNvSpPr/>
      </dsp:nvSpPr>
      <dsp:spPr>
        <a:xfrm rot="3600000">
          <a:off x="4433458" y="2492214"/>
          <a:ext cx="1479619" cy="496489"/>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MX" sz="2100" kern="1200"/>
        </a:p>
      </dsp:txBody>
      <dsp:txXfrm>
        <a:off x="4582405" y="2591512"/>
        <a:ext cx="1181725" cy="297893"/>
      </dsp:txXfrm>
    </dsp:sp>
    <dsp:sp modelId="{C97DFFDB-F6D5-4AFA-91A3-912E3CBCFFB6}">
      <dsp:nvSpPr>
        <dsp:cNvPr id="0" name=""/>
        <dsp:cNvSpPr/>
      </dsp:nvSpPr>
      <dsp:spPr>
        <a:xfrm>
          <a:off x="4926378" y="4060548"/>
          <a:ext cx="2837083" cy="1418541"/>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MX" sz="2600" kern="1200" dirty="0" smtClean="0"/>
            <a:t>Ley del Procedimiento Administrativo</a:t>
          </a:r>
          <a:endParaRPr lang="es-MX" sz="2600" kern="1200" dirty="0"/>
        </a:p>
      </dsp:txBody>
      <dsp:txXfrm>
        <a:off x="4967926" y="4102096"/>
        <a:ext cx="2753987" cy="1335445"/>
      </dsp:txXfrm>
    </dsp:sp>
    <dsp:sp modelId="{F20CB386-881B-4FD6-8520-8BFC904DAA87}">
      <dsp:nvSpPr>
        <dsp:cNvPr id="0" name=""/>
        <dsp:cNvSpPr/>
      </dsp:nvSpPr>
      <dsp:spPr>
        <a:xfrm rot="10800000">
          <a:off x="3261806" y="4521574"/>
          <a:ext cx="1479619" cy="496489"/>
        </a:xfrm>
        <a:prstGeom prst="leftRightArrow">
          <a:avLst>
            <a:gd name="adj1" fmla="val 60000"/>
            <a:gd name="adj2" fmla="val 50000"/>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MX" sz="2100" kern="1200"/>
        </a:p>
      </dsp:txBody>
      <dsp:txXfrm rot="10800000">
        <a:off x="3410753" y="4620872"/>
        <a:ext cx="1181725" cy="297893"/>
      </dsp:txXfrm>
    </dsp:sp>
    <dsp:sp modelId="{4676BE0A-8084-41DC-9D40-901635551DB9}">
      <dsp:nvSpPr>
        <dsp:cNvPr id="0" name=""/>
        <dsp:cNvSpPr/>
      </dsp:nvSpPr>
      <dsp:spPr>
        <a:xfrm>
          <a:off x="239770" y="4060548"/>
          <a:ext cx="2837083" cy="1418541"/>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MX" sz="2600" kern="1200" dirty="0" smtClean="0"/>
            <a:t>Código de Procedimientos Civiles</a:t>
          </a:r>
          <a:endParaRPr lang="es-MX" sz="2600" kern="1200" dirty="0"/>
        </a:p>
      </dsp:txBody>
      <dsp:txXfrm>
        <a:off x="281318" y="4102096"/>
        <a:ext cx="2753987" cy="1335445"/>
      </dsp:txXfrm>
    </dsp:sp>
    <dsp:sp modelId="{EBB008B6-BD08-4DC7-AF98-3C5FCB06D995}">
      <dsp:nvSpPr>
        <dsp:cNvPr id="0" name=""/>
        <dsp:cNvSpPr/>
      </dsp:nvSpPr>
      <dsp:spPr>
        <a:xfrm rot="18000000">
          <a:off x="2090155" y="2492214"/>
          <a:ext cx="1479619" cy="496489"/>
        </a:xfrm>
        <a:prstGeom prst="lef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MX" sz="2100" kern="1200"/>
        </a:p>
      </dsp:txBody>
      <dsp:txXfrm>
        <a:off x="2239102" y="2591512"/>
        <a:ext cx="1181725" cy="29789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48E5F9-EDDE-4F1C-B135-A73723546159}">
      <dsp:nvSpPr>
        <dsp:cNvPr id="0" name=""/>
        <dsp:cNvSpPr/>
      </dsp:nvSpPr>
      <dsp:spPr>
        <a:xfrm rot="21300000">
          <a:off x="25254" y="1794666"/>
          <a:ext cx="8179091" cy="936629"/>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09A816-09E6-4443-BC7D-FE0B92AE1FDD}">
      <dsp:nvSpPr>
        <dsp:cNvPr id="0" name=""/>
        <dsp:cNvSpPr/>
      </dsp:nvSpPr>
      <dsp:spPr>
        <a:xfrm>
          <a:off x="987552" y="226298"/>
          <a:ext cx="2468880" cy="1810385"/>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EA4B4E-6801-4CB8-8D5A-875A4F6DE7BD}">
      <dsp:nvSpPr>
        <dsp:cNvPr id="0" name=""/>
        <dsp:cNvSpPr/>
      </dsp:nvSpPr>
      <dsp:spPr>
        <a:xfrm>
          <a:off x="4361687" y="0"/>
          <a:ext cx="2633472" cy="1900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_tradnl" sz="2200" kern="1200" dirty="0" smtClean="0"/>
            <a:t>Si se trata de un trámite que se debe de resolver ante la dependencia </a:t>
          </a:r>
          <a:endParaRPr lang="es-ES" sz="2200" kern="1200" dirty="0"/>
        </a:p>
      </dsp:txBody>
      <dsp:txXfrm>
        <a:off x="4361687" y="0"/>
        <a:ext cx="2633472" cy="1900904"/>
      </dsp:txXfrm>
    </dsp:sp>
    <dsp:sp modelId="{F8C50F1E-F4C9-41E5-ADC2-BB8A3DEF8B43}">
      <dsp:nvSpPr>
        <dsp:cNvPr id="0" name=""/>
        <dsp:cNvSpPr/>
      </dsp:nvSpPr>
      <dsp:spPr>
        <a:xfrm>
          <a:off x="4773168" y="2489279"/>
          <a:ext cx="2468880" cy="1810385"/>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BA3210-918E-4ADD-BE77-AF0F2DF8EC3A}">
      <dsp:nvSpPr>
        <dsp:cNvPr id="0" name=""/>
        <dsp:cNvSpPr/>
      </dsp:nvSpPr>
      <dsp:spPr>
        <a:xfrm>
          <a:off x="1234440" y="2625058"/>
          <a:ext cx="2633472" cy="1900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_tradnl" sz="2200" kern="1200" dirty="0" smtClean="0"/>
            <a:t>No enviar a la UT </a:t>
          </a:r>
          <a:endParaRPr lang="es-ES" sz="2200" kern="1200" dirty="0"/>
        </a:p>
      </dsp:txBody>
      <dsp:txXfrm>
        <a:off x="1234440" y="2625058"/>
        <a:ext cx="2633472" cy="190090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893E8-054D-454B-AF15-FA20166A1A9D}">
      <dsp:nvSpPr>
        <dsp:cNvPr id="0" name=""/>
        <dsp:cNvSpPr/>
      </dsp:nvSpPr>
      <dsp:spPr>
        <a:xfrm>
          <a:off x="0" y="0"/>
          <a:ext cx="4189838" cy="141840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MX" sz="1700" kern="1200" dirty="0" smtClean="0"/>
            <a:t>Deben remitirse a la UT</a:t>
          </a:r>
          <a:endParaRPr lang="es-MX" sz="1700" kern="1200" dirty="0"/>
        </a:p>
      </dsp:txBody>
      <dsp:txXfrm>
        <a:off x="41544" y="41544"/>
        <a:ext cx="2659267" cy="1335317"/>
      </dsp:txXfrm>
    </dsp:sp>
    <dsp:sp modelId="{AFB5CDEE-E397-4C15-8C08-86EB32821BDA}">
      <dsp:nvSpPr>
        <dsp:cNvPr id="0" name=""/>
        <dsp:cNvSpPr/>
      </dsp:nvSpPr>
      <dsp:spPr>
        <a:xfrm>
          <a:off x="369691" y="1654806"/>
          <a:ext cx="4189838" cy="1418405"/>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MX" sz="2400" u="sng" kern="1200" dirty="0" smtClean="0"/>
            <a:t>Dentro del día hábil siguiente a su recepción </a:t>
          </a:r>
          <a:endParaRPr lang="es-MX" sz="2400" u="sng" kern="1200" dirty="0"/>
        </a:p>
      </dsp:txBody>
      <dsp:txXfrm>
        <a:off x="411235" y="1696350"/>
        <a:ext cx="2815095" cy="1335317"/>
      </dsp:txXfrm>
    </dsp:sp>
    <dsp:sp modelId="{00A40D47-6D16-41E1-9CD5-56138EF97C44}">
      <dsp:nvSpPr>
        <dsp:cNvPr id="0" name=""/>
        <dsp:cNvSpPr/>
      </dsp:nvSpPr>
      <dsp:spPr>
        <a:xfrm>
          <a:off x="739383" y="3309612"/>
          <a:ext cx="4189838" cy="1418405"/>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MX" sz="1700" kern="1200" dirty="0" smtClean="0"/>
            <a:t>Artículo 81 de la Ley de Transparencia y Acceso a la Información Pública del Estado de Jalisco y sus Municipios </a:t>
          </a:r>
          <a:endParaRPr lang="es-MX" sz="1700" kern="1200" dirty="0"/>
        </a:p>
      </dsp:txBody>
      <dsp:txXfrm>
        <a:off x="780927" y="3351156"/>
        <a:ext cx="2815095" cy="1335317"/>
      </dsp:txXfrm>
    </dsp:sp>
    <dsp:sp modelId="{13359D7D-81B4-425A-B3BE-E28E428DD0AB}">
      <dsp:nvSpPr>
        <dsp:cNvPr id="0" name=""/>
        <dsp:cNvSpPr/>
      </dsp:nvSpPr>
      <dsp:spPr>
        <a:xfrm>
          <a:off x="3267875" y="1075624"/>
          <a:ext cx="921963" cy="921963"/>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MX" sz="3600" kern="1200"/>
        </a:p>
      </dsp:txBody>
      <dsp:txXfrm>
        <a:off x="3475317" y="1075624"/>
        <a:ext cx="507079" cy="693777"/>
      </dsp:txXfrm>
    </dsp:sp>
    <dsp:sp modelId="{14C01F02-11E5-4A3C-8C0E-48066C117C10}">
      <dsp:nvSpPr>
        <dsp:cNvPr id="0" name=""/>
        <dsp:cNvSpPr/>
      </dsp:nvSpPr>
      <dsp:spPr>
        <a:xfrm>
          <a:off x="3637566" y="2720974"/>
          <a:ext cx="921963" cy="921963"/>
        </a:xfrm>
        <a:prstGeom prst="downArrow">
          <a:avLst>
            <a:gd name="adj1" fmla="val 55000"/>
            <a:gd name="adj2" fmla="val 45000"/>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MX" sz="3600" kern="1200"/>
        </a:p>
      </dsp:txBody>
      <dsp:txXfrm>
        <a:off x="3845008" y="2720974"/>
        <a:ext cx="507079" cy="69377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67038-8F02-4C5E-804F-16CF3B7061BD}">
      <dsp:nvSpPr>
        <dsp:cNvPr id="0" name=""/>
        <dsp:cNvSpPr/>
      </dsp:nvSpPr>
      <dsp:spPr>
        <a:xfrm>
          <a:off x="4266688" y="1457064"/>
          <a:ext cx="305311" cy="1337555"/>
        </a:xfrm>
        <a:custGeom>
          <a:avLst/>
          <a:gdLst/>
          <a:ahLst/>
          <a:cxnLst/>
          <a:rect l="0" t="0" r="0" b="0"/>
          <a:pathLst>
            <a:path>
              <a:moveTo>
                <a:pt x="305311" y="0"/>
              </a:moveTo>
              <a:lnTo>
                <a:pt x="305311" y="1337555"/>
              </a:lnTo>
              <a:lnTo>
                <a:pt x="0" y="13375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13E7B8-7BDD-458B-ADDB-EB97A865C7D8}">
      <dsp:nvSpPr>
        <dsp:cNvPr id="0" name=""/>
        <dsp:cNvSpPr/>
      </dsp:nvSpPr>
      <dsp:spPr>
        <a:xfrm>
          <a:off x="1453864" y="1457064"/>
          <a:ext cx="3118135" cy="2676535"/>
        </a:xfrm>
        <a:custGeom>
          <a:avLst/>
          <a:gdLst/>
          <a:ahLst/>
          <a:cxnLst/>
          <a:rect l="0" t="0" r="0" b="0"/>
          <a:pathLst>
            <a:path>
              <a:moveTo>
                <a:pt x="3118135" y="0"/>
              </a:moveTo>
              <a:lnTo>
                <a:pt x="3118135" y="2371224"/>
              </a:lnTo>
              <a:lnTo>
                <a:pt x="0" y="2371224"/>
              </a:lnTo>
              <a:lnTo>
                <a:pt x="0" y="26765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D8B7E2-AC0E-47B3-BEDF-689F8131ED39}">
      <dsp:nvSpPr>
        <dsp:cNvPr id="0" name=""/>
        <dsp:cNvSpPr/>
      </dsp:nvSpPr>
      <dsp:spPr>
        <a:xfrm>
          <a:off x="4571999" y="1457064"/>
          <a:ext cx="1777291" cy="2675125"/>
        </a:xfrm>
        <a:custGeom>
          <a:avLst/>
          <a:gdLst/>
          <a:ahLst/>
          <a:cxnLst/>
          <a:rect l="0" t="0" r="0" b="0"/>
          <a:pathLst>
            <a:path>
              <a:moveTo>
                <a:pt x="0" y="0"/>
              </a:moveTo>
              <a:lnTo>
                <a:pt x="0" y="2369814"/>
              </a:lnTo>
              <a:lnTo>
                <a:pt x="1777291" y="2369814"/>
              </a:lnTo>
              <a:lnTo>
                <a:pt x="1777291" y="26751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EFB411-3868-4ED5-B8E5-A2EFF888705A}">
      <dsp:nvSpPr>
        <dsp:cNvPr id="0" name=""/>
        <dsp:cNvSpPr/>
      </dsp:nvSpPr>
      <dsp:spPr>
        <a:xfrm>
          <a:off x="3118135" y="3199"/>
          <a:ext cx="2907729" cy="1453864"/>
        </a:xfrm>
        <a:prstGeom prst="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_tradnl" sz="2400" kern="1200" dirty="0" smtClean="0"/>
            <a:t>Art. 25.1 fracción VII de la Ley</a:t>
          </a:r>
          <a:endParaRPr lang="es-ES" sz="2400" kern="1200" dirty="0"/>
        </a:p>
      </dsp:txBody>
      <dsp:txXfrm>
        <a:off x="3118135" y="3199"/>
        <a:ext cx="2907729" cy="1453864"/>
      </dsp:txXfrm>
    </dsp:sp>
    <dsp:sp modelId="{888A1353-2D01-4880-9BF9-302234EDCB3C}">
      <dsp:nvSpPr>
        <dsp:cNvPr id="0" name=""/>
        <dsp:cNvSpPr/>
      </dsp:nvSpPr>
      <dsp:spPr>
        <a:xfrm>
          <a:off x="4895426" y="4132190"/>
          <a:ext cx="2907729" cy="1453864"/>
        </a:xfrm>
        <a:prstGeom prst="rect">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kern="1200" dirty="0" smtClean="0"/>
            <a:t>Recibir las   solicitudes de información pública dirigidas a él</a:t>
          </a:r>
          <a:endParaRPr lang="es-ES" sz="2000" kern="1200" dirty="0"/>
        </a:p>
      </dsp:txBody>
      <dsp:txXfrm>
        <a:off x="4895426" y="4132190"/>
        <a:ext cx="2907729" cy="1453864"/>
      </dsp:txXfrm>
    </dsp:sp>
    <dsp:sp modelId="{95D6EAFE-ACC3-49B0-B454-3B57BE9A5381}">
      <dsp:nvSpPr>
        <dsp:cNvPr id="0" name=""/>
        <dsp:cNvSpPr/>
      </dsp:nvSpPr>
      <dsp:spPr>
        <a:xfrm>
          <a:off x="0" y="4133600"/>
          <a:ext cx="2907729" cy="1453864"/>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u="sng" kern="1200" dirty="0" smtClean="0"/>
            <a:t>Tramitar y resolver las que sí sean de su competencia</a:t>
          </a:r>
          <a:endParaRPr lang="es-ES" sz="2000" u="sng" kern="1200" dirty="0"/>
        </a:p>
      </dsp:txBody>
      <dsp:txXfrm>
        <a:off x="0" y="4133600"/>
        <a:ext cx="2907729" cy="1453864"/>
      </dsp:txXfrm>
    </dsp:sp>
    <dsp:sp modelId="{A6D50BF7-8DB2-472A-AAAE-67D5D1C5954E}">
      <dsp:nvSpPr>
        <dsp:cNvPr id="0" name=""/>
        <dsp:cNvSpPr/>
      </dsp:nvSpPr>
      <dsp:spPr>
        <a:xfrm>
          <a:off x="1358958" y="2067687"/>
          <a:ext cx="2907729" cy="1453864"/>
        </a:xfrm>
        <a:prstGeom prst="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kern="1200" dirty="0" smtClean="0"/>
            <a:t>Los sujetos obligados tienen las siguientes obligaciones:</a:t>
          </a:r>
          <a:endParaRPr lang="es-ES" sz="2000" kern="1200" dirty="0"/>
        </a:p>
      </dsp:txBody>
      <dsp:txXfrm>
        <a:off x="1358958" y="2067687"/>
        <a:ext cx="2907729" cy="145386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DA85E-A9CE-4E38-80A6-4806FD1326C4}">
      <dsp:nvSpPr>
        <dsp:cNvPr id="0" name=""/>
        <dsp:cNvSpPr/>
      </dsp:nvSpPr>
      <dsp:spPr>
        <a:xfrm>
          <a:off x="7171843" y="3712203"/>
          <a:ext cx="91440" cy="691647"/>
        </a:xfrm>
        <a:custGeom>
          <a:avLst/>
          <a:gdLst/>
          <a:ahLst/>
          <a:cxnLst/>
          <a:rect l="0" t="0" r="0" b="0"/>
          <a:pathLst>
            <a:path>
              <a:moveTo>
                <a:pt x="45720" y="0"/>
              </a:moveTo>
              <a:lnTo>
                <a:pt x="45720" y="6916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B13858-0200-4AF8-8EEE-91A0D80F8A98}">
      <dsp:nvSpPr>
        <dsp:cNvPr id="0" name=""/>
        <dsp:cNvSpPr/>
      </dsp:nvSpPr>
      <dsp:spPr>
        <a:xfrm>
          <a:off x="5037585" y="1510425"/>
          <a:ext cx="2179977" cy="691647"/>
        </a:xfrm>
        <a:custGeom>
          <a:avLst/>
          <a:gdLst/>
          <a:ahLst/>
          <a:cxnLst/>
          <a:rect l="0" t="0" r="0" b="0"/>
          <a:pathLst>
            <a:path>
              <a:moveTo>
                <a:pt x="0" y="0"/>
              </a:moveTo>
              <a:lnTo>
                <a:pt x="0" y="471337"/>
              </a:lnTo>
              <a:lnTo>
                <a:pt x="2179977" y="471337"/>
              </a:lnTo>
              <a:lnTo>
                <a:pt x="2179977" y="6916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43CEAA-320C-43E3-910C-DB9EB5F2AF02}">
      <dsp:nvSpPr>
        <dsp:cNvPr id="0" name=""/>
        <dsp:cNvSpPr/>
      </dsp:nvSpPr>
      <dsp:spPr>
        <a:xfrm>
          <a:off x="2857607" y="3712203"/>
          <a:ext cx="1453318" cy="691647"/>
        </a:xfrm>
        <a:custGeom>
          <a:avLst/>
          <a:gdLst/>
          <a:ahLst/>
          <a:cxnLst/>
          <a:rect l="0" t="0" r="0" b="0"/>
          <a:pathLst>
            <a:path>
              <a:moveTo>
                <a:pt x="0" y="0"/>
              </a:moveTo>
              <a:lnTo>
                <a:pt x="0" y="471337"/>
              </a:lnTo>
              <a:lnTo>
                <a:pt x="1453318" y="471337"/>
              </a:lnTo>
              <a:lnTo>
                <a:pt x="1453318" y="6916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D828BF-D307-4968-81BB-B5AC2BB13520}">
      <dsp:nvSpPr>
        <dsp:cNvPr id="0" name=""/>
        <dsp:cNvSpPr/>
      </dsp:nvSpPr>
      <dsp:spPr>
        <a:xfrm>
          <a:off x="1404288" y="3712203"/>
          <a:ext cx="1453318" cy="691647"/>
        </a:xfrm>
        <a:custGeom>
          <a:avLst/>
          <a:gdLst/>
          <a:ahLst/>
          <a:cxnLst/>
          <a:rect l="0" t="0" r="0" b="0"/>
          <a:pathLst>
            <a:path>
              <a:moveTo>
                <a:pt x="1453318" y="0"/>
              </a:moveTo>
              <a:lnTo>
                <a:pt x="1453318" y="471337"/>
              </a:lnTo>
              <a:lnTo>
                <a:pt x="0" y="471337"/>
              </a:lnTo>
              <a:lnTo>
                <a:pt x="0" y="6916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9DED1B-47E0-48F7-B939-025E69930227}">
      <dsp:nvSpPr>
        <dsp:cNvPr id="0" name=""/>
        <dsp:cNvSpPr/>
      </dsp:nvSpPr>
      <dsp:spPr>
        <a:xfrm>
          <a:off x="2857607" y="1510425"/>
          <a:ext cx="2179977" cy="691647"/>
        </a:xfrm>
        <a:custGeom>
          <a:avLst/>
          <a:gdLst/>
          <a:ahLst/>
          <a:cxnLst/>
          <a:rect l="0" t="0" r="0" b="0"/>
          <a:pathLst>
            <a:path>
              <a:moveTo>
                <a:pt x="2179977" y="0"/>
              </a:moveTo>
              <a:lnTo>
                <a:pt x="2179977" y="471337"/>
              </a:lnTo>
              <a:lnTo>
                <a:pt x="0" y="471337"/>
              </a:lnTo>
              <a:lnTo>
                <a:pt x="0" y="6916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F2AD7-A186-4FD9-A6F6-612071063CF7}">
      <dsp:nvSpPr>
        <dsp:cNvPr id="0" name=""/>
        <dsp:cNvSpPr/>
      </dsp:nvSpPr>
      <dsp:spPr>
        <a:xfrm>
          <a:off x="3848506" y="295"/>
          <a:ext cx="2378157" cy="1510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D5DFA9-E7BA-4FB0-B3DB-D4902ACEC805}">
      <dsp:nvSpPr>
        <dsp:cNvPr id="0" name=""/>
        <dsp:cNvSpPr/>
      </dsp:nvSpPr>
      <dsp:spPr>
        <a:xfrm>
          <a:off x="4112746" y="251323"/>
          <a:ext cx="2378157" cy="1510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_tradnl" sz="1700" kern="1200" dirty="0" smtClean="0"/>
            <a:t>Requisitos de las solicitudes de información, artículo 79 de la Ley</a:t>
          </a:r>
          <a:endParaRPr lang="es-ES" sz="1700" kern="1200" dirty="0"/>
        </a:p>
      </dsp:txBody>
      <dsp:txXfrm>
        <a:off x="4156976" y="295553"/>
        <a:ext cx="2289697" cy="1421670"/>
      </dsp:txXfrm>
    </dsp:sp>
    <dsp:sp modelId="{106F94A7-5012-4503-9A17-5DE68FECEDC3}">
      <dsp:nvSpPr>
        <dsp:cNvPr id="0" name=""/>
        <dsp:cNvSpPr/>
      </dsp:nvSpPr>
      <dsp:spPr>
        <a:xfrm>
          <a:off x="1668528" y="2202073"/>
          <a:ext cx="2378157" cy="1510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BB6620-9323-464B-ABD8-D69D748346F8}">
      <dsp:nvSpPr>
        <dsp:cNvPr id="0" name=""/>
        <dsp:cNvSpPr/>
      </dsp:nvSpPr>
      <dsp:spPr>
        <a:xfrm>
          <a:off x="1932768" y="2453100"/>
          <a:ext cx="2378157" cy="1510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_tradnl" sz="1700" kern="1200" dirty="0" smtClean="0"/>
            <a:t>No cumple </a:t>
          </a:r>
          <a:r>
            <a:rPr lang="es-ES_tradnl" sz="1700" u="sng" kern="1200" dirty="0" smtClean="0"/>
            <a:t>o el área necesita más elementos para la localización de la información solicitada</a:t>
          </a:r>
          <a:endParaRPr lang="es-ES" sz="1700" u="sng" kern="1200" dirty="0"/>
        </a:p>
      </dsp:txBody>
      <dsp:txXfrm>
        <a:off x="1976998" y="2497330"/>
        <a:ext cx="2289697" cy="1421670"/>
      </dsp:txXfrm>
    </dsp:sp>
    <dsp:sp modelId="{6D299C9D-84E7-4F43-882F-22BAA435EE52}">
      <dsp:nvSpPr>
        <dsp:cNvPr id="0" name=""/>
        <dsp:cNvSpPr/>
      </dsp:nvSpPr>
      <dsp:spPr>
        <a:xfrm>
          <a:off x="215210" y="4403850"/>
          <a:ext cx="2378157" cy="1510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6DF913-D5C3-4991-82C4-CDBB133D5C42}">
      <dsp:nvSpPr>
        <dsp:cNvPr id="0" name=""/>
        <dsp:cNvSpPr/>
      </dsp:nvSpPr>
      <dsp:spPr>
        <a:xfrm>
          <a:off x="479449" y="4654878"/>
          <a:ext cx="2378157" cy="1510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_tradnl" sz="1700" kern="1200" dirty="0" smtClean="0"/>
            <a:t>Se debe prevenir al solicitante dentro del mismo día en que la solicitud de información les es turnada.</a:t>
          </a:r>
          <a:endParaRPr lang="es-ES" sz="1700" kern="1200" dirty="0"/>
        </a:p>
      </dsp:txBody>
      <dsp:txXfrm>
        <a:off x="523679" y="4699108"/>
        <a:ext cx="2289697" cy="1421670"/>
      </dsp:txXfrm>
    </dsp:sp>
    <dsp:sp modelId="{9745A538-D260-4645-8D38-CBD7EE757E8B}">
      <dsp:nvSpPr>
        <dsp:cNvPr id="0" name=""/>
        <dsp:cNvSpPr/>
      </dsp:nvSpPr>
      <dsp:spPr>
        <a:xfrm>
          <a:off x="3121847" y="4403850"/>
          <a:ext cx="2378157" cy="1510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9E71F0-257A-43E9-A1B2-9C9887B36665}">
      <dsp:nvSpPr>
        <dsp:cNvPr id="0" name=""/>
        <dsp:cNvSpPr/>
      </dsp:nvSpPr>
      <dsp:spPr>
        <a:xfrm>
          <a:off x="3386087" y="4654878"/>
          <a:ext cx="2378157" cy="1510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_tradnl" sz="1700" kern="1200" dirty="0" smtClean="0"/>
            <a:t>Para que el solicitante subsane, aclare o modifique lo conducente.</a:t>
          </a:r>
          <a:endParaRPr lang="es-ES" sz="1700" kern="1200" dirty="0"/>
        </a:p>
      </dsp:txBody>
      <dsp:txXfrm>
        <a:off x="3430317" y="4699108"/>
        <a:ext cx="2289697" cy="1421670"/>
      </dsp:txXfrm>
    </dsp:sp>
    <dsp:sp modelId="{05730D75-3B5A-4F70-9701-0BCA25900DE1}">
      <dsp:nvSpPr>
        <dsp:cNvPr id="0" name=""/>
        <dsp:cNvSpPr/>
      </dsp:nvSpPr>
      <dsp:spPr>
        <a:xfrm>
          <a:off x="6028484" y="2202073"/>
          <a:ext cx="2378157" cy="1510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9CC9ED-FE21-4C43-AA51-F90EF88AEFE4}">
      <dsp:nvSpPr>
        <dsp:cNvPr id="0" name=""/>
        <dsp:cNvSpPr/>
      </dsp:nvSpPr>
      <dsp:spPr>
        <a:xfrm>
          <a:off x="6292724" y="2453100"/>
          <a:ext cx="2378157" cy="1510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_tradnl" sz="1700" kern="1200" dirty="0" smtClean="0"/>
            <a:t>Cumple</a:t>
          </a:r>
          <a:endParaRPr lang="es-ES" sz="1700" kern="1200" dirty="0"/>
        </a:p>
      </dsp:txBody>
      <dsp:txXfrm>
        <a:off x="6336954" y="2497330"/>
        <a:ext cx="2289697" cy="1421670"/>
      </dsp:txXfrm>
    </dsp:sp>
    <dsp:sp modelId="{F738B4B3-FFEA-42D9-A17D-4EADBF8C475B}">
      <dsp:nvSpPr>
        <dsp:cNvPr id="0" name=""/>
        <dsp:cNvSpPr/>
      </dsp:nvSpPr>
      <dsp:spPr>
        <a:xfrm>
          <a:off x="6028484" y="4403850"/>
          <a:ext cx="2378157" cy="1510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A926AB-0D1B-4CF5-9096-FACB95637352}">
      <dsp:nvSpPr>
        <dsp:cNvPr id="0" name=""/>
        <dsp:cNvSpPr/>
      </dsp:nvSpPr>
      <dsp:spPr>
        <a:xfrm>
          <a:off x="6292724" y="4654878"/>
          <a:ext cx="2378157" cy="1510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_tradnl" sz="1700" kern="1200" dirty="0" smtClean="0"/>
            <a:t>Se remite la respuesta correspondiente a la UT</a:t>
          </a:r>
          <a:endParaRPr lang="es-ES" sz="1700" kern="1200" dirty="0"/>
        </a:p>
      </dsp:txBody>
      <dsp:txXfrm>
        <a:off x="6336954" y="4699108"/>
        <a:ext cx="2289697" cy="142167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B4656-38EA-4711-8E69-F07CB286C66D}">
      <dsp:nvSpPr>
        <dsp:cNvPr id="0" name=""/>
        <dsp:cNvSpPr/>
      </dsp:nvSpPr>
      <dsp:spPr>
        <a:xfrm>
          <a:off x="0" y="89603"/>
          <a:ext cx="2230189" cy="433047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_tradnl" sz="2400" b="1" u="sng" kern="1200" dirty="0" smtClean="0">
              <a:effectLst>
                <a:outerShdw blurRad="38100" dist="38100" dir="2700000" algn="tl">
                  <a:srgbClr val="000000">
                    <a:alpha val="43137"/>
                  </a:srgbClr>
                </a:outerShdw>
              </a:effectLst>
            </a:rPr>
            <a:t>Tipos de respuestas                  </a:t>
          </a:r>
          <a:r>
            <a:rPr lang="es-ES_tradnl" sz="2400" kern="1200" dirty="0" smtClean="0"/>
            <a:t>(</a:t>
          </a:r>
          <a:r>
            <a:rPr lang="es-ES_tradnl" sz="2400" b="1" u="sng" kern="1200" dirty="0" smtClean="0"/>
            <a:t>Art. 86.1*)</a:t>
          </a:r>
          <a:endParaRPr lang="es-ES" sz="2400" b="1" u="sng" kern="1200" dirty="0"/>
        </a:p>
      </dsp:txBody>
      <dsp:txXfrm>
        <a:off x="65320" y="154923"/>
        <a:ext cx="2099549" cy="4199830"/>
      </dsp:txXfrm>
    </dsp:sp>
    <dsp:sp modelId="{1EA8D3ED-2C2B-4BBA-97B4-A339EAA134B5}">
      <dsp:nvSpPr>
        <dsp:cNvPr id="0" name=""/>
        <dsp:cNvSpPr/>
      </dsp:nvSpPr>
      <dsp:spPr>
        <a:xfrm rot="19260797">
          <a:off x="2062151" y="1762276"/>
          <a:ext cx="1509039" cy="35727"/>
        </a:xfrm>
        <a:custGeom>
          <a:avLst/>
          <a:gdLst/>
          <a:ahLst/>
          <a:cxnLst/>
          <a:rect l="0" t="0" r="0" b="0"/>
          <a:pathLst>
            <a:path>
              <a:moveTo>
                <a:pt x="0" y="17863"/>
              </a:moveTo>
              <a:lnTo>
                <a:pt x="1509039" y="1786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778945" y="1742414"/>
        <a:ext cx="75451" cy="75451"/>
      </dsp:txXfrm>
    </dsp:sp>
    <dsp:sp modelId="{FDA1DA12-982C-43C5-8392-046EEB447B5B}">
      <dsp:nvSpPr>
        <dsp:cNvPr id="0" name=""/>
        <dsp:cNvSpPr/>
      </dsp:nvSpPr>
      <dsp:spPr>
        <a:xfrm>
          <a:off x="3403153" y="747894"/>
          <a:ext cx="2230189" cy="1115094"/>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_tradnl" sz="2400" kern="1200" dirty="0" smtClean="0"/>
            <a:t>Afirmativo Parcial             (Art. 86.1 II*)</a:t>
          </a:r>
          <a:endParaRPr lang="es-ES" sz="2400" kern="1200" dirty="0"/>
        </a:p>
      </dsp:txBody>
      <dsp:txXfrm>
        <a:off x="3435813" y="780554"/>
        <a:ext cx="2164869" cy="1049774"/>
      </dsp:txXfrm>
    </dsp:sp>
    <dsp:sp modelId="{932F063D-D811-4E0B-891B-28135D308A04}">
      <dsp:nvSpPr>
        <dsp:cNvPr id="0" name=""/>
        <dsp:cNvSpPr/>
      </dsp:nvSpPr>
      <dsp:spPr>
        <a:xfrm rot="19457599">
          <a:off x="5530083" y="966988"/>
          <a:ext cx="1098594" cy="35727"/>
        </a:xfrm>
        <a:custGeom>
          <a:avLst/>
          <a:gdLst/>
          <a:ahLst/>
          <a:cxnLst/>
          <a:rect l="0" t="0" r="0" b="0"/>
          <a:pathLst>
            <a:path>
              <a:moveTo>
                <a:pt x="0" y="17863"/>
              </a:moveTo>
              <a:lnTo>
                <a:pt x="1098594" y="1786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051915" y="957387"/>
        <a:ext cx="54929" cy="54929"/>
      </dsp:txXfrm>
    </dsp:sp>
    <dsp:sp modelId="{0AB23DDA-9153-4DDC-A8B6-5AC0C8B7DB51}">
      <dsp:nvSpPr>
        <dsp:cNvPr id="0" name=""/>
        <dsp:cNvSpPr/>
      </dsp:nvSpPr>
      <dsp:spPr>
        <a:xfrm>
          <a:off x="6525418" y="106714"/>
          <a:ext cx="2230189" cy="1115094"/>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_tradnl" sz="2400" kern="1200" dirty="0" smtClean="0"/>
            <a:t>Por inexistencia</a:t>
          </a:r>
          <a:endParaRPr lang="es-ES" sz="2400" kern="1200" dirty="0"/>
        </a:p>
      </dsp:txBody>
      <dsp:txXfrm>
        <a:off x="6558078" y="139374"/>
        <a:ext cx="2164869" cy="1049774"/>
      </dsp:txXfrm>
    </dsp:sp>
    <dsp:sp modelId="{EE54CA01-83F2-40AB-8C3A-CD2E6A7739F7}">
      <dsp:nvSpPr>
        <dsp:cNvPr id="0" name=""/>
        <dsp:cNvSpPr/>
      </dsp:nvSpPr>
      <dsp:spPr>
        <a:xfrm rot="2142401">
          <a:off x="5530083" y="1608167"/>
          <a:ext cx="1098594" cy="35727"/>
        </a:xfrm>
        <a:custGeom>
          <a:avLst/>
          <a:gdLst/>
          <a:ahLst/>
          <a:cxnLst/>
          <a:rect l="0" t="0" r="0" b="0"/>
          <a:pathLst>
            <a:path>
              <a:moveTo>
                <a:pt x="0" y="17863"/>
              </a:moveTo>
              <a:lnTo>
                <a:pt x="1098594" y="1786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051915" y="1598566"/>
        <a:ext cx="54929" cy="54929"/>
      </dsp:txXfrm>
    </dsp:sp>
    <dsp:sp modelId="{D7001F39-E463-42E5-B53E-0D1C404D1182}">
      <dsp:nvSpPr>
        <dsp:cNvPr id="0" name=""/>
        <dsp:cNvSpPr/>
      </dsp:nvSpPr>
      <dsp:spPr>
        <a:xfrm>
          <a:off x="6525418" y="1389073"/>
          <a:ext cx="2230189" cy="1115094"/>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_tradnl" sz="2400" kern="1200" dirty="0" smtClean="0"/>
            <a:t>Por confidencialidad</a:t>
          </a:r>
          <a:endParaRPr lang="es-ES" sz="2400" kern="1200" dirty="0"/>
        </a:p>
      </dsp:txBody>
      <dsp:txXfrm>
        <a:off x="6558078" y="1421733"/>
        <a:ext cx="2164869" cy="1049774"/>
      </dsp:txXfrm>
    </dsp:sp>
    <dsp:sp modelId="{2E95E0EF-534B-4CD4-A012-A3A92412EF53}">
      <dsp:nvSpPr>
        <dsp:cNvPr id="0" name=""/>
        <dsp:cNvSpPr/>
      </dsp:nvSpPr>
      <dsp:spPr>
        <a:xfrm rot="2959244">
          <a:off x="1922587" y="2906971"/>
          <a:ext cx="1766937" cy="35727"/>
        </a:xfrm>
        <a:custGeom>
          <a:avLst/>
          <a:gdLst/>
          <a:ahLst/>
          <a:cxnLst/>
          <a:rect l="0" t="0" r="0" b="0"/>
          <a:pathLst>
            <a:path>
              <a:moveTo>
                <a:pt x="0" y="17863"/>
              </a:moveTo>
              <a:lnTo>
                <a:pt x="1766937" y="1786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2761882" y="2880661"/>
        <a:ext cx="88346" cy="88346"/>
      </dsp:txXfrm>
    </dsp:sp>
    <dsp:sp modelId="{2E28B966-5775-44C4-8BC5-A7FE18D1F1EE}">
      <dsp:nvSpPr>
        <dsp:cNvPr id="0" name=""/>
        <dsp:cNvSpPr/>
      </dsp:nvSpPr>
      <dsp:spPr>
        <a:xfrm>
          <a:off x="3381921" y="3037284"/>
          <a:ext cx="2230189" cy="1115094"/>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_tradnl" sz="2400" kern="1200" dirty="0" smtClean="0"/>
            <a:t>Negativo </a:t>
          </a:r>
        </a:p>
        <a:p>
          <a:pPr lvl="0" algn="ctr" defTabSz="1066800">
            <a:lnSpc>
              <a:spcPct val="90000"/>
            </a:lnSpc>
            <a:spcBef>
              <a:spcPct val="0"/>
            </a:spcBef>
            <a:spcAft>
              <a:spcPct val="35000"/>
            </a:spcAft>
          </a:pPr>
          <a:r>
            <a:rPr lang="es-ES_tradnl" sz="2400" kern="1200" dirty="0" smtClean="0"/>
            <a:t>(Art. 86.1 III*)</a:t>
          </a:r>
          <a:endParaRPr lang="es-ES" sz="2400" kern="1200" dirty="0"/>
        </a:p>
      </dsp:txBody>
      <dsp:txXfrm>
        <a:off x="3414581" y="3069944"/>
        <a:ext cx="2164869" cy="1049774"/>
      </dsp:txXfrm>
    </dsp:sp>
    <dsp:sp modelId="{C622ADF1-B523-4DD3-ABF7-FD1448390690}">
      <dsp:nvSpPr>
        <dsp:cNvPr id="0" name=""/>
        <dsp:cNvSpPr/>
      </dsp:nvSpPr>
      <dsp:spPr>
        <a:xfrm rot="19596294">
          <a:off x="5521457" y="3274754"/>
          <a:ext cx="1098139" cy="35727"/>
        </a:xfrm>
        <a:custGeom>
          <a:avLst/>
          <a:gdLst/>
          <a:ahLst/>
          <a:cxnLst/>
          <a:rect l="0" t="0" r="0" b="0"/>
          <a:pathLst>
            <a:path>
              <a:moveTo>
                <a:pt x="0" y="17863"/>
              </a:moveTo>
              <a:lnTo>
                <a:pt x="1098139" y="1786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043073" y="3265165"/>
        <a:ext cx="54906" cy="54906"/>
      </dsp:txXfrm>
    </dsp:sp>
    <dsp:sp modelId="{6A804527-85A1-4C64-A49E-11F4F6C17FD2}">
      <dsp:nvSpPr>
        <dsp:cNvPr id="0" name=""/>
        <dsp:cNvSpPr/>
      </dsp:nvSpPr>
      <dsp:spPr>
        <a:xfrm>
          <a:off x="6528942" y="2631646"/>
          <a:ext cx="2230189" cy="717518"/>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_tradnl" sz="2400" kern="1200" dirty="0" smtClean="0"/>
            <a:t>Por reserva</a:t>
          </a:r>
          <a:endParaRPr lang="es-ES" sz="2400" kern="1200" dirty="0"/>
        </a:p>
      </dsp:txBody>
      <dsp:txXfrm>
        <a:off x="6549957" y="2652661"/>
        <a:ext cx="2188159" cy="675488"/>
      </dsp:txXfrm>
    </dsp:sp>
    <dsp:sp modelId="{7C02406A-A1DF-4EE4-8B67-8C968CE4D55F}">
      <dsp:nvSpPr>
        <dsp:cNvPr id="0" name=""/>
        <dsp:cNvSpPr/>
      </dsp:nvSpPr>
      <dsp:spPr>
        <a:xfrm>
          <a:off x="6365803" y="4238302"/>
          <a:ext cx="2230189" cy="1115094"/>
        </a:xfrm>
        <a:prstGeom prst="roundRect">
          <a:avLst>
            <a:gd name="adj" fmla="val 10000"/>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_tradnl" sz="2400" kern="1200" dirty="0" smtClean="0"/>
            <a:t>Por confidencialidad</a:t>
          </a:r>
          <a:endParaRPr lang="es-ES" sz="2400" kern="1200" dirty="0"/>
        </a:p>
      </dsp:txBody>
      <dsp:txXfrm>
        <a:off x="6398463" y="4270962"/>
        <a:ext cx="2164869" cy="104977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E5A2C-5481-4163-A6DE-8E3CE1F211A3}">
      <dsp:nvSpPr>
        <dsp:cNvPr id="0" name=""/>
        <dsp:cNvSpPr/>
      </dsp:nvSpPr>
      <dsp:spPr>
        <a:xfrm rot="5400000">
          <a:off x="762587" y="1015156"/>
          <a:ext cx="1584431" cy="191193"/>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D72FEF8-E575-4C06-9A5B-88F2DB8B5F77}">
      <dsp:nvSpPr>
        <dsp:cNvPr id="0" name=""/>
        <dsp:cNvSpPr/>
      </dsp:nvSpPr>
      <dsp:spPr>
        <a:xfrm>
          <a:off x="576064" y="1652"/>
          <a:ext cx="3223252" cy="127462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_tradnl" sz="2000" kern="1200" dirty="0" smtClean="0">
              <a:solidFill>
                <a:schemeClr val="tx1"/>
              </a:solidFill>
            </a:rPr>
            <a:t>Nombre del área que  responde a la solicitud</a:t>
          </a:r>
          <a:endParaRPr lang="es-ES" sz="2000" kern="1200" dirty="0">
            <a:solidFill>
              <a:schemeClr val="tx1"/>
            </a:solidFill>
          </a:endParaRPr>
        </a:p>
      </dsp:txBody>
      <dsp:txXfrm>
        <a:off x="613396" y="38984"/>
        <a:ext cx="3148588" cy="1199961"/>
      </dsp:txXfrm>
    </dsp:sp>
    <dsp:sp modelId="{D2ABD5DD-C554-4BC1-A53A-0049EFFE9EEA}">
      <dsp:nvSpPr>
        <dsp:cNvPr id="0" name=""/>
        <dsp:cNvSpPr/>
      </dsp:nvSpPr>
      <dsp:spPr>
        <a:xfrm rot="5400000">
          <a:off x="762587" y="2608439"/>
          <a:ext cx="1584431" cy="191193"/>
        </a:xfrm>
        <a:prstGeom prst="rect">
          <a:avLst/>
        </a:prstGeom>
        <a:solidFill>
          <a:schemeClr val="accent5">
            <a:hueOff val="-2483469"/>
            <a:satOff val="9953"/>
            <a:lumOff val="2157"/>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AAE4872-552C-4E68-934C-C32BC47535C4}">
      <dsp:nvSpPr>
        <dsp:cNvPr id="0" name=""/>
        <dsp:cNvSpPr/>
      </dsp:nvSpPr>
      <dsp:spPr>
        <a:xfrm>
          <a:off x="558952" y="1594935"/>
          <a:ext cx="3257476" cy="1274625"/>
        </a:xfrm>
        <a:prstGeom prst="roundRect">
          <a:avLst>
            <a:gd name="adj" fmla="val 10000"/>
          </a:avLst>
        </a:prstGeom>
        <a:gradFill rotWithShape="0">
          <a:gsLst>
            <a:gs pos="0">
              <a:schemeClr val="accent5">
                <a:hueOff val="-1986775"/>
                <a:satOff val="7962"/>
                <a:lumOff val="1726"/>
                <a:alphaOff val="0"/>
                <a:shade val="51000"/>
                <a:satMod val="130000"/>
              </a:schemeClr>
            </a:gs>
            <a:gs pos="80000">
              <a:schemeClr val="accent5">
                <a:hueOff val="-1986775"/>
                <a:satOff val="7962"/>
                <a:lumOff val="1726"/>
                <a:alphaOff val="0"/>
                <a:shade val="93000"/>
                <a:satMod val="130000"/>
              </a:schemeClr>
            </a:gs>
            <a:gs pos="100000">
              <a:schemeClr val="accent5">
                <a:hueOff val="-1986775"/>
                <a:satOff val="7962"/>
                <a:lumOff val="1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_tradnl" sz="2000" kern="1200" dirty="0" smtClean="0">
              <a:solidFill>
                <a:schemeClr val="tx1"/>
              </a:solidFill>
            </a:rPr>
            <a:t>Número del expediente de la solicitud</a:t>
          </a:r>
          <a:endParaRPr lang="es-ES" sz="2000" kern="1200" dirty="0">
            <a:solidFill>
              <a:schemeClr val="tx1"/>
            </a:solidFill>
          </a:endParaRPr>
        </a:p>
      </dsp:txBody>
      <dsp:txXfrm>
        <a:off x="596284" y="1632267"/>
        <a:ext cx="3182812" cy="1199961"/>
      </dsp:txXfrm>
    </dsp:sp>
    <dsp:sp modelId="{5C421F33-7334-4B57-B2F0-64BCB0BFB97F}">
      <dsp:nvSpPr>
        <dsp:cNvPr id="0" name=""/>
        <dsp:cNvSpPr/>
      </dsp:nvSpPr>
      <dsp:spPr>
        <a:xfrm>
          <a:off x="1561288" y="3405080"/>
          <a:ext cx="4098510" cy="191193"/>
        </a:xfrm>
        <a:prstGeom prst="rect">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F61F7F0-F4BF-442E-A7CB-42B4B132C28B}">
      <dsp:nvSpPr>
        <dsp:cNvPr id="0" name=""/>
        <dsp:cNvSpPr/>
      </dsp:nvSpPr>
      <dsp:spPr>
        <a:xfrm>
          <a:off x="630968" y="3188217"/>
          <a:ext cx="3113443" cy="1274625"/>
        </a:xfrm>
        <a:prstGeom prst="roundRect">
          <a:avLst>
            <a:gd name="adj" fmla="val 10000"/>
          </a:avLst>
        </a:prstGeom>
        <a:gradFill rotWithShape="0">
          <a:gsLst>
            <a:gs pos="0">
              <a:schemeClr val="accent5">
                <a:hueOff val="-3973551"/>
                <a:satOff val="15924"/>
                <a:lumOff val="3451"/>
                <a:alphaOff val="0"/>
                <a:shade val="51000"/>
                <a:satMod val="130000"/>
              </a:schemeClr>
            </a:gs>
            <a:gs pos="80000">
              <a:schemeClr val="accent5">
                <a:hueOff val="-3973551"/>
                <a:satOff val="15924"/>
                <a:lumOff val="3451"/>
                <a:alphaOff val="0"/>
                <a:shade val="93000"/>
                <a:satMod val="130000"/>
              </a:schemeClr>
            </a:gs>
            <a:gs pos="100000">
              <a:schemeClr val="accent5">
                <a:hueOff val="-3973551"/>
                <a:satOff val="15924"/>
                <a:lumOff val="34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_tradnl" sz="2000" kern="1200" dirty="0" smtClean="0">
              <a:solidFill>
                <a:schemeClr val="tx1"/>
              </a:solidFill>
            </a:rPr>
            <a:t>Datos de la solicitud, </a:t>
          </a:r>
          <a:r>
            <a:rPr lang="es-ES_tradnl" sz="2000" b="1" u="sng" kern="1200" dirty="0" smtClean="0">
              <a:solidFill>
                <a:schemeClr val="tx1"/>
              </a:solidFill>
            </a:rPr>
            <a:t>omitiendo o testando el nombre del solicitante</a:t>
          </a:r>
          <a:endParaRPr lang="es-ES" sz="2000" b="1" u="sng" kern="1200" dirty="0">
            <a:solidFill>
              <a:schemeClr val="tx1"/>
            </a:solidFill>
          </a:endParaRPr>
        </a:p>
      </dsp:txBody>
      <dsp:txXfrm>
        <a:off x="668300" y="3225549"/>
        <a:ext cx="3038779" cy="1199961"/>
      </dsp:txXfrm>
    </dsp:sp>
    <dsp:sp modelId="{E1ADAB1B-FEC9-4C69-8525-ACF61956252F}">
      <dsp:nvSpPr>
        <dsp:cNvPr id="0" name=""/>
        <dsp:cNvSpPr/>
      </dsp:nvSpPr>
      <dsp:spPr>
        <a:xfrm rot="16200000">
          <a:off x="4874636" y="2608439"/>
          <a:ext cx="1584431" cy="191193"/>
        </a:xfrm>
        <a:prstGeom prst="rect">
          <a:avLst/>
        </a:prstGeom>
        <a:solidFill>
          <a:schemeClr val="accent5">
            <a:hueOff val="-7450407"/>
            <a:satOff val="29858"/>
            <a:lumOff val="6471"/>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B5CBB46-ECEF-49CD-AA70-326BFB1B78CB}">
      <dsp:nvSpPr>
        <dsp:cNvPr id="0" name=""/>
        <dsp:cNvSpPr/>
      </dsp:nvSpPr>
      <dsp:spPr>
        <a:xfrm>
          <a:off x="4606591" y="3188217"/>
          <a:ext cx="3386298" cy="1274625"/>
        </a:xfrm>
        <a:prstGeom prst="roundRect">
          <a:avLst>
            <a:gd name="adj" fmla="val 10000"/>
          </a:avLst>
        </a:prstGeom>
        <a:gradFill rotWithShape="0">
          <a:gsLst>
            <a:gs pos="0">
              <a:schemeClr val="accent5">
                <a:hueOff val="-5960326"/>
                <a:satOff val="23887"/>
                <a:lumOff val="5177"/>
                <a:alphaOff val="0"/>
                <a:shade val="51000"/>
                <a:satMod val="130000"/>
              </a:schemeClr>
            </a:gs>
            <a:gs pos="80000">
              <a:schemeClr val="accent5">
                <a:hueOff val="-5960326"/>
                <a:satOff val="23887"/>
                <a:lumOff val="5177"/>
                <a:alphaOff val="0"/>
                <a:shade val="93000"/>
                <a:satMod val="130000"/>
              </a:schemeClr>
            </a:gs>
            <a:gs pos="100000">
              <a:schemeClr val="accent5">
                <a:hueOff val="-5960326"/>
                <a:satOff val="23887"/>
                <a:lumOff val="5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 Lugar, fecha, nombre y firma de quien resuelve. </a:t>
          </a:r>
          <a:endParaRPr lang="es-ES" sz="2000" kern="1200" dirty="0">
            <a:solidFill>
              <a:schemeClr val="tx1"/>
            </a:solidFill>
          </a:endParaRPr>
        </a:p>
      </dsp:txBody>
      <dsp:txXfrm>
        <a:off x="4643923" y="3225549"/>
        <a:ext cx="3311634" cy="1199961"/>
      </dsp:txXfrm>
    </dsp:sp>
    <dsp:sp modelId="{2A8B7072-931D-4323-8313-2500D4C993D7}">
      <dsp:nvSpPr>
        <dsp:cNvPr id="0" name=""/>
        <dsp:cNvSpPr/>
      </dsp:nvSpPr>
      <dsp:spPr>
        <a:xfrm rot="16200000">
          <a:off x="4874636" y="1015156"/>
          <a:ext cx="1584431" cy="191193"/>
        </a:xfrm>
        <a:prstGeom prst="rec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E4BB298-0BD1-403A-A0A6-1DD1F10F78EB}">
      <dsp:nvSpPr>
        <dsp:cNvPr id="0" name=""/>
        <dsp:cNvSpPr/>
      </dsp:nvSpPr>
      <dsp:spPr>
        <a:xfrm>
          <a:off x="4517473" y="1594935"/>
          <a:ext cx="3564534" cy="1274625"/>
        </a:xfrm>
        <a:prstGeom prst="roundRect">
          <a:avLst>
            <a:gd name="adj" fmla="val 10000"/>
          </a:avLst>
        </a:prstGeom>
        <a:gradFill rotWithShape="0">
          <a:gsLst>
            <a:gs pos="0">
              <a:schemeClr val="accent5">
                <a:hueOff val="-7947101"/>
                <a:satOff val="31849"/>
                <a:lumOff val="6902"/>
                <a:alphaOff val="0"/>
                <a:shade val="51000"/>
                <a:satMod val="130000"/>
              </a:schemeClr>
            </a:gs>
            <a:gs pos="80000">
              <a:schemeClr val="accent5">
                <a:hueOff val="-7947101"/>
                <a:satOff val="31849"/>
                <a:lumOff val="6902"/>
                <a:alphaOff val="0"/>
                <a:shade val="93000"/>
                <a:satMod val="130000"/>
              </a:schemeClr>
            </a:gs>
            <a:gs pos="100000">
              <a:schemeClr val="accent5">
                <a:hueOff val="-7947101"/>
                <a:satOff val="31849"/>
                <a:lumOff val="6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 Puntos resolutivos sobre la procedencia de la solicitud, incluidas las condiciones para el acceso o </a:t>
          </a:r>
          <a:r>
            <a:rPr lang="es-ES" sz="1800" kern="1200" dirty="0" err="1" smtClean="0">
              <a:solidFill>
                <a:schemeClr val="tx1"/>
              </a:solidFill>
            </a:rPr>
            <a:t>entregade</a:t>
          </a:r>
          <a:r>
            <a:rPr lang="es-ES" sz="1800" kern="1200" dirty="0" smtClean="0">
              <a:solidFill>
                <a:schemeClr val="tx1"/>
              </a:solidFill>
            </a:rPr>
            <a:t> la información, en su caso, y</a:t>
          </a:r>
          <a:endParaRPr lang="es-ES" sz="1800" kern="1200" dirty="0">
            <a:solidFill>
              <a:schemeClr val="tx1"/>
            </a:solidFill>
          </a:endParaRPr>
        </a:p>
      </dsp:txBody>
      <dsp:txXfrm>
        <a:off x="4554805" y="1632267"/>
        <a:ext cx="3489870" cy="1199961"/>
      </dsp:txXfrm>
    </dsp:sp>
    <dsp:sp modelId="{A5F7E217-6750-4048-B2DC-7CFF13C4533E}">
      <dsp:nvSpPr>
        <dsp:cNvPr id="0" name=""/>
        <dsp:cNvSpPr/>
      </dsp:nvSpPr>
      <dsp:spPr>
        <a:xfrm>
          <a:off x="4517473" y="1652"/>
          <a:ext cx="3564534" cy="1274625"/>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Motivación y fundamentación del sentido de la resolución</a:t>
          </a:r>
          <a:endParaRPr lang="es-ES" sz="2000" kern="1200" dirty="0">
            <a:solidFill>
              <a:schemeClr val="tx1"/>
            </a:solidFill>
          </a:endParaRPr>
        </a:p>
      </dsp:txBody>
      <dsp:txXfrm>
        <a:off x="4554805" y="38984"/>
        <a:ext cx="3489870" cy="11999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790E7-FC0E-4720-BB40-52E61CA17AB8}">
      <dsp:nvSpPr>
        <dsp:cNvPr id="0" name=""/>
        <dsp:cNvSpPr/>
      </dsp:nvSpPr>
      <dsp:spPr>
        <a:xfrm>
          <a:off x="4513" y="1488616"/>
          <a:ext cx="2805590" cy="2987855"/>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150000"/>
            </a:lnSpc>
            <a:spcBef>
              <a:spcPct val="0"/>
            </a:spcBef>
            <a:spcAft>
              <a:spcPct val="35000"/>
            </a:spcAft>
          </a:pPr>
          <a:r>
            <a:rPr lang="es-MX" sz="1800" b="1" kern="1200" dirty="0" smtClean="0">
              <a:latin typeface="Trebuchet MS "/>
              <a:cs typeface="Arial" pitchFamily="34" charset="0"/>
            </a:rPr>
            <a:t>Derecho Humano que le asiste a toda persona para</a:t>
          </a:r>
          <a:endParaRPr lang="es-MX" sz="1800" b="1" kern="1200" dirty="0">
            <a:latin typeface="Trebuchet MS "/>
            <a:cs typeface="Arial" pitchFamily="34" charset="0"/>
          </a:endParaRPr>
        </a:p>
      </dsp:txBody>
      <dsp:txXfrm>
        <a:off x="86686" y="1570789"/>
        <a:ext cx="2641244" cy="2823509"/>
      </dsp:txXfrm>
    </dsp:sp>
    <dsp:sp modelId="{ACA9173F-8C82-44D3-80D2-08F23F1A5801}">
      <dsp:nvSpPr>
        <dsp:cNvPr id="0" name=""/>
        <dsp:cNvSpPr/>
      </dsp:nvSpPr>
      <dsp:spPr>
        <a:xfrm rot="17394375">
          <a:off x="1976151" y="1780304"/>
          <a:ext cx="2528977" cy="26604"/>
        </a:xfrm>
        <a:custGeom>
          <a:avLst/>
          <a:gdLst/>
          <a:ahLst/>
          <a:cxnLst/>
          <a:rect l="0" t="0" r="0" b="0"/>
          <a:pathLst>
            <a:path>
              <a:moveTo>
                <a:pt x="0" y="13302"/>
              </a:moveTo>
              <a:lnTo>
                <a:pt x="2528977" y="1330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MX" sz="1400" b="1" kern="1200" dirty="0">
            <a:solidFill>
              <a:schemeClr val="tx1"/>
            </a:solidFill>
            <a:latin typeface="Trebuchet MS "/>
            <a:cs typeface="Arial" pitchFamily="34" charset="0"/>
          </a:endParaRPr>
        </a:p>
      </dsp:txBody>
      <dsp:txXfrm>
        <a:off x="3177416" y="1730382"/>
        <a:ext cx="126448" cy="126448"/>
      </dsp:txXfrm>
    </dsp:sp>
    <dsp:sp modelId="{7F1DD602-8848-482A-B0C5-65B7FD838307}">
      <dsp:nvSpPr>
        <dsp:cNvPr id="0" name=""/>
        <dsp:cNvSpPr/>
      </dsp:nvSpPr>
      <dsp:spPr>
        <a:xfrm>
          <a:off x="3671176" y="119897"/>
          <a:ext cx="1939089" cy="969544"/>
        </a:xfrm>
        <a:prstGeom prst="roundRect">
          <a:avLst>
            <a:gd name="adj" fmla="val 10000"/>
          </a:avLst>
        </a:prstGeom>
        <a:solidFill>
          <a:schemeClr val="accent2">
            <a:lumMod val="60000"/>
            <a:lumOff val="40000"/>
          </a:schemeClr>
        </a:soli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Trebuchet MS "/>
              <a:cs typeface="Arial" pitchFamily="34" charset="0"/>
            </a:rPr>
            <a:t>Atraerse información</a:t>
          </a:r>
          <a:endParaRPr lang="es-MX" sz="1800" b="1" kern="1200" dirty="0">
            <a:latin typeface="Trebuchet MS "/>
            <a:cs typeface="Arial" pitchFamily="34" charset="0"/>
          </a:endParaRPr>
        </a:p>
      </dsp:txBody>
      <dsp:txXfrm>
        <a:off x="3699573" y="148294"/>
        <a:ext cx="1882295" cy="912750"/>
      </dsp:txXfrm>
    </dsp:sp>
    <dsp:sp modelId="{7706524B-E072-404C-80EB-D8476C82F648}">
      <dsp:nvSpPr>
        <dsp:cNvPr id="0" name=""/>
        <dsp:cNvSpPr/>
      </dsp:nvSpPr>
      <dsp:spPr>
        <a:xfrm rot="502832">
          <a:off x="5606516" y="642540"/>
          <a:ext cx="702211" cy="26604"/>
        </a:xfrm>
        <a:custGeom>
          <a:avLst/>
          <a:gdLst/>
          <a:ahLst/>
          <a:cxnLst/>
          <a:rect l="0" t="0" r="0" b="0"/>
          <a:pathLst>
            <a:path>
              <a:moveTo>
                <a:pt x="0" y="13302"/>
              </a:moveTo>
              <a:lnTo>
                <a:pt x="702211" y="1330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MX" sz="1400" b="1" kern="1200" dirty="0">
            <a:solidFill>
              <a:schemeClr val="tx1"/>
            </a:solidFill>
            <a:latin typeface="Trebuchet MS "/>
            <a:cs typeface="Arial" pitchFamily="34" charset="0"/>
          </a:endParaRPr>
        </a:p>
      </dsp:txBody>
      <dsp:txXfrm>
        <a:off x="5940067" y="638287"/>
        <a:ext cx="35110" cy="35110"/>
      </dsp:txXfrm>
    </dsp:sp>
    <dsp:sp modelId="{93DBD73B-7C55-4A65-96AE-9D5290A27D29}">
      <dsp:nvSpPr>
        <dsp:cNvPr id="0" name=""/>
        <dsp:cNvSpPr/>
      </dsp:nvSpPr>
      <dsp:spPr>
        <a:xfrm>
          <a:off x="6304979" y="257258"/>
          <a:ext cx="2839020" cy="899514"/>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latin typeface="Trebuchet MS "/>
              <a:cs typeface="Arial" pitchFamily="34" charset="0"/>
            </a:rPr>
            <a:t>Acceso a archivos, registros y documentos públicos</a:t>
          </a:r>
          <a:endParaRPr lang="es-MX" sz="1600" b="1" kern="1200" dirty="0">
            <a:latin typeface="Trebuchet MS "/>
            <a:cs typeface="Arial" pitchFamily="34" charset="0"/>
          </a:endParaRPr>
        </a:p>
      </dsp:txBody>
      <dsp:txXfrm>
        <a:off x="6331325" y="283604"/>
        <a:ext cx="2786328" cy="846822"/>
      </dsp:txXfrm>
    </dsp:sp>
    <dsp:sp modelId="{B8D68C7A-19B1-47F7-BE69-F7C99FE40851}">
      <dsp:nvSpPr>
        <dsp:cNvPr id="0" name=""/>
        <dsp:cNvSpPr/>
      </dsp:nvSpPr>
      <dsp:spPr>
        <a:xfrm rot="18792933">
          <a:off x="2660541" y="2623493"/>
          <a:ext cx="948837" cy="26604"/>
        </a:xfrm>
        <a:custGeom>
          <a:avLst/>
          <a:gdLst/>
          <a:ahLst/>
          <a:cxnLst/>
          <a:rect l="0" t="0" r="0" b="0"/>
          <a:pathLst>
            <a:path>
              <a:moveTo>
                <a:pt x="0" y="13302"/>
              </a:moveTo>
              <a:lnTo>
                <a:pt x="948837" y="1330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MX" sz="1400" b="1" kern="1200" dirty="0">
            <a:solidFill>
              <a:schemeClr val="tx1"/>
            </a:solidFill>
            <a:latin typeface="Trebuchet MS "/>
            <a:cs typeface="Arial" pitchFamily="34" charset="0"/>
          </a:endParaRPr>
        </a:p>
      </dsp:txBody>
      <dsp:txXfrm>
        <a:off x="3111239" y="2613074"/>
        <a:ext cx="47441" cy="47441"/>
      </dsp:txXfrm>
    </dsp:sp>
    <dsp:sp modelId="{C3B1316D-72D9-4DDF-99EC-F92BA32F9ED5}">
      <dsp:nvSpPr>
        <dsp:cNvPr id="0" name=""/>
        <dsp:cNvSpPr/>
      </dsp:nvSpPr>
      <dsp:spPr>
        <a:xfrm>
          <a:off x="3459815" y="1806275"/>
          <a:ext cx="1939089" cy="969544"/>
        </a:xfrm>
        <a:prstGeom prst="roundRect">
          <a:avLst>
            <a:gd name="adj" fmla="val 10000"/>
          </a:avLst>
        </a:prstGeom>
        <a:solidFill>
          <a:schemeClr val="accent2">
            <a:lumMod val="60000"/>
            <a:lumOff val="40000"/>
          </a:schemeClr>
        </a:soli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Trebuchet MS "/>
              <a:cs typeface="Arial" pitchFamily="34" charset="0"/>
            </a:rPr>
            <a:t>Informar </a:t>
          </a:r>
          <a:endParaRPr lang="es-MX" sz="1800" b="1" kern="1200" dirty="0">
            <a:latin typeface="Trebuchet MS "/>
            <a:cs typeface="Arial" pitchFamily="34" charset="0"/>
          </a:endParaRPr>
        </a:p>
      </dsp:txBody>
      <dsp:txXfrm>
        <a:off x="3488212" y="1834672"/>
        <a:ext cx="1882295" cy="912750"/>
      </dsp:txXfrm>
    </dsp:sp>
    <dsp:sp modelId="{8B8E741B-361E-4FC1-A36B-0ABD5D85411E}">
      <dsp:nvSpPr>
        <dsp:cNvPr id="0" name=""/>
        <dsp:cNvSpPr/>
      </dsp:nvSpPr>
      <dsp:spPr>
        <a:xfrm rot="20611072">
          <a:off x="5379491" y="2143703"/>
          <a:ext cx="944901" cy="26604"/>
        </a:xfrm>
        <a:custGeom>
          <a:avLst/>
          <a:gdLst/>
          <a:ahLst/>
          <a:cxnLst/>
          <a:rect l="0" t="0" r="0" b="0"/>
          <a:pathLst>
            <a:path>
              <a:moveTo>
                <a:pt x="0" y="13302"/>
              </a:moveTo>
              <a:lnTo>
                <a:pt x="944901" y="1330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MX" sz="1400" b="1" kern="1200" dirty="0">
            <a:solidFill>
              <a:schemeClr val="tx1"/>
            </a:solidFill>
            <a:latin typeface="Trebuchet MS "/>
            <a:cs typeface="Arial" pitchFamily="34" charset="0"/>
          </a:endParaRPr>
        </a:p>
      </dsp:txBody>
      <dsp:txXfrm>
        <a:off x="5828319" y="2133383"/>
        <a:ext cx="47245" cy="47245"/>
      </dsp:txXfrm>
    </dsp:sp>
    <dsp:sp modelId="{2F3E431B-0267-426D-8EAA-3B374F3A6E4A}">
      <dsp:nvSpPr>
        <dsp:cNvPr id="0" name=""/>
        <dsp:cNvSpPr/>
      </dsp:nvSpPr>
      <dsp:spPr>
        <a:xfrm>
          <a:off x="6304979" y="1735639"/>
          <a:ext cx="2839020" cy="574649"/>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latin typeface="Trebuchet MS "/>
              <a:cs typeface="Arial" pitchFamily="34" charset="0"/>
            </a:rPr>
            <a:t>Libertades de expresión</a:t>
          </a:r>
          <a:endParaRPr lang="es-MX" sz="1600" b="1" kern="1200" dirty="0">
            <a:latin typeface="Trebuchet MS "/>
            <a:cs typeface="Arial" pitchFamily="34" charset="0"/>
          </a:endParaRPr>
        </a:p>
      </dsp:txBody>
      <dsp:txXfrm>
        <a:off x="6321810" y="1752470"/>
        <a:ext cx="2805358" cy="540987"/>
      </dsp:txXfrm>
    </dsp:sp>
    <dsp:sp modelId="{321D3827-BFF4-46C6-AA87-0041AB0398D8}">
      <dsp:nvSpPr>
        <dsp:cNvPr id="0" name=""/>
        <dsp:cNvSpPr/>
      </dsp:nvSpPr>
      <dsp:spPr>
        <a:xfrm rot="1858038">
          <a:off x="5323595" y="2549605"/>
          <a:ext cx="1056694" cy="26604"/>
        </a:xfrm>
        <a:custGeom>
          <a:avLst/>
          <a:gdLst/>
          <a:ahLst/>
          <a:cxnLst/>
          <a:rect l="0" t="0" r="0" b="0"/>
          <a:pathLst>
            <a:path>
              <a:moveTo>
                <a:pt x="0" y="13302"/>
              </a:moveTo>
              <a:lnTo>
                <a:pt x="1056694" y="1330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MX" sz="1400" b="1" kern="1200" dirty="0">
            <a:solidFill>
              <a:schemeClr val="tx1"/>
            </a:solidFill>
            <a:latin typeface="Trebuchet MS "/>
            <a:cs typeface="Arial" pitchFamily="34" charset="0"/>
          </a:endParaRPr>
        </a:p>
      </dsp:txBody>
      <dsp:txXfrm>
        <a:off x="5825524" y="2536490"/>
        <a:ext cx="52834" cy="52834"/>
      </dsp:txXfrm>
    </dsp:sp>
    <dsp:sp modelId="{94ACAC4B-25CD-4196-9BA9-A9D69ACE04C7}">
      <dsp:nvSpPr>
        <dsp:cNvPr id="0" name=""/>
        <dsp:cNvSpPr/>
      </dsp:nvSpPr>
      <dsp:spPr>
        <a:xfrm>
          <a:off x="6304979" y="2583215"/>
          <a:ext cx="2839020" cy="503106"/>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latin typeface="Trebuchet MS "/>
              <a:cs typeface="Arial" pitchFamily="34" charset="0"/>
            </a:rPr>
            <a:t>Libertades de imprenta</a:t>
          </a:r>
          <a:endParaRPr lang="es-MX" sz="1600" b="1" kern="1200" dirty="0">
            <a:latin typeface="Trebuchet MS "/>
            <a:cs typeface="Arial" pitchFamily="34" charset="0"/>
          </a:endParaRPr>
        </a:p>
      </dsp:txBody>
      <dsp:txXfrm>
        <a:off x="6319714" y="2597950"/>
        <a:ext cx="2809550" cy="473636"/>
      </dsp:txXfrm>
    </dsp:sp>
    <dsp:sp modelId="{F35F09A3-065B-4075-AB5C-8CAC9B6CBFAA}">
      <dsp:nvSpPr>
        <dsp:cNvPr id="0" name=""/>
        <dsp:cNvSpPr/>
      </dsp:nvSpPr>
      <dsp:spPr>
        <a:xfrm rot="2857987">
          <a:off x="2636537" y="3362463"/>
          <a:ext cx="1064423" cy="26604"/>
        </a:xfrm>
        <a:custGeom>
          <a:avLst/>
          <a:gdLst/>
          <a:ahLst/>
          <a:cxnLst/>
          <a:rect l="0" t="0" r="0" b="0"/>
          <a:pathLst>
            <a:path>
              <a:moveTo>
                <a:pt x="0" y="13302"/>
              </a:moveTo>
              <a:lnTo>
                <a:pt x="1064423" y="1330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dirty="0">
            <a:latin typeface="Trebuchet MS "/>
          </a:endParaRPr>
        </a:p>
      </dsp:txBody>
      <dsp:txXfrm>
        <a:off x="3142138" y="3349155"/>
        <a:ext cx="53221" cy="53221"/>
      </dsp:txXfrm>
    </dsp:sp>
    <dsp:sp modelId="{F431DC61-8D64-4BA2-8987-AD67FC486EAB}">
      <dsp:nvSpPr>
        <dsp:cNvPr id="0" name=""/>
        <dsp:cNvSpPr/>
      </dsp:nvSpPr>
      <dsp:spPr>
        <a:xfrm>
          <a:off x="3527393" y="3284215"/>
          <a:ext cx="1939089" cy="969544"/>
        </a:xfrm>
        <a:prstGeom prst="roundRect">
          <a:avLst>
            <a:gd name="adj" fmla="val 10000"/>
          </a:avLst>
        </a:prstGeom>
        <a:solidFill>
          <a:schemeClr val="accent2">
            <a:lumMod val="60000"/>
            <a:lumOff val="40000"/>
          </a:schemeClr>
        </a:soli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Trebuchet MS "/>
            </a:rPr>
            <a:t>Ser informado</a:t>
          </a:r>
          <a:endParaRPr lang="es-MX" sz="1800" b="1" kern="1200" dirty="0">
            <a:latin typeface="Trebuchet MS "/>
          </a:endParaRPr>
        </a:p>
      </dsp:txBody>
      <dsp:txXfrm>
        <a:off x="3555790" y="3312612"/>
        <a:ext cx="1882295" cy="912750"/>
      </dsp:txXfrm>
    </dsp:sp>
    <dsp:sp modelId="{63421345-6A8E-40AD-88C1-69A4054BC767}">
      <dsp:nvSpPr>
        <dsp:cNvPr id="0" name=""/>
        <dsp:cNvSpPr/>
      </dsp:nvSpPr>
      <dsp:spPr>
        <a:xfrm rot="21009445">
          <a:off x="5460219" y="3682947"/>
          <a:ext cx="851022" cy="26604"/>
        </a:xfrm>
        <a:custGeom>
          <a:avLst/>
          <a:gdLst/>
          <a:ahLst/>
          <a:cxnLst/>
          <a:rect l="0" t="0" r="0" b="0"/>
          <a:pathLst>
            <a:path>
              <a:moveTo>
                <a:pt x="0" y="13302"/>
              </a:moveTo>
              <a:lnTo>
                <a:pt x="851022" y="1330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MX" sz="400" kern="1200" dirty="0">
            <a:latin typeface="Trebuchet MS "/>
          </a:endParaRPr>
        </a:p>
      </dsp:txBody>
      <dsp:txXfrm>
        <a:off x="5864455" y="3674974"/>
        <a:ext cx="42551" cy="42551"/>
      </dsp:txXfrm>
    </dsp:sp>
    <dsp:sp modelId="{81ECD5E0-6001-4940-9C62-F12F0D12470C}">
      <dsp:nvSpPr>
        <dsp:cNvPr id="0" name=""/>
        <dsp:cNvSpPr/>
      </dsp:nvSpPr>
      <dsp:spPr>
        <a:xfrm>
          <a:off x="6304979" y="3289518"/>
          <a:ext cx="2839020" cy="667987"/>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latin typeface="Trebuchet MS "/>
            </a:rPr>
            <a:t>Recibir información objetiva y oportuna</a:t>
          </a:r>
          <a:endParaRPr lang="es-MX" sz="1600" b="1" kern="1200" dirty="0">
            <a:latin typeface="Trebuchet MS "/>
          </a:endParaRPr>
        </a:p>
      </dsp:txBody>
      <dsp:txXfrm>
        <a:off x="6324544" y="3309083"/>
        <a:ext cx="2799890" cy="628857"/>
      </dsp:txXfrm>
    </dsp:sp>
    <dsp:sp modelId="{6A8CF6A8-9618-49A8-A954-66B3B08DD39F}">
      <dsp:nvSpPr>
        <dsp:cNvPr id="0" name=""/>
        <dsp:cNvSpPr/>
      </dsp:nvSpPr>
      <dsp:spPr>
        <a:xfrm rot="2302571">
          <a:off x="5350942" y="4087693"/>
          <a:ext cx="1069577" cy="26604"/>
        </a:xfrm>
        <a:custGeom>
          <a:avLst/>
          <a:gdLst/>
          <a:ahLst/>
          <a:cxnLst/>
          <a:rect l="0" t="0" r="0" b="0"/>
          <a:pathLst>
            <a:path>
              <a:moveTo>
                <a:pt x="0" y="13302"/>
              </a:moveTo>
              <a:lnTo>
                <a:pt x="1069577" y="1330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MX" sz="400" kern="1200" dirty="0">
            <a:latin typeface="Trebuchet MS "/>
          </a:endParaRPr>
        </a:p>
      </dsp:txBody>
      <dsp:txXfrm>
        <a:off x="5858991" y="4074256"/>
        <a:ext cx="53478" cy="53478"/>
      </dsp:txXfrm>
    </dsp:sp>
    <dsp:sp modelId="{A3EF7068-0560-4209-8CCF-4101111AADD3}">
      <dsp:nvSpPr>
        <dsp:cNvPr id="0" name=""/>
        <dsp:cNvSpPr/>
      </dsp:nvSpPr>
      <dsp:spPr>
        <a:xfrm>
          <a:off x="6304979" y="4137084"/>
          <a:ext cx="2839020" cy="591839"/>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latin typeface="Trebuchet MS "/>
            </a:rPr>
            <a:t>Recibir información completa</a:t>
          </a:r>
          <a:endParaRPr lang="es-MX" sz="1600" b="1" kern="1200" dirty="0">
            <a:latin typeface="Trebuchet MS "/>
          </a:endParaRPr>
        </a:p>
      </dsp:txBody>
      <dsp:txXfrm>
        <a:off x="6322313" y="4154418"/>
        <a:ext cx="2804352" cy="557171"/>
      </dsp:txXfrm>
    </dsp:sp>
    <dsp:sp modelId="{531E8F21-05F4-43DE-8B98-AAF409ABCF62}">
      <dsp:nvSpPr>
        <dsp:cNvPr id="0" name=""/>
        <dsp:cNvSpPr/>
      </dsp:nvSpPr>
      <dsp:spPr>
        <a:xfrm rot="3666671">
          <a:off x="5017922" y="4515502"/>
          <a:ext cx="1735617" cy="26604"/>
        </a:xfrm>
        <a:custGeom>
          <a:avLst/>
          <a:gdLst/>
          <a:ahLst/>
          <a:cxnLst/>
          <a:rect l="0" t="0" r="0" b="0"/>
          <a:pathLst>
            <a:path>
              <a:moveTo>
                <a:pt x="0" y="13302"/>
              </a:moveTo>
              <a:lnTo>
                <a:pt x="1735617" y="1330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MX" sz="400" kern="1200" dirty="0">
            <a:latin typeface="Trebuchet MS "/>
          </a:endParaRPr>
        </a:p>
      </dsp:txBody>
      <dsp:txXfrm>
        <a:off x="5842340" y="4485414"/>
        <a:ext cx="86780" cy="86780"/>
      </dsp:txXfrm>
    </dsp:sp>
    <dsp:sp modelId="{ECDBEB05-4F9B-4923-BACF-803EA643EE4F}">
      <dsp:nvSpPr>
        <dsp:cNvPr id="0" name=""/>
        <dsp:cNvSpPr/>
      </dsp:nvSpPr>
      <dsp:spPr>
        <a:xfrm>
          <a:off x="6304979" y="4984651"/>
          <a:ext cx="2839020" cy="607943"/>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latin typeface="Trebuchet MS "/>
            </a:rPr>
            <a:t>Recibir información universal</a:t>
          </a:r>
          <a:endParaRPr lang="es-MX" sz="1600" b="1" kern="1200" dirty="0">
            <a:latin typeface="Trebuchet MS "/>
          </a:endParaRPr>
        </a:p>
      </dsp:txBody>
      <dsp:txXfrm>
        <a:off x="6322785" y="5002457"/>
        <a:ext cx="2803408" cy="572331"/>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B6139-0D78-45BB-B61C-269BCEF85822}">
      <dsp:nvSpPr>
        <dsp:cNvPr id="0" name=""/>
        <dsp:cNvSpPr/>
      </dsp:nvSpPr>
      <dsp:spPr>
        <a:xfrm>
          <a:off x="494029" y="0"/>
          <a:ext cx="7241540" cy="452596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BC1ADE-81A6-4222-B915-61BAC7F766CA}">
      <dsp:nvSpPr>
        <dsp:cNvPr id="0" name=""/>
        <dsp:cNvSpPr/>
      </dsp:nvSpPr>
      <dsp:spPr>
        <a:xfrm>
          <a:off x="2185973" y="2543180"/>
          <a:ext cx="188280" cy="1882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961077-6D9D-411C-91FA-E39A2756DF4E}">
      <dsp:nvSpPr>
        <dsp:cNvPr id="0" name=""/>
        <dsp:cNvSpPr/>
      </dsp:nvSpPr>
      <dsp:spPr>
        <a:xfrm>
          <a:off x="1971661" y="2971806"/>
          <a:ext cx="1687279" cy="130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66" tIns="0" rIns="0" bIns="0" numCol="1" spcCol="1270" anchor="t" anchorCtr="0">
          <a:noAutofit/>
        </a:bodyPr>
        <a:lstStyle/>
        <a:p>
          <a:pPr lvl="0" algn="l" defTabSz="2889250">
            <a:lnSpc>
              <a:spcPct val="90000"/>
            </a:lnSpc>
            <a:spcBef>
              <a:spcPct val="0"/>
            </a:spcBef>
            <a:spcAft>
              <a:spcPct val="35000"/>
            </a:spcAft>
          </a:pPr>
          <a:endParaRPr lang="es-MX" sz="6500" kern="1200" dirty="0"/>
        </a:p>
      </dsp:txBody>
      <dsp:txXfrm>
        <a:off x="1971661" y="2971806"/>
        <a:ext cx="1687279" cy="1308003"/>
      </dsp:txXfrm>
    </dsp:sp>
    <dsp:sp modelId="{C2460F08-516E-4C36-BA97-AD9B14C3A11D}">
      <dsp:nvSpPr>
        <dsp:cNvPr id="0" name=""/>
        <dsp:cNvSpPr/>
      </dsp:nvSpPr>
      <dsp:spPr>
        <a:xfrm>
          <a:off x="4257676" y="1400172"/>
          <a:ext cx="340352" cy="3403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4EE63C-BC5D-44AA-B694-4B676F50B30B}">
      <dsp:nvSpPr>
        <dsp:cNvPr id="0" name=""/>
        <dsp:cNvSpPr/>
      </dsp:nvSpPr>
      <dsp:spPr>
        <a:xfrm>
          <a:off x="4471987" y="1614476"/>
          <a:ext cx="1737969" cy="2462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46" tIns="0" rIns="0" bIns="0" numCol="1" spcCol="1270" anchor="t" anchorCtr="0">
          <a:noAutofit/>
        </a:bodyPr>
        <a:lstStyle/>
        <a:p>
          <a:pPr lvl="0" algn="just" defTabSz="711200">
            <a:lnSpc>
              <a:spcPct val="90000"/>
            </a:lnSpc>
            <a:spcBef>
              <a:spcPct val="0"/>
            </a:spcBef>
            <a:spcAft>
              <a:spcPct val="35000"/>
            </a:spcAft>
          </a:pPr>
          <a:r>
            <a:rPr lang="es-MX" sz="1600" kern="1200" dirty="0" smtClean="0"/>
            <a:t>Si la información esta publicada en el sitio oficial de internet</a:t>
          </a:r>
          <a:endParaRPr lang="es-MX" sz="1600" kern="1200" dirty="0"/>
        </a:p>
      </dsp:txBody>
      <dsp:txXfrm>
        <a:off x="4471987" y="1614476"/>
        <a:ext cx="1737969" cy="2462123"/>
      </dsp:txXfrm>
    </dsp:sp>
    <dsp:sp modelId="{38B97510-0D92-48FF-8E59-6A2394543391}">
      <dsp:nvSpPr>
        <dsp:cNvPr id="0" name=""/>
        <dsp:cNvSpPr/>
      </dsp:nvSpPr>
      <dsp:spPr>
        <a:xfrm>
          <a:off x="5829311" y="685792"/>
          <a:ext cx="470700" cy="4707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D1BFE5-A133-4A05-8AC5-5DB47B1E19AB}">
      <dsp:nvSpPr>
        <dsp:cNvPr id="0" name=""/>
        <dsp:cNvSpPr/>
      </dsp:nvSpPr>
      <dsp:spPr>
        <a:xfrm>
          <a:off x="6329373" y="757223"/>
          <a:ext cx="1737969" cy="314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14" tIns="0" rIns="0" bIns="0" numCol="1" spcCol="1270" anchor="t" anchorCtr="0">
          <a:noAutofit/>
        </a:bodyPr>
        <a:lstStyle/>
        <a:p>
          <a:pPr lvl="0" algn="just" defTabSz="711200">
            <a:lnSpc>
              <a:spcPct val="90000"/>
            </a:lnSpc>
            <a:spcBef>
              <a:spcPct val="0"/>
            </a:spcBef>
            <a:spcAft>
              <a:spcPct val="35000"/>
            </a:spcAft>
          </a:pPr>
          <a:r>
            <a:rPr lang="es-MX" sz="1600" kern="1200" dirty="0" smtClean="0"/>
            <a:t>Se debe señalar la ruta de acceso a la información solicitada, la ubicación directa y en su caso, el nombre del archivo correspondiente</a:t>
          </a:r>
          <a:endParaRPr lang="es-MX" sz="1600" kern="1200" dirty="0"/>
        </a:p>
      </dsp:txBody>
      <dsp:txXfrm>
        <a:off x="6329373" y="757223"/>
        <a:ext cx="1737969" cy="314554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89E77-6FDB-43C2-ACE9-1DD79C921FF2}">
      <dsp:nvSpPr>
        <dsp:cNvPr id="0" name=""/>
        <dsp:cNvSpPr/>
      </dsp:nvSpPr>
      <dsp:spPr>
        <a:xfrm>
          <a:off x="782" y="1330628"/>
          <a:ext cx="2260822" cy="18647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just" defTabSz="577850">
            <a:lnSpc>
              <a:spcPct val="90000"/>
            </a:lnSpc>
            <a:spcBef>
              <a:spcPct val="0"/>
            </a:spcBef>
            <a:spcAft>
              <a:spcPct val="15000"/>
            </a:spcAft>
            <a:buChar char="••"/>
          </a:pPr>
          <a:r>
            <a:rPr lang="es-MX" sz="1300" kern="1200" dirty="0" smtClean="0"/>
            <a:t>Tiene por objeto que el Instituto revise la respuesta del sujeto obligado sobre la procedencia de las solicitudes de información pública y resuelva con plenitud de jurisdicción lo conducente.</a:t>
          </a:r>
          <a:endParaRPr lang="es-MX" sz="1300" kern="1200" dirty="0"/>
        </a:p>
      </dsp:txBody>
      <dsp:txXfrm>
        <a:off x="43694" y="1373540"/>
        <a:ext cx="2174998" cy="1379301"/>
      </dsp:txXfrm>
    </dsp:sp>
    <dsp:sp modelId="{E62F7D64-7C09-46F8-B5B5-8176824F4838}">
      <dsp:nvSpPr>
        <dsp:cNvPr id="0" name=""/>
        <dsp:cNvSpPr/>
      </dsp:nvSpPr>
      <dsp:spPr>
        <a:xfrm>
          <a:off x="1279934" y="1805736"/>
          <a:ext cx="2447481" cy="2447481"/>
        </a:xfrm>
        <a:prstGeom prst="leftCircularArrow">
          <a:avLst>
            <a:gd name="adj1" fmla="val 2969"/>
            <a:gd name="adj2" fmla="val 363730"/>
            <a:gd name="adj3" fmla="val 2139241"/>
            <a:gd name="adj4" fmla="val 9024489"/>
            <a:gd name="adj5" fmla="val 346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C3A08E-F284-4B72-B018-B2404A40CED7}">
      <dsp:nvSpPr>
        <dsp:cNvPr id="0" name=""/>
        <dsp:cNvSpPr/>
      </dsp:nvSpPr>
      <dsp:spPr>
        <a:xfrm>
          <a:off x="503186" y="2795754"/>
          <a:ext cx="2009619" cy="799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MX" sz="1600" kern="1200" dirty="0" smtClean="0"/>
            <a:t>De revisión</a:t>
          </a:r>
          <a:endParaRPr lang="es-MX" sz="1600" kern="1200" dirty="0"/>
        </a:p>
      </dsp:txBody>
      <dsp:txXfrm>
        <a:off x="526593" y="2819161"/>
        <a:ext cx="1962805" cy="752345"/>
      </dsp:txXfrm>
    </dsp:sp>
    <dsp:sp modelId="{A25670A9-4959-41A6-8965-050B0E83D5DB}">
      <dsp:nvSpPr>
        <dsp:cNvPr id="0" name=""/>
        <dsp:cNvSpPr/>
      </dsp:nvSpPr>
      <dsp:spPr>
        <a:xfrm>
          <a:off x="2858787" y="1330628"/>
          <a:ext cx="2260822" cy="18647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s-MX" sz="1300" kern="1200" dirty="0" smtClean="0"/>
            <a:t>Tiene por objeto verificar el cumplimiento de  las obligaciones en dicha materia </a:t>
          </a:r>
          <a:endParaRPr lang="es-MX" sz="1300" kern="1200" dirty="0"/>
        </a:p>
      </dsp:txBody>
      <dsp:txXfrm>
        <a:off x="2901699" y="1773120"/>
        <a:ext cx="2174998" cy="1379301"/>
      </dsp:txXfrm>
    </dsp:sp>
    <dsp:sp modelId="{2B3DF692-CEEF-4AD5-97CA-356C19E31849}">
      <dsp:nvSpPr>
        <dsp:cNvPr id="0" name=""/>
        <dsp:cNvSpPr/>
      </dsp:nvSpPr>
      <dsp:spPr>
        <a:xfrm>
          <a:off x="4119099" y="199631"/>
          <a:ext cx="2736364" cy="2736364"/>
        </a:xfrm>
        <a:prstGeom prst="circularArrow">
          <a:avLst>
            <a:gd name="adj1" fmla="val 2655"/>
            <a:gd name="adj2" fmla="val 322955"/>
            <a:gd name="adj3" fmla="val 19501534"/>
            <a:gd name="adj4" fmla="val 12575511"/>
            <a:gd name="adj5" fmla="val 309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7B5913-A441-44EA-A34B-AB840687F739}">
      <dsp:nvSpPr>
        <dsp:cNvPr id="0" name=""/>
        <dsp:cNvSpPr/>
      </dsp:nvSpPr>
      <dsp:spPr>
        <a:xfrm>
          <a:off x="3361192" y="931048"/>
          <a:ext cx="2009619" cy="799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MX" sz="1600" kern="1200" dirty="0" smtClean="0"/>
            <a:t>De transparencia</a:t>
          </a:r>
          <a:endParaRPr lang="es-MX" sz="1600" kern="1200" dirty="0"/>
        </a:p>
      </dsp:txBody>
      <dsp:txXfrm>
        <a:off x="3384599" y="954455"/>
        <a:ext cx="1962805" cy="752345"/>
      </dsp:txXfrm>
    </dsp:sp>
    <dsp:sp modelId="{F93F1E3B-997E-4A0F-B059-7A88A7C2A832}">
      <dsp:nvSpPr>
        <dsp:cNvPr id="0" name=""/>
        <dsp:cNvSpPr/>
      </dsp:nvSpPr>
      <dsp:spPr>
        <a:xfrm>
          <a:off x="5716793" y="1330628"/>
          <a:ext cx="2260822" cy="18647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just" defTabSz="577850">
            <a:lnSpc>
              <a:spcPct val="90000"/>
            </a:lnSpc>
            <a:spcBef>
              <a:spcPct val="0"/>
            </a:spcBef>
            <a:spcAft>
              <a:spcPct val="15000"/>
            </a:spcAft>
            <a:buChar char="••"/>
          </a:pPr>
          <a:r>
            <a:rPr lang="es-MX" sz="1300" kern="1200" dirty="0" smtClean="0"/>
            <a:t>Tiene por objeto revisar </a:t>
          </a:r>
          <a:r>
            <a:rPr lang="es-MX" sz="1300" kern="1200" dirty="0" smtClean="0">
              <a:uFillTx/>
            </a:rPr>
            <a:t>aquellas resoluciones a los procedimientos de protección que fueron improcedentes o parcialmente procedentes.</a:t>
          </a:r>
          <a:r>
            <a:rPr lang="es-MX" sz="1300" kern="1200" dirty="0" smtClean="0"/>
            <a:t> </a:t>
          </a:r>
          <a:endParaRPr lang="es-MX" sz="1300" kern="1200" dirty="0"/>
        </a:p>
      </dsp:txBody>
      <dsp:txXfrm>
        <a:off x="5759705" y="1373540"/>
        <a:ext cx="2174998" cy="1379301"/>
      </dsp:txXfrm>
    </dsp:sp>
    <dsp:sp modelId="{9E3A99AA-FC5E-414A-865A-9FA5584EBB65}">
      <dsp:nvSpPr>
        <dsp:cNvPr id="0" name=""/>
        <dsp:cNvSpPr/>
      </dsp:nvSpPr>
      <dsp:spPr>
        <a:xfrm>
          <a:off x="6219198" y="2795754"/>
          <a:ext cx="2009619" cy="799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MX" sz="1600" kern="1200" dirty="0" smtClean="0"/>
            <a:t>De protección de datos personales (o revisión oficiosa)</a:t>
          </a:r>
          <a:endParaRPr lang="es-MX" sz="1600" kern="1200" dirty="0"/>
        </a:p>
      </dsp:txBody>
      <dsp:txXfrm>
        <a:off x="6242605" y="2819161"/>
        <a:ext cx="1962805" cy="75234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1CB88-BA07-4158-A146-BC48F979EB31}">
      <dsp:nvSpPr>
        <dsp:cNvPr id="0" name=""/>
        <dsp:cNvSpPr/>
      </dsp:nvSpPr>
      <dsp:spPr>
        <a:xfrm>
          <a:off x="3309865" y="3019061"/>
          <a:ext cx="2237253" cy="2237253"/>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s-MX" sz="6500" kern="1200" dirty="0"/>
        </a:p>
      </dsp:txBody>
      <dsp:txXfrm>
        <a:off x="3637503" y="3346699"/>
        <a:ext cx="1581977" cy="1581977"/>
      </dsp:txXfrm>
    </dsp:sp>
    <dsp:sp modelId="{EEF529BD-47C5-4B0D-8365-8B93DF409076}">
      <dsp:nvSpPr>
        <dsp:cNvPr id="0" name=""/>
        <dsp:cNvSpPr/>
      </dsp:nvSpPr>
      <dsp:spPr>
        <a:xfrm rot="10800000">
          <a:off x="1142444" y="3818879"/>
          <a:ext cx="2048212" cy="637617"/>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EBFD53-BCC3-49EF-9E72-5999D56A0518}">
      <dsp:nvSpPr>
        <dsp:cNvPr id="0" name=""/>
        <dsp:cNvSpPr/>
      </dsp:nvSpPr>
      <dsp:spPr>
        <a:xfrm>
          <a:off x="79749" y="3287532"/>
          <a:ext cx="2125390" cy="170031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MX" sz="1800" kern="1200" dirty="0" smtClean="0"/>
            <a:t>Notificaciones</a:t>
          </a:r>
          <a:endParaRPr lang="es-MX" sz="1800" kern="1200" dirty="0"/>
        </a:p>
      </dsp:txBody>
      <dsp:txXfrm>
        <a:off x="129549" y="3337332"/>
        <a:ext cx="2025790" cy="1600712"/>
      </dsp:txXfrm>
    </dsp:sp>
    <dsp:sp modelId="{5E02B57A-660E-49D1-BC74-A21A635C8EE9}">
      <dsp:nvSpPr>
        <dsp:cNvPr id="0" name=""/>
        <dsp:cNvSpPr/>
      </dsp:nvSpPr>
      <dsp:spPr>
        <a:xfrm rot="13500000">
          <a:off x="1804952" y="2219445"/>
          <a:ext cx="2048212" cy="637617"/>
        </a:xfrm>
        <a:prstGeom prst="leftArrow">
          <a:avLst>
            <a:gd name="adj1" fmla="val 60000"/>
            <a:gd name="adj2" fmla="val 50000"/>
          </a:avLst>
        </a:prstGeom>
        <a:solidFill>
          <a:schemeClr val="accent2">
            <a:hueOff val="1170380"/>
            <a:satOff val="-1460"/>
            <a:lumOff val="34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FAA2CB-4388-4D49-818C-5867CC084B4F}">
      <dsp:nvSpPr>
        <dsp:cNvPr id="0" name=""/>
        <dsp:cNvSpPr/>
      </dsp:nvSpPr>
      <dsp:spPr>
        <a:xfrm>
          <a:off x="1042210" y="963945"/>
          <a:ext cx="2125390" cy="1700312"/>
        </a:xfrm>
        <a:prstGeom prst="roundRect">
          <a:avLst>
            <a:gd name="adj" fmla="val 10000"/>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MX" sz="1800" kern="1200" dirty="0" smtClean="0"/>
            <a:t>Padrón de Sujetos Obligados</a:t>
          </a:r>
          <a:endParaRPr lang="es-MX" sz="1800" kern="1200" dirty="0"/>
        </a:p>
      </dsp:txBody>
      <dsp:txXfrm>
        <a:off x="1092010" y="1013745"/>
        <a:ext cx="2025790" cy="1600712"/>
      </dsp:txXfrm>
    </dsp:sp>
    <dsp:sp modelId="{1C894D2C-CFA6-4256-8DB6-D9C86C37D0FD}">
      <dsp:nvSpPr>
        <dsp:cNvPr id="0" name=""/>
        <dsp:cNvSpPr/>
      </dsp:nvSpPr>
      <dsp:spPr>
        <a:xfrm rot="16200000">
          <a:off x="3404385" y="1556938"/>
          <a:ext cx="2048212" cy="637617"/>
        </a:xfrm>
        <a:prstGeom prst="leftArrow">
          <a:avLst>
            <a:gd name="adj1" fmla="val 60000"/>
            <a:gd name="adj2" fmla="val 50000"/>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51BE5C-4323-4533-8942-927E8A616509}">
      <dsp:nvSpPr>
        <dsp:cNvPr id="0" name=""/>
        <dsp:cNvSpPr/>
      </dsp:nvSpPr>
      <dsp:spPr>
        <a:xfrm>
          <a:off x="3365796" y="1484"/>
          <a:ext cx="2125390" cy="1700312"/>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MX" sz="1800" kern="1200" dirty="0" smtClean="0"/>
            <a:t>Diligencias a realizar en la tramitación de medios de impugnación</a:t>
          </a:r>
          <a:endParaRPr lang="es-MX" sz="1800" kern="1200" dirty="0"/>
        </a:p>
      </dsp:txBody>
      <dsp:txXfrm>
        <a:off x="3415596" y="51284"/>
        <a:ext cx="2025790" cy="1600712"/>
      </dsp:txXfrm>
    </dsp:sp>
    <dsp:sp modelId="{F27974F4-18D8-4DED-8087-788AA811A570}">
      <dsp:nvSpPr>
        <dsp:cNvPr id="0" name=""/>
        <dsp:cNvSpPr/>
      </dsp:nvSpPr>
      <dsp:spPr>
        <a:xfrm rot="18900000">
          <a:off x="5003819" y="2219445"/>
          <a:ext cx="2048212" cy="637617"/>
        </a:xfrm>
        <a:prstGeom prst="leftArrow">
          <a:avLst>
            <a:gd name="adj1" fmla="val 60000"/>
            <a:gd name="adj2" fmla="val 50000"/>
          </a:avLst>
        </a:prstGeom>
        <a:solidFill>
          <a:schemeClr val="accent2">
            <a:hueOff val="3511139"/>
            <a:satOff val="-4379"/>
            <a:lumOff val="10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4FB853-732E-4954-91D7-4C84B438E003}">
      <dsp:nvSpPr>
        <dsp:cNvPr id="0" name=""/>
        <dsp:cNvSpPr/>
      </dsp:nvSpPr>
      <dsp:spPr>
        <a:xfrm>
          <a:off x="5689382" y="963945"/>
          <a:ext cx="2125390" cy="1700312"/>
        </a:xfrm>
        <a:prstGeom prst="roundRect">
          <a:avLst>
            <a:gd name="adj" fmla="val 10000"/>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MX" sz="1800" kern="1200" dirty="0" smtClean="0"/>
            <a:t>Determinaciones de cumplimiento</a:t>
          </a:r>
          <a:endParaRPr lang="es-MX" sz="1800" kern="1200" dirty="0"/>
        </a:p>
      </dsp:txBody>
      <dsp:txXfrm>
        <a:off x="5739182" y="1013745"/>
        <a:ext cx="2025790" cy="1600712"/>
      </dsp:txXfrm>
    </dsp:sp>
    <dsp:sp modelId="{6073F52A-1316-4579-AF93-F7F024F17186}">
      <dsp:nvSpPr>
        <dsp:cNvPr id="0" name=""/>
        <dsp:cNvSpPr/>
      </dsp:nvSpPr>
      <dsp:spPr>
        <a:xfrm>
          <a:off x="5666326" y="3818879"/>
          <a:ext cx="2048212" cy="637617"/>
        </a:xfrm>
        <a:prstGeom prst="lef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895556-2920-4EA1-8A5F-962509E00DF5}">
      <dsp:nvSpPr>
        <dsp:cNvPr id="0" name=""/>
        <dsp:cNvSpPr/>
      </dsp:nvSpPr>
      <dsp:spPr>
        <a:xfrm>
          <a:off x="6651843" y="3287532"/>
          <a:ext cx="2125390" cy="1700312"/>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MX" sz="1800" kern="1200" dirty="0" smtClean="0"/>
            <a:t>Sistemas de información confidencial y reservada (responsables de dicha información)</a:t>
          </a:r>
          <a:endParaRPr lang="es-MX" sz="1800" kern="1200" dirty="0"/>
        </a:p>
      </dsp:txBody>
      <dsp:txXfrm>
        <a:off x="6701643" y="3337332"/>
        <a:ext cx="2025790" cy="160071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0B7915-651E-4615-871B-916AE3030CD8}">
      <dsp:nvSpPr>
        <dsp:cNvPr id="0" name=""/>
        <dsp:cNvSpPr/>
      </dsp:nvSpPr>
      <dsp:spPr>
        <a:xfrm>
          <a:off x="2157898" y="238507"/>
          <a:ext cx="1659278" cy="110618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smtClean="0"/>
            <a:t>Rendición de cuentas</a:t>
          </a:r>
          <a:endParaRPr lang="es-MX" sz="2400" b="1" kern="1200" dirty="0"/>
        </a:p>
      </dsp:txBody>
      <dsp:txXfrm>
        <a:off x="2190297" y="270906"/>
        <a:ext cx="1594480" cy="1041387"/>
      </dsp:txXfrm>
    </dsp:sp>
    <dsp:sp modelId="{8BDD3166-79C0-4085-87E1-6B396BEED6BF}">
      <dsp:nvSpPr>
        <dsp:cNvPr id="0" name=""/>
        <dsp:cNvSpPr/>
      </dsp:nvSpPr>
      <dsp:spPr>
        <a:xfrm>
          <a:off x="1909006" y="1344693"/>
          <a:ext cx="1078530" cy="442474"/>
        </a:xfrm>
        <a:custGeom>
          <a:avLst/>
          <a:gdLst/>
          <a:ahLst/>
          <a:cxnLst/>
          <a:rect l="0" t="0" r="0" b="0"/>
          <a:pathLst>
            <a:path>
              <a:moveTo>
                <a:pt x="1078530" y="0"/>
              </a:moveTo>
              <a:lnTo>
                <a:pt x="1078530" y="221237"/>
              </a:lnTo>
              <a:lnTo>
                <a:pt x="0" y="221237"/>
              </a:lnTo>
              <a:lnTo>
                <a:pt x="0" y="442474"/>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FAAB0F8-9996-41B8-A888-27E7DE47D4D4}">
      <dsp:nvSpPr>
        <dsp:cNvPr id="0" name=""/>
        <dsp:cNvSpPr/>
      </dsp:nvSpPr>
      <dsp:spPr>
        <a:xfrm>
          <a:off x="1079367" y="1787167"/>
          <a:ext cx="1659278" cy="110618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smtClean="0"/>
            <a:t>Transparencia</a:t>
          </a:r>
          <a:endParaRPr lang="es-MX" sz="1900" b="1" kern="1200" dirty="0"/>
        </a:p>
      </dsp:txBody>
      <dsp:txXfrm>
        <a:off x="1111766" y="1819566"/>
        <a:ext cx="1594480" cy="1041387"/>
      </dsp:txXfrm>
    </dsp:sp>
    <dsp:sp modelId="{070C8B2A-D8D3-4360-9F16-B8FAF3337A56}">
      <dsp:nvSpPr>
        <dsp:cNvPr id="0" name=""/>
        <dsp:cNvSpPr/>
      </dsp:nvSpPr>
      <dsp:spPr>
        <a:xfrm>
          <a:off x="830475" y="2893352"/>
          <a:ext cx="1078530" cy="442474"/>
        </a:xfrm>
        <a:custGeom>
          <a:avLst/>
          <a:gdLst/>
          <a:ahLst/>
          <a:cxnLst/>
          <a:rect l="0" t="0" r="0" b="0"/>
          <a:pathLst>
            <a:path>
              <a:moveTo>
                <a:pt x="1078530" y="0"/>
              </a:moveTo>
              <a:lnTo>
                <a:pt x="1078530" y="221237"/>
              </a:lnTo>
              <a:lnTo>
                <a:pt x="0" y="221237"/>
              </a:lnTo>
              <a:lnTo>
                <a:pt x="0" y="442474"/>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DB95971-E82D-432D-94B6-C00217D8CD2E}">
      <dsp:nvSpPr>
        <dsp:cNvPr id="0" name=""/>
        <dsp:cNvSpPr/>
      </dsp:nvSpPr>
      <dsp:spPr>
        <a:xfrm>
          <a:off x="836" y="3335826"/>
          <a:ext cx="1659278" cy="110618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smtClean="0"/>
            <a:t>Información</a:t>
          </a:r>
          <a:endParaRPr lang="es-MX" sz="1900" b="1" kern="1200" dirty="0"/>
        </a:p>
      </dsp:txBody>
      <dsp:txXfrm>
        <a:off x="33235" y="3368225"/>
        <a:ext cx="1594480" cy="1041387"/>
      </dsp:txXfrm>
    </dsp:sp>
    <dsp:sp modelId="{5339B170-B8A4-4B9F-91EC-79D3277BC96F}">
      <dsp:nvSpPr>
        <dsp:cNvPr id="0" name=""/>
        <dsp:cNvSpPr/>
      </dsp:nvSpPr>
      <dsp:spPr>
        <a:xfrm>
          <a:off x="1909006" y="2893352"/>
          <a:ext cx="1078530" cy="442474"/>
        </a:xfrm>
        <a:custGeom>
          <a:avLst/>
          <a:gdLst/>
          <a:ahLst/>
          <a:cxnLst/>
          <a:rect l="0" t="0" r="0" b="0"/>
          <a:pathLst>
            <a:path>
              <a:moveTo>
                <a:pt x="0" y="0"/>
              </a:moveTo>
              <a:lnTo>
                <a:pt x="0" y="221237"/>
              </a:lnTo>
              <a:lnTo>
                <a:pt x="1078530" y="221237"/>
              </a:lnTo>
              <a:lnTo>
                <a:pt x="1078530" y="442474"/>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FD0E01E-1624-4F80-A971-0FED50C2D0E1}">
      <dsp:nvSpPr>
        <dsp:cNvPr id="0" name=""/>
        <dsp:cNvSpPr/>
      </dsp:nvSpPr>
      <dsp:spPr>
        <a:xfrm>
          <a:off x="2157898" y="3335826"/>
          <a:ext cx="1659278" cy="110618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smtClean="0"/>
            <a:t>Justificación</a:t>
          </a:r>
          <a:endParaRPr lang="es-MX" sz="1900" b="1" kern="1200" dirty="0"/>
        </a:p>
      </dsp:txBody>
      <dsp:txXfrm>
        <a:off x="2190297" y="3368225"/>
        <a:ext cx="1594480" cy="1041387"/>
      </dsp:txXfrm>
    </dsp:sp>
    <dsp:sp modelId="{6E4D4EB2-6D0B-4AF7-81BE-313542A56B3B}">
      <dsp:nvSpPr>
        <dsp:cNvPr id="0" name=""/>
        <dsp:cNvSpPr/>
      </dsp:nvSpPr>
      <dsp:spPr>
        <a:xfrm>
          <a:off x="2987537" y="1344693"/>
          <a:ext cx="1078530" cy="442474"/>
        </a:xfrm>
        <a:custGeom>
          <a:avLst/>
          <a:gdLst/>
          <a:ahLst/>
          <a:cxnLst/>
          <a:rect l="0" t="0" r="0" b="0"/>
          <a:pathLst>
            <a:path>
              <a:moveTo>
                <a:pt x="0" y="0"/>
              </a:moveTo>
              <a:lnTo>
                <a:pt x="0" y="221237"/>
              </a:lnTo>
              <a:lnTo>
                <a:pt x="1078530" y="221237"/>
              </a:lnTo>
              <a:lnTo>
                <a:pt x="1078530" y="442474"/>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D456E0B-D1AB-4289-A39F-896F95D9A67C}">
      <dsp:nvSpPr>
        <dsp:cNvPr id="0" name=""/>
        <dsp:cNvSpPr/>
      </dsp:nvSpPr>
      <dsp:spPr>
        <a:xfrm>
          <a:off x="3236429" y="1787167"/>
          <a:ext cx="1659278" cy="110618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smtClean="0"/>
            <a:t>Sanciones  </a:t>
          </a:r>
          <a:endParaRPr lang="es-MX" sz="1900" b="1" kern="1200" dirty="0"/>
        </a:p>
      </dsp:txBody>
      <dsp:txXfrm>
        <a:off x="3268828" y="1819566"/>
        <a:ext cx="1594480" cy="1041387"/>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9FA76-116F-4EE3-94D9-40ABE83F5350}">
      <dsp:nvSpPr>
        <dsp:cNvPr id="0" name=""/>
        <dsp:cNvSpPr/>
      </dsp:nvSpPr>
      <dsp:spPr>
        <a:xfrm>
          <a:off x="0" y="2159473"/>
          <a:ext cx="8229600" cy="0"/>
        </a:xfrm>
        <a:prstGeom prst="line">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6B4BD6-C490-43E2-B5BA-0F239391AADE}">
      <dsp:nvSpPr>
        <dsp:cNvPr id="0" name=""/>
        <dsp:cNvSpPr/>
      </dsp:nvSpPr>
      <dsp:spPr>
        <a:xfrm>
          <a:off x="0" y="533741"/>
          <a:ext cx="8229600" cy="0"/>
        </a:xfrm>
        <a:prstGeom prst="line">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94CE46-4ACC-454F-9224-A0C18B922079}">
      <dsp:nvSpPr>
        <dsp:cNvPr id="0" name=""/>
        <dsp:cNvSpPr/>
      </dsp:nvSpPr>
      <dsp:spPr>
        <a:xfrm>
          <a:off x="2139695" y="766"/>
          <a:ext cx="6089904" cy="532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1422400">
            <a:lnSpc>
              <a:spcPct val="90000"/>
            </a:lnSpc>
            <a:spcBef>
              <a:spcPct val="0"/>
            </a:spcBef>
            <a:spcAft>
              <a:spcPct val="35000"/>
            </a:spcAft>
          </a:pPr>
          <a:endParaRPr lang="es-MX" sz="3200" kern="1200" dirty="0"/>
        </a:p>
      </dsp:txBody>
      <dsp:txXfrm>
        <a:off x="2139695" y="766"/>
        <a:ext cx="6089904" cy="532974"/>
      </dsp:txXfrm>
    </dsp:sp>
    <dsp:sp modelId="{2D77C073-08E6-4B5F-8BDB-A89173AF1A68}">
      <dsp:nvSpPr>
        <dsp:cNvPr id="0" name=""/>
        <dsp:cNvSpPr/>
      </dsp:nvSpPr>
      <dsp:spPr>
        <a:xfrm>
          <a:off x="0" y="766"/>
          <a:ext cx="2139696" cy="532974"/>
        </a:xfrm>
        <a:prstGeom prst="round2SameRect">
          <a:avLst>
            <a:gd name="adj1" fmla="val 16670"/>
            <a:gd name="adj2" fmla="val 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s-MX" sz="3200" kern="1200" dirty="0" smtClean="0"/>
            <a:t>4°</a:t>
          </a:r>
          <a:endParaRPr lang="es-MX" sz="3200" kern="1200" dirty="0"/>
        </a:p>
      </dsp:txBody>
      <dsp:txXfrm>
        <a:off x="26022" y="26788"/>
        <a:ext cx="2087652" cy="506952"/>
      </dsp:txXfrm>
    </dsp:sp>
    <dsp:sp modelId="{34D79DAE-CACC-45E2-B299-0CE89844FF4E}">
      <dsp:nvSpPr>
        <dsp:cNvPr id="0" name=""/>
        <dsp:cNvSpPr/>
      </dsp:nvSpPr>
      <dsp:spPr>
        <a:xfrm>
          <a:off x="0" y="533741"/>
          <a:ext cx="8229600" cy="1066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just" defTabSz="1066800">
            <a:lnSpc>
              <a:spcPct val="90000"/>
            </a:lnSpc>
            <a:spcBef>
              <a:spcPct val="0"/>
            </a:spcBef>
            <a:spcAft>
              <a:spcPct val="15000"/>
            </a:spcAft>
            <a:buChar char="••"/>
          </a:pPr>
          <a:r>
            <a:rPr lang="es-MX" sz="2400" kern="1200" dirty="0" smtClean="0"/>
            <a:t>El derecho a la información pública será garantizado por el Estado en los términos de esta Constitución y la ley respectiva.</a:t>
          </a:r>
          <a:endParaRPr lang="es-MX" sz="2400" kern="1200" dirty="0"/>
        </a:p>
        <a:p>
          <a:pPr marL="171450" lvl="1" indent="-171450" algn="l" defTabSz="800100">
            <a:lnSpc>
              <a:spcPct val="90000"/>
            </a:lnSpc>
            <a:spcBef>
              <a:spcPct val="0"/>
            </a:spcBef>
            <a:spcAft>
              <a:spcPct val="15000"/>
            </a:spcAft>
            <a:buChar char="••"/>
          </a:pPr>
          <a:endParaRPr lang="es-MX" sz="1800" kern="1200" dirty="0"/>
        </a:p>
        <a:p>
          <a:pPr marL="171450" lvl="1" indent="-171450" algn="l" defTabSz="800100">
            <a:lnSpc>
              <a:spcPct val="90000"/>
            </a:lnSpc>
            <a:spcBef>
              <a:spcPct val="0"/>
            </a:spcBef>
            <a:spcAft>
              <a:spcPct val="15000"/>
            </a:spcAft>
            <a:buChar char="••"/>
          </a:pPr>
          <a:endParaRPr lang="es-MX" sz="1800" kern="1200" dirty="0"/>
        </a:p>
      </dsp:txBody>
      <dsp:txXfrm>
        <a:off x="0" y="533741"/>
        <a:ext cx="8229600" cy="1066109"/>
      </dsp:txXfrm>
    </dsp:sp>
    <dsp:sp modelId="{966B9764-2DA9-48D6-AC91-64FE657D68E8}">
      <dsp:nvSpPr>
        <dsp:cNvPr id="0" name=""/>
        <dsp:cNvSpPr/>
      </dsp:nvSpPr>
      <dsp:spPr>
        <a:xfrm>
          <a:off x="2139695" y="1626498"/>
          <a:ext cx="6089904" cy="532974"/>
        </a:xfrm>
        <a:prstGeom prst="rect">
          <a:avLst/>
        </a:prstGeom>
        <a:noFill/>
        <a:ln>
          <a:noFill/>
        </a:ln>
        <a:effectLst/>
      </dsp:spPr>
      <dsp:style>
        <a:lnRef idx="0">
          <a:scrgbClr r="0" g="0" b="0"/>
        </a:lnRef>
        <a:fillRef idx="0">
          <a:scrgbClr r="0" g="0" b="0"/>
        </a:fillRef>
        <a:effectRef idx="0">
          <a:scrgbClr r="0" g="0" b="0"/>
        </a:effectRef>
        <a:fontRef idx="minor"/>
      </dsp:style>
    </dsp:sp>
    <dsp:sp modelId="{4CC84D88-ABFF-49AA-AAF2-8E234AF60C40}">
      <dsp:nvSpPr>
        <dsp:cNvPr id="0" name=""/>
        <dsp:cNvSpPr/>
      </dsp:nvSpPr>
      <dsp:spPr>
        <a:xfrm>
          <a:off x="0" y="1626498"/>
          <a:ext cx="2139696" cy="532974"/>
        </a:xfrm>
        <a:prstGeom prst="round2SameRect">
          <a:avLst>
            <a:gd name="adj1" fmla="val 16670"/>
            <a:gd name="adj2" fmla="val 0"/>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s-MX" sz="3200" kern="1200" dirty="0" smtClean="0"/>
            <a:t>9°</a:t>
          </a:r>
          <a:endParaRPr lang="es-MX" sz="3200" kern="1200" dirty="0"/>
        </a:p>
      </dsp:txBody>
      <dsp:txXfrm>
        <a:off x="26022" y="1652520"/>
        <a:ext cx="2087652" cy="5069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B4BD6-C490-43E2-B5BA-0F239391AADE}">
      <dsp:nvSpPr>
        <dsp:cNvPr id="0" name=""/>
        <dsp:cNvSpPr/>
      </dsp:nvSpPr>
      <dsp:spPr>
        <a:xfrm>
          <a:off x="0" y="604949"/>
          <a:ext cx="8229600" cy="0"/>
        </a:xfrm>
        <a:prstGeom prst="line">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94CE46-4ACC-454F-9224-A0C18B922079}">
      <dsp:nvSpPr>
        <dsp:cNvPr id="0" name=""/>
        <dsp:cNvSpPr/>
      </dsp:nvSpPr>
      <dsp:spPr>
        <a:xfrm>
          <a:off x="2139695" y="255"/>
          <a:ext cx="6089904" cy="60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1422400">
            <a:lnSpc>
              <a:spcPct val="90000"/>
            </a:lnSpc>
            <a:spcBef>
              <a:spcPct val="0"/>
            </a:spcBef>
            <a:spcAft>
              <a:spcPct val="35000"/>
            </a:spcAft>
          </a:pPr>
          <a:endParaRPr lang="es-MX" sz="3200" kern="1200" dirty="0"/>
        </a:p>
      </dsp:txBody>
      <dsp:txXfrm>
        <a:off x="2139695" y="255"/>
        <a:ext cx="6089904" cy="604694"/>
      </dsp:txXfrm>
    </dsp:sp>
    <dsp:sp modelId="{2D77C073-08E6-4B5F-8BDB-A89173AF1A68}">
      <dsp:nvSpPr>
        <dsp:cNvPr id="0" name=""/>
        <dsp:cNvSpPr/>
      </dsp:nvSpPr>
      <dsp:spPr>
        <a:xfrm>
          <a:off x="0" y="255"/>
          <a:ext cx="2139696" cy="604694"/>
        </a:xfrm>
        <a:prstGeom prst="round2SameRect">
          <a:avLst>
            <a:gd name="adj1" fmla="val 16670"/>
            <a:gd name="adj2" fmla="val 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s-MX" sz="3200" kern="1200" dirty="0" smtClean="0"/>
            <a:t>9°</a:t>
          </a:r>
          <a:endParaRPr lang="es-MX" sz="3200" kern="1200" dirty="0"/>
        </a:p>
      </dsp:txBody>
      <dsp:txXfrm>
        <a:off x="29524" y="29779"/>
        <a:ext cx="2080648" cy="575170"/>
      </dsp:txXfrm>
    </dsp:sp>
    <dsp:sp modelId="{34D79DAE-CACC-45E2-B299-0CE89844FF4E}">
      <dsp:nvSpPr>
        <dsp:cNvPr id="0" name=""/>
        <dsp:cNvSpPr/>
      </dsp:nvSpPr>
      <dsp:spPr>
        <a:xfrm>
          <a:off x="0" y="604949"/>
          <a:ext cx="8229600" cy="1555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just" defTabSz="1066800">
            <a:lnSpc>
              <a:spcPct val="90000"/>
            </a:lnSpc>
            <a:spcBef>
              <a:spcPct val="0"/>
            </a:spcBef>
            <a:spcAft>
              <a:spcPct val="15000"/>
            </a:spcAft>
            <a:buChar char="••"/>
          </a:pPr>
          <a:r>
            <a:rPr lang="es-MX" sz="2400" kern="1200" dirty="0" smtClean="0"/>
            <a:t>Se modifica la integración del Consejo del ITEI y sus atribuciones </a:t>
          </a:r>
          <a:endParaRPr lang="es-MX" sz="2400" kern="1200" dirty="0"/>
        </a:p>
        <a:p>
          <a:pPr marL="171450" lvl="1" indent="-171450" algn="l" defTabSz="800100">
            <a:lnSpc>
              <a:spcPct val="90000"/>
            </a:lnSpc>
            <a:spcBef>
              <a:spcPct val="0"/>
            </a:spcBef>
            <a:spcAft>
              <a:spcPct val="15000"/>
            </a:spcAft>
            <a:buChar char="••"/>
          </a:pPr>
          <a:endParaRPr lang="es-MX" sz="1800" kern="1200" dirty="0"/>
        </a:p>
        <a:p>
          <a:pPr marL="171450" lvl="1" indent="-171450" algn="l" defTabSz="800100">
            <a:lnSpc>
              <a:spcPct val="90000"/>
            </a:lnSpc>
            <a:spcBef>
              <a:spcPct val="0"/>
            </a:spcBef>
            <a:spcAft>
              <a:spcPct val="15000"/>
            </a:spcAft>
            <a:buChar char="••"/>
          </a:pPr>
          <a:endParaRPr lang="es-MX" sz="1800" kern="1200" dirty="0"/>
        </a:p>
      </dsp:txBody>
      <dsp:txXfrm>
        <a:off x="0" y="604949"/>
        <a:ext cx="8229600" cy="15550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B4BD6-C490-43E2-B5BA-0F239391AADE}">
      <dsp:nvSpPr>
        <dsp:cNvPr id="0" name=""/>
        <dsp:cNvSpPr/>
      </dsp:nvSpPr>
      <dsp:spPr>
        <a:xfrm>
          <a:off x="0" y="1267442"/>
          <a:ext cx="8229600" cy="0"/>
        </a:xfrm>
        <a:prstGeom prst="line">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94CE46-4ACC-454F-9224-A0C18B922079}">
      <dsp:nvSpPr>
        <dsp:cNvPr id="0" name=""/>
        <dsp:cNvSpPr/>
      </dsp:nvSpPr>
      <dsp:spPr>
        <a:xfrm>
          <a:off x="2139695" y="534"/>
          <a:ext cx="6089904" cy="1266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1422400">
            <a:lnSpc>
              <a:spcPct val="90000"/>
            </a:lnSpc>
            <a:spcBef>
              <a:spcPct val="0"/>
            </a:spcBef>
            <a:spcAft>
              <a:spcPct val="35000"/>
            </a:spcAft>
          </a:pPr>
          <a:endParaRPr lang="es-MX" sz="3200" kern="1200" dirty="0"/>
        </a:p>
      </dsp:txBody>
      <dsp:txXfrm>
        <a:off x="2139695" y="534"/>
        <a:ext cx="6089904" cy="1266907"/>
      </dsp:txXfrm>
    </dsp:sp>
    <dsp:sp modelId="{2D77C073-08E6-4B5F-8BDB-A89173AF1A68}">
      <dsp:nvSpPr>
        <dsp:cNvPr id="0" name=""/>
        <dsp:cNvSpPr/>
      </dsp:nvSpPr>
      <dsp:spPr>
        <a:xfrm>
          <a:off x="0" y="534"/>
          <a:ext cx="2139696" cy="1266907"/>
        </a:xfrm>
        <a:prstGeom prst="round2SameRect">
          <a:avLst>
            <a:gd name="adj1" fmla="val 16670"/>
            <a:gd name="adj2" fmla="val 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s-MX" sz="3200" kern="1200" dirty="0" smtClean="0"/>
            <a:t>9°</a:t>
          </a:r>
          <a:endParaRPr lang="es-MX" sz="3200" kern="1200" dirty="0"/>
        </a:p>
      </dsp:txBody>
      <dsp:txXfrm>
        <a:off x="61856" y="62390"/>
        <a:ext cx="2015984" cy="1205051"/>
      </dsp:txXfrm>
    </dsp:sp>
    <dsp:sp modelId="{34D79DAE-CACC-45E2-B299-0CE89844FF4E}">
      <dsp:nvSpPr>
        <dsp:cNvPr id="0" name=""/>
        <dsp:cNvSpPr/>
      </dsp:nvSpPr>
      <dsp:spPr>
        <a:xfrm>
          <a:off x="0" y="1267442"/>
          <a:ext cx="8229600" cy="3257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just" defTabSz="1066800">
            <a:lnSpc>
              <a:spcPct val="90000"/>
            </a:lnSpc>
            <a:spcBef>
              <a:spcPct val="0"/>
            </a:spcBef>
            <a:spcAft>
              <a:spcPct val="15000"/>
            </a:spcAft>
            <a:buChar char="••"/>
          </a:pPr>
          <a:endParaRPr lang="es-MX" sz="2400" kern="1200" dirty="0"/>
        </a:p>
        <a:p>
          <a:pPr marL="171450" lvl="1" indent="-171450" algn="l" defTabSz="800100">
            <a:lnSpc>
              <a:spcPct val="90000"/>
            </a:lnSpc>
            <a:spcBef>
              <a:spcPct val="0"/>
            </a:spcBef>
            <a:spcAft>
              <a:spcPct val="15000"/>
            </a:spcAft>
            <a:buChar char="••"/>
          </a:pPr>
          <a:endParaRPr lang="es-MX" sz="1800" kern="1200" dirty="0"/>
        </a:p>
        <a:p>
          <a:pPr marL="171450" lvl="1" indent="-171450" algn="l" defTabSz="800100">
            <a:lnSpc>
              <a:spcPct val="90000"/>
            </a:lnSpc>
            <a:spcBef>
              <a:spcPct val="0"/>
            </a:spcBef>
            <a:spcAft>
              <a:spcPct val="15000"/>
            </a:spcAft>
            <a:buChar char="••"/>
          </a:pPr>
          <a:endParaRPr lang="es-MX" sz="1800" kern="1200" dirty="0"/>
        </a:p>
      </dsp:txBody>
      <dsp:txXfrm>
        <a:off x="0" y="1267442"/>
        <a:ext cx="8229600" cy="32579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6D0D9-9DF8-4EE7-9189-71A78F66722B}">
      <dsp:nvSpPr>
        <dsp:cNvPr id="0" name=""/>
        <dsp:cNvSpPr/>
      </dsp:nvSpPr>
      <dsp:spPr>
        <a:xfrm>
          <a:off x="424064" y="272472"/>
          <a:ext cx="2610618" cy="49157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b="1" kern="1200" dirty="0" smtClean="0"/>
            <a:t>Principios que rigen su funcionamiento</a:t>
          </a:r>
          <a:endParaRPr lang="es-MX" sz="1300" kern="1200" dirty="0" smtClean="0"/>
        </a:p>
      </dsp:txBody>
      <dsp:txXfrm>
        <a:off x="424064" y="272472"/>
        <a:ext cx="2610618" cy="491579"/>
      </dsp:txXfrm>
    </dsp:sp>
    <dsp:sp modelId="{44722DF4-0B1C-40E2-BEE0-56A43FA868B4}">
      <dsp:nvSpPr>
        <dsp:cNvPr id="0" name=""/>
        <dsp:cNvSpPr/>
      </dsp:nvSpPr>
      <dsp:spPr>
        <a:xfrm>
          <a:off x="460719" y="848532"/>
          <a:ext cx="2636100" cy="751692"/>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smtClean="0"/>
            <a:t>Integración, atribuciones, resoluciones y facultad de atracción del INAI</a:t>
          </a:r>
          <a:endParaRPr lang="es-MX" sz="1300" kern="1200" dirty="0"/>
        </a:p>
      </dsp:txBody>
      <dsp:txXfrm>
        <a:off x="460719" y="848532"/>
        <a:ext cx="2636100" cy="751692"/>
      </dsp:txXfrm>
    </dsp:sp>
    <dsp:sp modelId="{A82C6F9C-CDFE-4011-943B-5138B1853834}">
      <dsp:nvSpPr>
        <dsp:cNvPr id="0" name=""/>
        <dsp:cNvSpPr/>
      </dsp:nvSpPr>
      <dsp:spPr>
        <a:xfrm>
          <a:off x="4983341" y="272474"/>
          <a:ext cx="3246266" cy="1170249"/>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b="1" kern="1200" dirty="0" smtClean="0"/>
            <a:t>En congruencia con lo establecido en los artículos 8 y 37 de la Ley General de Transparencia y Acceso a la Información Pública)</a:t>
          </a:r>
          <a:endParaRPr lang="es-MX" sz="1300" kern="1200" dirty="0"/>
        </a:p>
      </dsp:txBody>
      <dsp:txXfrm>
        <a:off x="4983341" y="272474"/>
        <a:ext cx="3246266" cy="11702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DCD0C-2742-4B9D-9BAD-538FE4FCDC07}">
      <dsp:nvSpPr>
        <dsp:cNvPr id="0" name=""/>
        <dsp:cNvSpPr/>
      </dsp:nvSpPr>
      <dsp:spPr>
        <a:xfrm>
          <a:off x="1" y="1519469"/>
          <a:ext cx="3499420" cy="105196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s-MX" sz="2100" kern="1200" dirty="0" smtClean="0"/>
            <a:t>ITEI</a:t>
          </a:r>
          <a:endParaRPr lang="es-MX" sz="2100" kern="1200" dirty="0"/>
        </a:p>
      </dsp:txBody>
      <dsp:txXfrm>
        <a:off x="1" y="1519469"/>
        <a:ext cx="3499420" cy="1051969"/>
      </dsp:txXfrm>
    </dsp:sp>
    <dsp:sp modelId="{F569DC2C-69BD-4C5C-96F7-F45C97099EDB}">
      <dsp:nvSpPr>
        <dsp:cNvPr id="0" name=""/>
        <dsp:cNvSpPr/>
      </dsp:nvSpPr>
      <dsp:spPr>
        <a:xfrm>
          <a:off x="36" y="2530580"/>
          <a:ext cx="3499420" cy="2471529"/>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MX" sz="2100" kern="1200" dirty="0" smtClean="0"/>
            <a:t>Naturaleza; </a:t>
          </a:r>
        </a:p>
        <a:p>
          <a:pPr marL="228600" lvl="1" indent="-228600" algn="l" defTabSz="933450">
            <a:lnSpc>
              <a:spcPct val="90000"/>
            </a:lnSpc>
            <a:spcBef>
              <a:spcPct val="0"/>
            </a:spcBef>
            <a:spcAft>
              <a:spcPct val="15000"/>
            </a:spcAft>
            <a:buChar char="••"/>
          </a:pPr>
          <a:r>
            <a:rPr lang="es-MX" sz="2100" kern="1200" dirty="0" smtClean="0"/>
            <a:t>Principios;</a:t>
          </a:r>
        </a:p>
        <a:p>
          <a:pPr marL="228600" lvl="1" indent="-228600" algn="l" defTabSz="933450">
            <a:lnSpc>
              <a:spcPct val="90000"/>
            </a:lnSpc>
            <a:spcBef>
              <a:spcPct val="0"/>
            </a:spcBef>
            <a:spcAft>
              <a:spcPct val="15000"/>
            </a:spcAft>
            <a:buChar char="••"/>
          </a:pPr>
          <a:r>
            <a:rPr lang="es-MX" sz="2100" kern="1200" dirty="0" smtClean="0"/>
            <a:t>Integración; y </a:t>
          </a:r>
        </a:p>
        <a:p>
          <a:pPr marL="228600" lvl="1" indent="-228600" algn="l" defTabSz="933450">
            <a:lnSpc>
              <a:spcPct val="90000"/>
            </a:lnSpc>
            <a:spcBef>
              <a:spcPct val="0"/>
            </a:spcBef>
            <a:spcAft>
              <a:spcPct val="15000"/>
            </a:spcAft>
            <a:buChar char="••"/>
          </a:pPr>
          <a:r>
            <a:rPr lang="es-MX" sz="2100" kern="1200" dirty="0" smtClean="0"/>
            <a:t>Atribuciones.</a:t>
          </a:r>
        </a:p>
      </dsp:txBody>
      <dsp:txXfrm>
        <a:off x="36" y="2530580"/>
        <a:ext cx="3499420" cy="2471529"/>
      </dsp:txXfrm>
    </dsp:sp>
    <dsp:sp modelId="{1AF9616F-165C-4153-8590-B8CB2FE71341}">
      <dsp:nvSpPr>
        <dsp:cNvPr id="0" name=""/>
        <dsp:cNvSpPr/>
      </dsp:nvSpPr>
      <dsp:spPr>
        <a:xfrm>
          <a:off x="3989375" y="1478610"/>
          <a:ext cx="3499420" cy="1051969"/>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s-MX" sz="2100" kern="1200" dirty="0" smtClean="0"/>
            <a:t>Que el DAI será promovido y garantizado por autoridades estatales y municipales</a:t>
          </a:r>
          <a:endParaRPr lang="es-MX" sz="2100" kern="1200" dirty="0"/>
        </a:p>
      </dsp:txBody>
      <dsp:txXfrm>
        <a:off x="3989375" y="1478610"/>
        <a:ext cx="3499420" cy="1051969"/>
      </dsp:txXfrm>
    </dsp:sp>
    <dsp:sp modelId="{3ECB2EA9-8084-4BF4-93BD-68C491FFC948}">
      <dsp:nvSpPr>
        <dsp:cNvPr id="0" name=""/>
        <dsp:cNvSpPr/>
      </dsp:nvSpPr>
      <dsp:spPr>
        <a:xfrm>
          <a:off x="3989375" y="2530580"/>
          <a:ext cx="3499420" cy="2471529"/>
        </a:xfrm>
        <a:prstGeom prst="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just" defTabSz="933450">
            <a:lnSpc>
              <a:spcPct val="90000"/>
            </a:lnSpc>
            <a:spcBef>
              <a:spcPct val="0"/>
            </a:spcBef>
            <a:spcAft>
              <a:spcPct val="15000"/>
            </a:spcAft>
            <a:buChar char="••"/>
          </a:pPr>
          <a:r>
            <a:rPr lang="es-MX" sz="2100" kern="1200" dirty="0" smtClean="0"/>
            <a:t>Para lo cual se observara lo dispuesto en la</a:t>
          </a:r>
        </a:p>
        <a:p>
          <a:pPr marL="228600" lvl="1" indent="-228600" algn="just" defTabSz="933450">
            <a:lnSpc>
              <a:spcPct val="90000"/>
            </a:lnSpc>
            <a:spcBef>
              <a:spcPct val="0"/>
            </a:spcBef>
            <a:spcAft>
              <a:spcPct val="15000"/>
            </a:spcAft>
            <a:buChar char="••"/>
          </a:pPr>
          <a:r>
            <a:rPr lang="es-MX" sz="2100" kern="1200" dirty="0" smtClean="0"/>
            <a:t>Constitución Federal y Local, Tratados Internacionales suscritos por México y </a:t>
          </a:r>
        </a:p>
        <a:p>
          <a:pPr marL="228600" lvl="1" indent="-228600" algn="just" defTabSz="933450">
            <a:lnSpc>
              <a:spcPct val="90000"/>
            </a:lnSpc>
            <a:spcBef>
              <a:spcPct val="0"/>
            </a:spcBef>
            <a:spcAft>
              <a:spcPct val="15000"/>
            </a:spcAft>
            <a:buChar char="••"/>
          </a:pPr>
          <a:r>
            <a:rPr lang="es-MX" sz="2100" kern="1200" dirty="0" smtClean="0"/>
            <a:t>las Leyes en la Materia.</a:t>
          </a:r>
        </a:p>
      </dsp:txBody>
      <dsp:txXfrm>
        <a:off x="3989375" y="2530580"/>
        <a:ext cx="3499420" cy="2471529"/>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1/layout/HexagonRadial">
  <dgm:title val="Hexágonos radiales"/>
  <dgm:desc val="Se usa para mostrar un proceso secuencial  relacionado con un tema o una idea centrales. Limitado a seis formas de Nivel 2. Funciona mejor con poco texto No aparece el texto sin utilizar, pero queda disponible si cambia entre diseño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6">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7">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9.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36E858-BBD2-49AF-9068-10BEEA22673C}" type="datetimeFigureOut">
              <a:rPr lang="es-MX" smtClean="0"/>
              <a:t>04/10/2017</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5BA1A0-45BE-4370-9B43-A0BDEC71748F}" type="slidenum">
              <a:rPr lang="es-MX" smtClean="0"/>
              <a:t>‹Nº›</a:t>
            </a:fld>
            <a:endParaRPr lang="es-MX"/>
          </a:p>
        </p:txBody>
      </p:sp>
    </p:spTree>
    <p:extLst>
      <p:ext uri="{BB962C8B-B14F-4D97-AF65-F5344CB8AC3E}">
        <p14:creationId xmlns:p14="http://schemas.microsoft.com/office/powerpoint/2010/main" val="2750333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F55BA1A0-45BE-4370-9B43-A0BDEC71748F}" type="slidenum">
              <a:rPr lang="es-MX" smtClean="0"/>
              <a:t>4</a:t>
            </a:fld>
            <a:endParaRPr lang="es-MX"/>
          </a:p>
        </p:txBody>
      </p:sp>
    </p:spTree>
    <p:extLst>
      <p:ext uri="{BB962C8B-B14F-4D97-AF65-F5344CB8AC3E}">
        <p14:creationId xmlns:p14="http://schemas.microsoft.com/office/powerpoint/2010/main" val="4266602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kern="1200" dirty="0" smtClean="0">
                <a:solidFill>
                  <a:schemeClr val="tx1"/>
                </a:solidFill>
                <a:effectLst/>
                <a:latin typeface="+mn-lt"/>
                <a:ea typeface="+mn-ea"/>
                <a:cs typeface="+mn-cs"/>
              </a:rPr>
              <a:t>Art. 9º. El derecho a la información pública tendrá los siguientes fundamentos:</a:t>
            </a:r>
          </a:p>
          <a:p>
            <a:r>
              <a:rPr lang="es-MX"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I. La consolidación del estado democrático y de derecho en Jalisco.</a:t>
            </a:r>
          </a:p>
          <a:p>
            <a:r>
              <a:rPr lang="es-MX"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II. La transparencia y la rendición de cuentas de las autoridades estatales y municipales, mediante la apertura de los órganos públicos y el registro de los documentos en que constan las decisiones públicas y el proceso para la toma de éstas;</a:t>
            </a:r>
          </a:p>
          <a:p>
            <a:r>
              <a:rPr lang="es-MX"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III. La participación ciudadana en la toma de decisiones públicas, mediante el ejercicio del derecho a la información;</a:t>
            </a:r>
          </a:p>
          <a:p>
            <a:r>
              <a:rPr lang="es-MX"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IV. La información pública veraz y oportuna;</a:t>
            </a:r>
          </a:p>
          <a:p>
            <a:r>
              <a:rPr lang="es-MX"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V. La protección de la información confidencial de las personas; y</a:t>
            </a:r>
          </a:p>
          <a:p>
            <a:r>
              <a:rPr lang="es-MX"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VI. La promoción de la cultura de transparencia, la garantía del derecho a la información y la resolución de las controversias que se susciten por el ejercicio de este derecho a través del Instituto de Transparencia e Información Pública de Jalisco.</a:t>
            </a:r>
          </a:p>
          <a:p>
            <a:r>
              <a:rPr lang="es-MX"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El Instituto es un órgano público autónomo, con personalidad jurídica y patrimonio propio.</a:t>
            </a:r>
          </a:p>
          <a:p>
            <a:r>
              <a:rPr lang="es-MX"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(REFORMADO, P.O. 5 DE JULIO DE 2007)</a:t>
            </a:r>
          </a:p>
          <a:p>
            <a:r>
              <a:rPr lang="es-MX" sz="1200" kern="1200" dirty="0" smtClean="0">
                <a:solidFill>
                  <a:schemeClr val="tx1"/>
                </a:solidFill>
                <a:effectLst/>
                <a:latin typeface="+mn-lt"/>
                <a:ea typeface="+mn-ea"/>
                <a:cs typeface="+mn-cs"/>
              </a:rPr>
              <a:t>Contará con un Consejo, conformado por un Presidente y dos consejeros titulares, así como por los suplentes respectivos; los miembros del Consejo serán nombrados mediante el voto de dos terceras partes de los integrantes del Congreso del Estado, o por insaculación, conforme a los requisitos y procedimientos que establezca la ley.</a:t>
            </a:r>
          </a:p>
          <a:p>
            <a:r>
              <a:rPr lang="es-MX"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El Instituto tendrá las atribuciones específicas que la ley le otorgue; sus resoluciones serán definitivas e inatacables, vinculantes y deberán ser cumplidas por los Poderes, entidades y dependencias públicas del Estado, Ayuntamientos y por todo organismo, público o privado, que reciba, administre o aplique recursos públicos estatales o municipales.</a:t>
            </a:r>
          </a:p>
          <a:p>
            <a:endParaRPr lang="es-MX" dirty="0"/>
          </a:p>
        </p:txBody>
      </p:sp>
      <p:sp>
        <p:nvSpPr>
          <p:cNvPr id="4" name="3 Marcador de número de diapositiva"/>
          <p:cNvSpPr>
            <a:spLocks noGrp="1"/>
          </p:cNvSpPr>
          <p:nvPr>
            <p:ph type="sldNum" sz="quarter" idx="10"/>
          </p:nvPr>
        </p:nvSpPr>
        <p:spPr/>
        <p:txBody>
          <a:bodyPr/>
          <a:lstStyle/>
          <a:p>
            <a:fld id="{6EC8E6DB-2A4D-4B23-9B2E-EF996A1C011D}" type="slidenum">
              <a:rPr lang="es-MX" smtClean="0"/>
              <a:t>10</a:t>
            </a:fld>
            <a:endParaRPr lang="es-MX"/>
          </a:p>
        </p:txBody>
      </p:sp>
    </p:spTree>
    <p:extLst>
      <p:ext uri="{BB962C8B-B14F-4D97-AF65-F5344CB8AC3E}">
        <p14:creationId xmlns:p14="http://schemas.microsoft.com/office/powerpoint/2010/main" val="663668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33</a:t>
            </a:fld>
            <a:endParaRPr lang="es-MX" dirty="0"/>
          </a:p>
        </p:txBody>
      </p:sp>
    </p:spTree>
    <p:extLst>
      <p:ext uri="{BB962C8B-B14F-4D97-AF65-F5344CB8AC3E}">
        <p14:creationId xmlns:p14="http://schemas.microsoft.com/office/powerpoint/2010/main" val="1784091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5E9C0B1A-DB15-48E4-BA77-643CFDEAE5C1}" type="slidenum">
              <a:rPr lang="es-MX" smtClean="0"/>
              <a:pPr/>
              <a:t>37</a:t>
            </a:fld>
            <a:endParaRPr lang="es-MX"/>
          </a:p>
        </p:txBody>
      </p:sp>
    </p:spTree>
    <p:extLst>
      <p:ext uri="{BB962C8B-B14F-4D97-AF65-F5344CB8AC3E}">
        <p14:creationId xmlns:p14="http://schemas.microsoft.com/office/powerpoint/2010/main" val="3399866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E3B2D02-E099-488B-8AB9-06A74F2A3C9A}" type="datetimeFigureOut">
              <a:rPr lang="es-ES" smtClean="0"/>
              <a:pPr/>
              <a:t>04/10/2017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E3B2D02-E099-488B-8AB9-06A74F2A3C9A}" type="datetimeFigureOut">
              <a:rPr lang="es-ES" smtClean="0"/>
              <a:pPr/>
              <a:t>04/10/2017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E3B2D02-E099-488B-8AB9-06A74F2A3C9A}" type="datetimeFigureOut">
              <a:rPr lang="es-ES" smtClean="0"/>
              <a:pPr/>
              <a:t>04/10/2017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E3B2D02-E099-488B-8AB9-06A74F2A3C9A}" type="datetimeFigureOut">
              <a:rPr lang="es-ES" smtClean="0"/>
              <a:pPr/>
              <a:t>04/10/2017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E3B2D02-E099-488B-8AB9-06A74F2A3C9A}" type="datetimeFigureOut">
              <a:rPr lang="es-ES" smtClean="0"/>
              <a:pPr/>
              <a:t>04/10/2017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E3B2D02-E099-488B-8AB9-06A74F2A3C9A}" type="datetimeFigureOut">
              <a:rPr lang="es-ES" smtClean="0"/>
              <a:pPr/>
              <a:t>04/10/2017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2A1304-0EC5-4F5B-8C2E-887A3F690A46}"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E3B2D02-E099-488B-8AB9-06A74F2A3C9A}" type="datetimeFigureOut">
              <a:rPr lang="es-ES" smtClean="0"/>
              <a:pPr/>
              <a:t>04/10/2017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D2A1304-0EC5-4F5B-8C2E-887A3F690A46}"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E3B2D02-E099-488B-8AB9-06A74F2A3C9A}" type="datetimeFigureOut">
              <a:rPr lang="es-ES" smtClean="0"/>
              <a:pPr/>
              <a:t>04/10/2017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D2A1304-0EC5-4F5B-8C2E-887A3F690A46}"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E3B2D02-E099-488B-8AB9-06A74F2A3C9A}" type="datetimeFigureOut">
              <a:rPr lang="es-ES" smtClean="0"/>
              <a:pPr/>
              <a:t>04/10/2017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D2A1304-0EC5-4F5B-8C2E-887A3F690A46}"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E3B2D02-E099-488B-8AB9-06A74F2A3C9A}" type="datetimeFigureOut">
              <a:rPr lang="es-ES" smtClean="0"/>
              <a:pPr/>
              <a:t>04/10/2017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2A1304-0EC5-4F5B-8C2E-887A3F690A46}"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E3B2D02-E099-488B-8AB9-06A74F2A3C9A}" type="datetimeFigureOut">
              <a:rPr lang="es-ES" smtClean="0"/>
              <a:pPr/>
              <a:t>04/10/2017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2A1304-0EC5-4F5B-8C2E-887A3F690A46}"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B2D02-E099-488B-8AB9-06A74F2A3C9A}" type="datetimeFigureOut">
              <a:rPr lang="es-ES" smtClean="0"/>
              <a:pPr/>
              <a:t>04/10/2017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2A1304-0EC5-4F5B-8C2E-887A3F690A46}"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inicio.ifai.org.mx/SitePages/otrasInstituciones/Estudio-Comparativo-de-Leyes-de-Acceso.asp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6.xml"/><Relationship Id="rId13" Type="http://schemas.openxmlformats.org/officeDocument/2006/relationships/image" Target="../media/image16.png"/><Relationship Id="rId3" Type="http://schemas.openxmlformats.org/officeDocument/2006/relationships/diagramLayout" Target="../diagrams/layout15.xml"/><Relationship Id="rId7" Type="http://schemas.openxmlformats.org/officeDocument/2006/relationships/diagramData" Target="../diagrams/data16.xml"/><Relationship Id="rId12" Type="http://schemas.openxmlformats.org/officeDocument/2006/relationships/image" Target="../media/image15.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18.xml"/><Relationship Id="rId13" Type="http://schemas.openxmlformats.org/officeDocument/2006/relationships/diagramLayout" Target="../diagrams/layout19.xml"/><Relationship Id="rId3" Type="http://schemas.openxmlformats.org/officeDocument/2006/relationships/diagramLayout" Target="../diagrams/layout17.xml"/><Relationship Id="rId7" Type="http://schemas.openxmlformats.org/officeDocument/2006/relationships/diagramData" Target="../diagrams/data18.xml"/><Relationship Id="rId12" Type="http://schemas.openxmlformats.org/officeDocument/2006/relationships/diagramData" Target="../diagrams/data19.xml"/><Relationship Id="rId2" Type="http://schemas.openxmlformats.org/officeDocument/2006/relationships/diagramData" Target="../diagrams/data17.xml"/><Relationship Id="rId16" Type="http://schemas.microsoft.com/office/2007/relationships/diagramDrawing" Target="../diagrams/drawing19.xml"/><Relationship Id="rId1" Type="http://schemas.openxmlformats.org/officeDocument/2006/relationships/slideLayout" Target="../slideLayouts/slideLayout2.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5" Type="http://schemas.openxmlformats.org/officeDocument/2006/relationships/diagramColors" Target="../diagrams/colors19.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 Id="rId14" Type="http://schemas.openxmlformats.org/officeDocument/2006/relationships/diagramQuickStyle" Target="../diagrams/quickStyle1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5.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21.jpeg"/><Relationship Id="rId2" Type="http://schemas.openxmlformats.org/officeDocument/2006/relationships/diagramData" Target="../diagrams/data25.xml"/><Relationship Id="rId1" Type="http://schemas.openxmlformats.org/officeDocument/2006/relationships/slideLayout" Target="../slideLayouts/slideLayout6.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4.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4.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7.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4.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4.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4.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40.xml"/><Relationship Id="rId7" Type="http://schemas.openxmlformats.org/officeDocument/2006/relationships/image" Target="../media/image39.png"/><Relationship Id="rId2" Type="http://schemas.openxmlformats.org/officeDocument/2006/relationships/diagramData" Target="../diagrams/data40.xml"/><Relationship Id="rId1" Type="http://schemas.openxmlformats.org/officeDocument/2006/relationships/slideLayout" Target="../slideLayouts/slideLayout4.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6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4.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4.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4.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251520" y="4437112"/>
            <a:ext cx="8429684" cy="1077218"/>
          </a:xfrm>
          <a:prstGeom prst="rect">
            <a:avLst/>
          </a:prstGeom>
        </p:spPr>
        <p:txBody>
          <a:bodyPr wrap="square">
            <a:spAutoFit/>
          </a:bodyPr>
          <a:lstStyle/>
          <a:p>
            <a:pPr algn="ctr"/>
            <a:r>
              <a:rPr lang="es-MX" sz="3200" b="1" dirty="0" smtClean="0"/>
              <a:t>Diplomado en Transparencia y Protección de Datos Personales</a:t>
            </a:r>
            <a:endParaRPr lang="es-MX"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71800" y="188640"/>
            <a:ext cx="5976664" cy="1296144"/>
          </a:xfrm>
        </p:spPr>
        <p:txBody>
          <a:bodyPr>
            <a:noAutofit/>
          </a:bodyPr>
          <a:lstStyle/>
          <a:p>
            <a:pPr algn="ctr"/>
            <a:r>
              <a:rPr lang="es-MX" sz="3600" dirty="0" smtClean="0"/>
              <a:t>Constitución Política del Estado Libre y Soberano de Jalisco </a:t>
            </a:r>
            <a:endParaRPr lang="es-MX" sz="3600" dirty="0"/>
          </a:p>
        </p:txBody>
      </p:sp>
      <p:graphicFrame>
        <p:nvGraphicFramePr>
          <p:cNvPr id="4" name="3 Marcador de contenido"/>
          <p:cNvGraphicFramePr>
            <a:graphicFrameLocks noGrp="1"/>
          </p:cNvGraphicFramePr>
          <p:nvPr>
            <p:ph idx="1"/>
            <p:extLst/>
          </p:nvPr>
        </p:nvGraphicFramePr>
        <p:xfrm>
          <a:off x="430121" y="1988840"/>
          <a:ext cx="8229600"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4 Grupo"/>
          <p:cNvGrpSpPr/>
          <p:nvPr/>
        </p:nvGrpSpPr>
        <p:grpSpPr>
          <a:xfrm>
            <a:off x="251520" y="4186648"/>
            <a:ext cx="8435280" cy="2088232"/>
            <a:chOff x="-205680" y="17606"/>
            <a:chExt cx="8435280" cy="2525994"/>
          </a:xfrm>
        </p:grpSpPr>
        <p:sp>
          <p:nvSpPr>
            <p:cNvPr id="6" name="5 Rectángulo"/>
            <p:cNvSpPr/>
            <p:nvPr/>
          </p:nvSpPr>
          <p:spPr>
            <a:xfrm>
              <a:off x="0" y="848686"/>
              <a:ext cx="8229600" cy="16949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6 Rectángulo"/>
            <p:cNvSpPr/>
            <p:nvPr/>
          </p:nvSpPr>
          <p:spPr>
            <a:xfrm>
              <a:off x="-205680" y="17606"/>
              <a:ext cx="8229600" cy="9581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marL="342900" indent="-342900">
                <a:buFont typeface="Arial" pitchFamily="34" charset="0"/>
                <a:buChar char="•"/>
              </a:pPr>
              <a:r>
                <a:rPr lang="es-MX" sz="2400" dirty="0" smtClean="0"/>
                <a:t>Se establecen los fundamentos del derecho </a:t>
              </a:r>
              <a:r>
                <a:rPr lang="es-MX" sz="2400" dirty="0"/>
                <a:t>a la información </a:t>
              </a:r>
              <a:r>
                <a:rPr lang="es-MX" sz="2400" dirty="0" smtClean="0"/>
                <a:t>pública y se crea al ITEI. </a:t>
              </a:r>
              <a:endParaRPr lang="es-MX" sz="2400" kern="1200" dirty="0"/>
            </a:p>
          </p:txBody>
        </p:sp>
      </p:grpSp>
      <p:sp>
        <p:nvSpPr>
          <p:cNvPr id="8" name="7 Rectángulo"/>
          <p:cNvSpPr/>
          <p:nvPr/>
        </p:nvSpPr>
        <p:spPr>
          <a:xfrm>
            <a:off x="2555776" y="2026408"/>
            <a:ext cx="5328592" cy="646331"/>
          </a:xfrm>
          <a:prstGeom prst="rect">
            <a:avLst/>
          </a:prstGeom>
        </p:spPr>
        <p:txBody>
          <a:bodyPr wrap="square">
            <a:spAutoFit/>
          </a:bodyPr>
          <a:lstStyle/>
          <a:p>
            <a:r>
              <a:rPr lang="es-MX" sz="2400" dirty="0" smtClean="0">
                <a:solidFill>
                  <a:srgbClr val="5B6973"/>
                </a:solidFill>
                <a:latin typeface="Trebuchet MS"/>
                <a:ea typeface="+mj-ea"/>
                <a:cs typeface="+mj-cs"/>
              </a:rPr>
              <a:t>Reforma </a:t>
            </a:r>
            <a:r>
              <a:rPr lang="es-MX" sz="2400" dirty="0">
                <a:solidFill>
                  <a:srgbClr val="5B6973"/>
                </a:solidFill>
                <a:latin typeface="Trebuchet MS"/>
                <a:ea typeface="+mj-ea"/>
                <a:cs typeface="+mj-cs"/>
              </a:rPr>
              <a:t>del 26 de marzo 2005</a:t>
            </a:r>
            <a:br>
              <a:rPr lang="es-MX" sz="2400" dirty="0">
                <a:solidFill>
                  <a:srgbClr val="5B6973"/>
                </a:solidFill>
                <a:latin typeface="Trebuchet MS"/>
                <a:ea typeface="+mj-ea"/>
                <a:cs typeface="+mj-cs"/>
              </a:rPr>
            </a:br>
            <a:endParaRPr lang="es-MX" sz="1100" dirty="0"/>
          </a:p>
        </p:txBody>
      </p:sp>
      <p:sp>
        <p:nvSpPr>
          <p:cNvPr id="9" name="8 Rectángulo"/>
          <p:cNvSpPr/>
          <p:nvPr/>
        </p:nvSpPr>
        <p:spPr>
          <a:xfrm>
            <a:off x="2627784" y="3682592"/>
            <a:ext cx="5328592" cy="646331"/>
          </a:xfrm>
          <a:prstGeom prst="rect">
            <a:avLst/>
          </a:prstGeom>
        </p:spPr>
        <p:txBody>
          <a:bodyPr wrap="square">
            <a:spAutoFit/>
          </a:bodyPr>
          <a:lstStyle/>
          <a:p>
            <a:r>
              <a:rPr lang="es-MX" sz="2400" dirty="0" smtClean="0">
                <a:solidFill>
                  <a:srgbClr val="5B6973"/>
                </a:solidFill>
                <a:latin typeface="Trebuchet MS"/>
                <a:ea typeface="+mj-ea"/>
                <a:cs typeface="+mj-cs"/>
              </a:rPr>
              <a:t>Reforma </a:t>
            </a:r>
            <a:r>
              <a:rPr lang="es-MX" sz="2400" dirty="0">
                <a:solidFill>
                  <a:srgbClr val="5B6973"/>
                </a:solidFill>
                <a:latin typeface="Trebuchet MS"/>
                <a:ea typeface="+mj-ea"/>
                <a:cs typeface="+mj-cs"/>
              </a:rPr>
              <a:t>del 26 de marzo 2005</a:t>
            </a:r>
            <a:br>
              <a:rPr lang="es-MX" sz="2400" dirty="0">
                <a:solidFill>
                  <a:srgbClr val="5B6973"/>
                </a:solidFill>
                <a:latin typeface="Trebuchet MS"/>
                <a:ea typeface="+mj-ea"/>
                <a:cs typeface="+mj-cs"/>
              </a:rPr>
            </a:br>
            <a:endParaRPr lang="es-MX" sz="1100" dirty="0"/>
          </a:p>
        </p:txBody>
      </p:sp>
      <p:graphicFrame>
        <p:nvGraphicFramePr>
          <p:cNvPr id="10" name="3 Marcador de contenido"/>
          <p:cNvGraphicFramePr>
            <a:graphicFrameLocks/>
          </p:cNvGraphicFramePr>
          <p:nvPr>
            <p:extLst>
              <p:ext uri="{D42A27DB-BD31-4B8C-83A1-F6EECF244321}">
                <p14:modId xmlns:p14="http://schemas.microsoft.com/office/powerpoint/2010/main" val="1574834963"/>
              </p:ext>
            </p:extLst>
          </p:nvPr>
        </p:nvGraphicFramePr>
        <p:xfrm>
          <a:off x="374848" y="5050744"/>
          <a:ext cx="8229600" cy="21602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10 Rectángulo"/>
          <p:cNvSpPr/>
          <p:nvPr/>
        </p:nvSpPr>
        <p:spPr>
          <a:xfrm>
            <a:off x="2555776" y="5124493"/>
            <a:ext cx="5328592" cy="646331"/>
          </a:xfrm>
          <a:prstGeom prst="rect">
            <a:avLst/>
          </a:prstGeom>
        </p:spPr>
        <p:txBody>
          <a:bodyPr wrap="square">
            <a:spAutoFit/>
          </a:bodyPr>
          <a:lstStyle/>
          <a:p>
            <a:r>
              <a:rPr lang="es-MX" sz="2400" dirty="0" smtClean="0">
                <a:solidFill>
                  <a:srgbClr val="5B6973"/>
                </a:solidFill>
                <a:latin typeface="Trebuchet MS"/>
                <a:ea typeface="+mj-ea"/>
                <a:cs typeface="+mj-cs"/>
              </a:rPr>
              <a:t>Reforma </a:t>
            </a:r>
            <a:r>
              <a:rPr lang="es-MX" sz="2400" dirty="0">
                <a:solidFill>
                  <a:srgbClr val="5B6973"/>
                </a:solidFill>
                <a:latin typeface="Trebuchet MS"/>
                <a:ea typeface="+mj-ea"/>
                <a:cs typeface="+mj-cs"/>
              </a:rPr>
              <a:t>del </a:t>
            </a:r>
            <a:r>
              <a:rPr lang="es-MX" sz="2400" dirty="0" smtClean="0">
                <a:solidFill>
                  <a:srgbClr val="5B6973"/>
                </a:solidFill>
                <a:latin typeface="Trebuchet MS"/>
                <a:ea typeface="+mj-ea"/>
                <a:cs typeface="+mj-cs"/>
              </a:rPr>
              <a:t>05 </a:t>
            </a:r>
            <a:r>
              <a:rPr lang="es-MX" sz="2400" dirty="0">
                <a:solidFill>
                  <a:srgbClr val="5B6973"/>
                </a:solidFill>
                <a:latin typeface="Trebuchet MS"/>
                <a:ea typeface="+mj-ea"/>
                <a:cs typeface="+mj-cs"/>
              </a:rPr>
              <a:t>de </a:t>
            </a:r>
            <a:r>
              <a:rPr lang="es-MX" sz="2400" dirty="0" smtClean="0">
                <a:solidFill>
                  <a:srgbClr val="5B6973"/>
                </a:solidFill>
                <a:latin typeface="Trebuchet MS"/>
                <a:ea typeface="+mj-ea"/>
                <a:cs typeface="+mj-cs"/>
              </a:rPr>
              <a:t> julio 2007</a:t>
            </a:r>
            <a:r>
              <a:rPr lang="es-MX" sz="2400" dirty="0">
                <a:solidFill>
                  <a:srgbClr val="5B6973"/>
                </a:solidFill>
                <a:latin typeface="Trebuchet MS"/>
                <a:ea typeface="+mj-ea"/>
                <a:cs typeface="+mj-cs"/>
              </a:rPr>
              <a:t/>
            </a:r>
            <a:br>
              <a:rPr lang="es-MX" sz="2400" dirty="0">
                <a:solidFill>
                  <a:srgbClr val="5B6973"/>
                </a:solidFill>
                <a:latin typeface="Trebuchet MS"/>
                <a:ea typeface="+mj-ea"/>
                <a:cs typeface="+mj-cs"/>
              </a:rPr>
            </a:br>
            <a:endParaRPr lang="es-MX" sz="1100" dirty="0"/>
          </a:p>
        </p:txBody>
      </p:sp>
    </p:spTree>
    <p:extLst>
      <p:ext uri="{BB962C8B-B14F-4D97-AF65-F5344CB8AC3E}">
        <p14:creationId xmlns:p14="http://schemas.microsoft.com/office/powerpoint/2010/main" val="544750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56793192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2987824" y="1844824"/>
            <a:ext cx="5328592" cy="646331"/>
          </a:xfrm>
          <a:prstGeom prst="rect">
            <a:avLst/>
          </a:prstGeom>
          <a:noFill/>
        </p:spPr>
        <p:txBody>
          <a:bodyPr wrap="square" rtlCol="0">
            <a:spAutoFit/>
          </a:bodyPr>
          <a:lstStyle/>
          <a:p>
            <a:r>
              <a:rPr lang="es-MX" dirty="0" smtClean="0"/>
              <a:t>Reforma 19 de diciembre de 2015 y 16 de junio de 2016 </a:t>
            </a:r>
            <a:endParaRPr lang="es-MX" dirty="0"/>
          </a:p>
        </p:txBody>
      </p:sp>
      <p:graphicFrame>
        <p:nvGraphicFramePr>
          <p:cNvPr id="9" name="Diagrama 8"/>
          <p:cNvGraphicFramePr/>
          <p:nvPr>
            <p:extLst>
              <p:ext uri="{D42A27DB-BD31-4B8C-83A1-F6EECF244321}">
                <p14:modId xmlns:p14="http://schemas.microsoft.com/office/powerpoint/2010/main" val="3574472458"/>
              </p:ext>
            </p:extLst>
          </p:nvPr>
        </p:nvGraphicFramePr>
        <p:xfrm>
          <a:off x="457200" y="2796490"/>
          <a:ext cx="8758808" cy="21333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0" name="Grupo 9"/>
          <p:cNvGrpSpPr/>
          <p:nvPr/>
        </p:nvGrpSpPr>
        <p:grpSpPr>
          <a:xfrm>
            <a:off x="539552" y="4601752"/>
            <a:ext cx="2139696" cy="1266907"/>
            <a:chOff x="0" y="534"/>
            <a:chExt cx="2139696" cy="1266907"/>
          </a:xfrm>
        </p:grpSpPr>
        <p:sp>
          <p:nvSpPr>
            <p:cNvPr id="11" name="Redondear rectángulo de esquina del mismo lado 10"/>
            <p:cNvSpPr/>
            <p:nvPr/>
          </p:nvSpPr>
          <p:spPr>
            <a:xfrm>
              <a:off x="0" y="534"/>
              <a:ext cx="2139696" cy="1266907"/>
            </a:xfrm>
            <a:prstGeom prst="round2SameRect">
              <a:avLst>
                <a:gd name="adj1" fmla="val 16670"/>
                <a:gd name="adj2" fmla="val 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Redondear rectángulo de esquina del mismo lado 4"/>
            <p:cNvSpPr/>
            <p:nvPr/>
          </p:nvSpPr>
          <p:spPr>
            <a:xfrm>
              <a:off x="61856" y="62390"/>
              <a:ext cx="2015984" cy="12050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s-MX" sz="3200" kern="1200" dirty="0" smtClean="0"/>
                <a:t>9°</a:t>
              </a:r>
              <a:endParaRPr lang="es-MX" sz="3200" kern="1200" dirty="0"/>
            </a:p>
          </p:txBody>
        </p:sp>
      </p:grpSp>
      <p:sp>
        <p:nvSpPr>
          <p:cNvPr id="13" name="CuadroTexto 12"/>
          <p:cNvSpPr txBox="1"/>
          <p:nvPr/>
        </p:nvSpPr>
        <p:spPr>
          <a:xfrm>
            <a:off x="2970664" y="4789267"/>
            <a:ext cx="5328592" cy="1477328"/>
          </a:xfrm>
          <a:prstGeom prst="rect">
            <a:avLst/>
          </a:prstGeom>
          <a:noFill/>
        </p:spPr>
        <p:txBody>
          <a:bodyPr wrap="square" rtlCol="0">
            <a:spAutoFit/>
          </a:bodyPr>
          <a:lstStyle/>
          <a:p>
            <a:r>
              <a:rPr lang="es-MX" dirty="0" smtClean="0"/>
              <a:t>Reforma </a:t>
            </a:r>
            <a:r>
              <a:rPr lang="es-MX" dirty="0"/>
              <a:t>21 de febrero de </a:t>
            </a:r>
            <a:r>
              <a:rPr lang="es-MX" dirty="0" smtClean="0"/>
              <a:t>2017</a:t>
            </a:r>
          </a:p>
          <a:p>
            <a:endParaRPr lang="es-MX" dirty="0"/>
          </a:p>
          <a:p>
            <a:r>
              <a:rPr lang="es-MX" dirty="0"/>
              <a:t>Los Sujetos Obligados deben proporcionar la información pública que poseen</a:t>
            </a:r>
          </a:p>
          <a:p>
            <a:endParaRPr lang="es-MX" dirty="0"/>
          </a:p>
        </p:txBody>
      </p:sp>
    </p:spTree>
    <p:extLst>
      <p:ext uri="{BB962C8B-B14F-4D97-AF65-F5344CB8AC3E}">
        <p14:creationId xmlns:p14="http://schemas.microsoft.com/office/powerpoint/2010/main" val="1500397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sz="half" idx="2"/>
            <p:extLst>
              <p:ext uri="{D42A27DB-BD31-4B8C-83A1-F6EECF244321}">
                <p14:modId xmlns:p14="http://schemas.microsoft.com/office/powerpoint/2010/main" val="813764440"/>
              </p:ext>
            </p:extLst>
          </p:nvPr>
        </p:nvGraphicFramePr>
        <p:xfrm>
          <a:off x="899592" y="836712"/>
          <a:ext cx="7488832"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lipse 1"/>
          <p:cNvSpPr/>
          <p:nvPr/>
        </p:nvSpPr>
        <p:spPr>
          <a:xfrm>
            <a:off x="6084168" y="1196752"/>
            <a:ext cx="1296144" cy="87200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dirty="0" smtClean="0"/>
              <a:t>Artículo 4</a:t>
            </a:r>
            <a:endParaRPr lang="es-MX" dirty="0"/>
          </a:p>
        </p:txBody>
      </p:sp>
      <p:sp>
        <p:nvSpPr>
          <p:cNvPr id="4" name="Elipse 3"/>
          <p:cNvSpPr/>
          <p:nvPr/>
        </p:nvSpPr>
        <p:spPr>
          <a:xfrm>
            <a:off x="2555776" y="1196752"/>
            <a:ext cx="1296144" cy="87200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dirty="0" smtClean="0"/>
              <a:t>Artículo 9</a:t>
            </a:r>
            <a:endParaRPr lang="es-MX" dirty="0"/>
          </a:p>
        </p:txBody>
      </p:sp>
    </p:spTree>
    <p:extLst>
      <p:ext uri="{BB962C8B-B14F-4D97-AF65-F5344CB8AC3E}">
        <p14:creationId xmlns:p14="http://schemas.microsoft.com/office/powerpoint/2010/main" val="3530490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None/>
            </a:pPr>
            <a:endParaRPr lang="es-MX" dirty="0" smtClean="0"/>
          </a:p>
          <a:p>
            <a:pPr marL="0" indent="0">
              <a:buNone/>
            </a:pPr>
            <a:endParaRPr lang="es-MX" dirty="0"/>
          </a:p>
          <a:p>
            <a:pPr marL="0" indent="0" algn="ctr">
              <a:buNone/>
            </a:pPr>
            <a:r>
              <a:rPr lang="es-MX" dirty="0" smtClean="0"/>
              <a:t>Leyes Locales en materia de Transparencia, Acceso a la Información y Protección de Datos Personales </a:t>
            </a:r>
            <a:endParaRPr lang="es-MX" dirty="0"/>
          </a:p>
        </p:txBody>
      </p:sp>
    </p:spTree>
    <p:extLst>
      <p:ext uri="{BB962C8B-B14F-4D97-AF65-F5344CB8AC3E}">
        <p14:creationId xmlns:p14="http://schemas.microsoft.com/office/powerpoint/2010/main" val="4036392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27784" y="274638"/>
            <a:ext cx="6059016" cy="1143000"/>
          </a:xfrm>
        </p:spPr>
        <p:txBody>
          <a:bodyPr>
            <a:normAutofit fontScale="90000"/>
          </a:bodyPr>
          <a:lstStyle/>
          <a:p>
            <a:r>
              <a:rPr lang="es-MX" dirty="0" smtClean="0"/>
              <a:t>Jalisco, pionero en Acceso a la Información</a:t>
            </a:r>
            <a:endParaRPr lang="es-MX" dirty="0"/>
          </a:p>
        </p:txBody>
      </p:sp>
      <p:sp>
        <p:nvSpPr>
          <p:cNvPr id="3" name="Marcador de contenido 2"/>
          <p:cNvSpPr>
            <a:spLocks noGrp="1"/>
          </p:cNvSpPr>
          <p:nvPr>
            <p:ph idx="1"/>
          </p:nvPr>
        </p:nvSpPr>
        <p:spPr>
          <a:xfrm>
            <a:off x="457200" y="1600201"/>
            <a:ext cx="8229600" cy="3773016"/>
          </a:xfrm>
        </p:spPr>
        <p:txBody>
          <a:bodyPr/>
          <a:lstStyle/>
          <a:p>
            <a:pPr marL="0" indent="0">
              <a:buNone/>
            </a:pPr>
            <a:endParaRPr lang="es-MX" dirty="0"/>
          </a:p>
        </p:txBody>
      </p:sp>
      <p:graphicFrame>
        <p:nvGraphicFramePr>
          <p:cNvPr id="4" name="Group 108"/>
          <p:cNvGraphicFramePr>
            <a:graphicFrameLocks/>
          </p:cNvGraphicFramePr>
          <p:nvPr>
            <p:extLst>
              <p:ext uri="{D42A27DB-BD31-4B8C-83A1-F6EECF244321}">
                <p14:modId xmlns:p14="http://schemas.microsoft.com/office/powerpoint/2010/main" val="2470580336"/>
              </p:ext>
            </p:extLst>
          </p:nvPr>
        </p:nvGraphicFramePr>
        <p:xfrm>
          <a:off x="457201" y="1600200"/>
          <a:ext cx="8507287" cy="3670447"/>
        </p:xfrm>
        <a:graphic>
          <a:graphicData uri="http://schemas.openxmlformats.org/drawingml/2006/table">
            <a:tbl>
              <a:tblPr>
                <a:tableStyleId>{5940675A-B579-460E-94D1-54222C63F5DA}</a:tableStyleId>
              </a:tblPr>
              <a:tblGrid>
                <a:gridCol w="1430885"/>
                <a:gridCol w="1505583"/>
                <a:gridCol w="1354526"/>
                <a:gridCol w="1666598"/>
                <a:gridCol w="1120471"/>
                <a:gridCol w="1429224"/>
              </a:tblGrid>
              <a:tr h="637497">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2400" u="none" strike="noStrike" cap="none" normalizeH="0" baseline="0" dirty="0" smtClean="0">
                          <a:ln>
                            <a:noFill/>
                          </a:ln>
                          <a:effectLst/>
                        </a:rPr>
                        <a:t>2002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2400" u="none" strike="noStrike" cap="none" normalizeH="0" baseline="0" dirty="0" smtClean="0">
                          <a:ln>
                            <a:noFill/>
                          </a:ln>
                          <a:effectLst/>
                        </a:rPr>
                        <a:t>(6)</a:t>
                      </a:r>
                      <a:endParaRPr kumimoji="0" lang="es-MX" sz="2400" b="0" i="0" u="none" strike="noStrike" cap="none" normalizeH="0" baseline="0" dirty="0" smtClean="0">
                        <a:ln>
                          <a:noFill/>
                        </a:ln>
                        <a:solidFill>
                          <a:schemeClr val="tx1"/>
                        </a:solidFill>
                        <a:effectLst/>
                        <a:latin typeface="Times" pitchFamily="18" charset="0"/>
                        <a:ea typeface="Times New Roman" pitchFamily="18" charset="0"/>
                        <a:cs typeface="Arial" charset="0"/>
                      </a:endParaRPr>
                    </a:p>
                  </a:txBody>
                  <a:tcPr horzOverflow="overflow">
                    <a:solidFill>
                      <a:schemeClr val="accent2"/>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2400" u="none" strike="noStrike" cap="none" normalizeH="0" baseline="0" dirty="0" smtClean="0">
                          <a:ln>
                            <a:noFill/>
                          </a:ln>
                          <a:effectLst/>
                        </a:rPr>
                        <a:t>2003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2400" b="0" i="0" u="none" strike="noStrike" cap="none" normalizeH="0" baseline="0" dirty="0" smtClean="0">
                          <a:ln>
                            <a:noFill/>
                          </a:ln>
                          <a:solidFill>
                            <a:schemeClr val="tx1"/>
                          </a:solidFill>
                          <a:effectLst/>
                          <a:latin typeface="Times" pitchFamily="18" charset="0"/>
                          <a:ea typeface="Times New Roman" pitchFamily="18" charset="0"/>
                          <a:cs typeface="Arial" charset="0"/>
                        </a:rPr>
                        <a:t>(8)</a:t>
                      </a:r>
                    </a:p>
                  </a:txBody>
                  <a:tcPr horzOverflow="overflow">
                    <a:solidFill>
                      <a:schemeClr val="accent2"/>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2400" u="none" strike="noStrike" cap="none" normalizeH="0" baseline="0" dirty="0" smtClean="0">
                          <a:ln>
                            <a:noFill/>
                          </a:ln>
                          <a:effectLst/>
                        </a:rPr>
                        <a:t>2004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2400" b="0" i="0" u="none" strike="noStrike" cap="none" normalizeH="0" baseline="0" dirty="0" smtClean="0">
                          <a:ln>
                            <a:noFill/>
                          </a:ln>
                          <a:solidFill>
                            <a:schemeClr val="tx1"/>
                          </a:solidFill>
                          <a:effectLst/>
                          <a:latin typeface="Times" pitchFamily="18" charset="0"/>
                          <a:ea typeface="Times New Roman" pitchFamily="18" charset="0"/>
                          <a:cs typeface="Arial" charset="0"/>
                        </a:rPr>
                        <a:t>(9)</a:t>
                      </a:r>
                    </a:p>
                  </a:txBody>
                  <a:tcPr horzOverflow="overflow">
                    <a:solidFill>
                      <a:schemeClr val="accent2"/>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2400" u="none" strike="noStrike" cap="none" normalizeH="0" baseline="0" dirty="0" smtClean="0">
                          <a:ln>
                            <a:noFill/>
                          </a:ln>
                          <a:effectLst/>
                        </a:rPr>
                        <a:t>2005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2400" b="0" i="0" u="none" strike="noStrike" cap="none" normalizeH="0" baseline="0" dirty="0" smtClean="0">
                          <a:ln>
                            <a:noFill/>
                          </a:ln>
                          <a:solidFill>
                            <a:schemeClr val="tx1"/>
                          </a:solidFill>
                          <a:effectLst/>
                          <a:latin typeface="Times" pitchFamily="18" charset="0"/>
                          <a:ea typeface="Times New Roman" pitchFamily="18" charset="0"/>
                          <a:cs typeface="Arial" charset="0"/>
                        </a:rPr>
                        <a:t>(6)</a:t>
                      </a:r>
                    </a:p>
                  </a:txBody>
                  <a:tcPr horzOverflow="overflow">
                    <a:solidFill>
                      <a:schemeClr val="accent2"/>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2400" u="none" strike="noStrike" cap="none" normalizeH="0" baseline="0" smtClean="0">
                          <a:ln>
                            <a:noFill/>
                          </a:ln>
                          <a:effectLst/>
                        </a:rPr>
                        <a:t>2006</a:t>
                      </a:r>
                      <a:endParaRPr kumimoji="0" lang="es-MX" sz="2400" b="0" i="0" u="none" strike="noStrike" cap="none" normalizeH="0" baseline="0" smtClean="0">
                        <a:ln>
                          <a:noFill/>
                        </a:ln>
                        <a:solidFill>
                          <a:schemeClr val="tx1"/>
                        </a:solidFill>
                        <a:effectLst/>
                        <a:latin typeface="Times" pitchFamily="18" charset="0"/>
                        <a:ea typeface="Times New Roman" pitchFamily="18" charset="0"/>
                        <a:cs typeface="Arial" charset="0"/>
                      </a:endParaRPr>
                    </a:p>
                  </a:txBody>
                  <a:tcPr horzOverflow="overflow">
                    <a:solidFill>
                      <a:schemeClr val="accent2"/>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2400" u="none" strike="noStrike" cap="none" normalizeH="0" baseline="0" dirty="0" smtClean="0">
                          <a:ln>
                            <a:noFill/>
                          </a:ln>
                          <a:effectLst/>
                        </a:rPr>
                        <a:t>2007</a:t>
                      </a:r>
                      <a:endParaRPr kumimoji="0" lang="es-MX" sz="2400" b="0" i="0" u="none" strike="noStrike" cap="none" normalizeH="0" baseline="0" dirty="0" smtClean="0">
                        <a:ln>
                          <a:noFill/>
                        </a:ln>
                        <a:solidFill>
                          <a:schemeClr val="tx1"/>
                        </a:solidFill>
                        <a:effectLst/>
                        <a:latin typeface="Times" pitchFamily="18" charset="0"/>
                        <a:ea typeface="Times New Roman" pitchFamily="18" charset="0"/>
                        <a:cs typeface="Arial" charset="0"/>
                      </a:endParaRPr>
                    </a:p>
                  </a:txBody>
                  <a:tcPr horzOverflow="overflow">
                    <a:solidFill>
                      <a:schemeClr val="accent2"/>
                    </a:solidFill>
                  </a:tcPr>
                </a:tc>
              </a:tr>
              <a:tr h="2847487">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Jalisco </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Sinaloa</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Federal</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Aguascalientes</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Michoacán</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Querétaro</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s-MX"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Nuevo León</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Durango</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Colima</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S.L.P.</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D.F.</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Guanajuato</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Morelos</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dirty="0" smtClean="0">
                          <a:ln>
                            <a:noFill/>
                          </a:ln>
                          <a:solidFill>
                            <a:schemeClr val="tx1"/>
                          </a:solidFill>
                          <a:effectLst/>
                          <a:latin typeface="+mn-lt"/>
                          <a:ea typeface="+mn-ea"/>
                          <a:cs typeface="+mn-cs"/>
                        </a:rPr>
                        <a:t>Coahuila</a:t>
                      </a:r>
                      <a:endParaRPr kumimoji="0" lang="es-E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Edo. De </a:t>
                      </a:r>
                      <a:r>
                        <a:rPr kumimoji="0" lang="es-MX" sz="1600" u="none" strike="noStrike" cap="none" normalizeH="0" baseline="0" dirty="0" err="1" smtClean="0">
                          <a:ln>
                            <a:noFill/>
                          </a:ln>
                          <a:effectLst/>
                        </a:rPr>
                        <a:t>Méx</a:t>
                      </a:r>
                      <a:r>
                        <a:rPr kumimoji="0" lang="es-MX" sz="1600" u="none" strike="noStrike" cap="none" normalizeH="0" baseline="0" dirty="0" smtClean="0">
                          <a:ln>
                            <a:noFill/>
                          </a:ln>
                          <a:effectLst/>
                        </a:rPr>
                        <a:t>.</a:t>
                      </a:r>
                    </a:p>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es-MX" sz="1600" u="none" strike="noStrike" cap="none" normalizeH="0" baseline="0" dirty="0" smtClean="0">
                          <a:ln>
                            <a:noFill/>
                          </a:ln>
                          <a:effectLst/>
                        </a:rPr>
                        <a:t>Quintana Roo</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es-MX" sz="1600" u="none" strike="noStrike" cap="none" normalizeH="0" baseline="0" dirty="0" smtClean="0">
                          <a:ln>
                            <a:noFill/>
                          </a:ln>
                          <a:effectLst/>
                        </a:rPr>
                        <a:t>Yucatán</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 sz="1600" u="none" strike="noStrike" cap="none" normalizeH="0" baseline="0" dirty="0" smtClean="0">
                          <a:ln>
                            <a:noFill/>
                          </a:ln>
                          <a:effectLst/>
                        </a:rPr>
                        <a:t>Veracruz</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Nayarit</a:t>
                      </a:r>
                    </a:p>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es-MX" sz="1600" u="none" strike="noStrike" cap="none" normalizeH="0" baseline="0" dirty="0" smtClean="0">
                          <a:ln>
                            <a:noFill/>
                          </a:ln>
                          <a:effectLst/>
                        </a:rPr>
                        <a:t>Zacatecas</a:t>
                      </a:r>
                      <a:endParaRPr kumimoji="0" lang="es-E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 sz="1600" u="none" strike="noStrike" cap="none" normalizeH="0" baseline="0" dirty="0" smtClean="0">
                          <a:ln>
                            <a:noFill/>
                          </a:ln>
                          <a:effectLst/>
                        </a:rPr>
                        <a:t>Tlaxcala</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Puebla</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Tamaulipas</a:t>
                      </a:r>
                      <a:endParaRPr kumimoji="0" lang="es-ES" sz="1600" u="none" strike="noStrike" cap="none" normalizeH="0" baseline="0" dirty="0" smtClean="0">
                        <a:ln>
                          <a:noFill/>
                        </a:ln>
                        <a:effectLst/>
                      </a:endParaRPr>
                    </a:p>
                  </a:txBody>
                  <a:tcPr horzOverflow="overflow"/>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Sonora</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Baja California</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Sur</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Campeche</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es-MX" sz="1600" u="none" strike="noStrike" cap="none" normalizeH="0" baseline="0" dirty="0" smtClean="0">
                          <a:ln>
                            <a:noFill/>
                          </a:ln>
                          <a:effectLst/>
                        </a:rPr>
                        <a:t>Baja California</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Guerrero</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Chihuahua</a:t>
                      </a:r>
                      <a:endParaRPr kumimoji="0" lang="es-MX" sz="1600" b="0" i="0" u="none" strike="noStrike" cap="none" normalizeH="0" baseline="0" dirty="0" smtClean="0">
                        <a:ln>
                          <a:noFill/>
                        </a:ln>
                        <a:solidFill>
                          <a:schemeClr val="tx1"/>
                        </a:solidFill>
                        <a:effectLst/>
                        <a:latin typeface="Times" pitchFamily="18" charset="0"/>
                        <a:ea typeface="Times New Roman" pitchFamily="18" charset="0"/>
                        <a:cs typeface="Arial" charset="0"/>
                      </a:endParaRPr>
                    </a:p>
                  </a:txBody>
                  <a:tcPr horzOverflow="overflow"/>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latin typeface="+mj-lt"/>
                        </a:rPr>
                        <a:t>Oaxaca</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dirty="0" smtClean="0">
                          <a:ln>
                            <a:noFill/>
                          </a:ln>
                          <a:solidFill>
                            <a:schemeClr val="tx1"/>
                          </a:solidFill>
                          <a:effectLst/>
                          <a:latin typeface="+mj-lt"/>
                          <a:ea typeface="Times New Roman" pitchFamily="18" charset="0"/>
                          <a:cs typeface="Arial" charset="0"/>
                        </a:rPr>
                        <a:t>Chiapas</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dirty="0" smtClean="0">
                          <a:ln>
                            <a:noFill/>
                          </a:ln>
                          <a:solidFill>
                            <a:schemeClr val="tx1"/>
                          </a:solidFill>
                          <a:effectLst/>
                          <a:latin typeface="+mj-lt"/>
                          <a:ea typeface="Times New Roman" pitchFamily="18" charset="0"/>
                          <a:cs typeface="Arial" charset="0"/>
                        </a:rPr>
                        <a:t>Hidalgo</a:t>
                      </a:r>
                      <a:endParaRPr kumimoji="0" lang="es-ES" sz="2800" b="0" i="0" u="none" strike="noStrike" cap="none" normalizeH="0" baseline="0" dirty="0" smtClean="0">
                        <a:ln>
                          <a:noFill/>
                        </a:ln>
                        <a:solidFill>
                          <a:schemeClr val="tx1"/>
                        </a:solidFill>
                        <a:effectLst/>
                        <a:latin typeface="+mj-lt"/>
                        <a:ea typeface="Times New Roman" pitchFamily="18" charset="0"/>
                        <a:cs typeface="Arial" charset="0"/>
                      </a:endParaRPr>
                    </a:p>
                  </a:txBody>
                  <a:tcPr horzOverflow="overflow"/>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Tabasco</a:t>
                      </a:r>
                      <a:endParaRPr kumimoji="0" lang="es-ES" sz="1600" u="none" strike="noStrike" cap="none" normalizeH="0" baseline="0" dirty="0" smtClean="0">
                        <a:ln>
                          <a:noFill/>
                        </a:ln>
                        <a:effectLst/>
                      </a:endParaRPr>
                    </a:p>
                  </a:txBody>
                  <a:tcPr horzOverflow="overflow"/>
                </a:tc>
              </a:tr>
            </a:tbl>
          </a:graphicData>
        </a:graphic>
      </p:graphicFrame>
      <p:sp>
        <p:nvSpPr>
          <p:cNvPr id="5" name="CuadroTexto 4"/>
          <p:cNvSpPr txBox="1"/>
          <p:nvPr/>
        </p:nvSpPr>
        <p:spPr>
          <a:xfrm>
            <a:off x="107504" y="5640487"/>
            <a:ext cx="8856984" cy="1200329"/>
          </a:xfrm>
          <a:prstGeom prst="rect">
            <a:avLst/>
          </a:prstGeom>
          <a:noFill/>
        </p:spPr>
        <p:txBody>
          <a:bodyPr wrap="square" rtlCol="0">
            <a:spAutoFit/>
          </a:bodyPr>
          <a:lstStyle/>
          <a:p>
            <a:r>
              <a:rPr lang="es-MX" dirty="0">
                <a:hlinkClick r:id="rId2"/>
              </a:rPr>
              <a:t>Fuente</a:t>
            </a:r>
          </a:p>
          <a:p>
            <a:r>
              <a:rPr lang="es-MX" dirty="0" smtClean="0">
                <a:hlinkClick r:id="rId2"/>
              </a:rPr>
              <a:t>http</a:t>
            </a:r>
            <a:r>
              <a:rPr lang="es-MX" dirty="0">
                <a:hlinkClick r:id="rId2"/>
              </a:rPr>
              <a:t>://inicio.ifai.org.mx/SitePages/otrasInstituciones/Estudio-Comparativo-de-Leyes-de-Acceso.aspx</a:t>
            </a:r>
            <a:endParaRPr lang="es-MX" dirty="0"/>
          </a:p>
          <a:p>
            <a:r>
              <a:rPr lang="es-MX" dirty="0"/>
              <a:t>Matriz Estudio Comparativo de Leyes de Acceso a la Información Pública.</a:t>
            </a:r>
          </a:p>
        </p:txBody>
      </p:sp>
    </p:spTree>
    <p:extLst>
      <p:ext uri="{BB962C8B-B14F-4D97-AF65-F5344CB8AC3E}">
        <p14:creationId xmlns:p14="http://schemas.microsoft.com/office/powerpoint/2010/main" val="256901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332849861"/>
              </p:ext>
            </p:extLst>
          </p:nvPr>
        </p:nvGraphicFramePr>
        <p:xfrm>
          <a:off x="323528" y="1385392"/>
          <a:ext cx="8676456"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5374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3367809135"/>
              </p:ext>
            </p:extLst>
          </p:nvPr>
        </p:nvGraphicFramePr>
        <p:xfrm>
          <a:off x="251520" y="332656"/>
          <a:ext cx="8496944"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4468661" y="188640"/>
            <a:ext cx="4536504" cy="769441"/>
          </a:xfrm>
          <a:prstGeom prst="rect">
            <a:avLst/>
          </a:prstGeom>
          <a:noFill/>
        </p:spPr>
        <p:txBody>
          <a:bodyPr wrap="square" rtlCol="0">
            <a:spAutoFit/>
          </a:bodyPr>
          <a:lstStyle/>
          <a:p>
            <a:r>
              <a:rPr lang="es-MX" sz="4400" dirty="0" smtClean="0"/>
              <a:t>Generalidades</a:t>
            </a:r>
            <a:endParaRPr lang="es-MX" sz="4400" dirty="0"/>
          </a:p>
        </p:txBody>
      </p:sp>
    </p:spTree>
    <p:extLst>
      <p:ext uri="{BB962C8B-B14F-4D97-AF65-F5344CB8AC3E}">
        <p14:creationId xmlns:p14="http://schemas.microsoft.com/office/powerpoint/2010/main" val="2206421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nvPr>
        </p:nvGraphicFramePr>
        <p:xfrm>
          <a:off x="467544" y="1149424"/>
          <a:ext cx="8208912" cy="4727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8927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532837500"/>
              </p:ext>
            </p:extLst>
          </p:nvPr>
        </p:nvGraphicFramePr>
        <p:xfrm>
          <a:off x="467544" y="548680"/>
          <a:ext cx="8676456"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94234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31840" y="274638"/>
            <a:ext cx="5554960" cy="1143000"/>
          </a:xfrm>
        </p:spPr>
        <p:txBody>
          <a:bodyPr>
            <a:noAutofit/>
          </a:bodyPr>
          <a:lstStyle/>
          <a:p>
            <a:r>
              <a:rPr lang="es-MX" sz="3000" dirty="0" smtClean="0"/>
              <a:t>16 principios rectores, entre los cuales se encuentran los siguientes:</a:t>
            </a:r>
            <a:endParaRPr lang="es-MX" sz="3000" dirty="0"/>
          </a:p>
        </p:txBody>
      </p:sp>
      <p:sp>
        <p:nvSpPr>
          <p:cNvPr id="3" name="Marcador de contenido 2"/>
          <p:cNvSpPr>
            <a:spLocks noGrp="1"/>
          </p:cNvSpPr>
          <p:nvPr>
            <p:ph idx="1"/>
          </p:nvPr>
        </p:nvSpPr>
        <p:spPr/>
        <p:txBody>
          <a:bodyPr/>
          <a:lstStyle/>
          <a:p>
            <a:r>
              <a:rPr lang="es-MX" dirty="0"/>
              <a:t>Máxima publicidad;</a:t>
            </a:r>
          </a:p>
          <a:p>
            <a:r>
              <a:rPr lang="es-MX" dirty="0"/>
              <a:t>Gratuidad;</a:t>
            </a:r>
          </a:p>
          <a:p>
            <a:r>
              <a:rPr lang="es-MX" dirty="0"/>
              <a:t>Mínima formalidad;</a:t>
            </a:r>
          </a:p>
          <a:p>
            <a:r>
              <a:rPr lang="es-MX" dirty="0"/>
              <a:t>Suplencia de la deficiencia; e</a:t>
            </a:r>
          </a:p>
          <a:p>
            <a:r>
              <a:rPr lang="es-MX" dirty="0"/>
              <a:t>Imparcialidad.</a:t>
            </a:r>
          </a:p>
          <a:p>
            <a:pPr marL="0" indent="0">
              <a:buNone/>
            </a:pPr>
            <a:endParaRPr lang="es-MX" dirty="0"/>
          </a:p>
        </p:txBody>
      </p:sp>
    </p:spTree>
    <p:extLst>
      <p:ext uri="{BB962C8B-B14F-4D97-AF65-F5344CB8AC3E}">
        <p14:creationId xmlns:p14="http://schemas.microsoft.com/office/powerpoint/2010/main" val="1188293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600200"/>
            <a:ext cx="8229600" cy="2044823"/>
          </a:xfrm>
        </p:spPr>
        <p:txBody>
          <a:bodyPr>
            <a:noAutofit/>
          </a:bodyPr>
          <a:lstStyle/>
          <a:p>
            <a:pPr marL="0" indent="0" algn="ctr">
              <a:buNone/>
            </a:pPr>
            <a:r>
              <a:rPr lang="es-MX" sz="3000" b="1" dirty="0"/>
              <a:t>Modulo 4. Marco jurídico nacional, estatal y sus órganos </a:t>
            </a:r>
            <a:r>
              <a:rPr lang="es-MX" sz="3000" b="1" dirty="0" smtClean="0"/>
              <a:t>garantes</a:t>
            </a:r>
          </a:p>
          <a:p>
            <a:pPr marL="0" indent="0" algn="ctr">
              <a:buNone/>
            </a:pPr>
            <a:endParaRPr lang="es-MX" sz="3000" b="1" dirty="0"/>
          </a:p>
          <a:p>
            <a:pPr marL="0" indent="0" algn="ctr">
              <a:buNone/>
            </a:pPr>
            <a:r>
              <a:rPr lang="es-MX" sz="3000" b="1" dirty="0" smtClean="0"/>
              <a:t>Sesión 4.2 Marco Jurídico en Jalisco y el ITEI</a:t>
            </a:r>
          </a:p>
          <a:p>
            <a:pPr marL="0" indent="0">
              <a:buNone/>
            </a:pPr>
            <a:endParaRPr lang="es-MX" sz="3000" b="1" dirty="0"/>
          </a:p>
          <a:p>
            <a:endParaRPr lang="es-MX" sz="3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274638"/>
            <a:ext cx="7427168" cy="1143000"/>
          </a:xfrm>
        </p:spPr>
        <p:txBody>
          <a:bodyPr/>
          <a:lstStyle/>
          <a:p>
            <a:r>
              <a:rPr lang="es-MX" dirty="0" smtClean="0"/>
              <a:t>Tipo de información</a:t>
            </a:r>
            <a:endParaRPr lang="es-MX" dirty="0"/>
          </a:p>
        </p:txBody>
      </p:sp>
      <p:sp>
        <p:nvSpPr>
          <p:cNvPr id="3" name="Marcador de contenido 2"/>
          <p:cNvSpPr>
            <a:spLocks noGrp="1"/>
          </p:cNvSpPr>
          <p:nvPr>
            <p:ph idx="1"/>
          </p:nvPr>
        </p:nvSpPr>
        <p:spPr/>
        <p:txBody>
          <a:bodyPr/>
          <a:lstStyle/>
          <a:p>
            <a:endParaRPr lang="es-MX"/>
          </a:p>
        </p:txBody>
      </p:sp>
      <p:graphicFrame>
        <p:nvGraphicFramePr>
          <p:cNvPr id="4" name="5 Marcador de contenido"/>
          <p:cNvGraphicFramePr>
            <a:graphicFrameLocks/>
          </p:cNvGraphicFramePr>
          <p:nvPr>
            <p:extLst>
              <p:ext uri="{D42A27DB-BD31-4B8C-83A1-F6EECF244321}">
                <p14:modId xmlns:p14="http://schemas.microsoft.com/office/powerpoint/2010/main" val="3601285656"/>
              </p:ext>
            </p:extLst>
          </p:nvPr>
        </p:nvGraphicFramePr>
        <p:xfrm>
          <a:off x="323528" y="1124744"/>
          <a:ext cx="857929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9366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55776" y="116632"/>
            <a:ext cx="6131024" cy="998984"/>
          </a:xfrm>
        </p:spPr>
        <p:txBody>
          <a:bodyPr>
            <a:noAutofit/>
          </a:bodyPr>
          <a:lstStyle/>
          <a:p>
            <a:pPr algn="ctr"/>
            <a:r>
              <a:rPr lang="es-ES_tradnl" sz="3200" b="1" dirty="0" smtClean="0">
                <a:latin typeface="Trebuchet MS (Títulos)"/>
              </a:rPr>
              <a:t>Información Pública de Libre </a:t>
            </a:r>
            <a:r>
              <a:rPr lang="es-ES_tradnl" sz="3200" b="1" dirty="0">
                <a:latin typeface="Trebuchet MS (Títulos)"/>
              </a:rPr>
              <a:t>A</a:t>
            </a:r>
            <a:r>
              <a:rPr lang="es-ES_tradnl" sz="3200" b="1" dirty="0" smtClean="0">
                <a:latin typeface="Trebuchet MS (Títulos)"/>
              </a:rPr>
              <a:t>cceso</a:t>
            </a:r>
            <a:endParaRPr lang="es-MX" sz="3200" b="1" dirty="0">
              <a:latin typeface="Trebuchet MS (Títulos)"/>
            </a:endParaRPr>
          </a:p>
        </p:txBody>
      </p:sp>
      <p:graphicFrame>
        <p:nvGraphicFramePr>
          <p:cNvPr id="6" name="5 Diagrama"/>
          <p:cNvGraphicFramePr/>
          <p:nvPr>
            <p:extLst/>
          </p:nvPr>
        </p:nvGraphicFramePr>
        <p:xfrm>
          <a:off x="516417" y="1115616"/>
          <a:ext cx="7810872" cy="890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extLst/>
          </p:nvPr>
        </p:nvGraphicFramePr>
        <p:xfrm>
          <a:off x="1" y="2420888"/>
          <a:ext cx="9143999" cy="32129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4" name="13 Conector recto de flecha"/>
          <p:cNvCxnSpPr/>
          <p:nvPr/>
        </p:nvCxnSpPr>
        <p:spPr>
          <a:xfrm>
            <a:off x="2555776" y="2006220"/>
            <a:ext cx="0" cy="4004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16 Conector recto de flecha"/>
          <p:cNvCxnSpPr/>
          <p:nvPr/>
        </p:nvCxnSpPr>
        <p:spPr>
          <a:xfrm>
            <a:off x="7152279" y="2006220"/>
            <a:ext cx="12009" cy="4004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02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0049069">
            <a:off x="1914894" y="5068507"/>
            <a:ext cx="1873375" cy="1453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9649176">
            <a:off x="6429412" y="4380999"/>
            <a:ext cx="1976197" cy="1860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64662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71800" y="44624"/>
            <a:ext cx="5915000" cy="1143000"/>
          </a:xfrm>
        </p:spPr>
        <p:txBody>
          <a:bodyPr>
            <a:noAutofit/>
          </a:bodyPr>
          <a:lstStyle/>
          <a:p>
            <a:pPr algn="ctr"/>
            <a:r>
              <a:rPr lang="es-ES_tradnl" sz="3600" b="1" dirty="0" smtClean="0"/>
              <a:t>Información Pública </a:t>
            </a:r>
            <a:r>
              <a:rPr lang="es-ES_tradnl" sz="3600" b="1" dirty="0"/>
              <a:t>P</a:t>
            </a:r>
            <a:r>
              <a:rPr lang="es-ES_tradnl" sz="3600" b="1" dirty="0" smtClean="0"/>
              <a:t>rotegida </a:t>
            </a:r>
            <a:endParaRPr lang="es-MX" sz="3600" b="1" dirty="0"/>
          </a:p>
        </p:txBody>
      </p:sp>
      <p:graphicFrame>
        <p:nvGraphicFramePr>
          <p:cNvPr id="4" name="3 Diagrama"/>
          <p:cNvGraphicFramePr/>
          <p:nvPr>
            <p:extLst/>
          </p:nvPr>
        </p:nvGraphicFramePr>
        <p:xfrm>
          <a:off x="0" y="1052736"/>
          <a:ext cx="9144000" cy="895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5 Diagrama"/>
          <p:cNvGraphicFramePr/>
          <p:nvPr>
            <p:extLst/>
          </p:nvPr>
        </p:nvGraphicFramePr>
        <p:xfrm>
          <a:off x="457200" y="2420888"/>
          <a:ext cx="7810872" cy="8906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6 Diagrama"/>
          <p:cNvGraphicFramePr/>
          <p:nvPr>
            <p:extLst/>
          </p:nvPr>
        </p:nvGraphicFramePr>
        <p:xfrm>
          <a:off x="36513" y="3789040"/>
          <a:ext cx="9143999" cy="306896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cxnSp>
        <p:nvCxnSpPr>
          <p:cNvPr id="10" name="9 Conector recto"/>
          <p:cNvCxnSpPr/>
          <p:nvPr/>
        </p:nvCxnSpPr>
        <p:spPr>
          <a:xfrm>
            <a:off x="2051720" y="2204864"/>
            <a:ext cx="5080546" cy="0"/>
          </a:xfrm>
          <a:prstGeom prst="line">
            <a:avLst/>
          </a:prstGeom>
        </p:spPr>
        <p:style>
          <a:lnRef idx="2">
            <a:schemeClr val="dk1"/>
          </a:lnRef>
          <a:fillRef idx="0">
            <a:schemeClr val="dk1"/>
          </a:fillRef>
          <a:effectRef idx="1">
            <a:schemeClr val="dk1"/>
          </a:effectRef>
          <a:fontRef idx="minor">
            <a:schemeClr val="tx1"/>
          </a:fontRef>
        </p:style>
      </p:cxnSp>
      <p:cxnSp>
        <p:nvCxnSpPr>
          <p:cNvPr id="11" name="10 Conector recto"/>
          <p:cNvCxnSpPr/>
          <p:nvPr/>
        </p:nvCxnSpPr>
        <p:spPr>
          <a:xfrm>
            <a:off x="2046160" y="3429000"/>
            <a:ext cx="5112568" cy="0"/>
          </a:xfrm>
          <a:prstGeom prst="line">
            <a:avLst/>
          </a:prstGeom>
        </p:spPr>
        <p:style>
          <a:lnRef idx="2">
            <a:schemeClr val="dk1"/>
          </a:lnRef>
          <a:fillRef idx="0">
            <a:schemeClr val="dk1"/>
          </a:fillRef>
          <a:effectRef idx="1">
            <a:schemeClr val="dk1"/>
          </a:effectRef>
          <a:fontRef idx="minor">
            <a:schemeClr val="tx1"/>
          </a:fontRef>
        </p:style>
      </p:cxnSp>
      <p:cxnSp>
        <p:nvCxnSpPr>
          <p:cNvPr id="13" name="12 Conector recto de flecha"/>
          <p:cNvCxnSpPr/>
          <p:nvPr/>
        </p:nvCxnSpPr>
        <p:spPr>
          <a:xfrm>
            <a:off x="2051720" y="2204864"/>
            <a:ext cx="0" cy="21602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13 Conector recto de flecha"/>
          <p:cNvCxnSpPr/>
          <p:nvPr/>
        </p:nvCxnSpPr>
        <p:spPr>
          <a:xfrm>
            <a:off x="2051720" y="3311492"/>
            <a:ext cx="0" cy="4775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14 Conector recto de flecha"/>
          <p:cNvCxnSpPr/>
          <p:nvPr/>
        </p:nvCxnSpPr>
        <p:spPr>
          <a:xfrm>
            <a:off x="7132266" y="2216893"/>
            <a:ext cx="0" cy="20399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16 Conector recto de flecha"/>
          <p:cNvCxnSpPr/>
          <p:nvPr/>
        </p:nvCxnSpPr>
        <p:spPr>
          <a:xfrm>
            <a:off x="7158728" y="3311492"/>
            <a:ext cx="12009" cy="4775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21 Conector recto"/>
          <p:cNvCxnSpPr/>
          <p:nvPr/>
        </p:nvCxnSpPr>
        <p:spPr>
          <a:xfrm>
            <a:off x="4572000" y="1948384"/>
            <a:ext cx="0" cy="268509"/>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5750860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Diagrama"/>
          <p:cNvGraphicFramePr/>
          <p:nvPr>
            <p:extLst>
              <p:ext uri="{D42A27DB-BD31-4B8C-83A1-F6EECF244321}">
                <p14:modId xmlns:p14="http://schemas.microsoft.com/office/powerpoint/2010/main" val="3200390961"/>
              </p:ext>
            </p:extLst>
          </p:nvPr>
        </p:nvGraphicFramePr>
        <p:xfrm>
          <a:off x="715414" y="2492896"/>
          <a:ext cx="7848872"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4455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10161186"/>
              </p:ext>
            </p:extLst>
          </p:nvPr>
        </p:nvGraphicFramePr>
        <p:xfrm>
          <a:off x="0" y="1484784"/>
          <a:ext cx="9144000" cy="5301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p:cNvSpPr>
            <a:spLocks noGrp="1"/>
          </p:cNvSpPr>
          <p:nvPr>
            <p:ph type="title"/>
          </p:nvPr>
        </p:nvSpPr>
        <p:spPr>
          <a:xfrm>
            <a:off x="2566120" y="27856"/>
            <a:ext cx="6131024" cy="1143000"/>
          </a:xfrm>
        </p:spPr>
        <p:txBody>
          <a:bodyPr>
            <a:noAutofit/>
          </a:bodyPr>
          <a:lstStyle/>
          <a:p>
            <a:r>
              <a:rPr lang="es-MX" sz="2800" dirty="0" smtClean="0"/>
              <a:t>Atribuciones del Comité de Transparencia</a:t>
            </a:r>
            <a:endParaRPr lang="es-MX" sz="2800" dirty="0"/>
          </a:p>
        </p:txBody>
      </p:sp>
    </p:spTree>
    <p:extLst>
      <p:ext uri="{BB962C8B-B14F-4D97-AF65-F5344CB8AC3E}">
        <p14:creationId xmlns:p14="http://schemas.microsoft.com/office/powerpoint/2010/main" val="532725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71800" y="404664"/>
            <a:ext cx="5997352" cy="1066800"/>
          </a:xfrm>
        </p:spPr>
        <p:txBody>
          <a:bodyPr>
            <a:normAutofit fontScale="90000"/>
          </a:bodyPr>
          <a:lstStyle/>
          <a:p>
            <a:pPr algn="ctr"/>
            <a:r>
              <a:rPr lang="es-MX" b="1" dirty="0" smtClean="0">
                <a:solidFill>
                  <a:schemeClr val="tx1"/>
                </a:solidFill>
              </a:rPr>
              <a:t>Funcionamiento del Comité</a:t>
            </a:r>
            <a:endParaRPr lang="es-MX" b="1" dirty="0">
              <a:solidFill>
                <a:schemeClr val="tx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725759571"/>
              </p:ext>
            </p:extLst>
          </p:nvPr>
        </p:nvGraphicFramePr>
        <p:xfrm>
          <a:off x="467544" y="1844824"/>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3088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sz="quarter" idx="3"/>
          </p:nvPr>
        </p:nvSpPr>
        <p:spPr>
          <a:xfrm>
            <a:off x="4788024" y="260648"/>
            <a:ext cx="4041775" cy="639762"/>
          </a:xfrm>
        </p:spPr>
        <p:txBody>
          <a:bodyPr/>
          <a:lstStyle/>
          <a:p>
            <a:r>
              <a:rPr lang="es-MX" dirty="0" smtClean="0"/>
              <a:t>Supletoriedad:</a:t>
            </a:r>
            <a:endParaRPr lang="es-MX" dirty="0"/>
          </a:p>
        </p:txBody>
      </p:sp>
      <p:graphicFrame>
        <p:nvGraphicFramePr>
          <p:cNvPr id="9" name="Marcador de contenido 8"/>
          <p:cNvGraphicFramePr>
            <a:graphicFrameLocks noGrp="1"/>
          </p:cNvGraphicFramePr>
          <p:nvPr>
            <p:ph sz="quarter" idx="4"/>
            <p:extLst>
              <p:ext uri="{D42A27DB-BD31-4B8C-83A1-F6EECF244321}">
                <p14:modId xmlns:p14="http://schemas.microsoft.com/office/powerpoint/2010/main" val="2823079288"/>
              </p:ext>
            </p:extLst>
          </p:nvPr>
        </p:nvGraphicFramePr>
        <p:xfrm>
          <a:off x="683568" y="900410"/>
          <a:ext cx="8003233" cy="54809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ángulo 9"/>
          <p:cNvSpPr/>
          <p:nvPr/>
        </p:nvSpPr>
        <p:spPr>
          <a:xfrm>
            <a:off x="7664652" y="4221088"/>
            <a:ext cx="1440160" cy="5040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dirty="0" smtClean="0"/>
              <a:t>Días hábiles, artículo 77.</a:t>
            </a:r>
            <a:endParaRPr lang="es-MX" dirty="0"/>
          </a:p>
        </p:txBody>
      </p:sp>
    </p:spTree>
    <p:extLst>
      <p:ext uri="{BB962C8B-B14F-4D97-AF65-F5344CB8AC3E}">
        <p14:creationId xmlns:p14="http://schemas.microsoft.com/office/powerpoint/2010/main" val="2141871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cstate="print"/>
          <a:srcRect/>
          <a:stretch>
            <a:fillRect/>
          </a:stretch>
        </p:blipFill>
        <p:spPr bwMode="auto">
          <a:xfrm>
            <a:off x="107504" y="1628800"/>
            <a:ext cx="8928992" cy="5014909"/>
          </a:xfrm>
          <a:prstGeom prst="rect">
            <a:avLst/>
          </a:prstGeom>
          <a:noFill/>
          <a:ln w="9525">
            <a:noFill/>
            <a:miter lim="800000"/>
            <a:headEnd/>
            <a:tailEnd/>
          </a:ln>
          <a:effectLst/>
        </p:spPr>
      </p:pic>
    </p:spTree>
    <p:extLst>
      <p:ext uri="{BB962C8B-B14F-4D97-AF65-F5344CB8AC3E}">
        <p14:creationId xmlns:p14="http://schemas.microsoft.com/office/powerpoint/2010/main" val="2606763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dirty="0"/>
              <a:t>T</a:t>
            </a:r>
            <a:r>
              <a:rPr lang="es-ES_tradnl" dirty="0" smtClean="0"/>
              <a:t>rámites</a:t>
            </a:r>
            <a:endParaRPr lang="es-ES"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471869322"/>
              </p:ext>
            </p:extLst>
          </p:nvPr>
        </p:nvGraphicFramePr>
        <p:xfrm>
          <a:off x="457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6752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274638"/>
            <a:ext cx="6059016" cy="1143000"/>
          </a:xfrm>
        </p:spPr>
        <p:txBody>
          <a:bodyPr>
            <a:normAutofit fontScale="90000"/>
          </a:bodyPr>
          <a:lstStyle/>
          <a:p>
            <a:r>
              <a:rPr lang="es-MX" dirty="0" smtClean="0"/>
              <a:t>Recepción de solicitudes de información en sus dependencias</a:t>
            </a:r>
            <a:endParaRPr lang="es-MX" dirty="0"/>
          </a:p>
        </p:txBody>
      </p:sp>
      <p:graphicFrame>
        <p:nvGraphicFramePr>
          <p:cNvPr id="3" name="2 Diagrama"/>
          <p:cNvGraphicFramePr/>
          <p:nvPr>
            <p:extLst>
              <p:ext uri="{D42A27DB-BD31-4B8C-83A1-F6EECF244321}">
                <p14:modId xmlns:p14="http://schemas.microsoft.com/office/powerpoint/2010/main" val="2532672331"/>
              </p:ext>
            </p:extLst>
          </p:nvPr>
        </p:nvGraphicFramePr>
        <p:xfrm>
          <a:off x="285720" y="1772816"/>
          <a:ext cx="4929222" cy="4728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50" name="AutoShape 2" descr="Resultado de imagen para recepcion de documentos dibuj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4098" name="Picture 2" descr="http://comps.canstockphoto.com/can-stock-photo_csp12775688.jpg"/>
          <p:cNvPicPr>
            <a:picLocks noChangeAspect="1" noChangeArrowheads="1"/>
          </p:cNvPicPr>
          <p:nvPr/>
        </p:nvPicPr>
        <p:blipFill>
          <a:blip r:embed="rId7" cstate="print"/>
          <a:srcRect/>
          <a:stretch>
            <a:fillRect/>
          </a:stretch>
        </p:blipFill>
        <p:spPr bwMode="auto">
          <a:xfrm>
            <a:off x="5357818" y="1916832"/>
            <a:ext cx="3786182" cy="4584002"/>
          </a:xfrm>
          <a:prstGeom prst="rect">
            <a:avLst/>
          </a:prstGeom>
          <a:noFill/>
        </p:spPr>
      </p:pic>
    </p:spTree>
    <p:extLst>
      <p:ext uri="{BB962C8B-B14F-4D97-AF65-F5344CB8AC3E}">
        <p14:creationId xmlns:p14="http://schemas.microsoft.com/office/powerpoint/2010/main" val="3439751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627784" y="274638"/>
            <a:ext cx="6059016" cy="1143000"/>
          </a:xfrm>
        </p:spPr>
        <p:txBody>
          <a:bodyPr>
            <a:normAutofit fontScale="90000"/>
          </a:bodyPr>
          <a:lstStyle/>
          <a:p>
            <a:r>
              <a:rPr lang="es-MX" dirty="0" smtClean="0"/>
              <a:t>Puntos a tratar respecto al Marco Jurídico Estatal</a:t>
            </a:r>
            <a:endParaRPr lang="es-MX" dirty="0"/>
          </a:p>
        </p:txBody>
      </p:sp>
      <p:graphicFrame>
        <p:nvGraphicFramePr>
          <p:cNvPr id="7" name="Marcador de contenido 6"/>
          <p:cNvGraphicFramePr>
            <a:graphicFrameLocks noGrp="1"/>
          </p:cNvGraphicFramePr>
          <p:nvPr>
            <p:ph sz="half" idx="2"/>
            <p:extLst>
              <p:ext uri="{D42A27DB-BD31-4B8C-83A1-F6EECF244321}">
                <p14:modId xmlns:p14="http://schemas.microsoft.com/office/powerpoint/2010/main" val="2049312289"/>
              </p:ext>
            </p:extLst>
          </p:nvPr>
        </p:nvGraphicFramePr>
        <p:xfrm>
          <a:off x="0" y="1600200"/>
          <a:ext cx="9144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9141"/>
            <a:ext cx="5925344" cy="1143000"/>
          </a:xfrm>
        </p:spPr>
        <p:txBody>
          <a:bodyPr>
            <a:normAutofit fontScale="90000"/>
          </a:bodyPr>
          <a:lstStyle/>
          <a:p>
            <a:r>
              <a:rPr lang="es-ES_tradnl" dirty="0" smtClean="0"/>
              <a:t>Competencia para dar respuesta</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508239769"/>
              </p:ext>
            </p:extLst>
          </p:nvPr>
        </p:nvGraphicFramePr>
        <p:xfrm>
          <a:off x="0" y="1268760"/>
          <a:ext cx="9144000"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3053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5051" y="-315416"/>
            <a:ext cx="8229600" cy="1143000"/>
          </a:xfrm>
        </p:spPr>
        <p:txBody>
          <a:bodyPr/>
          <a:lstStyle/>
          <a:p>
            <a:r>
              <a:rPr lang="es-ES_tradnl" dirty="0"/>
              <a:t>P</a:t>
            </a:r>
            <a:r>
              <a:rPr lang="es-ES_tradnl" dirty="0" smtClean="0"/>
              <a:t>revención </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706891155"/>
              </p:ext>
            </p:extLst>
          </p:nvPr>
        </p:nvGraphicFramePr>
        <p:xfrm>
          <a:off x="0" y="692697"/>
          <a:ext cx="8886092" cy="6165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4449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51720" y="274638"/>
            <a:ext cx="6635080" cy="1143000"/>
          </a:xfrm>
        </p:spPr>
        <p:txBody>
          <a:bodyPr>
            <a:normAutofit fontScale="90000"/>
          </a:bodyPr>
          <a:lstStyle/>
          <a:p>
            <a:r>
              <a:rPr lang="es-MX" dirty="0" smtClean="0"/>
              <a:t>Tipos de respuestas y su fundamentación </a:t>
            </a:r>
            <a:endParaRPr lang="es-MX" dirty="0"/>
          </a:p>
        </p:txBody>
      </p:sp>
      <p:pic>
        <p:nvPicPr>
          <p:cNvPr id="3" name="Picture 2" descr="http://emprendedorasbcn.com/wp-content/uploads/2012/05/SINERGIA.jpg"/>
          <p:cNvPicPr>
            <a:picLocks noChangeAspect="1" noChangeArrowheads="1"/>
          </p:cNvPicPr>
          <p:nvPr/>
        </p:nvPicPr>
        <p:blipFill>
          <a:blip r:embed="rId2" cstate="print"/>
          <a:srcRect/>
          <a:stretch>
            <a:fillRect/>
          </a:stretch>
        </p:blipFill>
        <p:spPr bwMode="auto">
          <a:xfrm>
            <a:off x="928662" y="1714488"/>
            <a:ext cx="6500858" cy="3990976"/>
          </a:xfrm>
          <a:prstGeom prst="rect">
            <a:avLst/>
          </a:prstGeom>
          <a:noFill/>
        </p:spPr>
      </p:pic>
    </p:spTree>
    <p:extLst>
      <p:ext uri="{BB962C8B-B14F-4D97-AF65-F5344CB8AC3E}">
        <p14:creationId xmlns:p14="http://schemas.microsoft.com/office/powerpoint/2010/main" val="1188996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74753" y="-291787"/>
            <a:ext cx="7185860" cy="583574"/>
          </a:xfrm>
        </p:spPr>
        <p:txBody>
          <a:bodyPr>
            <a:noAutofit/>
          </a:bodyPr>
          <a:lstStyle/>
          <a:p>
            <a:pPr algn="ct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Información Clasificada</a:t>
            </a:r>
          </a:p>
        </p:txBody>
      </p:sp>
      <p:sp>
        <p:nvSpPr>
          <p:cNvPr id="6" name="5 CuadroTexto"/>
          <p:cNvSpPr txBox="1"/>
          <p:nvPr/>
        </p:nvSpPr>
        <p:spPr>
          <a:xfrm>
            <a:off x="7440517" y="5682574"/>
            <a:ext cx="1445963" cy="300082"/>
          </a:xfrm>
          <a:prstGeom prst="rect">
            <a:avLst/>
          </a:prstGeom>
          <a:noFill/>
        </p:spPr>
        <p:txBody>
          <a:bodyPr wrap="square" rtlCol="0">
            <a:spAutoFit/>
          </a:bodyPr>
          <a:lstStyle/>
          <a:p>
            <a:pPr algn="ctr"/>
            <a:r>
              <a:rPr lang="es-MX" sz="1350" dirty="0"/>
              <a:t>Art. 100 al 120</a:t>
            </a:r>
          </a:p>
        </p:txBody>
      </p:sp>
      <p:grpSp>
        <p:nvGrpSpPr>
          <p:cNvPr id="3" name="2 Grupo"/>
          <p:cNvGrpSpPr/>
          <p:nvPr/>
        </p:nvGrpSpPr>
        <p:grpSpPr>
          <a:xfrm>
            <a:off x="192580" y="1844824"/>
            <a:ext cx="8739697" cy="4608512"/>
            <a:chOff x="125848" y="1330598"/>
            <a:chExt cx="8317344" cy="5584459"/>
          </a:xfrm>
        </p:grpSpPr>
        <p:sp>
          <p:nvSpPr>
            <p:cNvPr id="7" name="6 CuadroTexto"/>
            <p:cNvSpPr txBox="1"/>
            <p:nvPr/>
          </p:nvSpPr>
          <p:spPr>
            <a:xfrm>
              <a:off x="125848" y="3429298"/>
              <a:ext cx="2143108" cy="645677"/>
            </a:xfrm>
            <a:prstGeom prst="rect">
              <a:avLst/>
            </a:prstGeom>
            <a:noFill/>
          </p:spPr>
          <p:txBody>
            <a:bodyPr>
              <a:spAutoFit/>
            </a:bodyPr>
            <a:lstStyle/>
            <a:p>
              <a:pPr algn="ctr">
                <a:defRPr/>
              </a:pPr>
              <a:r>
                <a:rPr lang="es-MX" b="1" dirty="0">
                  <a:solidFill>
                    <a:srgbClr val="6C5578"/>
                  </a:solidFill>
                  <a:effectLst>
                    <a:glow rad="101600">
                      <a:schemeClr val="bg1">
                        <a:lumMod val="95000"/>
                        <a:alpha val="60000"/>
                      </a:schemeClr>
                    </a:glow>
                    <a:outerShdw blurRad="38100" dist="38100" dir="2700000" algn="tl">
                      <a:srgbClr val="000000">
                        <a:alpha val="43137"/>
                      </a:srgbClr>
                    </a:outerShdw>
                  </a:effectLst>
                </a:rPr>
                <a:t>Clasificación:</a:t>
              </a:r>
            </a:p>
          </p:txBody>
        </p:sp>
        <p:sp>
          <p:nvSpPr>
            <p:cNvPr id="10" name="9 Flecha derecha"/>
            <p:cNvSpPr/>
            <p:nvPr/>
          </p:nvSpPr>
          <p:spPr>
            <a:xfrm>
              <a:off x="3779912" y="1812925"/>
              <a:ext cx="642937" cy="285750"/>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s-MX" sz="1350"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2" name="11 Rectángulo"/>
            <p:cNvSpPr/>
            <p:nvPr/>
          </p:nvSpPr>
          <p:spPr>
            <a:xfrm>
              <a:off x="7219056" y="1330598"/>
              <a:ext cx="1224136" cy="2098450"/>
            </a:xfrm>
            <a:prstGeom prst="rect">
              <a:avLst/>
            </a:prstGeom>
            <a:solidFill>
              <a:schemeClr val="bg1">
                <a:lumMod val="95000"/>
              </a:schemeClr>
            </a:solidFill>
          </p:spPr>
          <p:txBody>
            <a:bodyPr wrap="square">
              <a:spAutoFit/>
            </a:bodyPr>
            <a:lstStyle/>
            <a:p>
              <a:pPr algn="ctr">
                <a:defRPr/>
              </a:pPr>
              <a:r>
                <a:rPr lang="es-MX" sz="1200" dirty="0">
                  <a:effectLst>
                    <a:outerShdw blurRad="38100" dist="38100" dir="2700000" algn="tl">
                      <a:srgbClr val="000000">
                        <a:alpha val="43137"/>
                      </a:srgbClr>
                    </a:outerShdw>
                  </a:effectLst>
                </a:rPr>
                <a:t>Por un plazo </a:t>
              </a:r>
              <a:r>
                <a:rPr lang="es-MX" sz="1200" b="1" dirty="0">
                  <a:effectLst>
                    <a:outerShdw blurRad="38100" dist="38100" dir="2700000" algn="tl">
                      <a:srgbClr val="000000">
                        <a:alpha val="43137"/>
                      </a:srgbClr>
                    </a:outerShdw>
                  </a:effectLst>
                </a:rPr>
                <a:t>máximo de 5 años (prorrogable por 5 más)</a:t>
              </a:r>
            </a:p>
            <a:p>
              <a:pPr algn="ctr">
                <a:defRPr/>
              </a:pPr>
              <a:r>
                <a:rPr lang="es-MX" sz="1200" b="1" dirty="0">
                  <a:effectLst>
                    <a:outerShdw blurRad="38100" dist="38100" dir="2700000" algn="tl">
                      <a:srgbClr val="000000">
                        <a:alpha val="43137"/>
                      </a:srgbClr>
                    </a:outerShdw>
                  </a:effectLst>
                </a:rPr>
                <a:t>Art. 101 LGTAIP</a:t>
              </a:r>
            </a:p>
          </p:txBody>
        </p:sp>
        <p:sp>
          <p:nvSpPr>
            <p:cNvPr id="14" name="13 CuadroTexto"/>
            <p:cNvSpPr txBox="1"/>
            <p:nvPr/>
          </p:nvSpPr>
          <p:spPr>
            <a:xfrm>
              <a:off x="2463755" y="1741643"/>
              <a:ext cx="1285884" cy="524612"/>
            </a:xfrm>
            <a:prstGeom prst="rect">
              <a:avLst/>
            </a:prstGeom>
            <a:noFill/>
          </p:spPr>
          <p:txBody>
            <a:bodyPr>
              <a:spAutoFit/>
            </a:bodyPr>
            <a:lstStyle/>
            <a:p>
              <a:pPr algn="ctr">
                <a:defRPr/>
              </a:pPr>
              <a:r>
                <a:rPr lang="es-MX" sz="1350" b="1" dirty="0">
                  <a:solidFill>
                    <a:srgbClr val="6C5578"/>
                  </a:solidFill>
                  <a:effectLst>
                    <a:glow rad="101600">
                      <a:schemeClr val="bg1">
                        <a:lumMod val="95000"/>
                        <a:alpha val="60000"/>
                      </a:schemeClr>
                    </a:glow>
                    <a:outerShdw blurRad="38100" dist="38100" dir="2700000" algn="tl">
                      <a:srgbClr val="000000">
                        <a:alpha val="43137"/>
                      </a:srgbClr>
                    </a:outerShdw>
                  </a:effectLst>
                </a:rPr>
                <a:t>Por reserva</a:t>
              </a:r>
            </a:p>
          </p:txBody>
        </p:sp>
        <p:sp>
          <p:nvSpPr>
            <p:cNvPr id="15" name="14 CuadroTexto"/>
            <p:cNvSpPr txBox="1"/>
            <p:nvPr/>
          </p:nvSpPr>
          <p:spPr>
            <a:xfrm>
              <a:off x="2130178" y="4891643"/>
              <a:ext cx="1762337" cy="524612"/>
            </a:xfrm>
            <a:prstGeom prst="rect">
              <a:avLst/>
            </a:prstGeom>
            <a:noFill/>
          </p:spPr>
          <p:txBody>
            <a:bodyPr wrap="square">
              <a:spAutoFit/>
            </a:bodyPr>
            <a:lstStyle/>
            <a:p>
              <a:pPr algn="ctr">
                <a:defRPr/>
              </a:pPr>
              <a:r>
                <a:rPr lang="es-MX" sz="1350" b="1" dirty="0">
                  <a:solidFill>
                    <a:srgbClr val="6C5578"/>
                  </a:solidFill>
                  <a:effectLst>
                    <a:glow rad="101600">
                      <a:schemeClr val="bg1">
                        <a:lumMod val="95000"/>
                        <a:alpha val="60000"/>
                      </a:schemeClr>
                    </a:glow>
                    <a:outerShdw blurRad="38100" dist="38100" dir="2700000" algn="tl">
                      <a:srgbClr val="000000">
                        <a:alpha val="43137"/>
                      </a:srgbClr>
                    </a:outerShdw>
                  </a:effectLst>
                </a:rPr>
                <a:t>Por confidencialidad</a:t>
              </a:r>
            </a:p>
          </p:txBody>
        </p:sp>
        <p:sp>
          <p:nvSpPr>
            <p:cNvPr id="17" name="16 Flecha derecha"/>
            <p:cNvSpPr/>
            <p:nvPr/>
          </p:nvSpPr>
          <p:spPr>
            <a:xfrm rot="2387783">
              <a:off x="1814863" y="4448451"/>
              <a:ext cx="642938" cy="285750"/>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s-MX" sz="1350"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8" name="17 Rectángulo"/>
            <p:cNvSpPr/>
            <p:nvPr/>
          </p:nvSpPr>
          <p:spPr>
            <a:xfrm>
              <a:off x="2389294" y="2130815"/>
              <a:ext cx="1244103" cy="726386"/>
            </a:xfrm>
            <a:prstGeom prst="rect">
              <a:avLst/>
            </a:prstGeom>
            <a:solidFill>
              <a:schemeClr val="bg1">
                <a:lumMod val="95000"/>
              </a:schemeClr>
            </a:solidFill>
          </p:spPr>
          <p:txBody>
            <a:bodyPr wrap="square">
              <a:spAutoFit/>
            </a:bodyPr>
            <a:lstStyle/>
            <a:p>
              <a:pPr algn="ctr">
                <a:defRPr/>
              </a:pPr>
              <a:r>
                <a:rPr lang="es-MX" sz="1050" dirty="0">
                  <a:effectLst>
                    <a:outerShdw blurRad="38100" dist="38100" dir="2700000" algn="tl">
                      <a:srgbClr val="000000">
                        <a:alpha val="43137"/>
                      </a:srgbClr>
                    </a:outerShdw>
                  </a:effectLst>
                </a:rPr>
                <a:t>Art. 113 a 115 LGTAIP</a:t>
              </a:r>
            </a:p>
          </p:txBody>
        </p:sp>
        <p:sp>
          <p:nvSpPr>
            <p:cNvPr id="19" name="18 Rectángulo"/>
            <p:cNvSpPr/>
            <p:nvPr/>
          </p:nvSpPr>
          <p:spPr>
            <a:xfrm>
              <a:off x="4494857" y="1455738"/>
              <a:ext cx="2021359" cy="1033083"/>
            </a:xfrm>
            <a:prstGeom prst="rect">
              <a:avLst/>
            </a:prstGeom>
            <a:solidFill>
              <a:schemeClr val="bg1">
                <a:lumMod val="95000"/>
              </a:schemeClr>
            </a:solidFill>
          </p:spPr>
          <p:txBody>
            <a:bodyPr wrap="square">
              <a:spAutoFit/>
            </a:bodyPr>
            <a:lstStyle/>
            <a:p>
              <a:pPr algn="ctr">
                <a:lnSpc>
                  <a:spcPct val="90000"/>
                </a:lnSpc>
                <a:spcBef>
                  <a:spcPct val="15000"/>
                </a:spcBef>
                <a:buClr>
                  <a:srgbClr val="6600CC"/>
                </a:buClr>
                <a:buSzPct val="100000"/>
                <a:defRPr/>
              </a:pPr>
              <a:r>
                <a:rPr lang="es-MX" sz="1200" dirty="0">
                  <a:effectLst>
                    <a:outerShdw blurRad="38100" dist="38100" dir="2700000" algn="tl">
                      <a:srgbClr val="000000">
                        <a:alpha val="43137"/>
                      </a:srgbClr>
                    </a:outerShdw>
                  </a:effectLst>
                </a:rPr>
                <a:t>Las causales de reserva se deberán fundar y motivar, a través de la prueba de daño.</a:t>
              </a:r>
            </a:p>
          </p:txBody>
        </p:sp>
        <p:sp>
          <p:nvSpPr>
            <p:cNvPr id="20" name="19 Flecha derecha"/>
            <p:cNvSpPr/>
            <p:nvPr/>
          </p:nvSpPr>
          <p:spPr>
            <a:xfrm>
              <a:off x="6516232" y="1812925"/>
              <a:ext cx="642937" cy="285750"/>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s-MX" sz="1350"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21" name="20 Rectángulo"/>
            <p:cNvSpPr/>
            <p:nvPr/>
          </p:nvSpPr>
          <p:spPr>
            <a:xfrm>
              <a:off x="2401586" y="5310371"/>
              <a:ext cx="1225650" cy="726386"/>
            </a:xfrm>
            <a:prstGeom prst="rect">
              <a:avLst/>
            </a:prstGeom>
            <a:solidFill>
              <a:schemeClr val="tx1">
                <a:lumMod val="10000"/>
                <a:lumOff val="90000"/>
              </a:schemeClr>
            </a:solidFill>
          </p:spPr>
          <p:txBody>
            <a:bodyPr wrap="square">
              <a:spAutoFit/>
            </a:bodyPr>
            <a:lstStyle/>
            <a:p>
              <a:pPr algn="ctr">
                <a:defRPr/>
              </a:pPr>
              <a:r>
                <a:rPr lang="es-MX" sz="1050" dirty="0">
                  <a:effectLst>
                    <a:outerShdw blurRad="38100" dist="38100" dir="2700000" algn="tl">
                      <a:srgbClr val="000000">
                        <a:alpha val="43137"/>
                      </a:srgbClr>
                    </a:outerShdw>
                  </a:effectLst>
                </a:rPr>
                <a:t>Art. 116 a 120 LGTAIP</a:t>
              </a:r>
            </a:p>
          </p:txBody>
        </p:sp>
        <p:sp>
          <p:nvSpPr>
            <p:cNvPr id="22" name="21 Flecha derecha"/>
            <p:cNvSpPr/>
            <p:nvPr/>
          </p:nvSpPr>
          <p:spPr>
            <a:xfrm>
              <a:off x="3892551" y="4962525"/>
              <a:ext cx="642937" cy="285750"/>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s-MX" sz="1350"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23" name="22 Rectángulo"/>
            <p:cNvSpPr/>
            <p:nvPr/>
          </p:nvSpPr>
          <p:spPr>
            <a:xfrm>
              <a:off x="4540931" y="4286323"/>
              <a:ext cx="1841276" cy="1775611"/>
            </a:xfrm>
            <a:prstGeom prst="rect">
              <a:avLst/>
            </a:prstGeom>
            <a:solidFill>
              <a:schemeClr val="tx1">
                <a:lumMod val="10000"/>
                <a:lumOff val="90000"/>
              </a:schemeClr>
            </a:solidFill>
          </p:spPr>
          <p:txBody>
            <a:bodyPr wrap="square">
              <a:spAutoFit/>
            </a:bodyPr>
            <a:lstStyle/>
            <a:p>
              <a:pPr algn="ctr">
                <a:defRPr/>
              </a:pPr>
              <a:r>
                <a:rPr lang="es-ES" sz="1200" dirty="0">
                  <a:effectLst>
                    <a:outerShdw blurRad="38100" dist="38100" dir="2700000" algn="tl">
                      <a:srgbClr val="000000">
                        <a:alpha val="43137"/>
                      </a:srgbClr>
                    </a:outerShdw>
                  </a:effectLst>
                </a:rPr>
                <a:t>La que contiene datos personales concernientes a una persona identificada o identificables.</a:t>
              </a:r>
            </a:p>
            <a:p>
              <a:pPr algn="ctr">
                <a:defRPr/>
              </a:pPr>
              <a:r>
                <a:rPr lang="es-ES" sz="1200" dirty="0">
                  <a:effectLst>
                    <a:outerShdw blurRad="38100" dist="38100" dir="2700000" algn="tl">
                      <a:srgbClr val="000000">
                        <a:alpha val="43137"/>
                      </a:srgbClr>
                    </a:outerShdw>
                  </a:effectLst>
                </a:rPr>
                <a:t>- Secretos -</a:t>
              </a:r>
              <a:endParaRPr lang="es-MX" sz="1200" dirty="0">
                <a:effectLst>
                  <a:outerShdw blurRad="38100" dist="38100" dir="2700000" algn="tl">
                    <a:srgbClr val="000000">
                      <a:alpha val="43137"/>
                    </a:srgbClr>
                  </a:outerShdw>
                </a:effectLst>
              </a:endParaRPr>
            </a:p>
          </p:txBody>
        </p:sp>
        <p:sp>
          <p:nvSpPr>
            <p:cNvPr id="24" name="23 Rectángulo"/>
            <p:cNvSpPr/>
            <p:nvPr/>
          </p:nvSpPr>
          <p:spPr>
            <a:xfrm>
              <a:off x="6821489" y="3890964"/>
              <a:ext cx="1566936" cy="807096"/>
            </a:xfrm>
            <a:prstGeom prst="rect">
              <a:avLst/>
            </a:prstGeom>
          </p:spPr>
          <p:txBody>
            <a:bodyPr wrap="square">
              <a:spAutoFit/>
            </a:bodyPr>
            <a:lstStyle/>
            <a:p>
              <a:pPr algn="ctr">
                <a:defRPr/>
              </a:pPr>
              <a:r>
                <a:rPr lang="es-MX" sz="1200" dirty="0">
                  <a:effectLst>
                    <a:outerShdw blurRad="38100" dist="38100" dir="2700000" algn="tl">
                      <a:srgbClr val="000000">
                        <a:alpha val="43137"/>
                      </a:srgbClr>
                    </a:outerShdw>
                  </a:effectLst>
                </a:rPr>
                <a:t>No está sujeta a temporalidad. </a:t>
              </a:r>
            </a:p>
          </p:txBody>
        </p:sp>
        <p:sp>
          <p:nvSpPr>
            <p:cNvPr id="25" name="24 Rectángulo"/>
            <p:cNvSpPr/>
            <p:nvPr/>
          </p:nvSpPr>
          <p:spPr>
            <a:xfrm>
              <a:off x="6876256" y="4816607"/>
              <a:ext cx="1566936" cy="2098450"/>
            </a:xfrm>
            <a:prstGeom prst="rect">
              <a:avLst/>
            </a:prstGeom>
          </p:spPr>
          <p:txBody>
            <a:bodyPr wrap="square">
              <a:spAutoFit/>
            </a:bodyPr>
            <a:lstStyle/>
            <a:p>
              <a:pPr algn="ctr">
                <a:defRPr/>
              </a:pPr>
              <a:r>
                <a:rPr lang="es-MX" sz="1200" dirty="0">
                  <a:effectLst>
                    <a:outerShdw blurRad="38100" dist="38100" dir="2700000" algn="tl">
                      <a:srgbClr val="000000">
                        <a:alpha val="43137"/>
                      </a:srgbClr>
                    </a:outerShdw>
                  </a:effectLst>
                </a:rPr>
                <a:t>Su difusión sólo es posible con el </a:t>
              </a:r>
              <a:r>
                <a:rPr lang="es-MX" sz="1200" b="1" dirty="0">
                  <a:effectLst>
                    <a:outerShdw blurRad="38100" dist="38100" dir="2700000" algn="tl">
                      <a:srgbClr val="000000">
                        <a:alpha val="43137"/>
                      </a:srgbClr>
                    </a:outerShdw>
                  </a:effectLst>
                </a:rPr>
                <a:t>consentimiento expreso del particular titular </a:t>
              </a:r>
              <a:r>
                <a:rPr lang="es-MX" sz="1200" dirty="0">
                  <a:effectLst>
                    <a:outerShdw blurRad="38100" dist="38100" dir="2700000" algn="tl">
                      <a:srgbClr val="000000">
                        <a:alpha val="43137"/>
                      </a:srgbClr>
                    </a:outerShdw>
                  </a:effectLst>
                </a:rPr>
                <a:t>de </a:t>
              </a:r>
              <a:r>
                <a:rPr lang="es-MX" sz="1200">
                  <a:effectLst>
                    <a:outerShdw blurRad="38100" dist="38100" dir="2700000" algn="tl">
                      <a:srgbClr val="000000">
                        <a:alpha val="43137"/>
                      </a:srgbClr>
                    </a:outerShdw>
                  </a:effectLst>
                </a:rPr>
                <a:t>la informacíón</a:t>
              </a:r>
              <a:endParaRPr lang="es-MX" sz="1200" dirty="0">
                <a:effectLst>
                  <a:outerShdw blurRad="38100" dist="38100" dir="2700000" algn="tl">
                    <a:srgbClr val="000000">
                      <a:alpha val="43137"/>
                    </a:srgbClr>
                  </a:outerShdw>
                </a:effectLst>
              </a:endParaRPr>
            </a:p>
          </p:txBody>
        </p:sp>
        <p:sp>
          <p:nvSpPr>
            <p:cNvPr id="26" name="25 Flecha derecha"/>
            <p:cNvSpPr/>
            <p:nvPr/>
          </p:nvSpPr>
          <p:spPr>
            <a:xfrm rot="2392286">
              <a:off x="6377187" y="5500545"/>
              <a:ext cx="642937" cy="142874"/>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s-MX" sz="1350"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27" name="26 Flecha derecha"/>
            <p:cNvSpPr/>
            <p:nvPr/>
          </p:nvSpPr>
          <p:spPr>
            <a:xfrm rot="19206220">
              <a:off x="6415194" y="4565114"/>
              <a:ext cx="642937" cy="142875"/>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s-MX" sz="1350"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6" name="15 Flecha derecha"/>
            <p:cNvSpPr/>
            <p:nvPr/>
          </p:nvSpPr>
          <p:spPr>
            <a:xfrm rot="19083244">
              <a:off x="1905001" y="2276475"/>
              <a:ext cx="642937" cy="285750"/>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s-MX" sz="1350"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640871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a:spLocks noGrp="1"/>
          </p:cNvSpPr>
          <p:nvPr>
            <p:ph type="title"/>
          </p:nvPr>
        </p:nvSpPr>
        <p:spPr>
          <a:xfrm>
            <a:off x="2375248" y="249560"/>
            <a:ext cx="6768752" cy="1008112"/>
          </a:xfrm>
          <a:noFill/>
        </p:spPr>
        <p:txBody>
          <a:bodyPr vert="horz" lIns="91440" tIns="45720" rIns="91440" bIns="45720" rtlCol="0" anchor="ctr">
            <a:noAutofit/>
          </a:bodyPr>
          <a:lstStyle/>
          <a:p>
            <a:pPr algn="r"/>
            <a:endParaRPr lang="es-MX" sz="3200" dirty="0">
              <a:solidFill>
                <a:srgbClr val="5F147C"/>
              </a:solidFill>
              <a:effectLst>
                <a:outerShdw blurRad="38100" dist="38100" dir="2700000" algn="tl">
                  <a:srgbClr val="000000">
                    <a:alpha val="43137"/>
                  </a:srgbClr>
                </a:outerShdw>
              </a:effectLst>
            </a:endParaRPr>
          </a:p>
        </p:txBody>
      </p:sp>
      <p:sp>
        <p:nvSpPr>
          <p:cNvPr id="5" name="4 CuadroTexto"/>
          <p:cNvSpPr txBox="1"/>
          <p:nvPr/>
        </p:nvSpPr>
        <p:spPr>
          <a:xfrm>
            <a:off x="705872" y="3085044"/>
            <a:ext cx="7560840" cy="369332"/>
          </a:xfrm>
          <a:prstGeom prst="rect">
            <a:avLst/>
          </a:prstGeom>
          <a:solidFill>
            <a:schemeClr val="bg1">
              <a:lumMod val="95000"/>
            </a:schemeClr>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MX" b="1" dirty="0"/>
              <a:t>El Estado garantizará el efectivo acceso </a:t>
            </a:r>
            <a:r>
              <a:rPr lang="es-MX" dirty="0"/>
              <a:t>de toda persona a la </a:t>
            </a:r>
            <a:r>
              <a:rPr lang="es-MX" dirty="0" smtClean="0"/>
              <a:t>información. </a:t>
            </a:r>
            <a:endParaRPr lang="es-MX" dirty="0"/>
          </a:p>
        </p:txBody>
      </p:sp>
      <p:pic>
        <p:nvPicPr>
          <p:cNvPr id="2050" name="Picture 2" descr="http://www.cundinamarca.gov.co/wps/wcm/connect/a74229a5-0368-48bc-a90d-03919f04fed0/Ley%2Bde%2BTransparencia.jpg?MOD=AJPERES&amp;CACHEID=a74229a5-0368-48bc-a90d-03919f04fed0"/>
          <p:cNvPicPr>
            <a:picLocks noChangeAspect="1" noChangeArrowheads="1"/>
          </p:cNvPicPr>
          <p:nvPr/>
        </p:nvPicPr>
        <p:blipFill rotWithShape="1">
          <a:blip r:embed="rId2">
            <a:extLst>
              <a:ext uri="{28A0092B-C50C-407E-A947-70E740481C1C}">
                <a14:useLocalDpi xmlns:a14="http://schemas.microsoft.com/office/drawing/2010/main" val="0"/>
              </a:ext>
            </a:extLst>
          </a:blip>
          <a:srcRect l="26494" r="17615" b="26773"/>
          <a:stretch/>
        </p:blipFill>
        <p:spPr bwMode="auto">
          <a:xfrm>
            <a:off x="2034986" y="3717032"/>
            <a:ext cx="5402713" cy="3096344"/>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683568" y="1677983"/>
            <a:ext cx="7704856" cy="1200329"/>
          </a:xfrm>
          <a:prstGeom prst="rect">
            <a:avLst/>
          </a:prstGeom>
          <a:solidFill>
            <a:schemeClr val="bg1">
              <a:lumMod val="50000"/>
            </a:schemeClr>
          </a:solidFill>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es-MX" dirty="0" smtClean="0"/>
              <a:t>No podrán clasificarse como reservada aquella información que esté relacionada con violaciones graves a derechos humanos o delitos de lesa humanidad, de conformidad con el derecho nacional o los tratados internacionales de los que el Estado Mexicano sea parte. (Artículo 5)</a:t>
            </a:r>
            <a:endParaRPr lang="es-MX" dirty="0"/>
          </a:p>
        </p:txBody>
      </p:sp>
      <p:sp>
        <p:nvSpPr>
          <p:cNvPr id="2" name="1 Rectángulo"/>
          <p:cNvSpPr/>
          <p:nvPr/>
        </p:nvSpPr>
        <p:spPr>
          <a:xfrm>
            <a:off x="7740352" y="6536377"/>
            <a:ext cx="825867" cy="276999"/>
          </a:xfrm>
          <a:prstGeom prst="rect">
            <a:avLst/>
          </a:prstGeom>
        </p:spPr>
        <p:txBody>
          <a:bodyPr wrap="none">
            <a:spAutoFit/>
          </a:bodyPr>
          <a:lstStyle/>
          <a:p>
            <a:r>
              <a:rPr lang="es-MX" sz="1200" dirty="0" smtClean="0"/>
              <a:t>Artículo 6 </a:t>
            </a:r>
            <a:endParaRPr lang="es-MX" sz="1200" dirty="0"/>
          </a:p>
        </p:txBody>
      </p:sp>
    </p:spTree>
    <p:extLst>
      <p:ext uri="{BB962C8B-B14F-4D97-AF65-F5344CB8AC3E}">
        <p14:creationId xmlns:p14="http://schemas.microsoft.com/office/powerpoint/2010/main" val="30899238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455234956"/>
              </p:ext>
            </p:extLst>
          </p:nvPr>
        </p:nvGraphicFramePr>
        <p:xfrm>
          <a:off x="107504" y="1311468"/>
          <a:ext cx="9036496" cy="5617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redondeado"/>
          <p:cNvSpPr/>
          <p:nvPr/>
        </p:nvSpPr>
        <p:spPr>
          <a:xfrm>
            <a:off x="6695602" y="4714884"/>
            <a:ext cx="1785950" cy="428628"/>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S"/>
          </a:p>
        </p:txBody>
      </p:sp>
      <p:sp>
        <p:nvSpPr>
          <p:cNvPr id="6" name="5 CuadroTexto"/>
          <p:cNvSpPr txBox="1"/>
          <p:nvPr/>
        </p:nvSpPr>
        <p:spPr>
          <a:xfrm>
            <a:off x="6714492" y="4758791"/>
            <a:ext cx="2160240" cy="384721"/>
          </a:xfrm>
          <a:prstGeom prst="rect">
            <a:avLst/>
          </a:prstGeom>
          <a:noFill/>
        </p:spPr>
        <p:txBody>
          <a:bodyPr wrap="square" rtlCol="0">
            <a:spAutoFit/>
          </a:bodyPr>
          <a:lstStyle/>
          <a:p>
            <a:r>
              <a:rPr lang="es-ES_tradnl" sz="1900" dirty="0" smtClean="0">
                <a:solidFill>
                  <a:schemeClr val="bg1"/>
                </a:solidFill>
              </a:rPr>
              <a:t>Por inexistencia</a:t>
            </a:r>
            <a:endParaRPr lang="es-ES" sz="1900" dirty="0">
              <a:solidFill>
                <a:schemeClr val="bg1"/>
              </a:solidFill>
            </a:endParaRPr>
          </a:p>
        </p:txBody>
      </p:sp>
      <p:cxnSp>
        <p:nvCxnSpPr>
          <p:cNvPr id="8" name="7 Conector recto"/>
          <p:cNvCxnSpPr/>
          <p:nvPr/>
        </p:nvCxnSpPr>
        <p:spPr>
          <a:xfrm>
            <a:off x="5750727" y="4888970"/>
            <a:ext cx="944875" cy="33920"/>
          </a:xfrm>
          <a:prstGeom prst="line">
            <a:avLst/>
          </a:prstGeom>
        </p:spPr>
        <p:style>
          <a:lnRef idx="2">
            <a:schemeClr val="accent5"/>
          </a:lnRef>
          <a:fillRef idx="0">
            <a:schemeClr val="accent5"/>
          </a:fillRef>
          <a:effectRef idx="1">
            <a:schemeClr val="accent5"/>
          </a:effectRef>
          <a:fontRef idx="minor">
            <a:schemeClr val="tx1"/>
          </a:fontRef>
        </p:style>
      </p:cxnSp>
      <p:sp>
        <p:nvSpPr>
          <p:cNvPr id="12" name="11 Rectángulo redondeado"/>
          <p:cNvSpPr/>
          <p:nvPr/>
        </p:nvSpPr>
        <p:spPr>
          <a:xfrm>
            <a:off x="7018523" y="405808"/>
            <a:ext cx="1785950" cy="555147"/>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S" sz="1900" dirty="0">
              <a:solidFill>
                <a:schemeClr val="bg1"/>
              </a:solidFill>
            </a:endParaRPr>
          </a:p>
        </p:txBody>
      </p:sp>
      <p:sp>
        <p:nvSpPr>
          <p:cNvPr id="13" name="12 CuadroTexto"/>
          <p:cNvSpPr txBox="1"/>
          <p:nvPr/>
        </p:nvSpPr>
        <p:spPr>
          <a:xfrm>
            <a:off x="6948264" y="491022"/>
            <a:ext cx="1926468" cy="384721"/>
          </a:xfrm>
          <a:prstGeom prst="rect">
            <a:avLst/>
          </a:prstGeom>
          <a:noFill/>
        </p:spPr>
        <p:txBody>
          <a:bodyPr wrap="square" rtlCol="0">
            <a:spAutoFit/>
          </a:bodyPr>
          <a:lstStyle/>
          <a:p>
            <a:r>
              <a:rPr lang="es-ES_tradnl" sz="1900" dirty="0" smtClean="0">
                <a:solidFill>
                  <a:schemeClr val="bg1"/>
                </a:solidFill>
              </a:rPr>
              <a:t>Por reserva</a:t>
            </a:r>
            <a:endParaRPr lang="es-ES" sz="1900" dirty="0">
              <a:solidFill>
                <a:schemeClr val="bg1"/>
              </a:solidFill>
            </a:endParaRPr>
          </a:p>
        </p:txBody>
      </p:sp>
      <p:cxnSp>
        <p:nvCxnSpPr>
          <p:cNvPr id="15" name="14 Conector recto"/>
          <p:cNvCxnSpPr/>
          <p:nvPr/>
        </p:nvCxnSpPr>
        <p:spPr>
          <a:xfrm flipV="1">
            <a:off x="5740111" y="807200"/>
            <a:ext cx="1278412" cy="1801984"/>
          </a:xfrm>
          <a:prstGeom prst="line">
            <a:avLst/>
          </a:prstGeom>
        </p:spPr>
        <p:style>
          <a:lnRef idx="2">
            <a:schemeClr val="accent5"/>
          </a:lnRef>
          <a:fillRef idx="0">
            <a:schemeClr val="accent5"/>
          </a:fillRef>
          <a:effectRef idx="1">
            <a:schemeClr val="accent5"/>
          </a:effectRef>
          <a:fontRef idx="minor">
            <a:schemeClr val="tx1"/>
          </a:fontRef>
        </p:style>
      </p:cxnSp>
      <p:sp>
        <p:nvSpPr>
          <p:cNvPr id="20" name="19 Rectángulo redondeado"/>
          <p:cNvSpPr/>
          <p:nvPr/>
        </p:nvSpPr>
        <p:spPr>
          <a:xfrm>
            <a:off x="3346048" y="188640"/>
            <a:ext cx="2394063" cy="122413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ES"/>
          </a:p>
        </p:txBody>
      </p:sp>
      <p:sp>
        <p:nvSpPr>
          <p:cNvPr id="21" name="20 CuadroTexto"/>
          <p:cNvSpPr txBox="1"/>
          <p:nvPr/>
        </p:nvSpPr>
        <p:spPr>
          <a:xfrm>
            <a:off x="3571868" y="357166"/>
            <a:ext cx="2000264" cy="923330"/>
          </a:xfrm>
          <a:prstGeom prst="rect">
            <a:avLst/>
          </a:prstGeom>
          <a:noFill/>
        </p:spPr>
        <p:txBody>
          <a:bodyPr wrap="square" rtlCol="0">
            <a:spAutoFit/>
          </a:bodyPr>
          <a:lstStyle/>
          <a:p>
            <a:r>
              <a:rPr lang="es-ES_tradnl" sz="2700" dirty="0" smtClean="0">
                <a:solidFill>
                  <a:schemeClr val="bg1"/>
                </a:solidFill>
              </a:rPr>
              <a:t>Afirmativo (Art. 86.1 I*) </a:t>
            </a:r>
            <a:endParaRPr lang="es-ES" sz="2700" dirty="0">
              <a:solidFill>
                <a:schemeClr val="bg1"/>
              </a:solidFill>
            </a:endParaRPr>
          </a:p>
        </p:txBody>
      </p:sp>
      <p:cxnSp>
        <p:nvCxnSpPr>
          <p:cNvPr id="23" name="22 Conector recto"/>
          <p:cNvCxnSpPr/>
          <p:nvPr/>
        </p:nvCxnSpPr>
        <p:spPr>
          <a:xfrm flipV="1">
            <a:off x="2339752" y="1484215"/>
            <a:ext cx="1367805" cy="2088801"/>
          </a:xfrm>
          <a:prstGeom prst="line">
            <a:avLst/>
          </a:prstGeom>
        </p:spPr>
        <p:style>
          <a:lnRef idx="2">
            <a:schemeClr val="accent4"/>
          </a:lnRef>
          <a:fillRef idx="0">
            <a:schemeClr val="accent4"/>
          </a:fillRef>
          <a:effectRef idx="1">
            <a:schemeClr val="accent4"/>
          </a:effectRef>
          <a:fontRef idx="minor">
            <a:schemeClr val="tx1"/>
          </a:fontRef>
        </p:style>
      </p:cxnSp>
      <p:sp>
        <p:nvSpPr>
          <p:cNvPr id="14" name="13 Rectángulo redondeado"/>
          <p:cNvSpPr/>
          <p:nvPr/>
        </p:nvSpPr>
        <p:spPr>
          <a:xfrm>
            <a:off x="285720" y="6072206"/>
            <a:ext cx="5857916" cy="78579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a:p>
        </p:txBody>
      </p:sp>
      <p:sp>
        <p:nvSpPr>
          <p:cNvPr id="16" name="15 CuadroTexto"/>
          <p:cNvSpPr txBox="1"/>
          <p:nvPr/>
        </p:nvSpPr>
        <p:spPr>
          <a:xfrm>
            <a:off x="357158" y="6143644"/>
            <a:ext cx="5715040" cy="923330"/>
          </a:xfrm>
          <a:prstGeom prst="rect">
            <a:avLst/>
          </a:prstGeom>
          <a:noFill/>
        </p:spPr>
        <p:txBody>
          <a:bodyPr wrap="square" rtlCol="0">
            <a:spAutoFit/>
          </a:bodyPr>
          <a:lstStyle/>
          <a:p>
            <a:pPr lvl="0"/>
            <a:r>
              <a:rPr lang="es-MX" dirty="0" smtClean="0"/>
              <a:t>* </a:t>
            </a:r>
            <a:r>
              <a:rPr lang="es-ES_tradnl" b="1" u="sng" dirty="0" smtClean="0"/>
              <a:t>Todos de la  Ley de Transparencia y Acceso a la Información Pública del Estado de Jalisco y sus Municipios</a:t>
            </a:r>
            <a:endParaRPr lang="es-MX" dirty="0" smtClean="0"/>
          </a:p>
          <a:p>
            <a:endParaRPr lang="es-MX" dirty="0"/>
          </a:p>
        </p:txBody>
      </p:sp>
      <p:cxnSp>
        <p:nvCxnSpPr>
          <p:cNvPr id="19" name="18 Conector recto"/>
          <p:cNvCxnSpPr/>
          <p:nvPr/>
        </p:nvCxnSpPr>
        <p:spPr>
          <a:xfrm>
            <a:off x="5740111" y="4905930"/>
            <a:ext cx="857256" cy="902478"/>
          </a:xfrm>
          <a:prstGeom prst="line">
            <a:avLst/>
          </a:prstGeom>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178534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55776" y="274638"/>
            <a:ext cx="6480720" cy="1143000"/>
          </a:xfrm>
        </p:spPr>
        <p:txBody>
          <a:bodyPr>
            <a:noAutofit/>
          </a:bodyPr>
          <a:lstStyle/>
          <a:p>
            <a:r>
              <a:rPr lang="es-ES_tradnl" sz="2800" dirty="0" smtClean="0"/>
              <a:t>Requisitos de las respuestas para las solicitudes de información  </a:t>
            </a:r>
            <a:endParaRPr lang="es-ES" sz="2800"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483982575"/>
              </p:ext>
            </p:extLst>
          </p:nvPr>
        </p:nvGraphicFramePr>
        <p:xfrm>
          <a:off x="323528" y="1484784"/>
          <a:ext cx="8640960"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redondeado"/>
          <p:cNvSpPr/>
          <p:nvPr/>
        </p:nvSpPr>
        <p:spPr>
          <a:xfrm>
            <a:off x="0" y="6165304"/>
            <a:ext cx="9144000" cy="692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0" y="6188486"/>
            <a:ext cx="8748464" cy="646331"/>
          </a:xfrm>
          <a:prstGeom prst="rect">
            <a:avLst/>
          </a:prstGeom>
          <a:noFill/>
        </p:spPr>
        <p:txBody>
          <a:bodyPr wrap="square" rtlCol="0">
            <a:spAutoFit/>
          </a:bodyPr>
          <a:lstStyle/>
          <a:p>
            <a:r>
              <a:rPr lang="es-ES_tradnl" dirty="0" smtClean="0"/>
              <a:t>Artículo 85.1  de la Ley de Transparencia y Acceso a la Información Pública del Estado de Jalisco y sus Municipios. </a:t>
            </a:r>
            <a:endParaRPr lang="es-ES" dirty="0"/>
          </a:p>
        </p:txBody>
      </p:sp>
    </p:spTree>
    <p:extLst>
      <p:ext uri="{BB962C8B-B14F-4D97-AF65-F5344CB8AC3E}">
        <p14:creationId xmlns:p14="http://schemas.microsoft.com/office/powerpoint/2010/main" val="36820311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55776" y="274638"/>
            <a:ext cx="6131024" cy="1143000"/>
          </a:xfrm>
        </p:spPr>
        <p:txBody>
          <a:bodyPr>
            <a:normAutofit fontScale="90000"/>
          </a:bodyPr>
          <a:lstStyle/>
          <a:p>
            <a:r>
              <a:rPr lang="es-MX" dirty="0" smtClean="0"/>
              <a:t>En caso de la procedencia de la información solicitada…</a:t>
            </a:r>
            <a:endParaRPr lang="es-MX" dirty="0"/>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2857488" y="4286256"/>
            <a:ext cx="2143140" cy="1815882"/>
          </a:xfrm>
          <a:prstGeom prst="rect">
            <a:avLst/>
          </a:prstGeom>
          <a:noFill/>
        </p:spPr>
        <p:txBody>
          <a:bodyPr wrap="square" rtlCol="0">
            <a:spAutoFit/>
          </a:bodyPr>
          <a:lstStyle/>
          <a:p>
            <a:pPr algn="just"/>
            <a:r>
              <a:rPr lang="es-MX" sz="1600" dirty="0" smtClean="0"/>
              <a:t>Se debe abordar lo relativo a todos los puntos de su competencia y en su caso, remitir las copias simples que correspondan.</a:t>
            </a:r>
            <a:endParaRPr lang="es-MX" sz="1600" dirty="0"/>
          </a:p>
        </p:txBody>
      </p:sp>
    </p:spTree>
    <p:extLst>
      <p:ext uri="{BB962C8B-B14F-4D97-AF65-F5344CB8AC3E}">
        <p14:creationId xmlns:p14="http://schemas.microsoft.com/office/powerpoint/2010/main" val="299912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11266"/>
            <a:ext cx="6444208" cy="753438"/>
          </a:xfrm>
        </p:spPr>
        <p:txBody>
          <a:bodyPr>
            <a:noAutofit/>
          </a:bodyPr>
          <a:lstStyle/>
          <a:p>
            <a:r>
              <a:rPr lang="es-ES_tradnl" sz="2400" dirty="0" smtClean="0"/>
              <a:t>De los medios de acceso a la Información Pública </a:t>
            </a:r>
            <a:endParaRPr lang="es-ES" sz="2400" dirty="0"/>
          </a:p>
        </p:txBody>
      </p:sp>
      <p:sp>
        <p:nvSpPr>
          <p:cNvPr id="5" name="4 Rectángulo"/>
          <p:cNvSpPr/>
          <p:nvPr/>
        </p:nvSpPr>
        <p:spPr>
          <a:xfrm>
            <a:off x="-8404" y="2096361"/>
            <a:ext cx="1586828" cy="305060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6" name="5 CuadroTexto"/>
          <p:cNvSpPr txBox="1"/>
          <p:nvPr/>
        </p:nvSpPr>
        <p:spPr>
          <a:xfrm>
            <a:off x="-34532" y="2291505"/>
            <a:ext cx="1586828" cy="2585323"/>
          </a:xfrm>
          <a:prstGeom prst="rect">
            <a:avLst/>
          </a:prstGeom>
          <a:noFill/>
        </p:spPr>
        <p:txBody>
          <a:bodyPr wrap="square" rtlCol="0">
            <a:spAutoFit/>
          </a:bodyPr>
          <a:lstStyle/>
          <a:p>
            <a:pPr algn="just"/>
            <a:r>
              <a:rPr lang="es-ES_tradnl" b="1" dirty="0" smtClean="0"/>
              <a:t>Art. </a:t>
            </a:r>
            <a:r>
              <a:rPr lang="es-ES_tradnl" b="1" dirty="0"/>
              <a:t>87 de la Ley</a:t>
            </a:r>
            <a:r>
              <a:rPr lang="es-ES_tradnl" dirty="0"/>
              <a:t> de Transparencia y Acceso a la Información Pública del Estado de Jalisco y sus Municipios</a:t>
            </a:r>
            <a:endParaRPr lang="es-ES" dirty="0"/>
          </a:p>
        </p:txBody>
      </p:sp>
      <p:sp>
        <p:nvSpPr>
          <p:cNvPr id="9" name="8 Rectángulo"/>
          <p:cNvSpPr/>
          <p:nvPr/>
        </p:nvSpPr>
        <p:spPr>
          <a:xfrm>
            <a:off x="2028859" y="1669749"/>
            <a:ext cx="2210462" cy="12974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3" name="12 CuadroTexto"/>
          <p:cNvSpPr txBox="1"/>
          <p:nvPr/>
        </p:nvSpPr>
        <p:spPr>
          <a:xfrm>
            <a:off x="2022603" y="1697992"/>
            <a:ext cx="2191965" cy="1200329"/>
          </a:xfrm>
          <a:prstGeom prst="rect">
            <a:avLst/>
          </a:prstGeom>
          <a:noFill/>
        </p:spPr>
        <p:txBody>
          <a:bodyPr wrap="square" rtlCol="0">
            <a:spAutoFit/>
          </a:bodyPr>
          <a:lstStyle/>
          <a:p>
            <a:pPr algn="just"/>
            <a:r>
              <a:rPr lang="es-ES_tradnl" b="1" dirty="0" smtClean="0"/>
              <a:t>1.- </a:t>
            </a:r>
            <a:r>
              <a:rPr lang="es-ES_tradnl" dirty="0" smtClean="0"/>
              <a:t>El acceso a la información pública puede hacerse mediante</a:t>
            </a:r>
            <a:endParaRPr lang="es-ES" dirty="0"/>
          </a:p>
        </p:txBody>
      </p:sp>
      <p:sp>
        <p:nvSpPr>
          <p:cNvPr id="14" name="13 Rectángulo"/>
          <p:cNvSpPr/>
          <p:nvPr/>
        </p:nvSpPr>
        <p:spPr>
          <a:xfrm>
            <a:off x="4994832" y="1255250"/>
            <a:ext cx="4054604" cy="13825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5" name="14 CuadroTexto"/>
          <p:cNvSpPr txBox="1"/>
          <p:nvPr/>
        </p:nvSpPr>
        <p:spPr>
          <a:xfrm>
            <a:off x="4966614" y="1346341"/>
            <a:ext cx="4054604" cy="1200329"/>
          </a:xfrm>
          <a:prstGeom prst="rect">
            <a:avLst/>
          </a:prstGeom>
          <a:noFill/>
        </p:spPr>
        <p:txBody>
          <a:bodyPr wrap="square" rtlCol="0">
            <a:spAutoFit/>
          </a:bodyPr>
          <a:lstStyle/>
          <a:p>
            <a:pPr marL="514350" indent="-514350">
              <a:buAutoNum type="romanUcPeriod"/>
            </a:pPr>
            <a:r>
              <a:rPr lang="es-ES_tradnl" dirty="0" smtClean="0"/>
              <a:t>Consulta directa de documentos</a:t>
            </a:r>
          </a:p>
          <a:p>
            <a:pPr marL="514350" indent="-514350">
              <a:buAutoNum type="romanUcPeriod"/>
            </a:pPr>
            <a:r>
              <a:rPr lang="es-ES_tradnl" b="1" u="sng" dirty="0" smtClean="0"/>
              <a:t>Reproducción de documentos</a:t>
            </a:r>
          </a:p>
          <a:p>
            <a:pPr marL="514350" indent="-514350" algn="just">
              <a:buAutoNum type="romanUcPeriod"/>
            </a:pPr>
            <a:r>
              <a:rPr lang="es-ES_tradnl" dirty="0" smtClean="0"/>
              <a:t>Elaboración de informes específicos</a:t>
            </a:r>
          </a:p>
          <a:p>
            <a:pPr marL="514350" indent="-514350">
              <a:buAutoNum type="romanUcPeriod"/>
            </a:pPr>
            <a:r>
              <a:rPr lang="es-ES_tradnl" dirty="0" smtClean="0"/>
              <a:t>Una combinación de los anteriores</a:t>
            </a:r>
            <a:endParaRPr lang="es-ES" dirty="0"/>
          </a:p>
        </p:txBody>
      </p:sp>
      <p:sp>
        <p:nvSpPr>
          <p:cNvPr id="16" name="15 Flecha derecha"/>
          <p:cNvSpPr/>
          <p:nvPr/>
        </p:nvSpPr>
        <p:spPr>
          <a:xfrm>
            <a:off x="4308387" y="2146497"/>
            <a:ext cx="55565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Rectángulo"/>
          <p:cNvSpPr/>
          <p:nvPr/>
        </p:nvSpPr>
        <p:spPr>
          <a:xfrm>
            <a:off x="2116782" y="5473886"/>
            <a:ext cx="6727524" cy="133089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8" name="17 CuadroTexto"/>
          <p:cNvSpPr txBox="1"/>
          <p:nvPr/>
        </p:nvSpPr>
        <p:spPr>
          <a:xfrm>
            <a:off x="2087187" y="5505850"/>
            <a:ext cx="6727524" cy="1200329"/>
          </a:xfrm>
          <a:prstGeom prst="rect">
            <a:avLst/>
          </a:prstGeom>
          <a:noFill/>
        </p:spPr>
        <p:txBody>
          <a:bodyPr wrap="square" rtlCol="0">
            <a:spAutoFit/>
          </a:bodyPr>
          <a:lstStyle/>
          <a:p>
            <a:pPr algn="just"/>
            <a:r>
              <a:rPr lang="es-ES" b="1" dirty="0"/>
              <a:t>3</a:t>
            </a:r>
            <a:r>
              <a:rPr lang="es-ES" b="1" dirty="0" smtClean="0"/>
              <a:t>.- </a:t>
            </a:r>
            <a:r>
              <a:rPr lang="es-ES" dirty="0"/>
              <a:t>La información se entrega en el estado que se encuentra y preferentemente en el formato solicitado. No </a:t>
            </a:r>
            <a:r>
              <a:rPr lang="es-ES" dirty="0" smtClean="0"/>
              <a:t>existe </a:t>
            </a:r>
            <a:r>
              <a:rPr lang="es-ES" dirty="0"/>
              <a:t>obligación de procesar, calcular o presentar la información de forma distinta a como se encuentre.</a:t>
            </a:r>
          </a:p>
        </p:txBody>
      </p:sp>
      <p:sp>
        <p:nvSpPr>
          <p:cNvPr id="19" name="18 Rectángulo"/>
          <p:cNvSpPr/>
          <p:nvPr/>
        </p:nvSpPr>
        <p:spPr>
          <a:xfrm>
            <a:off x="2028353" y="3305648"/>
            <a:ext cx="1692832" cy="20313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20" name="19 CuadroTexto"/>
          <p:cNvSpPr txBox="1"/>
          <p:nvPr/>
        </p:nvSpPr>
        <p:spPr>
          <a:xfrm>
            <a:off x="1969225" y="3527938"/>
            <a:ext cx="1692832" cy="1754326"/>
          </a:xfrm>
          <a:prstGeom prst="rect">
            <a:avLst/>
          </a:prstGeom>
          <a:noFill/>
        </p:spPr>
        <p:txBody>
          <a:bodyPr wrap="square" rtlCol="0">
            <a:spAutoFit/>
          </a:bodyPr>
          <a:lstStyle/>
          <a:p>
            <a:pPr algn="just"/>
            <a:r>
              <a:rPr lang="es-ES_tradnl" b="1" dirty="0" smtClean="0"/>
              <a:t>2.- </a:t>
            </a:r>
            <a:r>
              <a:rPr lang="es-ES_tradnl" dirty="0" smtClean="0"/>
              <a:t>Cuando la información solicitada se encuentra disponible al público en</a:t>
            </a:r>
            <a:endParaRPr lang="es-ES" dirty="0"/>
          </a:p>
        </p:txBody>
      </p:sp>
      <p:sp>
        <p:nvSpPr>
          <p:cNvPr id="21" name="20 Flecha derecha"/>
          <p:cNvSpPr/>
          <p:nvPr/>
        </p:nvSpPr>
        <p:spPr>
          <a:xfrm>
            <a:off x="3740810" y="3867991"/>
            <a:ext cx="527082" cy="5351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Rectángulo"/>
          <p:cNvSpPr/>
          <p:nvPr/>
        </p:nvSpPr>
        <p:spPr>
          <a:xfrm>
            <a:off x="4288032" y="3259662"/>
            <a:ext cx="1534526" cy="18873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23" name="22 CuadroTexto"/>
          <p:cNvSpPr txBox="1"/>
          <p:nvPr/>
        </p:nvSpPr>
        <p:spPr>
          <a:xfrm>
            <a:off x="4291841" y="3315086"/>
            <a:ext cx="1571636" cy="1477328"/>
          </a:xfrm>
          <a:prstGeom prst="rect">
            <a:avLst/>
          </a:prstGeom>
          <a:noFill/>
        </p:spPr>
        <p:txBody>
          <a:bodyPr wrap="square" rtlCol="0">
            <a:spAutoFit/>
          </a:bodyPr>
          <a:lstStyle/>
          <a:p>
            <a:pPr marL="457200" indent="-457200"/>
            <a:r>
              <a:rPr lang="es-ES_tradnl" b="1" dirty="0" smtClean="0"/>
              <a:t>Medios impresos</a:t>
            </a:r>
          </a:p>
          <a:p>
            <a:pPr marL="457200" indent="-457200">
              <a:buAutoNum type="alphaLcParenR"/>
            </a:pPr>
            <a:endParaRPr lang="es-ES_tradnl" b="1" dirty="0"/>
          </a:p>
          <a:p>
            <a:pPr marL="457200" indent="-457200"/>
            <a:r>
              <a:rPr lang="es-ES_tradnl" b="1" dirty="0" smtClean="0"/>
              <a:t>El portal</a:t>
            </a:r>
          </a:p>
          <a:p>
            <a:pPr marL="457200" indent="-457200">
              <a:buAutoNum type="alphaLcParenR"/>
            </a:pPr>
            <a:endParaRPr lang="es-ES" b="1" dirty="0"/>
          </a:p>
        </p:txBody>
      </p:sp>
      <p:sp>
        <p:nvSpPr>
          <p:cNvPr id="24" name="23 Flecha derecha"/>
          <p:cNvSpPr/>
          <p:nvPr/>
        </p:nvSpPr>
        <p:spPr>
          <a:xfrm>
            <a:off x="5872216" y="3786189"/>
            <a:ext cx="531751" cy="5351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Rectángulo"/>
          <p:cNvSpPr/>
          <p:nvPr/>
        </p:nvSpPr>
        <p:spPr>
          <a:xfrm>
            <a:off x="6450466" y="2810820"/>
            <a:ext cx="2667469" cy="257862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26" name="25 CuadroTexto"/>
          <p:cNvSpPr txBox="1"/>
          <p:nvPr/>
        </p:nvSpPr>
        <p:spPr>
          <a:xfrm>
            <a:off x="6409547" y="2736847"/>
            <a:ext cx="2714644" cy="2893100"/>
          </a:xfrm>
          <a:prstGeom prst="rect">
            <a:avLst/>
          </a:prstGeom>
          <a:noFill/>
        </p:spPr>
        <p:txBody>
          <a:bodyPr wrap="square" rtlCol="0">
            <a:spAutoFit/>
          </a:bodyPr>
          <a:lstStyle/>
          <a:p>
            <a:r>
              <a:rPr lang="es-ES" sz="1400" dirty="0" smtClean="0"/>
              <a:t>Bastará </a:t>
            </a:r>
            <a:r>
              <a:rPr lang="es-ES" sz="1400" dirty="0"/>
              <a:t>con que  </a:t>
            </a:r>
            <a:r>
              <a:rPr lang="es-ES" sz="1400" dirty="0" smtClean="0"/>
              <a:t>se </a:t>
            </a:r>
            <a:r>
              <a:rPr lang="es-ES" sz="1400" dirty="0"/>
              <a:t>señale </a:t>
            </a:r>
            <a:r>
              <a:rPr lang="es-ES" sz="1400" dirty="0" smtClean="0"/>
              <a:t>y  </a:t>
            </a:r>
            <a:r>
              <a:rPr lang="es-ES" sz="1400" dirty="0"/>
              <a:t>precise la fuente, el lugar y la forma en que puede </a:t>
            </a:r>
            <a:r>
              <a:rPr lang="es-ES" sz="1400" dirty="0" smtClean="0"/>
              <a:t>consultar</a:t>
            </a:r>
            <a:r>
              <a:rPr lang="es-ES" sz="1400" dirty="0"/>
              <a:t> </a:t>
            </a:r>
            <a:r>
              <a:rPr lang="es-ES" sz="1400" dirty="0" smtClean="0"/>
              <a:t> </a:t>
            </a:r>
            <a:r>
              <a:rPr lang="es-ES" sz="1400" dirty="0"/>
              <a:t>o adquirir </a:t>
            </a:r>
          </a:p>
          <a:p>
            <a:r>
              <a:rPr lang="es-ES" sz="1400" dirty="0"/>
              <a:t>dicha </a:t>
            </a:r>
            <a:r>
              <a:rPr lang="es-ES" sz="1400" dirty="0" smtClean="0"/>
              <a:t>información.</a:t>
            </a:r>
          </a:p>
          <a:p>
            <a:pPr lvl="0"/>
            <a:r>
              <a:rPr lang="es-ES" sz="1400" dirty="0" smtClean="0"/>
              <a:t>En caso de que la información se encuentre publicada en el portal, se debe </a:t>
            </a:r>
            <a:r>
              <a:rPr lang="es-MX" sz="1400" dirty="0" smtClean="0"/>
              <a:t>señalar la ruta de acceso a la información solicitada, la ubicación directa y en su caso, el nombre del archivo correspondiente</a:t>
            </a:r>
          </a:p>
          <a:p>
            <a:endParaRPr lang="es-ES" sz="1400" dirty="0"/>
          </a:p>
        </p:txBody>
      </p:sp>
      <p:sp>
        <p:nvSpPr>
          <p:cNvPr id="27" name="26 Abrir llave"/>
          <p:cNvSpPr/>
          <p:nvPr/>
        </p:nvSpPr>
        <p:spPr>
          <a:xfrm>
            <a:off x="1586829" y="1484784"/>
            <a:ext cx="559548" cy="53199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18885057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51720" y="207297"/>
            <a:ext cx="4806450" cy="1143000"/>
          </a:xfrm>
        </p:spPr>
        <p:txBody>
          <a:bodyPr>
            <a:normAutofit/>
          </a:bodyPr>
          <a:lstStyle/>
          <a:p>
            <a:r>
              <a:rPr lang="es-ES_tradnl" sz="3600" dirty="0" smtClean="0"/>
              <a:t>Prohibiciones</a:t>
            </a:r>
            <a:endParaRPr lang="es-ES" sz="3600" dirty="0"/>
          </a:p>
        </p:txBody>
      </p:sp>
      <p:sp>
        <p:nvSpPr>
          <p:cNvPr id="8" name="7 Rectángulo"/>
          <p:cNvSpPr/>
          <p:nvPr/>
        </p:nvSpPr>
        <p:spPr>
          <a:xfrm rot="16200000">
            <a:off x="-2146086" y="3686445"/>
            <a:ext cx="5310992" cy="10742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9" name="8 CuadroTexto"/>
          <p:cNvSpPr txBox="1"/>
          <p:nvPr/>
        </p:nvSpPr>
        <p:spPr>
          <a:xfrm rot="16200000">
            <a:off x="-2300242" y="3880647"/>
            <a:ext cx="5471254" cy="630942"/>
          </a:xfrm>
          <a:prstGeom prst="rect">
            <a:avLst/>
          </a:prstGeom>
          <a:noFill/>
        </p:spPr>
        <p:txBody>
          <a:bodyPr wrap="square" rtlCol="0">
            <a:spAutoFit/>
          </a:bodyPr>
          <a:lstStyle/>
          <a:p>
            <a:r>
              <a:rPr lang="es-ES_tradnl" sz="1750" b="1" dirty="0" smtClean="0"/>
              <a:t>Art. 26 de la Ley </a:t>
            </a:r>
            <a:r>
              <a:rPr lang="es-ES_tradnl" sz="1750" dirty="0" smtClean="0"/>
              <a:t>de Transparencia y Acceso a la Información Pública del Estado de Jalisco y sus Municipios</a:t>
            </a:r>
            <a:endParaRPr lang="es-ES" sz="1750" b="1" dirty="0"/>
          </a:p>
        </p:txBody>
      </p:sp>
      <p:sp>
        <p:nvSpPr>
          <p:cNvPr id="10" name="9 Rectángulo"/>
          <p:cNvSpPr/>
          <p:nvPr/>
        </p:nvSpPr>
        <p:spPr>
          <a:xfrm rot="16200000">
            <a:off x="-1214498" y="3971256"/>
            <a:ext cx="5229602" cy="42324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1" name="10 CuadroTexto"/>
          <p:cNvSpPr txBox="1"/>
          <p:nvPr/>
        </p:nvSpPr>
        <p:spPr>
          <a:xfrm rot="16200000">
            <a:off x="-1033015" y="3829474"/>
            <a:ext cx="4906333" cy="383537"/>
          </a:xfrm>
          <a:prstGeom prst="rect">
            <a:avLst/>
          </a:prstGeom>
          <a:noFill/>
        </p:spPr>
        <p:txBody>
          <a:bodyPr wrap="square" rtlCol="0">
            <a:spAutoFit/>
          </a:bodyPr>
          <a:lstStyle/>
          <a:p>
            <a:r>
              <a:rPr lang="es-ES_tradnl" b="1" dirty="0" smtClean="0"/>
              <a:t>1. </a:t>
            </a:r>
            <a:r>
              <a:rPr lang="es-ES_tradnl" dirty="0" smtClean="0"/>
              <a:t>Los   sujetos   obligados   tienen prohibido</a:t>
            </a:r>
            <a:endParaRPr lang="es-ES" dirty="0"/>
          </a:p>
        </p:txBody>
      </p:sp>
      <p:sp>
        <p:nvSpPr>
          <p:cNvPr id="16" name="15 Rectángulo"/>
          <p:cNvSpPr/>
          <p:nvPr/>
        </p:nvSpPr>
        <p:spPr>
          <a:xfrm>
            <a:off x="1743515" y="1637950"/>
            <a:ext cx="3852087" cy="6949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7" name="16 CuadroTexto"/>
          <p:cNvSpPr txBox="1"/>
          <p:nvPr/>
        </p:nvSpPr>
        <p:spPr>
          <a:xfrm>
            <a:off x="1708996" y="1639674"/>
            <a:ext cx="3886606" cy="630942"/>
          </a:xfrm>
          <a:prstGeom prst="rect">
            <a:avLst/>
          </a:prstGeom>
          <a:noFill/>
        </p:spPr>
        <p:txBody>
          <a:bodyPr wrap="square" rtlCol="0">
            <a:spAutoFit/>
          </a:bodyPr>
          <a:lstStyle/>
          <a:p>
            <a:r>
              <a:rPr lang="es-ES" sz="1750" b="1" dirty="0"/>
              <a:t>I. </a:t>
            </a:r>
            <a:r>
              <a:rPr lang="es-ES" sz="1750" dirty="0"/>
              <a:t>Condicionar la recepción de una solicitud de </a:t>
            </a:r>
            <a:r>
              <a:rPr lang="es-ES" sz="1750" dirty="0" smtClean="0"/>
              <a:t>información o a que se </a:t>
            </a:r>
            <a:endParaRPr lang="es-ES" sz="1750" dirty="0"/>
          </a:p>
        </p:txBody>
      </p:sp>
      <p:sp>
        <p:nvSpPr>
          <p:cNvPr id="19" name="18 Rectángulo"/>
          <p:cNvSpPr/>
          <p:nvPr/>
        </p:nvSpPr>
        <p:spPr>
          <a:xfrm>
            <a:off x="6699006" y="398719"/>
            <a:ext cx="2326412" cy="16585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20" name="19 CuadroTexto"/>
          <p:cNvSpPr txBox="1"/>
          <p:nvPr/>
        </p:nvSpPr>
        <p:spPr>
          <a:xfrm>
            <a:off x="6699003" y="398720"/>
            <a:ext cx="2193474" cy="2031325"/>
          </a:xfrm>
          <a:prstGeom prst="rect">
            <a:avLst/>
          </a:prstGeom>
          <a:noFill/>
        </p:spPr>
        <p:txBody>
          <a:bodyPr wrap="square" rtlCol="0">
            <a:spAutoFit/>
          </a:bodyPr>
          <a:lstStyle/>
          <a:p>
            <a:r>
              <a:rPr lang="es-ES_tradnl" b="1" dirty="0" smtClean="0"/>
              <a:t>*</a:t>
            </a:r>
            <a:r>
              <a:rPr lang="es-ES_tradnl" dirty="0" smtClean="0"/>
              <a:t>Funde</a:t>
            </a:r>
          </a:p>
          <a:p>
            <a:r>
              <a:rPr lang="es-ES_tradnl" b="1" dirty="0" smtClean="0"/>
              <a:t>*</a:t>
            </a:r>
            <a:r>
              <a:rPr lang="es-ES_tradnl" dirty="0" smtClean="0"/>
              <a:t>Motive</a:t>
            </a:r>
          </a:p>
          <a:p>
            <a:r>
              <a:rPr lang="es-ES_tradnl" b="1" dirty="0" smtClean="0"/>
              <a:t>*</a:t>
            </a:r>
            <a:r>
              <a:rPr lang="es-ES_tradnl" dirty="0" smtClean="0"/>
              <a:t>Demuestre interés jurídico o señale el uso que le dará a la información </a:t>
            </a:r>
          </a:p>
          <a:p>
            <a:endParaRPr lang="es-ES" dirty="0"/>
          </a:p>
        </p:txBody>
      </p:sp>
      <p:sp>
        <p:nvSpPr>
          <p:cNvPr id="21" name="20 Rectángulo"/>
          <p:cNvSpPr/>
          <p:nvPr/>
        </p:nvSpPr>
        <p:spPr>
          <a:xfrm>
            <a:off x="1725409" y="2438137"/>
            <a:ext cx="4199669" cy="708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22" name="21 CuadroTexto"/>
          <p:cNvSpPr txBox="1"/>
          <p:nvPr/>
        </p:nvSpPr>
        <p:spPr>
          <a:xfrm>
            <a:off x="1705783" y="2467357"/>
            <a:ext cx="4233919" cy="646331"/>
          </a:xfrm>
          <a:prstGeom prst="rect">
            <a:avLst/>
          </a:prstGeom>
          <a:noFill/>
        </p:spPr>
        <p:txBody>
          <a:bodyPr wrap="square" rtlCol="0">
            <a:spAutoFit/>
          </a:bodyPr>
          <a:lstStyle/>
          <a:p>
            <a:r>
              <a:rPr lang="es-ES" b="1" dirty="0"/>
              <a:t>II. </a:t>
            </a:r>
            <a:r>
              <a:rPr lang="es-ES" dirty="0"/>
              <a:t>Pedir a los solicitantes, </a:t>
            </a:r>
            <a:r>
              <a:rPr lang="es-ES" dirty="0" smtClean="0"/>
              <a:t>datos </a:t>
            </a:r>
            <a:r>
              <a:rPr lang="es-ES" dirty="0"/>
              <a:t>adicionales a </a:t>
            </a:r>
            <a:r>
              <a:rPr lang="es-ES" dirty="0" smtClean="0"/>
              <a:t>los requisitos de la solicitud</a:t>
            </a:r>
            <a:endParaRPr lang="es-ES" dirty="0"/>
          </a:p>
        </p:txBody>
      </p:sp>
      <p:sp>
        <p:nvSpPr>
          <p:cNvPr id="3" name="2 Rectángulo"/>
          <p:cNvSpPr/>
          <p:nvPr/>
        </p:nvSpPr>
        <p:spPr>
          <a:xfrm>
            <a:off x="1728972" y="3269187"/>
            <a:ext cx="4187542" cy="14670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 </a:t>
            </a:r>
          </a:p>
          <a:p>
            <a:pPr algn="ctr"/>
            <a:endParaRPr lang="es-ES" dirty="0"/>
          </a:p>
          <a:p>
            <a:pPr algn="ctr"/>
            <a:endParaRPr lang="es-ES" dirty="0" smtClean="0"/>
          </a:p>
        </p:txBody>
      </p:sp>
      <p:sp>
        <p:nvSpPr>
          <p:cNvPr id="4" name="3 Rectángulo"/>
          <p:cNvSpPr/>
          <p:nvPr/>
        </p:nvSpPr>
        <p:spPr>
          <a:xfrm>
            <a:off x="6465464" y="2192912"/>
            <a:ext cx="2586247" cy="20365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6" name="5 CuadroTexto"/>
          <p:cNvSpPr txBox="1"/>
          <p:nvPr/>
        </p:nvSpPr>
        <p:spPr>
          <a:xfrm>
            <a:off x="1679761" y="3230659"/>
            <a:ext cx="4285964" cy="1754326"/>
          </a:xfrm>
          <a:prstGeom prst="rect">
            <a:avLst/>
          </a:prstGeom>
          <a:noFill/>
        </p:spPr>
        <p:txBody>
          <a:bodyPr wrap="square" rtlCol="0">
            <a:spAutoFit/>
          </a:bodyPr>
          <a:lstStyle/>
          <a:p>
            <a:pPr algn="ctr"/>
            <a:r>
              <a:rPr lang="es-ES" b="1" dirty="0"/>
              <a:t>III. </a:t>
            </a:r>
            <a:r>
              <a:rPr lang="es-ES" dirty="0"/>
              <a:t>Cobrar por cualquier trámite dentro del procedimiento, o por la </a:t>
            </a:r>
          </a:p>
          <a:p>
            <a:pPr algn="ctr"/>
            <a:r>
              <a:rPr lang="es-ES" dirty="0"/>
              <a:t>búsqueda y entrega de información pública, salvo lo previsto en Ley de Ingresos por concepto de:</a:t>
            </a:r>
          </a:p>
          <a:p>
            <a:endParaRPr lang="es-ES" dirty="0"/>
          </a:p>
        </p:txBody>
      </p:sp>
      <p:sp>
        <p:nvSpPr>
          <p:cNvPr id="7" name="6 CuadroTexto"/>
          <p:cNvSpPr txBox="1"/>
          <p:nvPr/>
        </p:nvSpPr>
        <p:spPr>
          <a:xfrm>
            <a:off x="6465464" y="2198182"/>
            <a:ext cx="2697256" cy="1754326"/>
          </a:xfrm>
          <a:prstGeom prst="rect">
            <a:avLst/>
          </a:prstGeom>
          <a:noFill/>
        </p:spPr>
        <p:txBody>
          <a:bodyPr wrap="square" rtlCol="0">
            <a:spAutoFit/>
          </a:bodyPr>
          <a:lstStyle/>
          <a:p>
            <a:r>
              <a:rPr lang="es-ES" b="1" dirty="0"/>
              <a:t>a) </a:t>
            </a:r>
            <a:r>
              <a:rPr lang="es-ES" dirty="0"/>
              <a:t>El costo de recuperación del material que contenga la información entregada; o </a:t>
            </a:r>
          </a:p>
          <a:p>
            <a:r>
              <a:rPr lang="es-ES" b="1" dirty="0"/>
              <a:t>b) </a:t>
            </a:r>
            <a:r>
              <a:rPr lang="es-ES" dirty="0"/>
              <a:t>Por otros conceptos previstos en las leyes </a:t>
            </a:r>
          </a:p>
        </p:txBody>
      </p:sp>
      <p:sp>
        <p:nvSpPr>
          <p:cNvPr id="25" name="24 Rectángulo"/>
          <p:cNvSpPr/>
          <p:nvPr/>
        </p:nvSpPr>
        <p:spPr>
          <a:xfrm>
            <a:off x="1725409" y="4895394"/>
            <a:ext cx="4683616" cy="738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26" name="25 CuadroTexto"/>
          <p:cNvSpPr txBox="1"/>
          <p:nvPr/>
        </p:nvSpPr>
        <p:spPr>
          <a:xfrm>
            <a:off x="1711908" y="4870756"/>
            <a:ext cx="4697117" cy="646331"/>
          </a:xfrm>
          <a:prstGeom prst="rect">
            <a:avLst/>
          </a:prstGeom>
          <a:noFill/>
        </p:spPr>
        <p:txBody>
          <a:bodyPr wrap="square" rtlCol="0">
            <a:spAutoFit/>
          </a:bodyPr>
          <a:lstStyle/>
          <a:p>
            <a:r>
              <a:rPr lang="es-ES_tradnl" b="1" dirty="0" smtClean="0"/>
              <a:t>IV. </a:t>
            </a:r>
            <a:r>
              <a:rPr lang="es-ES_tradnl" dirty="0" smtClean="0"/>
              <a:t>Que respecto a información confidencial y sin autorización del titular </a:t>
            </a:r>
            <a:endParaRPr lang="es-ES" b="1" dirty="0"/>
          </a:p>
        </p:txBody>
      </p:sp>
      <p:sp>
        <p:nvSpPr>
          <p:cNvPr id="27" name="26 Rectángulo"/>
          <p:cNvSpPr/>
          <p:nvPr/>
        </p:nvSpPr>
        <p:spPr>
          <a:xfrm>
            <a:off x="1708996" y="5688688"/>
            <a:ext cx="4683616" cy="4154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28" name="27 CuadroTexto"/>
          <p:cNvSpPr txBox="1"/>
          <p:nvPr/>
        </p:nvSpPr>
        <p:spPr>
          <a:xfrm>
            <a:off x="1729622" y="5708080"/>
            <a:ext cx="4727774" cy="369332"/>
          </a:xfrm>
          <a:prstGeom prst="rect">
            <a:avLst/>
          </a:prstGeom>
          <a:noFill/>
        </p:spPr>
        <p:txBody>
          <a:bodyPr wrap="square" rtlCol="0">
            <a:spAutoFit/>
          </a:bodyPr>
          <a:lstStyle/>
          <a:p>
            <a:r>
              <a:rPr lang="es-ES_tradnl" b="1" dirty="0" smtClean="0"/>
              <a:t>V. </a:t>
            </a:r>
            <a:r>
              <a:rPr lang="es-ES_tradnl" dirty="0" smtClean="0"/>
              <a:t>Que respecto a la información reservada</a:t>
            </a:r>
            <a:endParaRPr lang="es-ES" b="1" dirty="0"/>
          </a:p>
        </p:txBody>
      </p:sp>
      <p:sp>
        <p:nvSpPr>
          <p:cNvPr id="31" name="30 Rectángulo"/>
          <p:cNvSpPr/>
          <p:nvPr/>
        </p:nvSpPr>
        <p:spPr>
          <a:xfrm>
            <a:off x="6738117" y="4365104"/>
            <a:ext cx="2313594" cy="22322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32" name="31 CuadroTexto"/>
          <p:cNvSpPr txBox="1"/>
          <p:nvPr/>
        </p:nvSpPr>
        <p:spPr>
          <a:xfrm>
            <a:off x="6759389" y="4404146"/>
            <a:ext cx="2266029" cy="2246769"/>
          </a:xfrm>
          <a:prstGeom prst="rect">
            <a:avLst/>
          </a:prstGeom>
          <a:noFill/>
        </p:spPr>
        <p:txBody>
          <a:bodyPr wrap="square" rtlCol="0">
            <a:spAutoFit/>
          </a:bodyPr>
          <a:lstStyle/>
          <a:p>
            <a:r>
              <a:rPr lang="es-ES_tradnl" sz="2000" dirty="0" smtClean="0"/>
              <a:t>Difunda, distribuya, transfiera, publique, comercialice</a:t>
            </a:r>
            <a:r>
              <a:rPr lang="es-ES_tradnl" sz="2000" dirty="0"/>
              <a:t> </a:t>
            </a:r>
            <a:r>
              <a:rPr lang="es-ES_tradnl" sz="2000" dirty="0" smtClean="0"/>
              <a:t>o permita acceso a</a:t>
            </a:r>
          </a:p>
          <a:p>
            <a:r>
              <a:rPr lang="es-ES_tradnl" sz="2000" dirty="0" smtClean="0"/>
              <a:t>personas no autorizadas</a:t>
            </a:r>
          </a:p>
        </p:txBody>
      </p:sp>
      <p:sp>
        <p:nvSpPr>
          <p:cNvPr id="39" name="38 Rectángulo"/>
          <p:cNvSpPr/>
          <p:nvPr/>
        </p:nvSpPr>
        <p:spPr>
          <a:xfrm>
            <a:off x="1692719" y="6230230"/>
            <a:ext cx="4942255" cy="62777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40" name="39 CuadroTexto"/>
          <p:cNvSpPr txBox="1"/>
          <p:nvPr/>
        </p:nvSpPr>
        <p:spPr>
          <a:xfrm>
            <a:off x="1692719" y="6202109"/>
            <a:ext cx="4942255" cy="646331"/>
          </a:xfrm>
          <a:prstGeom prst="rect">
            <a:avLst/>
          </a:prstGeom>
          <a:noFill/>
        </p:spPr>
        <p:txBody>
          <a:bodyPr wrap="square" rtlCol="0">
            <a:spAutoFit/>
          </a:bodyPr>
          <a:lstStyle/>
          <a:p>
            <a:r>
              <a:rPr lang="es-ES" b="1" dirty="0"/>
              <a:t>VI. </a:t>
            </a:r>
            <a:r>
              <a:rPr lang="es-ES" dirty="0"/>
              <a:t>Lo demás que establezcan otras disposiciones legales aplicables.</a:t>
            </a:r>
          </a:p>
        </p:txBody>
      </p:sp>
      <p:sp>
        <p:nvSpPr>
          <p:cNvPr id="12" name="Flecha derecha 11"/>
          <p:cNvSpPr/>
          <p:nvPr/>
        </p:nvSpPr>
        <p:spPr>
          <a:xfrm>
            <a:off x="5972953" y="3510648"/>
            <a:ext cx="469323" cy="36004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MX"/>
          </a:p>
        </p:txBody>
      </p:sp>
      <p:sp>
        <p:nvSpPr>
          <p:cNvPr id="13" name="Flecha derecha 12"/>
          <p:cNvSpPr/>
          <p:nvPr/>
        </p:nvSpPr>
        <p:spPr>
          <a:xfrm>
            <a:off x="6442276" y="5157192"/>
            <a:ext cx="256730" cy="144016"/>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MX"/>
          </a:p>
        </p:txBody>
      </p:sp>
      <p:sp>
        <p:nvSpPr>
          <p:cNvPr id="33" name="Flecha derecha 32"/>
          <p:cNvSpPr/>
          <p:nvPr/>
        </p:nvSpPr>
        <p:spPr>
          <a:xfrm>
            <a:off x="6447772" y="5781241"/>
            <a:ext cx="256730" cy="144016"/>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MX"/>
          </a:p>
        </p:txBody>
      </p:sp>
      <p:sp>
        <p:nvSpPr>
          <p:cNvPr id="35" name="Flecha derecha 34"/>
          <p:cNvSpPr/>
          <p:nvPr/>
        </p:nvSpPr>
        <p:spPr>
          <a:xfrm>
            <a:off x="5727193" y="1627296"/>
            <a:ext cx="738271" cy="36004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MX"/>
          </a:p>
        </p:txBody>
      </p:sp>
    </p:spTree>
    <p:extLst>
      <p:ext uri="{BB962C8B-B14F-4D97-AF65-F5344CB8AC3E}">
        <p14:creationId xmlns:p14="http://schemas.microsoft.com/office/powerpoint/2010/main" val="3067279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43808" y="274638"/>
            <a:ext cx="5842992" cy="1143000"/>
          </a:xfrm>
        </p:spPr>
        <p:txBody>
          <a:bodyPr/>
          <a:lstStyle/>
          <a:p>
            <a:r>
              <a:rPr lang="es-MX" dirty="0" smtClean="0"/>
              <a:t>Respecto al ITEI</a:t>
            </a:r>
            <a:endParaRPr lang="es-MX" dirty="0"/>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833427904"/>
              </p:ext>
            </p:extLst>
          </p:nvPr>
        </p:nvGraphicFramePr>
        <p:xfrm>
          <a:off x="457200" y="1600200"/>
          <a:ext cx="8363272" cy="4925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58845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27784" y="274638"/>
            <a:ext cx="6059016" cy="1143000"/>
          </a:xfrm>
        </p:spPr>
        <p:txBody>
          <a:bodyPr/>
          <a:lstStyle/>
          <a:p>
            <a:r>
              <a:rPr lang="es-MX" dirty="0" smtClean="0"/>
              <a:t>Recursos</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2944059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7952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idx="1"/>
          </p:nvPr>
        </p:nvSpPr>
        <p:spPr>
          <a:xfrm>
            <a:off x="457200" y="1535112"/>
            <a:ext cx="4040188" cy="885775"/>
          </a:xfrm>
        </p:spPr>
        <p:txBody>
          <a:bodyPr>
            <a:normAutofit lnSpcReduction="10000"/>
          </a:bodyPr>
          <a:lstStyle/>
          <a:p>
            <a:r>
              <a:rPr lang="es-MX" dirty="0" smtClean="0"/>
              <a:t>Ante el INAI</a:t>
            </a:r>
          </a:p>
          <a:p>
            <a:r>
              <a:rPr lang="es-MX" dirty="0" smtClean="0"/>
              <a:t>Recurso </a:t>
            </a:r>
            <a:r>
              <a:rPr lang="es-MX" dirty="0"/>
              <a:t>de inconformidad</a:t>
            </a:r>
          </a:p>
        </p:txBody>
      </p:sp>
      <p:sp>
        <p:nvSpPr>
          <p:cNvPr id="3" name="Marcador de contenido 2"/>
          <p:cNvSpPr>
            <a:spLocks noGrp="1"/>
          </p:cNvSpPr>
          <p:nvPr>
            <p:ph sz="half" idx="2"/>
          </p:nvPr>
        </p:nvSpPr>
        <p:spPr>
          <a:xfrm>
            <a:off x="457200" y="2564903"/>
            <a:ext cx="4040188" cy="3561259"/>
          </a:xfrm>
        </p:spPr>
        <p:txBody>
          <a:bodyPr/>
          <a:lstStyle/>
          <a:p>
            <a:pPr algn="just"/>
            <a:r>
              <a:rPr lang="es-MX" dirty="0" smtClean="0"/>
              <a:t>En contra de las resoluciones emitidas por el ITEI que determinen la reserva</a:t>
            </a:r>
            <a:r>
              <a:rPr lang="es-MX" dirty="0"/>
              <a:t>, confidencialidad, inexistencia o negativa de la </a:t>
            </a:r>
            <a:r>
              <a:rPr lang="es-MX" dirty="0" smtClean="0"/>
              <a:t>información.</a:t>
            </a:r>
            <a:endParaRPr lang="es-MX" dirty="0"/>
          </a:p>
        </p:txBody>
      </p:sp>
      <p:sp>
        <p:nvSpPr>
          <p:cNvPr id="5" name="Marcador de texto 4"/>
          <p:cNvSpPr>
            <a:spLocks noGrp="1"/>
          </p:cNvSpPr>
          <p:nvPr>
            <p:ph type="body" sz="quarter" idx="3"/>
          </p:nvPr>
        </p:nvSpPr>
        <p:spPr/>
        <p:txBody>
          <a:bodyPr>
            <a:normAutofit fontScale="92500" lnSpcReduction="20000"/>
          </a:bodyPr>
          <a:lstStyle/>
          <a:p>
            <a:r>
              <a:rPr lang="es-MX" dirty="0" smtClean="0"/>
              <a:t>Ante el Poder Judicial de la Federación</a:t>
            </a:r>
            <a:endParaRPr lang="es-MX" dirty="0"/>
          </a:p>
        </p:txBody>
      </p:sp>
      <p:pic>
        <p:nvPicPr>
          <p:cNvPr id="7" name="Marcador de contenido 6"/>
          <p:cNvPicPr>
            <a:picLocks noGrp="1" noChangeAspect="1"/>
          </p:cNvPicPr>
          <p:nvPr>
            <p:ph sz="quarter" idx="4"/>
          </p:nvPr>
        </p:nvPicPr>
        <p:blipFill>
          <a:blip r:embed="rId2"/>
          <a:stretch>
            <a:fillRect/>
          </a:stretch>
        </p:blipFill>
        <p:spPr>
          <a:xfrm>
            <a:off x="4651020" y="2132856"/>
            <a:ext cx="4041775" cy="4319760"/>
          </a:xfrm>
          <a:prstGeom prst="rect">
            <a:avLst/>
          </a:prstGeom>
        </p:spPr>
      </p:pic>
    </p:spTree>
    <p:extLst>
      <p:ext uri="{BB962C8B-B14F-4D97-AF65-F5344CB8AC3E}">
        <p14:creationId xmlns:p14="http://schemas.microsoft.com/office/powerpoint/2010/main" val="24699114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27784" y="274638"/>
            <a:ext cx="6059016" cy="1143000"/>
          </a:xfrm>
        </p:spPr>
        <p:txBody>
          <a:bodyPr/>
          <a:lstStyle/>
          <a:p>
            <a:r>
              <a:rPr lang="es-MX" dirty="0" smtClean="0"/>
              <a:t>Puntos a considerar</a:t>
            </a:r>
            <a:endParaRPr lang="es-MX" dirty="0"/>
          </a:p>
        </p:txBody>
      </p:sp>
      <p:sp>
        <p:nvSpPr>
          <p:cNvPr id="3" name="Marcador de contenido 2"/>
          <p:cNvSpPr>
            <a:spLocks noGrp="1"/>
          </p:cNvSpPr>
          <p:nvPr>
            <p:ph idx="1"/>
          </p:nvPr>
        </p:nvSpPr>
        <p:spPr/>
        <p:txBody>
          <a:bodyPr>
            <a:normAutofit lnSpcReduction="10000"/>
          </a:bodyPr>
          <a:lstStyle/>
          <a:p>
            <a:r>
              <a:rPr lang="es-MX" dirty="0" smtClean="0"/>
              <a:t>Admisión Recursos de Revisión</a:t>
            </a:r>
          </a:p>
          <a:p>
            <a:r>
              <a:rPr lang="es-MX" dirty="0" smtClean="0"/>
              <a:t>Acumulación de expedientes</a:t>
            </a:r>
          </a:p>
          <a:p>
            <a:r>
              <a:rPr lang="es-MX" dirty="0" smtClean="0"/>
              <a:t>Instrucción</a:t>
            </a:r>
          </a:p>
          <a:p>
            <a:r>
              <a:rPr lang="es-MX" dirty="0" smtClean="0"/>
              <a:t>Diligencias que se pueden ordenar</a:t>
            </a:r>
          </a:p>
          <a:p>
            <a:r>
              <a:rPr lang="es-MX" dirty="0" smtClean="0"/>
              <a:t>Resolución</a:t>
            </a:r>
          </a:p>
          <a:p>
            <a:r>
              <a:rPr lang="es-MX" dirty="0" smtClean="0"/>
              <a:t>Cumplimiento de resolución</a:t>
            </a:r>
          </a:p>
          <a:p>
            <a:r>
              <a:rPr lang="es-MX" dirty="0" smtClean="0"/>
              <a:t>Remisión de expedientes de solicitudes de Derechos Arco (P.R.A.)</a:t>
            </a:r>
            <a:endParaRPr lang="es-MX" dirty="0"/>
          </a:p>
        </p:txBody>
      </p:sp>
    </p:spTree>
    <p:extLst>
      <p:ext uri="{BB962C8B-B14F-4D97-AF65-F5344CB8AC3E}">
        <p14:creationId xmlns:p14="http://schemas.microsoft.com/office/powerpoint/2010/main" val="18683608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99792" y="274638"/>
            <a:ext cx="5987008" cy="1143000"/>
          </a:xfrm>
        </p:spPr>
        <p:txBody>
          <a:bodyPr>
            <a:normAutofit fontScale="90000"/>
          </a:bodyPr>
          <a:lstStyle/>
          <a:p>
            <a:r>
              <a:rPr lang="es-MX" dirty="0" smtClean="0"/>
              <a:t>Vigencia de normatividad secundaria</a:t>
            </a:r>
            <a:endParaRPr lang="es-MX" dirty="0"/>
          </a:p>
        </p:txBody>
      </p:sp>
      <p:sp>
        <p:nvSpPr>
          <p:cNvPr id="3" name="Marcador de contenido 2"/>
          <p:cNvSpPr>
            <a:spLocks noGrp="1"/>
          </p:cNvSpPr>
          <p:nvPr>
            <p:ph idx="1"/>
          </p:nvPr>
        </p:nvSpPr>
        <p:spPr>
          <a:xfrm>
            <a:off x="179512" y="1628800"/>
            <a:ext cx="8856984" cy="5112568"/>
          </a:xfrm>
        </p:spPr>
        <p:txBody>
          <a:bodyPr>
            <a:normAutofit fontScale="92500" lnSpcReduction="20000"/>
          </a:bodyPr>
          <a:lstStyle/>
          <a:p>
            <a:pPr marL="0" indent="0" algn="just">
              <a:buNone/>
            </a:pPr>
            <a:r>
              <a:rPr lang="es-MX" dirty="0" smtClean="0"/>
              <a:t>La normatividad secundaria que no se oponga a la Ley de Transparencia y Acceso a la Información Pública del Estado de Jalisco y sus Municipios, continuará vigente hasta que </a:t>
            </a:r>
            <a:r>
              <a:rPr lang="es-MX" dirty="0"/>
              <a:t>se expida la </a:t>
            </a:r>
            <a:r>
              <a:rPr lang="es-MX" dirty="0" smtClean="0"/>
              <a:t>nueva, esto, en virtud del Acuerdo General que aprobó el Pleno del ITEI en Sesión Ordinaria de fecha 28 de agosto de 2013.</a:t>
            </a:r>
          </a:p>
          <a:p>
            <a:pPr marL="0" indent="0">
              <a:buNone/>
            </a:pPr>
            <a:endParaRPr lang="es-MX" dirty="0" smtClean="0"/>
          </a:p>
          <a:p>
            <a:pPr marL="0" indent="0">
              <a:buNone/>
            </a:pPr>
            <a:r>
              <a:rPr lang="es-MX" dirty="0" smtClean="0"/>
              <a:t>De modo tal que continúan vigentes los siguientes ordenamientos:</a:t>
            </a:r>
          </a:p>
          <a:p>
            <a:pPr marL="0" indent="0">
              <a:buNone/>
            </a:pPr>
            <a:r>
              <a:rPr lang="es-MX" dirty="0" smtClean="0"/>
              <a:t>Reglamento </a:t>
            </a:r>
            <a:r>
              <a:rPr lang="es-MX" dirty="0"/>
              <a:t>Marco de Información </a:t>
            </a:r>
            <a:r>
              <a:rPr lang="es-MX" dirty="0" smtClean="0"/>
              <a:t>Pública;</a:t>
            </a:r>
          </a:p>
          <a:p>
            <a:pPr marL="0" indent="0">
              <a:buNone/>
            </a:pPr>
            <a:r>
              <a:rPr lang="es-MX" dirty="0" smtClean="0"/>
              <a:t>Reglamento </a:t>
            </a:r>
            <a:r>
              <a:rPr lang="es-MX" dirty="0"/>
              <a:t>Interior del </a:t>
            </a:r>
            <a:r>
              <a:rPr lang="es-MX" dirty="0" smtClean="0"/>
              <a:t>Instituto; y </a:t>
            </a:r>
          </a:p>
          <a:p>
            <a:pPr marL="0" indent="0">
              <a:buNone/>
            </a:pPr>
            <a:r>
              <a:rPr lang="es-MX" dirty="0" smtClean="0"/>
              <a:t>Lineamientos Generales emitidos por el Instituto.</a:t>
            </a:r>
          </a:p>
        </p:txBody>
      </p:sp>
    </p:spTree>
    <p:extLst>
      <p:ext uri="{BB962C8B-B14F-4D97-AF65-F5344CB8AC3E}">
        <p14:creationId xmlns:p14="http://schemas.microsoft.com/office/powerpoint/2010/main" val="25752553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99792" y="188640"/>
            <a:ext cx="5987008" cy="1228998"/>
          </a:xfrm>
        </p:spPr>
        <p:txBody>
          <a:bodyPr>
            <a:noAutofit/>
          </a:bodyPr>
          <a:lstStyle/>
          <a:p>
            <a:r>
              <a:rPr lang="es-MX" sz="2800" dirty="0" smtClean="0"/>
              <a:t>Reglamento de la Ley de Transparencia y Acceso a la Información Pública del Estado de Jalisco y sus Municipios</a:t>
            </a:r>
            <a:endParaRPr lang="es-MX" sz="28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74595397"/>
              </p:ext>
            </p:extLst>
          </p:nvPr>
        </p:nvGraphicFramePr>
        <p:xfrm>
          <a:off x="107504" y="1600200"/>
          <a:ext cx="8856984"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89771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83768" y="274638"/>
            <a:ext cx="6203032" cy="1143000"/>
          </a:xfrm>
        </p:spPr>
        <p:txBody>
          <a:bodyPr/>
          <a:lstStyle/>
          <a:p>
            <a:r>
              <a:rPr lang="es-MX" dirty="0" smtClean="0"/>
              <a:t>Lineamientos Generales</a:t>
            </a:r>
            <a:endParaRPr lang="es-MX" dirty="0"/>
          </a:p>
        </p:txBody>
      </p:sp>
      <p:sp>
        <p:nvSpPr>
          <p:cNvPr id="4" name="Marcador de contenido 3"/>
          <p:cNvSpPr>
            <a:spLocks noGrp="1"/>
          </p:cNvSpPr>
          <p:nvPr>
            <p:ph sz="half" idx="1"/>
          </p:nvPr>
        </p:nvSpPr>
        <p:spPr>
          <a:xfrm>
            <a:off x="457200" y="1600200"/>
            <a:ext cx="3034680" cy="4525963"/>
          </a:xfrm>
        </p:spPr>
        <p:txBody>
          <a:bodyPr>
            <a:normAutofit/>
          </a:bodyPr>
          <a:lstStyle/>
          <a:p>
            <a:pPr algn="just"/>
            <a:r>
              <a:rPr lang="es-MX" dirty="0" smtClean="0"/>
              <a:t>Señalan las disposiciones específicas que deben cumplimentar los Sujetos Obligados (el </a:t>
            </a:r>
            <a:r>
              <a:rPr lang="es-MX" i="1" dirty="0" smtClean="0"/>
              <a:t>“que” </a:t>
            </a:r>
            <a:r>
              <a:rPr lang="es-MX" dirty="0" smtClean="0"/>
              <a:t>y el </a:t>
            </a:r>
            <a:r>
              <a:rPr lang="es-MX" i="1" dirty="0" smtClean="0"/>
              <a:t>“cómo”</a:t>
            </a:r>
            <a:r>
              <a:rPr lang="es-MX" dirty="0" smtClean="0"/>
              <a:t>)</a:t>
            </a:r>
            <a:endParaRPr lang="es-MX" dirty="0"/>
          </a:p>
        </p:txBody>
      </p:sp>
      <p:pic>
        <p:nvPicPr>
          <p:cNvPr id="6" name="Imagen 5"/>
          <p:cNvPicPr>
            <a:picLocks noChangeAspect="1"/>
          </p:cNvPicPr>
          <p:nvPr/>
        </p:nvPicPr>
        <p:blipFill>
          <a:blip r:embed="rId2"/>
          <a:stretch>
            <a:fillRect/>
          </a:stretch>
        </p:blipFill>
        <p:spPr>
          <a:xfrm>
            <a:off x="3605336" y="1556792"/>
            <a:ext cx="5081464" cy="4569371"/>
          </a:xfrm>
          <a:prstGeom prst="rect">
            <a:avLst/>
          </a:prstGeom>
        </p:spPr>
      </p:pic>
    </p:spTree>
    <p:extLst>
      <p:ext uri="{BB962C8B-B14F-4D97-AF65-F5344CB8AC3E}">
        <p14:creationId xmlns:p14="http://schemas.microsoft.com/office/powerpoint/2010/main" val="8663720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99792" y="274638"/>
            <a:ext cx="5987008" cy="1143000"/>
          </a:xfrm>
        </p:spPr>
        <p:txBody>
          <a:bodyPr>
            <a:noAutofit/>
          </a:bodyPr>
          <a:lstStyle/>
          <a:p>
            <a:r>
              <a:rPr lang="es-MX" sz="2800" dirty="0" smtClean="0"/>
              <a:t>Lineamientos Generales de </a:t>
            </a:r>
            <a:r>
              <a:rPr lang="es-MX" sz="2800" b="1" dirty="0" smtClean="0"/>
              <a:t>Transparencia en</a:t>
            </a:r>
            <a:r>
              <a:rPr lang="es-MX" sz="2800" dirty="0" smtClean="0"/>
              <a:t> la rama del </a:t>
            </a:r>
            <a:r>
              <a:rPr lang="es-MX" sz="2800" b="1" dirty="0" smtClean="0"/>
              <a:t>Sector </a:t>
            </a:r>
            <a:r>
              <a:rPr lang="es-MX" sz="2800" b="1" dirty="0"/>
              <a:t>P</a:t>
            </a:r>
            <a:r>
              <a:rPr lang="es-MX" sz="2800" b="1" dirty="0" smtClean="0"/>
              <a:t>úblico de Salud</a:t>
            </a:r>
            <a:endParaRPr lang="es-MX" sz="2800" b="1" dirty="0"/>
          </a:p>
        </p:txBody>
      </p:sp>
      <p:pic>
        <p:nvPicPr>
          <p:cNvPr id="5" name="Marcador de contenido 4"/>
          <p:cNvPicPr>
            <a:picLocks noGrp="1" noChangeAspect="1"/>
          </p:cNvPicPr>
          <p:nvPr>
            <p:ph sz="half" idx="1"/>
          </p:nvPr>
        </p:nvPicPr>
        <p:blipFill>
          <a:blip r:embed="rId2"/>
          <a:stretch>
            <a:fillRect/>
          </a:stretch>
        </p:blipFill>
        <p:spPr>
          <a:xfrm>
            <a:off x="457200" y="1600201"/>
            <a:ext cx="4038600" cy="4525962"/>
          </a:xfrm>
          <a:prstGeom prst="rect">
            <a:avLst/>
          </a:prstGeom>
        </p:spPr>
      </p:pic>
      <p:sp>
        <p:nvSpPr>
          <p:cNvPr id="4" name="Marcador de contenido 3"/>
          <p:cNvSpPr>
            <a:spLocks noGrp="1"/>
          </p:cNvSpPr>
          <p:nvPr>
            <p:ph sz="half" idx="2"/>
          </p:nvPr>
        </p:nvSpPr>
        <p:spPr/>
        <p:txBody>
          <a:bodyPr/>
          <a:lstStyle/>
          <a:p>
            <a:r>
              <a:rPr lang="es-MX" dirty="0" smtClean="0"/>
              <a:t>Información a publicar y en que rubro.</a:t>
            </a:r>
            <a:endParaRPr lang="es-MX" dirty="0"/>
          </a:p>
        </p:txBody>
      </p:sp>
      <p:pic>
        <p:nvPicPr>
          <p:cNvPr id="6" name="Imagen 5"/>
          <p:cNvPicPr>
            <a:picLocks noChangeAspect="1"/>
          </p:cNvPicPr>
          <p:nvPr/>
        </p:nvPicPr>
        <p:blipFill>
          <a:blip r:embed="rId3"/>
          <a:stretch>
            <a:fillRect/>
          </a:stretch>
        </p:blipFill>
        <p:spPr>
          <a:xfrm>
            <a:off x="4572000" y="2492895"/>
            <a:ext cx="4392488" cy="3633267"/>
          </a:xfrm>
          <a:prstGeom prst="rect">
            <a:avLst/>
          </a:prstGeom>
        </p:spPr>
      </p:pic>
    </p:spTree>
    <p:extLst>
      <p:ext uri="{BB962C8B-B14F-4D97-AF65-F5344CB8AC3E}">
        <p14:creationId xmlns:p14="http://schemas.microsoft.com/office/powerpoint/2010/main" val="3810917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43808" y="274638"/>
            <a:ext cx="5842992" cy="1143000"/>
          </a:xfrm>
        </p:spPr>
        <p:txBody>
          <a:bodyPr>
            <a:noAutofit/>
          </a:bodyPr>
          <a:lstStyle/>
          <a:p>
            <a:r>
              <a:rPr lang="es-MX" sz="2000" dirty="0" smtClean="0"/>
              <a:t>Lineamientos Generales de </a:t>
            </a:r>
            <a:r>
              <a:rPr lang="es-MX" sz="2000" b="1" dirty="0" smtClean="0"/>
              <a:t>Transparencia en </a:t>
            </a:r>
            <a:r>
              <a:rPr lang="es-MX" sz="2000" dirty="0" smtClean="0"/>
              <a:t>la Rama del </a:t>
            </a:r>
            <a:r>
              <a:rPr lang="es-MX" sz="2000" b="1" dirty="0" smtClean="0"/>
              <a:t>Sector </a:t>
            </a:r>
            <a:r>
              <a:rPr lang="es-MX" sz="2000" b="1" dirty="0"/>
              <a:t>P</a:t>
            </a:r>
            <a:r>
              <a:rPr lang="es-MX" sz="2000" b="1" dirty="0" smtClean="0"/>
              <a:t>úblico de Seguridad Pública</a:t>
            </a:r>
            <a:endParaRPr lang="es-MX" sz="2000" b="1" dirty="0"/>
          </a:p>
        </p:txBody>
      </p:sp>
      <p:pic>
        <p:nvPicPr>
          <p:cNvPr id="5" name="Marcador de contenido 4"/>
          <p:cNvPicPr>
            <a:picLocks noGrp="1" noChangeAspect="1"/>
          </p:cNvPicPr>
          <p:nvPr>
            <p:ph sz="half" idx="1"/>
          </p:nvPr>
        </p:nvPicPr>
        <p:blipFill>
          <a:blip r:embed="rId2"/>
          <a:stretch>
            <a:fillRect/>
          </a:stretch>
        </p:blipFill>
        <p:spPr>
          <a:xfrm>
            <a:off x="457200" y="1600201"/>
            <a:ext cx="4402832" cy="4525962"/>
          </a:xfrm>
          <a:prstGeom prst="rect">
            <a:avLst/>
          </a:prstGeom>
        </p:spPr>
      </p:pic>
      <p:pic>
        <p:nvPicPr>
          <p:cNvPr id="6" name="Imagen 5"/>
          <p:cNvPicPr>
            <a:picLocks noChangeAspect="1"/>
          </p:cNvPicPr>
          <p:nvPr/>
        </p:nvPicPr>
        <p:blipFill>
          <a:blip r:embed="rId3"/>
          <a:stretch>
            <a:fillRect/>
          </a:stretch>
        </p:blipFill>
        <p:spPr>
          <a:xfrm>
            <a:off x="4986536" y="1600200"/>
            <a:ext cx="3884240" cy="4525962"/>
          </a:xfrm>
          <a:prstGeom prst="rect">
            <a:avLst/>
          </a:prstGeom>
        </p:spPr>
      </p:pic>
    </p:spTree>
    <p:extLst>
      <p:ext uri="{BB962C8B-B14F-4D97-AF65-F5344CB8AC3E}">
        <p14:creationId xmlns:p14="http://schemas.microsoft.com/office/powerpoint/2010/main" val="11268463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sz="half" idx="1"/>
          </p:nvPr>
        </p:nvPicPr>
        <p:blipFill>
          <a:blip r:embed="rId2"/>
          <a:stretch>
            <a:fillRect/>
          </a:stretch>
        </p:blipFill>
        <p:spPr>
          <a:xfrm>
            <a:off x="683568" y="1772816"/>
            <a:ext cx="8229600" cy="4752528"/>
          </a:xfrm>
          <a:prstGeom prst="rect">
            <a:avLst/>
          </a:prstGeom>
        </p:spPr>
      </p:pic>
      <p:sp>
        <p:nvSpPr>
          <p:cNvPr id="5" name="Rectángulo 4"/>
          <p:cNvSpPr/>
          <p:nvPr/>
        </p:nvSpPr>
        <p:spPr>
          <a:xfrm>
            <a:off x="2602632" y="260648"/>
            <a:ext cx="6084168" cy="830997"/>
          </a:xfrm>
          <a:prstGeom prst="rect">
            <a:avLst/>
          </a:prstGeom>
        </p:spPr>
        <p:txBody>
          <a:bodyPr wrap="square">
            <a:spAutoFit/>
          </a:bodyPr>
          <a:lstStyle/>
          <a:p>
            <a:pPr algn="just"/>
            <a:r>
              <a:rPr lang="es-MX" sz="2400" dirty="0" smtClean="0"/>
              <a:t>Lineamientos Generales de </a:t>
            </a:r>
            <a:r>
              <a:rPr lang="es-MX" sz="2400" b="1" dirty="0" smtClean="0"/>
              <a:t>Transparencia en </a:t>
            </a:r>
            <a:r>
              <a:rPr lang="es-MX" sz="2400" dirty="0" smtClean="0"/>
              <a:t>la Rama del </a:t>
            </a:r>
            <a:r>
              <a:rPr lang="es-MX" sz="2400" b="1" dirty="0" smtClean="0"/>
              <a:t>Sector Público de Educación</a:t>
            </a:r>
            <a:endParaRPr lang="es-MX" sz="2400" b="1" dirty="0"/>
          </a:p>
        </p:txBody>
      </p:sp>
    </p:spTree>
    <p:extLst>
      <p:ext uri="{BB962C8B-B14F-4D97-AF65-F5344CB8AC3E}">
        <p14:creationId xmlns:p14="http://schemas.microsoft.com/office/powerpoint/2010/main" val="41840234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99792" y="274638"/>
            <a:ext cx="5987008" cy="1786210"/>
          </a:xfrm>
        </p:spPr>
        <p:txBody>
          <a:bodyPr>
            <a:noAutofit/>
          </a:bodyPr>
          <a:lstStyle/>
          <a:p>
            <a:r>
              <a:rPr lang="es-MX" sz="3200" dirty="0" smtClean="0"/>
              <a:t>Lineamientos para la elaboración de versiones públicas y Lineamientos </a:t>
            </a:r>
            <a:r>
              <a:rPr lang="es-MX" sz="3200" dirty="0"/>
              <a:t>Generales para la Protección de la Información Confidencial y </a:t>
            </a:r>
            <a:r>
              <a:rPr lang="es-MX" sz="3200" dirty="0" smtClean="0"/>
              <a:t>Reservada</a:t>
            </a:r>
            <a:endParaRPr lang="es-MX" sz="3200" dirty="0"/>
          </a:p>
        </p:txBody>
      </p:sp>
      <p:pic>
        <p:nvPicPr>
          <p:cNvPr id="5" name="Marcador de contenido 4"/>
          <p:cNvPicPr>
            <a:picLocks noGrp="1" noChangeAspect="1"/>
          </p:cNvPicPr>
          <p:nvPr>
            <p:ph sz="half" idx="1"/>
          </p:nvPr>
        </p:nvPicPr>
        <p:blipFill>
          <a:blip r:embed="rId2"/>
          <a:stretch>
            <a:fillRect/>
          </a:stretch>
        </p:blipFill>
        <p:spPr>
          <a:xfrm>
            <a:off x="29420" y="2348880"/>
            <a:ext cx="4618780" cy="4032447"/>
          </a:xfrm>
          <a:prstGeom prst="rect">
            <a:avLst/>
          </a:prstGeom>
        </p:spPr>
      </p:pic>
      <p:sp>
        <p:nvSpPr>
          <p:cNvPr id="4" name="Marcador de contenido 3"/>
          <p:cNvSpPr>
            <a:spLocks noGrp="1"/>
          </p:cNvSpPr>
          <p:nvPr>
            <p:ph sz="half" idx="2"/>
          </p:nvPr>
        </p:nvSpPr>
        <p:spPr>
          <a:xfrm>
            <a:off x="4648200" y="3356992"/>
            <a:ext cx="4038600" cy="2769171"/>
          </a:xfrm>
        </p:spPr>
        <p:txBody>
          <a:bodyPr/>
          <a:lstStyle/>
          <a:p>
            <a:r>
              <a:rPr lang="es-MX" dirty="0" smtClean="0"/>
              <a:t>Proteger información confidencial y reservada.</a:t>
            </a:r>
          </a:p>
          <a:p>
            <a:r>
              <a:rPr lang="es-MX" dirty="0" smtClean="0"/>
              <a:t>Fundar y motivar dicha protección.</a:t>
            </a:r>
            <a:endParaRPr lang="es-MX" dirty="0"/>
          </a:p>
        </p:txBody>
      </p:sp>
    </p:spTree>
    <p:extLst>
      <p:ext uri="{BB962C8B-B14F-4D97-AF65-F5344CB8AC3E}">
        <p14:creationId xmlns:p14="http://schemas.microsoft.com/office/powerpoint/2010/main" val="3875710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27784" y="188640"/>
            <a:ext cx="6131024" cy="1143000"/>
          </a:xfrm>
        </p:spPr>
        <p:txBody>
          <a:bodyPr>
            <a:normAutofit fontScale="90000"/>
          </a:bodyPr>
          <a:lstStyle/>
          <a:p>
            <a:r>
              <a:rPr lang="es-MX" dirty="0" smtClean="0"/>
              <a:t>¿Qué es el acceso a la información?</a:t>
            </a:r>
            <a:endParaRPr lang="es-MX" dirty="0"/>
          </a:p>
        </p:txBody>
      </p:sp>
      <p:pic>
        <p:nvPicPr>
          <p:cNvPr id="3" name="Imagen 2"/>
          <p:cNvPicPr>
            <a:picLocks noChangeAspect="1"/>
          </p:cNvPicPr>
          <p:nvPr/>
        </p:nvPicPr>
        <p:blipFill>
          <a:blip r:embed="rId2"/>
          <a:stretch>
            <a:fillRect/>
          </a:stretch>
        </p:blipFill>
        <p:spPr>
          <a:xfrm>
            <a:off x="0" y="1628800"/>
            <a:ext cx="8758808" cy="4752528"/>
          </a:xfrm>
          <a:prstGeom prst="rect">
            <a:avLst/>
          </a:prstGeom>
        </p:spPr>
      </p:pic>
    </p:spTree>
    <p:extLst>
      <p:ext uri="{BB962C8B-B14F-4D97-AF65-F5344CB8AC3E}">
        <p14:creationId xmlns:p14="http://schemas.microsoft.com/office/powerpoint/2010/main" val="20905649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5776" y="274638"/>
            <a:ext cx="6131024" cy="1143000"/>
          </a:xfrm>
        </p:spPr>
        <p:txBody>
          <a:bodyPr>
            <a:noAutofit/>
          </a:bodyPr>
          <a:lstStyle/>
          <a:p>
            <a:r>
              <a:rPr lang="es-MX" sz="2800" dirty="0" smtClean="0"/>
              <a:t>Lineamientos Generales en Materia de Clasificación de Información Pública</a:t>
            </a:r>
            <a:endParaRPr lang="es-MX" sz="2800" dirty="0"/>
          </a:p>
        </p:txBody>
      </p:sp>
      <p:pic>
        <p:nvPicPr>
          <p:cNvPr id="5" name="Marcador de contenido 4"/>
          <p:cNvPicPr>
            <a:picLocks noGrp="1" noChangeAspect="1"/>
          </p:cNvPicPr>
          <p:nvPr>
            <p:ph sz="half" idx="1"/>
          </p:nvPr>
        </p:nvPicPr>
        <p:blipFill>
          <a:blip r:embed="rId2"/>
          <a:stretch>
            <a:fillRect/>
          </a:stretch>
        </p:blipFill>
        <p:spPr>
          <a:xfrm>
            <a:off x="323528" y="1600200"/>
            <a:ext cx="3960439" cy="4709119"/>
          </a:xfrm>
          <a:prstGeom prst="rect">
            <a:avLst/>
          </a:prstGeom>
        </p:spPr>
      </p:pic>
      <p:sp>
        <p:nvSpPr>
          <p:cNvPr id="4" name="Marcador de contenido 3"/>
          <p:cNvSpPr>
            <a:spLocks noGrp="1"/>
          </p:cNvSpPr>
          <p:nvPr>
            <p:ph sz="half" idx="2"/>
          </p:nvPr>
        </p:nvSpPr>
        <p:spPr/>
        <p:txBody>
          <a:bodyPr/>
          <a:lstStyle/>
          <a:p>
            <a:pPr marL="0" indent="0">
              <a:buNone/>
            </a:pPr>
            <a:endParaRPr lang="es-MX" dirty="0" smtClean="0"/>
          </a:p>
          <a:p>
            <a:pPr marL="0" indent="0">
              <a:buNone/>
            </a:pPr>
            <a:endParaRPr lang="es-MX" dirty="0"/>
          </a:p>
          <a:p>
            <a:pPr marL="0" indent="0" algn="ctr">
              <a:buNone/>
            </a:pPr>
            <a:r>
              <a:rPr lang="es-MX" dirty="0" smtClean="0"/>
              <a:t>Paso a paso, requisitos para la clasificación de información.</a:t>
            </a:r>
            <a:endParaRPr lang="es-MX" dirty="0"/>
          </a:p>
        </p:txBody>
      </p:sp>
    </p:spTree>
    <p:extLst>
      <p:ext uri="{BB962C8B-B14F-4D97-AF65-F5344CB8AC3E}">
        <p14:creationId xmlns:p14="http://schemas.microsoft.com/office/powerpoint/2010/main" val="11058529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sz="half" idx="1"/>
            <p:extLst>
              <p:ext uri="{D42A27DB-BD31-4B8C-83A1-F6EECF244321}">
                <p14:modId xmlns:p14="http://schemas.microsoft.com/office/powerpoint/2010/main" val="4156302917"/>
              </p:ext>
            </p:extLst>
          </p:nvPr>
        </p:nvGraphicFramePr>
        <p:xfrm>
          <a:off x="179512" y="120962"/>
          <a:ext cx="8892480" cy="6737038"/>
        </p:xfrm>
        <a:graphic>
          <a:graphicData uri="http://schemas.openxmlformats.org/drawingml/2006/table">
            <a:tbl>
              <a:tblPr>
                <a:tableStyleId>{5C22544A-7EE6-4342-B048-85BDC9FD1C3A}</a:tableStyleId>
              </a:tblPr>
              <a:tblGrid>
                <a:gridCol w="1812479"/>
                <a:gridCol w="7080001"/>
              </a:tblGrid>
              <a:tr h="261528">
                <a:tc gridSpan="2">
                  <a:txBody>
                    <a:bodyPr/>
                    <a:lstStyle/>
                    <a:p>
                      <a:pPr algn="ctr" fontAlgn="ctr"/>
                      <a:r>
                        <a:rPr lang="es-MX" sz="1450" b="1" u="sng" strike="noStrike" dirty="0">
                          <a:effectLst/>
                        </a:rPr>
                        <a:t>Clasificación de Datos Personales </a:t>
                      </a:r>
                      <a:endParaRPr lang="es-MX" sz="1450" b="1" i="0" u="sng" strike="noStrike" dirty="0">
                        <a:solidFill>
                          <a:srgbClr val="000000"/>
                        </a:solidFill>
                        <a:effectLst/>
                        <a:latin typeface="Arial" panose="020B0604020202020204" pitchFamily="34" charset="0"/>
                      </a:endParaRPr>
                    </a:p>
                  </a:txBody>
                  <a:tcPr marL="4755" marR="4755" marT="4755" marB="0" anchor="ctr"/>
                </a:tc>
                <a:tc hMerge="1">
                  <a:txBody>
                    <a:bodyPr/>
                    <a:lstStyle/>
                    <a:p>
                      <a:endParaRPr lang="es-MX"/>
                    </a:p>
                  </a:txBody>
                  <a:tcPr/>
                </a:tc>
              </a:tr>
              <a:tr h="375649">
                <a:tc>
                  <a:txBody>
                    <a:bodyPr/>
                    <a:lstStyle/>
                    <a:p>
                      <a:pPr algn="just" fontAlgn="ctr"/>
                      <a:r>
                        <a:rPr lang="es-MX" sz="1450" u="none" strike="noStrike">
                          <a:effectLst/>
                        </a:rPr>
                        <a:t>De Identificación</a:t>
                      </a:r>
                      <a:endParaRPr lang="es-MX" sz="1450" b="1" i="0" u="none" strike="noStrike">
                        <a:solidFill>
                          <a:srgbClr val="000000"/>
                        </a:solidFill>
                        <a:effectLst/>
                        <a:latin typeface="Arial" panose="020B0604020202020204" pitchFamily="34" charset="0"/>
                      </a:endParaRPr>
                    </a:p>
                  </a:txBody>
                  <a:tcPr marL="4755" marR="4755" marT="4755" marB="0" anchor="ctr"/>
                </a:tc>
                <a:tc>
                  <a:txBody>
                    <a:bodyPr/>
                    <a:lstStyle/>
                    <a:p>
                      <a:pPr algn="just" fontAlgn="ctr"/>
                      <a:r>
                        <a:rPr lang="es-MX" sz="1450" u="none" strike="noStrike" dirty="0">
                          <a:effectLst/>
                        </a:rPr>
                        <a:t>Nombre, domicilio, teléfono, fecha de nacimiento, nacionalidad, edad, nombres de familiares dependientes y beneficiarios, fotografía, costumbres, idioma o lengua, entre otros.</a:t>
                      </a:r>
                      <a:endParaRPr lang="es-MX" sz="1450" b="0" i="0" u="none" strike="noStrike" dirty="0">
                        <a:solidFill>
                          <a:srgbClr val="000000"/>
                        </a:solidFill>
                        <a:effectLst/>
                        <a:latin typeface="Arial" panose="020B0604020202020204" pitchFamily="34" charset="0"/>
                      </a:endParaRPr>
                    </a:p>
                  </a:txBody>
                  <a:tcPr marL="4755" marR="4755" marT="4755" marB="0" anchor="ctr"/>
                </a:tc>
              </a:tr>
              <a:tr h="404180">
                <a:tc>
                  <a:txBody>
                    <a:bodyPr/>
                    <a:lstStyle/>
                    <a:p>
                      <a:pPr algn="just" fontAlgn="ctr"/>
                      <a:r>
                        <a:rPr lang="es-MX" sz="1450" u="none" strike="noStrike">
                          <a:effectLst/>
                        </a:rPr>
                        <a:t>Laborales</a:t>
                      </a:r>
                      <a:endParaRPr lang="es-MX" sz="1450" b="1" i="0" u="none" strike="noStrike">
                        <a:solidFill>
                          <a:srgbClr val="000000"/>
                        </a:solidFill>
                        <a:effectLst/>
                        <a:latin typeface="Arial" panose="020B0604020202020204" pitchFamily="34" charset="0"/>
                      </a:endParaRPr>
                    </a:p>
                  </a:txBody>
                  <a:tcPr marL="4755" marR="4755" marT="4755" marB="0" anchor="ctr"/>
                </a:tc>
                <a:tc>
                  <a:txBody>
                    <a:bodyPr/>
                    <a:lstStyle/>
                    <a:p>
                      <a:pPr algn="just" fontAlgn="ctr"/>
                      <a:r>
                        <a:rPr lang="es-MX" sz="1450" u="none" strike="noStrike">
                          <a:effectLst/>
                        </a:rPr>
                        <a:t>Documentos de reclutamiento y selección, de nombramiento, de incidencia, de capacitación, puesto, domicilio de trabajo,correo electrónico institucional, teléfono institucional, actividades extracurriculares, referencias laborales, referencias personales, entre otros.</a:t>
                      </a:r>
                      <a:endParaRPr lang="es-MX" sz="1450" b="0" i="0" u="none" strike="noStrike">
                        <a:solidFill>
                          <a:srgbClr val="000000"/>
                        </a:solidFill>
                        <a:effectLst/>
                        <a:latin typeface="Arial" panose="020B0604020202020204" pitchFamily="34" charset="0"/>
                      </a:endParaRPr>
                    </a:p>
                  </a:txBody>
                  <a:tcPr marL="4755" marR="4755" marT="4755" marB="0" anchor="ctr"/>
                </a:tc>
              </a:tr>
              <a:tr h="351874">
                <a:tc>
                  <a:txBody>
                    <a:bodyPr/>
                    <a:lstStyle/>
                    <a:p>
                      <a:pPr algn="just" fontAlgn="ctr"/>
                      <a:r>
                        <a:rPr lang="es-MX" sz="1450" u="none" strike="noStrike">
                          <a:effectLst/>
                        </a:rPr>
                        <a:t>Patrimoniales</a:t>
                      </a:r>
                      <a:endParaRPr lang="es-MX" sz="1450" b="1" i="0" u="none" strike="noStrike">
                        <a:solidFill>
                          <a:srgbClr val="000000"/>
                        </a:solidFill>
                        <a:effectLst/>
                        <a:latin typeface="Arial" panose="020B0604020202020204" pitchFamily="34" charset="0"/>
                      </a:endParaRPr>
                    </a:p>
                  </a:txBody>
                  <a:tcPr marL="4755" marR="4755" marT="4755" marB="0" anchor="ctr"/>
                </a:tc>
                <a:tc>
                  <a:txBody>
                    <a:bodyPr/>
                    <a:lstStyle/>
                    <a:p>
                      <a:pPr algn="just" fontAlgn="ctr"/>
                      <a:r>
                        <a:rPr lang="es-MX" sz="1450" u="none" strike="noStrike" dirty="0">
                          <a:effectLst/>
                        </a:rPr>
                        <a:t>Bienes muebles e inmuebles, información fiscal, historial crediticio, ingresos y egresos, cuentas bancarias, seguros AFORE, fianzas, servicios contratados, referencias personales, entre otros.</a:t>
                      </a:r>
                      <a:endParaRPr lang="es-MX" sz="1450" b="0" i="0" u="none" strike="noStrike" dirty="0">
                        <a:solidFill>
                          <a:srgbClr val="000000"/>
                        </a:solidFill>
                        <a:effectLst/>
                        <a:latin typeface="Arial" panose="020B0604020202020204" pitchFamily="34" charset="0"/>
                      </a:endParaRPr>
                    </a:p>
                  </a:txBody>
                  <a:tcPr marL="4755" marR="4755" marT="4755" marB="0" anchor="ctr"/>
                </a:tc>
              </a:tr>
              <a:tr h="808359">
                <a:tc>
                  <a:txBody>
                    <a:bodyPr/>
                    <a:lstStyle/>
                    <a:p>
                      <a:pPr algn="just" fontAlgn="ctr"/>
                      <a:r>
                        <a:rPr lang="es-MX" sz="1450" u="none" strike="noStrike" dirty="0">
                          <a:effectLst/>
                        </a:rPr>
                        <a:t>Sobre procedimientos administrativos seguidos en forma de juicio y/o jurisdiccionales</a:t>
                      </a:r>
                      <a:endParaRPr lang="es-MX" sz="1450" b="1" i="0" u="none" strike="noStrike" dirty="0">
                        <a:solidFill>
                          <a:srgbClr val="000000"/>
                        </a:solidFill>
                        <a:effectLst/>
                        <a:latin typeface="Arial" panose="020B0604020202020204" pitchFamily="34" charset="0"/>
                      </a:endParaRPr>
                    </a:p>
                  </a:txBody>
                  <a:tcPr marL="4755" marR="4755" marT="4755" marB="0" anchor="ctr"/>
                </a:tc>
                <a:tc>
                  <a:txBody>
                    <a:bodyPr/>
                    <a:lstStyle/>
                    <a:p>
                      <a:pPr algn="just" fontAlgn="ctr"/>
                      <a:r>
                        <a:rPr lang="es-MX" sz="1450" u="none" strike="noStrike">
                          <a:effectLst/>
                        </a:rPr>
                        <a:t>Información relativa a una persona que se encuentre sujeta a un procedimiento administrativo seguido en forma de juiocio o jurisdiccional en materia laboral, civil, penal o administrativa.</a:t>
                      </a:r>
                      <a:endParaRPr lang="es-MX" sz="1450" b="0" i="0" u="none" strike="noStrike">
                        <a:solidFill>
                          <a:srgbClr val="000000"/>
                        </a:solidFill>
                        <a:effectLst/>
                        <a:latin typeface="Arial" panose="020B0604020202020204" pitchFamily="34" charset="0"/>
                      </a:endParaRPr>
                    </a:p>
                  </a:txBody>
                  <a:tcPr marL="4755" marR="4755" marT="4755" marB="0" anchor="ctr"/>
                </a:tc>
              </a:tr>
              <a:tr h="385159">
                <a:tc>
                  <a:txBody>
                    <a:bodyPr/>
                    <a:lstStyle/>
                    <a:p>
                      <a:pPr algn="just" fontAlgn="ctr"/>
                      <a:r>
                        <a:rPr lang="es-MX" sz="1450" u="none" strike="noStrike">
                          <a:effectLst/>
                        </a:rPr>
                        <a:t>Académicos</a:t>
                      </a:r>
                      <a:endParaRPr lang="es-MX" sz="1450" b="1" i="0" u="none" strike="noStrike">
                        <a:solidFill>
                          <a:srgbClr val="000000"/>
                        </a:solidFill>
                        <a:effectLst/>
                        <a:latin typeface="Arial" panose="020B0604020202020204" pitchFamily="34" charset="0"/>
                      </a:endParaRPr>
                    </a:p>
                  </a:txBody>
                  <a:tcPr marL="4755" marR="4755" marT="4755" marB="0" anchor="ctr"/>
                </a:tc>
                <a:tc>
                  <a:txBody>
                    <a:bodyPr/>
                    <a:lstStyle/>
                    <a:p>
                      <a:pPr algn="just" fontAlgn="ctr"/>
                      <a:r>
                        <a:rPr lang="es-MX" sz="1450" u="none" strike="noStrike">
                          <a:effectLst/>
                        </a:rPr>
                        <a:t>Trayectoria educativa, titulos, cédula profesional, certificados y reconocimientos, entre otros. </a:t>
                      </a:r>
                      <a:endParaRPr lang="es-MX" sz="1450" b="0" i="0" u="none" strike="noStrike">
                        <a:solidFill>
                          <a:srgbClr val="000000"/>
                        </a:solidFill>
                        <a:effectLst/>
                        <a:latin typeface="Arial" panose="020B0604020202020204" pitchFamily="34" charset="0"/>
                      </a:endParaRPr>
                    </a:p>
                  </a:txBody>
                  <a:tcPr marL="4755" marR="4755" marT="4755" marB="0" anchor="ctr"/>
                </a:tc>
              </a:tr>
              <a:tr h="366139">
                <a:tc>
                  <a:txBody>
                    <a:bodyPr/>
                    <a:lstStyle/>
                    <a:p>
                      <a:pPr algn="just" fontAlgn="ctr"/>
                      <a:r>
                        <a:rPr lang="es-MX" sz="1450" u="none" strike="noStrike">
                          <a:effectLst/>
                        </a:rPr>
                        <a:t>Tránsito y movimientos migratorios</a:t>
                      </a:r>
                      <a:endParaRPr lang="es-MX" sz="1450" b="1" i="0" u="none" strike="noStrike">
                        <a:solidFill>
                          <a:srgbClr val="000000"/>
                        </a:solidFill>
                        <a:effectLst/>
                        <a:latin typeface="Arial" panose="020B0604020202020204" pitchFamily="34" charset="0"/>
                      </a:endParaRPr>
                    </a:p>
                  </a:txBody>
                  <a:tcPr marL="4755" marR="4755" marT="4755" marB="0" anchor="ctr"/>
                </a:tc>
                <a:tc>
                  <a:txBody>
                    <a:bodyPr/>
                    <a:lstStyle/>
                    <a:p>
                      <a:pPr algn="just" fontAlgn="ctr"/>
                      <a:r>
                        <a:rPr lang="es-MX" sz="1450" u="none" strike="noStrike">
                          <a:effectLst/>
                        </a:rPr>
                        <a:t>Información relativa al tránsito de las personas dentro y fuera del país e información migratoria de las personas, entre otros.</a:t>
                      </a:r>
                      <a:endParaRPr lang="es-MX" sz="1450" b="0" i="0" u="none" strike="noStrike">
                        <a:solidFill>
                          <a:srgbClr val="000000"/>
                        </a:solidFill>
                        <a:effectLst/>
                        <a:latin typeface="Arial" panose="020B0604020202020204" pitchFamily="34" charset="0"/>
                      </a:endParaRPr>
                    </a:p>
                  </a:txBody>
                  <a:tcPr marL="4755" marR="4755" marT="4755" marB="0" anchor="ctr"/>
                </a:tc>
              </a:tr>
              <a:tr h="361384">
                <a:tc>
                  <a:txBody>
                    <a:bodyPr/>
                    <a:lstStyle/>
                    <a:p>
                      <a:pPr algn="just" fontAlgn="ctr"/>
                      <a:r>
                        <a:rPr lang="es-MX" sz="1450" u="none" strike="noStrike">
                          <a:effectLst/>
                        </a:rPr>
                        <a:t>Ideológicos</a:t>
                      </a:r>
                      <a:endParaRPr lang="es-MX" sz="1450" b="1" i="0" u="none" strike="noStrike">
                        <a:solidFill>
                          <a:srgbClr val="000000"/>
                        </a:solidFill>
                        <a:effectLst/>
                        <a:latin typeface="Arial" panose="020B0604020202020204" pitchFamily="34" charset="0"/>
                      </a:endParaRPr>
                    </a:p>
                  </a:txBody>
                  <a:tcPr marL="4755" marR="4755" marT="4755" marB="0" anchor="ctr"/>
                </a:tc>
                <a:tc>
                  <a:txBody>
                    <a:bodyPr/>
                    <a:lstStyle/>
                    <a:p>
                      <a:pPr algn="just" fontAlgn="ctr"/>
                      <a:r>
                        <a:rPr lang="es-MX" sz="1450" u="none" strike="noStrike">
                          <a:effectLst/>
                        </a:rPr>
                        <a:t>Creencia religiosa, ideología, afiliación política y/o sindical, pertenencia a organizaciones de la sociedad civil y/o asociaciones religiosas entre otros. </a:t>
                      </a:r>
                      <a:endParaRPr lang="es-MX" sz="1450" b="0" i="0" u="none" strike="noStrike">
                        <a:solidFill>
                          <a:srgbClr val="000000"/>
                        </a:solidFill>
                        <a:effectLst/>
                        <a:latin typeface="Arial" panose="020B0604020202020204" pitchFamily="34" charset="0"/>
                      </a:endParaRPr>
                    </a:p>
                  </a:txBody>
                  <a:tcPr marL="4755" marR="4755" marT="4755" marB="0" anchor="ctr"/>
                </a:tc>
              </a:tr>
              <a:tr h="570606">
                <a:tc>
                  <a:txBody>
                    <a:bodyPr/>
                    <a:lstStyle/>
                    <a:p>
                      <a:pPr algn="just" fontAlgn="ctr"/>
                      <a:r>
                        <a:rPr lang="es-MX" sz="1450" u="none" strike="noStrike">
                          <a:effectLst/>
                        </a:rPr>
                        <a:t>De Salud</a:t>
                      </a:r>
                      <a:endParaRPr lang="es-MX" sz="1450" b="1" i="0" u="none" strike="noStrike">
                        <a:solidFill>
                          <a:srgbClr val="000000"/>
                        </a:solidFill>
                        <a:effectLst/>
                        <a:latin typeface="Arial" panose="020B0604020202020204" pitchFamily="34" charset="0"/>
                      </a:endParaRPr>
                    </a:p>
                  </a:txBody>
                  <a:tcPr marL="4755" marR="4755" marT="4755" marB="0" anchor="ctr"/>
                </a:tc>
                <a:tc>
                  <a:txBody>
                    <a:bodyPr/>
                    <a:lstStyle/>
                    <a:p>
                      <a:pPr algn="just" fontAlgn="ctr"/>
                      <a:r>
                        <a:rPr lang="es-MX" sz="1450" u="none" strike="noStrike" dirty="0">
                          <a:effectLst/>
                        </a:rPr>
                        <a:t>Estado de salud, historial clínico, </a:t>
                      </a:r>
                      <a:r>
                        <a:rPr lang="es-MX" sz="1450" u="none" strike="noStrike" dirty="0" err="1">
                          <a:effectLst/>
                        </a:rPr>
                        <a:t>alergías</a:t>
                      </a:r>
                      <a:r>
                        <a:rPr lang="es-MX" sz="1450" u="none" strike="noStrike" dirty="0">
                          <a:effectLst/>
                        </a:rPr>
                        <a:t>, enfermedades, información relacionada con cuestiones de carácter psicológico y/o psiquiátrico, incapacidades médicas, intervenciones quirúrgicas, vacunas, consumo de sustancias tóxicas, uso de aparatos oftalmológicos, ortopédicos,  auditivos, prótesis, entre otros.</a:t>
                      </a:r>
                      <a:endParaRPr lang="es-MX" sz="1450" b="0" i="0" u="none" strike="noStrike" dirty="0">
                        <a:solidFill>
                          <a:srgbClr val="000000"/>
                        </a:solidFill>
                        <a:effectLst/>
                        <a:latin typeface="Arial" panose="020B0604020202020204" pitchFamily="34" charset="0"/>
                      </a:endParaRPr>
                    </a:p>
                  </a:txBody>
                  <a:tcPr marL="4755" marR="4755" marT="4755" marB="0" anchor="ctr"/>
                </a:tc>
              </a:tr>
              <a:tr h="294813">
                <a:tc>
                  <a:txBody>
                    <a:bodyPr/>
                    <a:lstStyle/>
                    <a:p>
                      <a:pPr algn="just" fontAlgn="ctr"/>
                      <a:r>
                        <a:rPr lang="es-MX" sz="1450" u="none" strike="noStrike">
                          <a:effectLst/>
                        </a:rPr>
                        <a:t>Características personales</a:t>
                      </a:r>
                      <a:endParaRPr lang="es-MX" sz="1450" b="1" i="0" u="none" strike="noStrike">
                        <a:solidFill>
                          <a:srgbClr val="000000"/>
                        </a:solidFill>
                        <a:effectLst/>
                        <a:latin typeface="Arial" panose="020B0604020202020204" pitchFamily="34" charset="0"/>
                      </a:endParaRPr>
                    </a:p>
                  </a:txBody>
                  <a:tcPr marL="4755" marR="4755" marT="4755" marB="0" anchor="ctr"/>
                </a:tc>
                <a:tc>
                  <a:txBody>
                    <a:bodyPr/>
                    <a:lstStyle/>
                    <a:p>
                      <a:pPr algn="just" fontAlgn="ctr"/>
                      <a:r>
                        <a:rPr lang="es-MX" sz="1450" u="none" strike="noStrike">
                          <a:effectLst/>
                        </a:rPr>
                        <a:t>Tipo de sangre, ADN, huella digital u otros análogos.</a:t>
                      </a:r>
                      <a:endParaRPr lang="es-MX" sz="1450" b="0" i="0" u="none" strike="noStrike">
                        <a:solidFill>
                          <a:srgbClr val="000000"/>
                        </a:solidFill>
                        <a:effectLst/>
                        <a:latin typeface="Arial" panose="020B0604020202020204" pitchFamily="34" charset="0"/>
                      </a:endParaRPr>
                    </a:p>
                  </a:txBody>
                  <a:tcPr marL="4755" marR="4755" marT="4755" marB="0" anchor="ctr"/>
                </a:tc>
              </a:tr>
              <a:tr h="366139">
                <a:tc>
                  <a:txBody>
                    <a:bodyPr/>
                    <a:lstStyle/>
                    <a:p>
                      <a:pPr algn="just" fontAlgn="ctr"/>
                      <a:r>
                        <a:rPr lang="es-MX" sz="1450" u="none" strike="noStrike">
                          <a:effectLst/>
                        </a:rPr>
                        <a:t>Características físicas</a:t>
                      </a:r>
                      <a:endParaRPr lang="es-MX" sz="1450" b="1" i="0" u="none" strike="noStrike">
                        <a:solidFill>
                          <a:srgbClr val="000000"/>
                        </a:solidFill>
                        <a:effectLst/>
                        <a:latin typeface="Arial" panose="020B0604020202020204" pitchFamily="34" charset="0"/>
                      </a:endParaRPr>
                    </a:p>
                  </a:txBody>
                  <a:tcPr marL="4755" marR="4755" marT="4755" marB="0" anchor="ctr"/>
                </a:tc>
                <a:tc>
                  <a:txBody>
                    <a:bodyPr/>
                    <a:lstStyle/>
                    <a:p>
                      <a:pPr algn="just" fontAlgn="ctr"/>
                      <a:r>
                        <a:rPr lang="es-MX" sz="1450" u="none" strike="noStrike" dirty="0">
                          <a:effectLst/>
                        </a:rPr>
                        <a:t>Color de piel, color de iris, color de cabello, señas particulares, estatura, peso, complexión, discapacidades, entre otros.</a:t>
                      </a:r>
                      <a:endParaRPr lang="es-MX" sz="1450" b="0" i="0" u="none" strike="noStrike" dirty="0">
                        <a:solidFill>
                          <a:srgbClr val="000000"/>
                        </a:solidFill>
                        <a:effectLst/>
                        <a:latin typeface="Arial" panose="020B0604020202020204" pitchFamily="34" charset="0"/>
                      </a:endParaRPr>
                    </a:p>
                  </a:txBody>
                  <a:tcPr marL="4755" marR="4755" marT="4755" marB="0" anchor="ctr"/>
                </a:tc>
              </a:tr>
              <a:tr h="261528">
                <a:tc>
                  <a:txBody>
                    <a:bodyPr/>
                    <a:lstStyle/>
                    <a:p>
                      <a:pPr algn="just" fontAlgn="ctr"/>
                      <a:r>
                        <a:rPr lang="es-MX" sz="1450" u="none" strike="noStrike">
                          <a:effectLst/>
                        </a:rPr>
                        <a:t>Vida sexual</a:t>
                      </a:r>
                      <a:endParaRPr lang="es-MX" sz="1450" b="1" i="0" u="none" strike="noStrike">
                        <a:solidFill>
                          <a:srgbClr val="000000"/>
                        </a:solidFill>
                        <a:effectLst/>
                        <a:latin typeface="Arial" panose="020B0604020202020204" pitchFamily="34" charset="0"/>
                      </a:endParaRPr>
                    </a:p>
                  </a:txBody>
                  <a:tcPr marL="4755" marR="4755" marT="4755" marB="0" anchor="ctr"/>
                </a:tc>
                <a:tc>
                  <a:txBody>
                    <a:bodyPr/>
                    <a:lstStyle/>
                    <a:p>
                      <a:pPr algn="just" fontAlgn="ctr"/>
                      <a:r>
                        <a:rPr lang="es-MX" sz="1450" u="none" strike="noStrike">
                          <a:effectLst/>
                        </a:rPr>
                        <a:t>Preferencia sexual, hábitos sexuales, entre otros.</a:t>
                      </a:r>
                      <a:endParaRPr lang="es-MX" sz="1450" b="0" i="0" u="none" strike="noStrike">
                        <a:solidFill>
                          <a:srgbClr val="000000"/>
                        </a:solidFill>
                        <a:effectLst/>
                        <a:latin typeface="Arial" panose="020B0604020202020204" pitchFamily="34" charset="0"/>
                      </a:endParaRPr>
                    </a:p>
                  </a:txBody>
                  <a:tcPr marL="4755" marR="4755" marT="4755" marB="0" anchor="ctr"/>
                </a:tc>
              </a:tr>
              <a:tr h="261528">
                <a:tc>
                  <a:txBody>
                    <a:bodyPr/>
                    <a:lstStyle/>
                    <a:p>
                      <a:pPr algn="just" fontAlgn="ctr"/>
                      <a:r>
                        <a:rPr lang="es-MX" sz="1450" u="none" strike="noStrike">
                          <a:effectLst/>
                        </a:rPr>
                        <a:t>Origen</a:t>
                      </a:r>
                      <a:endParaRPr lang="es-MX" sz="1450" b="1" i="0" u="none" strike="noStrike">
                        <a:solidFill>
                          <a:srgbClr val="000000"/>
                        </a:solidFill>
                        <a:effectLst/>
                        <a:latin typeface="Arial" panose="020B0604020202020204" pitchFamily="34" charset="0"/>
                      </a:endParaRPr>
                    </a:p>
                  </a:txBody>
                  <a:tcPr marL="4755" marR="4755" marT="4755" marB="0" anchor="ctr"/>
                </a:tc>
                <a:tc>
                  <a:txBody>
                    <a:bodyPr/>
                    <a:lstStyle/>
                    <a:p>
                      <a:pPr algn="just" fontAlgn="ctr"/>
                      <a:r>
                        <a:rPr lang="es-MX" sz="1450" u="none" strike="noStrike" dirty="0">
                          <a:effectLst/>
                        </a:rPr>
                        <a:t>Étnico y racial</a:t>
                      </a:r>
                      <a:endParaRPr lang="es-MX" sz="1450" b="0" i="0" u="none" strike="noStrike" dirty="0">
                        <a:solidFill>
                          <a:srgbClr val="000000"/>
                        </a:solidFill>
                        <a:effectLst/>
                        <a:latin typeface="Arial" panose="020B0604020202020204" pitchFamily="34" charset="0"/>
                      </a:endParaRPr>
                    </a:p>
                  </a:txBody>
                  <a:tcPr marL="4755" marR="4755" marT="4755" marB="0" anchor="ctr"/>
                </a:tc>
              </a:tr>
            </a:tbl>
          </a:graphicData>
        </a:graphic>
      </p:graphicFrame>
    </p:spTree>
    <p:extLst>
      <p:ext uri="{BB962C8B-B14F-4D97-AF65-F5344CB8AC3E}">
        <p14:creationId xmlns:p14="http://schemas.microsoft.com/office/powerpoint/2010/main" val="39624214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sz="half" idx="2"/>
            <p:extLst>
              <p:ext uri="{D42A27DB-BD31-4B8C-83A1-F6EECF244321}">
                <p14:modId xmlns:p14="http://schemas.microsoft.com/office/powerpoint/2010/main" val="199718738"/>
              </p:ext>
            </p:extLst>
          </p:nvPr>
        </p:nvGraphicFramePr>
        <p:xfrm>
          <a:off x="179512" y="1556792"/>
          <a:ext cx="878497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97971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99792" y="274638"/>
            <a:ext cx="5987008" cy="1143000"/>
          </a:xfrm>
        </p:spPr>
        <p:txBody>
          <a:bodyPr/>
          <a:lstStyle/>
          <a:p>
            <a:r>
              <a:rPr lang="es-MX" dirty="0" smtClean="0"/>
              <a:t>Consultas Jurídicas</a:t>
            </a:r>
            <a:endParaRPr lang="es-MX" dirty="0"/>
          </a:p>
        </p:txBody>
      </p:sp>
      <p:graphicFrame>
        <p:nvGraphicFramePr>
          <p:cNvPr id="7" name="Marcador de contenido 6"/>
          <p:cNvGraphicFramePr>
            <a:graphicFrameLocks noGrp="1"/>
          </p:cNvGraphicFramePr>
          <p:nvPr>
            <p:ph sz="half" idx="1"/>
            <p:extLst>
              <p:ext uri="{D42A27DB-BD31-4B8C-83A1-F6EECF244321}">
                <p14:modId xmlns:p14="http://schemas.microsoft.com/office/powerpoint/2010/main" val="3246789761"/>
              </p:ext>
            </p:extLst>
          </p:nvPr>
        </p:nvGraphicFramePr>
        <p:xfrm>
          <a:off x="107503" y="1484784"/>
          <a:ext cx="9036497" cy="4794519"/>
        </p:xfrm>
        <a:graphic>
          <a:graphicData uri="http://schemas.openxmlformats.org/drawingml/2006/table">
            <a:tbl>
              <a:tblPr firstRow="1" bandRow="1">
                <a:tableStyleId>{5C22544A-7EE6-4342-B048-85BDC9FD1C3A}</a:tableStyleId>
              </a:tblPr>
              <a:tblGrid>
                <a:gridCol w="852348"/>
                <a:gridCol w="1070823"/>
                <a:gridCol w="1912185"/>
                <a:gridCol w="5201141"/>
              </a:tblGrid>
              <a:tr h="497187">
                <a:tc>
                  <a:txBody>
                    <a:bodyPr/>
                    <a:lstStyle/>
                    <a:p>
                      <a:pPr algn="ctr"/>
                      <a:r>
                        <a:rPr lang="es-MX" sz="1200" dirty="0" smtClean="0">
                          <a:latin typeface="+mj-lt"/>
                          <a:cs typeface="Arial" panose="020B0604020202020204" pitchFamily="34" charset="0"/>
                        </a:rPr>
                        <a:t>Fecha</a:t>
                      </a:r>
                      <a:r>
                        <a:rPr lang="es-MX" sz="1200" baseline="0" dirty="0" smtClean="0">
                          <a:latin typeface="+mj-lt"/>
                          <a:cs typeface="Arial" panose="020B0604020202020204" pitchFamily="34" charset="0"/>
                        </a:rPr>
                        <a:t> </a:t>
                      </a:r>
                      <a:endParaRPr lang="es-MX" sz="1200" dirty="0">
                        <a:latin typeface="+mj-lt"/>
                        <a:cs typeface="Arial" panose="020B0604020202020204" pitchFamily="34" charset="0"/>
                      </a:endParaRPr>
                    </a:p>
                  </a:txBody>
                  <a:tcPr/>
                </a:tc>
                <a:tc>
                  <a:txBody>
                    <a:bodyPr/>
                    <a:lstStyle/>
                    <a:p>
                      <a:pPr algn="ctr"/>
                      <a:r>
                        <a:rPr lang="es-MX" sz="1200" dirty="0" smtClean="0">
                          <a:latin typeface="+mj-lt"/>
                          <a:cs typeface="Arial" panose="020B0604020202020204" pitchFamily="34" charset="0"/>
                        </a:rPr>
                        <a:t>Sujeto Obligado</a:t>
                      </a:r>
                      <a:endParaRPr lang="es-MX" sz="1200" dirty="0">
                        <a:latin typeface="+mj-lt"/>
                        <a:cs typeface="Arial" panose="020B0604020202020204" pitchFamily="34" charset="0"/>
                      </a:endParaRPr>
                    </a:p>
                  </a:txBody>
                  <a:tcPr/>
                </a:tc>
                <a:tc>
                  <a:txBody>
                    <a:bodyPr/>
                    <a:lstStyle/>
                    <a:p>
                      <a:pPr algn="ctr"/>
                      <a:r>
                        <a:rPr lang="es-MX" sz="1200" dirty="0" smtClean="0">
                          <a:latin typeface="+mj-lt"/>
                          <a:cs typeface="Arial" panose="020B0604020202020204" pitchFamily="34" charset="0"/>
                        </a:rPr>
                        <a:t>Consulta</a:t>
                      </a:r>
                      <a:r>
                        <a:rPr lang="es-MX" sz="1200" baseline="0" dirty="0" smtClean="0">
                          <a:latin typeface="+mj-lt"/>
                          <a:cs typeface="Arial" panose="020B0604020202020204" pitchFamily="34" charset="0"/>
                        </a:rPr>
                        <a:t> planteada</a:t>
                      </a:r>
                      <a:endParaRPr lang="es-MX" sz="1200" dirty="0">
                        <a:latin typeface="+mj-lt"/>
                        <a:cs typeface="Arial" panose="020B0604020202020204" pitchFamily="34" charset="0"/>
                      </a:endParaRPr>
                    </a:p>
                  </a:txBody>
                  <a:tcPr/>
                </a:tc>
                <a:tc>
                  <a:txBody>
                    <a:bodyPr/>
                    <a:lstStyle/>
                    <a:p>
                      <a:pPr algn="ctr"/>
                      <a:r>
                        <a:rPr lang="es-MX" sz="1200" dirty="0" smtClean="0">
                          <a:latin typeface="+mj-lt"/>
                          <a:cs typeface="Arial" panose="020B0604020202020204" pitchFamily="34" charset="0"/>
                        </a:rPr>
                        <a:t>Respuesta</a:t>
                      </a:r>
                      <a:endParaRPr lang="es-MX" sz="1200" dirty="0">
                        <a:latin typeface="+mj-lt"/>
                        <a:cs typeface="Arial" panose="020B0604020202020204" pitchFamily="34" charset="0"/>
                      </a:endParaRPr>
                    </a:p>
                  </a:txBody>
                  <a:tcPr/>
                </a:tc>
              </a:tr>
              <a:tr h="4297332">
                <a:tc>
                  <a:txBody>
                    <a:bodyPr/>
                    <a:lstStyle/>
                    <a:p>
                      <a:pPr algn="ctr" fontAlgn="ctr"/>
                      <a:r>
                        <a:rPr lang="es-MX" sz="1200" b="0" i="0" u="none" strike="noStrike" dirty="0">
                          <a:solidFill>
                            <a:srgbClr val="000000"/>
                          </a:solidFill>
                          <a:effectLst/>
                          <a:latin typeface="+mj-lt"/>
                          <a:cs typeface="Arial" panose="020B0604020202020204" pitchFamily="34" charset="0"/>
                        </a:rPr>
                        <a:t>22-oct-12</a:t>
                      </a:r>
                    </a:p>
                  </a:txBody>
                  <a:tcPr marL="9525" marR="9525" marT="9525" marB="0" anchor="ctr"/>
                </a:tc>
                <a:tc>
                  <a:txBody>
                    <a:bodyPr/>
                    <a:lstStyle/>
                    <a:p>
                      <a:pPr algn="ctr" fontAlgn="ctr"/>
                      <a:r>
                        <a:rPr lang="es-MX" sz="1200" b="0" i="0" u="none" strike="noStrike">
                          <a:solidFill>
                            <a:srgbClr val="000000"/>
                          </a:solidFill>
                          <a:effectLst/>
                          <a:latin typeface="+mj-lt"/>
                          <a:cs typeface="Arial" panose="020B0604020202020204" pitchFamily="34" charset="0"/>
                        </a:rPr>
                        <a:t>H. Ayuntamiento de Zapotlán El Grande</a:t>
                      </a:r>
                    </a:p>
                  </a:txBody>
                  <a:tcPr marL="9525" marR="9525" marT="9525" marB="0" anchor="ctr"/>
                </a:tc>
                <a:tc>
                  <a:txBody>
                    <a:bodyPr/>
                    <a:lstStyle/>
                    <a:p>
                      <a:pPr algn="just" fontAlgn="ctr"/>
                      <a:r>
                        <a:rPr lang="es-MX" sz="1200" b="0" i="0" u="none" strike="noStrike" dirty="0">
                          <a:solidFill>
                            <a:srgbClr val="000000"/>
                          </a:solidFill>
                          <a:effectLst/>
                          <a:latin typeface="+mj-lt"/>
                          <a:cs typeface="Arial" panose="020B0604020202020204" pitchFamily="34" charset="0"/>
                        </a:rPr>
                        <a:t>Elaboración de Reglamento Interno  (Proceso y contenido)</a:t>
                      </a:r>
                    </a:p>
                  </a:txBody>
                  <a:tcPr marL="9525" marR="9525" marT="9525" marB="0" anchor="ctr"/>
                </a:tc>
                <a:tc>
                  <a:txBody>
                    <a:bodyPr/>
                    <a:lstStyle/>
                    <a:p>
                      <a:pPr marL="0" indent="0" algn="just" fontAlgn="ctr">
                        <a:buFont typeface="Arial" panose="020B0604020202020204" pitchFamily="34" charset="0"/>
                        <a:buNone/>
                      </a:pPr>
                      <a:r>
                        <a:rPr lang="es-MX" sz="1200" b="1" i="0" u="none" strike="noStrike" dirty="0">
                          <a:solidFill>
                            <a:srgbClr val="000000"/>
                          </a:solidFill>
                          <a:effectLst/>
                          <a:latin typeface="+mj-lt"/>
                          <a:cs typeface="Arial" panose="020B0604020202020204" pitchFamily="34" charset="0"/>
                        </a:rPr>
                        <a:t>Contenido </a:t>
                      </a:r>
                      <a:r>
                        <a:rPr lang="es-MX" sz="1200" b="0" i="0" u="none" strike="noStrike" dirty="0" smtClean="0">
                          <a:solidFill>
                            <a:srgbClr val="000000"/>
                          </a:solidFill>
                          <a:effectLst/>
                          <a:latin typeface="+mj-lt"/>
                          <a:cs typeface="Arial" panose="020B0604020202020204" pitchFamily="34" charset="0"/>
                        </a:rPr>
                        <a:t>mínimo </a:t>
                      </a:r>
                      <a:r>
                        <a:rPr lang="es-MX" sz="1200" b="0" i="0" u="none" strike="noStrike" dirty="0">
                          <a:solidFill>
                            <a:srgbClr val="000000"/>
                          </a:solidFill>
                          <a:effectLst/>
                          <a:latin typeface="+mj-lt"/>
                          <a:cs typeface="Arial" panose="020B0604020202020204" pitchFamily="34" charset="0"/>
                        </a:rPr>
                        <a:t>del Reglamento Interno es:                                                                                                                                         </a:t>
                      </a:r>
                      <a:endParaRPr lang="es-MX" sz="1200" b="0" i="0" u="none" strike="noStrike" dirty="0" smtClean="0">
                        <a:solidFill>
                          <a:srgbClr val="000000"/>
                        </a:solidFill>
                        <a:effectLst/>
                        <a:latin typeface="+mj-lt"/>
                        <a:cs typeface="Arial" panose="020B0604020202020204" pitchFamily="34" charset="0"/>
                      </a:endParaRPr>
                    </a:p>
                    <a:p>
                      <a:pPr marL="171450" indent="-171450" algn="just" fontAlgn="ctr">
                        <a:buFont typeface="Arial" panose="020B0604020202020204" pitchFamily="34" charset="0"/>
                        <a:buChar char="•"/>
                      </a:pPr>
                      <a:r>
                        <a:rPr lang="es-MX" sz="1200" b="0" i="0" u="none" strike="noStrike" dirty="0" smtClean="0">
                          <a:solidFill>
                            <a:srgbClr val="000000"/>
                          </a:solidFill>
                          <a:effectLst/>
                          <a:latin typeface="+mj-lt"/>
                          <a:cs typeface="Arial" panose="020B0604020202020204" pitchFamily="34" charset="0"/>
                        </a:rPr>
                        <a:t>Disposiciones </a:t>
                      </a:r>
                      <a:r>
                        <a:rPr lang="es-MX" sz="1200" b="0" i="0" u="none" strike="noStrike" dirty="0">
                          <a:solidFill>
                            <a:srgbClr val="000000"/>
                          </a:solidFill>
                          <a:effectLst/>
                          <a:latin typeface="+mj-lt"/>
                          <a:cs typeface="Arial" panose="020B0604020202020204" pitchFamily="34" charset="0"/>
                        </a:rPr>
                        <a:t>Generales                                                                 </a:t>
                      </a:r>
                      <a:endParaRPr lang="es-MX" sz="1200" b="0" i="0" u="none" strike="noStrike" dirty="0" smtClean="0">
                        <a:solidFill>
                          <a:srgbClr val="000000"/>
                        </a:solidFill>
                        <a:effectLst/>
                        <a:latin typeface="+mj-lt"/>
                        <a:cs typeface="Arial" panose="020B0604020202020204" pitchFamily="34" charset="0"/>
                      </a:endParaRPr>
                    </a:p>
                    <a:p>
                      <a:pPr marL="171450" indent="-171450" algn="just" fontAlgn="ctr">
                        <a:buFont typeface="Arial" panose="020B0604020202020204" pitchFamily="34" charset="0"/>
                        <a:buChar char="•"/>
                      </a:pPr>
                      <a:r>
                        <a:rPr lang="es-MX" sz="1200" b="0" i="0" u="none" strike="noStrike" dirty="0" smtClean="0">
                          <a:solidFill>
                            <a:srgbClr val="000000"/>
                          </a:solidFill>
                          <a:effectLst/>
                          <a:latin typeface="+mj-lt"/>
                          <a:cs typeface="Arial" panose="020B0604020202020204" pitchFamily="34" charset="0"/>
                        </a:rPr>
                        <a:t>Marco </a:t>
                      </a:r>
                      <a:r>
                        <a:rPr lang="es-MX" sz="1200" b="0" i="0" u="none" strike="noStrike" dirty="0">
                          <a:solidFill>
                            <a:srgbClr val="000000"/>
                          </a:solidFill>
                          <a:effectLst/>
                          <a:latin typeface="+mj-lt"/>
                          <a:cs typeface="Arial" panose="020B0604020202020204" pitchFamily="34" charset="0"/>
                        </a:rPr>
                        <a:t>Normativo (señalando el ordenamiento jurídico en que se sustenta la emisión del reglamento</a:t>
                      </a:r>
                      <a:r>
                        <a:rPr lang="es-MX" sz="1200" b="0" i="0" u="none" strike="noStrike" dirty="0" smtClean="0">
                          <a:solidFill>
                            <a:srgbClr val="000000"/>
                          </a:solidFill>
                          <a:effectLst/>
                          <a:latin typeface="+mj-lt"/>
                          <a:cs typeface="Arial" panose="020B0604020202020204" pitchFamily="34" charset="0"/>
                        </a:rPr>
                        <a:t>)</a:t>
                      </a:r>
                    </a:p>
                    <a:p>
                      <a:pPr marL="171450" indent="-171450" algn="just" fontAlgn="ctr">
                        <a:buFont typeface="Arial" panose="020B0604020202020204" pitchFamily="34" charset="0"/>
                        <a:buChar char="•"/>
                      </a:pPr>
                      <a:r>
                        <a:rPr lang="es-MX" sz="1200" b="0" i="0" u="none" strike="noStrike" dirty="0" smtClean="0">
                          <a:solidFill>
                            <a:srgbClr val="000000"/>
                          </a:solidFill>
                          <a:effectLst/>
                          <a:latin typeface="+mj-lt"/>
                          <a:cs typeface="Arial" panose="020B0604020202020204" pitchFamily="34" charset="0"/>
                        </a:rPr>
                        <a:t>Estructura</a:t>
                      </a:r>
                      <a:r>
                        <a:rPr lang="es-MX" sz="1200" b="0" i="0" u="none" strike="noStrike" baseline="0" dirty="0" smtClean="0">
                          <a:solidFill>
                            <a:srgbClr val="000000"/>
                          </a:solidFill>
                          <a:effectLst/>
                          <a:latin typeface="+mj-lt"/>
                          <a:cs typeface="Arial" panose="020B0604020202020204" pitchFamily="34" charset="0"/>
                        </a:rPr>
                        <a:t> </a:t>
                      </a:r>
                      <a:r>
                        <a:rPr lang="es-MX" sz="1200" b="0" i="0" u="none" strike="noStrike" dirty="0" smtClean="0">
                          <a:solidFill>
                            <a:srgbClr val="000000"/>
                          </a:solidFill>
                          <a:effectLst/>
                          <a:latin typeface="+mj-lt"/>
                          <a:cs typeface="Arial" panose="020B0604020202020204" pitchFamily="34" charset="0"/>
                        </a:rPr>
                        <a:t>administrativa                                         </a:t>
                      </a:r>
                    </a:p>
                    <a:p>
                      <a:pPr marL="171450" indent="-171450" algn="just" fontAlgn="ctr">
                        <a:buFont typeface="Arial" panose="020B0604020202020204" pitchFamily="34" charset="0"/>
                        <a:buChar char="•"/>
                      </a:pPr>
                      <a:r>
                        <a:rPr lang="es-MX" sz="1200" b="0" i="0" u="none" strike="noStrike" dirty="0" smtClean="0">
                          <a:solidFill>
                            <a:srgbClr val="000000"/>
                          </a:solidFill>
                          <a:effectLst/>
                          <a:latin typeface="+mj-lt"/>
                          <a:cs typeface="Arial" panose="020B0604020202020204" pitchFamily="34" charset="0"/>
                        </a:rPr>
                        <a:t>Atribuciones </a:t>
                      </a:r>
                      <a:r>
                        <a:rPr lang="es-MX" sz="1200" b="0" i="0" u="none" strike="noStrike" dirty="0">
                          <a:solidFill>
                            <a:srgbClr val="000000"/>
                          </a:solidFill>
                          <a:effectLst/>
                          <a:latin typeface="+mj-lt"/>
                          <a:cs typeface="Arial" panose="020B0604020202020204" pitchFamily="34" charset="0"/>
                        </a:rPr>
                        <a:t>de cada Dirección o Jefatura según sea el </a:t>
                      </a:r>
                      <a:r>
                        <a:rPr lang="es-MX" sz="1200" b="0" i="0" u="none" strike="noStrike" dirty="0" smtClean="0">
                          <a:solidFill>
                            <a:srgbClr val="000000"/>
                          </a:solidFill>
                          <a:effectLst/>
                          <a:latin typeface="+mj-lt"/>
                          <a:cs typeface="Arial" panose="020B0604020202020204" pitchFamily="34" charset="0"/>
                        </a:rPr>
                        <a:t>caso</a:t>
                      </a:r>
                    </a:p>
                    <a:p>
                      <a:pPr marL="171450" indent="-171450" algn="just" fontAlgn="ctr">
                        <a:buFont typeface="Arial" panose="020B0604020202020204" pitchFamily="34" charset="0"/>
                        <a:buChar char="•"/>
                      </a:pPr>
                      <a:r>
                        <a:rPr lang="es-MX" sz="1200" b="0" i="0" u="none" strike="noStrike" dirty="0" smtClean="0">
                          <a:solidFill>
                            <a:srgbClr val="000000"/>
                          </a:solidFill>
                          <a:effectLst/>
                          <a:latin typeface="+mj-lt"/>
                          <a:cs typeface="Arial" panose="020B0604020202020204" pitchFamily="34" charset="0"/>
                        </a:rPr>
                        <a:t>Funcionamiento</a:t>
                      </a:r>
                      <a:r>
                        <a:rPr lang="es-MX" sz="1200" b="0" i="0" u="none" strike="noStrike" baseline="0" dirty="0" smtClean="0">
                          <a:solidFill>
                            <a:srgbClr val="000000"/>
                          </a:solidFill>
                          <a:effectLst/>
                          <a:latin typeface="+mj-lt"/>
                          <a:cs typeface="Arial" panose="020B0604020202020204" pitchFamily="34" charset="0"/>
                        </a:rPr>
                        <a:t> (</a:t>
                      </a:r>
                      <a:r>
                        <a:rPr lang="es-MX" sz="1200" b="0" i="0" u="none" strike="noStrike" dirty="0" smtClean="0">
                          <a:solidFill>
                            <a:srgbClr val="000000"/>
                          </a:solidFill>
                          <a:effectLst/>
                          <a:latin typeface="+mj-lt"/>
                          <a:cs typeface="Arial" panose="020B0604020202020204" pitchFamily="34" charset="0"/>
                        </a:rPr>
                        <a:t>en </a:t>
                      </a:r>
                      <a:r>
                        <a:rPr lang="es-MX" sz="1200" b="0" i="0" u="none" strike="noStrike" dirty="0">
                          <a:solidFill>
                            <a:srgbClr val="000000"/>
                          </a:solidFill>
                          <a:effectLst/>
                          <a:latin typeface="+mj-lt"/>
                          <a:cs typeface="Arial" panose="020B0604020202020204" pitchFamily="34" charset="0"/>
                        </a:rPr>
                        <a:t>este caso del </a:t>
                      </a:r>
                      <a:r>
                        <a:rPr lang="es-MX" sz="1200" b="0" i="0" u="none" strike="noStrike" dirty="0" smtClean="0">
                          <a:solidFill>
                            <a:srgbClr val="000000"/>
                          </a:solidFill>
                          <a:effectLst/>
                          <a:latin typeface="+mj-lt"/>
                          <a:cs typeface="Arial" panose="020B0604020202020204" pitchFamily="34" charset="0"/>
                        </a:rPr>
                        <a:t>Ayuntamiento)</a:t>
                      </a:r>
                    </a:p>
                    <a:p>
                      <a:pPr marL="171450" indent="-171450" algn="just" fontAlgn="ctr">
                        <a:buFont typeface="Arial" panose="020B0604020202020204" pitchFamily="34" charset="0"/>
                        <a:buChar char="•"/>
                      </a:pPr>
                      <a:r>
                        <a:rPr lang="es-MX" sz="1200" b="0" i="0" u="none" strike="noStrike" dirty="0" smtClean="0">
                          <a:solidFill>
                            <a:srgbClr val="000000"/>
                          </a:solidFill>
                          <a:effectLst/>
                          <a:latin typeface="+mj-lt"/>
                          <a:cs typeface="Arial" panose="020B0604020202020204" pitchFamily="34" charset="0"/>
                        </a:rPr>
                        <a:t>Procedimientos </a:t>
                      </a:r>
                      <a:r>
                        <a:rPr lang="es-MX" sz="1200" b="0" i="0" u="none" strike="noStrike" dirty="0">
                          <a:solidFill>
                            <a:srgbClr val="000000"/>
                          </a:solidFill>
                          <a:effectLst/>
                          <a:latin typeface="+mj-lt"/>
                          <a:cs typeface="Arial" panose="020B0604020202020204" pitchFamily="34" charset="0"/>
                        </a:rPr>
                        <a:t>relativos a los recursos </a:t>
                      </a:r>
                      <a:r>
                        <a:rPr lang="es-MX" sz="1200" b="0" i="0" u="none" strike="noStrike" dirty="0" smtClean="0">
                          <a:solidFill>
                            <a:srgbClr val="000000"/>
                          </a:solidFill>
                          <a:effectLst/>
                          <a:latin typeface="+mj-lt"/>
                          <a:cs typeface="Arial" panose="020B0604020202020204" pitchFamily="34" charset="0"/>
                        </a:rPr>
                        <a:t>administrativos</a:t>
                      </a:r>
                    </a:p>
                    <a:p>
                      <a:pPr marL="171450" indent="-171450" algn="just" fontAlgn="ctr">
                        <a:buFont typeface="Arial" panose="020B0604020202020204" pitchFamily="34" charset="0"/>
                        <a:buChar char="•"/>
                      </a:pPr>
                      <a:r>
                        <a:rPr lang="es-MX" sz="1200" b="0" i="0" u="none" strike="noStrike" dirty="0" smtClean="0">
                          <a:solidFill>
                            <a:srgbClr val="000000"/>
                          </a:solidFill>
                          <a:effectLst/>
                          <a:latin typeface="+mj-lt"/>
                          <a:cs typeface="Arial" panose="020B0604020202020204" pitchFamily="34" charset="0"/>
                        </a:rPr>
                        <a:t>Medios </a:t>
                      </a:r>
                      <a:r>
                        <a:rPr lang="es-MX" sz="1200" b="0" i="0" u="none" strike="noStrike" dirty="0">
                          <a:solidFill>
                            <a:srgbClr val="000000"/>
                          </a:solidFill>
                          <a:effectLst/>
                          <a:latin typeface="+mj-lt"/>
                          <a:cs typeface="Arial" panose="020B0604020202020204" pitchFamily="34" charset="0"/>
                        </a:rPr>
                        <a:t>de Impugnación                                  </a:t>
                      </a:r>
                      <a:endParaRPr lang="es-MX" sz="1200" b="0" i="0" u="none" strike="noStrike" dirty="0" smtClean="0">
                        <a:solidFill>
                          <a:srgbClr val="000000"/>
                        </a:solidFill>
                        <a:effectLst/>
                        <a:latin typeface="+mj-lt"/>
                        <a:cs typeface="Arial" panose="020B0604020202020204" pitchFamily="34" charset="0"/>
                      </a:endParaRPr>
                    </a:p>
                    <a:p>
                      <a:pPr marL="171450" indent="-171450" algn="just" fontAlgn="ctr">
                        <a:buFont typeface="Arial" panose="020B0604020202020204" pitchFamily="34" charset="0"/>
                        <a:buChar char="•"/>
                      </a:pPr>
                      <a:r>
                        <a:rPr lang="es-MX" sz="1200" b="0" i="0" u="none" strike="noStrike" dirty="0" smtClean="0">
                          <a:solidFill>
                            <a:srgbClr val="000000"/>
                          </a:solidFill>
                          <a:effectLst/>
                          <a:latin typeface="+mj-lt"/>
                          <a:cs typeface="Arial" panose="020B0604020202020204" pitchFamily="34" charset="0"/>
                        </a:rPr>
                        <a:t>Reformas </a:t>
                      </a:r>
                      <a:r>
                        <a:rPr lang="es-MX" sz="1200" b="0" i="0" u="none" strike="noStrike" dirty="0">
                          <a:solidFill>
                            <a:srgbClr val="000000"/>
                          </a:solidFill>
                          <a:effectLst/>
                          <a:latin typeface="+mj-lt"/>
                          <a:cs typeface="Arial" panose="020B0604020202020204" pitchFamily="34" charset="0"/>
                        </a:rPr>
                        <a:t>al Reglamento                           </a:t>
                      </a:r>
                      <a:endParaRPr lang="es-MX" sz="1200" b="0" i="0" u="none" strike="noStrike" dirty="0" smtClean="0">
                        <a:solidFill>
                          <a:srgbClr val="000000"/>
                        </a:solidFill>
                        <a:effectLst/>
                        <a:latin typeface="+mj-lt"/>
                        <a:cs typeface="Arial" panose="020B0604020202020204" pitchFamily="34" charset="0"/>
                      </a:endParaRPr>
                    </a:p>
                    <a:p>
                      <a:pPr marL="171450" indent="-171450" algn="just" fontAlgn="ctr">
                        <a:buFont typeface="Arial" panose="020B0604020202020204" pitchFamily="34" charset="0"/>
                        <a:buChar char="•"/>
                      </a:pPr>
                      <a:r>
                        <a:rPr lang="es-MX" sz="1200" b="0" i="0" u="none" strike="noStrike" dirty="0" smtClean="0">
                          <a:solidFill>
                            <a:srgbClr val="000000"/>
                          </a:solidFill>
                          <a:effectLst/>
                          <a:latin typeface="+mj-lt"/>
                          <a:cs typeface="Arial" panose="020B0604020202020204" pitchFamily="34" charset="0"/>
                        </a:rPr>
                        <a:t>Transitorios         </a:t>
                      </a:r>
                    </a:p>
                    <a:p>
                      <a:pPr marL="0" indent="0" algn="just" fontAlgn="ctr">
                        <a:buFont typeface="Arial" panose="020B0604020202020204" pitchFamily="34" charset="0"/>
                        <a:buNone/>
                      </a:pPr>
                      <a:r>
                        <a:rPr lang="es-MX" sz="1200" b="0" i="0" u="none" strike="noStrike" dirty="0" smtClean="0">
                          <a:solidFill>
                            <a:srgbClr val="000000"/>
                          </a:solidFill>
                          <a:effectLst/>
                          <a:latin typeface="+mj-lt"/>
                          <a:cs typeface="Arial" panose="020B0604020202020204" pitchFamily="34" charset="0"/>
                        </a:rPr>
                        <a:t>                                                                                 </a:t>
                      </a:r>
                    </a:p>
                    <a:p>
                      <a:pPr marL="0" indent="0" algn="just" fontAlgn="ctr">
                        <a:buFont typeface="Arial" panose="020B0604020202020204" pitchFamily="34" charset="0"/>
                        <a:buNone/>
                      </a:pPr>
                      <a:r>
                        <a:rPr lang="es-MX" sz="1200" b="1" i="0" u="none" strike="noStrike" dirty="0" smtClean="0">
                          <a:solidFill>
                            <a:srgbClr val="000000"/>
                          </a:solidFill>
                          <a:effectLst/>
                          <a:latin typeface="+mj-lt"/>
                          <a:cs typeface="Arial" panose="020B0604020202020204" pitchFamily="34" charset="0"/>
                        </a:rPr>
                        <a:t>Procedimiento</a:t>
                      </a:r>
                      <a:r>
                        <a:rPr lang="es-MX" sz="1200" b="1" i="0" u="none" strike="noStrike" dirty="0">
                          <a:solidFill>
                            <a:srgbClr val="000000"/>
                          </a:solidFill>
                          <a:effectLst/>
                          <a:latin typeface="+mj-lt"/>
                          <a:cs typeface="Arial" panose="020B0604020202020204" pitchFamily="34" charset="0"/>
                        </a:rPr>
                        <a:t>:</a:t>
                      </a:r>
                      <a:r>
                        <a:rPr lang="es-MX" sz="1200" b="0" i="0" u="none" strike="noStrike" dirty="0">
                          <a:solidFill>
                            <a:srgbClr val="000000"/>
                          </a:solidFill>
                          <a:effectLst/>
                          <a:latin typeface="+mj-lt"/>
                          <a:cs typeface="Arial" panose="020B0604020202020204" pitchFamily="34" charset="0"/>
                        </a:rPr>
                        <a:t>                               </a:t>
                      </a:r>
                      <a:endParaRPr lang="es-MX" sz="1200" b="0" i="0" u="none" strike="noStrike" dirty="0" smtClean="0">
                        <a:solidFill>
                          <a:srgbClr val="000000"/>
                        </a:solidFill>
                        <a:effectLst/>
                        <a:latin typeface="+mj-lt"/>
                        <a:cs typeface="Arial" panose="020B0604020202020204" pitchFamily="34" charset="0"/>
                      </a:endParaRPr>
                    </a:p>
                    <a:p>
                      <a:pPr marL="171450" indent="-171450" algn="just" fontAlgn="ctr">
                        <a:buFont typeface="Arial" panose="020B0604020202020204" pitchFamily="34" charset="0"/>
                        <a:buChar char="•"/>
                      </a:pPr>
                      <a:r>
                        <a:rPr lang="es-MX" sz="1200" b="0" i="0" u="none" strike="noStrike" dirty="0" smtClean="0">
                          <a:solidFill>
                            <a:srgbClr val="000000"/>
                          </a:solidFill>
                          <a:effectLst/>
                          <a:latin typeface="+mj-lt"/>
                          <a:cs typeface="Arial" panose="020B0604020202020204" pitchFamily="34" charset="0"/>
                        </a:rPr>
                        <a:t>Analizar marco </a:t>
                      </a:r>
                      <a:r>
                        <a:rPr lang="es-MX" sz="1200" b="0" i="0" u="none" strike="noStrike" dirty="0">
                          <a:solidFill>
                            <a:srgbClr val="000000"/>
                          </a:solidFill>
                          <a:effectLst/>
                          <a:latin typeface="+mj-lt"/>
                          <a:cs typeface="Arial" panose="020B0604020202020204" pitchFamily="34" charset="0"/>
                        </a:rPr>
                        <a:t>legal                           </a:t>
                      </a:r>
                      <a:endParaRPr lang="es-MX" sz="1200" b="0" i="0" u="none" strike="noStrike" dirty="0" smtClean="0">
                        <a:solidFill>
                          <a:srgbClr val="000000"/>
                        </a:solidFill>
                        <a:effectLst/>
                        <a:latin typeface="+mj-lt"/>
                        <a:cs typeface="Arial" panose="020B0604020202020204" pitchFamily="34" charset="0"/>
                      </a:endParaRPr>
                    </a:p>
                    <a:p>
                      <a:pPr marL="171450" indent="-171450" algn="just" fontAlgn="ctr">
                        <a:buFont typeface="Arial" panose="020B0604020202020204" pitchFamily="34" charset="0"/>
                        <a:buChar char="•"/>
                      </a:pPr>
                      <a:r>
                        <a:rPr lang="es-MX" sz="1200" b="0" i="0" u="none" strike="noStrike" dirty="0" smtClean="0">
                          <a:solidFill>
                            <a:srgbClr val="000000"/>
                          </a:solidFill>
                          <a:effectLst/>
                          <a:latin typeface="+mj-lt"/>
                          <a:cs typeface="Arial" panose="020B0604020202020204" pitchFamily="34" charset="0"/>
                        </a:rPr>
                        <a:t>Estudiar </a:t>
                      </a:r>
                      <a:r>
                        <a:rPr lang="es-MX" sz="1200" b="0" i="0" u="none" strike="noStrike" dirty="0">
                          <a:solidFill>
                            <a:srgbClr val="000000"/>
                          </a:solidFill>
                          <a:effectLst/>
                          <a:latin typeface="+mj-lt"/>
                          <a:cs typeface="Arial" panose="020B0604020202020204" pitchFamily="34" charset="0"/>
                        </a:rPr>
                        <a:t>las necesidades y problemas de fondo </a:t>
                      </a:r>
                      <a:r>
                        <a:rPr lang="es-MX" sz="1200" b="0" i="0" u="none" strike="noStrike" dirty="0" smtClean="0">
                          <a:solidFill>
                            <a:srgbClr val="000000"/>
                          </a:solidFill>
                          <a:effectLst/>
                          <a:latin typeface="+mj-lt"/>
                          <a:cs typeface="Arial" panose="020B0604020202020204" pitchFamily="34" charset="0"/>
                        </a:rPr>
                        <a:t>que </a:t>
                      </a:r>
                      <a:r>
                        <a:rPr lang="es-MX" sz="1200" b="0" i="0" u="none" strike="noStrike" dirty="0">
                          <a:solidFill>
                            <a:srgbClr val="000000"/>
                          </a:solidFill>
                          <a:effectLst/>
                          <a:latin typeface="+mj-lt"/>
                          <a:cs typeface="Arial" panose="020B0604020202020204" pitchFamily="34" charset="0"/>
                        </a:rPr>
                        <a:t>existen y requieren atención                                  </a:t>
                      </a:r>
                      <a:endParaRPr lang="es-MX" sz="1200" b="0" i="0" u="none" strike="noStrike" dirty="0" smtClean="0">
                        <a:solidFill>
                          <a:srgbClr val="000000"/>
                        </a:solidFill>
                        <a:effectLst/>
                        <a:latin typeface="+mj-lt"/>
                        <a:cs typeface="Arial" panose="020B0604020202020204" pitchFamily="34" charset="0"/>
                      </a:endParaRPr>
                    </a:p>
                    <a:p>
                      <a:pPr marL="171450" indent="-171450" algn="just" fontAlgn="ctr">
                        <a:buFont typeface="Arial" panose="020B0604020202020204" pitchFamily="34" charset="0"/>
                        <a:buChar char="•"/>
                      </a:pPr>
                      <a:r>
                        <a:rPr lang="es-MX" sz="1200" b="0" i="0" u="none" strike="noStrike" dirty="0" smtClean="0">
                          <a:solidFill>
                            <a:srgbClr val="000000"/>
                          </a:solidFill>
                          <a:effectLst/>
                          <a:latin typeface="+mj-lt"/>
                          <a:cs typeface="Arial" panose="020B0604020202020204" pitchFamily="34" charset="0"/>
                        </a:rPr>
                        <a:t>Fijar </a:t>
                      </a:r>
                      <a:r>
                        <a:rPr lang="es-MX" sz="1200" b="0" i="0" u="none" strike="noStrike" dirty="0">
                          <a:solidFill>
                            <a:srgbClr val="000000"/>
                          </a:solidFill>
                          <a:effectLst/>
                          <a:latin typeface="+mj-lt"/>
                          <a:cs typeface="Arial" panose="020B0604020202020204" pitchFamily="34" charset="0"/>
                        </a:rPr>
                        <a:t>limites del Reglamento para </a:t>
                      </a:r>
                      <a:r>
                        <a:rPr lang="es-MX" sz="1200" b="0" i="0" u="none" strike="noStrike" dirty="0" smtClean="0">
                          <a:solidFill>
                            <a:srgbClr val="000000"/>
                          </a:solidFill>
                          <a:effectLst/>
                          <a:latin typeface="+mj-lt"/>
                          <a:cs typeface="Arial" panose="020B0604020202020204" pitchFamily="34" charset="0"/>
                        </a:rPr>
                        <a:t>que </a:t>
                      </a:r>
                      <a:r>
                        <a:rPr lang="es-MX" sz="1200" b="0" i="0" u="none" strike="noStrike" dirty="0">
                          <a:solidFill>
                            <a:srgbClr val="000000"/>
                          </a:solidFill>
                          <a:effectLst/>
                          <a:latin typeface="+mj-lt"/>
                          <a:cs typeface="Arial" panose="020B0604020202020204" pitchFamily="34" charset="0"/>
                        </a:rPr>
                        <a:t>este en </a:t>
                      </a:r>
                      <a:r>
                        <a:rPr lang="es-MX" sz="1200" b="0" i="0" u="none" strike="noStrike" dirty="0" smtClean="0">
                          <a:solidFill>
                            <a:srgbClr val="000000"/>
                          </a:solidFill>
                          <a:effectLst/>
                          <a:latin typeface="+mj-lt"/>
                          <a:cs typeface="Arial" panose="020B0604020202020204" pitchFamily="34" charset="0"/>
                        </a:rPr>
                        <a:t>armonía </a:t>
                      </a:r>
                      <a:r>
                        <a:rPr lang="es-MX" sz="1200" b="0" i="0" u="none" strike="noStrike" dirty="0">
                          <a:solidFill>
                            <a:srgbClr val="000000"/>
                          </a:solidFill>
                          <a:effectLst/>
                          <a:latin typeface="+mj-lt"/>
                          <a:cs typeface="Arial" panose="020B0604020202020204" pitchFamily="34" charset="0"/>
                        </a:rPr>
                        <a:t>con el ordenamiento jurídico                                                      </a:t>
                      </a:r>
                      <a:endParaRPr lang="es-MX" sz="1200" b="0" i="0" u="none" strike="noStrike" dirty="0" smtClean="0">
                        <a:solidFill>
                          <a:srgbClr val="000000"/>
                        </a:solidFill>
                        <a:effectLst/>
                        <a:latin typeface="+mj-lt"/>
                        <a:cs typeface="Arial" panose="020B0604020202020204" pitchFamily="34" charset="0"/>
                      </a:endParaRPr>
                    </a:p>
                    <a:p>
                      <a:pPr marL="171450" indent="-171450" algn="just" fontAlgn="ctr">
                        <a:buFont typeface="Arial" panose="020B0604020202020204" pitchFamily="34" charset="0"/>
                        <a:buChar char="•"/>
                      </a:pPr>
                      <a:r>
                        <a:rPr lang="es-MX" sz="1200" b="0" i="0" u="none" strike="noStrike" dirty="0" smtClean="0">
                          <a:solidFill>
                            <a:srgbClr val="000000"/>
                          </a:solidFill>
                          <a:effectLst/>
                          <a:latin typeface="+mj-lt"/>
                          <a:cs typeface="Arial" panose="020B0604020202020204" pitchFamily="34" charset="0"/>
                        </a:rPr>
                        <a:t>Realizar </a:t>
                      </a:r>
                      <a:r>
                        <a:rPr lang="es-MX" sz="1200" b="0" i="0" u="none" strike="noStrike" dirty="0">
                          <a:solidFill>
                            <a:srgbClr val="000000"/>
                          </a:solidFill>
                          <a:effectLst/>
                          <a:latin typeface="+mj-lt"/>
                          <a:cs typeface="Arial" panose="020B0604020202020204" pitchFamily="34" charset="0"/>
                        </a:rPr>
                        <a:t>proyecto de Reglamento de manera clara, precisa y </a:t>
                      </a:r>
                      <a:r>
                        <a:rPr lang="es-MX" sz="1200" b="0" i="0" u="none" strike="noStrike" dirty="0" smtClean="0">
                          <a:solidFill>
                            <a:srgbClr val="000000"/>
                          </a:solidFill>
                          <a:effectLst/>
                          <a:latin typeface="+mj-lt"/>
                          <a:cs typeface="Arial" panose="020B0604020202020204" pitchFamily="34" charset="0"/>
                        </a:rPr>
                        <a:t>congruente </a:t>
                      </a:r>
                      <a:r>
                        <a:rPr lang="es-MX" sz="1200" b="0" i="0" u="none" strike="noStrike" dirty="0">
                          <a:solidFill>
                            <a:srgbClr val="000000"/>
                          </a:solidFill>
                          <a:effectLst/>
                          <a:latin typeface="+mj-lt"/>
                          <a:cs typeface="Arial" panose="020B0604020202020204" pitchFamily="34" charset="0"/>
                        </a:rPr>
                        <a:t>atendiendo a que pueda adaptarse a los cambios que llegaran a darse en la </a:t>
                      </a:r>
                      <a:r>
                        <a:rPr lang="es-MX" sz="1200" b="0" i="0" u="none" strike="noStrike" dirty="0" smtClean="0">
                          <a:solidFill>
                            <a:srgbClr val="000000"/>
                          </a:solidFill>
                          <a:effectLst/>
                          <a:latin typeface="+mj-lt"/>
                          <a:cs typeface="Arial" panose="020B0604020202020204" pitchFamily="34" charset="0"/>
                        </a:rPr>
                        <a:t>comunidad</a:t>
                      </a:r>
                    </a:p>
                    <a:p>
                      <a:pPr marL="171450" indent="-171450" algn="just" fontAlgn="ctr">
                        <a:buFont typeface="Arial" panose="020B0604020202020204" pitchFamily="34" charset="0"/>
                        <a:buChar char="•"/>
                      </a:pPr>
                      <a:r>
                        <a:rPr lang="es-MX" sz="1200" b="0" i="0" u="none" strike="noStrike" dirty="0" smtClean="0">
                          <a:solidFill>
                            <a:srgbClr val="000000"/>
                          </a:solidFill>
                          <a:effectLst/>
                          <a:latin typeface="+mj-lt"/>
                          <a:cs typeface="Arial" panose="020B0604020202020204" pitchFamily="34" charset="0"/>
                        </a:rPr>
                        <a:t>Establecer el </a:t>
                      </a:r>
                      <a:r>
                        <a:rPr lang="es-MX" sz="1200" b="0" i="0" u="none" strike="noStrike" dirty="0">
                          <a:solidFill>
                            <a:srgbClr val="000000"/>
                          </a:solidFill>
                          <a:effectLst/>
                          <a:latin typeface="+mj-lt"/>
                          <a:cs typeface="Arial" panose="020B0604020202020204" pitchFamily="34" charset="0"/>
                        </a:rPr>
                        <a:t>periodo de vigencia (a partir de cuando es de carácter obligatorio) </a:t>
                      </a:r>
                    </a:p>
                  </a:txBody>
                  <a:tcPr marL="9525" marR="9525" marT="9525" marB="0" anchor="ctr"/>
                </a:tc>
              </a:tr>
            </a:tbl>
          </a:graphicData>
        </a:graphic>
      </p:graphicFrame>
    </p:spTree>
    <p:extLst>
      <p:ext uri="{BB962C8B-B14F-4D97-AF65-F5344CB8AC3E}">
        <p14:creationId xmlns:p14="http://schemas.microsoft.com/office/powerpoint/2010/main" val="38240320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sz="half" idx="1"/>
            <p:extLst>
              <p:ext uri="{D42A27DB-BD31-4B8C-83A1-F6EECF244321}">
                <p14:modId xmlns:p14="http://schemas.microsoft.com/office/powerpoint/2010/main" val="1456621150"/>
              </p:ext>
            </p:extLst>
          </p:nvPr>
        </p:nvGraphicFramePr>
        <p:xfrm>
          <a:off x="179511" y="1484783"/>
          <a:ext cx="8928994" cy="5256584"/>
        </p:xfrm>
        <a:graphic>
          <a:graphicData uri="http://schemas.openxmlformats.org/drawingml/2006/table">
            <a:tbl>
              <a:tblPr firstRow="1" bandRow="1">
                <a:tableStyleId>{5C22544A-7EE6-4342-B048-85BDC9FD1C3A}</a:tableStyleId>
              </a:tblPr>
              <a:tblGrid>
                <a:gridCol w="1068941"/>
                <a:gridCol w="1511549"/>
                <a:gridCol w="2871942"/>
                <a:gridCol w="3476562"/>
              </a:tblGrid>
              <a:tr h="432402">
                <a:tc>
                  <a:txBody>
                    <a:bodyPr/>
                    <a:lstStyle/>
                    <a:p>
                      <a:pPr algn="ctr"/>
                      <a:r>
                        <a:rPr lang="es-MX" sz="1200" dirty="0" smtClean="0">
                          <a:latin typeface="+mj-lt"/>
                          <a:cs typeface="Arial" panose="020B0604020202020204" pitchFamily="34" charset="0"/>
                        </a:rPr>
                        <a:t>Fecha</a:t>
                      </a:r>
                      <a:r>
                        <a:rPr lang="es-MX" sz="1200" baseline="0" dirty="0" smtClean="0">
                          <a:latin typeface="+mj-lt"/>
                          <a:cs typeface="Arial" panose="020B0604020202020204" pitchFamily="34" charset="0"/>
                        </a:rPr>
                        <a:t> </a:t>
                      </a:r>
                      <a:endParaRPr lang="es-MX" sz="1200" dirty="0">
                        <a:latin typeface="+mj-lt"/>
                        <a:cs typeface="Arial" panose="020B0604020202020204" pitchFamily="34" charset="0"/>
                      </a:endParaRPr>
                    </a:p>
                  </a:txBody>
                  <a:tcPr/>
                </a:tc>
                <a:tc>
                  <a:txBody>
                    <a:bodyPr/>
                    <a:lstStyle/>
                    <a:p>
                      <a:pPr algn="ctr"/>
                      <a:r>
                        <a:rPr lang="es-MX" sz="1200" dirty="0" smtClean="0">
                          <a:latin typeface="+mj-lt"/>
                          <a:cs typeface="Arial" panose="020B0604020202020204" pitchFamily="34" charset="0"/>
                        </a:rPr>
                        <a:t>Sujeto Obligado</a:t>
                      </a:r>
                      <a:endParaRPr lang="es-MX" sz="1200" dirty="0">
                        <a:latin typeface="+mj-lt"/>
                        <a:cs typeface="Arial" panose="020B0604020202020204" pitchFamily="34" charset="0"/>
                      </a:endParaRPr>
                    </a:p>
                  </a:txBody>
                  <a:tcPr/>
                </a:tc>
                <a:tc>
                  <a:txBody>
                    <a:bodyPr/>
                    <a:lstStyle/>
                    <a:p>
                      <a:pPr algn="ctr"/>
                      <a:r>
                        <a:rPr lang="es-MX" sz="1200" dirty="0" smtClean="0">
                          <a:latin typeface="+mj-lt"/>
                          <a:cs typeface="Arial" panose="020B0604020202020204" pitchFamily="34" charset="0"/>
                        </a:rPr>
                        <a:t>Consulta</a:t>
                      </a:r>
                      <a:r>
                        <a:rPr lang="es-MX" sz="1200" baseline="0" dirty="0" smtClean="0">
                          <a:latin typeface="+mj-lt"/>
                          <a:cs typeface="Arial" panose="020B0604020202020204" pitchFamily="34" charset="0"/>
                        </a:rPr>
                        <a:t> planteada</a:t>
                      </a:r>
                      <a:endParaRPr lang="es-MX" sz="1200" dirty="0">
                        <a:latin typeface="+mj-lt"/>
                        <a:cs typeface="Arial" panose="020B0604020202020204" pitchFamily="34" charset="0"/>
                      </a:endParaRPr>
                    </a:p>
                  </a:txBody>
                  <a:tcPr/>
                </a:tc>
                <a:tc>
                  <a:txBody>
                    <a:bodyPr/>
                    <a:lstStyle/>
                    <a:p>
                      <a:pPr algn="ctr"/>
                      <a:r>
                        <a:rPr lang="es-MX" sz="1200" dirty="0" smtClean="0">
                          <a:latin typeface="+mj-lt"/>
                          <a:cs typeface="Arial" panose="020B0604020202020204" pitchFamily="34" charset="0"/>
                        </a:rPr>
                        <a:t>Respuesta</a:t>
                      </a:r>
                      <a:endParaRPr lang="es-MX" sz="1200" dirty="0">
                        <a:latin typeface="+mj-lt"/>
                        <a:cs typeface="Arial" panose="020B0604020202020204" pitchFamily="34" charset="0"/>
                      </a:endParaRPr>
                    </a:p>
                  </a:txBody>
                  <a:tcPr/>
                </a:tc>
              </a:tr>
              <a:tr h="2002905">
                <a:tc>
                  <a:txBody>
                    <a:bodyPr/>
                    <a:lstStyle/>
                    <a:p>
                      <a:pPr algn="ctr" fontAlgn="ctr"/>
                      <a:r>
                        <a:rPr lang="es-MX" sz="1100" b="0" i="0" u="none" strike="noStrike" dirty="0">
                          <a:solidFill>
                            <a:srgbClr val="000000"/>
                          </a:solidFill>
                          <a:effectLst/>
                          <a:latin typeface="Calibri" panose="020F0502020204030204" pitchFamily="34" charset="0"/>
                        </a:rPr>
                        <a:t>06-dic-13</a:t>
                      </a:r>
                    </a:p>
                  </a:txBody>
                  <a:tcPr marL="9525" marR="9525" marT="9525" marB="0" anchor="ctr"/>
                </a:tc>
                <a:tc>
                  <a:txBody>
                    <a:bodyPr/>
                    <a:lstStyle/>
                    <a:p>
                      <a:pPr algn="ctr" fontAlgn="ctr"/>
                      <a:r>
                        <a:rPr lang="es-MX" sz="1100" b="0" i="0" u="none" strike="noStrike" dirty="0">
                          <a:solidFill>
                            <a:srgbClr val="000000"/>
                          </a:solidFill>
                          <a:effectLst/>
                          <a:latin typeface="Calibri" panose="020F0502020204030204" pitchFamily="34" charset="0"/>
                        </a:rPr>
                        <a:t>H. Ayuntamiento de Guadalajara</a:t>
                      </a:r>
                    </a:p>
                  </a:txBody>
                  <a:tcPr marL="9525" marR="9525" marT="9525" marB="0" anchor="ctr"/>
                </a:tc>
                <a:tc>
                  <a:txBody>
                    <a:bodyPr/>
                    <a:lstStyle/>
                    <a:p>
                      <a:pPr algn="just" fontAlgn="ctr"/>
                      <a:r>
                        <a:rPr lang="es-MX" sz="1100" b="0" i="0" u="none" strike="noStrike" dirty="0">
                          <a:solidFill>
                            <a:srgbClr val="000000"/>
                          </a:solidFill>
                          <a:effectLst/>
                          <a:latin typeface="Calibri" panose="020F0502020204030204" pitchFamily="34" charset="0"/>
                        </a:rPr>
                        <a:t>Presunta contradicción del artículo 8 fracción V </a:t>
                      </a:r>
                      <a:r>
                        <a:rPr lang="es-MX" sz="1100" b="0" i="0" u="none" strike="noStrike" dirty="0" smtClean="0">
                          <a:solidFill>
                            <a:srgbClr val="000000"/>
                          </a:solidFill>
                          <a:effectLst/>
                          <a:latin typeface="Calibri" panose="020F0502020204030204" pitchFamily="34" charset="0"/>
                        </a:rPr>
                        <a:t>inciso </a:t>
                      </a:r>
                      <a:r>
                        <a:rPr lang="es-MX" sz="1100" b="0" i="0" u="none" strike="noStrike" dirty="0">
                          <a:solidFill>
                            <a:srgbClr val="000000"/>
                          </a:solidFill>
                          <a:effectLst/>
                          <a:latin typeface="Calibri" panose="020F0502020204030204" pitchFamily="34" charset="0"/>
                        </a:rPr>
                        <a:t>z) de la Ley de Transparencia  (Registro de los procedimientos de responsabilidad </a:t>
                      </a:r>
                      <a:r>
                        <a:rPr lang="es-MX" sz="1100" b="0" i="0" u="none" strike="noStrike" dirty="0" smtClean="0">
                          <a:solidFill>
                            <a:srgbClr val="000000"/>
                          </a:solidFill>
                          <a:effectLst/>
                          <a:latin typeface="Calibri" panose="020F0502020204030204" pitchFamily="34" charset="0"/>
                        </a:rPr>
                        <a:t>administrativa </a:t>
                      </a:r>
                      <a:r>
                        <a:rPr lang="es-MX" sz="1100" b="0" i="0" u="none" strike="noStrike" dirty="0">
                          <a:solidFill>
                            <a:srgbClr val="000000"/>
                          </a:solidFill>
                          <a:effectLst/>
                          <a:latin typeface="Calibri" panose="020F0502020204030204" pitchFamily="34" charset="0"/>
                        </a:rPr>
                        <a:t>iniciados en </a:t>
                      </a:r>
                      <a:r>
                        <a:rPr lang="es-MX" sz="1100" b="0" i="0" u="none" strike="noStrike" dirty="0" smtClean="0">
                          <a:solidFill>
                            <a:srgbClr val="000000"/>
                          </a:solidFill>
                          <a:effectLst/>
                          <a:latin typeface="Calibri" panose="020F0502020204030204" pitchFamily="34" charset="0"/>
                        </a:rPr>
                        <a:t>contra </a:t>
                      </a:r>
                      <a:r>
                        <a:rPr lang="es-MX" sz="1100" b="0" i="0" u="none" strike="noStrike" dirty="0">
                          <a:solidFill>
                            <a:srgbClr val="000000"/>
                          </a:solidFill>
                          <a:effectLst/>
                          <a:latin typeface="Calibri" panose="020F0502020204030204" pitchFamily="34" charset="0"/>
                        </a:rPr>
                        <a:t>de los servidores públicos) con el artículo 69 de la Ley de Responsabilidades de los Servidores Públicos del Estado (se debe de mantener como información reservada) </a:t>
                      </a:r>
                    </a:p>
                  </a:txBody>
                  <a:tcPr marL="9525" marR="9525" marT="9525" marB="0" anchor="ctr"/>
                </a:tc>
                <a:tc>
                  <a:txBody>
                    <a:bodyPr/>
                    <a:lstStyle/>
                    <a:p>
                      <a:pPr algn="just" fontAlgn="ctr"/>
                      <a:r>
                        <a:rPr lang="es-MX" sz="1100" b="0" i="0" u="none" strike="noStrike" dirty="0">
                          <a:solidFill>
                            <a:srgbClr val="000000"/>
                          </a:solidFill>
                          <a:effectLst/>
                          <a:latin typeface="Calibri" panose="020F0502020204030204" pitchFamily="34" charset="0"/>
                        </a:rPr>
                        <a:t>No existe contradicción alguna puesto que el registro que solicita la Ley de Transparencia es de manera general, sin solicitar que se haga mención del contenido ni autos que obran en el procedimiento, </a:t>
                      </a:r>
                      <a:r>
                        <a:rPr lang="es-MX" sz="1100" b="0" i="0" u="none" strike="noStrike" dirty="0" smtClean="0">
                          <a:solidFill>
                            <a:srgbClr val="000000"/>
                          </a:solidFill>
                          <a:effectLst/>
                          <a:latin typeface="Calibri" panose="020F0502020204030204" pitchFamily="34" charset="0"/>
                        </a:rPr>
                        <a:t>tratándose </a:t>
                      </a:r>
                      <a:r>
                        <a:rPr lang="es-MX" sz="1100" b="0" i="0" u="none" strike="noStrike" dirty="0">
                          <a:solidFill>
                            <a:srgbClr val="000000"/>
                          </a:solidFill>
                          <a:effectLst/>
                          <a:latin typeface="Calibri" panose="020F0502020204030204" pitchFamily="34" charset="0"/>
                        </a:rPr>
                        <a:t>así de un registro público por no vulnerar los datos personales y pudiendo ser susceptible de conocimiento por la generalidad a fin de transparentar el desempeño de los servidores públicos que fue señalando como una de las finalidades propias de la emisión de la Legislación actual</a:t>
                      </a:r>
                    </a:p>
                  </a:txBody>
                  <a:tcPr marL="9525" marR="9525" marT="9525" marB="0" anchor="ctr"/>
                </a:tc>
              </a:tr>
              <a:tr h="2002905">
                <a:tc>
                  <a:txBody>
                    <a:bodyPr/>
                    <a:lstStyle/>
                    <a:p>
                      <a:pPr algn="ctr" fontAlgn="ctr"/>
                      <a:r>
                        <a:rPr lang="es-MX" sz="1100" b="0" i="0" u="none" strike="noStrike" dirty="0">
                          <a:solidFill>
                            <a:srgbClr val="000000"/>
                          </a:solidFill>
                          <a:effectLst/>
                          <a:latin typeface="Calibri" panose="020F0502020204030204" pitchFamily="34" charset="0"/>
                        </a:rPr>
                        <a:t>25-jun-14</a:t>
                      </a:r>
                    </a:p>
                  </a:txBody>
                  <a:tcPr marL="9525" marR="9525" marT="9525" marB="0" anchor="ctr"/>
                </a:tc>
                <a:tc>
                  <a:txBody>
                    <a:bodyPr/>
                    <a:lstStyle/>
                    <a:p>
                      <a:pPr algn="ctr" fontAlgn="ctr"/>
                      <a:r>
                        <a:rPr lang="es-MX" sz="1100" b="0" i="0" u="none" strike="noStrike" dirty="0">
                          <a:solidFill>
                            <a:srgbClr val="000000"/>
                          </a:solidFill>
                          <a:effectLst/>
                          <a:latin typeface="Calibri" panose="020F0502020204030204" pitchFamily="34" charset="0"/>
                        </a:rPr>
                        <a:t>Secretaria de Salud del Estado </a:t>
                      </a:r>
                    </a:p>
                  </a:txBody>
                  <a:tcPr marL="9525" marR="9525" marT="9525" marB="0" anchor="ctr"/>
                </a:tc>
                <a:tc>
                  <a:txBody>
                    <a:bodyPr/>
                    <a:lstStyle/>
                    <a:p>
                      <a:pPr algn="just" fontAlgn="ctr"/>
                      <a:r>
                        <a:rPr lang="es-MX" sz="1100" b="0" i="0" u="none" strike="noStrike" dirty="0" smtClean="0">
                          <a:solidFill>
                            <a:srgbClr val="000000"/>
                          </a:solidFill>
                          <a:effectLst/>
                          <a:latin typeface="Calibri" panose="020F0502020204030204" pitchFamily="34" charset="0"/>
                        </a:rPr>
                        <a:t>Contraposición </a:t>
                      </a:r>
                      <a:r>
                        <a:rPr lang="es-MX" sz="1100" b="0" i="0" u="none" strike="noStrike" dirty="0">
                          <a:solidFill>
                            <a:srgbClr val="000000"/>
                          </a:solidFill>
                          <a:effectLst/>
                          <a:latin typeface="Calibri" panose="020F0502020204030204" pitchFamily="34" charset="0"/>
                        </a:rPr>
                        <a:t>del artículo 8 V z) ( Registro de los procedimientos de responsabilidad </a:t>
                      </a:r>
                      <a:r>
                        <a:rPr lang="es-MX" sz="1100" b="0" i="0" u="none" strike="noStrike" dirty="0" smtClean="0">
                          <a:solidFill>
                            <a:srgbClr val="000000"/>
                          </a:solidFill>
                          <a:effectLst/>
                          <a:latin typeface="Calibri" panose="020F0502020204030204" pitchFamily="34" charset="0"/>
                        </a:rPr>
                        <a:t>administrativa </a:t>
                      </a:r>
                      <a:r>
                        <a:rPr lang="es-MX" sz="1100" b="0" i="0" u="none" strike="noStrike" dirty="0">
                          <a:solidFill>
                            <a:srgbClr val="000000"/>
                          </a:solidFill>
                          <a:effectLst/>
                          <a:latin typeface="Calibri" panose="020F0502020204030204" pitchFamily="34" charset="0"/>
                        </a:rPr>
                        <a:t>con </a:t>
                      </a:r>
                      <a:r>
                        <a:rPr lang="es-MX" sz="1100" b="0" i="0" u="none" strike="noStrike" dirty="0" smtClean="0">
                          <a:solidFill>
                            <a:srgbClr val="000000"/>
                          </a:solidFill>
                          <a:effectLst/>
                          <a:latin typeface="Calibri" panose="020F0502020204030204" pitchFamily="34" charset="0"/>
                        </a:rPr>
                        <a:t>indicación </a:t>
                      </a:r>
                      <a:r>
                        <a:rPr lang="es-MX" sz="1100" b="0" i="0" u="none" strike="noStrike" dirty="0">
                          <a:solidFill>
                            <a:srgbClr val="000000"/>
                          </a:solidFill>
                          <a:effectLst/>
                          <a:latin typeface="Calibri" panose="020F0502020204030204" pitchFamily="34" charset="0"/>
                        </a:rPr>
                        <a:t>del número de expediente, fecha de ingreso, nombre del denunciante, nombre y cargo del denunciado y estado procesal) con el artículo 17.1 V (Es información reservada los procedimientos de responsabilidad de los servidores públicos en tanto no se dicte la resolución administrativa o jurisdiccional definitiva)</a:t>
                      </a:r>
                    </a:p>
                  </a:txBody>
                  <a:tcPr marL="9525" marR="9525" marT="9525" marB="0" anchor="ctr"/>
                </a:tc>
                <a:tc>
                  <a:txBody>
                    <a:bodyPr/>
                    <a:lstStyle/>
                    <a:p>
                      <a:pPr algn="just" fontAlgn="ctr"/>
                      <a:r>
                        <a:rPr lang="es-MX" sz="1100" b="0" i="0" u="none" strike="noStrike" dirty="0">
                          <a:solidFill>
                            <a:srgbClr val="000000"/>
                          </a:solidFill>
                          <a:effectLst/>
                          <a:latin typeface="Calibri" panose="020F0502020204030204" pitchFamily="34" charset="0"/>
                        </a:rPr>
                        <a:t>No existe tal contradicción puesto que el artículo 8 V z) hace referencia al registro y el artículo 17.1 hace referencia al contenido </a:t>
                      </a:r>
                    </a:p>
                  </a:txBody>
                  <a:tcPr marL="9525" marR="9525" marT="9525" marB="0" anchor="ctr"/>
                </a:tc>
              </a:tr>
              <a:tr h="818372">
                <a:tc>
                  <a:txBody>
                    <a:bodyPr/>
                    <a:lstStyle/>
                    <a:p>
                      <a:pPr algn="ctr" fontAlgn="ctr"/>
                      <a:r>
                        <a:rPr lang="es-MX" sz="1100" b="0" i="0" u="none" strike="noStrike" dirty="0">
                          <a:solidFill>
                            <a:srgbClr val="000000"/>
                          </a:solidFill>
                          <a:effectLst/>
                          <a:latin typeface="Calibri" panose="020F0502020204030204" pitchFamily="34" charset="0"/>
                        </a:rPr>
                        <a:t>18-sep-14</a:t>
                      </a:r>
                    </a:p>
                  </a:txBody>
                  <a:tcPr marL="9525" marR="9525" marT="9525" marB="0" anchor="ctr"/>
                </a:tc>
                <a:tc>
                  <a:txBody>
                    <a:bodyPr/>
                    <a:lstStyle/>
                    <a:p>
                      <a:pPr algn="ctr" fontAlgn="ctr"/>
                      <a:r>
                        <a:rPr lang="es-MX" sz="1100" b="0" i="0" u="none" strike="noStrike">
                          <a:solidFill>
                            <a:srgbClr val="000000"/>
                          </a:solidFill>
                          <a:effectLst/>
                          <a:latin typeface="Calibri" panose="020F0502020204030204" pitchFamily="34" charset="0"/>
                        </a:rPr>
                        <a:t>Coordinación General de Transparencia e Información Pública del Gobierno del Estado</a:t>
                      </a:r>
                    </a:p>
                  </a:txBody>
                  <a:tcPr marL="9525" marR="9525" marT="9525" marB="0" anchor="ctr"/>
                </a:tc>
                <a:tc>
                  <a:txBody>
                    <a:bodyPr/>
                    <a:lstStyle/>
                    <a:p>
                      <a:pPr algn="just" fontAlgn="ctr"/>
                      <a:r>
                        <a:rPr lang="es-MX" sz="1100" b="0" i="0" u="none" strike="noStrike" dirty="0">
                          <a:solidFill>
                            <a:srgbClr val="000000"/>
                          </a:solidFill>
                          <a:effectLst/>
                          <a:latin typeface="Calibri" panose="020F0502020204030204" pitchFamily="34" charset="0"/>
                        </a:rPr>
                        <a:t>Implementación del Sistema </a:t>
                      </a:r>
                      <a:r>
                        <a:rPr lang="es-MX" sz="1100" b="0" i="0" u="none" strike="noStrike" dirty="0" err="1">
                          <a:solidFill>
                            <a:srgbClr val="000000"/>
                          </a:solidFill>
                          <a:effectLst/>
                          <a:latin typeface="Calibri" panose="020F0502020204030204" pitchFamily="34" charset="0"/>
                        </a:rPr>
                        <a:t>Infomex</a:t>
                      </a:r>
                      <a:r>
                        <a:rPr lang="es-MX" sz="1100" b="0" i="0" u="none" strike="noStrike" dirty="0">
                          <a:solidFill>
                            <a:srgbClr val="000000"/>
                          </a:solidFill>
                          <a:effectLst/>
                          <a:latin typeface="Calibri" panose="020F0502020204030204" pitchFamily="34" charset="0"/>
                        </a:rPr>
                        <a:t> </a:t>
                      </a:r>
                      <a:r>
                        <a:rPr lang="es-MX" sz="1100" b="0" i="0" u="none" strike="noStrike" dirty="0" smtClean="0">
                          <a:solidFill>
                            <a:srgbClr val="000000"/>
                          </a:solidFill>
                          <a:effectLst/>
                          <a:latin typeface="Calibri" panose="020F0502020204030204" pitchFamily="34" charset="0"/>
                        </a:rPr>
                        <a:t>Jalisco en </a:t>
                      </a:r>
                      <a:r>
                        <a:rPr lang="es-MX" sz="1100" b="0" i="0" u="none" strike="noStrike" dirty="0">
                          <a:solidFill>
                            <a:srgbClr val="000000"/>
                          </a:solidFill>
                          <a:effectLst/>
                          <a:latin typeface="Calibri" panose="020F0502020204030204" pitchFamily="34" charset="0"/>
                        </a:rPr>
                        <a:t>relación a la Ley de Ingresos del Estado, la Ley de Ingresos señala que se ha de cobrar $9.00 por cada hoja que sea escaneada y entregada</a:t>
                      </a:r>
                    </a:p>
                  </a:txBody>
                  <a:tcPr marL="9525" marR="9525" marT="9525" marB="0" anchor="ctr"/>
                </a:tc>
                <a:tc>
                  <a:txBody>
                    <a:bodyPr/>
                    <a:lstStyle/>
                    <a:p>
                      <a:pPr algn="just" fontAlgn="ctr"/>
                      <a:r>
                        <a:rPr lang="es-MX" sz="1100" b="0" i="0" u="none" strike="noStrike" dirty="0">
                          <a:solidFill>
                            <a:srgbClr val="000000"/>
                          </a:solidFill>
                          <a:effectLst/>
                          <a:latin typeface="Calibri" panose="020F0502020204030204" pitchFamily="34" charset="0"/>
                        </a:rPr>
                        <a:t>"La entrega de información vía </a:t>
                      </a:r>
                      <a:r>
                        <a:rPr lang="es-MX" sz="1100" b="0" i="0" u="none" strike="noStrike" dirty="0" err="1">
                          <a:solidFill>
                            <a:srgbClr val="000000"/>
                          </a:solidFill>
                          <a:effectLst/>
                          <a:latin typeface="Calibri" panose="020F0502020204030204" pitchFamily="34" charset="0"/>
                        </a:rPr>
                        <a:t>Infomex</a:t>
                      </a:r>
                      <a:r>
                        <a:rPr lang="es-MX" sz="1100" b="0" i="0" u="none" strike="noStrike" dirty="0">
                          <a:solidFill>
                            <a:srgbClr val="000000"/>
                          </a:solidFill>
                          <a:effectLst/>
                          <a:latin typeface="Calibri" panose="020F0502020204030204" pitchFamily="34" charset="0"/>
                        </a:rPr>
                        <a:t> es gratuita ya que no genera costos extras para el sujeto obligado, aunque ello implique el escaneo de los documentos en los que se encuentra la información…"</a:t>
                      </a:r>
                    </a:p>
                  </a:txBody>
                  <a:tcPr marL="9525" marR="9525" marT="9525" marB="0" anchor="ctr"/>
                </a:tc>
              </a:tr>
            </a:tbl>
          </a:graphicData>
        </a:graphic>
      </p:graphicFrame>
    </p:spTree>
    <p:extLst>
      <p:ext uri="{BB962C8B-B14F-4D97-AF65-F5344CB8AC3E}">
        <p14:creationId xmlns:p14="http://schemas.microsoft.com/office/powerpoint/2010/main" val="35843634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sz="half" idx="2"/>
            <p:extLst>
              <p:ext uri="{D42A27DB-BD31-4B8C-83A1-F6EECF244321}">
                <p14:modId xmlns:p14="http://schemas.microsoft.com/office/powerpoint/2010/main" val="2210703948"/>
              </p:ext>
            </p:extLst>
          </p:nvPr>
        </p:nvGraphicFramePr>
        <p:xfrm>
          <a:off x="0" y="620688"/>
          <a:ext cx="9108504"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10437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884738" y="274638"/>
            <a:ext cx="4259262" cy="1143000"/>
          </a:xfrm>
        </p:spPr>
        <p:txBody>
          <a:bodyPr/>
          <a:lstStyle/>
          <a:p>
            <a:r>
              <a:rPr lang="es-MX" dirty="0" smtClean="0"/>
              <a:t>Estructura </a:t>
            </a:r>
            <a:r>
              <a:rPr lang="es-MX" sz="1200" dirty="0" smtClean="0"/>
              <a:t>1</a:t>
            </a:r>
            <a:endParaRPr lang="es-MX" sz="1200" dirty="0"/>
          </a:p>
        </p:txBody>
      </p:sp>
      <p:graphicFrame>
        <p:nvGraphicFramePr>
          <p:cNvPr id="5" name="4 Marcador de contenido"/>
          <p:cNvGraphicFramePr>
            <a:graphicFrameLocks/>
          </p:cNvGraphicFramePr>
          <p:nvPr>
            <p:extLst/>
          </p:nvPr>
        </p:nvGraphicFramePr>
        <p:xfrm>
          <a:off x="150812" y="1556792"/>
          <a:ext cx="8842376" cy="4710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251520" y="6525344"/>
            <a:ext cx="8741668" cy="276999"/>
          </a:xfrm>
          <a:prstGeom prst="rect">
            <a:avLst/>
          </a:prstGeom>
          <a:noFill/>
        </p:spPr>
        <p:txBody>
          <a:bodyPr wrap="square" rtlCol="0">
            <a:spAutoFit/>
          </a:bodyPr>
          <a:lstStyle/>
          <a:p>
            <a:r>
              <a:rPr lang="es-MX" sz="1200" dirty="0" smtClean="0"/>
              <a:t>1. Artículo 6 del Reglamento Interior del Instituto.</a:t>
            </a:r>
            <a:endParaRPr lang="es-MX" sz="1200" dirty="0"/>
          </a:p>
        </p:txBody>
      </p:sp>
    </p:spTree>
    <p:extLst>
      <p:ext uri="{BB962C8B-B14F-4D97-AF65-F5344CB8AC3E}">
        <p14:creationId xmlns:p14="http://schemas.microsoft.com/office/powerpoint/2010/main" val="1963956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43808" y="274638"/>
            <a:ext cx="5842992" cy="1143000"/>
          </a:xfrm>
        </p:spPr>
        <p:txBody>
          <a:bodyPr>
            <a:normAutofit/>
          </a:bodyPr>
          <a:lstStyle/>
          <a:p>
            <a:r>
              <a:rPr lang="es-MX" dirty="0" smtClean="0"/>
              <a:t>Competencia</a:t>
            </a:r>
            <a:endParaRPr lang="es-MX" dirty="0"/>
          </a:p>
        </p:txBody>
      </p:sp>
      <p:sp>
        <p:nvSpPr>
          <p:cNvPr id="3" name="Marcador de contenido 2"/>
          <p:cNvSpPr>
            <a:spLocks noGrp="1"/>
          </p:cNvSpPr>
          <p:nvPr>
            <p:ph sz="half" idx="1"/>
          </p:nvPr>
        </p:nvSpPr>
        <p:spPr/>
        <p:txBody>
          <a:bodyPr>
            <a:normAutofit fontScale="77500" lnSpcReduction="20000"/>
          </a:bodyPr>
          <a:lstStyle/>
          <a:p>
            <a:pPr marL="0" indent="0" algn="just">
              <a:buNone/>
            </a:pPr>
            <a:r>
              <a:rPr lang="es-MX" i="1" dirty="0" smtClean="0"/>
              <a:t>“(…) para </a:t>
            </a:r>
            <a:r>
              <a:rPr lang="es-MX" i="1" dirty="0"/>
              <a:t>conocer de los asuntos relacionados con el acceso a la información pública y la protección de datos </a:t>
            </a:r>
            <a:r>
              <a:rPr lang="es-MX" i="1" dirty="0" smtClean="0"/>
              <a:t>personales de cualquier autoridad, entidad, órgano u organismo que forme parte de alguno de los Poderes Legislativo, Ejecutivo y Judicial, órganos autónomos, partidos políticos, fideicomisos y fondos públicos, así como de cualquier persona física, moral o sindicatos que reciba y ejerza recursos públicos o realice actos de autoridad (…)”</a:t>
            </a:r>
            <a:endParaRPr lang="es-MX" i="1" dirty="0"/>
          </a:p>
        </p:txBody>
      </p:sp>
      <p:pic>
        <p:nvPicPr>
          <p:cNvPr id="1026" name="Picture 2" descr="Resultado de imagen para acceso ala información públic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5800" y="1268760"/>
            <a:ext cx="4468688" cy="511256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251520" y="6093296"/>
            <a:ext cx="4104456" cy="646331"/>
          </a:xfrm>
          <a:prstGeom prst="rect">
            <a:avLst/>
          </a:prstGeom>
          <a:noFill/>
        </p:spPr>
        <p:txBody>
          <a:bodyPr wrap="square" rtlCol="0">
            <a:spAutoFit/>
          </a:bodyPr>
          <a:lstStyle/>
          <a:p>
            <a:r>
              <a:rPr lang="es-MX" dirty="0" smtClean="0"/>
              <a:t>Artículo 6 Apartado A fracción VIII cuarto párrafo CPEUM</a:t>
            </a:r>
            <a:endParaRPr lang="es-MX" dirty="0"/>
          </a:p>
        </p:txBody>
      </p:sp>
    </p:spTree>
    <p:extLst>
      <p:ext uri="{BB962C8B-B14F-4D97-AF65-F5344CB8AC3E}">
        <p14:creationId xmlns:p14="http://schemas.microsoft.com/office/powerpoint/2010/main" val="801553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27784" y="274638"/>
            <a:ext cx="6059016" cy="1143000"/>
          </a:xfrm>
        </p:spPr>
        <p:txBody>
          <a:bodyPr>
            <a:normAutofit fontScale="90000"/>
          </a:bodyPr>
          <a:lstStyle/>
          <a:p>
            <a:r>
              <a:rPr lang="es-MX" dirty="0" smtClean="0"/>
              <a:t>Principios que rigen su funcionamiento</a:t>
            </a:r>
            <a:endParaRPr lang="es-MX" dirty="0"/>
          </a:p>
        </p:txBody>
      </p:sp>
      <p:graphicFrame>
        <p:nvGraphicFramePr>
          <p:cNvPr id="4" name="Marcador de contenido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251520" y="6093296"/>
            <a:ext cx="4104456" cy="646331"/>
          </a:xfrm>
          <a:prstGeom prst="rect">
            <a:avLst/>
          </a:prstGeom>
          <a:noFill/>
        </p:spPr>
        <p:txBody>
          <a:bodyPr wrap="square" rtlCol="0">
            <a:spAutoFit/>
          </a:bodyPr>
          <a:lstStyle/>
          <a:p>
            <a:r>
              <a:rPr lang="es-MX" dirty="0" smtClean="0"/>
              <a:t>Artículos 6 Apartado A fracción VIII tercer párrafo CPEUM y 8 de la LGTAIP</a:t>
            </a:r>
            <a:endParaRPr lang="es-MX" dirty="0"/>
          </a:p>
        </p:txBody>
      </p:sp>
    </p:spTree>
    <p:extLst>
      <p:ext uri="{BB962C8B-B14F-4D97-AF65-F5344CB8AC3E}">
        <p14:creationId xmlns:p14="http://schemas.microsoft.com/office/powerpoint/2010/main" val="4098043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2833464" y="75766"/>
            <a:ext cx="6131024" cy="940966"/>
          </a:xfrm>
        </p:spPr>
        <p:txBody>
          <a:bodyPr/>
          <a:lstStyle/>
          <a:p>
            <a:r>
              <a:rPr lang="es-MX" dirty="0" smtClean="0"/>
              <a:t>Organismos garantes</a:t>
            </a:r>
            <a:endParaRPr lang="es-MX" dirty="0"/>
          </a:p>
        </p:txBody>
      </p:sp>
      <p:graphicFrame>
        <p:nvGraphicFramePr>
          <p:cNvPr id="9" name="Marcador de contenido 8"/>
          <p:cNvGraphicFramePr>
            <a:graphicFrameLocks noGrp="1"/>
          </p:cNvGraphicFramePr>
          <p:nvPr>
            <p:ph sz="half" idx="1"/>
            <p:extLst>
              <p:ext uri="{D42A27DB-BD31-4B8C-83A1-F6EECF244321}">
                <p14:modId xmlns:p14="http://schemas.microsoft.com/office/powerpoint/2010/main" val="2521300633"/>
              </p:ext>
            </p:extLst>
          </p:nvPr>
        </p:nvGraphicFramePr>
        <p:xfrm>
          <a:off x="178025" y="1755972"/>
          <a:ext cx="8786463" cy="4769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uadroTexto 9"/>
          <p:cNvSpPr txBox="1"/>
          <p:nvPr/>
        </p:nvSpPr>
        <p:spPr>
          <a:xfrm>
            <a:off x="3671900" y="3645024"/>
            <a:ext cx="1800200" cy="369332"/>
          </a:xfrm>
          <a:prstGeom prst="rect">
            <a:avLst/>
          </a:prstGeom>
          <a:noFill/>
        </p:spPr>
        <p:txBody>
          <a:bodyPr wrap="square" rtlCol="0">
            <a:spAutoFit/>
          </a:bodyPr>
          <a:lstStyle/>
          <a:p>
            <a:r>
              <a:rPr lang="es-MX" dirty="0" smtClean="0"/>
              <a:t>Características</a:t>
            </a:r>
            <a:endParaRPr lang="es-MX" dirty="0"/>
          </a:p>
        </p:txBody>
      </p:sp>
      <p:sp>
        <p:nvSpPr>
          <p:cNvPr id="11" name="Elipse 10"/>
          <p:cNvSpPr/>
          <p:nvPr/>
        </p:nvSpPr>
        <p:spPr>
          <a:xfrm>
            <a:off x="224517" y="4032396"/>
            <a:ext cx="1080120"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sz="1400" dirty="0" smtClean="0"/>
              <a:t>Técnica</a:t>
            </a:r>
            <a:endParaRPr lang="es-MX" sz="1400" dirty="0"/>
          </a:p>
        </p:txBody>
      </p:sp>
      <p:sp>
        <p:nvSpPr>
          <p:cNvPr id="12" name="Elipse 11"/>
          <p:cNvSpPr/>
          <p:nvPr/>
        </p:nvSpPr>
        <p:spPr>
          <a:xfrm>
            <a:off x="233518" y="4663759"/>
            <a:ext cx="1080120"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sz="1400" dirty="0" smtClean="0"/>
              <a:t>De gestión</a:t>
            </a:r>
            <a:endParaRPr lang="es-MX" sz="1400" dirty="0"/>
          </a:p>
        </p:txBody>
      </p:sp>
      <p:sp>
        <p:nvSpPr>
          <p:cNvPr id="13" name="Elipse 12"/>
          <p:cNvSpPr/>
          <p:nvPr/>
        </p:nvSpPr>
        <p:spPr>
          <a:xfrm>
            <a:off x="161510" y="5338307"/>
            <a:ext cx="1152128"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sz="1400" dirty="0" smtClean="0"/>
              <a:t>De decisión</a:t>
            </a:r>
            <a:endParaRPr lang="es-MX" sz="1400" dirty="0"/>
          </a:p>
        </p:txBody>
      </p:sp>
      <p:sp>
        <p:nvSpPr>
          <p:cNvPr id="14" name="Cerrar llave 13"/>
          <p:cNvSpPr/>
          <p:nvPr/>
        </p:nvSpPr>
        <p:spPr>
          <a:xfrm>
            <a:off x="1295636" y="4081971"/>
            <a:ext cx="576064" cy="1811760"/>
          </a:xfrm>
          <a:prstGeom prst="rightBrace">
            <a:avLst>
              <a:gd name="adj1" fmla="val 8333"/>
              <a:gd name="adj2" fmla="val 3822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5" name="Elipse 14"/>
          <p:cNvSpPr/>
          <p:nvPr/>
        </p:nvSpPr>
        <p:spPr>
          <a:xfrm>
            <a:off x="2627784" y="980603"/>
            <a:ext cx="1440160" cy="82809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200" dirty="0" smtClean="0"/>
              <a:t>Capacidad para ejercer su presupuesto</a:t>
            </a:r>
            <a:endParaRPr lang="es-MX" sz="1200" dirty="0"/>
          </a:p>
        </p:txBody>
      </p:sp>
      <p:sp>
        <p:nvSpPr>
          <p:cNvPr id="16" name="Elipse 15"/>
          <p:cNvSpPr/>
          <p:nvPr/>
        </p:nvSpPr>
        <p:spPr>
          <a:xfrm>
            <a:off x="5086300" y="1016732"/>
            <a:ext cx="1625352" cy="79208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200" dirty="0" smtClean="0"/>
              <a:t>Capacidad para determinar su organización interna</a:t>
            </a:r>
            <a:endParaRPr lang="es-MX" sz="1200" dirty="0"/>
          </a:p>
        </p:txBody>
      </p:sp>
      <p:sp>
        <p:nvSpPr>
          <p:cNvPr id="3" name="CuadroTexto 2"/>
          <p:cNvSpPr txBox="1"/>
          <p:nvPr/>
        </p:nvSpPr>
        <p:spPr>
          <a:xfrm>
            <a:off x="7884368" y="5338307"/>
            <a:ext cx="1152128" cy="646331"/>
          </a:xfrm>
          <a:prstGeom prst="rect">
            <a:avLst/>
          </a:prstGeom>
          <a:noFill/>
        </p:spPr>
        <p:txBody>
          <a:bodyPr wrap="square" rtlCol="0">
            <a:spAutoFit/>
          </a:bodyPr>
          <a:lstStyle/>
          <a:p>
            <a:r>
              <a:rPr lang="es-MX" dirty="0" smtClean="0"/>
              <a:t>Artículo 37 LGTAIP</a:t>
            </a:r>
            <a:endParaRPr lang="es-MX" dirty="0"/>
          </a:p>
        </p:txBody>
      </p:sp>
    </p:spTree>
    <p:extLst>
      <p:ext uri="{BB962C8B-B14F-4D97-AF65-F5344CB8AC3E}">
        <p14:creationId xmlns:p14="http://schemas.microsoft.com/office/powerpoint/2010/main" val="2425326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graphicFrame>
        <p:nvGraphicFramePr>
          <p:cNvPr id="3" name="3 Diagrama"/>
          <p:cNvGraphicFramePr/>
          <p:nvPr>
            <p:extLst>
              <p:ext uri="{D42A27DB-BD31-4B8C-83A1-F6EECF244321}">
                <p14:modId xmlns:p14="http://schemas.microsoft.com/office/powerpoint/2010/main" val="3110695014"/>
              </p:ext>
            </p:extLst>
          </p:nvPr>
        </p:nvGraphicFramePr>
        <p:xfrm>
          <a:off x="0" y="188640"/>
          <a:ext cx="9144000" cy="6559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Conector recto 4"/>
          <p:cNvCxnSpPr/>
          <p:nvPr/>
        </p:nvCxnSpPr>
        <p:spPr>
          <a:xfrm>
            <a:off x="1475656" y="4653136"/>
            <a:ext cx="0" cy="1008112"/>
          </a:xfrm>
          <a:prstGeom prst="line">
            <a:avLst/>
          </a:prstGeom>
        </p:spPr>
        <p:style>
          <a:lnRef idx="3">
            <a:schemeClr val="accent2"/>
          </a:lnRef>
          <a:fillRef idx="0">
            <a:schemeClr val="accent2"/>
          </a:fillRef>
          <a:effectRef idx="2">
            <a:schemeClr val="accent2"/>
          </a:effectRef>
          <a:fontRef idx="minor">
            <a:schemeClr val="tx1"/>
          </a:fontRef>
        </p:style>
      </p:cxnSp>
      <p:sp>
        <p:nvSpPr>
          <p:cNvPr id="7" name="Rectángulo redondeado 6"/>
          <p:cNvSpPr/>
          <p:nvPr/>
        </p:nvSpPr>
        <p:spPr>
          <a:xfrm>
            <a:off x="179512" y="5661248"/>
            <a:ext cx="2880320" cy="98072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dirty="0" smtClean="0"/>
              <a:t>Construir limites al poder público</a:t>
            </a:r>
            <a:endParaRPr lang="es-MX" dirty="0"/>
          </a:p>
        </p:txBody>
      </p:sp>
    </p:spTree>
    <p:extLst>
      <p:ext uri="{BB962C8B-B14F-4D97-AF65-F5344CB8AC3E}">
        <p14:creationId xmlns:p14="http://schemas.microsoft.com/office/powerpoint/2010/main" val="11103079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78480" y="144741"/>
            <a:ext cx="5338936" cy="562074"/>
          </a:xfrm>
        </p:spPr>
        <p:txBody>
          <a:bodyPr>
            <a:normAutofit fontScale="90000"/>
          </a:bodyPr>
          <a:lstStyle/>
          <a:p>
            <a:r>
              <a:rPr lang="es-MX" dirty="0" smtClean="0"/>
              <a:t>Funciones y atribuciones </a:t>
            </a:r>
            <a:r>
              <a:rPr lang="es-MX" sz="1300" dirty="0" smtClean="0"/>
              <a:t>(33 y 35 LL)</a:t>
            </a:r>
            <a:endParaRPr lang="es-MX" sz="1300" dirty="0"/>
          </a:p>
        </p:txBody>
      </p:sp>
      <p:graphicFrame>
        <p:nvGraphicFramePr>
          <p:cNvPr id="7" name="Diagrama 6"/>
          <p:cNvGraphicFramePr/>
          <p:nvPr>
            <p:extLst>
              <p:ext uri="{D42A27DB-BD31-4B8C-83A1-F6EECF244321}">
                <p14:modId xmlns:p14="http://schemas.microsoft.com/office/powerpoint/2010/main" val="890179001"/>
              </p:ext>
            </p:extLst>
          </p:nvPr>
        </p:nvGraphicFramePr>
        <p:xfrm>
          <a:off x="0" y="1397000"/>
          <a:ext cx="914400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redondeado 7"/>
          <p:cNvSpPr/>
          <p:nvPr/>
        </p:nvSpPr>
        <p:spPr>
          <a:xfrm>
            <a:off x="6300192" y="1397000"/>
            <a:ext cx="2754052" cy="12961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MX" sz="1600" dirty="0" smtClean="0"/>
              <a:t>Estableciendo vínculos con instituciones educativas para promover, impartir y coadyuvar con el desarrollo de diplomados y posgrados</a:t>
            </a:r>
            <a:endParaRPr lang="es-MX" sz="1600" dirty="0"/>
          </a:p>
        </p:txBody>
      </p:sp>
      <p:sp>
        <p:nvSpPr>
          <p:cNvPr id="9" name="Rectángulo redondeado 8"/>
          <p:cNvSpPr/>
          <p:nvPr/>
        </p:nvSpPr>
        <p:spPr>
          <a:xfrm>
            <a:off x="6751816" y="3265629"/>
            <a:ext cx="2376264" cy="24482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MX" dirty="0" smtClean="0"/>
              <a:t>Impartiendo clases</a:t>
            </a:r>
            <a:r>
              <a:rPr lang="es-MX" dirty="0"/>
              <a:t>, talleres, pláticas y foros en educación preescolar, primaria, secundaria y media </a:t>
            </a:r>
            <a:r>
              <a:rPr lang="es-MX" dirty="0" smtClean="0"/>
              <a:t>superior así como orientando a sociedad en general.</a:t>
            </a:r>
            <a:endParaRPr lang="es-MX" dirty="0"/>
          </a:p>
        </p:txBody>
      </p:sp>
      <p:sp>
        <p:nvSpPr>
          <p:cNvPr id="10" name="Rectángulo redondeado 9"/>
          <p:cNvSpPr/>
          <p:nvPr/>
        </p:nvSpPr>
        <p:spPr>
          <a:xfrm>
            <a:off x="6264188" y="5952555"/>
            <a:ext cx="2664296"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dirty="0" smtClean="0"/>
              <a:t>Verificando la publicación de información fundamental.</a:t>
            </a:r>
            <a:endParaRPr lang="es-MX" dirty="0"/>
          </a:p>
        </p:txBody>
      </p:sp>
      <p:sp>
        <p:nvSpPr>
          <p:cNvPr id="11" name="Rectángulo redondeado 10"/>
          <p:cNvSpPr/>
          <p:nvPr/>
        </p:nvSpPr>
        <p:spPr>
          <a:xfrm>
            <a:off x="467544" y="6021288"/>
            <a:ext cx="2520280"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dirty="0" smtClean="0"/>
              <a:t>Mediante resoluciones que ordenen la entrega de información</a:t>
            </a:r>
            <a:endParaRPr lang="es-MX" dirty="0"/>
          </a:p>
        </p:txBody>
      </p:sp>
      <p:sp>
        <p:nvSpPr>
          <p:cNvPr id="12" name="Rectángulo redondeado 11"/>
          <p:cNvSpPr/>
          <p:nvPr/>
        </p:nvSpPr>
        <p:spPr>
          <a:xfrm>
            <a:off x="93514" y="1680274"/>
            <a:ext cx="2391524" cy="14401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dirty="0" smtClean="0"/>
              <a:t>Mediante resoluciones que confirmen la reserva o confidencialidad de información</a:t>
            </a:r>
            <a:endParaRPr lang="es-MX" dirty="0"/>
          </a:p>
        </p:txBody>
      </p:sp>
      <p:sp>
        <p:nvSpPr>
          <p:cNvPr id="13" name="Rectángulo redondeado 12"/>
          <p:cNvSpPr/>
          <p:nvPr/>
        </p:nvSpPr>
        <p:spPr>
          <a:xfrm>
            <a:off x="89434" y="4620632"/>
            <a:ext cx="2088232" cy="108012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dirty="0" smtClean="0"/>
              <a:t>Aprobando la normatividad estatal secundaria</a:t>
            </a:r>
            <a:endParaRPr lang="es-MX" dirty="0"/>
          </a:p>
        </p:txBody>
      </p:sp>
      <p:sp>
        <p:nvSpPr>
          <p:cNvPr id="3" name="Rectángulo redondeado 2"/>
          <p:cNvSpPr/>
          <p:nvPr/>
        </p:nvSpPr>
        <p:spPr>
          <a:xfrm>
            <a:off x="82176" y="3281264"/>
            <a:ext cx="2102748" cy="12253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MX" sz="1200" dirty="0" smtClean="0"/>
              <a:t>Accediendo </a:t>
            </a:r>
            <a:r>
              <a:rPr lang="es-MX" sz="1200" dirty="0"/>
              <a:t>en todo momento a la información pública de los sujetos obligados, revisar su correcta clasificación y proponer los cambios de clasificación</a:t>
            </a:r>
          </a:p>
        </p:txBody>
      </p:sp>
      <p:sp>
        <p:nvSpPr>
          <p:cNvPr id="4" name="Rectángulo redondeado 3"/>
          <p:cNvSpPr/>
          <p:nvPr/>
        </p:nvSpPr>
        <p:spPr>
          <a:xfrm>
            <a:off x="4679796" y="848036"/>
            <a:ext cx="1368152" cy="8640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dirty="0" smtClean="0"/>
              <a:t>Elaborando manuales</a:t>
            </a:r>
            <a:endParaRPr lang="es-MX" dirty="0"/>
          </a:p>
        </p:txBody>
      </p:sp>
    </p:spTree>
    <p:extLst>
      <p:ext uri="{BB962C8B-B14F-4D97-AF65-F5344CB8AC3E}">
        <p14:creationId xmlns:p14="http://schemas.microsoft.com/office/powerpoint/2010/main" val="190675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48064" y="44624"/>
            <a:ext cx="3919264" cy="1143000"/>
          </a:xfrm>
        </p:spPr>
        <p:txBody>
          <a:bodyPr/>
          <a:lstStyle/>
          <a:p>
            <a:r>
              <a:rPr lang="es-MX" dirty="0" smtClean="0"/>
              <a:t>Además…</a:t>
            </a:r>
            <a:endParaRPr lang="es-MX" dirty="0"/>
          </a:p>
        </p:txBody>
      </p:sp>
      <p:sp>
        <p:nvSpPr>
          <p:cNvPr id="3" name="Marcador de contenido 2"/>
          <p:cNvSpPr>
            <a:spLocks noGrp="1"/>
          </p:cNvSpPr>
          <p:nvPr>
            <p:ph sz="half" idx="1"/>
          </p:nvPr>
        </p:nvSpPr>
        <p:spPr/>
        <p:txBody>
          <a:bodyPr>
            <a:normAutofit/>
          </a:bodyPr>
          <a:lstStyle/>
          <a:p>
            <a:endParaRPr lang="es-MX" dirty="0" smtClean="0"/>
          </a:p>
          <a:p>
            <a:endParaRPr lang="es-MX" dirty="0"/>
          </a:p>
        </p:txBody>
      </p:sp>
      <p:graphicFrame>
        <p:nvGraphicFramePr>
          <p:cNvPr id="5" name="Marcador de contenido 4"/>
          <p:cNvGraphicFramePr>
            <a:graphicFrameLocks noGrp="1"/>
          </p:cNvGraphicFramePr>
          <p:nvPr>
            <p:ph sz="half" idx="2"/>
            <p:extLst>
              <p:ext uri="{D42A27DB-BD31-4B8C-83A1-F6EECF244321}">
                <p14:modId xmlns:p14="http://schemas.microsoft.com/office/powerpoint/2010/main" val="3141614703"/>
              </p:ext>
            </p:extLst>
          </p:nvPr>
        </p:nvGraphicFramePr>
        <p:xfrm>
          <a:off x="35496" y="1187624"/>
          <a:ext cx="9108504" cy="5553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33970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sz="half" idx="1"/>
            <p:extLst>
              <p:ext uri="{D42A27DB-BD31-4B8C-83A1-F6EECF244321}">
                <p14:modId xmlns:p14="http://schemas.microsoft.com/office/powerpoint/2010/main" val="840418490"/>
              </p:ext>
            </p:extLst>
          </p:nvPr>
        </p:nvGraphicFramePr>
        <p:xfrm>
          <a:off x="179512" y="1600200"/>
          <a:ext cx="4316288" cy="5141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Marcador de contenido 14"/>
          <p:cNvPicPr>
            <a:picLocks noGrp="1" noChangeAspect="1"/>
          </p:cNvPicPr>
          <p:nvPr>
            <p:ph sz="half" idx="2"/>
          </p:nvPr>
        </p:nvPicPr>
        <p:blipFill>
          <a:blip r:embed="rId7"/>
          <a:stretch>
            <a:fillRect/>
          </a:stretch>
        </p:blipFill>
        <p:spPr>
          <a:xfrm>
            <a:off x="4644008" y="620688"/>
            <a:ext cx="4248472" cy="5832648"/>
          </a:xfrm>
          <a:prstGeom prst="rect">
            <a:avLst/>
          </a:prstGeom>
        </p:spPr>
      </p:pic>
    </p:spTree>
    <p:extLst>
      <p:ext uri="{BB962C8B-B14F-4D97-AF65-F5344CB8AC3E}">
        <p14:creationId xmlns:p14="http://schemas.microsoft.com/office/powerpoint/2010/main" val="2269911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sz="half" idx="1"/>
          </p:nvPr>
        </p:nvPicPr>
        <p:blipFill>
          <a:blip r:embed="rId2"/>
          <a:stretch>
            <a:fillRect/>
          </a:stretch>
        </p:blipFill>
        <p:spPr>
          <a:xfrm>
            <a:off x="395536" y="1600200"/>
            <a:ext cx="3816423" cy="4781127"/>
          </a:xfrm>
          <a:prstGeom prst="rect">
            <a:avLst/>
          </a:prstGeom>
        </p:spPr>
      </p:pic>
      <p:sp>
        <p:nvSpPr>
          <p:cNvPr id="4" name="Marcador de contenido 3"/>
          <p:cNvSpPr>
            <a:spLocks noGrp="1"/>
          </p:cNvSpPr>
          <p:nvPr>
            <p:ph sz="half" idx="2"/>
          </p:nvPr>
        </p:nvSpPr>
        <p:spPr/>
        <p:txBody>
          <a:bodyPr/>
          <a:lstStyle/>
          <a:p>
            <a:endParaRPr lang="es-MX" dirty="0" smtClean="0"/>
          </a:p>
          <a:p>
            <a:endParaRPr lang="es-MX" dirty="0"/>
          </a:p>
          <a:p>
            <a:endParaRPr lang="es-MX" dirty="0" smtClean="0"/>
          </a:p>
          <a:p>
            <a:pPr marL="0" indent="0">
              <a:buNone/>
            </a:pPr>
            <a:endParaRPr lang="es-MX" dirty="0"/>
          </a:p>
          <a:p>
            <a:pPr marL="0" indent="0" algn="ctr">
              <a:buNone/>
            </a:pPr>
            <a:r>
              <a:rPr lang="es-MX" dirty="0" smtClean="0"/>
              <a:t>Imponer medidas de apremio y sanciones</a:t>
            </a:r>
            <a:endParaRPr lang="es-MX" dirty="0"/>
          </a:p>
        </p:txBody>
      </p:sp>
    </p:spTree>
    <p:extLst>
      <p:ext uri="{BB962C8B-B14F-4D97-AF65-F5344CB8AC3E}">
        <p14:creationId xmlns:p14="http://schemas.microsoft.com/office/powerpoint/2010/main" val="23917841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43808" y="274638"/>
            <a:ext cx="5842992" cy="1143000"/>
          </a:xfrm>
        </p:spPr>
        <p:txBody>
          <a:bodyPr>
            <a:normAutofit fontScale="90000"/>
          </a:bodyPr>
          <a:lstStyle/>
          <a:p>
            <a:r>
              <a:rPr lang="es-MX" dirty="0" smtClean="0"/>
              <a:t>Sanciones Administrativas</a:t>
            </a:r>
            <a:endParaRPr lang="es-MX" dirty="0"/>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852904941"/>
              </p:ext>
            </p:extLst>
          </p:nvPr>
        </p:nvGraphicFramePr>
        <p:xfrm>
          <a:off x="0" y="1417638"/>
          <a:ext cx="9144000" cy="5395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6728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3347864" y="274638"/>
            <a:ext cx="5338936" cy="1143000"/>
          </a:xfrm>
        </p:spPr>
        <p:txBody>
          <a:bodyPr/>
          <a:lstStyle/>
          <a:p>
            <a:r>
              <a:rPr lang="es-MX" dirty="0" smtClean="0"/>
              <a:t>Datos a considerar</a:t>
            </a:r>
            <a:endParaRPr lang="es-MX" dirty="0"/>
          </a:p>
        </p:txBody>
      </p:sp>
      <p:sp>
        <p:nvSpPr>
          <p:cNvPr id="6" name="Marcador de texto 5"/>
          <p:cNvSpPr>
            <a:spLocks noGrp="1"/>
          </p:cNvSpPr>
          <p:nvPr>
            <p:ph type="body" idx="1"/>
          </p:nvPr>
        </p:nvSpPr>
        <p:spPr/>
        <p:txBody>
          <a:bodyPr/>
          <a:lstStyle/>
          <a:p>
            <a:r>
              <a:rPr lang="es-MX" dirty="0" smtClean="0"/>
              <a:t>Amonestación pública</a:t>
            </a:r>
            <a:endParaRPr lang="es-MX" dirty="0"/>
          </a:p>
        </p:txBody>
      </p:sp>
      <p:pic>
        <p:nvPicPr>
          <p:cNvPr id="14" name="Marcador de contenido 13"/>
          <p:cNvPicPr>
            <a:picLocks noGrp="1" noChangeAspect="1"/>
          </p:cNvPicPr>
          <p:nvPr>
            <p:ph sz="half" idx="2"/>
          </p:nvPr>
        </p:nvPicPr>
        <p:blipFill>
          <a:blip r:embed="rId2"/>
          <a:stretch>
            <a:fillRect/>
          </a:stretch>
        </p:blipFill>
        <p:spPr>
          <a:xfrm>
            <a:off x="107505" y="2292350"/>
            <a:ext cx="3441352" cy="4160986"/>
          </a:xfrm>
          <a:prstGeom prst="rect">
            <a:avLst/>
          </a:prstGeom>
        </p:spPr>
      </p:pic>
      <p:sp>
        <p:nvSpPr>
          <p:cNvPr id="8" name="Marcador de texto 7"/>
          <p:cNvSpPr>
            <a:spLocks noGrp="1"/>
          </p:cNvSpPr>
          <p:nvPr>
            <p:ph type="body" sz="quarter" idx="3"/>
          </p:nvPr>
        </p:nvSpPr>
        <p:spPr/>
        <p:txBody>
          <a:bodyPr/>
          <a:lstStyle/>
          <a:p>
            <a:r>
              <a:rPr lang="es-MX" dirty="0" smtClean="0"/>
              <a:t>Sanciones pecuniarias</a:t>
            </a:r>
            <a:endParaRPr lang="es-MX" dirty="0"/>
          </a:p>
        </p:txBody>
      </p:sp>
      <p:pic>
        <p:nvPicPr>
          <p:cNvPr id="12" name="Marcador de contenido 11"/>
          <p:cNvPicPr>
            <a:picLocks noGrp="1" noChangeAspect="1"/>
          </p:cNvPicPr>
          <p:nvPr>
            <p:ph sz="quarter" idx="4"/>
          </p:nvPr>
        </p:nvPicPr>
        <p:blipFill>
          <a:blip r:embed="rId3"/>
          <a:stretch>
            <a:fillRect/>
          </a:stretch>
        </p:blipFill>
        <p:spPr>
          <a:xfrm>
            <a:off x="4788024" y="2292350"/>
            <a:ext cx="4104456" cy="4160986"/>
          </a:xfrm>
          <a:prstGeom prst="rect">
            <a:avLst/>
          </a:prstGeom>
        </p:spPr>
      </p:pic>
    </p:spTree>
    <p:extLst>
      <p:ext uri="{BB962C8B-B14F-4D97-AF65-F5344CB8AC3E}">
        <p14:creationId xmlns:p14="http://schemas.microsoft.com/office/powerpoint/2010/main" val="16897505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Marcador de contenido 11"/>
          <p:cNvGraphicFramePr>
            <a:graphicFrameLocks noGrp="1"/>
          </p:cNvGraphicFramePr>
          <p:nvPr>
            <p:ph sz="half" idx="2"/>
            <p:extLst>
              <p:ext uri="{D42A27DB-BD31-4B8C-83A1-F6EECF244321}">
                <p14:modId xmlns:p14="http://schemas.microsoft.com/office/powerpoint/2010/main" val="1164827145"/>
              </p:ext>
            </p:extLst>
          </p:nvPr>
        </p:nvGraphicFramePr>
        <p:xfrm>
          <a:off x="0" y="1484787"/>
          <a:ext cx="9144000" cy="5058119"/>
        </p:xfrm>
        <a:graphic>
          <a:graphicData uri="http://schemas.openxmlformats.org/drawingml/2006/table">
            <a:tbl>
              <a:tblPr>
                <a:tableStyleId>{5C22544A-7EE6-4342-B048-85BDC9FD1C3A}</a:tableStyleId>
              </a:tblPr>
              <a:tblGrid>
                <a:gridCol w="2987824"/>
                <a:gridCol w="3456384"/>
                <a:gridCol w="1584176"/>
                <a:gridCol w="1115616"/>
              </a:tblGrid>
              <a:tr h="576061">
                <a:tc>
                  <a:txBody>
                    <a:bodyPr/>
                    <a:lstStyle/>
                    <a:p>
                      <a:pPr algn="ctr" fontAlgn="ctr"/>
                      <a:r>
                        <a:rPr lang="es-MX" sz="1200" u="none" strike="noStrike" dirty="0">
                          <a:effectLst/>
                        </a:rPr>
                        <a:t>Hasta el 31 de enero de 2017                               </a:t>
                      </a:r>
                      <a:endParaRPr lang="es-MX" sz="1200" b="0" i="0" u="none" strike="noStrike" dirty="0">
                        <a:solidFill>
                          <a:srgbClr val="000000"/>
                        </a:solidFill>
                        <a:effectLst/>
                        <a:latin typeface="Calibri" panose="020F0502020204030204" pitchFamily="34" charset="0"/>
                      </a:endParaRPr>
                    </a:p>
                  </a:txBody>
                  <a:tcPr marL="4935" marR="4935" marT="4935" marB="0"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b="1" u="none" strike="noStrike" dirty="0" smtClean="0">
                          <a:effectLst/>
                        </a:rPr>
                        <a:t>Multa de 100 a 750</a:t>
                      </a:r>
                      <a:endParaRPr lang="es-MX" dirty="0"/>
                    </a:p>
                  </a:txBody>
                  <a:tcPr marL="4935" marR="4935" marT="4935" marB="0" anchor="ctr"/>
                </a:tc>
                <a:tc>
                  <a:txBody>
                    <a:bodyPr/>
                    <a:lstStyle/>
                    <a:p>
                      <a:pPr algn="just" fontAlgn="ctr"/>
                      <a:r>
                        <a:rPr lang="es-MX" sz="1050" u="none" strike="noStrike" dirty="0">
                          <a:effectLst/>
                        </a:rPr>
                        <a:t>Salario mínimo vigente en la zona metropolitana de </a:t>
                      </a:r>
                      <a:r>
                        <a:rPr lang="es-MX" sz="1050" u="none" strike="noStrike" dirty="0" smtClean="0">
                          <a:effectLst/>
                        </a:rPr>
                        <a:t>Guadalajara </a:t>
                      </a:r>
                      <a:r>
                        <a:rPr lang="es-MX" sz="1050" u="none" strike="noStrike" dirty="0">
                          <a:effectLst/>
                        </a:rPr>
                        <a:t>($80.04)</a:t>
                      </a:r>
                      <a:endParaRPr lang="es-MX" sz="1050" b="0" i="0" u="none" strike="noStrike" dirty="0">
                        <a:solidFill>
                          <a:srgbClr val="000000"/>
                        </a:solidFill>
                        <a:effectLst/>
                        <a:latin typeface="Calibri" panose="020F0502020204030204" pitchFamily="34" charset="0"/>
                      </a:endParaRPr>
                    </a:p>
                  </a:txBody>
                  <a:tcPr marL="4935" marR="4935" marT="4935" marB="0" anchor="ctr"/>
                </a:tc>
                <a:tc>
                  <a:txBody>
                    <a:bodyPr/>
                    <a:lstStyle/>
                    <a:p>
                      <a:pPr algn="ctr" fontAlgn="ctr"/>
                      <a:r>
                        <a:rPr lang="es-MX" sz="1200" u="none" strike="noStrike" dirty="0">
                          <a:effectLst/>
                        </a:rPr>
                        <a:t>$8,004 a $60,030</a:t>
                      </a:r>
                      <a:endParaRPr lang="es-MX" sz="1200" b="0" i="0" u="none" strike="noStrike" dirty="0">
                        <a:solidFill>
                          <a:srgbClr val="000000"/>
                        </a:solidFill>
                        <a:effectLst/>
                        <a:latin typeface="Calibri" panose="020F0502020204030204" pitchFamily="34" charset="0"/>
                      </a:endParaRPr>
                    </a:p>
                  </a:txBody>
                  <a:tcPr marL="4935" marR="4935" marT="4935" marB="0" anchor="ctr"/>
                </a:tc>
              </a:tr>
              <a:tr h="288032">
                <a:tc>
                  <a:txBody>
                    <a:bodyPr/>
                    <a:lstStyle/>
                    <a:p>
                      <a:pPr algn="ctr" fontAlgn="ctr"/>
                      <a:r>
                        <a:rPr lang="es-MX" sz="1200" u="none" strike="noStrike" dirty="0">
                          <a:effectLst/>
                        </a:rPr>
                        <a:t>A partir del 1° de febrero de 2017</a:t>
                      </a:r>
                      <a:endParaRPr lang="es-MX" sz="1200" b="0" i="0" u="none" strike="noStrike" dirty="0">
                        <a:solidFill>
                          <a:srgbClr val="000000"/>
                        </a:solidFill>
                        <a:effectLst/>
                        <a:latin typeface="Calibri" panose="020F0502020204030204" pitchFamily="34" charset="0"/>
                      </a:endParaRPr>
                    </a:p>
                  </a:txBody>
                  <a:tcPr marL="4935" marR="4935" marT="4935" marB="0" anchor="ctr"/>
                </a:tc>
                <a:tc vMerge="1">
                  <a:txBody>
                    <a:bodyPr/>
                    <a:lstStyle/>
                    <a:p>
                      <a:endParaRPr lang="es-MX"/>
                    </a:p>
                  </a:txBody>
                  <a:tcPr/>
                </a:tc>
                <a:tc>
                  <a:txBody>
                    <a:bodyPr/>
                    <a:lstStyle/>
                    <a:p>
                      <a:pPr algn="just" fontAlgn="ctr"/>
                      <a:r>
                        <a:rPr lang="es-MX" sz="1050" u="none" strike="noStrike" dirty="0">
                          <a:effectLst/>
                        </a:rPr>
                        <a:t>Unidad de Medida de Actualización ($75.40)</a:t>
                      </a:r>
                      <a:endParaRPr lang="es-MX" sz="1050" b="0" i="0" u="none" strike="noStrike" dirty="0">
                        <a:solidFill>
                          <a:srgbClr val="000000"/>
                        </a:solidFill>
                        <a:effectLst/>
                        <a:latin typeface="Calibri" panose="020F0502020204030204" pitchFamily="34" charset="0"/>
                      </a:endParaRPr>
                    </a:p>
                  </a:txBody>
                  <a:tcPr marL="4935" marR="4935" marT="4935" marB="0" anchor="ctr"/>
                </a:tc>
                <a:tc>
                  <a:txBody>
                    <a:bodyPr/>
                    <a:lstStyle/>
                    <a:p>
                      <a:pPr algn="ctr" fontAlgn="ctr"/>
                      <a:r>
                        <a:rPr lang="es-MX" sz="1200" u="none" strike="noStrike" dirty="0">
                          <a:effectLst/>
                        </a:rPr>
                        <a:t>$7,540 a $56,550</a:t>
                      </a:r>
                      <a:endParaRPr lang="es-MX" sz="1200" b="0" i="0" u="none" strike="noStrike" dirty="0">
                        <a:solidFill>
                          <a:srgbClr val="000000"/>
                        </a:solidFill>
                        <a:effectLst/>
                        <a:latin typeface="Calibri" panose="020F0502020204030204" pitchFamily="34" charset="0"/>
                      </a:endParaRPr>
                    </a:p>
                  </a:txBody>
                  <a:tcPr marL="4935" marR="4935" marT="4935" marB="0" anchor="ctr"/>
                </a:tc>
              </a:tr>
              <a:tr h="349385">
                <a:tc>
                  <a:txBody>
                    <a:bodyPr/>
                    <a:lstStyle/>
                    <a:p>
                      <a:pPr algn="ctr" fontAlgn="ctr"/>
                      <a:r>
                        <a:rPr lang="es-MX" sz="1200" b="1" u="none" strike="noStrike" dirty="0">
                          <a:effectLst/>
                        </a:rPr>
                        <a:t>Titular del Sujeto Obligado</a:t>
                      </a:r>
                      <a:endParaRPr lang="es-MX" sz="1200" b="1" i="0" u="none" strike="noStrike" dirty="0">
                        <a:solidFill>
                          <a:srgbClr val="000000"/>
                        </a:solidFill>
                        <a:effectLst/>
                        <a:latin typeface="Calibri" panose="020F0502020204030204" pitchFamily="34" charset="0"/>
                      </a:endParaRPr>
                    </a:p>
                  </a:txBody>
                  <a:tcPr marL="4935" marR="4935" marT="4935" marB="0" anchor="ctr"/>
                </a:tc>
                <a:tc>
                  <a:txBody>
                    <a:bodyPr/>
                    <a:lstStyle/>
                    <a:p>
                      <a:pPr algn="ctr" fontAlgn="ctr"/>
                      <a:r>
                        <a:rPr lang="es-MX" sz="1200" b="1" u="none" strike="noStrike" dirty="0">
                          <a:effectLst/>
                        </a:rPr>
                        <a:t>Titular del Comité de Transparencia</a:t>
                      </a:r>
                      <a:endParaRPr lang="es-MX" sz="1200" b="1" i="0" u="none" strike="noStrike" dirty="0">
                        <a:solidFill>
                          <a:srgbClr val="000000"/>
                        </a:solidFill>
                        <a:effectLst/>
                        <a:latin typeface="Calibri" panose="020F0502020204030204" pitchFamily="34" charset="0"/>
                      </a:endParaRPr>
                    </a:p>
                  </a:txBody>
                  <a:tcPr marL="4935" marR="4935" marT="4935" marB="0" anchor="ctr"/>
                </a:tc>
                <a:tc>
                  <a:txBody>
                    <a:bodyPr/>
                    <a:lstStyle/>
                    <a:p>
                      <a:pPr algn="ctr" fontAlgn="ctr"/>
                      <a:r>
                        <a:rPr lang="es-MX" sz="1200" b="1" u="none" strike="noStrike" dirty="0">
                          <a:effectLst/>
                        </a:rPr>
                        <a:t>Titular de la </a:t>
                      </a:r>
                      <a:r>
                        <a:rPr lang="es-MX" sz="1200" b="1" u="none" strike="noStrike" dirty="0" smtClean="0">
                          <a:effectLst/>
                        </a:rPr>
                        <a:t>UTI</a:t>
                      </a:r>
                      <a:endParaRPr lang="es-MX" sz="1200" b="1" i="0" u="none" strike="noStrike" dirty="0">
                        <a:solidFill>
                          <a:srgbClr val="000000"/>
                        </a:solidFill>
                        <a:effectLst/>
                        <a:latin typeface="Calibri" panose="020F0502020204030204" pitchFamily="34" charset="0"/>
                      </a:endParaRPr>
                    </a:p>
                  </a:txBody>
                  <a:tcPr marL="4935" marR="4935" marT="4935" marB="0" anchor="ctr"/>
                </a:tc>
                <a:tc>
                  <a:txBody>
                    <a:bodyPr/>
                    <a:lstStyle/>
                    <a:p>
                      <a:pPr algn="ctr" fontAlgn="ctr"/>
                      <a:r>
                        <a:rPr lang="es-MX" sz="1200" b="1" u="none" strike="noStrike" dirty="0">
                          <a:effectLst/>
                        </a:rPr>
                        <a:t>Personas físicas y jurídicas</a:t>
                      </a:r>
                      <a:endParaRPr lang="es-MX" sz="1200" b="1" i="0" u="none" strike="noStrike" dirty="0">
                        <a:solidFill>
                          <a:srgbClr val="000000"/>
                        </a:solidFill>
                        <a:effectLst/>
                        <a:latin typeface="Calibri" panose="020F0502020204030204" pitchFamily="34" charset="0"/>
                      </a:endParaRPr>
                    </a:p>
                  </a:txBody>
                  <a:tcPr marL="4935" marR="4935" marT="4935" marB="0" anchor="ctr"/>
                </a:tc>
              </a:tr>
              <a:tr h="634361">
                <a:tc>
                  <a:txBody>
                    <a:bodyPr/>
                    <a:lstStyle/>
                    <a:p>
                      <a:pPr algn="just" fontAlgn="ctr"/>
                      <a:r>
                        <a:rPr lang="es-MX" sz="1200" u="none" strike="noStrike" dirty="0">
                          <a:effectLst/>
                        </a:rPr>
                        <a:t>No implementar en tiempo un sistema de recepción de solicitudes y entrega de información pública vía electrónica, conforme a la Ley</a:t>
                      </a:r>
                      <a:endParaRPr lang="es-MX" sz="1200" b="0" i="0" u="none" strike="noStrike" dirty="0">
                        <a:solidFill>
                          <a:srgbClr val="000000"/>
                        </a:solidFill>
                        <a:effectLst/>
                        <a:latin typeface="Calibri" panose="020F0502020204030204" pitchFamily="34" charset="0"/>
                      </a:endParaRPr>
                    </a:p>
                  </a:txBody>
                  <a:tcPr marL="4935" marR="4935" marT="4935" marB="0" anchor="ctr"/>
                </a:tc>
                <a:tc>
                  <a:txBody>
                    <a:bodyPr/>
                    <a:lstStyle/>
                    <a:p>
                      <a:pPr algn="just" fontAlgn="ctr"/>
                      <a:r>
                        <a:rPr lang="es-MX" sz="1200" u="none" strike="noStrike" dirty="0">
                          <a:effectLst/>
                        </a:rPr>
                        <a:t>Declarar con dolo o negligencia la inexistencia de información cuando el sujeto obligado deba generarla, derivado del ejercicio de sus facultades, competencias o funciones</a:t>
                      </a:r>
                      <a:endParaRPr lang="es-MX" sz="1200" b="0" i="0" u="none" strike="noStrike" dirty="0">
                        <a:solidFill>
                          <a:srgbClr val="000000"/>
                        </a:solidFill>
                        <a:effectLst/>
                        <a:latin typeface="Arial" panose="020B0604020202020204" pitchFamily="34" charset="0"/>
                      </a:endParaRPr>
                    </a:p>
                  </a:txBody>
                  <a:tcPr marL="4935" marR="4935" marT="4935" marB="0" anchor="ctr"/>
                </a:tc>
                <a:tc rowSpan="2">
                  <a:txBody>
                    <a:bodyPr/>
                    <a:lstStyle/>
                    <a:p>
                      <a:pPr algn="just" fontAlgn="ctr"/>
                      <a:r>
                        <a:rPr lang="es-MX" sz="1200" u="none" strike="noStrike" dirty="0">
                          <a:effectLst/>
                        </a:rPr>
                        <a:t>Negar orientación al público sobre la consulta y acceso a la información pública</a:t>
                      </a:r>
                      <a:endParaRPr lang="es-MX" sz="1200" b="0" i="0" u="none" strike="noStrike" dirty="0">
                        <a:solidFill>
                          <a:srgbClr val="000000"/>
                        </a:solidFill>
                        <a:effectLst/>
                        <a:latin typeface="Calibri" panose="020F0502020204030204" pitchFamily="34" charset="0"/>
                      </a:endParaRPr>
                    </a:p>
                  </a:txBody>
                  <a:tcPr marL="4935" marR="4935" marT="4935" marB="0" anchor="ctr"/>
                </a:tc>
                <a:tc rowSpan="6">
                  <a:txBody>
                    <a:bodyPr/>
                    <a:lstStyle/>
                    <a:p>
                      <a:pPr algn="just" fontAlgn="ctr"/>
                      <a:r>
                        <a:rPr lang="es-MX" sz="1200" u="none" strike="noStrike" dirty="0">
                          <a:effectLst/>
                        </a:rPr>
                        <a:t>Negar o entregar de forma incompleta o fuera de tiempo información pública</a:t>
                      </a:r>
                      <a:endParaRPr lang="es-MX" sz="1200" b="0" i="0" u="none" strike="noStrike" dirty="0">
                        <a:solidFill>
                          <a:srgbClr val="000000"/>
                        </a:solidFill>
                        <a:effectLst/>
                        <a:latin typeface="Calibri" panose="020F0502020204030204" pitchFamily="34" charset="0"/>
                      </a:endParaRPr>
                    </a:p>
                  </a:txBody>
                  <a:tcPr marL="4935" marR="4935" marT="4935" marB="0" anchor="ctr"/>
                </a:tc>
              </a:tr>
              <a:tr h="634361">
                <a:tc>
                  <a:txBody>
                    <a:bodyPr/>
                    <a:lstStyle/>
                    <a:p>
                      <a:pPr algn="just" fontAlgn="ctr"/>
                      <a:r>
                        <a:rPr lang="es-MX" sz="1200" u="none" strike="noStrike" dirty="0">
                          <a:effectLst/>
                        </a:rPr>
                        <a:t>No tomar las medidas adecuadas para la protección de la información pública en su poder, contra riesgos naturales, accidentes, y contingencias</a:t>
                      </a:r>
                      <a:endParaRPr lang="es-MX" sz="1200" b="0" i="0" u="none" strike="noStrike" dirty="0">
                        <a:solidFill>
                          <a:srgbClr val="000000"/>
                        </a:solidFill>
                        <a:effectLst/>
                        <a:latin typeface="Calibri" panose="020F0502020204030204" pitchFamily="34" charset="0"/>
                      </a:endParaRPr>
                    </a:p>
                  </a:txBody>
                  <a:tcPr marL="4935" marR="4935" marT="4935" marB="0" anchor="ctr"/>
                </a:tc>
                <a:tc>
                  <a:txBody>
                    <a:bodyPr/>
                    <a:lstStyle/>
                    <a:p>
                      <a:pPr algn="just" fontAlgn="ctr"/>
                      <a:r>
                        <a:rPr lang="es-MX" sz="1200" u="none" strike="noStrike" dirty="0">
                          <a:effectLst/>
                        </a:rPr>
                        <a:t> No informar al Instituto de las operaciones realizadas de los sistemas de información reservada y confidencial que posean</a:t>
                      </a:r>
                      <a:endParaRPr lang="es-MX" sz="1200" b="0" i="0" u="none" strike="noStrike" dirty="0">
                        <a:solidFill>
                          <a:srgbClr val="000000"/>
                        </a:solidFill>
                        <a:effectLst/>
                        <a:latin typeface="Arial" panose="020B0604020202020204" pitchFamily="34" charset="0"/>
                      </a:endParaRPr>
                    </a:p>
                  </a:txBody>
                  <a:tcPr marL="4935" marR="4935" marT="4935" marB="0" anchor="ctr"/>
                </a:tc>
                <a:tc vMerge="1">
                  <a:txBody>
                    <a:bodyPr/>
                    <a:lstStyle/>
                    <a:p>
                      <a:endParaRPr lang="es-MX"/>
                    </a:p>
                  </a:txBody>
                  <a:tcPr/>
                </a:tc>
                <a:tc vMerge="1">
                  <a:txBody>
                    <a:bodyPr/>
                    <a:lstStyle/>
                    <a:p>
                      <a:endParaRPr lang="es-MX"/>
                    </a:p>
                  </a:txBody>
                  <a:tcPr/>
                </a:tc>
              </a:tr>
              <a:tr h="791888">
                <a:tc>
                  <a:txBody>
                    <a:bodyPr/>
                    <a:lstStyle/>
                    <a:p>
                      <a:pPr algn="just" fontAlgn="ctr"/>
                      <a:r>
                        <a:rPr lang="es-MX" sz="1200" u="none" strike="noStrike">
                          <a:effectLst/>
                        </a:rPr>
                        <a:t>No tomar las medidas adecuadas para la protección de la información pública en su poder, contra acceso, utilización, sustracción, modificación, destrucción o eliminación no autorizados</a:t>
                      </a:r>
                      <a:endParaRPr lang="es-MX" sz="1200" b="0" i="0" u="none" strike="noStrike">
                        <a:solidFill>
                          <a:srgbClr val="000000"/>
                        </a:solidFill>
                        <a:effectLst/>
                        <a:latin typeface="Calibri" panose="020F0502020204030204" pitchFamily="34" charset="0"/>
                      </a:endParaRPr>
                    </a:p>
                  </a:txBody>
                  <a:tcPr marL="4935" marR="4935" marT="4935" marB="0" anchor="ctr"/>
                </a:tc>
                <a:tc>
                  <a:txBody>
                    <a:bodyPr/>
                    <a:lstStyle/>
                    <a:p>
                      <a:pPr algn="just" fontAlgn="ctr"/>
                      <a:r>
                        <a:rPr lang="es-MX" sz="1200" u="none" strike="noStrike" dirty="0">
                          <a:effectLst/>
                        </a:rPr>
                        <a:t>Negarse a recibir las solicitudes de rectificación, modificación, corrección, sustitución o ampliación de datos de la información confidencial</a:t>
                      </a:r>
                      <a:endParaRPr lang="es-MX" sz="1200" b="0" i="0" u="none" strike="noStrike" dirty="0">
                        <a:solidFill>
                          <a:srgbClr val="000000"/>
                        </a:solidFill>
                        <a:effectLst/>
                        <a:latin typeface="Arial" panose="020B0604020202020204" pitchFamily="34" charset="0"/>
                      </a:endParaRPr>
                    </a:p>
                  </a:txBody>
                  <a:tcPr marL="4935" marR="4935" marT="4935" marB="0" anchor="ctr"/>
                </a:tc>
                <a:tc rowSpan="2">
                  <a:txBody>
                    <a:bodyPr/>
                    <a:lstStyle/>
                    <a:p>
                      <a:pPr algn="just" fontAlgn="ctr"/>
                      <a:r>
                        <a:rPr lang="es-MX" sz="1200" u="none" strike="noStrike" dirty="0">
                          <a:effectLst/>
                        </a:rPr>
                        <a:t>Pedir a los solicitantes, directa o indirectamente, datos adicionales a los requisitos de la solicitud de información pública</a:t>
                      </a:r>
                      <a:br>
                        <a:rPr lang="es-MX" sz="1200" u="none" strike="noStrike" dirty="0">
                          <a:effectLst/>
                        </a:rPr>
                      </a:br>
                      <a:endParaRPr lang="es-MX" sz="1200" b="0" i="0" u="none" strike="noStrike" dirty="0">
                        <a:solidFill>
                          <a:srgbClr val="000000"/>
                        </a:solidFill>
                        <a:effectLst/>
                        <a:latin typeface="Calibri" panose="020F0502020204030204" pitchFamily="34" charset="0"/>
                      </a:endParaRPr>
                    </a:p>
                  </a:txBody>
                  <a:tcPr marL="4935" marR="4935" marT="4935" marB="0" anchor="ctr"/>
                </a:tc>
                <a:tc vMerge="1">
                  <a:txBody>
                    <a:bodyPr/>
                    <a:lstStyle/>
                    <a:p>
                      <a:endParaRPr lang="es-MX"/>
                    </a:p>
                  </a:txBody>
                  <a:tcPr/>
                </a:tc>
              </a:tr>
              <a:tr h="440477">
                <a:tc>
                  <a:txBody>
                    <a:bodyPr/>
                    <a:lstStyle/>
                    <a:p>
                      <a:pPr algn="just" fontAlgn="ctr"/>
                      <a:r>
                        <a:rPr lang="es-MX" sz="1200" u="none" strike="noStrike">
                          <a:effectLst/>
                        </a:rPr>
                        <a:t>No publicar las actas de lo discutido y acordado en las reuniones de sus órganos colegiados</a:t>
                      </a:r>
                      <a:endParaRPr lang="es-MX" sz="1200" b="0" i="0" u="none" strike="noStrike">
                        <a:solidFill>
                          <a:srgbClr val="000000"/>
                        </a:solidFill>
                        <a:effectLst/>
                        <a:latin typeface="Calibri" panose="020F0502020204030204" pitchFamily="34" charset="0"/>
                      </a:endParaRPr>
                    </a:p>
                  </a:txBody>
                  <a:tcPr marL="4935" marR="4935" marT="4935" marB="0" anchor="ctr"/>
                </a:tc>
                <a:tc>
                  <a:txBody>
                    <a:bodyPr/>
                    <a:lstStyle/>
                    <a:p>
                      <a:pPr algn="just" fontAlgn="ctr"/>
                      <a:r>
                        <a:rPr lang="es-MX" sz="1200" u="none" strike="noStrike" dirty="0">
                          <a:effectLst/>
                        </a:rPr>
                        <a:t> No dar respuesta en tiempo las solicitudes </a:t>
                      </a:r>
                      <a:r>
                        <a:rPr lang="es-MX" sz="1200" u="none" strike="noStrike" dirty="0" smtClean="0">
                          <a:effectLst/>
                        </a:rPr>
                        <a:t>de</a:t>
                      </a:r>
                      <a:r>
                        <a:rPr lang="es-MX" sz="1200" u="none" strike="noStrike" baseline="0" dirty="0" smtClean="0">
                          <a:effectLst/>
                        </a:rPr>
                        <a:t> derechos ARCO</a:t>
                      </a:r>
                      <a:endParaRPr lang="es-MX" sz="1200" b="0" i="0" u="none" strike="noStrike" dirty="0">
                        <a:solidFill>
                          <a:srgbClr val="000000"/>
                        </a:solidFill>
                        <a:effectLst/>
                        <a:latin typeface="Arial" panose="020B0604020202020204" pitchFamily="34" charset="0"/>
                      </a:endParaRPr>
                    </a:p>
                  </a:txBody>
                  <a:tcPr marL="4935" marR="4935" marT="4935" marB="0" anchor="ctr"/>
                </a:tc>
                <a:tc vMerge="1">
                  <a:txBody>
                    <a:bodyPr/>
                    <a:lstStyle/>
                    <a:p>
                      <a:endParaRPr lang="es-MX"/>
                    </a:p>
                  </a:txBody>
                  <a:tcPr/>
                </a:tc>
                <a:tc vMerge="1">
                  <a:txBody>
                    <a:bodyPr/>
                    <a:lstStyle/>
                    <a:p>
                      <a:endParaRPr lang="es-MX"/>
                    </a:p>
                  </a:txBody>
                  <a:tcPr/>
                </a:tc>
              </a:tr>
              <a:tr h="476833">
                <a:tc rowSpan="2">
                  <a:txBody>
                    <a:bodyPr/>
                    <a:lstStyle/>
                    <a:p>
                      <a:pPr algn="just" fontAlgn="ctr"/>
                      <a:r>
                        <a:rPr lang="es-MX" sz="1200" u="none" strike="noStrike" dirty="0">
                          <a:effectLst/>
                        </a:rPr>
                        <a:t>Realizar actos para intimidar a los solicitantes de información o inhibir el ejercicio del derecho</a:t>
                      </a:r>
                      <a:endParaRPr lang="es-MX" sz="1200" b="0" i="0" u="none" strike="noStrike" dirty="0">
                        <a:solidFill>
                          <a:srgbClr val="000000"/>
                        </a:solidFill>
                        <a:effectLst/>
                        <a:latin typeface="Calibri" panose="020F0502020204030204" pitchFamily="34" charset="0"/>
                      </a:endParaRPr>
                    </a:p>
                  </a:txBody>
                  <a:tcPr marL="4935" marR="4935" marT="4935" marB="0" anchor="ctr"/>
                </a:tc>
                <a:tc>
                  <a:txBody>
                    <a:bodyPr/>
                    <a:lstStyle/>
                    <a:p>
                      <a:pPr algn="just" fontAlgn="ctr"/>
                      <a:r>
                        <a:rPr lang="es-MX" sz="1200" u="none" strike="noStrike" dirty="0">
                          <a:effectLst/>
                        </a:rPr>
                        <a:t>No llevar un registro de la transmisión a terceros de información reservada o confidencial en su poder</a:t>
                      </a:r>
                      <a:endParaRPr lang="es-MX" sz="1200" b="0" i="0" u="none" strike="noStrike" dirty="0">
                        <a:solidFill>
                          <a:srgbClr val="000000"/>
                        </a:solidFill>
                        <a:effectLst/>
                        <a:latin typeface="Arial" panose="020B0604020202020204" pitchFamily="34" charset="0"/>
                      </a:endParaRPr>
                    </a:p>
                  </a:txBody>
                  <a:tcPr marL="4935" marR="4935" marT="4935" marB="0" anchor="ctr"/>
                </a:tc>
                <a:tc rowSpan="2">
                  <a:txBody>
                    <a:bodyPr/>
                    <a:lstStyle/>
                    <a:p>
                      <a:pPr algn="just" fontAlgn="ctr"/>
                      <a:r>
                        <a:rPr lang="es-MX" sz="1200" u="none" strike="noStrike" dirty="0">
                          <a:effectLst/>
                        </a:rPr>
                        <a:t>Incumplir las resoluciones del Instituto que les corresponda atender</a:t>
                      </a:r>
                      <a:endParaRPr lang="es-MX" sz="1200" b="0" i="0" u="none" strike="noStrike" dirty="0">
                        <a:solidFill>
                          <a:srgbClr val="000000"/>
                        </a:solidFill>
                        <a:effectLst/>
                        <a:latin typeface="Calibri" panose="020F0502020204030204" pitchFamily="34" charset="0"/>
                      </a:endParaRPr>
                    </a:p>
                  </a:txBody>
                  <a:tcPr marL="4935" marR="4935" marT="4935" marB="0" anchor="ctr"/>
                </a:tc>
                <a:tc vMerge="1">
                  <a:txBody>
                    <a:bodyPr/>
                    <a:lstStyle/>
                    <a:p>
                      <a:endParaRPr lang="es-MX"/>
                    </a:p>
                  </a:txBody>
                  <a:tcPr/>
                </a:tc>
              </a:tr>
              <a:tr h="476833">
                <a:tc vMerge="1">
                  <a:txBody>
                    <a:bodyPr/>
                    <a:lstStyle/>
                    <a:p>
                      <a:endParaRPr lang="es-MX"/>
                    </a:p>
                  </a:txBody>
                  <a:tcPr/>
                </a:tc>
                <a:tc>
                  <a:txBody>
                    <a:bodyPr/>
                    <a:lstStyle/>
                    <a:p>
                      <a:pPr algn="just" fontAlgn="ctr"/>
                      <a:r>
                        <a:rPr lang="es-MX" sz="1200" u="none" strike="noStrike" dirty="0">
                          <a:effectLst/>
                        </a:rPr>
                        <a:t>Realizar actos para intimidar a los solicitantes de información o inhibir el ejercicio del derecho</a:t>
                      </a:r>
                      <a:endParaRPr lang="es-MX" sz="1200" b="0" i="0" u="none" strike="noStrike" dirty="0">
                        <a:solidFill>
                          <a:srgbClr val="000000"/>
                        </a:solidFill>
                        <a:effectLst/>
                        <a:latin typeface="Arial" panose="020B0604020202020204" pitchFamily="34" charset="0"/>
                      </a:endParaRPr>
                    </a:p>
                  </a:txBody>
                  <a:tcPr marL="4935" marR="4935" marT="4935" marB="0" anchor="ctr"/>
                </a:tc>
                <a:tc vMerge="1">
                  <a:txBody>
                    <a:bodyPr/>
                    <a:lstStyle/>
                    <a:p>
                      <a:endParaRPr lang="es-MX"/>
                    </a:p>
                  </a:txBody>
                  <a:tcPr/>
                </a:tc>
                <a:tc vMerge="1">
                  <a:txBody>
                    <a:bodyPr/>
                    <a:lstStyle/>
                    <a:p>
                      <a:endParaRPr lang="es-MX"/>
                    </a:p>
                  </a:txBody>
                  <a:tcPr/>
                </a:tc>
              </a:tr>
            </a:tbl>
          </a:graphicData>
        </a:graphic>
      </p:graphicFrame>
    </p:spTree>
    <p:extLst>
      <p:ext uri="{BB962C8B-B14F-4D97-AF65-F5344CB8AC3E}">
        <p14:creationId xmlns:p14="http://schemas.microsoft.com/office/powerpoint/2010/main" val="417787229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p:txBody>
          <a:bodyPr/>
          <a:lstStyle/>
          <a:p>
            <a:endParaRPr lang="es-MX"/>
          </a:p>
        </p:txBody>
      </p:sp>
      <p:sp>
        <p:nvSpPr>
          <p:cNvPr id="4" name="Marcador de contenido 3"/>
          <p:cNvSpPr>
            <a:spLocks noGrp="1"/>
          </p:cNvSpPr>
          <p:nvPr>
            <p:ph sz="half" idx="2"/>
          </p:nvPr>
        </p:nvSpPr>
        <p:spPr/>
        <p:txBody>
          <a:bodyPr/>
          <a:lstStyle/>
          <a:p>
            <a:endParaRPr lang="es-MX"/>
          </a:p>
        </p:txBody>
      </p:sp>
      <p:sp>
        <p:nvSpPr>
          <p:cNvPr id="5" name="Marcador de texto 4"/>
          <p:cNvSpPr>
            <a:spLocks noGrp="1"/>
          </p:cNvSpPr>
          <p:nvPr>
            <p:ph type="body" sz="quarter" idx="3"/>
          </p:nvPr>
        </p:nvSpPr>
        <p:spPr/>
        <p:txBody>
          <a:bodyPr/>
          <a:lstStyle/>
          <a:p>
            <a:endParaRPr lang="es-MX"/>
          </a:p>
        </p:txBody>
      </p:sp>
      <p:sp>
        <p:nvSpPr>
          <p:cNvPr id="6" name="Marcador de contenido 5"/>
          <p:cNvSpPr>
            <a:spLocks noGrp="1"/>
          </p:cNvSpPr>
          <p:nvPr>
            <p:ph sz="quarter" idx="4"/>
          </p:nvPr>
        </p:nvSpPr>
        <p:spPr/>
        <p:txBody>
          <a:bodyPr/>
          <a:lstStyle/>
          <a:p>
            <a:endParaRPr lang="es-MX"/>
          </a:p>
        </p:txBody>
      </p:sp>
      <p:graphicFrame>
        <p:nvGraphicFramePr>
          <p:cNvPr id="7" name="Marcador de contenido 11"/>
          <p:cNvGraphicFramePr>
            <a:graphicFrameLocks/>
          </p:cNvGraphicFramePr>
          <p:nvPr>
            <p:extLst>
              <p:ext uri="{D42A27DB-BD31-4B8C-83A1-F6EECF244321}">
                <p14:modId xmlns:p14="http://schemas.microsoft.com/office/powerpoint/2010/main" val="1461399667"/>
              </p:ext>
            </p:extLst>
          </p:nvPr>
        </p:nvGraphicFramePr>
        <p:xfrm>
          <a:off x="0" y="1484787"/>
          <a:ext cx="9144000" cy="6243771"/>
        </p:xfrm>
        <a:graphic>
          <a:graphicData uri="http://schemas.openxmlformats.org/drawingml/2006/table">
            <a:tbl>
              <a:tblPr>
                <a:tableStyleId>{5C22544A-7EE6-4342-B048-85BDC9FD1C3A}</a:tableStyleId>
              </a:tblPr>
              <a:tblGrid>
                <a:gridCol w="2987824"/>
                <a:gridCol w="3456384"/>
                <a:gridCol w="1584176"/>
                <a:gridCol w="1115616"/>
              </a:tblGrid>
              <a:tr h="576061">
                <a:tc>
                  <a:txBody>
                    <a:bodyPr/>
                    <a:lstStyle/>
                    <a:p>
                      <a:pPr algn="ctr" fontAlgn="ctr"/>
                      <a:r>
                        <a:rPr lang="es-MX" sz="1200" u="none" strike="noStrike" dirty="0">
                          <a:effectLst/>
                        </a:rPr>
                        <a:t>Hasta el 31 de enero de 2017                               </a:t>
                      </a:r>
                      <a:endParaRPr lang="es-MX" sz="1200" b="0" i="0" u="none" strike="noStrike" dirty="0">
                        <a:solidFill>
                          <a:srgbClr val="000000"/>
                        </a:solidFill>
                        <a:effectLst/>
                        <a:latin typeface="Calibri" panose="020F0502020204030204" pitchFamily="34" charset="0"/>
                      </a:endParaRPr>
                    </a:p>
                  </a:txBody>
                  <a:tcPr marL="4935" marR="4935" marT="4935" marB="0"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b="1" u="none" strike="noStrike" dirty="0" smtClean="0">
                          <a:effectLst/>
                        </a:rPr>
                        <a:t>Multa de 150 a</a:t>
                      </a:r>
                      <a:r>
                        <a:rPr lang="es-MX" sz="1200" b="1" u="none" strike="noStrike" baseline="0" dirty="0" smtClean="0">
                          <a:effectLst/>
                        </a:rPr>
                        <a:t> 1000</a:t>
                      </a:r>
                      <a:endParaRPr lang="es-MX" sz="1200" dirty="0"/>
                    </a:p>
                  </a:txBody>
                  <a:tcPr marL="4935" marR="4935" marT="4935" marB="0" anchor="ctr"/>
                </a:tc>
                <a:tc>
                  <a:txBody>
                    <a:bodyPr/>
                    <a:lstStyle/>
                    <a:p>
                      <a:pPr algn="just" fontAlgn="ctr"/>
                      <a:r>
                        <a:rPr lang="es-MX" sz="1200" u="none" strike="noStrike" dirty="0">
                          <a:effectLst/>
                        </a:rPr>
                        <a:t>Salario mínimo vigente en la zona metropolitana de </a:t>
                      </a:r>
                      <a:r>
                        <a:rPr lang="es-MX" sz="1200" u="none" strike="noStrike" dirty="0" smtClean="0">
                          <a:effectLst/>
                        </a:rPr>
                        <a:t>Guadalajara </a:t>
                      </a:r>
                      <a:r>
                        <a:rPr lang="es-MX" sz="1200" u="none" strike="noStrike" dirty="0">
                          <a:effectLst/>
                        </a:rPr>
                        <a:t>($80.04)</a:t>
                      </a:r>
                      <a:endParaRPr lang="es-MX" sz="1200" b="0" i="0" u="none" strike="noStrike" dirty="0">
                        <a:solidFill>
                          <a:srgbClr val="000000"/>
                        </a:solidFill>
                        <a:effectLst/>
                        <a:latin typeface="Calibri" panose="020F0502020204030204" pitchFamily="34" charset="0"/>
                      </a:endParaRPr>
                    </a:p>
                  </a:txBody>
                  <a:tcPr marL="4935" marR="4935" marT="4935" marB="0" anchor="ctr"/>
                </a:tc>
                <a:tc>
                  <a:txBody>
                    <a:bodyPr/>
                    <a:lstStyle/>
                    <a:p>
                      <a:pPr algn="ctr" fontAlgn="ctr"/>
                      <a:r>
                        <a:rPr lang="es-MX" sz="1200" b="0" i="0" u="none" strike="noStrike" dirty="0" smtClean="0">
                          <a:solidFill>
                            <a:schemeClr val="dk1"/>
                          </a:solidFill>
                          <a:effectLst/>
                          <a:latin typeface="+mn-lt"/>
                        </a:rPr>
                        <a:t>$12,006</a:t>
                      </a:r>
                      <a:r>
                        <a:rPr lang="es-MX" sz="1200" b="0" i="0" u="none" strike="noStrike" baseline="0" dirty="0" smtClean="0">
                          <a:solidFill>
                            <a:schemeClr val="dk1"/>
                          </a:solidFill>
                          <a:effectLst/>
                          <a:latin typeface="+mn-lt"/>
                        </a:rPr>
                        <a:t> a $80,040</a:t>
                      </a:r>
                      <a:endParaRPr lang="es-MX" sz="1200" b="0" i="0" u="none" strike="noStrike" dirty="0">
                        <a:solidFill>
                          <a:srgbClr val="000000"/>
                        </a:solidFill>
                        <a:effectLst/>
                        <a:latin typeface="Calibri" panose="020F0502020204030204" pitchFamily="34" charset="0"/>
                      </a:endParaRPr>
                    </a:p>
                  </a:txBody>
                  <a:tcPr marL="4935" marR="4935" marT="4935" marB="0" anchor="ctr"/>
                </a:tc>
              </a:tr>
              <a:tr h="288032">
                <a:tc>
                  <a:txBody>
                    <a:bodyPr/>
                    <a:lstStyle/>
                    <a:p>
                      <a:pPr algn="ctr" fontAlgn="ctr"/>
                      <a:r>
                        <a:rPr lang="es-MX" sz="1200" u="none" strike="noStrike" dirty="0">
                          <a:effectLst/>
                        </a:rPr>
                        <a:t>A partir del 1° de febrero de 2017</a:t>
                      </a:r>
                      <a:endParaRPr lang="es-MX" sz="1200" b="0" i="0" u="none" strike="noStrike" dirty="0">
                        <a:solidFill>
                          <a:srgbClr val="000000"/>
                        </a:solidFill>
                        <a:effectLst/>
                        <a:latin typeface="Calibri" panose="020F0502020204030204" pitchFamily="34" charset="0"/>
                      </a:endParaRPr>
                    </a:p>
                  </a:txBody>
                  <a:tcPr marL="4935" marR="4935" marT="4935" marB="0" anchor="ctr"/>
                </a:tc>
                <a:tc vMerge="1">
                  <a:txBody>
                    <a:bodyPr/>
                    <a:lstStyle/>
                    <a:p>
                      <a:endParaRPr lang="es-MX"/>
                    </a:p>
                  </a:txBody>
                  <a:tcPr/>
                </a:tc>
                <a:tc>
                  <a:txBody>
                    <a:bodyPr/>
                    <a:lstStyle/>
                    <a:p>
                      <a:pPr algn="just" fontAlgn="ctr"/>
                      <a:r>
                        <a:rPr lang="es-MX" sz="1200" u="none" strike="noStrike" dirty="0">
                          <a:effectLst/>
                        </a:rPr>
                        <a:t>Unidad de Medida de Actualización ($75.40)</a:t>
                      </a:r>
                      <a:endParaRPr lang="es-MX" sz="1200" b="0" i="0" u="none" strike="noStrike" dirty="0">
                        <a:solidFill>
                          <a:srgbClr val="000000"/>
                        </a:solidFill>
                        <a:effectLst/>
                        <a:latin typeface="Calibri" panose="020F0502020204030204" pitchFamily="34" charset="0"/>
                      </a:endParaRPr>
                    </a:p>
                  </a:txBody>
                  <a:tcPr marL="4935" marR="4935" marT="4935" marB="0" anchor="ctr"/>
                </a:tc>
                <a:tc>
                  <a:txBody>
                    <a:bodyPr/>
                    <a:lstStyle/>
                    <a:p>
                      <a:pPr algn="ctr" fontAlgn="ctr"/>
                      <a:r>
                        <a:rPr lang="es-MX" sz="1200" u="none" strike="noStrike" dirty="0" smtClean="0">
                          <a:effectLst/>
                        </a:rPr>
                        <a:t>$11,310</a:t>
                      </a:r>
                      <a:r>
                        <a:rPr lang="es-MX" sz="1200" u="none" strike="noStrike" baseline="0" dirty="0" smtClean="0">
                          <a:effectLst/>
                        </a:rPr>
                        <a:t> a $75,400</a:t>
                      </a:r>
                      <a:endParaRPr lang="es-MX" sz="1200" b="0" i="0" u="none" strike="noStrike" dirty="0">
                        <a:solidFill>
                          <a:srgbClr val="000000"/>
                        </a:solidFill>
                        <a:effectLst/>
                        <a:latin typeface="Calibri" panose="020F0502020204030204" pitchFamily="34" charset="0"/>
                      </a:endParaRPr>
                    </a:p>
                  </a:txBody>
                  <a:tcPr marL="4935" marR="4935" marT="4935" marB="0" anchor="ctr"/>
                </a:tc>
              </a:tr>
              <a:tr h="349385">
                <a:tc>
                  <a:txBody>
                    <a:bodyPr/>
                    <a:lstStyle/>
                    <a:p>
                      <a:pPr algn="ctr" fontAlgn="ctr"/>
                      <a:r>
                        <a:rPr lang="es-MX" sz="1200" b="1" u="none" strike="noStrike" dirty="0">
                          <a:effectLst/>
                        </a:rPr>
                        <a:t>Titular del Sujeto Obligado</a:t>
                      </a:r>
                      <a:endParaRPr lang="es-MX" sz="1200" b="1" i="0" u="none" strike="noStrike" dirty="0">
                        <a:solidFill>
                          <a:srgbClr val="000000"/>
                        </a:solidFill>
                        <a:effectLst/>
                        <a:latin typeface="Calibri" panose="020F0502020204030204" pitchFamily="34" charset="0"/>
                      </a:endParaRPr>
                    </a:p>
                  </a:txBody>
                  <a:tcPr marL="4935" marR="4935" marT="4935" marB="0" anchor="ctr"/>
                </a:tc>
                <a:tc>
                  <a:txBody>
                    <a:bodyPr/>
                    <a:lstStyle/>
                    <a:p>
                      <a:pPr algn="ctr" fontAlgn="ctr"/>
                      <a:r>
                        <a:rPr lang="es-MX" sz="1200" b="1" u="none" strike="noStrike" dirty="0">
                          <a:effectLst/>
                        </a:rPr>
                        <a:t>Titular del Comité de Transparencia</a:t>
                      </a:r>
                      <a:endParaRPr lang="es-MX" sz="1200" b="1" i="0" u="none" strike="noStrike" dirty="0">
                        <a:solidFill>
                          <a:srgbClr val="000000"/>
                        </a:solidFill>
                        <a:effectLst/>
                        <a:latin typeface="Calibri" panose="020F0502020204030204" pitchFamily="34" charset="0"/>
                      </a:endParaRPr>
                    </a:p>
                  </a:txBody>
                  <a:tcPr marL="4935" marR="4935" marT="4935" marB="0" anchor="ctr"/>
                </a:tc>
                <a:tc gridSpan="2">
                  <a:txBody>
                    <a:bodyPr/>
                    <a:lstStyle/>
                    <a:p>
                      <a:pPr algn="ctr" fontAlgn="ctr"/>
                      <a:r>
                        <a:rPr lang="es-MX" sz="1200" b="1" u="none" strike="noStrike" dirty="0">
                          <a:effectLst/>
                        </a:rPr>
                        <a:t>Titular de la </a:t>
                      </a:r>
                      <a:r>
                        <a:rPr lang="es-MX" sz="1200" b="1" u="none" strike="noStrike" dirty="0" smtClean="0">
                          <a:effectLst/>
                        </a:rPr>
                        <a:t>UTI</a:t>
                      </a:r>
                      <a:endParaRPr lang="es-MX" sz="1200" b="1" i="0" u="none" strike="noStrike" dirty="0">
                        <a:solidFill>
                          <a:srgbClr val="000000"/>
                        </a:solidFill>
                        <a:effectLst/>
                        <a:latin typeface="Calibri" panose="020F0502020204030204" pitchFamily="34" charset="0"/>
                      </a:endParaRPr>
                    </a:p>
                  </a:txBody>
                  <a:tcPr marL="4935" marR="4935" marT="4935" marB="0" anchor="ctr"/>
                </a:tc>
                <a:tc hMerge="1">
                  <a:txBody>
                    <a:bodyPr/>
                    <a:lstStyle/>
                    <a:p>
                      <a:pPr algn="ctr" fontAlgn="ctr"/>
                      <a:endParaRPr lang="es-MX" sz="1200" b="1" i="0" u="none" strike="noStrike" dirty="0">
                        <a:solidFill>
                          <a:srgbClr val="000000"/>
                        </a:solidFill>
                        <a:effectLst/>
                        <a:latin typeface="Calibri" panose="020F0502020204030204" pitchFamily="34" charset="0"/>
                      </a:endParaRPr>
                    </a:p>
                  </a:txBody>
                  <a:tcPr marL="4935" marR="4935" marT="4935" marB="0" anchor="ctr"/>
                </a:tc>
              </a:tr>
              <a:tr h="634361">
                <a:tc>
                  <a:txBody>
                    <a:bodyPr/>
                    <a:lstStyle/>
                    <a:p>
                      <a:pPr algn="just"/>
                      <a:r>
                        <a:rPr lang="es-MX" sz="1200" kern="1200" dirty="0" smtClean="0">
                          <a:solidFill>
                            <a:schemeClr val="dk1"/>
                          </a:solidFill>
                          <a:effectLst/>
                          <a:latin typeface="+mn-lt"/>
                          <a:ea typeface="+mn-ea"/>
                          <a:cs typeface="+mn-cs"/>
                        </a:rPr>
                        <a:t>No publicar los datos de identificación y ubicación de su Unidad, su Comité de Transparencia o el procedimiento de consulta y acceso a la información pública</a:t>
                      </a:r>
                    </a:p>
                  </a:txBody>
                  <a:tcPr marL="4935" marR="4935" marT="4935" marB="0" anchor="ctr"/>
                </a:tc>
                <a:tc>
                  <a:txBody>
                    <a:bodyPr/>
                    <a:lstStyle/>
                    <a:p>
                      <a:pPr algn="just"/>
                      <a:r>
                        <a:rPr lang="es-MX" sz="1200" kern="1200" dirty="0" smtClean="0">
                          <a:solidFill>
                            <a:schemeClr val="dk1"/>
                          </a:solidFill>
                          <a:effectLst/>
                          <a:latin typeface="+mn-lt"/>
                          <a:ea typeface="+mn-ea"/>
                          <a:cs typeface="+mn-cs"/>
                        </a:rPr>
                        <a:t>Clasificar como reservada, de manera dolosa, información que no cumple con las características</a:t>
                      </a:r>
                    </a:p>
                  </a:txBody>
                  <a:tcPr marL="4935" marR="4935" marT="4935" marB="0" anchor="ctr"/>
                </a:tc>
                <a:tc rowSpan="3" gridSpan="2">
                  <a:txBody>
                    <a:bodyPr/>
                    <a:lstStyle/>
                    <a:p>
                      <a:pPr algn="just"/>
                      <a:r>
                        <a:rPr lang="es-MX" sz="1200" kern="1200" dirty="0" smtClean="0">
                          <a:solidFill>
                            <a:schemeClr val="dk1"/>
                          </a:solidFill>
                          <a:effectLst/>
                          <a:latin typeface="+mn-lt"/>
                          <a:ea typeface="+mn-ea"/>
                          <a:cs typeface="+mn-cs"/>
                        </a:rPr>
                        <a:t>Respecto</a:t>
                      </a:r>
                      <a:r>
                        <a:rPr lang="es-MX" sz="1200" kern="1200" baseline="0" dirty="0" smtClean="0">
                          <a:solidFill>
                            <a:schemeClr val="dk1"/>
                          </a:solidFill>
                          <a:effectLst/>
                          <a:latin typeface="+mn-lt"/>
                          <a:ea typeface="+mn-ea"/>
                          <a:cs typeface="+mn-cs"/>
                        </a:rPr>
                        <a:t> a las solicitudes de información: </a:t>
                      </a:r>
                    </a:p>
                    <a:p>
                      <a:pPr marL="171450" indent="-171450" algn="just">
                        <a:buFont typeface="Arial" panose="020B0604020202020204" pitchFamily="34" charset="0"/>
                        <a:buChar char="•"/>
                      </a:pPr>
                      <a:r>
                        <a:rPr lang="es-MX" sz="1200" kern="1200" baseline="0" dirty="0" smtClean="0">
                          <a:solidFill>
                            <a:schemeClr val="dk1"/>
                          </a:solidFill>
                          <a:effectLst/>
                          <a:latin typeface="+mn-lt"/>
                          <a:ea typeface="+mn-ea"/>
                          <a:cs typeface="+mn-cs"/>
                        </a:rPr>
                        <a:t>Negarse a recibirlas o condicionar su recepción;</a:t>
                      </a:r>
                    </a:p>
                    <a:p>
                      <a:pPr marL="171450" indent="-171450" algn="just">
                        <a:buFont typeface="Arial" panose="020B0604020202020204" pitchFamily="34" charset="0"/>
                        <a:buChar char="•"/>
                      </a:pPr>
                      <a:r>
                        <a:rPr lang="es-MX" sz="1200" kern="1200" baseline="0" dirty="0" smtClean="0">
                          <a:solidFill>
                            <a:schemeClr val="dk1"/>
                          </a:solidFill>
                          <a:effectLst/>
                          <a:latin typeface="+mn-lt"/>
                          <a:ea typeface="+mn-ea"/>
                          <a:cs typeface="+mn-cs"/>
                        </a:rPr>
                        <a:t>No remitir a tiempo aquellas que no le corresponda conocer;</a:t>
                      </a:r>
                      <a:endParaRPr lang="es-MX" sz="1200" kern="1200" dirty="0" smtClean="0">
                        <a:solidFill>
                          <a:schemeClr val="dk1"/>
                        </a:solidFill>
                        <a:effectLst/>
                        <a:latin typeface="+mn-lt"/>
                        <a:ea typeface="+mn-ea"/>
                        <a:cs typeface="+mn-cs"/>
                      </a:endParaRPr>
                    </a:p>
                    <a:p>
                      <a:pPr marL="171450" indent="-171450" algn="just">
                        <a:buFont typeface="Arial" panose="020B0604020202020204" pitchFamily="34" charset="0"/>
                        <a:buChar char="•"/>
                      </a:pPr>
                      <a:r>
                        <a:rPr lang="es-MX" sz="1200" kern="1200" dirty="0" smtClean="0">
                          <a:solidFill>
                            <a:schemeClr val="dk1"/>
                          </a:solidFill>
                          <a:effectLst/>
                          <a:latin typeface="+mn-lt"/>
                          <a:ea typeface="+mn-ea"/>
                          <a:cs typeface="+mn-cs"/>
                        </a:rPr>
                        <a:t>No dar respuesta en tiempo; </a:t>
                      </a:r>
                    </a:p>
                    <a:p>
                      <a:pPr marL="171450" indent="-171450" algn="just">
                        <a:buFont typeface="Arial" panose="020B0604020202020204" pitchFamily="34" charset="0"/>
                        <a:buChar char="•"/>
                      </a:pPr>
                      <a:r>
                        <a:rPr lang="es-MX" sz="1200" kern="1200" dirty="0" smtClean="0">
                          <a:solidFill>
                            <a:schemeClr val="dk1"/>
                          </a:solidFill>
                          <a:effectLst/>
                          <a:latin typeface="+mn-lt"/>
                          <a:ea typeface="+mn-ea"/>
                          <a:cs typeface="+mn-cs"/>
                        </a:rPr>
                        <a:t>Actuar con negligencia, dolo o mala fe dentro de</a:t>
                      </a:r>
                      <a:r>
                        <a:rPr lang="es-MX" sz="1200" kern="1200" baseline="0" dirty="0" smtClean="0">
                          <a:solidFill>
                            <a:schemeClr val="dk1"/>
                          </a:solidFill>
                          <a:effectLst/>
                          <a:latin typeface="+mn-lt"/>
                          <a:ea typeface="+mn-ea"/>
                          <a:cs typeface="+mn-cs"/>
                        </a:rPr>
                        <a:t> su sustanciación;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kern="1200" dirty="0" smtClean="0">
                          <a:solidFill>
                            <a:schemeClr val="dk1"/>
                          </a:solidFill>
                          <a:effectLst/>
                          <a:latin typeface="+mn-lt"/>
                          <a:ea typeface="+mn-ea"/>
                          <a:cs typeface="+mn-cs"/>
                        </a:rPr>
                        <a:t>Entregar intencionalmente información incomprensible, incompleta, errónea o falsa, o en un formato no accesible;</a:t>
                      </a:r>
                      <a:r>
                        <a:rPr lang="es-MX" sz="1200" kern="1200" baseline="0" dirty="0" smtClean="0">
                          <a:solidFill>
                            <a:schemeClr val="dk1"/>
                          </a:solidFill>
                          <a:effectLst/>
                          <a:latin typeface="+mn-lt"/>
                          <a:ea typeface="+mn-ea"/>
                          <a:cs typeface="+mn-cs"/>
                        </a:rPr>
                        <a:t> </a:t>
                      </a:r>
                      <a:r>
                        <a:rPr lang="es-MX" sz="1200" kern="1200" dirty="0" smtClean="0">
                          <a:solidFill>
                            <a:schemeClr val="dk1"/>
                          </a:solidFill>
                          <a:effectLst/>
                          <a:latin typeface="+mn-lt"/>
                          <a:ea typeface="+mn-ea"/>
                          <a:cs typeface="+mn-cs"/>
                        </a:rPr>
                        <a:t>y</a:t>
                      </a:r>
                      <a:endParaRPr lang="es-MX" sz="1800" kern="1200" dirty="0" smtClean="0">
                        <a:solidFill>
                          <a:schemeClr val="dk1"/>
                        </a:solidFill>
                        <a:effectLst/>
                        <a:latin typeface="+mn-lt"/>
                        <a:ea typeface="+mn-ea"/>
                        <a:cs typeface="+mn-cs"/>
                      </a:endParaRPr>
                    </a:p>
                    <a:p>
                      <a:pPr marL="171450" indent="-171450">
                        <a:buFont typeface="Arial" panose="020B0604020202020204" pitchFamily="34" charset="0"/>
                        <a:buChar char="•"/>
                      </a:pPr>
                      <a:r>
                        <a:rPr lang="es-MX" sz="1200" kern="1200" dirty="0" smtClean="0">
                          <a:solidFill>
                            <a:schemeClr val="dk1"/>
                          </a:solidFill>
                          <a:effectLst/>
                          <a:latin typeface="+mn-lt"/>
                          <a:ea typeface="+mn-ea"/>
                          <a:cs typeface="+mn-cs"/>
                        </a:rPr>
                        <a:t> Pedir</a:t>
                      </a:r>
                      <a:r>
                        <a:rPr lang="es-MX" sz="1200" kern="1200" baseline="0" dirty="0" smtClean="0">
                          <a:solidFill>
                            <a:schemeClr val="dk1"/>
                          </a:solidFill>
                          <a:effectLst/>
                          <a:latin typeface="+mn-lt"/>
                          <a:ea typeface="+mn-ea"/>
                          <a:cs typeface="+mn-cs"/>
                        </a:rPr>
                        <a:t> datos adicionales.</a:t>
                      </a:r>
                    </a:p>
                  </a:txBody>
                  <a:tcPr marL="4935" marR="4935" marT="4935" marB="0" anchor="ctr"/>
                </a:tc>
                <a:tc rowSpan="3" hMerge="1">
                  <a:txBody>
                    <a:bodyPr/>
                    <a:lstStyle/>
                    <a:p>
                      <a:pPr algn="just" fontAlgn="ctr"/>
                      <a:endParaRPr lang="es-MX" sz="1200" b="0" i="0" u="none" strike="noStrike" dirty="0">
                        <a:solidFill>
                          <a:srgbClr val="000000"/>
                        </a:solidFill>
                        <a:effectLst/>
                        <a:latin typeface="Calibri" panose="020F0502020204030204" pitchFamily="34" charset="0"/>
                      </a:endParaRPr>
                    </a:p>
                  </a:txBody>
                  <a:tcPr marL="4935" marR="4935" marT="4935" marB="0" anchor="ctr"/>
                </a:tc>
              </a:tr>
              <a:tr h="487681">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mn-lt"/>
                          <a:ea typeface="+mn-ea"/>
                          <a:cs typeface="+mn-cs"/>
                        </a:rPr>
                        <a:t>No publicar de forma completa la información fundamental que le corresponda</a:t>
                      </a:r>
                    </a:p>
                  </a:txBody>
                  <a:tcPr marL="4935" marR="4935" marT="4935" marB="0" anchor="ctr"/>
                </a:tc>
                <a:tc rowSpan="2">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mn-lt"/>
                          <a:ea typeface="+mn-ea"/>
                          <a:cs typeface="+mn-cs"/>
                        </a:rPr>
                        <a:t>No documentar con dolo o negligencia, el ejercicio de sus facultades, competencias, funciones o actos de autoridad, de conformidad con la normatividad aplicable</a:t>
                      </a:r>
                    </a:p>
                  </a:txBody>
                  <a:tcPr marL="4935" marR="4935" marT="4935" marB="0" anchor="ctr"/>
                </a:tc>
                <a:tc gridSpan="2" vMerge="1">
                  <a:txBody>
                    <a:bodyPr/>
                    <a:lstStyle/>
                    <a:p>
                      <a:endParaRPr lang="es-MX"/>
                    </a:p>
                  </a:txBody>
                  <a:tcPr/>
                </a:tc>
                <a:tc hMerge="1" vMerge="1">
                  <a:txBody>
                    <a:bodyPr/>
                    <a:lstStyle/>
                    <a:p>
                      <a:endParaRPr lang="es-MX"/>
                    </a:p>
                  </a:txBody>
                  <a:tcPr/>
                </a:tc>
              </a:tr>
              <a:tr h="14668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mn-lt"/>
                          <a:ea typeface="+mn-ea"/>
                          <a:cs typeface="+mn-cs"/>
                        </a:rPr>
                        <a:t>No actualizar en tiempo la información fundamental que le corresponda</a:t>
                      </a:r>
                    </a:p>
                  </a:txBody>
                  <a:tcPr marL="4935" marR="4935" marT="4935" marB="0" anchor="ctr"/>
                </a:tc>
                <a:tc vMerge="1">
                  <a:txBody>
                    <a:bodyPr/>
                    <a:lstStyle/>
                    <a:p>
                      <a:endParaRPr lang="es-MX"/>
                    </a:p>
                  </a:txBody>
                  <a:tcPr/>
                </a:tc>
                <a:tc gridSpan="2" vMerge="1">
                  <a:txBody>
                    <a:bodyPr/>
                    <a:lstStyle/>
                    <a:p>
                      <a:endParaRPr lang="es-MX"/>
                    </a:p>
                  </a:txBody>
                  <a:tcPr/>
                </a:tc>
                <a:tc hMerge="1" vMerge="1">
                  <a:txBody>
                    <a:bodyPr/>
                    <a:lstStyle/>
                    <a:p>
                      <a:endParaRPr lang="es-MX"/>
                    </a:p>
                  </a:txBody>
                  <a:tcPr/>
                </a:tc>
              </a:tr>
              <a:tr h="964358">
                <a:tc>
                  <a:txBody>
                    <a:bodyPr/>
                    <a:lstStyle/>
                    <a:p>
                      <a:r>
                        <a:rPr lang="es-MX" sz="1200" kern="1200" dirty="0" smtClean="0">
                          <a:solidFill>
                            <a:schemeClr val="dk1"/>
                          </a:solidFill>
                          <a:effectLst/>
                          <a:latin typeface="+mn-lt"/>
                          <a:ea typeface="+mn-ea"/>
                          <a:cs typeface="+mn-cs"/>
                        </a:rPr>
                        <a:t>Utilizar de manera inadecuada e irresponsable la información pública reservada o confidencial en su poder</a:t>
                      </a:r>
                    </a:p>
                  </a:txBody>
                  <a:tcPr marL="4935" marR="4935" marT="4935" marB="0" anchor="ct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mn-lt"/>
                          <a:ea typeface="+mn-ea"/>
                          <a:cs typeface="+mn-cs"/>
                        </a:rPr>
                        <a:t>No desclasificar la información como reservada cuando los motivos que le dieron origen ya no existan o haya fenecido el plazo, cuando el Instituto determine que existe una causa de interés público que persiste</a:t>
                      </a:r>
                    </a:p>
                  </a:txBody>
                  <a:tcPr marL="4935" marR="4935" marT="4935" marB="0" anchor="ctr"/>
                </a:tc>
                <a:tc rowSpan="2" gridSpan="2">
                  <a:txBody>
                    <a:bodyPr/>
                    <a:lstStyle/>
                    <a:p>
                      <a:pPr algn="just"/>
                      <a:endParaRPr lang="es-MX" sz="1200" kern="1200" dirty="0" smtClean="0">
                        <a:solidFill>
                          <a:schemeClr val="dk1"/>
                        </a:solidFill>
                        <a:effectLst/>
                        <a:latin typeface="+mn-lt"/>
                        <a:ea typeface="+mn-ea"/>
                        <a:cs typeface="+mn-cs"/>
                      </a:endParaRPr>
                    </a:p>
                    <a:p>
                      <a:pPr algn="just"/>
                      <a:r>
                        <a:rPr lang="es-MX" sz="1200" kern="1200" dirty="0" smtClean="0">
                          <a:solidFill>
                            <a:schemeClr val="dk1"/>
                          </a:solidFill>
                          <a:effectLst/>
                          <a:latin typeface="+mn-lt"/>
                          <a:ea typeface="+mn-ea"/>
                          <a:cs typeface="+mn-cs"/>
                        </a:rPr>
                        <a:t>Cobrar por cualquier trámite dentro del procedimiento de acceso a la información pública no contemplado en la ley de ingresos correspondiente o del costo comercial, según corresponda.</a:t>
                      </a:r>
                    </a:p>
                    <a:p>
                      <a:pPr algn="just"/>
                      <a:r>
                        <a:rPr lang="es-MX" sz="1200" kern="1200" dirty="0" smtClean="0">
                          <a:solidFill>
                            <a:schemeClr val="dk1"/>
                          </a:solidFill>
                          <a:effectLst/>
                          <a:latin typeface="+mn-lt"/>
                          <a:ea typeface="+mn-ea"/>
                          <a:cs typeface="+mn-cs"/>
                        </a:rPr>
                        <a:t>  </a:t>
                      </a:r>
                    </a:p>
                    <a:p>
                      <a:pPr algn="just"/>
                      <a:r>
                        <a:rPr lang="es-MX" sz="1200" kern="1200" dirty="0" smtClean="0">
                          <a:solidFill>
                            <a:schemeClr val="dk1"/>
                          </a:solidFill>
                          <a:effectLst/>
                          <a:latin typeface="+mn-lt"/>
                          <a:ea typeface="+mn-ea"/>
                          <a:cs typeface="+mn-cs"/>
                        </a:rPr>
                        <a:t>Negar información de libre acceso.</a:t>
                      </a:r>
                    </a:p>
                    <a:p>
                      <a:pPr algn="just"/>
                      <a:r>
                        <a:rPr lang="es-MX" sz="1200" kern="1200" dirty="0" smtClean="0">
                          <a:solidFill>
                            <a:schemeClr val="dk1"/>
                          </a:solidFill>
                          <a:effectLst/>
                          <a:latin typeface="+mn-lt"/>
                          <a:ea typeface="+mn-ea"/>
                          <a:cs typeface="+mn-cs"/>
                        </a:rPr>
                        <a:t> </a:t>
                      </a:r>
                    </a:p>
                    <a:p>
                      <a:pPr algn="just"/>
                      <a:r>
                        <a:rPr lang="es-MX" sz="1200" kern="1200" dirty="0" smtClean="0">
                          <a:solidFill>
                            <a:schemeClr val="dk1"/>
                          </a:solidFill>
                          <a:effectLst/>
                          <a:latin typeface="+mn-lt"/>
                          <a:ea typeface="+mn-ea"/>
                          <a:cs typeface="+mn-cs"/>
                        </a:rPr>
                        <a:t>No remitir en tiempo al Instituto las negativas totales o parciales a las solicitudes de información.</a:t>
                      </a:r>
                    </a:p>
                    <a:p>
                      <a:pPr algn="just"/>
                      <a:r>
                        <a:rPr lang="es-MX" sz="1200" kern="1200" dirty="0" smtClean="0">
                          <a:solidFill>
                            <a:schemeClr val="dk1"/>
                          </a:solidFill>
                          <a:effectLst/>
                          <a:latin typeface="+mn-lt"/>
                          <a:ea typeface="+mn-ea"/>
                          <a:cs typeface="+mn-cs"/>
                        </a:rPr>
                        <a:t>  </a:t>
                      </a:r>
                    </a:p>
                    <a:p>
                      <a:pPr algn="just"/>
                      <a:r>
                        <a:rPr lang="es-MX" sz="1200" kern="1200" dirty="0" smtClean="0">
                          <a:solidFill>
                            <a:schemeClr val="dk1"/>
                          </a:solidFill>
                          <a:effectLst/>
                          <a:latin typeface="+mn-lt"/>
                          <a:ea typeface="+mn-ea"/>
                          <a:cs typeface="+mn-cs"/>
                        </a:rPr>
                        <a:t>Incumplir las resoluciones del Instituto que les corresponda atender.</a:t>
                      </a:r>
                    </a:p>
                  </a:txBody>
                  <a:tcPr marL="4935" marR="4935" marT="4935" marB="0" anchor="ctr"/>
                </a:tc>
                <a:tc rowSpan="2" hMerge="1">
                  <a:txBody>
                    <a:bodyPr/>
                    <a:lstStyle/>
                    <a:p>
                      <a:endParaRPr lang="es-MX" sz="1200" dirty="0"/>
                    </a:p>
                  </a:txBody>
                  <a:tcPr marL="4935" marR="4935" marT="4935" marB="0" anchor="ctr"/>
                </a:tc>
              </a:tr>
              <a:tr h="476833">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mn-lt"/>
                          <a:ea typeface="+mn-ea"/>
                          <a:cs typeface="+mn-cs"/>
                        </a:rPr>
                        <a:t>No proporcionar en tiempo a su Unidad, la información pública de libre acceso que le solicite</a:t>
                      </a:r>
                    </a:p>
                  </a:txBody>
                  <a:tcPr marL="4935" marR="4935" marT="4935" marB="0" anchor="ct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mn-lt"/>
                          <a:ea typeface="+mn-ea"/>
                          <a:cs typeface="+mn-cs"/>
                        </a:rPr>
                        <a:t>Incumplir las resoluciones del Instituto que les corresponda atender.</a:t>
                      </a:r>
                    </a:p>
                    <a:p>
                      <a:pPr algn="just" fontAlgn="ctr"/>
                      <a:endParaRPr lang="es-MX" sz="1200" b="0" i="0" u="none" strike="noStrike" dirty="0">
                        <a:solidFill>
                          <a:srgbClr val="000000"/>
                        </a:solidFill>
                        <a:effectLst/>
                        <a:latin typeface="Arial" panose="020B0604020202020204" pitchFamily="34" charset="0"/>
                      </a:endParaRPr>
                    </a:p>
                  </a:txBody>
                  <a:tcPr marL="4935" marR="4935" marT="4935" marB="0" anchor="ctr"/>
                </a:tc>
                <a:tc gridSpan="2" vMerge="1">
                  <a:txBody>
                    <a:bodyPr/>
                    <a:lstStyle/>
                    <a:p>
                      <a:endParaRPr lang="es-MX"/>
                    </a:p>
                  </a:txBody>
                  <a:tcPr/>
                </a:tc>
                <a:tc hMerge="1" vMerge="1">
                  <a:txBody>
                    <a:bodyPr/>
                    <a:lstStyle/>
                    <a:p>
                      <a:endParaRPr lang="es-MX"/>
                    </a:p>
                  </a:txBody>
                  <a:tcPr/>
                </a:tc>
              </a:tr>
            </a:tbl>
          </a:graphicData>
        </a:graphic>
      </p:graphicFrame>
    </p:spTree>
    <p:extLst>
      <p:ext uri="{BB962C8B-B14F-4D97-AF65-F5344CB8AC3E}">
        <p14:creationId xmlns:p14="http://schemas.microsoft.com/office/powerpoint/2010/main" val="39300358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p:txBody>
          <a:bodyPr/>
          <a:lstStyle/>
          <a:p>
            <a:endParaRPr lang="es-MX"/>
          </a:p>
        </p:txBody>
      </p:sp>
      <p:sp>
        <p:nvSpPr>
          <p:cNvPr id="4" name="Marcador de contenido 3"/>
          <p:cNvSpPr>
            <a:spLocks noGrp="1"/>
          </p:cNvSpPr>
          <p:nvPr>
            <p:ph sz="half" idx="2"/>
          </p:nvPr>
        </p:nvSpPr>
        <p:spPr/>
        <p:txBody>
          <a:bodyPr/>
          <a:lstStyle/>
          <a:p>
            <a:endParaRPr lang="es-MX"/>
          </a:p>
        </p:txBody>
      </p:sp>
      <p:sp>
        <p:nvSpPr>
          <p:cNvPr id="5" name="Marcador de texto 4"/>
          <p:cNvSpPr>
            <a:spLocks noGrp="1"/>
          </p:cNvSpPr>
          <p:nvPr>
            <p:ph type="body" sz="quarter" idx="3"/>
          </p:nvPr>
        </p:nvSpPr>
        <p:spPr/>
        <p:txBody>
          <a:bodyPr/>
          <a:lstStyle/>
          <a:p>
            <a:endParaRPr lang="es-MX"/>
          </a:p>
        </p:txBody>
      </p:sp>
      <p:sp>
        <p:nvSpPr>
          <p:cNvPr id="6" name="Marcador de contenido 5"/>
          <p:cNvSpPr>
            <a:spLocks noGrp="1"/>
          </p:cNvSpPr>
          <p:nvPr>
            <p:ph sz="quarter" idx="4"/>
          </p:nvPr>
        </p:nvSpPr>
        <p:spPr/>
        <p:txBody>
          <a:bodyPr/>
          <a:lstStyle/>
          <a:p>
            <a:endParaRPr lang="es-MX"/>
          </a:p>
        </p:txBody>
      </p:sp>
      <p:graphicFrame>
        <p:nvGraphicFramePr>
          <p:cNvPr id="7" name="Marcador de contenido 11"/>
          <p:cNvGraphicFramePr>
            <a:graphicFrameLocks/>
          </p:cNvGraphicFramePr>
          <p:nvPr>
            <p:extLst>
              <p:ext uri="{D42A27DB-BD31-4B8C-83A1-F6EECF244321}">
                <p14:modId xmlns:p14="http://schemas.microsoft.com/office/powerpoint/2010/main" val="2570597149"/>
              </p:ext>
            </p:extLst>
          </p:nvPr>
        </p:nvGraphicFramePr>
        <p:xfrm>
          <a:off x="457200" y="1484786"/>
          <a:ext cx="8686800" cy="5256581"/>
        </p:xfrm>
        <a:graphic>
          <a:graphicData uri="http://schemas.openxmlformats.org/drawingml/2006/table">
            <a:tbl>
              <a:tblPr>
                <a:tableStyleId>{5C22544A-7EE6-4342-B048-85BDC9FD1C3A}</a:tableStyleId>
              </a:tblPr>
              <a:tblGrid>
                <a:gridCol w="2838433"/>
                <a:gridCol w="2068455"/>
                <a:gridCol w="2720077"/>
                <a:gridCol w="1059835"/>
              </a:tblGrid>
              <a:tr h="716347">
                <a:tc>
                  <a:txBody>
                    <a:bodyPr/>
                    <a:lstStyle/>
                    <a:p>
                      <a:pPr algn="ctr" fontAlgn="ctr"/>
                      <a:r>
                        <a:rPr lang="es-MX" sz="1200" u="none" strike="noStrike" dirty="0">
                          <a:effectLst/>
                        </a:rPr>
                        <a:t>Hasta el 31 de enero de 2017                               </a:t>
                      </a:r>
                      <a:endParaRPr lang="es-MX" sz="1200" b="0" i="0" u="none" strike="noStrike" dirty="0">
                        <a:solidFill>
                          <a:srgbClr val="000000"/>
                        </a:solidFill>
                        <a:effectLst/>
                        <a:latin typeface="Calibri" panose="020F0502020204030204" pitchFamily="34" charset="0"/>
                      </a:endParaRPr>
                    </a:p>
                  </a:txBody>
                  <a:tcPr marL="4935" marR="4935" marT="4935" marB="0"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b="1" u="none" strike="noStrike" dirty="0" smtClean="0">
                          <a:effectLst/>
                        </a:rPr>
                        <a:t>Multa de 200 a 1500</a:t>
                      </a:r>
                      <a:endParaRPr lang="es-MX" sz="1200" dirty="0"/>
                    </a:p>
                  </a:txBody>
                  <a:tcPr marL="4935" marR="4935" marT="4935" marB="0" anchor="ctr"/>
                </a:tc>
                <a:tc>
                  <a:txBody>
                    <a:bodyPr/>
                    <a:lstStyle/>
                    <a:p>
                      <a:pPr algn="just" fontAlgn="ctr"/>
                      <a:r>
                        <a:rPr lang="es-MX" sz="1200" u="none" strike="noStrike" dirty="0">
                          <a:effectLst/>
                        </a:rPr>
                        <a:t>Salario mínimo vigente en la zona metropolitana de </a:t>
                      </a:r>
                      <a:r>
                        <a:rPr lang="es-MX" sz="1200" u="none" strike="noStrike" dirty="0" smtClean="0">
                          <a:effectLst/>
                        </a:rPr>
                        <a:t>Guadalajara </a:t>
                      </a:r>
                      <a:r>
                        <a:rPr lang="es-MX" sz="1200" u="none" strike="noStrike" dirty="0">
                          <a:effectLst/>
                        </a:rPr>
                        <a:t>($80.04)</a:t>
                      </a:r>
                      <a:endParaRPr lang="es-MX" sz="1200" b="0" i="0" u="none" strike="noStrike" dirty="0">
                        <a:solidFill>
                          <a:srgbClr val="000000"/>
                        </a:solidFill>
                        <a:effectLst/>
                        <a:latin typeface="Calibri" panose="020F0502020204030204" pitchFamily="34" charset="0"/>
                      </a:endParaRPr>
                    </a:p>
                  </a:txBody>
                  <a:tcPr marL="4935" marR="4935" marT="4935" marB="0" anchor="ctr"/>
                </a:tc>
                <a:tc>
                  <a:txBody>
                    <a:bodyPr/>
                    <a:lstStyle/>
                    <a:p>
                      <a:pPr algn="ctr" fontAlgn="ctr"/>
                      <a:r>
                        <a:rPr lang="es-MX" sz="1200" b="0" i="0" u="none" strike="noStrike" dirty="0" smtClean="0">
                          <a:solidFill>
                            <a:srgbClr val="000000"/>
                          </a:solidFill>
                          <a:effectLst/>
                          <a:latin typeface="Calibri" panose="020F0502020204030204" pitchFamily="34" charset="0"/>
                        </a:rPr>
                        <a:t>$16,008 a $120,060</a:t>
                      </a:r>
                      <a:endParaRPr lang="es-MX" sz="1200" b="0" i="0" u="none" strike="noStrike" dirty="0">
                        <a:solidFill>
                          <a:srgbClr val="000000"/>
                        </a:solidFill>
                        <a:effectLst/>
                        <a:latin typeface="Calibri" panose="020F0502020204030204" pitchFamily="34" charset="0"/>
                      </a:endParaRPr>
                    </a:p>
                  </a:txBody>
                  <a:tcPr marL="4935" marR="4935" marT="4935" marB="0" anchor="ctr"/>
                </a:tc>
              </a:tr>
              <a:tr h="460969">
                <a:tc>
                  <a:txBody>
                    <a:bodyPr/>
                    <a:lstStyle/>
                    <a:p>
                      <a:pPr algn="ctr" fontAlgn="ctr"/>
                      <a:r>
                        <a:rPr lang="es-MX" sz="1200" u="none" strike="noStrike" dirty="0">
                          <a:effectLst/>
                        </a:rPr>
                        <a:t>A partir del 1° de febrero de 2017</a:t>
                      </a:r>
                      <a:endParaRPr lang="es-MX" sz="1200" b="0" i="0" u="none" strike="noStrike" dirty="0">
                        <a:solidFill>
                          <a:srgbClr val="000000"/>
                        </a:solidFill>
                        <a:effectLst/>
                        <a:latin typeface="Calibri" panose="020F0502020204030204" pitchFamily="34" charset="0"/>
                      </a:endParaRPr>
                    </a:p>
                  </a:txBody>
                  <a:tcPr marL="4935" marR="4935" marT="4935" marB="0" anchor="ctr"/>
                </a:tc>
                <a:tc vMerge="1">
                  <a:txBody>
                    <a:bodyPr/>
                    <a:lstStyle/>
                    <a:p>
                      <a:endParaRPr lang="es-MX"/>
                    </a:p>
                  </a:txBody>
                  <a:tcPr/>
                </a:tc>
                <a:tc>
                  <a:txBody>
                    <a:bodyPr/>
                    <a:lstStyle/>
                    <a:p>
                      <a:pPr algn="just" fontAlgn="ctr"/>
                      <a:r>
                        <a:rPr lang="es-MX" sz="1200" u="none" strike="noStrike" dirty="0">
                          <a:effectLst/>
                        </a:rPr>
                        <a:t>Unidad de Medida de Actualización ($75.40)</a:t>
                      </a:r>
                      <a:endParaRPr lang="es-MX" sz="1200" b="0" i="0" u="none" strike="noStrike" dirty="0">
                        <a:solidFill>
                          <a:srgbClr val="000000"/>
                        </a:solidFill>
                        <a:effectLst/>
                        <a:latin typeface="Calibri" panose="020F0502020204030204" pitchFamily="34" charset="0"/>
                      </a:endParaRPr>
                    </a:p>
                  </a:txBody>
                  <a:tcPr marL="4935" marR="4935" marT="4935" marB="0" anchor="ctr"/>
                </a:tc>
                <a:tc>
                  <a:txBody>
                    <a:bodyPr/>
                    <a:lstStyle/>
                    <a:p>
                      <a:pPr algn="ctr" fontAlgn="ctr"/>
                      <a:r>
                        <a:rPr lang="es-MX" sz="1200" b="0" i="0" u="none" strike="noStrike" dirty="0" smtClean="0">
                          <a:solidFill>
                            <a:srgbClr val="000000"/>
                          </a:solidFill>
                          <a:effectLst/>
                          <a:latin typeface="Calibri" panose="020F0502020204030204" pitchFamily="34" charset="0"/>
                        </a:rPr>
                        <a:t>$15,080</a:t>
                      </a:r>
                      <a:r>
                        <a:rPr lang="es-MX" sz="1200" b="0" i="0" u="none" strike="noStrike" baseline="0" dirty="0" smtClean="0">
                          <a:solidFill>
                            <a:srgbClr val="000000"/>
                          </a:solidFill>
                          <a:effectLst/>
                          <a:latin typeface="Calibri" panose="020F0502020204030204" pitchFamily="34" charset="0"/>
                        </a:rPr>
                        <a:t> a $113,100</a:t>
                      </a:r>
                      <a:endParaRPr lang="es-MX" sz="1200" b="0" i="0" u="none" strike="noStrike" dirty="0">
                        <a:solidFill>
                          <a:srgbClr val="000000"/>
                        </a:solidFill>
                        <a:effectLst/>
                        <a:latin typeface="Calibri" panose="020F0502020204030204" pitchFamily="34" charset="0"/>
                      </a:endParaRPr>
                    </a:p>
                  </a:txBody>
                  <a:tcPr marL="4935" marR="4935" marT="4935" marB="0" anchor="ctr"/>
                </a:tc>
              </a:tr>
              <a:tr h="434470">
                <a:tc gridSpan="4">
                  <a:txBody>
                    <a:bodyPr/>
                    <a:lstStyle/>
                    <a:p>
                      <a:pPr algn="ctr" fontAlgn="ctr"/>
                      <a:r>
                        <a:rPr lang="es-MX" sz="1200" b="1" u="none" strike="noStrike" dirty="0">
                          <a:effectLst/>
                        </a:rPr>
                        <a:t>Titular del Sujeto Obligado</a:t>
                      </a:r>
                      <a:endParaRPr lang="es-MX" sz="1200" b="1" i="0" u="none" strike="noStrike" dirty="0">
                        <a:solidFill>
                          <a:srgbClr val="000000"/>
                        </a:solidFill>
                        <a:effectLst/>
                        <a:latin typeface="Calibri" panose="020F0502020204030204" pitchFamily="34" charset="0"/>
                      </a:endParaRPr>
                    </a:p>
                  </a:txBody>
                  <a:tcPr marL="4935" marR="4935" marT="4935" marB="0" anchor="ctr"/>
                </a:tc>
                <a:tc hMerge="1">
                  <a:txBody>
                    <a:bodyPr/>
                    <a:lstStyle/>
                    <a:p>
                      <a:endParaRPr lang="es-MX" sz="1200" dirty="0"/>
                    </a:p>
                  </a:txBody>
                  <a:tcPr marL="4935" marR="4935" marT="4935" marB="0" anchor="ctr"/>
                </a:tc>
                <a:tc hMerge="1">
                  <a:txBody>
                    <a:bodyPr/>
                    <a:lstStyle/>
                    <a:p>
                      <a:endParaRPr lang="es-MX" sz="1200" dirty="0"/>
                    </a:p>
                  </a:txBody>
                  <a:tcPr marL="4935" marR="4935" marT="4935" marB="0" anchor="ctr"/>
                </a:tc>
                <a:tc hMerge="1">
                  <a:txBody>
                    <a:bodyPr/>
                    <a:lstStyle/>
                    <a:p>
                      <a:pPr algn="ctr" fontAlgn="ctr"/>
                      <a:endParaRPr lang="es-MX" sz="1200" b="1" i="0" u="none" strike="noStrike" dirty="0">
                        <a:solidFill>
                          <a:srgbClr val="000000"/>
                        </a:solidFill>
                        <a:effectLst/>
                        <a:latin typeface="Calibri" panose="020F0502020204030204" pitchFamily="34" charset="0"/>
                      </a:endParaRPr>
                    </a:p>
                  </a:txBody>
                  <a:tcPr marL="4935" marR="4935" marT="4935" marB="0" anchor="ctr"/>
                </a:tc>
              </a:tr>
              <a:tr h="3644795">
                <a:tc gridSpan="4">
                  <a:txBody>
                    <a:bodyPr/>
                    <a:lstStyle/>
                    <a:p>
                      <a:pPr algn="just"/>
                      <a:r>
                        <a:rPr lang="es-MX" sz="1200" kern="1200" dirty="0" smtClean="0">
                          <a:solidFill>
                            <a:schemeClr val="dk1"/>
                          </a:solidFill>
                          <a:effectLst/>
                          <a:latin typeface="+mn-lt"/>
                          <a:ea typeface="+mn-ea"/>
                          <a:cs typeface="+mn-cs"/>
                        </a:rPr>
                        <a:t>No constituir su Comité de Transparencia o su Unidad, conforme a la Ley;</a:t>
                      </a:r>
                    </a:p>
                    <a:p>
                      <a:pPr algn="just"/>
                      <a:endParaRPr lang="es-MX" sz="1200" kern="1200" dirty="0" smtClean="0">
                        <a:solidFill>
                          <a:schemeClr val="dk1"/>
                        </a:solidFill>
                        <a:effectLst/>
                        <a:latin typeface="+mn-lt"/>
                        <a:ea typeface="+mn-ea"/>
                        <a:cs typeface="+mn-cs"/>
                      </a:endParaRPr>
                    </a:p>
                    <a:p>
                      <a:pPr algn="just"/>
                      <a:r>
                        <a:rPr lang="es-MX" sz="1200" kern="1200" dirty="0" smtClean="0">
                          <a:solidFill>
                            <a:schemeClr val="dk1"/>
                          </a:solidFill>
                          <a:effectLst/>
                          <a:latin typeface="+mn-lt"/>
                          <a:ea typeface="+mn-ea"/>
                          <a:cs typeface="+mn-cs"/>
                        </a:rPr>
                        <a:t>Difundir, distribuir, transferir, publicar, comercializar o permitir el acceso a la información confidencial, sin autorización de su titular;</a:t>
                      </a:r>
                    </a:p>
                    <a:p>
                      <a:pPr algn="just"/>
                      <a:endParaRPr lang="es-MX" sz="1200" kern="1200" dirty="0" smtClean="0">
                        <a:solidFill>
                          <a:schemeClr val="dk1"/>
                        </a:solidFill>
                        <a:effectLst/>
                        <a:latin typeface="+mn-lt"/>
                        <a:ea typeface="+mn-ea"/>
                        <a:cs typeface="+mn-cs"/>
                      </a:endParaRPr>
                    </a:p>
                    <a:p>
                      <a:pPr algn="just"/>
                      <a:r>
                        <a:rPr lang="es-MX" sz="1200" kern="1200" dirty="0" smtClean="0">
                          <a:solidFill>
                            <a:schemeClr val="dk1"/>
                          </a:solidFill>
                          <a:effectLst/>
                          <a:latin typeface="+mn-lt"/>
                          <a:ea typeface="+mn-ea"/>
                          <a:cs typeface="+mn-cs"/>
                        </a:rPr>
                        <a:t> Difundir, distribuir, transferir, publicar o comercializar información reservada, o permitir el acceso a personas no autorizadas por la ley, salvo los casos de violación a los derechos humanos, delitos de lesa humanidad o casos de corrupción; e</a:t>
                      </a:r>
                    </a:p>
                    <a:p>
                      <a:pPr algn="just"/>
                      <a:endParaRPr lang="es-MX" sz="1200" kern="1200" dirty="0" smtClean="0">
                        <a:solidFill>
                          <a:schemeClr val="dk1"/>
                        </a:solidFill>
                        <a:effectLst/>
                        <a:latin typeface="+mn-lt"/>
                        <a:ea typeface="+mn-ea"/>
                        <a:cs typeface="+mn-cs"/>
                      </a:endParaRPr>
                    </a:p>
                    <a:p>
                      <a:pPr algn="just"/>
                      <a:r>
                        <a:rPr lang="es-MX" sz="1200" kern="1200" dirty="0" smtClean="0">
                          <a:solidFill>
                            <a:schemeClr val="dk1"/>
                          </a:solidFill>
                          <a:effectLst/>
                          <a:latin typeface="+mn-lt"/>
                          <a:ea typeface="+mn-ea"/>
                          <a:cs typeface="+mn-cs"/>
                        </a:rPr>
                        <a:t> Incumplir las resoluciones del Instituto que les corresponda atender.</a:t>
                      </a:r>
                    </a:p>
                  </a:txBody>
                  <a:tcPr marL="4935" marR="4935" marT="4935" marB="0" anchor="ctr"/>
                </a:tc>
                <a:tc hMerge="1">
                  <a:txBody>
                    <a:bodyPr/>
                    <a:lstStyle/>
                    <a:p>
                      <a:pPr algn="just"/>
                      <a:endParaRPr lang="es-MX" sz="1200" kern="1200" dirty="0" smtClean="0">
                        <a:solidFill>
                          <a:schemeClr val="dk1"/>
                        </a:solidFill>
                        <a:effectLst/>
                        <a:latin typeface="+mn-lt"/>
                        <a:ea typeface="+mn-ea"/>
                        <a:cs typeface="+mn-cs"/>
                      </a:endParaRPr>
                    </a:p>
                  </a:txBody>
                  <a:tcPr marL="4935" marR="4935" marT="4935" marB="0" anchor="ctr"/>
                </a:tc>
                <a:tc hMerge="1">
                  <a:txBody>
                    <a:bodyPr/>
                    <a:lstStyle/>
                    <a:p>
                      <a:pPr algn="just"/>
                      <a:endParaRPr lang="es-MX" sz="1200" kern="1200" baseline="0" dirty="0" smtClean="0">
                        <a:solidFill>
                          <a:schemeClr val="dk1"/>
                        </a:solidFill>
                        <a:effectLst/>
                        <a:latin typeface="+mn-lt"/>
                        <a:ea typeface="+mn-ea"/>
                        <a:cs typeface="+mn-cs"/>
                      </a:endParaRPr>
                    </a:p>
                  </a:txBody>
                  <a:tcPr marL="4935" marR="4935" marT="4935" marB="0" anchor="ctr"/>
                </a:tc>
                <a:tc hMerge="1">
                  <a:txBody>
                    <a:bodyPr/>
                    <a:lstStyle/>
                    <a:p>
                      <a:pPr algn="just" fontAlgn="ctr"/>
                      <a:endParaRPr lang="es-MX" sz="1200" b="0" i="0" u="none" strike="noStrike" dirty="0">
                        <a:solidFill>
                          <a:srgbClr val="000000"/>
                        </a:solidFill>
                        <a:effectLst/>
                        <a:latin typeface="Calibri" panose="020F0502020204030204" pitchFamily="34" charset="0"/>
                      </a:endParaRPr>
                    </a:p>
                  </a:txBody>
                  <a:tcPr marL="4935" marR="4935" marT="4935" marB="0" anchor="ctr"/>
                </a:tc>
              </a:tr>
            </a:tbl>
          </a:graphicData>
        </a:graphic>
      </p:graphicFrame>
    </p:spTree>
    <p:extLst>
      <p:ext uri="{BB962C8B-B14F-4D97-AF65-F5344CB8AC3E}">
        <p14:creationId xmlns:p14="http://schemas.microsoft.com/office/powerpoint/2010/main" val="718245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half" idx="1"/>
          </p:nvPr>
        </p:nvSpPr>
        <p:spPr>
          <a:xfrm>
            <a:off x="457200" y="1600200"/>
            <a:ext cx="8219256" cy="4525963"/>
          </a:xfrm>
        </p:spPr>
        <p:txBody>
          <a:bodyPr/>
          <a:lstStyle/>
          <a:p>
            <a:pPr marL="0" indent="0" algn="ctr">
              <a:buNone/>
            </a:pPr>
            <a:r>
              <a:rPr lang="es-MX" dirty="0" smtClean="0"/>
              <a:t>Para llegar a donde estamos….</a:t>
            </a:r>
          </a:p>
          <a:p>
            <a:pPr marL="0" indent="0" algn="ctr">
              <a:buNone/>
            </a:pPr>
            <a:r>
              <a:rPr lang="es-MX" dirty="0" smtClean="0"/>
              <a:t>El viaje por la Transparencia, el Acceso a la Información y la Protección de Datos Personales a nivel Internacional y Nacional</a:t>
            </a:r>
          </a:p>
          <a:p>
            <a:pPr marL="0" indent="0" algn="ctr">
              <a:buNone/>
            </a:pPr>
            <a:endParaRPr lang="es-MX" dirty="0"/>
          </a:p>
        </p:txBody>
      </p:sp>
      <p:pic>
        <p:nvPicPr>
          <p:cNvPr id="4" name="Imagen 3"/>
          <p:cNvPicPr>
            <a:picLocks noChangeAspect="1"/>
          </p:cNvPicPr>
          <p:nvPr/>
        </p:nvPicPr>
        <p:blipFill>
          <a:blip r:embed="rId2"/>
          <a:stretch>
            <a:fillRect/>
          </a:stretch>
        </p:blipFill>
        <p:spPr>
          <a:xfrm>
            <a:off x="3923928" y="3386343"/>
            <a:ext cx="5094312" cy="2664296"/>
          </a:xfrm>
          <a:prstGeom prst="rect">
            <a:avLst/>
          </a:prstGeom>
        </p:spPr>
      </p:pic>
      <p:pic>
        <p:nvPicPr>
          <p:cNvPr id="6" name="Imagen 5"/>
          <p:cNvPicPr>
            <a:picLocks noChangeAspect="1"/>
          </p:cNvPicPr>
          <p:nvPr/>
        </p:nvPicPr>
        <p:blipFill>
          <a:blip r:embed="rId3"/>
          <a:stretch>
            <a:fillRect/>
          </a:stretch>
        </p:blipFill>
        <p:spPr>
          <a:xfrm>
            <a:off x="323528" y="3405447"/>
            <a:ext cx="3600400" cy="2697163"/>
          </a:xfrm>
          <a:prstGeom prst="rect">
            <a:avLst/>
          </a:prstGeom>
        </p:spPr>
      </p:pic>
    </p:spTree>
    <p:extLst>
      <p:ext uri="{BB962C8B-B14F-4D97-AF65-F5344CB8AC3E}">
        <p14:creationId xmlns:p14="http://schemas.microsoft.com/office/powerpoint/2010/main" val="2441147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15 Imagen"/>
          <p:cNvPicPr/>
          <p:nvPr/>
        </p:nvPicPr>
        <p:blipFill>
          <a:blip r:embed="rId2" cstate="print"/>
          <a:srcRect/>
          <a:stretch>
            <a:fillRect/>
          </a:stretch>
        </p:blipFill>
        <p:spPr bwMode="auto">
          <a:xfrm>
            <a:off x="5436096" y="4898196"/>
            <a:ext cx="1903638" cy="11521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16 CuadroTexto"/>
          <p:cNvSpPr txBox="1"/>
          <p:nvPr/>
        </p:nvSpPr>
        <p:spPr>
          <a:xfrm>
            <a:off x="549548" y="1415642"/>
            <a:ext cx="3213960" cy="461665"/>
          </a:xfrm>
          <a:prstGeom prst="rect">
            <a:avLst/>
          </a:prstGeom>
          <a:noFill/>
        </p:spPr>
        <p:txBody>
          <a:bodyPr wrap="square" rtlCol="0">
            <a:spAutoFit/>
          </a:bodyPr>
          <a:lstStyle/>
          <a:p>
            <a:pPr algn="ctr"/>
            <a:r>
              <a:rPr lang="es-MX" sz="2400" b="1" dirty="0" smtClean="0">
                <a:solidFill>
                  <a:srgbClr val="6C5578"/>
                </a:solidFill>
                <a:effectLst>
                  <a:glow rad="101600">
                    <a:schemeClr val="bg1">
                      <a:lumMod val="95000"/>
                      <a:alpha val="60000"/>
                    </a:schemeClr>
                  </a:glow>
                  <a:outerShdw blurRad="38100" dist="38100" dir="2700000" algn="tl">
                    <a:srgbClr val="000000">
                      <a:alpha val="43137"/>
                    </a:srgbClr>
                  </a:outerShdw>
                </a:effectLst>
              </a:rPr>
              <a:t>Acceso a la Información</a:t>
            </a:r>
            <a:endParaRPr lang="es-MX" sz="2400" b="1" dirty="0">
              <a:solidFill>
                <a:srgbClr val="6C5578"/>
              </a:solidFill>
              <a:effectLst>
                <a:glow rad="101600">
                  <a:schemeClr val="bg1">
                    <a:lumMod val="95000"/>
                    <a:alpha val="60000"/>
                  </a:schemeClr>
                </a:glow>
                <a:outerShdw blurRad="38100" dist="38100" dir="2700000" algn="tl">
                  <a:srgbClr val="000000">
                    <a:alpha val="43137"/>
                  </a:srgbClr>
                </a:outerShdw>
              </a:effectLst>
            </a:endParaRPr>
          </a:p>
        </p:txBody>
      </p:sp>
      <p:sp>
        <p:nvSpPr>
          <p:cNvPr id="18" name="17 Rectángulo"/>
          <p:cNvSpPr/>
          <p:nvPr/>
        </p:nvSpPr>
        <p:spPr>
          <a:xfrm>
            <a:off x="327917" y="2011467"/>
            <a:ext cx="3456384" cy="1631216"/>
          </a:xfrm>
          <a:prstGeom prst="rect">
            <a:avLst/>
          </a:prstGeom>
        </p:spPr>
        <p:txBody>
          <a:bodyPr wrap="square">
            <a:spAutoFit/>
          </a:bodyPr>
          <a:lstStyle/>
          <a:p>
            <a:pPr algn="ctr"/>
            <a:r>
              <a:rPr lang="es-MX" sz="2000" b="1" dirty="0" smtClean="0"/>
              <a:t>Creación de condiciones </a:t>
            </a:r>
            <a:r>
              <a:rPr lang="es-MX" sz="2000" dirty="0" smtClean="0"/>
              <a:t>para que los individuos puedan </a:t>
            </a:r>
            <a:r>
              <a:rPr lang="es-MX" sz="2000" b="1" dirty="0" smtClean="0"/>
              <a:t>obtener, evaluar y utilizar la información </a:t>
            </a:r>
            <a:r>
              <a:rPr lang="es-MX" sz="2000" dirty="0" smtClean="0"/>
              <a:t>en posesión del gobierno</a:t>
            </a:r>
          </a:p>
        </p:txBody>
      </p:sp>
      <p:sp>
        <p:nvSpPr>
          <p:cNvPr id="19" name="18 CuadroTexto"/>
          <p:cNvSpPr txBox="1"/>
          <p:nvPr/>
        </p:nvSpPr>
        <p:spPr>
          <a:xfrm>
            <a:off x="5148064" y="1303401"/>
            <a:ext cx="2448272" cy="461665"/>
          </a:xfrm>
          <a:prstGeom prst="rect">
            <a:avLst/>
          </a:prstGeom>
          <a:noFill/>
        </p:spPr>
        <p:txBody>
          <a:bodyPr wrap="square" rtlCol="0">
            <a:spAutoFit/>
          </a:bodyPr>
          <a:lstStyle/>
          <a:p>
            <a:pPr algn="ctr"/>
            <a:r>
              <a:rPr lang="es-MX" sz="2400" b="1" dirty="0" smtClean="0">
                <a:solidFill>
                  <a:srgbClr val="6C5578"/>
                </a:solidFill>
                <a:effectLst>
                  <a:glow rad="101600">
                    <a:schemeClr val="bg1">
                      <a:lumMod val="95000"/>
                      <a:alpha val="60000"/>
                    </a:schemeClr>
                  </a:glow>
                  <a:outerShdw blurRad="38100" dist="38100" dir="2700000" algn="tl">
                    <a:srgbClr val="000000">
                      <a:alpha val="43137"/>
                    </a:srgbClr>
                  </a:outerShdw>
                </a:effectLst>
              </a:rPr>
              <a:t>Transparencia</a:t>
            </a:r>
            <a:endParaRPr lang="es-MX" sz="2400" b="1" dirty="0">
              <a:solidFill>
                <a:srgbClr val="6C5578"/>
              </a:solidFill>
              <a:effectLst>
                <a:glow rad="101600">
                  <a:schemeClr val="bg1">
                    <a:lumMod val="95000"/>
                    <a:alpha val="60000"/>
                  </a:schemeClr>
                </a:glow>
                <a:outerShdw blurRad="38100" dist="38100" dir="2700000" algn="tl">
                  <a:srgbClr val="000000">
                    <a:alpha val="43137"/>
                  </a:srgbClr>
                </a:outerShdw>
              </a:effectLst>
            </a:endParaRPr>
          </a:p>
        </p:txBody>
      </p:sp>
      <p:sp>
        <p:nvSpPr>
          <p:cNvPr id="22" name="21 Rectángulo"/>
          <p:cNvSpPr/>
          <p:nvPr/>
        </p:nvSpPr>
        <p:spPr>
          <a:xfrm>
            <a:off x="1014444" y="4005705"/>
            <a:ext cx="2304256" cy="707886"/>
          </a:xfrm>
          <a:prstGeom prst="rect">
            <a:avLst/>
          </a:prstGeom>
          <a:solidFill>
            <a:schemeClr val="accent2">
              <a:lumMod val="20000"/>
              <a:lumOff val="80000"/>
            </a:schemeClr>
          </a:solidFill>
        </p:spPr>
        <p:txBody>
          <a:bodyPr wrap="square">
            <a:spAutoFit/>
          </a:bodyPr>
          <a:lstStyle/>
          <a:p>
            <a:pPr algn="ctr"/>
            <a:r>
              <a:rPr lang="es-MX" dirty="0" smtClean="0">
                <a:effectLst>
                  <a:outerShdw blurRad="38100" dist="38100" dir="2700000" algn="tl">
                    <a:srgbClr val="000000">
                      <a:alpha val="43137"/>
                    </a:srgbClr>
                  </a:outerShdw>
                </a:effectLst>
              </a:rPr>
              <a:t>Implica una </a:t>
            </a:r>
            <a:r>
              <a:rPr lang="es-MX" sz="2000" b="1" dirty="0" smtClean="0">
                <a:effectLst>
                  <a:outerShdw blurRad="38100" dist="38100" dir="2700000" algn="tl">
                    <a:srgbClr val="000000">
                      <a:alpha val="43137"/>
                    </a:srgbClr>
                  </a:outerShdw>
                </a:effectLst>
              </a:rPr>
              <a:t>solicitud para obtenerla</a:t>
            </a:r>
          </a:p>
        </p:txBody>
      </p:sp>
      <p:sp>
        <p:nvSpPr>
          <p:cNvPr id="23" name="22 Rectángulo"/>
          <p:cNvSpPr/>
          <p:nvPr/>
        </p:nvSpPr>
        <p:spPr>
          <a:xfrm>
            <a:off x="5256076" y="4005705"/>
            <a:ext cx="2232248" cy="677108"/>
          </a:xfrm>
          <a:prstGeom prst="rect">
            <a:avLst/>
          </a:prstGeom>
          <a:solidFill>
            <a:schemeClr val="accent2">
              <a:lumMod val="20000"/>
              <a:lumOff val="80000"/>
            </a:schemeClr>
          </a:solidFill>
        </p:spPr>
        <p:txBody>
          <a:bodyPr wrap="square">
            <a:spAutoFit/>
          </a:bodyPr>
          <a:lstStyle/>
          <a:p>
            <a:pPr algn="ctr"/>
            <a:r>
              <a:rPr lang="es-MX" dirty="0" smtClean="0">
                <a:effectLst>
                  <a:outerShdw blurRad="38100" dist="38100" dir="2700000" algn="tl">
                    <a:srgbClr val="000000">
                      <a:alpha val="43137"/>
                    </a:srgbClr>
                  </a:outerShdw>
                </a:effectLst>
              </a:rPr>
              <a:t>Información de </a:t>
            </a:r>
            <a:r>
              <a:rPr lang="es-MX" sz="2000" b="1" dirty="0" smtClean="0">
                <a:effectLst>
                  <a:outerShdw blurRad="38100" dist="38100" dir="2700000" algn="tl">
                    <a:srgbClr val="000000">
                      <a:alpha val="43137"/>
                    </a:srgbClr>
                  </a:outerShdw>
                </a:effectLst>
              </a:rPr>
              <a:t>acceso público</a:t>
            </a:r>
            <a:endParaRPr lang="es-MX" dirty="0" smtClean="0">
              <a:effectLst>
                <a:outerShdw blurRad="38100" dist="38100" dir="2700000" algn="tl">
                  <a:srgbClr val="000000">
                    <a:alpha val="43137"/>
                  </a:srgbClr>
                </a:outerShdw>
              </a:effectLst>
            </a:endParaRPr>
          </a:p>
        </p:txBody>
      </p:sp>
      <p:sp>
        <p:nvSpPr>
          <p:cNvPr id="24" name="23 Flecha derecha"/>
          <p:cNvSpPr/>
          <p:nvPr/>
        </p:nvSpPr>
        <p:spPr>
          <a:xfrm rot="5400000">
            <a:off x="-741288" y="4732396"/>
            <a:ext cx="2664296" cy="345536"/>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pic>
        <p:nvPicPr>
          <p:cNvPr id="29" name="28 Imagen"/>
          <p:cNvPicPr/>
          <p:nvPr/>
        </p:nvPicPr>
        <p:blipFill>
          <a:blip r:embed="rId3" cstate="print"/>
          <a:srcRect l="2417" t="14467" b="3552"/>
          <a:stretch>
            <a:fillRect/>
          </a:stretch>
        </p:blipFill>
        <p:spPr bwMode="auto">
          <a:xfrm>
            <a:off x="1156009" y="5078583"/>
            <a:ext cx="1800200" cy="1368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 name="29 Flecha derecha"/>
          <p:cNvSpPr/>
          <p:nvPr/>
        </p:nvSpPr>
        <p:spPr>
          <a:xfrm rot="5400000">
            <a:off x="6595475" y="4876412"/>
            <a:ext cx="2664296" cy="345536"/>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2" name="11 Rectángulo"/>
          <p:cNvSpPr/>
          <p:nvPr/>
        </p:nvSpPr>
        <p:spPr>
          <a:xfrm>
            <a:off x="4716016" y="1980449"/>
            <a:ext cx="3528392" cy="1631216"/>
          </a:xfrm>
          <a:prstGeom prst="rect">
            <a:avLst/>
          </a:prstGeom>
        </p:spPr>
        <p:txBody>
          <a:bodyPr wrap="square">
            <a:spAutoFit/>
          </a:bodyPr>
          <a:lstStyle/>
          <a:p>
            <a:pPr algn="ctr"/>
            <a:r>
              <a:rPr lang="es-MX" sz="2000" dirty="0" smtClean="0"/>
              <a:t>Colocar la información en la </a:t>
            </a:r>
            <a:r>
              <a:rPr lang="es-MX" sz="2000" b="1" dirty="0" smtClean="0"/>
              <a:t>vitrina pública </a:t>
            </a:r>
            <a:r>
              <a:rPr lang="es-MX" sz="2000" dirty="0" smtClean="0"/>
              <a:t>para que los interesados puedan revisarla, analizarla y, en su caso, usarla como mecanismo de sanción.</a:t>
            </a:r>
          </a:p>
        </p:txBody>
      </p:sp>
    </p:spTree>
    <p:extLst>
      <p:ext uri="{BB962C8B-B14F-4D97-AF65-F5344CB8AC3E}">
        <p14:creationId xmlns:p14="http://schemas.microsoft.com/office/powerpoint/2010/main" val="167697349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sz="half" idx="1"/>
          </p:nvPr>
        </p:nvGraphicFramePr>
        <p:xfrm>
          <a:off x="107504" y="1600200"/>
          <a:ext cx="8856984" cy="5141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3851920" y="332656"/>
            <a:ext cx="4752528" cy="830997"/>
          </a:xfrm>
          <a:prstGeom prst="rect">
            <a:avLst/>
          </a:prstGeom>
          <a:noFill/>
        </p:spPr>
        <p:txBody>
          <a:bodyPr wrap="square" rtlCol="0">
            <a:spAutoFit/>
          </a:bodyPr>
          <a:lstStyle/>
          <a:p>
            <a:r>
              <a:rPr lang="es-MX" sz="4800" dirty="0" smtClean="0"/>
              <a:t>Internacionales</a:t>
            </a:r>
            <a:endParaRPr lang="es-MX" sz="4800" dirty="0"/>
          </a:p>
        </p:txBody>
      </p:sp>
    </p:spTree>
    <p:extLst>
      <p:ext uri="{BB962C8B-B14F-4D97-AF65-F5344CB8AC3E}">
        <p14:creationId xmlns:p14="http://schemas.microsoft.com/office/powerpoint/2010/main" val="40474980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99792" y="274638"/>
            <a:ext cx="5987008" cy="1143000"/>
          </a:xfrm>
        </p:spPr>
        <p:txBody>
          <a:bodyPr/>
          <a:lstStyle/>
          <a:p>
            <a:r>
              <a:rPr lang="es-MX" dirty="0" smtClean="0"/>
              <a:t>Nacionales</a:t>
            </a:r>
            <a:endParaRPr lang="es-MX" dirty="0"/>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3140976666"/>
              </p:ext>
            </p:extLst>
          </p:nvPr>
        </p:nvGraphicFramePr>
        <p:xfrm>
          <a:off x="0" y="1484784"/>
          <a:ext cx="9073008"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26214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p:cNvGraphicFramePr>
          <p:nvPr/>
        </p:nvGraphicFramePr>
        <p:xfrm>
          <a:off x="319881" y="1665312"/>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a:spLocks noGrp="1"/>
          </p:cNvSpPr>
          <p:nvPr>
            <p:ph type="title"/>
          </p:nvPr>
        </p:nvSpPr>
        <p:spPr>
          <a:xfrm>
            <a:off x="2915816" y="188640"/>
            <a:ext cx="6111804" cy="822325"/>
          </a:xfrm>
        </p:spPr>
        <p:txBody>
          <a:bodyPr>
            <a:normAutofit/>
          </a:bodyPr>
          <a:lstStyle/>
          <a:p>
            <a:pPr algn="just">
              <a:defRPr/>
            </a:pPr>
            <a:r>
              <a:rPr lang="es-MX" dirty="0" smtClean="0">
                <a:solidFill>
                  <a:schemeClr val="accent1"/>
                </a:solidFill>
              </a:rPr>
              <a:t>¿Pirámide de Kelsen?</a:t>
            </a:r>
            <a:endParaRPr lang="es-MX" dirty="0"/>
          </a:p>
        </p:txBody>
      </p:sp>
      <p:grpSp>
        <p:nvGrpSpPr>
          <p:cNvPr id="26628" name="5 Grupo"/>
          <p:cNvGrpSpPr>
            <a:grpSpLocks/>
          </p:cNvGrpSpPr>
          <p:nvPr/>
        </p:nvGrpSpPr>
        <p:grpSpPr bwMode="auto">
          <a:xfrm>
            <a:off x="2617788" y="5732463"/>
            <a:ext cx="4618037" cy="490537"/>
            <a:chOff x="2298169" y="3635896"/>
            <a:chExt cx="4618236" cy="489371"/>
          </a:xfrm>
        </p:grpSpPr>
        <p:sp>
          <p:nvSpPr>
            <p:cNvPr id="7" name="6 Rectángulo redondeado"/>
            <p:cNvSpPr/>
            <p:nvPr/>
          </p:nvSpPr>
          <p:spPr>
            <a:xfrm>
              <a:off x="2298169" y="3635896"/>
              <a:ext cx="4618236" cy="489371"/>
            </a:xfrm>
            <a:prstGeom prst="roundRect">
              <a:avLst/>
            </a:prstGeom>
            <a:solidFill>
              <a:sysClr val="window" lastClr="FFFFFF">
                <a:alpha val="90000"/>
                <a:hueOff val="0"/>
                <a:satOff val="0"/>
                <a:lumOff val="0"/>
                <a:alphaOff val="0"/>
              </a:sysClr>
            </a:solidFill>
            <a:ln w="11429" cap="flat" cmpd="sng" algn="ctr">
              <a:solidFill>
                <a:srgbClr val="758085">
                  <a:alpha val="90000"/>
                  <a:hueOff val="0"/>
                  <a:satOff val="0"/>
                  <a:lumOff val="0"/>
                  <a:alphaOff val="-33333"/>
                </a:srgbClr>
              </a:solidFill>
              <a:prstDash val="sysDash"/>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8" name="7 Rectángulo"/>
            <p:cNvSpPr/>
            <p:nvPr/>
          </p:nvSpPr>
          <p:spPr>
            <a:xfrm>
              <a:off x="2321982" y="3659651"/>
              <a:ext cx="4570610" cy="4418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defTabSz="711200">
                <a:lnSpc>
                  <a:spcPct val="90000"/>
                </a:lnSpc>
                <a:spcAft>
                  <a:spcPct val="35000"/>
                </a:spcAft>
                <a:defRPr/>
              </a:pPr>
              <a:r>
                <a:rPr lang="es-MX" sz="1600" dirty="0">
                  <a:solidFill>
                    <a:sysClr val="windowText" lastClr="000000">
                      <a:hueOff val="0"/>
                      <a:satOff val="0"/>
                      <a:lumOff val="0"/>
                      <a:alphaOff val="0"/>
                    </a:sysClr>
                  </a:solidFill>
                  <a:latin typeface="Century Gothic" panose="020B0502020202020204" pitchFamily="34" charset="0"/>
                  <a:cs typeface="Arial" panose="020B0604020202020204" pitchFamily="34" charset="0"/>
                </a:rPr>
                <a:t>Criterios de  interpretación (OG) </a:t>
              </a:r>
            </a:p>
          </p:txBody>
        </p:sp>
      </p:grpSp>
    </p:spTree>
    <p:extLst>
      <p:ext uri="{BB962C8B-B14F-4D97-AF65-F5344CB8AC3E}">
        <p14:creationId xmlns:p14="http://schemas.microsoft.com/office/powerpoint/2010/main" val="1115792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322714"/>
          </a:xfrm>
        </p:spPr>
        <p:txBody>
          <a:bodyPr>
            <a:normAutofit/>
          </a:bodyPr>
          <a:lstStyle/>
          <a:p>
            <a:r>
              <a:rPr lang="es-MX" i="1" dirty="0" smtClean="0"/>
              <a:t>“Supongo que el único momento en que la mayoría de la gente piensa en la injusticia es cuando le sucede a ellos”</a:t>
            </a:r>
            <a:br>
              <a:rPr lang="es-MX" i="1" dirty="0" smtClean="0"/>
            </a:br>
            <a:r>
              <a:rPr lang="es-MX" i="1" dirty="0" smtClean="0"/>
              <a:t>Charles </a:t>
            </a:r>
            <a:r>
              <a:rPr lang="es-MX" i="1" dirty="0" err="1" smtClean="0"/>
              <a:t>Bukowski</a:t>
            </a:r>
            <a:endParaRPr lang="es-MX" i="1" dirty="0"/>
          </a:p>
        </p:txBody>
      </p:sp>
    </p:spTree>
    <p:extLst>
      <p:ext uri="{BB962C8B-B14F-4D97-AF65-F5344CB8AC3E}">
        <p14:creationId xmlns:p14="http://schemas.microsoft.com/office/powerpoint/2010/main" val="1114430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nvPr>
        </p:nvGraphicFramePr>
        <p:xfrm>
          <a:off x="3995936" y="1721494"/>
          <a:ext cx="4896544"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a:spLocks noChangeArrowheads="1"/>
          </p:cNvSpPr>
          <p:nvPr/>
        </p:nvSpPr>
        <p:spPr bwMode="auto">
          <a:xfrm>
            <a:off x="579335" y="2093142"/>
            <a:ext cx="2880320" cy="4308872"/>
          </a:xfrm>
          <a:prstGeom prst="rect">
            <a:avLst/>
          </a:prstGeom>
          <a:solidFill>
            <a:schemeClr val="accent2">
              <a:lumMod val="20000"/>
              <a:lumOff val="80000"/>
            </a:schemeClr>
          </a:solidFill>
          <a:ln w="57150">
            <a:solidFill>
              <a:schemeClr val="bg1"/>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sz="2000" dirty="0"/>
              <a:t>Es la </a:t>
            </a:r>
            <a:r>
              <a:rPr lang="es-ES" sz="2200" b="1" dirty="0"/>
              <a:t>obligación</a:t>
            </a:r>
            <a:r>
              <a:rPr lang="es-ES" sz="2000" b="1" dirty="0"/>
              <a:t> </a:t>
            </a:r>
            <a:r>
              <a:rPr lang="es-ES" sz="2000" dirty="0"/>
              <a:t>de todos los servidores públicos y los políticos, de </a:t>
            </a:r>
            <a:r>
              <a:rPr lang="es-ES" sz="2000" b="1" dirty="0"/>
              <a:t>informar sobre sus acciones y </a:t>
            </a:r>
            <a:r>
              <a:rPr lang="es-ES" sz="2400" b="1" dirty="0"/>
              <a:t>justificarlas en publico</a:t>
            </a:r>
            <a:r>
              <a:rPr lang="es-ES" sz="2000" b="1" dirty="0"/>
              <a:t>: </a:t>
            </a:r>
            <a:endParaRPr lang="es-ES" sz="2000" b="1" dirty="0" smtClean="0"/>
          </a:p>
          <a:p>
            <a:pPr algn="ctr"/>
            <a:endParaRPr lang="es-ES" sz="1200" dirty="0" smtClean="0"/>
          </a:p>
          <a:p>
            <a:pPr algn="ctr"/>
            <a:r>
              <a:rPr lang="es-ES" sz="2000" i="1" dirty="0" smtClean="0"/>
              <a:t>“</a:t>
            </a:r>
            <a:r>
              <a:rPr lang="es-ES" sz="2000" i="1" dirty="0"/>
              <a:t>Qué hice y por qué lo hice”.  </a:t>
            </a:r>
            <a:endParaRPr lang="es-ES" sz="2000" i="1" dirty="0" smtClean="0"/>
          </a:p>
          <a:p>
            <a:pPr algn="ctr"/>
            <a:endParaRPr lang="es-ES" sz="1200" dirty="0" smtClean="0"/>
          </a:p>
          <a:p>
            <a:pPr algn="ctr"/>
            <a:r>
              <a:rPr lang="es-ES" sz="2000" dirty="0" smtClean="0"/>
              <a:t>También </a:t>
            </a:r>
            <a:r>
              <a:rPr lang="es-ES" sz="2000" dirty="0"/>
              <a:t>incluye </a:t>
            </a:r>
            <a:r>
              <a:rPr lang="es-ES" sz="2000" b="1" dirty="0"/>
              <a:t>la posibilidad de que sean sancionados.</a:t>
            </a:r>
          </a:p>
          <a:p>
            <a:pPr algn="ctr"/>
            <a:endParaRPr lang="es-MX" sz="1000" i="1" dirty="0"/>
          </a:p>
          <a:p>
            <a:pPr algn="r"/>
            <a:r>
              <a:rPr lang="es-MX" sz="1000" i="1" dirty="0"/>
              <a:t>Andreas Shedler</a:t>
            </a:r>
            <a:endParaRPr lang="es-ES" sz="1000" i="1" dirty="0"/>
          </a:p>
        </p:txBody>
      </p:sp>
      <p:sp>
        <p:nvSpPr>
          <p:cNvPr id="5" name="4 CuadroTexto"/>
          <p:cNvSpPr txBox="1"/>
          <p:nvPr/>
        </p:nvSpPr>
        <p:spPr>
          <a:xfrm>
            <a:off x="513836" y="1490661"/>
            <a:ext cx="3213960" cy="461665"/>
          </a:xfrm>
          <a:prstGeom prst="rect">
            <a:avLst/>
          </a:prstGeom>
          <a:noFill/>
        </p:spPr>
        <p:txBody>
          <a:bodyPr wrap="square" rtlCol="0">
            <a:spAutoFit/>
          </a:bodyPr>
          <a:lstStyle/>
          <a:p>
            <a:r>
              <a:rPr lang="es-MX" sz="2400" b="1" dirty="0" smtClean="0">
                <a:solidFill>
                  <a:srgbClr val="6C5578"/>
                </a:solidFill>
                <a:effectLst>
                  <a:glow rad="101600">
                    <a:schemeClr val="bg1">
                      <a:lumMod val="95000"/>
                      <a:alpha val="60000"/>
                    </a:schemeClr>
                  </a:glow>
                  <a:outerShdw blurRad="38100" dist="38100" dir="2700000" algn="tl">
                    <a:srgbClr val="000000">
                      <a:alpha val="43137"/>
                    </a:srgbClr>
                  </a:outerShdw>
                </a:effectLst>
              </a:rPr>
              <a:t>Rendición de Cuentas </a:t>
            </a:r>
            <a:endParaRPr lang="es-MX" sz="2400" b="1" dirty="0">
              <a:solidFill>
                <a:srgbClr val="6C5578"/>
              </a:solidFill>
              <a:effectLst>
                <a:glow rad="101600">
                  <a:schemeClr val="bg1">
                    <a:lumMod val="95000"/>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46007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556792"/>
            <a:ext cx="8064896" cy="4032448"/>
          </a:xfrm>
        </p:spPr>
        <p:txBody>
          <a:bodyPr/>
          <a:lstStyle/>
          <a:p>
            <a:r>
              <a:rPr lang="es-MX" dirty="0" smtClean="0"/>
              <a:t>Marco Jurídico</a:t>
            </a:r>
            <a:endParaRPr lang="es-MX" dirty="0"/>
          </a:p>
        </p:txBody>
      </p:sp>
    </p:spTree>
    <p:extLst>
      <p:ext uri="{BB962C8B-B14F-4D97-AF65-F5344CB8AC3E}">
        <p14:creationId xmlns:p14="http://schemas.microsoft.com/office/powerpoint/2010/main" val="56054481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20661</TotalTime>
  <Words>5289</Words>
  <Application>Microsoft Office PowerPoint</Application>
  <PresentationFormat>Presentación en pantalla (4:3)</PresentationFormat>
  <Paragraphs>648</Paragraphs>
  <Slides>73</Slides>
  <Notes>4</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73</vt:i4>
      </vt:variant>
    </vt:vector>
  </HeadingPairs>
  <TitlesOfParts>
    <vt:vector size="83" baseType="lpstr">
      <vt:lpstr>Arial</vt:lpstr>
      <vt:lpstr>Calibri</vt:lpstr>
      <vt:lpstr>Candara</vt:lpstr>
      <vt:lpstr>Century Gothic</vt:lpstr>
      <vt:lpstr>Times</vt:lpstr>
      <vt:lpstr>Times New Roman</vt:lpstr>
      <vt:lpstr>Trebuchet MS</vt:lpstr>
      <vt:lpstr>Trebuchet MS </vt:lpstr>
      <vt:lpstr>Trebuchet MS (Títulos)</vt:lpstr>
      <vt:lpstr>Tema de Office</vt:lpstr>
      <vt:lpstr>Presentación de PowerPoint</vt:lpstr>
      <vt:lpstr>Presentación de PowerPoint</vt:lpstr>
      <vt:lpstr>Puntos a tratar respecto al Marco Jurídico Estatal</vt:lpstr>
      <vt:lpstr>Respecto al ITEI</vt:lpstr>
      <vt:lpstr>¿Qué es el acceso a la información?</vt:lpstr>
      <vt:lpstr>Presentación de PowerPoint</vt:lpstr>
      <vt:lpstr>Presentación de PowerPoint</vt:lpstr>
      <vt:lpstr>Presentación de PowerPoint</vt:lpstr>
      <vt:lpstr>Marco Jurídico</vt:lpstr>
      <vt:lpstr>Constitución Política del Estado Libre y Soberano de Jalisco </vt:lpstr>
      <vt:lpstr>Presentación de PowerPoint</vt:lpstr>
      <vt:lpstr>Presentación de PowerPoint</vt:lpstr>
      <vt:lpstr>Presentación de PowerPoint</vt:lpstr>
      <vt:lpstr>Jalisco, pionero en Acceso a la Información</vt:lpstr>
      <vt:lpstr>Presentación de PowerPoint</vt:lpstr>
      <vt:lpstr>Presentación de PowerPoint</vt:lpstr>
      <vt:lpstr>Presentación de PowerPoint</vt:lpstr>
      <vt:lpstr>Presentación de PowerPoint</vt:lpstr>
      <vt:lpstr>16 principios rectores, entre los cuales se encuentran los siguientes:</vt:lpstr>
      <vt:lpstr>Tipo de información</vt:lpstr>
      <vt:lpstr>Información Pública de Libre Acceso</vt:lpstr>
      <vt:lpstr>Información Pública Protegida </vt:lpstr>
      <vt:lpstr>Presentación de PowerPoint</vt:lpstr>
      <vt:lpstr>Atribuciones del Comité de Transparencia</vt:lpstr>
      <vt:lpstr>Funcionamiento del Comité</vt:lpstr>
      <vt:lpstr>Presentación de PowerPoint</vt:lpstr>
      <vt:lpstr>Presentación de PowerPoint</vt:lpstr>
      <vt:lpstr>Trámites</vt:lpstr>
      <vt:lpstr>Recepción de solicitudes de información en sus dependencias</vt:lpstr>
      <vt:lpstr>Competencia para dar respuesta</vt:lpstr>
      <vt:lpstr>Prevención </vt:lpstr>
      <vt:lpstr>Tipos de respuestas y su fundamentación </vt:lpstr>
      <vt:lpstr>      Información Clasificada</vt:lpstr>
      <vt:lpstr>Presentación de PowerPoint</vt:lpstr>
      <vt:lpstr>Presentación de PowerPoint</vt:lpstr>
      <vt:lpstr>Requisitos de las respuestas para las solicitudes de información  </vt:lpstr>
      <vt:lpstr>En caso de la procedencia de la información solicitada…</vt:lpstr>
      <vt:lpstr>De los medios de acceso a la Información Pública </vt:lpstr>
      <vt:lpstr>Prohibiciones</vt:lpstr>
      <vt:lpstr>Recursos</vt:lpstr>
      <vt:lpstr>Presentación de PowerPoint</vt:lpstr>
      <vt:lpstr>Puntos a considerar</vt:lpstr>
      <vt:lpstr>Vigencia de normatividad secundaria</vt:lpstr>
      <vt:lpstr>Reglamento de la Ley de Transparencia y Acceso a la Información Pública del Estado de Jalisco y sus Municipios</vt:lpstr>
      <vt:lpstr>Lineamientos Generales</vt:lpstr>
      <vt:lpstr>Lineamientos Generales de Transparencia en la rama del Sector Público de Salud</vt:lpstr>
      <vt:lpstr>Lineamientos Generales de Transparencia en la Rama del Sector Público de Seguridad Pública</vt:lpstr>
      <vt:lpstr>Presentación de PowerPoint</vt:lpstr>
      <vt:lpstr>Lineamientos para la elaboración de versiones públicas y Lineamientos Generales para la Protección de la Información Confidencial y Reservada</vt:lpstr>
      <vt:lpstr>Lineamientos Generales en Materia de Clasificación de Información Pública</vt:lpstr>
      <vt:lpstr>Presentación de PowerPoint</vt:lpstr>
      <vt:lpstr>Presentación de PowerPoint</vt:lpstr>
      <vt:lpstr>Consultas Jurídicas</vt:lpstr>
      <vt:lpstr>Presentación de PowerPoint</vt:lpstr>
      <vt:lpstr>Presentación de PowerPoint</vt:lpstr>
      <vt:lpstr>Estructura 1</vt:lpstr>
      <vt:lpstr>Competencia</vt:lpstr>
      <vt:lpstr>Principios que rigen su funcionamiento</vt:lpstr>
      <vt:lpstr>Organismos garantes</vt:lpstr>
      <vt:lpstr>Funciones y atribuciones (33 y 35 LL)</vt:lpstr>
      <vt:lpstr>Además…</vt:lpstr>
      <vt:lpstr>Presentación de PowerPoint</vt:lpstr>
      <vt:lpstr>Presentación de PowerPoint</vt:lpstr>
      <vt:lpstr>Sanciones Administrativas</vt:lpstr>
      <vt:lpstr>Datos a considerar</vt:lpstr>
      <vt:lpstr>Presentación de PowerPoint</vt:lpstr>
      <vt:lpstr>Presentación de PowerPoint</vt:lpstr>
      <vt:lpstr>Presentación de PowerPoint</vt:lpstr>
      <vt:lpstr>Presentación de PowerPoint</vt:lpstr>
      <vt:lpstr>Presentación de PowerPoint</vt:lpstr>
      <vt:lpstr>Nacionales</vt:lpstr>
      <vt:lpstr>¿Pirámide de Kelsen?</vt:lpstr>
      <vt:lpstr>“Supongo que el único momento en que la mayoría de la gente piensa en la injusticia es cuando le sucede a ellos” Charles Bukowski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esparm</dc:creator>
  <cp:lastModifiedBy>Karen Michelle Martínez</cp:lastModifiedBy>
  <cp:revision>593</cp:revision>
  <dcterms:created xsi:type="dcterms:W3CDTF">2016-01-07T19:19:14Z</dcterms:created>
  <dcterms:modified xsi:type="dcterms:W3CDTF">2017-10-04T17:29:57Z</dcterms:modified>
</cp:coreProperties>
</file>