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9" r:id="rId1"/>
  </p:sldMasterIdLst>
  <p:notesMasterIdLst>
    <p:notesMasterId r:id="rId76"/>
  </p:notesMasterIdLst>
  <p:handoutMasterIdLst>
    <p:handoutMasterId r:id="rId77"/>
  </p:handoutMasterIdLst>
  <p:sldIdLst>
    <p:sldId id="365" r:id="rId2"/>
    <p:sldId id="367" r:id="rId3"/>
    <p:sldId id="409" r:id="rId4"/>
    <p:sldId id="368" r:id="rId5"/>
    <p:sldId id="369" r:id="rId6"/>
    <p:sldId id="370" r:id="rId7"/>
    <p:sldId id="371" r:id="rId8"/>
    <p:sldId id="327" r:id="rId9"/>
    <p:sldId id="372" r:id="rId10"/>
    <p:sldId id="330" r:id="rId11"/>
    <p:sldId id="331" r:id="rId12"/>
    <p:sldId id="328" r:id="rId13"/>
    <p:sldId id="329" r:id="rId14"/>
    <p:sldId id="358" r:id="rId15"/>
    <p:sldId id="332" r:id="rId16"/>
    <p:sldId id="359" r:id="rId17"/>
    <p:sldId id="333" r:id="rId18"/>
    <p:sldId id="334" r:id="rId19"/>
    <p:sldId id="335" r:id="rId20"/>
    <p:sldId id="336" r:id="rId21"/>
    <p:sldId id="337" r:id="rId22"/>
    <p:sldId id="360" r:id="rId23"/>
    <p:sldId id="361" r:id="rId24"/>
    <p:sldId id="338" r:id="rId25"/>
    <p:sldId id="341" r:id="rId26"/>
    <p:sldId id="343" r:id="rId27"/>
    <p:sldId id="347" r:id="rId28"/>
    <p:sldId id="346" r:id="rId29"/>
    <p:sldId id="373" r:id="rId30"/>
    <p:sldId id="348" r:id="rId31"/>
    <p:sldId id="350" r:id="rId32"/>
    <p:sldId id="351" r:id="rId33"/>
    <p:sldId id="353" r:id="rId34"/>
    <p:sldId id="354" r:id="rId35"/>
    <p:sldId id="355" r:id="rId36"/>
    <p:sldId id="362" r:id="rId37"/>
    <p:sldId id="363" r:id="rId38"/>
    <p:sldId id="364" r:id="rId39"/>
    <p:sldId id="352" r:id="rId40"/>
    <p:sldId id="389" r:id="rId41"/>
    <p:sldId id="374" r:id="rId42"/>
    <p:sldId id="375" r:id="rId43"/>
    <p:sldId id="390" r:id="rId44"/>
    <p:sldId id="376" r:id="rId45"/>
    <p:sldId id="377" r:id="rId46"/>
    <p:sldId id="378" r:id="rId47"/>
    <p:sldId id="379" r:id="rId48"/>
    <p:sldId id="380" r:id="rId49"/>
    <p:sldId id="381" r:id="rId50"/>
    <p:sldId id="382" r:id="rId51"/>
    <p:sldId id="383" r:id="rId52"/>
    <p:sldId id="384" r:id="rId53"/>
    <p:sldId id="385" r:id="rId54"/>
    <p:sldId id="386" r:id="rId55"/>
    <p:sldId id="387" r:id="rId56"/>
    <p:sldId id="388" r:id="rId57"/>
    <p:sldId id="391" r:id="rId58"/>
    <p:sldId id="392" r:id="rId59"/>
    <p:sldId id="393" r:id="rId60"/>
    <p:sldId id="394" r:id="rId61"/>
    <p:sldId id="395" r:id="rId62"/>
    <p:sldId id="396" r:id="rId63"/>
    <p:sldId id="397" r:id="rId64"/>
    <p:sldId id="407" r:id="rId65"/>
    <p:sldId id="398" r:id="rId66"/>
    <p:sldId id="399" r:id="rId67"/>
    <p:sldId id="400" r:id="rId68"/>
    <p:sldId id="401" r:id="rId69"/>
    <p:sldId id="402" r:id="rId70"/>
    <p:sldId id="404" r:id="rId71"/>
    <p:sldId id="403" r:id="rId72"/>
    <p:sldId id="405" r:id="rId73"/>
    <p:sldId id="406" r:id="rId74"/>
    <p:sldId id="408" r:id="rId75"/>
  </p:sldIdLst>
  <p:sldSz cx="12192000" cy="6858000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33CC"/>
    <a:srgbClr val="FFCC00"/>
    <a:srgbClr val="FFCCFF"/>
    <a:srgbClr val="00CC00"/>
    <a:srgbClr val="00FF00"/>
    <a:srgbClr val="33CC33"/>
    <a:srgbClr val="FFFF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4101" autoAdjust="0"/>
  </p:normalViewPr>
  <p:slideViewPr>
    <p:cSldViewPr snapToGrid="0">
      <p:cViewPr varScale="1">
        <p:scale>
          <a:sx n="116" d="100"/>
          <a:sy n="116" d="100"/>
        </p:scale>
        <p:origin x="102" y="25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BEAF5-E497-49FD-B544-C5D12450A20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E7DA4EC-1CA3-44FE-B513-49DC8237A439}">
      <dgm:prSet phldrT="[Texto]" custT="1"/>
      <dgm:spPr/>
      <dgm:t>
        <a:bodyPr/>
        <a:lstStyle/>
        <a:p>
          <a:r>
            <a:rPr lang="es-MX" sz="2800" b="1" dirty="0"/>
            <a:t>Registrarse</a:t>
          </a:r>
          <a:r>
            <a:rPr lang="es-MX" sz="2800" dirty="0"/>
            <a:t> </a:t>
          </a:r>
        </a:p>
      </dgm:t>
    </dgm:pt>
    <dgm:pt modelId="{EE246463-DEC9-45F9-B247-037E7E19E7D1}" type="parTrans" cxnId="{013CAD50-C5A6-41C5-9D89-D7E5D71F65EE}">
      <dgm:prSet/>
      <dgm:spPr/>
      <dgm:t>
        <a:bodyPr/>
        <a:lstStyle/>
        <a:p>
          <a:endParaRPr lang="es-MX"/>
        </a:p>
      </dgm:t>
    </dgm:pt>
    <dgm:pt modelId="{3AC3F90C-C607-488B-8139-D5AAA7DD3A76}" type="sibTrans" cxnId="{013CAD50-C5A6-41C5-9D89-D7E5D71F65EE}">
      <dgm:prSet/>
      <dgm:spPr/>
      <dgm:t>
        <a:bodyPr/>
        <a:lstStyle/>
        <a:p>
          <a:endParaRPr lang="es-MX"/>
        </a:p>
      </dgm:t>
    </dgm:pt>
    <dgm:pt modelId="{E93BC0DA-708C-4CF4-9E6B-A8F14949AF79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4000" dirty="0"/>
            <a:t>En la lista de asistencia.</a:t>
          </a:r>
        </a:p>
      </dgm:t>
    </dgm:pt>
    <dgm:pt modelId="{D325A1A8-2A68-41A5-8EB7-6F5FECE7DD56}" type="parTrans" cxnId="{9385C71D-0526-497F-ACFC-888E10FCA855}">
      <dgm:prSet/>
      <dgm:spPr/>
      <dgm:t>
        <a:bodyPr/>
        <a:lstStyle/>
        <a:p>
          <a:endParaRPr lang="es-MX"/>
        </a:p>
      </dgm:t>
    </dgm:pt>
    <dgm:pt modelId="{0FE82E0B-1BA3-439F-9EC6-95B71F07EB70}" type="sibTrans" cxnId="{9385C71D-0526-497F-ACFC-888E10FCA855}">
      <dgm:prSet/>
      <dgm:spPr/>
      <dgm:t>
        <a:bodyPr/>
        <a:lstStyle/>
        <a:p>
          <a:endParaRPr lang="es-MX"/>
        </a:p>
      </dgm:t>
    </dgm:pt>
    <dgm:pt modelId="{2DC3C722-9DD7-4650-B423-5D53B1A8C967}">
      <dgm:prSet phldrT="[Texto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2800" b="1" i="0" dirty="0">
              <a:solidFill>
                <a:schemeClr val="tx1"/>
              </a:solidFill>
            </a:rPr>
            <a:t>Entregar</a:t>
          </a:r>
        </a:p>
      </dgm:t>
    </dgm:pt>
    <dgm:pt modelId="{E0A22B99-CBEB-4C40-9826-BC98871053BF}" type="parTrans" cxnId="{767A30DC-2E4D-4558-839E-513B2A2F9D5C}">
      <dgm:prSet/>
      <dgm:spPr/>
      <dgm:t>
        <a:bodyPr/>
        <a:lstStyle/>
        <a:p>
          <a:endParaRPr lang="es-MX"/>
        </a:p>
      </dgm:t>
    </dgm:pt>
    <dgm:pt modelId="{47BBC166-6696-4089-94F2-D1DD1F607CFE}" type="sibTrans" cxnId="{767A30DC-2E4D-4558-839E-513B2A2F9D5C}">
      <dgm:prSet/>
      <dgm:spPr/>
      <dgm:t>
        <a:bodyPr/>
        <a:lstStyle/>
        <a:p>
          <a:endParaRPr lang="es-MX"/>
        </a:p>
      </dgm:t>
    </dgm:pt>
    <dgm:pt modelId="{B642F3BB-00C4-4D6C-9DC7-AF9EF3EEF084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4000" dirty="0"/>
            <a:t>Ficha de registro.</a:t>
          </a:r>
        </a:p>
      </dgm:t>
    </dgm:pt>
    <dgm:pt modelId="{847A284C-99CE-40B3-BD1F-DB611051C532}" type="parTrans" cxnId="{7DACA38B-AB15-4E7A-BA71-7484AB96D693}">
      <dgm:prSet/>
      <dgm:spPr/>
      <dgm:t>
        <a:bodyPr/>
        <a:lstStyle/>
        <a:p>
          <a:endParaRPr lang="es-MX"/>
        </a:p>
      </dgm:t>
    </dgm:pt>
    <dgm:pt modelId="{AB04B8EB-E83A-4986-9FBF-42D42DA8F6AD}" type="sibTrans" cxnId="{7DACA38B-AB15-4E7A-BA71-7484AB96D693}">
      <dgm:prSet/>
      <dgm:spPr/>
      <dgm:t>
        <a:bodyPr/>
        <a:lstStyle/>
        <a:p>
          <a:endParaRPr lang="es-MX"/>
        </a:p>
      </dgm:t>
    </dgm:pt>
    <dgm:pt modelId="{28CD996E-7EB5-4D68-99DE-FC35F26F370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MX" sz="4000" dirty="0"/>
            <a:t>Evaluación de calidad.</a:t>
          </a:r>
        </a:p>
      </dgm:t>
    </dgm:pt>
    <dgm:pt modelId="{C3DF7219-7676-4269-B642-2647EEEF53DA}" type="parTrans" cxnId="{34EE7D96-A732-4310-A378-14A7B0C4B2FB}">
      <dgm:prSet/>
      <dgm:spPr/>
      <dgm:t>
        <a:bodyPr/>
        <a:lstStyle/>
        <a:p>
          <a:endParaRPr lang="es-MX"/>
        </a:p>
      </dgm:t>
    </dgm:pt>
    <dgm:pt modelId="{04F733D6-5B53-40D2-9A85-00170ED85371}" type="sibTrans" cxnId="{34EE7D96-A732-4310-A378-14A7B0C4B2FB}">
      <dgm:prSet/>
      <dgm:spPr/>
      <dgm:t>
        <a:bodyPr/>
        <a:lstStyle/>
        <a:p>
          <a:endParaRPr lang="es-MX"/>
        </a:p>
      </dgm:t>
    </dgm:pt>
    <dgm:pt modelId="{335A3BDA-9E76-4FDB-B704-B8D578864866}" type="pres">
      <dgm:prSet presAssocID="{EEBBEAF5-E497-49FD-B544-C5D12450A206}" presName="linearFlow" presStyleCnt="0">
        <dgm:presLayoutVars>
          <dgm:dir/>
          <dgm:animLvl val="lvl"/>
          <dgm:resizeHandles val="exact"/>
        </dgm:presLayoutVars>
      </dgm:prSet>
      <dgm:spPr/>
    </dgm:pt>
    <dgm:pt modelId="{B28ACA57-DC57-4B5C-B637-675F2C8601AF}" type="pres">
      <dgm:prSet presAssocID="{BE7DA4EC-1CA3-44FE-B513-49DC8237A439}" presName="composite" presStyleCnt="0"/>
      <dgm:spPr/>
    </dgm:pt>
    <dgm:pt modelId="{16F84CD9-4446-4C16-B3CB-05F4ECB639BB}" type="pres">
      <dgm:prSet presAssocID="{BE7DA4EC-1CA3-44FE-B513-49DC8237A439}" presName="parentText" presStyleLbl="alignNode1" presStyleIdx="0" presStyleCnt="2" custScaleX="118194">
        <dgm:presLayoutVars>
          <dgm:chMax val="1"/>
          <dgm:bulletEnabled val="1"/>
        </dgm:presLayoutVars>
      </dgm:prSet>
      <dgm:spPr/>
    </dgm:pt>
    <dgm:pt modelId="{1291CC9B-80FC-4DB0-B16D-BA40F6EE631C}" type="pres">
      <dgm:prSet presAssocID="{BE7DA4EC-1CA3-44FE-B513-49DC8237A439}" presName="descendantText" presStyleLbl="alignAcc1" presStyleIdx="0" presStyleCnt="2">
        <dgm:presLayoutVars>
          <dgm:bulletEnabled val="1"/>
        </dgm:presLayoutVars>
      </dgm:prSet>
      <dgm:spPr/>
    </dgm:pt>
    <dgm:pt modelId="{98F03AB3-4E7D-4493-B412-5EA4C7A053E9}" type="pres">
      <dgm:prSet presAssocID="{3AC3F90C-C607-488B-8139-D5AAA7DD3A76}" presName="sp" presStyleCnt="0"/>
      <dgm:spPr/>
    </dgm:pt>
    <dgm:pt modelId="{61072492-F66F-483B-99A0-6A4350E5BC68}" type="pres">
      <dgm:prSet presAssocID="{2DC3C722-9DD7-4650-B423-5D53B1A8C967}" presName="composite" presStyleCnt="0"/>
      <dgm:spPr/>
    </dgm:pt>
    <dgm:pt modelId="{30DCA47A-E0AE-44B0-ACD1-326CE6BAE804}" type="pres">
      <dgm:prSet presAssocID="{2DC3C722-9DD7-4650-B423-5D53B1A8C967}" presName="parentText" presStyleLbl="alignNode1" presStyleIdx="1" presStyleCnt="2" custScaleX="118194">
        <dgm:presLayoutVars>
          <dgm:chMax val="1"/>
          <dgm:bulletEnabled val="1"/>
        </dgm:presLayoutVars>
      </dgm:prSet>
      <dgm:spPr/>
    </dgm:pt>
    <dgm:pt modelId="{6435B543-7253-4324-8892-9D00E34DED86}" type="pres">
      <dgm:prSet presAssocID="{2DC3C722-9DD7-4650-B423-5D53B1A8C967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9385C71D-0526-497F-ACFC-888E10FCA855}" srcId="{BE7DA4EC-1CA3-44FE-B513-49DC8237A439}" destId="{E93BC0DA-708C-4CF4-9E6B-A8F14949AF79}" srcOrd="0" destOrd="0" parTransId="{D325A1A8-2A68-41A5-8EB7-6F5FECE7DD56}" sibTransId="{0FE82E0B-1BA3-439F-9EC6-95B71F07EB70}"/>
    <dgm:cxn modelId="{D35D4F2C-CC15-4CF6-A4C6-CEE6B0DBFEDC}" type="presOf" srcId="{B642F3BB-00C4-4D6C-9DC7-AF9EF3EEF084}" destId="{6435B543-7253-4324-8892-9D00E34DED86}" srcOrd="0" destOrd="0" presId="urn:microsoft.com/office/officeart/2005/8/layout/chevron2"/>
    <dgm:cxn modelId="{DEF48635-0CD3-4069-A9A9-A6F12FF5752E}" type="presOf" srcId="{2DC3C722-9DD7-4650-B423-5D53B1A8C967}" destId="{30DCA47A-E0AE-44B0-ACD1-326CE6BAE804}" srcOrd="0" destOrd="0" presId="urn:microsoft.com/office/officeart/2005/8/layout/chevron2"/>
    <dgm:cxn modelId="{5D65EE3A-1719-402E-B5D3-ADDF84737A15}" type="presOf" srcId="{EEBBEAF5-E497-49FD-B544-C5D12450A206}" destId="{335A3BDA-9E76-4FDB-B704-B8D578864866}" srcOrd="0" destOrd="0" presId="urn:microsoft.com/office/officeart/2005/8/layout/chevron2"/>
    <dgm:cxn modelId="{013CAD50-C5A6-41C5-9D89-D7E5D71F65EE}" srcId="{EEBBEAF5-E497-49FD-B544-C5D12450A206}" destId="{BE7DA4EC-1CA3-44FE-B513-49DC8237A439}" srcOrd="0" destOrd="0" parTransId="{EE246463-DEC9-45F9-B247-037E7E19E7D1}" sibTransId="{3AC3F90C-C607-488B-8139-D5AAA7DD3A76}"/>
    <dgm:cxn modelId="{7DACA38B-AB15-4E7A-BA71-7484AB96D693}" srcId="{2DC3C722-9DD7-4650-B423-5D53B1A8C967}" destId="{B642F3BB-00C4-4D6C-9DC7-AF9EF3EEF084}" srcOrd="0" destOrd="0" parTransId="{847A284C-99CE-40B3-BD1F-DB611051C532}" sibTransId="{AB04B8EB-E83A-4986-9FBF-42D42DA8F6AD}"/>
    <dgm:cxn modelId="{AEF26A95-0DFB-4D43-8BCA-B2D81D9D24F9}" type="presOf" srcId="{28CD996E-7EB5-4D68-99DE-FC35F26F370B}" destId="{6435B543-7253-4324-8892-9D00E34DED86}" srcOrd="0" destOrd="1" presId="urn:microsoft.com/office/officeart/2005/8/layout/chevron2"/>
    <dgm:cxn modelId="{34EE7D96-A732-4310-A378-14A7B0C4B2FB}" srcId="{2DC3C722-9DD7-4650-B423-5D53B1A8C967}" destId="{28CD996E-7EB5-4D68-99DE-FC35F26F370B}" srcOrd="1" destOrd="0" parTransId="{C3DF7219-7676-4269-B642-2647EEEF53DA}" sibTransId="{04F733D6-5B53-40D2-9A85-00170ED85371}"/>
    <dgm:cxn modelId="{F370D4A2-C1B2-4B56-8E65-12093BBC0411}" type="presOf" srcId="{E93BC0DA-708C-4CF4-9E6B-A8F14949AF79}" destId="{1291CC9B-80FC-4DB0-B16D-BA40F6EE631C}" srcOrd="0" destOrd="0" presId="urn:microsoft.com/office/officeart/2005/8/layout/chevron2"/>
    <dgm:cxn modelId="{C9535FA9-CD96-4319-8EA7-B39AE1AF1F63}" type="presOf" srcId="{BE7DA4EC-1CA3-44FE-B513-49DC8237A439}" destId="{16F84CD9-4446-4C16-B3CB-05F4ECB639BB}" srcOrd="0" destOrd="0" presId="urn:microsoft.com/office/officeart/2005/8/layout/chevron2"/>
    <dgm:cxn modelId="{767A30DC-2E4D-4558-839E-513B2A2F9D5C}" srcId="{EEBBEAF5-E497-49FD-B544-C5D12450A206}" destId="{2DC3C722-9DD7-4650-B423-5D53B1A8C967}" srcOrd="1" destOrd="0" parTransId="{E0A22B99-CBEB-4C40-9826-BC98871053BF}" sibTransId="{47BBC166-6696-4089-94F2-D1DD1F607CFE}"/>
    <dgm:cxn modelId="{CA11FE20-DED1-4F66-BEBA-3FE1FFBCB8B0}" type="presParOf" srcId="{335A3BDA-9E76-4FDB-B704-B8D578864866}" destId="{B28ACA57-DC57-4B5C-B637-675F2C8601AF}" srcOrd="0" destOrd="0" presId="urn:microsoft.com/office/officeart/2005/8/layout/chevron2"/>
    <dgm:cxn modelId="{66E5E4B3-7D76-46B4-B3C0-DC6CDD930E09}" type="presParOf" srcId="{B28ACA57-DC57-4B5C-B637-675F2C8601AF}" destId="{16F84CD9-4446-4C16-B3CB-05F4ECB639BB}" srcOrd="0" destOrd="0" presId="urn:microsoft.com/office/officeart/2005/8/layout/chevron2"/>
    <dgm:cxn modelId="{3BC510D3-EC1E-42C7-AD00-69E12D8C259A}" type="presParOf" srcId="{B28ACA57-DC57-4B5C-B637-675F2C8601AF}" destId="{1291CC9B-80FC-4DB0-B16D-BA40F6EE631C}" srcOrd="1" destOrd="0" presId="urn:microsoft.com/office/officeart/2005/8/layout/chevron2"/>
    <dgm:cxn modelId="{4F9D6A17-42E6-48C9-B8C6-86630E45D97B}" type="presParOf" srcId="{335A3BDA-9E76-4FDB-B704-B8D578864866}" destId="{98F03AB3-4E7D-4493-B412-5EA4C7A053E9}" srcOrd="1" destOrd="0" presId="urn:microsoft.com/office/officeart/2005/8/layout/chevron2"/>
    <dgm:cxn modelId="{47D340C0-C158-4045-8BBE-4F1F65A702A9}" type="presParOf" srcId="{335A3BDA-9E76-4FDB-B704-B8D578864866}" destId="{61072492-F66F-483B-99A0-6A4350E5BC68}" srcOrd="2" destOrd="0" presId="urn:microsoft.com/office/officeart/2005/8/layout/chevron2"/>
    <dgm:cxn modelId="{349DC87E-715C-4191-A61C-92EF8FFC8DFD}" type="presParOf" srcId="{61072492-F66F-483B-99A0-6A4350E5BC68}" destId="{30DCA47A-E0AE-44B0-ACD1-326CE6BAE804}" srcOrd="0" destOrd="0" presId="urn:microsoft.com/office/officeart/2005/8/layout/chevron2"/>
    <dgm:cxn modelId="{1B3C978F-2411-4CE7-9704-FEC3346192C3}" type="presParOf" srcId="{61072492-F66F-483B-99A0-6A4350E5BC68}" destId="{6435B543-7253-4324-8892-9D00E34DED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B798C73-2318-46C6-8E4C-71D48F0DC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AA4F5D-B03D-4AFA-AD95-92E3A5454D5B}">
      <dgm:prSet phldrT="[Texto]"/>
      <dgm:spPr>
        <a:solidFill>
          <a:srgbClr val="00FF00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De Oficio (no a petición de parte).</a:t>
          </a:r>
        </a:p>
      </dgm:t>
    </dgm:pt>
    <dgm:pt modelId="{AEEAA212-AC0F-4352-A9F2-A7B2A4D7983D}" type="parTrans" cxnId="{8AAD6A40-DF7E-4D4C-8A05-4ECA5E354931}">
      <dgm:prSet/>
      <dgm:spPr/>
      <dgm:t>
        <a:bodyPr/>
        <a:lstStyle/>
        <a:p>
          <a:endParaRPr lang="es-MX"/>
        </a:p>
      </dgm:t>
    </dgm:pt>
    <dgm:pt modelId="{052B8D06-FE65-4898-8A18-FB0C91B0F443}" type="sibTrans" cxnId="{8AAD6A40-DF7E-4D4C-8A05-4ECA5E354931}">
      <dgm:prSet/>
      <dgm:spPr/>
      <dgm:t>
        <a:bodyPr/>
        <a:lstStyle/>
        <a:p>
          <a:endParaRPr lang="es-MX"/>
        </a:p>
      </dgm:t>
    </dgm:pt>
    <dgm:pt modelId="{C621D802-A497-4DD3-8561-1623C6C5B2A9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/>
            <a:t>Virtual y sobre obligaciones de transparencia.</a:t>
          </a:r>
        </a:p>
      </dgm:t>
    </dgm:pt>
    <dgm:pt modelId="{559575DB-6318-4D32-83BA-95D490A83074}" type="parTrans" cxnId="{AA2DCDEF-2944-4F08-BA91-985ECD60C901}">
      <dgm:prSet/>
      <dgm:spPr/>
      <dgm:t>
        <a:bodyPr/>
        <a:lstStyle/>
        <a:p>
          <a:endParaRPr lang="es-MX"/>
        </a:p>
      </dgm:t>
    </dgm:pt>
    <dgm:pt modelId="{3374431E-0ACD-4979-B7B6-570ADB23ED85}" type="sibTrans" cxnId="{AA2DCDEF-2944-4F08-BA91-985ECD60C901}">
      <dgm:prSet/>
      <dgm:spPr/>
      <dgm:t>
        <a:bodyPr/>
        <a:lstStyle/>
        <a:p>
          <a:endParaRPr lang="es-MX"/>
        </a:p>
      </dgm:t>
    </dgm:pt>
    <dgm:pt modelId="{BCD85F11-F5A1-40D3-A4C8-242795B17F63}">
      <dgm:prSet phldrT="[Texto]"/>
      <dgm:spPr>
        <a:solidFill>
          <a:srgbClr val="FFC000"/>
        </a:solidFill>
      </dgm:spPr>
      <dgm:t>
        <a:bodyPr/>
        <a:lstStyle/>
        <a:p>
          <a:r>
            <a:rPr lang="es-MX" dirty="0"/>
            <a:t>Aleatoria o </a:t>
          </a:r>
          <a:r>
            <a:rPr lang="es-MX" dirty="0" err="1"/>
            <a:t>muestral</a:t>
          </a:r>
          <a:r>
            <a:rPr lang="es-MX" dirty="0"/>
            <a:t> y periódica.</a:t>
          </a:r>
        </a:p>
      </dgm:t>
    </dgm:pt>
    <dgm:pt modelId="{CD781D6F-0330-49F7-AF13-7EF67FF6B62F}" type="parTrans" cxnId="{212B8C0F-E984-4CB1-8431-9B76CF24F0BF}">
      <dgm:prSet/>
      <dgm:spPr/>
      <dgm:t>
        <a:bodyPr/>
        <a:lstStyle/>
        <a:p>
          <a:endParaRPr lang="es-MX"/>
        </a:p>
      </dgm:t>
    </dgm:pt>
    <dgm:pt modelId="{43D60ACA-B306-4C38-8725-92A52110E732}" type="sibTrans" cxnId="{212B8C0F-E984-4CB1-8431-9B76CF24F0BF}">
      <dgm:prSet/>
      <dgm:spPr/>
      <dgm:t>
        <a:bodyPr/>
        <a:lstStyle/>
        <a:p>
          <a:endParaRPr lang="es-MX"/>
        </a:p>
      </dgm:t>
    </dgm:pt>
    <dgm:pt modelId="{8A4258C6-0C31-4FB5-84AD-063F6FD4D17C}" type="pres">
      <dgm:prSet presAssocID="{3B798C73-2318-46C6-8E4C-71D48F0DC124}" presName="linear" presStyleCnt="0">
        <dgm:presLayoutVars>
          <dgm:dir/>
          <dgm:animLvl val="lvl"/>
          <dgm:resizeHandles val="exact"/>
        </dgm:presLayoutVars>
      </dgm:prSet>
      <dgm:spPr/>
    </dgm:pt>
    <dgm:pt modelId="{0A2E02CA-6C59-4D7A-A741-F0C1DF9242A1}" type="pres">
      <dgm:prSet presAssocID="{CAAA4F5D-B03D-4AFA-AD95-92E3A5454D5B}" presName="parentLin" presStyleCnt="0"/>
      <dgm:spPr/>
    </dgm:pt>
    <dgm:pt modelId="{2E0E56BB-F10C-4E60-9BE1-F25D09185CCE}" type="pres">
      <dgm:prSet presAssocID="{CAAA4F5D-B03D-4AFA-AD95-92E3A5454D5B}" presName="parentLeftMargin" presStyleLbl="node1" presStyleIdx="0" presStyleCnt="3"/>
      <dgm:spPr/>
    </dgm:pt>
    <dgm:pt modelId="{318CFB46-45B8-429F-B77F-014C4666239B}" type="pres">
      <dgm:prSet presAssocID="{CAAA4F5D-B03D-4AFA-AD95-92E3A5454D5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B8C38019-D9B3-4BD6-805A-8F9D41C3C272}" type="pres">
      <dgm:prSet presAssocID="{CAAA4F5D-B03D-4AFA-AD95-92E3A5454D5B}" presName="negativeSpace" presStyleCnt="0"/>
      <dgm:spPr/>
    </dgm:pt>
    <dgm:pt modelId="{A900A572-CD16-4065-B44A-3F71F6D69DD7}" type="pres">
      <dgm:prSet presAssocID="{CAAA4F5D-B03D-4AFA-AD95-92E3A5454D5B}" presName="childText" presStyleLbl="conFgAcc1" presStyleIdx="0" presStyleCnt="3">
        <dgm:presLayoutVars>
          <dgm:bulletEnabled val="1"/>
        </dgm:presLayoutVars>
      </dgm:prSet>
      <dgm:spPr/>
    </dgm:pt>
    <dgm:pt modelId="{1FEF69F3-90C1-4F8A-9393-AB29EEFC4A44}" type="pres">
      <dgm:prSet presAssocID="{052B8D06-FE65-4898-8A18-FB0C91B0F443}" presName="spaceBetweenRectangles" presStyleCnt="0"/>
      <dgm:spPr/>
    </dgm:pt>
    <dgm:pt modelId="{B5E64350-5E00-4A0E-B8D9-2653B42CE434}" type="pres">
      <dgm:prSet presAssocID="{C621D802-A497-4DD3-8561-1623C6C5B2A9}" presName="parentLin" presStyleCnt="0"/>
      <dgm:spPr/>
    </dgm:pt>
    <dgm:pt modelId="{6AB85A18-A027-4710-9448-10F4C074588F}" type="pres">
      <dgm:prSet presAssocID="{C621D802-A497-4DD3-8561-1623C6C5B2A9}" presName="parentLeftMargin" presStyleLbl="node1" presStyleIdx="0" presStyleCnt="3"/>
      <dgm:spPr/>
    </dgm:pt>
    <dgm:pt modelId="{0B574D8A-EC6A-4597-AA60-C05764363F1A}" type="pres">
      <dgm:prSet presAssocID="{C621D802-A497-4DD3-8561-1623C6C5B2A9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802C8C2E-669D-4F5A-8042-CE8ED7373873}" type="pres">
      <dgm:prSet presAssocID="{C621D802-A497-4DD3-8561-1623C6C5B2A9}" presName="negativeSpace" presStyleCnt="0"/>
      <dgm:spPr/>
    </dgm:pt>
    <dgm:pt modelId="{0EFED258-BCD6-453A-94B8-9ED314378159}" type="pres">
      <dgm:prSet presAssocID="{C621D802-A497-4DD3-8561-1623C6C5B2A9}" presName="childText" presStyleLbl="conFgAcc1" presStyleIdx="1" presStyleCnt="3">
        <dgm:presLayoutVars>
          <dgm:bulletEnabled val="1"/>
        </dgm:presLayoutVars>
      </dgm:prSet>
      <dgm:spPr/>
    </dgm:pt>
    <dgm:pt modelId="{F1C28822-73C7-4976-B45B-CBE50B2A6491}" type="pres">
      <dgm:prSet presAssocID="{3374431E-0ACD-4979-B7B6-570ADB23ED85}" presName="spaceBetweenRectangles" presStyleCnt="0"/>
      <dgm:spPr/>
    </dgm:pt>
    <dgm:pt modelId="{95031758-CBF7-4BE7-8955-96F8B7113F87}" type="pres">
      <dgm:prSet presAssocID="{BCD85F11-F5A1-40D3-A4C8-242795B17F63}" presName="parentLin" presStyleCnt="0"/>
      <dgm:spPr/>
    </dgm:pt>
    <dgm:pt modelId="{A6E6043A-0B01-425B-94F8-445C54C167FE}" type="pres">
      <dgm:prSet presAssocID="{BCD85F11-F5A1-40D3-A4C8-242795B17F63}" presName="parentLeftMargin" presStyleLbl="node1" presStyleIdx="1" presStyleCnt="3"/>
      <dgm:spPr/>
    </dgm:pt>
    <dgm:pt modelId="{40B23438-69DE-41A3-B53F-AA4743FFC91C}" type="pres">
      <dgm:prSet presAssocID="{BCD85F11-F5A1-40D3-A4C8-242795B17F63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6AB3A7CF-48F0-4489-A4BE-57BFC9CF719A}" type="pres">
      <dgm:prSet presAssocID="{BCD85F11-F5A1-40D3-A4C8-242795B17F63}" presName="negativeSpace" presStyleCnt="0"/>
      <dgm:spPr/>
    </dgm:pt>
    <dgm:pt modelId="{1CE9BE43-4E4F-4514-A2CC-5E85B46BA437}" type="pres">
      <dgm:prSet presAssocID="{BCD85F11-F5A1-40D3-A4C8-242795B17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2B8C0F-E984-4CB1-8431-9B76CF24F0BF}" srcId="{3B798C73-2318-46C6-8E4C-71D48F0DC124}" destId="{BCD85F11-F5A1-40D3-A4C8-242795B17F63}" srcOrd="2" destOrd="0" parTransId="{CD781D6F-0330-49F7-AF13-7EF67FF6B62F}" sibTransId="{43D60ACA-B306-4C38-8725-92A52110E732}"/>
    <dgm:cxn modelId="{707B9A11-CD95-4170-B323-785A5DFBA70C}" type="presOf" srcId="{3B798C73-2318-46C6-8E4C-71D48F0DC124}" destId="{8A4258C6-0C31-4FB5-84AD-063F6FD4D17C}" srcOrd="0" destOrd="0" presId="urn:microsoft.com/office/officeart/2005/8/layout/list1"/>
    <dgm:cxn modelId="{03074D17-A9B3-4617-B8B2-B4013821E29F}" type="presOf" srcId="{BCD85F11-F5A1-40D3-A4C8-242795B17F63}" destId="{A6E6043A-0B01-425B-94F8-445C54C167FE}" srcOrd="0" destOrd="0" presId="urn:microsoft.com/office/officeart/2005/8/layout/list1"/>
    <dgm:cxn modelId="{8AAD6A40-DF7E-4D4C-8A05-4ECA5E354931}" srcId="{3B798C73-2318-46C6-8E4C-71D48F0DC124}" destId="{CAAA4F5D-B03D-4AFA-AD95-92E3A5454D5B}" srcOrd="0" destOrd="0" parTransId="{AEEAA212-AC0F-4352-A9F2-A7B2A4D7983D}" sibTransId="{052B8D06-FE65-4898-8A18-FB0C91B0F443}"/>
    <dgm:cxn modelId="{0B705E5F-9F52-453C-9E63-0A7EDF68903D}" type="presOf" srcId="{C621D802-A497-4DD3-8561-1623C6C5B2A9}" destId="{6AB85A18-A027-4710-9448-10F4C074588F}" srcOrd="0" destOrd="0" presId="urn:microsoft.com/office/officeart/2005/8/layout/list1"/>
    <dgm:cxn modelId="{0E9C9EA1-2C37-444E-B409-D61C2F3F5A52}" type="presOf" srcId="{CAAA4F5D-B03D-4AFA-AD95-92E3A5454D5B}" destId="{2E0E56BB-F10C-4E60-9BE1-F25D09185CCE}" srcOrd="0" destOrd="0" presId="urn:microsoft.com/office/officeart/2005/8/layout/list1"/>
    <dgm:cxn modelId="{56BD0EC8-F932-40F6-8754-690EF1C3AD26}" type="presOf" srcId="{BCD85F11-F5A1-40D3-A4C8-242795B17F63}" destId="{40B23438-69DE-41A3-B53F-AA4743FFC91C}" srcOrd="1" destOrd="0" presId="urn:microsoft.com/office/officeart/2005/8/layout/list1"/>
    <dgm:cxn modelId="{5D9FF4D6-E564-49F5-B8EF-784AF9E3A962}" type="presOf" srcId="{CAAA4F5D-B03D-4AFA-AD95-92E3A5454D5B}" destId="{318CFB46-45B8-429F-B77F-014C4666239B}" srcOrd="1" destOrd="0" presId="urn:microsoft.com/office/officeart/2005/8/layout/list1"/>
    <dgm:cxn modelId="{AD2426EC-C6E5-4F5D-B20C-47919CCA656D}" type="presOf" srcId="{C621D802-A497-4DD3-8561-1623C6C5B2A9}" destId="{0B574D8A-EC6A-4597-AA60-C05764363F1A}" srcOrd="1" destOrd="0" presId="urn:microsoft.com/office/officeart/2005/8/layout/list1"/>
    <dgm:cxn modelId="{AA2DCDEF-2944-4F08-BA91-985ECD60C901}" srcId="{3B798C73-2318-46C6-8E4C-71D48F0DC124}" destId="{C621D802-A497-4DD3-8561-1623C6C5B2A9}" srcOrd="1" destOrd="0" parTransId="{559575DB-6318-4D32-83BA-95D490A83074}" sibTransId="{3374431E-0ACD-4979-B7B6-570ADB23ED85}"/>
    <dgm:cxn modelId="{CAF6BD2F-5474-467E-A884-D4171B2E1170}" type="presParOf" srcId="{8A4258C6-0C31-4FB5-84AD-063F6FD4D17C}" destId="{0A2E02CA-6C59-4D7A-A741-F0C1DF9242A1}" srcOrd="0" destOrd="0" presId="urn:microsoft.com/office/officeart/2005/8/layout/list1"/>
    <dgm:cxn modelId="{F7A55BBD-5F0E-4B47-96AE-221715662FD7}" type="presParOf" srcId="{0A2E02CA-6C59-4D7A-A741-F0C1DF9242A1}" destId="{2E0E56BB-F10C-4E60-9BE1-F25D09185CCE}" srcOrd="0" destOrd="0" presId="urn:microsoft.com/office/officeart/2005/8/layout/list1"/>
    <dgm:cxn modelId="{E498AEF8-2D83-4DFD-AD1F-32F70BBD1E42}" type="presParOf" srcId="{0A2E02CA-6C59-4D7A-A741-F0C1DF9242A1}" destId="{318CFB46-45B8-429F-B77F-014C4666239B}" srcOrd="1" destOrd="0" presId="urn:microsoft.com/office/officeart/2005/8/layout/list1"/>
    <dgm:cxn modelId="{89872FB7-5CA8-47C6-A7CA-B5E51276CB29}" type="presParOf" srcId="{8A4258C6-0C31-4FB5-84AD-063F6FD4D17C}" destId="{B8C38019-D9B3-4BD6-805A-8F9D41C3C272}" srcOrd="1" destOrd="0" presId="urn:microsoft.com/office/officeart/2005/8/layout/list1"/>
    <dgm:cxn modelId="{8226CB8A-813D-4486-9BE5-4C62D84E6319}" type="presParOf" srcId="{8A4258C6-0C31-4FB5-84AD-063F6FD4D17C}" destId="{A900A572-CD16-4065-B44A-3F71F6D69DD7}" srcOrd="2" destOrd="0" presId="urn:microsoft.com/office/officeart/2005/8/layout/list1"/>
    <dgm:cxn modelId="{B44FCE62-1460-4827-A64E-D8E84867518F}" type="presParOf" srcId="{8A4258C6-0C31-4FB5-84AD-063F6FD4D17C}" destId="{1FEF69F3-90C1-4F8A-9393-AB29EEFC4A44}" srcOrd="3" destOrd="0" presId="urn:microsoft.com/office/officeart/2005/8/layout/list1"/>
    <dgm:cxn modelId="{2FCDAE48-CFCA-479A-B9AB-0F7FAB12B3CF}" type="presParOf" srcId="{8A4258C6-0C31-4FB5-84AD-063F6FD4D17C}" destId="{B5E64350-5E00-4A0E-B8D9-2653B42CE434}" srcOrd="4" destOrd="0" presId="urn:microsoft.com/office/officeart/2005/8/layout/list1"/>
    <dgm:cxn modelId="{EC7E742C-2A48-4579-A19A-A679B81EDC82}" type="presParOf" srcId="{B5E64350-5E00-4A0E-B8D9-2653B42CE434}" destId="{6AB85A18-A027-4710-9448-10F4C074588F}" srcOrd="0" destOrd="0" presId="urn:microsoft.com/office/officeart/2005/8/layout/list1"/>
    <dgm:cxn modelId="{826987F4-A4F1-4C0F-B3A4-4CDFE7CEC437}" type="presParOf" srcId="{B5E64350-5E00-4A0E-B8D9-2653B42CE434}" destId="{0B574D8A-EC6A-4597-AA60-C05764363F1A}" srcOrd="1" destOrd="0" presId="urn:microsoft.com/office/officeart/2005/8/layout/list1"/>
    <dgm:cxn modelId="{C938B3F0-A107-4CE1-8CF3-4EA0162D2EE5}" type="presParOf" srcId="{8A4258C6-0C31-4FB5-84AD-063F6FD4D17C}" destId="{802C8C2E-669D-4F5A-8042-CE8ED7373873}" srcOrd="5" destOrd="0" presId="urn:microsoft.com/office/officeart/2005/8/layout/list1"/>
    <dgm:cxn modelId="{362AA3CE-2F32-499B-BB4C-6DF64CBF5C32}" type="presParOf" srcId="{8A4258C6-0C31-4FB5-84AD-063F6FD4D17C}" destId="{0EFED258-BCD6-453A-94B8-9ED314378159}" srcOrd="6" destOrd="0" presId="urn:microsoft.com/office/officeart/2005/8/layout/list1"/>
    <dgm:cxn modelId="{361163AB-F74E-4433-852F-4712622B0B8F}" type="presParOf" srcId="{8A4258C6-0C31-4FB5-84AD-063F6FD4D17C}" destId="{F1C28822-73C7-4976-B45B-CBE50B2A6491}" srcOrd="7" destOrd="0" presId="urn:microsoft.com/office/officeart/2005/8/layout/list1"/>
    <dgm:cxn modelId="{88238BF2-48E1-4EB0-8F98-4FF7C340E2C6}" type="presParOf" srcId="{8A4258C6-0C31-4FB5-84AD-063F6FD4D17C}" destId="{95031758-CBF7-4BE7-8955-96F8B7113F87}" srcOrd="8" destOrd="0" presId="urn:microsoft.com/office/officeart/2005/8/layout/list1"/>
    <dgm:cxn modelId="{F3413E9B-6AAD-47BB-9AEA-9D98594E06FA}" type="presParOf" srcId="{95031758-CBF7-4BE7-8955-96F8B7113F87}" destId="{A6E6043A-0B01-425B-94F8-445C54C167FE}" srcOrd="0" destOrd="0" presId="urn:microsoft.com/office/officeart/2005/8/layout/list1"/>
    <dgm:cxn modelId="{F0E70F05-10DC-4C7D-B526-F7B2D775D6F5}" type="presParOf" srcId="{95031758-CBF7-4BE7-8955-96F8B7113F87}" destId="{40B23438-69DE-41A3-B53F-AA4743FFC91C}" srcOrd="1" destOrd="0" presId="urn:microsoft.com/office/officeart/2005/8/layout/list1"/>
    <dgm:cxn modelId="{F7D2E8E1-E177-462A-A1E0-2EA920B669B1}" type="presParOf" srcId="{8A4258C6-0C31-4FB5-84AD-063F6FD4D17C}" destId="{6AB3A7CF-48F0-4489-A4BE-57BFC9CF719A}" srcOrd="9" destOrd="0" presId="urn:microsoft.com/office/officeart/2005/8/layout/list1"/>
    <dgm:cxn modelId="{CA2FAEAE-21D1-4005-B817-96F8FA1097A1}" type="presParOf" srcId="{8A4258C6-0C31-4FB5-84AD-063F6FD4D17C}" destId="{1CE9BE43-4E4F-4514-A2CC-5E85B46BA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798C73-2318-46C6-8E4C-71D48F0DC1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AAA4F5D-B03D-4AFA-AD95-92E3A5454D5B}">
      <dgm:prSet phldrT="[Texto]"/>
      <dgm:spPr>
        <a:solidFill>
          <a:srgbClr val="FFCCFF"/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</a:rPr>
            <a:t>A petición de parte (cualquier persona).</a:t>
          </a:r>
        </a:p>
      </dgm:t>
    </dgm:pt>
    <dgm:pt modelId="{AEEAA212-AC0F-4352-A9F2-A7B2A4D7983D}" type="parTrans" cxnId="{8AAD6A40-DF7E-4D4C-8A05-4ECA5E354931}">
      <dgm:prSet/>
      <dgm:spPr/>
      <dgm:t>
        <a:bodyPr/>
        <a:lstStyle/>
        <a:p>
          <a:endParaRPr lang="es-MX"/>
        </a:p>
      </dgm:t>
    </dgm:pt>
    <dgm:pt modelId="{052B8D06-FE65-4898-8A18-FB0C91B0F443}" type="sibTrans" cxnId="{8AAD6A40-DF7E-4D4C-8A05-4ECA5E354931}">
      <dgm:prSet/>
      <dgm:spPr/>
      <dgm:t>
        <a:bodyPr/>
        <a:lstStyle/>
        <a:p>
          <a:endParaRPr lang="es-MX"/>
        </a:p>
      </dgm:t>
    </dgm:pt>
    <dgm:pt modelId="{C621D802-A497-4DD3-8561-1623C6C5B2A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dirty="0"/>
            <a:t>Vía electrónica o escrita.</a:t>
          </a:r>
        </a:p>
      </dgm:t>
    </dgm:pt>
    <dgm:pt modelId="{559575DB-6318-4D32-83BA-95D490A83074}" type="parTrans" cxnId="{AA2DCDEF-2944-4F08-BA91-985ECD60C901}">
      <dgm:prSet/>
      <dgm:spPr/>
      <dgm:t>
        <a:bodyPr/>
        <a:lstStyle/>
        <a:p>
          <a:endParaRPr lang="es-MX"/>
        </a:p>
      </dgm:t>
    </dgm:pt>
    <dgm:pt modelId="{3374431E-0ACD-4979-B7B6-570ADB23ED85}" type="sibTrans" cxnId="{AA2DCDEF-2944-4F08-BA91-985ECD60C901}">
      <dgm:prSet/>
      <dgm:spPr/>
      <dgm:t>
        <a:bodyPr/>
        <a:lstStyle/>
        <a:p>
          <a:endParaRPr lang="es-MX"/>
        </a:p>
      </dgm:t>
    </dgm:pt>
    <dgm:pt modelId="{BCD85F11-F5A1-40D3-A4C8-242795B17F63}">
      <dgm:prSet phldrT="[Texto]"/>
      <dgm:spPr>
        <a:solidFill>
          <a:srgbClr val="33CC33"/>
        </a:solidFill>
      </dgm:spPr>
      <dgm:t>
        <a:bodyPr/>
        <a:lstStyle/>
        <a:p>
          <a:r>
            <a:rPr lang="es-MX" dirty="0"/>
            <a:t>Verificación virtual dentro del trámite de la denuncia.</a:t>
          </a:r>
        </a:p>
      </dgm:t>
    </dgm:pt>
    <dgm:pt modelId="{CD781D6F-0330-49F7-AF13-7EF67FF6B62F}" type="parTrans" cxnId="{212B8C0F-E984-4CB1-8431-9B76CF24F0BF}">
      <dgm:prSet/>
      <dgm:spPr/>
      <dgm:t>
        <a:bodyPr/>
        <a:lstStyle/>
        <a:p>
          <a:endParaRPr lang="es-MX"/>
        </a:p>
      </dgm:t>
    </dgm:pt>
    <dgm:pt modelId="{43D60ACA-B306-4C38-8725-92A52110E732}" type="sibTrans" cxnId="{212B8C0F-E984-4CB1-8431-9B76CF24F0BF}">
      <dgm:prSet/>
      <dgm:spPr/>
      <dgm:t>
        <a:bodyPr/>
        <a:lstStyle/>
        <a:p>
          <a:endParaRPr lang="es-MX"/>
        </a:p>
      </dgm:t>
    </dgm:pt>
    <dgm:pt modelId="{8A4258C6-0C31-4FB5-84AD-063F6FD4D17C}" type="pres">
      <dgm:prSet presAssocID="{3B798C73-2318-46C6-8E4C-71D48F0DC124}" presName="linear" presStyleCnt="0">
        <dgm:presLayoutVars>
          <dgm:dir/>
          <dgm:animLvl val="lvl"/>
          <dgm:resizeHandles val="exact"/>
        </dgm:presLayoutVars>
      </dgm:prSet>
      <dgm:spPr/>
    </dgm:pt>
    <dgm:pt modelId="{0A2E02CA-6C59-4D7A-A741-F0C1DF9242A1}" type="pres">
      <dgm:prSet presAssocID="{CAAA4F5D-B03D-4AFA-AD95-92E3A5454D5B}" presName="parentLin" presStyleCnt="0"/>
      <dgm:spPr/>
    </dgm:pt>
    <dgm:pt modelId="{2E0E56BB-F10C-4E60-9BE1-F25D09185CCE}" type="pres">
      <dgm:prSet presAssocID="{CAAA4F5D-B03D-4AFA-AD95-92E3A5454D5B}" presName="parentLeftMargin" presStyleLbl="node1" presStyleIdx="0" presStyleCnt="3"/>
      <dgm:spPr/>
    </dgm:pt>
    <dgm:pt modelId="{318CFB46-45B8-429F-B77F-014C4666239B}" type="pres">
      <dgm:prSet presAssocID="{CAAA4F5D-B03D-4AFA-AD95-92E3A5454D5B}" presName="parentText" presStyleLbl="node1" presStyleIdx="0" presStyleCnt="3" custScaleX="142857">
        <dgm:presLayoutVars>
          <dgm:chMax val="0"/>
          <dgm:bulletEnabled val="1"/>
        </dgm:presLayoutVars>
      </dgm:prSet>
      <dgm:spPr/>
    </dgm:pt>
    <dgm:pt modelId="{B8C38019-D9B3-4BD6-805A-8F9D41C3C272}" type="pres">
      <dgm:prSet presAssocID="{CAAA4F5D-B03D-4AFA-AD95-92E3A5454D5B}" presName="negativeSpace" presStyleCnt="0"/>
      <dgm:spPr/>
    </dgm:pt>
    <dgm:pt modelId="{A900A572-CD16-4065-B44A-3F71F6D69DD7}" type="pres">
      <dgm:prSet presAssocID="{CAAA4F5D-B03D-4AFA-AD95-92E3A5454D5B}" presName="childText" presStyleLbl="conFgAcc1" presStyleIdx="0" presStyleCnt="3">
        <dgm:presLayoutVars>
          <dgm:bulletEnabled val="1"/>
        </dgm:presLayoutVars>
      </dgm:prSet>
      <dgm:spPr/>
    </dgm:pt>
    <dgm:pt modelId="{1FEF69F3-90C1-4F8A-9393-AB29EEFC4A44}" type="pres">
      <dgm:prSet presAssocID="{052B8D06-FE65-4898-8A18-FB0C91B0F443}" presName="spaceBetweenRectangles" presStyleCnt="0"/>
      <dgm:spPr/>
    </dgm:pt>
    <dgm:pt modelId="{B5E64350-5E00-4A0E-B8D9-2653B42CE434}" type="pres">
      <dgm:prSet presAssocID="{C621D802-A497-4DD3-8561-1623C6C5B2A9}" presName="parentLin" presStyleCnt="0"/>
      <dgm:spPr/>
    </dgm:pt>
    <dgm:pt modelId="{6AB85A18-A027-4710-9448-10F4C074588F}" type="pres">
      <dgm:prSet presAssocID="{C621D802-A497-4DD3-8561-1623C6C5B2A9}" presName="parentLeftMargin" presStyleLbl="node1" presStyleIdx="0" presStyleCnt="3"/>
      <dgm:spPr/>
    </dgm:pt>
    <dgm:pt modelId="{0B574D8A-EC6A-4597-AA60-C05764363F1A}" type="pres">
      <dgm:prSet presAssocID="{C621D802-A497-4DD3-8561-1623C6C5B2A9}" presName="parentText" presStyleLbl="node1" presStyleIdx="1" presStyleCnt="3" custScaleX="142857">
        <dgm:presLayoutVars>
          <dgm:chMax val="0"/>
          <dgm:bulletEnabled val="1"/>
        </dgm:presLayoutVars>
      </dgm:prSet>
      <dgm:spPr/>
    </dgm:pt>
    <dgm:pt modelId="{802C8C2E-669D-4F5A-8042-CE8ED7373873}" type="pres">
      <dgm:prSet presAssocID="{C621D802-A497-4DD3-8561-1623C6C5B2A9}" presName="negativeSpace" presStyleCnt="0"/>
      <dgm:spPr/>
    </dgm:pt>
    <dgm:pt modelId="{0EFED258-BCD6-453A-94B8-9ED314378159}" type="pres">
      <dgm:prSet presAssocID="{C621D802-A497-4DD3-8561-1623C6C5B2A9}" presName="childText" presStyleLbl="conFgAcc1" presStyleIdx="1" presStyleCnt="3">
        <dgm:presLayoutVars>
          <dgm:bulletEnabled val="1"/>
        </dgm:presLayoutVars>
      </dgm:prSet>
      <dgm:spPr/>
    </dgm:pt>
    <dgm:pt modelId="{F1C28822-73C7-4976-B45B-CBE50B2A6491}" type="pres">
      <dgm:prSet presAssocID="{3374431E-0ACD-4979-B7B6-570ADB23ED85}" presName="spaceBetweenRectangles" presStyleCnt="0"/>
      <dgm:spPr/>
    </dgm:pt>
    <dgm:pt modelId="{95031758-CBF7-4BE7-8955-96F8B7113F87}" type="pres">
      <dgm:prSet presAssocID="{BCD85F11-F5A1-40D3-A4C8-242795B17F63}" presName="parentLin" presStyleCnt="0"/>
      <dgm:spPr/>
    </dgm:pt>
    <dgm:pt modelId="{A6E6043A-0B01-425B-94F8-445C54C167FE}" type="pres">
      <dgm:prSet presAssocID="{BCD85F11-F5A1-40D3-A4C8-242795B17F63}" presName="parentLeftMargin" presStyleLbl="node1" presStyleIdx="1" presStyleCnt="3"/>
      <dgm:spPr/>
    </dgm:pt>
    <dgm:pt modelId="{40B23438-69DE-41A3-B53F-AA4743FFC91C}" type="pres">
      <dgm:prSet presAssocID="{BCD85F11-F5A1-40D3-A4C8-242795B17F63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6AB3A7CF-48F0-4489-A4BE-57BFC9CF719A}" type="pres">
      <dgm:prSet presAssocID="{BCD85F11-F5A1-40D3-A4C8-242795B17F63}" presName="negativeSpace" presStyleCnt="0"/>
      <dgm:spPr/>
    </dgm:pt>
    <dgm:pt modelId="{1CE9BE43-4E4F-4514-A2CC-5E85B46BA437}" type="pres">
      <dgm:prSet presAssocID="{BCD85F11-F5A1-40D3-A4C8-242795B17F6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2B8C0F-E984-4CB1-8431-9B76CF24F0BF}" srcId="{3B798C73-2318-46C6-8E4C-71D48F0DC124}" destId="{BCD85F11-F5A1-40D3-A4C8-242795B17F63}" srcOrd="2" destOrd="0" parTransId="{CD781D6F-0330-49F7-AF13-7EF67FF6B62F}" sibTransId="{43D60ACA-B306-4C38-8725-92A52110E732}"/>
    <dgm:cxn modelId="{8AAD6A40-DF7E-4D4C-8A05-4ECA5E354931}" srcId="{3B798C73-2318-46C6-8E4C-71D48F0DC124}" destId="{CAAA4F5D-B03D-4AFA-AD95-92E3A5454D5B}" srcOrd="0" destOrd="0" parTransId="{AEEAA212-AC0F-4352-A9F2-A7B2A4D7983D}" sibTransId="{052B8D06-FE65-4898-8A18-FB0C91B0F443}"/>
    <dgm:cxn modelId="{84D77F7C-0370-4650-959C-1A93A43FB925}" type="presOf" srcId="{CAAA4F5D-B03D-4AFA-AD95-92E3A5454D5B}" destId="{2E0E56BB-F10C-4E60-9BE1-F25D09185CCE}" srcOrd="0" destOrd="0" presId="urn:microsoft.com/office/officeart/2005/8/layout/list1"/>
    <dgm:cxn modelId="{679CEB8D-5ACD-4411-8730-A8CC2BC586BC}" type="presOf" srcId="{C621D802-A497-4DD3-8561-1623C6C5B2A9}" destId="{0B574D8A-EC6A-4597-AA60-C05764363F1A}" srcOrd="1" destOrd="0" presId="urn:microsoft.com/office/officeart/2005/8/layout/list1"/>
    <dgm:cxn modelId="{3629B394-33E6-4653-92B4-C04B6BB5B7A5}" type="presOf" srcId="{BCD85F11-F5A1-40D3-A4C8-242795B17F63}" destId="{A6E6043A-0B01-425B-94F8-445C54C167FE}" srcOrd="0" destOrd="0" presId="urn:microsoft.com/office/officeart/2005/8/layout/list1"/>
    <dgm:cxn modelId="{D67776A3-C8FA-4B0A-A9EC-F3E8F4EFAB9A}" type="presOf" srcId="{BCD85F11-F5A1-40D3-A4C8-242795B17F63}" destId="{40B23438-69DE-41A3-B53F-AA4743FFC91C}" srcOrd="1" destOrd="0" presId="urn:microsoft.com/office/officeart/2005/8/layout/list1"/>
    <dgm:cxn modelId="{0290A3AF-B5DE-422B-83EE-22382ABB2603}" type="presOf" srcId="{CAAA4F5D-B03D-4AFA-AD95-92E3A5454D5B}" destId="{318CFB46-45B8-429F-B77F-014C4666239B}" srcOrd="1" destOrd="0" presId="urn:microsoft.com/office/officeart/2005/8/layout/list1"/>
    <dgm:cxn modelId="{232478E4-3B5A-4E44-835F-F49744A2F4B2}" type="presOf" srcId="{3B798C73-2318-46C6-8E4C-71D48F0DC124}" destId="{8A4258C6-0C31-4FB5-84AD-063F6FD4D17C}" srcOrd="0" destOrd="0" presId="urn:microsoft.com/office/officeart/2005/8/layout/list1"/>
    <dgm:cxn modelId="{AA2DCDEF-2944-4F08-BA91-985ECD60C901}" srcId="{3B798C73-2318-46C6-8E4C-71D48F0DC124}" destId="{C621D802-A497-4DD3-8561-1623C6C5B2A9}" srcOrd="1" destOrd="0" parTransId="{559575DB-6318-4D32-83BA-95D490A83074}" sibTransId="{3374431E-0ACD-4979-B7B6-570ADB23ED85}"/>
    <dgm:cxn modelId="{2F47A6FE-074E-465C-BC61-E3AD396F1F62}" type="presOf" srcId="{C621D802-A497-4DD3-8561-1623C6C5B2A9}" destId="{6AB85A18-A027-4710-9448-10F4C074588F}" srcOrd="0" destOrd="0" presId="urn:microsoft.com/office/officeart/2005/8/layout/list1"/>
    <dgm:cxn modelId="{9939F9AA-5F40-40EC-B992-515CFCFD3428}" type="presParOf" srcId="{8A4258C6-0C31-4FB5-84AD-063F6FD4D17C}" destId="{0A2E02CA-6C59-4D7A-A741-F0C1DF9242A1}" srcOrd="0" destOrd="0" presId="urn:microsoft.com/office/officeart/2005/8/layout/list1"/>
    <dgm:cxn modelId="{2B38799B-990F-4E71-B645-32F5C113449E}" type="presParOf" srcId="{0A2E02CA-6C59-4D7A-A741-F0C1DF9242A1}" destId="{2E0E56BB-F10C-4E60-9BE1-F25D09185CCE}" srcOrd="0" destOrd="0" presId="urn:microsoft.com/office/officeart/2005/8/layout/list1"/>
    <dgm:cxn modelId="{3CF4C1AE-2643-4EEE-94E8-B6624E7ECDEE}" type="presParOf" srcId="{0A2E02CA-6C59-4D7A-A741-F0C1DF9242A1}" destId="{318CFB46-45B8-429F-B77F-014C4666239B}" srcOrd="1" destOrd="0" presId="urn:microsoft.com/office/officeart/2005/8/layout/list1"/>
    <dgm:cxn modelId="{82BF605F-77A3-41A1-A5D8-6EE3769B60D8}" type="presParOf" srcId="{8A4258C6-0C31-4FB5-84AD-063F6FD4D17C}" destId="{B8C38019-D9B3-4BD6-805A-8F9D41C3C272}" srcOrd="1" destOrd="0" presId="urn:microsoft.com/office/officeart/2005/8/layout/list1"/>
    <dgm:cxn modelId="{F025C8E3-EA71-4198-BFA5-97BC3C5ADC5C}" type="presParOf" srcId="{8A4258C6-0C31-4FB5-84AD-063F6FD4D17C}" destId="{A900A572-CD16-4065-B44A-3F71F6D69DD7}" srcOrd="2" destOrd="0" presId="urn:microsoft.com/office/officeart/2005/8/layout/list1"/>
    <dgm:cxn modelId="{433B7402-D921-4AF3-A11B-0100088C2F91}" type="presParOf" srcId="{8A4258C6-0C31-4FB5-84AD-063F6FD4D17C}" destId="{1FEF69F3-90C1-4F8A-9393-AB29EEFC4A44}" srcOrd="3" destOrd="0" presId="urn:microsoft.com/office/officeart/2005/8/layout/list1"/>
    <dgm:cxn modelId="{67E00811-461E-45B2-A82A-1320E56FEDEC}" type="presParOf" srcId="{8A4258C6-0C31-4FB5-84AD-063F6FD4D17C}" destId="{B5E64350-5E00-4A0E-B8D9-2653B42CE434}" srcOrd="4" destOrd="0" presId="urn:microsoft.com/office/officeart/2005/8/layout/list1"/>
    <dgm:cxn modelId="{00306F84-2658-4A12-A1AF-537F5F9AFF13}" type="presParOf" srcId="{B5E64350-5E00-4A0E-B8D9-2653B42CE434}" destId="{6AB85A18-A027-4710-9448-10F4C074588F}" srcOrd="0" destOrd="0" presId="urn:microsoft.com/office/officeart/2005/8/layout/list1"/>
    <dgm:cxn modelId="{4FEBBFC2-571B-4902-BF1D-169ECA19BDF3}" type="presParOf" srcId="{B5E64350-5E00-4A0E-B8D9-2653B42CE434}" destId="{0B574D8A-EC6A-4597-AA60-C05764363F1A}" srcOrd="1" destOrd="0" presId="urn:microsoft.com/office/officeart/2005/8/layout/list1"/>
    <dgm:cxn modelId="{0B0209A6-C4BD-42B7-8A18-B9008C8647A0}" type="presParOf" srcId="{8A4258C6-0C31-4FB5-84AD-063F6FD4D17C}" destId="{802C8C2E-669D-4F5A-8042-CE8ED7373873}" srcOrd="5" destOrd="0" presId="urn:microsoft.com/office/officeart/2005/8/layout/list1"/>
    <dgm:cxn modelId="{C936ED4D-986D-4894-BC21-759917C30B53}" type="presParOf" srcId="{8A4258C6-0C31-4FB5-84AD-063F6FD4D17C}" destId="{0EFED258-BCD6-453A-94B8-9ED314378159}" srcOrd="6" destOrd="0" presId="urn:microsoft.com/office/officeart/2005/8/layout/list1"/>
    <dgm:cxn modelId="{82931C45-D6BB-4C20-AD9C-6B629C6D6C6E}" type="presParOf" srcId="{8A4258C6-0C31-4FB5-84AD-063F6FD4D17C}" destId="{F1C28822-73C7-4976-B45B-CBE50B2A6491}" srcOrd="7" destOrd="0" presId="urn:microsoft.com/office/officeart/2005/8/layout/list1"/>
    <dgm:cxn modelId="{B61F36EC-5B57-4E2F-A94E-2DFEE85B9879}" type="presParOf" srcId="{8A4258C6-0C31-4FB5-84AD-063F6FD4D17C}" destId="{95031758-CBF7-4BE7-8955-96F8B7113F87}" srcOrd="8" destOrd="0" presId="urn:microsoft.com/office/officeart/2005/8/layout/list1"/>
    <dgm:cxn modelId="{7E033B8D-160C-4D10-A147-DB7281F48938}" type="presParOf" srcId="{95031758-CBF7-4BE7-8955-96F8B7113F87}" destId="{A6E6043A-0B01-425B-94F8-445C54C167FE}" srcOrd="0" destOrd="0" presId="urn:microsoft.com/office/officeart/2005/8/layout/list1"/>
    <dgm:cxn modelId="{F300BC2D-80A5-4A60-8D42-63488F2A6B4E}" type="presParOf" srcId="{95031758-CBF7-4BE7-8955-96F8B7113F87}" destId="{40B23438-69DE-41A3-B53F-AA4743FFC91C}" srcOrd="1" destOrd="0" presId="urn:microsoft.com/office/officeart/2005/8/layout/list1"/>
    <dgm:cxn modelId="{EBB8CDF6-1C8C-4F49-A999-AC371BB40C99}" type="presParOf" srcId="{8A4258C6-0C31-4FB5-84AD-063F6FD4D17C}" destId="{6AB3A7CF-48F0-4489-A4BE-57BFC9CF719A}" srcOrd="9" destOrd="0" presId="urn:microsoft.com/office/officeart/2005/8/layout/list1"/>
    <dgm:cxn modelId="{44614E2B-F72F-4348-BD49-1464F2F24ACE}" type="presParOf" srcId="{8A4258C6-0C31-4FB5-84AD-063F6FD4D17C}" destId="{1CE9BE43-4E4F-4514-A2CC-5E85B46BA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83A6B-8814-4A72-9F60-3D7194C78A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1E443D-40D1-4657-A05E-2C020A4887E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s-MX" sz="800" b="1" dirty="0">
            <a:solidFill>
              <a:schemeClr val="tx1"/>
            </a:solidFill>
          </a:endParaRPr>
        </a:p>
        <a:p>
          <a:r>
            <a:rPr lang="es-MX" sz="1200" b="1" dirty="0">
              <a:solidFill>
                <a:schemeClr val="tx1"/>
              </a:solidFill>
            </a:rPr>
            <a:t>Presentación </a:t>
          </a:r>
        </a:p>
        <a:p>
          <a:endParaRPr lang="es-MX" sz="300" b="1" dirty="0">
            <a:solidFill>
              <a:schemeClr val="tx1"/>
            </a:solidFill>
          </a:endParaRPr>
        </a:p>
        <a:p>
          <a:r>
            <a:rPr lang="es-MX" sz="1400" b="1" dirty="0">
              <a:solidFill>
                <a:schemeClr val="tx1"/>
              </a:solidFill>
            </a:rPr>
            <a:t>UT u OG</a:t>
          </a:r>
        </a:p>
      </dgm:t>
    </dgm:pt>
    <dgm:pt modelId="{37348DBB-8B68-46A7-8E72-CA006E4BEBA5}" type="parTrans" cxnId="{06DCA713-81BE-4B7C-8327-486115B2302F}">
      <dgm:prSet/>
      <dgm:spPr/>
      <dgm:t>
        <a:bodyPr/>
        <a:lstStyle/>
        <a:p>
          <a:endParaRPr lang="es-MX"/>
        </a:p>
      </dgm:t>
    </dgm:pt>
    <dgm:pt modelId="{A9BD946E-9B10-41AB-B7C9-3788FB8CD041}" type="sibTrans" cxnId="{06DCA713-81BE-4B7C-8327-486115B2302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B627AFB9-3DD4-456B-AD5D-A7831D35EB8B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Audiencia</a:t>
          </a:r>
        </a:p>
        <a:p>
          <a:r>
            <a:rPr lang="es-MX" b="1" dirty="0">
              <a:solidFill>
                <a:schemeClr val="tx1"/>
              </a:solidFill>
            </a:rPr>
            <a:t>(en su caso)</a:t>
          </a:r>
        </a:p>
      </dgm:t>
    </dgm:pt>
    <dgm:pt modelId="{F1F56DD1-173C-40A6-9683-A4EC313F2386}" type="parTrans" cxnId="{2ADDB89E-C717-4983-B71E-60F97AE5BAF9}">
      <dgm:prSet/>
      <dgm:spPr/>
      <dgm:t>
        <a:bodyPr/>
        <a:lstStyle/>
        <a:p>
          <a:endParaRPr lang="es-MX"/>
        </a:p>
      </dgm:t>
    </dgm:pt>
    <dgm:pt modelId="{BE001AEC-0452-431F-980C-A563067A8AE9}" type="sibTrans" cxnId="{2ADDB89E-C717-4983-B71E-60F97AE5BA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F580555-BF3D-4BF3-BB8D-9DD63180FEE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Cierre de Instrucción</a:t>
          </a:r>
        </a:p>
      </dgm:t>
    </dgm:pt>
    <dgm:pt modelId="{BC667E01-B56C-4FCD-9DBE-AF27FB616D4F}" type="parTrans" cxnId="{BB31D2E3-137E-4EE7-9F57-58387FFB349C}">
      <dgm:prSet/>
      <dgm:spPr/>
      <dgm:t>
        <a:bodyPr/>
        <a:lstStyle/>
        <a:p>
          <a:endParaRPr lang="es-MX"/>
        </a:p>
      </dgm:t>
    </dgm:pt>
    <dgm:pt modelId="{3BBD16F9-1E92-487F-8F72-BD42AC0F33EB}" type="sibTrans" cxnId="{BB31D2E3-137E-4EE7-9F57-58387FFB34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6E760D3-8BB0-4B48-A512-D95D8B07DE31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Pasa a</a:t>
          </a:r>
        </a:p>
        <a:p>
          <a:r>
            <a:rPr lang="es-MX" sz="1600" b="1" dirty="0">
              <a:solidFill>
                <a:schemeClr val="tx1"/>
              </a:solidFill>
            </a:rPr>
            <a:t> Resolución</a:t>
          </a:r>
        </a:p>
      </dgm:t>
    </dgm:pt>
    <dgm:pt modelId="{F80D4003-073E-4D75-8F4F-6AFC2B440ABE}" type="parTrans" cxnId="{BF5E8BD8-20D8-4A1C-9629-9387EC0FC2A8}">
      <dgm:prSet/>
      <dgm:spPr/>
      <dgm:t>
        <a:bodyPr/>
        <a:lstStyle/>
        <a:p>
          <a:endParaRPr lang="es-MX"/>
        </a:p>
      </dgm:t>
    </dgm:pt>
    <dgm:pt modelId="{0E19EDBB-7F65-45B7-B1B7-CA995A360C6E}" type="sibTrans" cxnId="{BF5E8BD8-20D8-4A1C-9629-9387EC0FC2A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7DE6D0D-91B9-4720-8ABD-F6E5F7C2D2EC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1600" b="1" dirty="0"/>
            <a:t>Desecha,</a:t>
          </a:r>
        </a:p>
        <a:p>
          <a:r>
            <a:rPr lang="es-MX" sz="1600" b="1" dirty="0"/>
            <a:t>Confirma,</a:t>
          </a:r>
        </a:p>
        <a:p>
          <a:r>
            <a:rPr lang="es-MX" sz="1600" b="1" dirty="0"/>
            <a:t>Revoca  o</a:t>
          </a:r>
        </a:p>
        <a:p>
          <a:r>
            <a:rPr lang="es-MX" sz="1600" b="1" dirty="0"/>
            <a:t>Modifica</a:t>
          </a:r>
        </a:p>
      </dgm:t>
    </dgm:pt>
    <dgm:pt modelId="{0DD97903-F416-4B1A-ADD6-22D68B6ABD03}" type="parTrans" cxnId="{13CD7316-916A-4771-86AB-7F61061D9A11}">
      <dgm:prSet/>
      <dgm:spPr/>
      <dgm:t>
        <a:bodyPr/>
        <a:lstStyle/>
        <a:p>
          <a:endParaRPr lang="es-MX"/>
        </a:p>
      </dgm:t>
    </dgm:pt>
    <dgm:pt modelId="{8809C3FE-09C3-420E-BC87-8E43856212DE}" type="sibTrans" cxnId="{13CD7316-916A-4771-86AB-7F61061D9A11}">
      <dgm:prSet/>
      <dgm:spPr>
        <a:solidFill>
          <a:schemeClr val="bg1"/>
        </a:solidFill>
      </dgm:spPr>
      <dgm:t>
        <a:bodyPr/>
        <a:lstStyle/>
        <a:p>
          <a:endParaRPr lang="es-MX"/>
        </a:p>
      </dgm:t>
    </dgm:pt>
    <dgm:pt modelId="{5B28E4C0-3B6E-411E-9065-EA76B8B8AEEB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Admite, previene o desecha</a:t>
          </a:r>
        </a:p>
      </dgm:t>
    </dgm:pt>
    <dgm:pt modelId="{22940F79-2E0E-4B04-B36B-18D28C1A6C1C}" type="parTrans" cxnId="{980E17DF-138C-4A63-A421-B9504BF87BAF}">
      <dgm:prSet/>
      <dgm:spPr/>
      <dgm:t>
        <a:bodyPr/>
        <a:lstStyle/>
        <a:p>
          <a:endParaRPr lang="es-MX"/>
        </a:p>
      </dgm:t>
    </dgm:pt>
    <dgm:pt modelId="{0C84ACA8-4E31-4DF2-9AFB-BB241CEE1428}" type="sibTrans" cxnId="{980E17DF-138C-4A63-A421-B9504BF87BA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E8234AD-AAB1-4F17-80F5-EDD805E3C38F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Pone a disposición de partes</a:t>
          </a:r>
        </a:p>
      </dgm:t>
    </dgm:pt>
    <dgm:pt modelId="{F83551FD-B0C3-4694-A49C-42A5C7C8A78F}" type="parTrans" cxnId="{F9681F47-5B22-402A-AA11-FA6C2A14E87E}">
      <dgm:prSet/>
      <dgm:spPr/>
      <dgm:t>
        <a:bodyPr/>
        <a:lstStyle/>
        <a:p>
          <a:endParaRPr lang="es-MX"/>
        </a:p>
      </dgm:t>
    </dgm:pt>
    <dgm:pt modelId="{FB64EF87-86C9-4C4D-BD74-686BD5EA2377}" type="sibTrans" cxnId="{F9681F47-5B22-402A-AA11-FA6C2A14E87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36C7C35E-0C97-41EB-9F7B-31898D29C003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2000" b="1" dirty="0"/>
            <a:t>Pruebas</a:t>
          </a:r>
        </a:p>
      </dgm:t>
    </dgm:pt>
    <dgm:pt modelId="{5B30DB37-D11B-4840-9878-9BC0A8E812A8}" type="parTrans" cxnId="{0B1318E4-1FA6-433A-A560-93F8A035E156}">
      <dgm:prSet/>
      <dgm:spPr/>
      <dgm:t>
        <a:bodyPr/>
        <a:lstStyle/>
        <a:p>
          <a:endParaRPr lang="es-MX"/>
        </a:p>
      </dgm:t>
    </dgm:pt>
    <dgm:pt modelId="{1B4A4904-3ED7-4E13-A0D7-F829F584E9AB}" type="sibTrans" cxnId="{0B1318E4-1FA6-433A-A560-93F8A035E1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FAF574E-64DC-43FC-B1DC-51E1E02CB2BB}" type="pres">
      <dgm:prSet presAssocID="{62D83A6B-8814-4A72-9F60-3D7194C78AF0}" presName="cycle" presStyleCnt="0">
        <dgm:presLayoutVars>
          <dgm:dir/>
          <dgm:resizeHandles val="exact"/>
        </dgm:presLayoutVars>
      </dgm:prSet>
      <dgm:spPr/>
    </dgm:pt>
    <dgm:pt modelId="{98AB8E52-9B11-4644-BFCE-A5CAB9AE7717}" type="pres">
      <dgm:prSet presAssocID="{C71E443D-40D1-4657-A05E-2C020A4887EC}" presName="node" presStyleLbl="node1" presStyleIdx="0" presStyleCnt="8" custScaleX="123999" custScaleY="121300">
        <dgm:presLayoutVars>
          <dgm:bulletEnabled val="1"/>
        </dgm:presLayoutVars>
      </dgm:prSet>
      <dgm:spPr/>
    </dgm:pt>
    <dgm:pt modelId="{672749B6-9D41-46A9-B6EA-FFBE6435A702}" type="pres">
      <dgm:prSet presAssocID="{A9BD946E-9B10-41AB-B7C9-3788FB8CD041}" presName="sibTrans" presStyleLbl="sibTrans2D1" presStyleIdx="0" presStyleCnt="8"/>
      <dgm:spPr/>
    </dgm:pt>
    <dgm:pt modelId="{50691A38-8DE3-4A96-AE66-AD14E9878E12}" type="pres">
      <dgm:prSet presAssocID="{A9BD946E-9B10-41AB-B7C9-3788FB8CD041}" presName="connectorText" presStyleLbl="sibTrans2D1" presStyleIdx="0" presStyleCnt="8"/>
      <dgm:spPr/>
    </dgm:pt>
    <dgm:pt modelId="{6F5FB249-4134-491C-A986-2C0234BFEA48}" type="pres">
      <dgm:prSet presAssocID="{5B28E4C0-3B6E-411E-9065-EA76B8B8AEEB}" presName="node" presStyleLbl="node1" presStyleIdx="1" presStyleCnt="8" custScaleX="123999" custScaleY="121300">
        <dgm:presLayoutVars>
          <dgm:bulletEnabled val="1"/>
        </dgm:presLayoutVars>
      </dgm:prSet>
      <dgm:spPr/>
    </dgm:pt>
    <dgm:pt modelId="{3B55B4A5-B3A0-4469-A62F-0622C4E337E4}" type="pres">
      <dgm:prSet presAssocID="{0C84ACA8-4E31-4DF2-9AFB-BB241CEE1428}" presName="sibTrans" presStyleLbl="sibTrans2D1" presStyleIdx="1" presStyleCnt="8"/>
      <dgm:spPr/>
    </dgm:pt>
    <dgm:pt modelId="{61C37682-2224-4874-BCEC-F64DF356FEE9}" type="pres">
      <dgm:prSet presAssocID="{0C84ACA8-4E31-4DF2-9AFB-BB241CEE1428}" presName="connectorText" presStyleLbl="sibTrans2D1" presStyleIdx="1" presStyleCnt="8"/>
      <dgm:spPr/>
    </dgm:pt>
    <dgm:pt modelId="{7645A68C-794C-424A-8DE0-9E332FFD9797}" type="pres">
      <dgm:prSet presAssocID="{7E8234AD-AAB1-4F17-80F5-EDD805E3C38F}" presName="node" presStyleLbl="node1" presStyleIdx="2" presStyleCnt="8" custScaleX="123999" custScaleY="121300">
        <dgm:presLayoutVars>
          <dgm:bulletEnabled val="1"/>
        </dgm:presLayoutVars>
      </dgm:prSet>
      <dgm:spPr/>
    </dgm:pt>
    <dgm:pt modelId="{7D83ACB0-731B-4BA1-B3F6-179916A0862D}" type="pres">
      <dgm:prSet presAssocID="{FB64EF87-86C9-4C4D-BD74-686BD5EA2377}" presName="sibTrans" presStyleLbl="sibTrans2D1" presStyleIdx="2" presStyleCnt="8"/>
      <dgm:spPr/>
    </dgm:pt>
    <dgm:pt modelId="{278B5955-AC4C-4318-B3C5-D573B9CB6DD9}" type="pres">
      <dgm:prSet presAssocID="{FB64EF87-86C9-4C4D-BD74-686BD5EA2377}" presName="connectorText" presStyleLbl="sibTrans2D1" presStyleIdx="2" presStyleCnt="8"/>
      <dgm:spPr/>
    </dgm:pt>
    <dgm:pt modelId="{C34EF5AC-AADE-43F8-AC26-718837D02E0A}" type="pres">
      <dgm:prSet presAssocID="{36C7C35E-0C97-41EB-9F7B-31898D29C003}" presName="node" presStyleLbl="node1" presStyleIdx="3" presStyleCnt="8" custScaleX="123999" custScaleY="121300">
        <dgm:presLayoutVars>
          <dgm:bulletEnabled val="1"/>
        </dgm:presLayoutVars>
      </dgm:prSet>
      <dgm:spPr/>
    </dgm:pt>
    <dgm:pt modelId="{6210C115-9201-479E-B330-29D0DDB541BE}" type="pres">
      <dgm:prSet presAssocID="{1B4A4904-3ED7-4E13-A0D7-F829F584E9AB}" presName="sibTrans" presStyleLbl="sibTrans2D1" presStyleIdx="3" presStyleCnt="8"/>
      <dgm:spPr/>
    </dgm:pt>
    <dgm:pt modelId="{AE1F8D1E-0444-4EF5-9BFF-A8723C83DAC6}" type="pres">
      <dgm:prSet presAssocID="{1B4A4904-3ED7-4E13-A0D7-F829F584E9AB}" presName="connectorText" presStyleLbl="sibTrans2D1" presStyleIdx="3" presStyleCnt="8"/>
      <dgm:spPr/>
    </dgm:pt>
    <dgm:pt modelId="{A8880D55-0949-4047-8A61-8B1524831908}" type="pres">
      <dgm:prSet presAssocID="{B627AFB9-3DD4-456B-AD5D-A7831D35EB8B}" presName="node" presStyleLbl="node1" presStyleIdx="4" presStyleCnt="8" custScaleX="123999" custScaleY="121300">
        <dgm:presLayoutVars>
          <dgm:bulletEnabled val="1"/>
        </dgm:presLayoutVars>
      </dgm:prSet>
      <dgm:spPr/>
    </dgm:pt>
    <dgm:pt modelId="{C61B8208-520F-42B4-A7FB-F9D133ECED6C}" type="pres">
      <dgm:prSet presAssocID="{BE001AEC-0452-431F-980C-A563067A8AE9}" presName="sibTrans" presStyleLbl="sibTrans2D1" presStyleIdx="4" presStyleCnt="8"/>
      <dgm:spPr/>
    </dgm:pt>
    <dgm:pt modelId="{79D292D8-6224-41E1-B376-0D9A14A00682}" type="pres">
      <dgm:prSet presAssocID="{BE001AEC-0452-431F-980C-A563067A8AE9}" presName="connectorText" presStyleLbl="sibTrans2D1" presStyleIdx="4" presStyleCnt="8"/>
      <dgm:spPr/>
    </dgm:pt>
    <dgm:pt modelId="{8D70E86C-99D5-426D-9579-28E54FFBCD44}" type="pres">
      <dgm:prSet presAssocID="{8F580555-BF3D-4BF3-BB8D-9DD63180FEE8}" presName="node" presStyleLbl="node1" presStyleIdx="5" presStyleCnt="8" custScaleX="123999" custScaleY="121300">
        <dgm:presLayoutVars>
          <dgm:bulletEnabled val="1"/>
        </dgm:presLayoutVars>
      </dgm:prSet>
      <dgm:spPr/>
    </dgm:pt>
    <dgm:pt modelId="{F69931DD-BD57-4652-BE78-2ABAC0B2E1EE}" type="pres">
      <dgm:prSet presAssocID="{3BBD16F9-1E92-487F-8F72-BD42AC0F33EB}" presName="sibTrans" presStyleLbl="sibTrans2D1" presStyleIdx="5" presStyleCnt="8"/>
      <dgm:spPr/>
    </dgm:pt>
    <dgm:pt modelId="{4A5B4E0E-E856-4C14-BB2B-50E068DCA761}" type="pres">
      <dgm:prSet presAssocID="{3BBD16F9-1E92-487F-8F72-BD42AC0F33EB}" presName="connectorText" presStyleLbl="sibTrans2D1" presStyleIdx="5" presStyleCnt="8"/>
      <dgm:spPr/>
    </dgm:pt>
    <dgm:pt modelId="{ACC7B7CF-34B5-4DB3-A01E-AC6959ECF8AB}" type="pres">
      <dgm:prSet presAssocID="{06E760D3-8BB0-4B48-A512-D95D8B07DE31}" presName="node" presStyleLbl="node1" presStyleIdx="6" presStyleCnt="8" custScaleX="123999" custScaleY="121300">
        <dgm:presLayoutVars>
          <dgm:bulletEnabled val="1"/>
        </dgm:presLayoutVars>
      </dgm:prSet>
      <dgm:spPr/>
    </dgm:pt>
    <dgm:pt modelId="{708F18A4-6F99-4BFA-85AC-704994C4CC5A}" type="pres">
      <dgm:prSet presAssocID="{0E19EDBB-7F65-45B7-B1B7-CA995A360C6E}" presName="sibTrans" presStyleLbl="sibTrans2D1" presStyleIdx="6" presStyleCnt="8"/>
      <dgm:spPr/>
    </dgm:pt>
    <dgm:pt modelId="{D4ED438D-F22A-42B6-9D9A-868884B44257}" type="pres">
      <dgm:prSet presAssocID="{0E19EDBB-7F65-45B7-B1B7-CA995A360C6E}" presName="connectorText" presStyleLbl="sibTrans2D1" presStyleIdx="6" presStyleCnt="8"/>
      <dgm:spPr/>
    </dgm:pt>
    <dgm:pt modelId="{20997AF8-292D-4A15-B79B-F2DD4996A8F3}" type="pres">
      <dgm:prSet presAssocID="{17DE6D0D-91B9-4720-8ABD-F6E5F7C2D2EC}" presName="node" presStyleLbl="node1" presStyleIdx="7" presStyleCnt="8" custScaleX="123999" custScaleY="121300">
        <dgm:presLayoutVars>
          <dgm:bulletEnabled val="1"/>
        </dgm:presLayoutVars>
      </dgm:prSet>
      <dgm:spPr/>
    </dgm:pt>
    <dgm:pt modelId="{53F534C8-1AB7-48CB-89B8-84C0EE424DF7}" type="pres">
      <dgm:prSet presAssocID="{8809C3FE-09C3-420E-BC87-8E43856212DE}" presName="sibTrans" presStyleLbl="sibTrans2D1" presStyleIdx="7" presStyleCnt="8"/>
      <dgm:spPr/>
    </dgm:pt>
    <dgm:pt modelId="{24DDD823-7237-4CE5-9BF3-A0691D064FBD}" type="pres">
      <dgm:prSet presAssocID="{8809C3FE-09C3-420E-BC87-8E43856212DE}" presName="connectorText" presStyleLbl="sibTrans2D1" presStyleIdx="7" presStyleCnt="8"/>
      <dgm:spPr/>
    </dgm:pt>
  </dgm:ptLst>
  <dgm:cxnLst>
    <dgm:cxn modelId="{B00C3C05-77C9-4920-BA70-9B937E76728B}" type="presOf" srcId="{7E8234AD-AAB1-4F17-80F5-EDD805E3C38F}" destId="{7645A68C-794C-424A-8DE0-9E332FFD9797}" srcOrd="0" destOrd="0" presId="urn:microsoft.com/office/officeart/2005/8/layout/cycle2"/>
    <dgm:cxn modelId="{C59FD906-3770-4330-8EBB-4C0DE0BDF9BE}" type="presOf" srcId="{0C84ACA8-4E31-4DF2-9AFB-BB241CEE1428}" destId="{61C37682-2224-4874-BCEC-F64DF356FEE9}" srcOrd="1" destOrd="0" presId="urn:microsoft.com/office/officeart/2005/8/layout/cycle2"/>
    <dgm:cxn modelId="{06DCA713-81BE-4B7C-8327-486115B2302F}" srcId="{62D83A6B-8814-4A72-9F60-3D7194C78AF0}" destId="{C71E443D-40D1-4657-A05E-2C020A4887EC}" srcOrd="0" destOrd="0" parTransId="{37348DBB-8B68-46A7-8E72-CA006E4BEBA5}" sibTransId="{A9BD946E-9B10-41AB-B7C9-3788FB8CD041}"/>
    <dgm:cxn modelId="{13CD7316-916A-4771-86AB-7F61061D9A11}" srcId="{62D83A6B-8814-4A72-9F60-3D7194C78AF0}" destId="{17DE6D0D-91B9-4720-8ABD-F6E5F7C2D2EC}" srcOrd="7" destOrd="0" parTransId="{0DD97903-F416-4B1A-ADD6-22D68B6ABD03}" sibTransId="{8809C3FE-09C3-420E-BC87-8E43856212DE}"/>
    <dgm:cxn modelId="{CE44AE21-218C-41D2-9D0C-B830C4795AEE}" type="presOf" srcId="{FB64EF87-86C9-4C4D-BD74-686BD5EA2377}" destId="{278B5955-AC4C-4318-B3C5-D573B9CB6DD9}" srcOrd="1" destOrd="0" presId="urn:microsoft.com/office/officeart/2005/8/layout/cycle2"/>
    <dgm:cxn modelId="{5AA86726-04A4-48AE-9413-58F3E78D7FBE}" type="presOf" srcId="{0E19EDBB-7F65-45B7-B1B7-CA995A360C6E}" destId="{708F18A4-6F99-4BFA-85AC-704994C4CC5A}" srcOrd="0" destOrd="0" presId="urn:microsoft.com/office/officeart/2005/8/layout/cycle2"/>
    <dgm:cxn modelId="{5BAE7A2F-70C7-4815-BDC1-C21CF3A741AE}" type="presOf" srcId="{3BBD16F9-1E92-487F-8F72-BD42AC0F33EB}" destId="{F69931DD-BD57-4652-BE78-2ABAC0B2E1EE}" srcOrd="0" destOrd="0" presId="urn:microsoft.com/office/officeart/2005/8/layout/cycle2"/>
    <dgm:cxn modelId="{E56ED032-990A-43B3-A008-826EBDCFA6A4}" type="presOf" srcId="{8809C3FE-09C3-420E-BC87-8E43856212DE}" destId="{24DDD823-7237-4CE5-9BF3-A0691D064FBD}" srcOrd="1" destOrd="0" presId="urn:microsoft.com/office/officeart/2005/8/layout/cycle2"/>
    <dgm:cxn modelId="{7F11CA5F-2411-44FF-931E-5246A37C424F}" type="presOf" srcId="{BE001AEC-0452-431F-980C-A563067A8AE9}" destId="{C61B8208-520F-42B4-A7FB-F9D133ECED6C}" srcOrd="0" destOrd="0" presId="urn:microsoft.com/office/officeart/2005/8/layout/cycle2"/>
    <dgm:cxn modelId="{F9681F47-5B22-402A-AA11-FA6C2A14E87E}" srcId="{62D83A6B-8814-4A72-9F60-3D7194C78AF0}" destId="{7E8234AD-AAB1-4F17-80F5-EDD805E3C38F}" srcOrd="2" destOrd="0" parTransId="{F83551FD-B0C3-4694-A49C-42A5C7C8A78F}" sibTransId="{FB64EF87-86C9-4C4D-BD74-686BD5EA2377}"/>
    <dgm:cxn modelId="{A0BD1549-5270-4966-94A7-DD6C0FD53EAB}" type="presOf" srcId="{8F580555-BF3D-4BF3-BB8D-9DD63180FEE8}" destId="{8D70E86C-99D5-426D-9579-28E54FFBCD44}" srcOrd="0" destOrd="0" presId="urn:microsoft.com/office/officeart/2005/8/layout/cycle2"/>
    <dgm:cxn modelId="{4B6F9B4A-7402-482A-B785-F5526DAF7247}" type="presOf" srcId="{1B4A4904-3ED7-4E13-A0D7-F829F584E9AB}" destId="{6210C115-9201-479E-B330-29D0DDB541BE}" srcOrd="0" destOrd="0" presId="urn:microsoft.com/office/officeart/2005/8/layout/cycle2"/>
    <dgm:cxn modelId="{19C07D6F-39E6-41A6-B5AF-55419BF1822C}" type="presOf" srcId="{1B4A4904-3ED7-4E13-A0D7-F829F584E9AB}" destId="{AE1F8D1E-0444-4EF5-9BFF-A8723C83DAC6}" srcOrd="1" destOrd="0" presId="urn:microsoft.com/office/officeart/2005/8/layout/cycle2"/>
    <dgm:cxn modelId="{54617C56-BF30-4FA8-B1AF-E2F6553C0163}" type="presOf" srcId="{FB64EF87-86C9-4C4D-BD74-686BD5EA2377}" destId="{7D83ACB0-731B-4BA1-B3F6-179916A0862D}" srcOrd="0" destOrd="0" presId="urn:microsoft.com/office/officeart/2005/8/layout/cycle2"/>
    <dgm:cxn modelId="{AF8CD08A-E8A9-44CE-BDE9-E8698FE497BD}" type="presOf" srcId="{C71E443D-40D1-4657-A05E-2C020A4887EC}" destId="{98AB8E52-9B11-4644-BFCE-A5CAB9AE7717}" srcOrd="0" destOrd="0" presId="urn:microsoft.com/office/officeart/2005/8/layout/cycle2"/>
    <dgm:cxn modelId="{3408958C-B3BD-48DE-B3C5-BE62180CF40B}" type="presOf" srcId="{36C7C35E-0C97-41EB-9F7B-31898D29C003}" destId="{C34EF5AC-AADE-43F8-AC26-718837D02E0A}" srcOrd="0" destOrd="0" presId="urn:microsoft.com/office/officeart/2005/8/layout/cycle2"/>
    <dgm:cxn modelId="{BA69BC98-A30D-412F-ADCB-378900DBB75C}" type="presOf" srcId="{17DE6D0D-91B9-4720-8ABD-F6E5F7C2D2EC}" destId="{20997AF8-292D-4A15-B79B-F2DD4996A8F3}" srcOrd="0" destOrd="0" presId="urn:microsoft.com/office/officeart/2005/8/layout/cycle2"/>
    <dgm:cxn modelId="{2ADDB89E-C717-4983-B71E-60F97AE5BAF9}" srcId="{62D83A6B-8814-4A72-9F60-3D7194C78AF0}" destId="{B627AFB9-3DD4-456B-AD5D-A7831D35EB8B}" srcOrd="4" destOrd="0" parTransId="{F1F56DD1-173C-40A6-9683-A4EC313F2386}" sibTransId="{BE001AEC-0452-431F-980C-A563067A8AE9}"/>
    <dgm:cxn modelId="{D603309F-742C-4220-BBE6-86A381D0491C}" type="presOf" srcId="{5B28E4C0-3B6E-411E-9065-EA76B8B8AEEB}" destId="{6F5FB249-4134-491C-A986-2C0234BFEA48}" srcOrd="0" destOrd="0" presId="urn:microsoft.com/office/officeart/2005/8/layout/cycle2"/>
    <dgm:cxn modelId="{FBE8A3A4-037B-4A6E-9CA5-96B6163DD70B}" type="presOf" srcId="{A9BD946E-9B10-41AB-B7C9-3788FB8CD041}" destId="{50691A38-8DE3-4A96-AE66-AD14E9878E12}" srcOrd="1" destOrd="0" presId="urn:microsoft.com/office/officeart/2005/8/layout/cycle2"/>
    <dgm:cxn modelId="{905F6EA5-0E6E-45DF-9A4F-5FCD130E60F6}" type="presOf" srcId="{0E19EDBB-7F65-45B7-B1B7-CA995A360C6E}" destId="{D4ED438D-F22A-42B6-9D9A-868884B44257}" srcOrd="1" destOrd="0" presId="urn:microsoft.com/office/officeart/2005/8/layout/cycle2"/>
    <dgm:cxn modelId="{FD2DC1A5-534C-44C3-8039-6AC20DF45D24}" type="presOf" srcId="{3BBD16F9-1E92-487F-8F72-BD42AC0F33EB}" destId="{4A5B4E0E-E856-4C14-BB2B-50E068DCA761}" srcOrd="1" destOrd="0" presId="urn:microsoft.com/office/officeart/2005/8/layout/cycle2"/>
    <dgm:cxn modelId="{375302AE-8C97-4407-AE44-36C3BD62502F}" type="presOf" srcId="{06E760D3-8BB0-4B48-A512-D95D8B07DE31}" destId="{ACC7B7CF-34B5-4DB3-A01E-AC6959ECF8AB}" srcOrd="0" destOrd="0" presId="urn:microsoft.com/office/officeart/2005/8/layout/cycle2"/>
    <dgm:cxn modelId="{674B0FB0-2604-4163-8D05-BFF04C1D9DD9}" type="presOf" srcId="{8809C3FE-09C3-420E-BC87-8E43856212DE}" destId="{53F534C8-1AB7-48CB-89B8-84C0EE424DF7}" srcOrd="0" destOrd="0" presId="urn:microsoft.com/office/officeart/2005/8/layout/cycle2"/>
    <dgm:cxn modelId="{2E9C8EC8-CD40-4926-B7F6-2EED86522059}" type="presOf" srcId="{B627AFB9-3DD4-456B-AD5D-A7831D35EB8B}" destId="{A8880D55-0949-4047-8A61-8B1524831908}" srcOrd="0" destOrd="0" presId="urn:microsoft.com/office/officeart/2005/8/layout/cycle2"/>
    <dgm:cxn modelId="{BBB795CB-8CF2-460C-9860-9BC2BCB995AC}" type="presOf" srcId="{BE001AEC-0452-431F-980C-A563067A8AE9}" destId="{79D292D8-6224-41E1-B376-0D9A14A00682}" srcOrd="1" destOrd="0" presId="urn:microsoft.com/office/officeart/2005/8/layout/cycle2"/>
    <dgm:cxn modelId="{BF5E8BD8-20D8-4A1C-9629-9387EC0FC2A8}" srcId="{62D83A6B-8814-4A72-9F60-3D7194C78AF0}" destId="{06E760D3-8BB0-4B48-A512-D95D8B07DE31}" srcOrd="6" destOrd="0" parTransId="{F80D4003-073E-4D75-8F4F-6AFC2B440ABE}" sibTransId="{0E19EDBB-7F65-45B7-B1B7-CA995A360C6E}"/>
    <dgm:cxn modelId="{980E17DF-138C-4A63-A421-B9504BF87BAF}" srcId="{62D83A6B-8814-4A72-9F60-3D7194C78AF0}" destId="{5B28E4C0-3B6E-411E-9065-EA76B8B8AEEB}" srcOrd="1" destOrd="0" parTransId="{22940F79-2E0E-4B04-B36B-18D28C1A6C1C}" sibTransId="{0C84ACA8-4E31-4DF2-9AFB-BB241CEE1428}"/>
    <dgm:cxn modelId="{BB31D2E3-137E-4EE7-9F57-58387FFB349C}" srcId="{62D83A6B-8814-4A72-9F60-3D7194C78AF0}" destId="{8F580555-BF3D-4BF3-BB8D-9DD63180FEE8}" srcOrd="5" destOrd="0" parTransId="{BC667E01-B56C-4FCD-9DBE-AF27FB616D4F}" sibTransId="{3BBD16F9-1E92-487F-8F72-BD42AC0F33EB}"/>
    <dgm:cxn modelId="{0B1318E4-1FA6-433A-A560-93F8A035E156}" srcId="{62D83A6B-8814-4A72-9F60-3D7194C78AF0}" destId="{36C7C35E-0C97-41EB-9F7B-31898D29C003}" srcOrd="3" destOrd="0" parTransId="{5B30DB37-D11B-4840-9878-9BC0A8E812A8}" sibTransId="{1B4A4904-3ED7-4E13-A0D7-F829F584E9AB}"/>
    <dgm:cxn modelId="{006A88EA-B8E6-4170-8A00-D610B8C60300}" type="presOf" srcId="{A9BD946E-9B10-41AB-B7C9-3788FB8CD041}" destId="{672749B6-9D41-46A9-B6EA-FFBE6435A702}" srcOrd="0" destOrd="0" presId="urn:microsoft.com/office/officeart/2005/8/layout/cycle2"/>
    <dgm:cxn modelId="{2D8096EF-960C-469C-963D-138CC82DB280}" type="presOf" srcId="{0C84ACA8-4E31-4DF2-9AFB-BB241CEE1428}" destId="{3B55B4A5-B3A0-4469-A62F-0622C4E337E4}" srcOrd="0" destOrd="0" presId="urn:microsoft.com/office/officeart/2005/8/layout/cycle2"/>
    <dgm:cxn modelId="{1607CAF9-7956-4A58-91B5-784C99D03A76}" type="presOf" srcId="{62D83A6B-8814-4A72-9F60-3D7194C78AF0}" destId="{0FAF574E-64DC-43FC-B1DC-51E1E02CB2BB}" srcOrd="0" destOrd="0" presId="urn:microsoft.com/office/officeart/2005/8/layout/cycle2"/>
    <dgm:cxn modelId="{E6BD352E-02BA-46BE-A884-70D5F86D19CD}" type="presParOf" srcId="{0FAF574E-64DC-43FC-B1DC-51E1E02CB2BB}" destId="{98AB8E52-9B11-4644-BFCE-A5CAB9AE7717}" srcOrd="0" destOrd="0" presId="urn:microsoft.com/office/officeart/2005/8/layout/cycle2"/>
    <dgm:cxn modelId="{EA5BEF41-38D2-47D4-A225-71C7548EBC08}" type="presParOf" srcId="{0FAF574E-64DC-43FC-B1DC-51E1E02CB2BB}" destId="{672749B6-9D41-46A9-B6EA-FFBE6435A702}" srcOrd="1" destOrd="0" presId="urn:microsoft.com/office/officeart/2005/8/layout/cycle2"/>
    <dgm:cxn modelId="{8A899FE8-D22E-462B-9F01-881845FE9C66}" type="presParOf" srcId="{672749B6-9D41-46A9-B6EA-FFBE6435A702}" destId="{50691A38-8DE3-4A96-AE66-AD14E9878E12}" srcOrd="0" destOrd="0" presId="urn:microsoft.com/office/officeart/2005/8/layout/cycle2"/>
    <dgm:cxn modelId="{31BC64A3-CC59-41BA-93D3-CF730CA6DCF1}" type="presParOf" srcId="{0FAF574E-64DC-43FC-B1DC-51E1E02CB2BB}" destId="{6F5FB249-4134-491C-A986-2C0234BFEA48}" srcOrd="2" destOrd="0" presId="urn:microsoft.com/office/officeart/2005/8/layout/cycle2"/>
    <dgm:cxn modelId="{43083A79-CD78-4391-8AB6-99CA9BF62526}" type="presParOf" srcId="{0FAF574E-64DC-43FC-B1DC-51E1E02CB2BB}" destId="{3B55B4A5-B3A0-4469-A62F-0622C4E337E4}" srcOrd="3" destOrd="0" presId="urn:microsoft.com/office/officeart/2005/8/layout/cycle2"/>
    <dgm:cxn modelId="{AF02E7C9-1AE9-4284-910B-7299B34CF44F}" type="presParOf" srcId="{3B55B4A5-B3A0-4469-A62F-0622C4E337E4}" destId="{61C37682-2224-4874-BCEC-F64DF356FEE9}" srcOrd="0" destOrd="0" presId="urn:microsoft.com/office/officeart/2005/8/layout/cycle2"/>
    <dgm:cxn modelId="{145CB291-3641-4FDF-94A4-27EAD6FABB72}" type="presParOf" srcId="{0FAF574E-64DC-43FC-B1DC-51E1E02CB2BB}" destId="{7645A68C-794C-424A-8DE0-9E332FFD9797}" srcOrd="4" destOrd="0" presId="urn:microsoft.com/office/officeart/2005/8/layout/cycle2"/>
    <dgm:cxn modelId="{34EB483F-76BE-4DF1-A732-61949339F8E3}" type="presParOf" srcId="{0FAF574E-64DC-43FC-B1DC-51E1E02CB2BB}" destId="{7D83ACB0-731B-4BA1-B3F6-179916A0862D}" srcOrd="5" destOrd="0" presId="urn:microsoft.com/office/officeart/2005/8/layout/cycle2"/>
    <dgm:cxn modelId="{2A4E134B-15B6-4B35-BAF6-1141CBDFB3E3}" type="presParOf" srcId="{7D83ACB0-731B-4BA1-B3F6-179916A0862D}" destId="{278B5955-AC4C-4318-B3C5-D573B9CB6DD9}" srcOrd="0" destOrd="0" presId="urn:microsoft.com/office/officeart/2005/8/layout/cycle2"/>
    <dgm:cxn modelId="{46977D6B-0B9C-420B-9C72-E7F7B7FA3F17}" type="presParOf" srcId="{0FAF574E-64DC-43FC-B1DC-51E1E02CB2BB}" destId="{C34EF5AC-AADE-43F8-AC26-718837D02E0A}" srcOrd="6" destOrd="0" presId="urn:microsoft.com/office/officeart/2005/8/layout/cycle2"/>
    <dgm:cxn modelId="{4BD5D9AC-E9AB-4F20-9A99-986E5101B8C9}" type="presParOf" srcId="{0FAF574E-64DC-43FC-B1DC-51E1E02CB2BB}" destId="{6210C115-9201-479E-B330-29D0DDB541BE}" srcOrd="7" destOrd="0" presId="urn:microsoft.com/office/officeart/2005/8/layout/cycle2"/>
    <dgm:cxn modelId="{CC19C6AF-D928-42C3-968B-9ED1AFA1DC4A}" type="presParOf" srcId="{6210C115-9201-479E-B330-29D0DDB541BE}" destId="{AE1F8D1E-0444-4EF5-9BFF-A8723C83DAC6}" srcOrd="0" destOrd="0" presId="urn:microsoft.com/office/officeart/2005/8/layout/cycle2"/>
    <dgm:cxn modelId="{78C9C431-229E-41F2-B970-9F745E2C3433}" type="presParOf" srcId="{0FAF574E-64DC-43FC-B1DC-51E1E02CB2BB}" destId="{A8880D55-0949-4047-8A61-8B1524831908}" srcOrd="8" destOrd="0" presId="urn:microsoft.com/office/officeart/2005/8/layout/cycle2"/>
    <dgm:cxn modelId="{C4EB12B7-B7A6-45E7-BF78-500CD103487E}" type="presParOf" srcId="{0FAF574E-64DC-43FC-B1DC-51E1E02CB2BB}" destId="{C61B8208-520F-42B4-A7FB-F9D133ECED6C}" srcOrd="9" destOrd="0" presId="urn:microsoft.com/office/officeart/2005/8/layout/cycle2"/>
    <dgm:cxn modelId="{16C8735A-F771-485D-A487-379ACB78396E}" type="presParOf" srcId="{C61B8208-520F-42B4-A7FB-F9D133ECED6C}" destId="{79D292D8-6224-41E1-B376-0D9A14A00682}" srcOrd="0" destOrd="0" presId="urn:microsoft.com/office/officeart/2005/8/layout/cycle2"/>
    <dgm:cxn modelId="{61B9CAD9-2CC3-4B48-9A08-6B7D1B4B8EAB}" type="presParOf" srcId="{0FAF574E-64DC-43FC-B1DC-51E1E02CB2BB}" destId="{8D70E86C-99D5-426D-9579-28E54FFBCD44}" srcOrd="10" destOrd="0" presId="urn:microsoft.com/office/officeart/2005/8/layout/cycle2"/>
    <dgm:cxn modelId="{5597AAFC-9144-4A2C-AED8-0A4198DDF417}" type="presParOf" srcId="{0FAF574E-64DC-43FC-B1DC-51E1E02CB2BB}" destId="{F69931DD-BD57-4652-BE78-2ABAC0B2E1EE}" srcOrd="11" destOrd="0" presId="urn:microsoft.com/office/officeart/2005/8/layout/cycle2"/>
    <dgm:cxn modelId="{D4CFDA28-0F6B-40D6-BD75-BCDA2F994C23}" type="presParOf" srcId="{F69931DD-BD57-4652-BE78-2ABAC0B2E1EE}" destId="{4A5B4E0E-E856-4C14-BB2B-50E068DCA761}" srcOrd="0" destOrd="0" presId="urn:microsoft.com/office/officeart/2005/8/layout/cycle2"/>
    <dgm:cxn modelId="{8DE42B7A-A824-4413-9B79-81935ADCA2E4}" type="presParOf" srcId="{0FAF574E-64DC-43FC-B1DC-51E1E02CB2BB}" destId="{ACC7B7CF-34B5-4DB3-A01E-AC6959ECF8AB}" srcOrd="12" destOrd="0" presId="urn:microsoft.com/office/officeart/2005/8/layout/cycle2"/>
    <dgm:cxn modelId="{1CC8DDB4-7063-4A86-A95E-71EE2A48D114}" type="presParOf" srcId="{0FAF574E-64DC-43FC-B1DC-51E1E02CB2BB}" destId="{708F18A4-6F99-4BFA-85AC-704994C4CC5A}" srcOrd="13" destOrd="0" presId="urn:microsoft.com/office/officeart/2005/8/layout/cycle2"/>
    <dgm:cxn modelId="{28DA57E0-5B1C-49C7-B2DA-44A90F43EF8B}" type="presParOf" srcId="{708F18A4-6F99-4BFA-85AC-704994C4CC5A}" destId="{D4ED438D-F22A-42B6-9D9A-868884B44257}" srcOrd="0" destOrd="0" presId="urn:microsoft.com/office/officeart/2005/8/layout/cycle2"/>
    <dgm:cxn modelId="{0515BB96-2A70-4E5B-A729-BCBF3E49E5AE}" type="presParOf" srcId="{0FAF574E-64DC-43FC-B1DC-51E1E02CB2BB}" destId="{20997AF8-292D-4A15-B79B-F2DD4996A8F3}" srcOrd="14" destOrd="0" presId="urn:microsoft.com/office/officeart/2005/8/layout/cycle2"/>
    <dgm:cxn modelId="{6C7B3BE9-8E42-4D8C-9582-850A594EA098}" type="presParOf" srcId="{0FAF574E-64DC-43FC-B1DC-51E1E02CB2BB}" destId="{53F534C8-1AB7-48CB-89B8-84C0EE424DF7}" srcOrd="15" destOrd="0" presId="urn:microsoft.com/office/officeart/2005/8/layout/cycle2"/>
    <dgm:cxn modelId="{94DB678E-5643-4459-AFFC-0941E17A328F}" type="presParOf" srcId="{53F534C8-1AB7-48CB-89B8-84C0EE424DF7}" destId="{24DDD823-7237-4CE5-9BF3-A0691D064F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D83A6B-8814-4A72-9F60-3D7194C78A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1E443D-40D1-4657-A05E-2C020A4887EC}">
      <dgm:prSet phldrT="[Texto]" custT="1"/>
      <dgm:spPr>
        <a:solidFill>
          <a:srgbClr val="FFFF00"/>
        </a:solidFill>
      </dgm:spPr>
      <dgm:t>
        <a:bodyPr/>
        <a:lstStyle/>
        <a:p>
          <a:endParaRPr lang="es-MX" sz="800" b="1" dirty="0">
            <a:solidFill>
              <a:schemeClr val="tx1"/>
            </a:solidFill>
          </a:endParaRPr>
        </a:p>
        <a:p>
          <a:r>
            <a:rPr lang="es-MX" sz="1200" b="1" dirty="0">
              <a:solidFill>
                <a:schemeClr val="tx1"/>
              </a:solidFill>
            </a:rPr>
            <a:t>Presentación </a:t>
          </a:r>
        </a:p>
        <a:p>
          <a:endParaRPr lang="es-MX" sz="300" b="1" dirty="0">
            <a:solidFill>
              <a:schemeClr val="tx1"/>
            </a:solidFill>
          </a:endParaRPr>
        </a:p>
        <a:p>
          <a:r>
            <a:rPr lang="es-MX" sz="1400" b="1" dirty="0">
              <a:solidFill>
                <a:schemeClr val="tx1"/>
              </a:solidFill>
            </a:rPr>
            <a:t>INAI</a:t>
          </a:r>
        </a:p>
      </dgm:t>
    </dgm:pt>
    <dgm:pt modelId="{37348DBB-8B68-46A7-8E72-CA006E4BEBA5}" type="parTrans" cxnId="{06DCA713-81BE-4B7C-8327-486115B2302F}">
      <dgm:prSet/>
      <dgm:spPr/>
      <dgm:t>
        <a:bodyPr/>
        <a:lstStyle/>
        <a:p>
          <a:endParaRPr lang="es-MX"/>
        </a:p>
      </dgm:t>
    </dgm:pt>
    <dgm:pt modelId="{A9BD946E-9B10-41AB-B7C9-3788FB8CD041}" type="sibTrans" cxnId="{06DCA713-81BE-4B7C-8327-486115B2302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B627AFB9-3DD4-456B-AD5D-A7831D35EB8B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050" b="1" dirty="0">
              <a:solidFill>
                <a:schemeClr val="tx1"/>
              </a:solidFill>
            </a:rPr>
            <a:t>Manifestaciones</a:t>
          </a:r>
        </a:p>
        <a:p>
          <a:r>
            <a:rPr lang="es-MX" sz="1050" b="1" dirty="0">
              <a:solidFill>
                <a:schemeClr val="tx1"/>
              </a:solidFill>
            </a:rPr>
            <a:t>del recurrente</a:t>
          </a:r>
        </a:p>
      </dgm:t>
    </dgm:pt>
    <dgm:pt modelId="{F1F56DD1-173C-40A6-9683-A4EC313F2386}" type="parTrans" cxnId="{2ADDB89E-C717-4983-B71E-60F97AE5BAF9}">
      <dgm:prSet/>
      <dgm:spPr/>
      <dgm:t>
        <a:bodyPr/>
        <a:lstStyle/>
        <a:p>
          <a:endParaRPr lang="es-MX"/>
        </a:p>
      </dgm:t>
    </dgm:pt>
    <dgm:pt modelId="{BE001AEC-0452-431F-980C-A563067A8AE9}" type="sibTrans" cxnId="{2ADDB89E-C717-4983-B71E-60F97AE5BAF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8F580555-BF3D-4BF3-BB8D-9DD63180FEE8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sz="1600" b="1" dirty="0"/>
            <a:t>Cierre de Instrucción</a:t>
          </a:r>
        </a:p>
      </dgm:t>
    </dgm:pt>
    <dgm:pt modelId="{BC667E01-B56C-4FCD-9DBE-AF27FB616D4F}" type="parTrans" cxnId="{BB31D2E3-137E-4EE7-9F57-58387FFB349C}">
      <dgm:prSet/>
      <dgm:spPr/>
      <dgm:t>
        <a:bodyPr/>
        <a:lstStyle/>
        <a:p>
          <a:endParaRPr lang="es-MX"/>
        </a:p>
      </dgm:t>
    </dgm:pt>
    <dgm:pt modelId="{3BBD16F9-1E92-487F-8F72-BD42AC0F33EB}" type="sibTrans" cxnId="{BB31D2E3-137E-4EE7-9F57-58387FFB34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6E760D3-8BB0-4B48-A512-D95D8B07DE31}">
      <dgm:prSet phldrT="[Texto]" custT="1"/>
      <dgm:spPr>
        <a:solidFill>
          <a:srgbClr val="00CC00"/>
        </a:solidFill>
      </dgm:spPr>
      <dgm:t>
        <a:bodyPr/>
        <a:lstStyle/>
        <a:p>
          <a:r>
            <a:rPr lang="es-MX" sz="1600" b="1" dirty="0">
              <a:solidFill>
                <a:schemeClr val="tx1"/>
              </a:solidFill>
            </a:rPr>
            <a:t>Pasa </a:t>
          </a:r>
        </a:p>
        <a:p>
          <a:r>
            <a:rPr lang="es-MX" sz="1600" b="1" dirty="0">
              <a:solidFill>
                <a:schemeClr val="tx1"/>
              </a:solidFill>
            </a:rPr>
            <a:t>a</a:t>
          </a:r>
        </a:p>
        <a:p>
          <a:r>
            <a:rPr lang="es-MX" sz="1600" b="1" dirty="0">
              <a:solidFill>
                <a:schemeClr val="tx1"/>
              </a:solidFill>
            </a:rPr>
            <a:t> resolución</a:t>
          </a:r>
        </a:p>
      </dgm:t>
    </dgm:pt>
    <dgm:pt modelId="{F80D4003-073E-4D75-8F4F-6AFC2B440ABE}" type="parTrans" cxnId="{BF5E8BD8-20D8-4A1C-9629-9387EC0FC2A8}">
      <dgm:prSet/>
      <dgm:spPr/>
      <dgm:t>
        <a:bodyPr/>
        <a:lstStyle/>
        <a:p>
          <a:endParaRPr lang="es-MX"/>
        </a:p>
      </dgm:t>
    </dgm:pt>
    <dgm:pt modelId="{0E19EDBB-7F65-45B7-B1B7-CA995A360C6E}" type="sibTrans" cxnId="{BF5E8BD8-20D8-4A1C-9629-9387EC0FC2A8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17DE6D0D-91B9-4720-8ABD-F6E5F7C2D2EC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Desecha,</a:t>
          </a:r>
        </a:p>
        <a:p>
          <a:r>
            <a:rPr lang="es-MX" sz="1600" b="1" dirty="0"/>
            <a:t>Confirma,</a:t>
          </a:r>
        </a:p>
        <a:p>
          <a:r>
            <a:rPr lang="es-MX" sz="1600" b="1" dirty="0"/>
            <a:t>Revoca  o</a:t>
          </a:r>
        </a:p>
        <a:p>
          <a:r>
            <a:rPr lang="es-MX" sz="1600" b="1" dirty="0"/>
            <a:t>Modifica</a:t>
          </a:r>
        </a:p>
      </dgm:t>
    </dgm:pt>
    <dgm:pt modelId="{0DD97903-F416-4B1A-ADD6-22D68B6ABD03}" type="parTrans" cxnId="{13CD7316-916A-4771-86AB-7F61061D9A11}">
      <dgm:prSet/>
      <dgm:spPr/>
      <dgm:t>
        <a:bodyPr/>
        <a:lstStyle/>
        <a:p>
          <a:endParaRPr lang="es-MX"/>
        </a:p>
      </dgm:t>
    </dgm:pt>
    <dgm:pt modelId="{8809C3FE-09C3-420E-BC87-8E43856212DE}" type="sibTrans" cxnId="{13CD7316-916A-4771-86AB-7F61061D9A1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5B28E4C0-3B6E-411E-9065-EA76B8B8AEEB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MX" sz="1600" b="1" dirty="0"/>
            <a:t>Admite, previene o desecha</a:t>
          </a:r>
        </a:p>
      </dgm:t>
    </dgm:pt>
    <dgm:pt modelId="{22940F79-2E0E-4B04-B36B-18D28C1A6C1C}" type="parTrans" cxnId="{980E17DF-138C-4A63-A421-B9504BF87BAF}">
      <dgm:prSet/>
      <dgm:spPr/>
      <dgm:t>
        <a:bodyPr/>
        <a:lstStyle/>
        <a:p>
          <a:endParaRPr lang="es-MX"/>
        </a:p>
      </dgm:t>
    </dgm:pt>
    <dgm:pt modelId="{0C84ACA8-4E31-4DF2-9AFB-BB241CEE1428}" type="sibTrans" cxnId="{980E17DF-138C-4A63-A421-B9504BF87BA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7E8234AD-AAB1-4F17-80F5-EDD805E3C38F}">
      <dgm:prSet phldrT="[Texto]" custT="1"/>
      <dgm:spPr>
        <a:solidFill>
          <a:srgbClr val="33CC33"/>
        </a:solidFill>
      </dgm:spPr>
      <dgm:t>
        <a:bodyPr/>
        <a:lstStyle/>
        <a:p>
          <a:r>
            <a:rPr lang="es-MX" sz="1400" b="1" dirty="0">
              <a:solidFill>
                <a:schemeClr val="tx1"/>
              </a:solidFill>
            </a:rPr>
            <a:t>Corre traslado a OG y a recurrente</a:t>
          </a:r>
        </a:p>
      </dgm:t>
    </dgm:pt>
    <dgm:pt modelId="{F83551FD-B0C3-4694-A49C-42A5C7C8A78F}" type="parTrans" cxnId="{F9681F47-5B22-402A-AA11-FA6C2A14E87E}">
      <dgm:prSet/>
      <dgm:spPr/>
      <dgm:t>
        <a:bodyPr/>
        <a:lstStyle/>
        <a:p>
          <a:endParaRPr lang="es-MX"/>
        </a:p>
      </dgm:t>
    </dgm:pt>
    <dgm:pt modelId="{FB64EF87-86C9-4C4D-BD74-686BD5EA2377}" type="sibTrans" cxnId="{F9681F47-5B22-402A-AA11-FA6C2A14E87E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36C7C35E-0C97-41EB-9F7B-31898D29C003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600" b="1" dirty="0"/>
            <a:t>Informe Justificado OG</a:t>
          </a:r>
        </a:p>
      </dgm:t>
    </dgm:pt>
    <dgm:pt modelId="{5B30DB37-D11B-4840-9878-9BC0A8E812A8}" type="parTrans" cxnId="{0B1318E4-1FA6-433A-A560-93F8A035E156}">
      <dgm:prSet/>
      <dgm:spPr/>
      <dgm:t>
        <a:bodyPr/>
        <a:lstStyle/>
        <a:p>
          <a:endParaRPr lang="es-MX"/>
        </a:p>
      </dgm:t>
    </dgm:pt>
    <dgm:pt modelId="{1B4A4904-3ED7-4E13-A0D7-F829F584E9AB}" type="sibTrans" cxnId="{0B1318E4-1FA6-433A-A560-93F8A035E156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MX"/>
        </a:p>
      </dgm:t>
    </dgm:pt>
    <dgm:pt modelId="{0FAF574E-64DC-43FC-B1DC-51E1E02CB2BB}" type="pres">
      <dgm:prSet presAssocID="{62D83A6B-8814-4A72-9F60-3D7194C78AF0}" presName="cycle" presStyleCnt="0">
        <dgm:presLayoutVars>
          <dgm:dir/>
          <dgm:resizeHandles val="exact"/>
        </dgm:presLayoutVars>
      </dgm:prSet>
      <dgm:spPr/>
    </dgm:pt>
    <dgm:pt modelId="{98AB8E52-9B11-4644-BFCE-A5CAB9AE7717}" type="pres">
      <dgm:prSet presAssocID="{C71E443D-40D1-4657-A05E-2C020A4887EC}" presName="node" presStyleLbl="node1" presStyleIdx="0" presStyleCnt="8" custScaleX="123999" custScaleY="121300">
        <dgm:presLayoutVars>
          <dgm:bulletEnabled val="1"/>
        </dgm:presLayoutVars>
      </dgm:prSet>
      <dgm:spPr/>
    </dgm:pt>
    <dgm:pt modelId="{672749B6-9D41-46A9-B6EA-FFBE6435A702}" type="pres">
      <dgm:prSet presAssocID="{A9BD946E-9B10-41AB-B7C9-3788FB8CD041}" presName="sibTrans" presStyleLbl="sibTrans2D1" presStyleIdx="0" presStyleCnt="8"/>
      <dgm:spPr/>
    </dgm:pt>
    <dgm:pt modelId="{50691A38-8DE3-4A96-AE66-AD14E9878E12}" type="pres">
      <dgm:prSet presAssocID="{A9BD946E-9B10-41AB-B7C9-3788FB8CD041}" presName="connectorText" presStyleLbl="sibTrans2D1" presStyleIdx="0" presStyleCnt="8"/>
      <dgm:spPr/>
    </dgm:pt>
    <dgm:pt modelId="{6F5FB249-4134-491C-A986-2C0234BFEA48}" type="pres">
      <dgm:prSet presAssocID="{5B28E4C0-3B6E-411E-9065-EA76B8B8AEEB}" presName="node" presStyleLbl="node1" presStyleIdx="1" presStyleCnt="8" custScaleX="123999" custScaleY="121300">
        <dgm:presLayoutVars>
          <dgm:bulletEnabled val="1"/>
        </dgm:presLayoutVars>
      </dgm:prSet>
      <dgm:spPr/>
    </dgm:pt>
    <dgm:pt modelId="{3B55B4A5-B3A0-4469-A62F-0622C4E337E4}" type="pres">
      <dgm:prSet presAssocID="{0C84ACA8-4E31-4DF2-9AFB-BB241CEE1428}" presName="sibTrans" presStyleLbl="sibTrans2D1" presStyleIdx="1" presStyleCnt="8"/>
      <dgm:spPr/>
    </dgm:pt>
    <dgm:pt modelId="{61C37682-2224-4874-BCEC-F64DF356FEE9}" type="pres">
      <dgm:prSet presAssocID="{0C84ACA8-4E31-4DF2-9AFB-BB241CEE1428}" presName="connectorText" presStyleLbl="sibTrans2D1" presStyleIdx="1" presStyleCnt="8"/>
      <dgm:spPr/>
    </dgm:pt>
    <dgm:pt modelId="{7645A68C-794C-424A-8DE0-9E332FFD9797}" type="pres">
      <dgm:prSet presAssocID="{7E8234AD-AAB1-4F17-80F5-EDD805E3C38F}" presName="node" presStyleLbl="node1" presStyleIdx="2" presStyleCnt="8" custScaleX="123999" custScaleY="121300">
        <dgm:presLayoutVars>
          <dgm:bulletEnabled val="1"/>
        </dgm:presLayoutVars>
      </dgm:prSet>
      <dgm:spPr/>
    </dgm:pt>
    <dgm:pt modelId="{7D83ACB0-731B-4BA1-B3F6-179916A0862D}" type="pres">
      <dgm:prSet presAssocID="{FB64EF87-86C9-4C4D-BD74-686BD5EA2377}" presName="sibTrans" presStyleLbl="sibTrans2D1" presStyleIdx="2" presStyleCnt="8"/>
      <dgm:spPr/>
    </dgm:pt>
    <dgm:pt modelId="{278B5955-AC4C-4318-B3C5-D573B9CB6DD9}" type="pres">
      <dgm:prSet presAssocID="{FB64EF87-86C9-4C4D-BD74-686BD5EA2377}" presName="connectorText" presStyleLbl="sibTrans2D1" presStyleIdx="2" presStyleCnt="8"/>
      <dgm:spPr/>
    </dgm:pt>
    <dgm:pt modelId="{C34EF5AC-AADE-43F8-AC26-718837D02E0A}" type="pres">
      <dgm:prSet presAssocID="{36C7C35E-0C97-41EB-9F7B-31898D29C003}" presName="node" presStyleLbl="node1" presStyleIdx="3" presStyleCnt="8" custScaleX="123999" custScaleY="121300">
        <dgm:presLayoutVars>
          <dgm:bulletEnabled val="1"/>
        </dgm:presLayoutVars>
      </dgm:prSet>
      <dgm:spPr/>
    </dgm:pt>
    <dgm:pt modelId="{6210C115-9201-479E-B330-29D0DDB541BE}" type="pres">
      <dgm:prSet presAssocID="{1B4A4904-3ED7-4E13-A0D7-F829F584E9AB}" presName="sibTrans" presStyleLbl="sibTrans2D1" presStyleIdx="3" presStyleCnt="8"/>
      <dgm:spPr/>
    </dgm:pt>
    <dgm:pt modelId="{AE1F8D1E-0444-4EF5-9BFF-A8723C83DAC6}" type="pres">
      <dgm:prSet presAssocID="{1B4A4904-3ED7-4E13-A0D7-F829F584E9AB}" presName="connectorText" presStyleLbl="sibTrans2D1" presStyleIdx="3" presStyleCnt="8"/>
      <dgm:spPr/>
    </dgm:pt>
    <dgm:pt modelId="{A8880D55-0949-4047-8A61-8B1524831908}" type="pres">
      <dgm:prSet presAssocID="{B627AFB9-3DD4-456B-AD5D-A7831D35EB8B}" presName="node" presStyleLbl="node1" presStyleIdx="4" presStyleCnt="8" custScaleX="123999" custScaleY="121300">
        <dgm:presLayoutVars>
          <dgm:bulletEnabled val="1"/>
        </dgm:presLayoutVars>
      </dgm:prSet>
      <dgm:spPr/>
    </dgm:pt>
    <dgm:pt modelId="{C61B8208-520F-42B4-A7FB-F9D133ECED6C}" type="pres">
      <dgm:prSet presAssocID="{BE001AEC-0452-431F-980C-A563067A8AE9}" presName="sibTrans" presStyleLbl="sibTrans2D1" presStyleIdx="4" presStyleCnt="8"/>
      <dgm:spPr/>
    </dgm:pt>
    <dgm:pt modelId="{79D292D8-6224-41E1-B376-0D9A14A00682}" type="pres">
      <dgm:prSet presAssocID="{BE001AEC-0452-431F-980C-A563067A8AE9}" presName="connectorText" presStyleLbl="sibTrans2D1" presStyleIdx="4" presStyleCnt="8"/>
      <dgm:spPr/>
    </dgm:pt>
    <dgm:pt modelId="{8D70E86C-99D5-426D-9579-28E54FFBCD44}" type="pres">
      <dgm:prSet presAssocID="{8F580555-BF3D-4BF3-BB8D-9DD63180FEE8}" presName="node" presStyleLbl="node1" presStyleIdx="5" presStyleCnt="8" custScaleX="123999" custScaleY="121300">
        <dgm:presLayoutVars>
          <dgm:bulletEnabled val="1"/>
        </dgm:presLayoutVars>
      </dgm:prSet>
      <dgm:spPr/>
    </dgm:pt>
    <dgm:pt modelId="{F69931DD-BD57-4652-BE78-2ABAC0B2E1EE}" type="pres">
      <dgm:prSet presAssocID="{3BBD16F9-1E92-487F-8F72-BD42AC0F33EB}" presName="sibTrans" presStyleLbl="sibTrans2D1" presStyleIdx="5" presStyleCnt="8"/>
      <dgm:spPr/>
    </dgm:pt>
    <dgm:pt modelId="{4A5B4E0E-E856-4C14-BB2B-50E068DCA761}" type="pres">
      <dgm:prSet presAssocID="{3BBD16F9-1E92-487F-8F72-BD42AC0F33EB}" presName="connectorText" presStyleLbl="sibTrans2D1" presStyleIdx="5" presStyleCnt="8"/>
      <dgm:spPr/>
    </dgm:pt>
    <dgm:pt modelId="{ACC7B7CF-34B5-4DB3-A01E-AC6959ECF8AB}" type="pres">
      <dgm:prSet presAssocID="{06E760D3-8BB0-4B48-A512-D95D8B07DE31}" presName="node" presStyleLbl="node1" presStyleIdx="6" presStyleCnt="8" custScaleX="123999" custScaleY="121300">
        <dgm:presLayoutVars>
          <dgm:bulletEnabled val="1"/>
        </dgm:presLayoutVars>
      </dgm:prSet>
      <dgm:spPr/>
    </dgm:pt>
    <dgm:pt modelId="{708F18A4-6F99-4BFA-85AC-704994C4CC5A}" type="pres">
      <dgm:prSet presAssocID="{0E19EDBB-7F65-45B7-B1B7-CA995A360C6E}" presName="sibTrans" presStyleLbl="sibTrans2D1" presStyleIdx="6" presStyleCnt="8"/>
      <dgm:spPr/>
    </dgm:pt>
    <dgm:pt modelId="{D4ED438D-F22A-42B6-9D9A-868884B44257}" type="pres">
      <dgm:prSet presAssocID="{0E19EDBB-7F65-45B7-B1B7-CA995A360C6E}" presName="connectorText" presStyleLbl="sibTrans2D1" presStyleIdx="6" presStyleCnt="8"/>
      <dgm:spPr/>
    </dgm:pt>
    <dgm:pt modelId="{20997AF8-292D-4A15-B79B-F2DD4996A8F3}" type="pres">
      <dgm:prSet presAssocID="{17DE6D0D-91B9-4720-8ABD-F6E5F7C2D2EC}" presName="node" presStyleLbl="node1" presStyleIdx="7" presStyleCnt="8" custScaleX="123999" custScaleY="121300">
        <dgm:presLayoutVars>
          <dgm:bulletEnabled val="1"/>
        </dgm:presLayoutVars>
      </dgm:prSet>
      <dgm:spPr/>
    </dgm:pt>
    <dgm:pt modelId="{53F534C8-1AB7-48CB-89B8-84C0EE424DF7}" type="pres">
      <dgm:prSet presAssocID="{8809C3FE-09C3-420E-BC87-8E43856212DE}" presName="sibTrans" presStyleLbl="sibTrans2D1" presStyleIdx="7" presStyleCnt="8"/>
      <dgm:spPr/>
    </dgm:pt>
    <dgm:pt modelId="{24DDD823-7237-4CE5-9BF3-A0691D064FBD}" type="pres">
      <dgm:prSet presAssocID="{8809C3FE-09C3-420E-BC87-8E43856212DE}" presName="connectorText" presStyleLbl="sibTrans2D1" presStyleIdx="7" presStyleCnt="8"/>
      <dgm:spPr/>
    </dgm:pt>
  </dgm:ptLst>
  <dgm:cxnLst>
    <dgm:cxn modelId="{2B460303-C5F8-4702-98C5-69327C3E4CA2}" type="presOf" srcId="{5B28E4C0-3B6E-411E-9065-EA76B8B8AEEB}" destId="{6F5FB249-4134-491C-A986-2C0234BFEA48}" srcOrd="0" destOrd="0" presId="urn:microsoft.com/office/officeart/2005/8/layout/cycle2"/>
    <dgm:cxn modelId="{833AC60E-F907-4B15-8E0E-670B16424ED4}" type="presOf" srcId="{BE001AEC-0452-431F-980C-A563067A8AE9}" destId="{79D292D8-6224-41E1-B376-0D9A14A00682}" srcOrd="1" destOrd="0" presId="urn:microsoft.com/office/officeart/2005/8/layout/cycle2"/>
    <dgm:cxn modelId="{06DCA713-81BE-4B7C-8327-486115B2302F}" srcId="{62D83A6B-8814-4A72-9F60-3D7194C78AF0}" destId="{C71E443D-40D1-4657-A05E-2C020A4887EC}" srcOrd="0" destOrd="0" parTransId="{37348DBB-8B68-46A7-8E72-CA006E4BEBA5}" sibTransId="{A9BD946E-9B10-41AB-B7C9-3788FB8CD041}"/>
    <dgm:cxn modelId="{13CD7316-916A-4771-86AB-7F61061D9A11}" srcId="{62D83A6B-8814-4A72-9F60-3D7194C78AF0}" destId="{17DE6D0D-91B9-4720-8ABD-F6E5F7C2D2EC}" srcOrd="7" destOrd="0" parTransId="{0DD97903-F416-4B1A-ADD6-22D68B6ABD03}" sibTransId="{8809C3FE-09C3-420E-BC87-8E43856212DE}"/>
    <dgm:cxn modelId="{15809E1A-302D-40E0-9E97-36088A22F1D3}" type="presOf" srcId="{8809C3FE-09C3-420E-BC87-8E43856212DE}" destId="{24DDD823-7237-4CE5-9BF3-A0691D064FBD}" srcOrd="1" destOrd="0" presId="urn:microsoft.com/office/officeart/2005/8/layout/cycle2"/>
    <dgm:cxn modelId="{9E889020-4093-4106-94FD-FD27BFE6A3CE}" type="presOf" srcId="{0E19EDBB-7F65-45B7-B1B7-CA995A360C6E}" destId="{D4ED438D-F22A-42B6-9D9A-868884B44257}" srcOrd="1" destOrd="0" presId="urn:microsoft.com/office/officeart/2005/8/layout/cycle2"/>
    <dgm:cxn modelId="{1E1BF523-0788-4FF0-AC95-90C6CCEA8BE8}" type="presOf" srcId="{1B4A4904-3ED7-4E13-A0D7-F829F584E9AB}" destId="{6210C115-9201-479E-B330-29D0DDB541BE}" srcOrd="0" destOrd="0" presId="urn:microsoft.com/office/officeart/2005/8/layout/cycle2"/>
    <dgm:cxn modelId="{30E72C2B-654A-4ADE-AF95-2B387C9FD873}" type="presOf" srcId="{62D83A6B-8814-4A72-9F60-3D7194C78AF0}" destId="{0FAF574E-64DC-43FC-B1DC-51E1E02CB2BB}" srcOrd="0" destOrd="0" presId="urn:microsoft.com/office/officeart/2005/8/layout/cycle2"/>
    <dgm:cxn modelId="{3666C42D-BDEC-4303-A2F1-62425401A512}" type="presOf" srcId="{FB64EF87-86C9-4C4D-BD74-686BD5EA2377}" destId="{7D83ACB0-731B-4BA1-B3F6-179916A0862D}" srcOrd="0" destOrd="0" presId="urn:microsoft.com/office/officeart/2005/8/layout/cycle2"/>
    <dgm:cxn modelId="{2396AD33-6463-4BFF-BE75-C489437DA526}" type="presOf" srcId="{1B4A4904-3ED7-4E13-A0D7-F829F584E9AB}" destId="{AE1F8D1E-0444-4EF5-9BFF-A8723C83DAC6}" srcOrd="1" destOrd="0" presId="urn:microsoft.com/office/officeart/2005/8/layout/cycle2"/>
    <dgm:cxn modelId="{70C10B3B-2C1C-4DC5-A70D-1FD5F4E23DC8}" type="presOf" srcId="{17DE6D0D-91B9-4720-8ABD-F6E5F7C2D2EC}" destId="{20997AF8-292D-4A15-B79B-F2DD4996A8F3}" srcOrd="0" destOrd="0" presId="urn:microsoft.com/office/officeart/2005/8/layout/cycle2"/>
    <dgm:cxn modelId="{8BE2C563-5964-402B-9A3B-4DB93DE0CAD7}" type="presOf" srcId="{7E8234AD-AAB1-4F17-80F5-EDD805E3C38F}" destId="{7645A68C-794C-424A-8DE0-9E332FFD9797}" srcOrd="0" destOrd="0" presId="urn:microsoft.com/office/officeart/2005/8/layout/cycle2"/>
    <dgm:cxn modelId="{99834644-0EC7-4D26-A2E0-2C88D08390F6}" type="presOf" srcId="{BE001AEC-0452-431F-980C-A563067A8AE9}" destId="{C61B8208-520F-42B4-A7FB-F9D133ECED6C}" srcOrd="0" destOrd="0" presId="urn:microsoft.com/office/officeart/2005/8/layout/cycle2"/>
    <dgm:cxn modelId="{A3979964-8FE1-48F3-9FF8-271EE8EAB9EA}" type="presOf" srcId="{A9BD946E-9B10-41AB-B7C9-3788FB8CD041}" destId="{672749B6-9D41-46A9-B6EA-FFBE6435A702}" srcOrd="0" destOrd="0" presId="urn:microsoft.com/office/officeart/2005/8/layout/cycle2"/>
    <dgm:cxn modelId="{CCC8F065-2D2C-4EB8-B5BC-3E54B298567E}" type="presOf" srcId="{3BBD16F9-1E92-487F-8F72-BD42AC0F33EB}" destId="{F69931DD-BD57-4652-BE78-2ABAC0B2E1EE}" srcOrd="0" destOrd="0" presId="urn:microsoft.com/office/officeart/2005/8/layout/cycle2"/>
    <dgm:cxn modelId="{F9681F47-5B22-402A-AA11-FA6C2A14E87E}" srcId="{62D83A6B-8814-4A72-9F60-3D7194C78AF0}" destId="{7E8234AD-AAB1-4F17-80F5-EDD805E3C38F}" srcOrd="2" destOrd="0" parTransId="{F83551FD-B0C3-4694-A49C-42A5C7C8A78F}" sibTransId="{FB64EF87-86C9-4C4D-BD74-686BD5EA2377}"/>
    <dgm:cxn modelId="{AB0B8A6F-20BE-41A3-B825-0ED8B89E9481}" type="presOf" srcId="{36C7C35E-0C97-41EB-9F7B-31898D29C003}" destId="{C34EF5AC-AADE-43F8-AC26-718837D02E0A}" srcOrd="0" destOrd="0" presId="urn:microsoft.com/office/officeart/2005/8/layout/cycle2"/>
    <dgm:cxn modelId="{1E8DC57C-4D16-47C0-92E7-5EBD9710CB80}" type="presOf" srcId="{06E760D3-8BB0-4B48-A512-D95D8B07DE31}" destId="{ACC7B7CF-34B5-4DB3-A01E-AC6959ECF8AB}" srcOrd="0" destOrd="0" presId="urn:microsoft.com/office/officeart/2005/8/layout/cycle2"/>
    <dgm:cxn modelId="{D6F72C8C-BAD8-48DF-B592-8EA1C0EB2E7F}" type="presOf" srcId="{C71E443D-40D1-4657-A05E-2C020A4887EC}" destId="{98AB8E52-9B11-4644-BFCE-A5CAB9AE7717}" srcOrd="0" destOrd="0" presId="urn:microsoft.com/office/officeart/2005/8/layout/cycle2"/>
    <dgm:cxn modelId="{2ADDB89E-C717-4983-B71E-60F97AE5BAF9}" srcId="{62D83A6B-8814-4A72-9F60-3D7194C78AF0}" destId="{B627AFB9-3DD4-456B-AD5D-A7831D35EB8B}" srcOrd="4" destOrd="0" parTransId="{F1F56DD1-173C-40A6-9683-A4EC313F2386}" sibTransId="{BE001AEC-0452-431F-980C-A563067A8AE9}"/>
    <dgm:cxn modelId="{177E27A8-A1A7-4DB7-862B-FC5AA2CAABB3}" type="presOf" srcId="{0E19EDBB-7F65-45B7-B1B7-CA995A360C6E}" destId="{708F18A4-6F99-4BFA-85AC-704994C4CC5A}" srcOrd="0" destOrd="0" presId="urn:microsoft.com/office/officeart/2005/8/layout/cycle2"/>
    <dgm:cxn modelId="{85DD03AC-0D68-45C5-8754-324CC6756297}" type="presOf" srcId="{B627AFB9-3DD4-456B-AD5D-A7831D35EB8B}" destId="{A8880D55-0949-4047-8A61-8B1524831908}" srcOrd="0" destOrd="0" presId="urn:microsoft.com/office/officeart/2005/8/layout/cycle2"/>
    <dgm:cxn modelId="{8DED1CB4-0C06-41AD-B899-35A17F479118}" type="presOf" srcId="{A9BD946E-9B10-41AB-B7C9-3788FB8CD041}" destId="{50691A38-8DE3-4A96-AE66-AD14E9878E12}" srcOrd="1" destOrd="0" presId="urn:microsoft.com/office/officeart/2005/8/layout/cycle2"/>
    <dgm:cxn modelId="{6EE678B9-0829-458A-BF1F-1052DF8A3EA0}" type="presOf" srcId="{0C84ACA8-4E31-4DF2-9AFB-BB241CEE1428}" destId="{3B55B4A5-B3A0-4469-A62F-0622C4E337E4}" srcOrd="0" destOrd="0" presId="urn:microsoft.com/office/officeart/2005/8/layout/cycle2"/>
    <dgm:cxn modelId="{E779A2D3-E243-4636-8EA9-786B32D8C5A5}" type="presOf" srcId="{0C84ACA8-4E31-4DF2-9AFB-BB241CEE1428}" destId="{61C37682-2224-4874-BCEC-F64DF356FEE9}" srcOrd="1" destOrd="0" presId="urn:microsoft.com/office/officeart/2005/8/layout/cycle2"/>
    <dgm:cxn modelId="{BF5E8BD8-20D8-4A1C-9629-9387EC0FC2A8}" srcId="{62D83A6B-8814-4A72-9F60-3D7194C78AF0}" destId="{06E760D3-8BB0-4B48-A512-D95D8B07DE31}" srcOrd="6" destOrd="0" parTransId="{F80D4003-073E-4D75-8F4F-6AFC2B440ABE}" sibTransId="{0E19EDBB-7F65-45B7-B1B7-CA995A360C6E}"/>
    <dgm:cxn modelId="{397A67DD-D20D-4DFF-927E-E9803597E73A}" type="presOf" srcId="{8809C3FE-09C3-420E-BC87-8E43856212DE}" destId="{53F534C8-1AB7-48CB-89B8-84C0EE424DF7}" srcOrd="0" destOrd="0" presId="urn:microsoft.com/office/officeart/2005/8/layout/cycle2"/>
    <dgm:cxn modelId="{980E17DF-138C-4A63-A421-B9504BF87BAF}" srcId="{62D83A6B-8814-4A72-9F60-3D7194C78AF0}" destId="{5B28E4C0-3B6E-411E-9065-EA76B8B8AEEB}" srcOrd="1" destOrd="0" parTransId="{22940F79-2E0E-4B04-B36B-18D28C1A6C1C}" sibTransId="{0C84ACA8-4E31-4DF2-9AFB-BB241CEE1428}"/>
    <dgm:cxn modelId="{9E895EE0-F399-4446-AAE7-BC05DBCEA1A7}" type="presOf" srcId="{8F580555-BF3D-4BF3-BB8D-9DD63180FEE8}" destId="{8D70E86C-99D5-426D-9579-28E54FFBCD44}" srcOrd="0" destOrd="0" presId="urn:microsoft.com/office/officeart/2005/8/layout/cycle2"/>
    <dgm:cxn modelId="{BB31D2E3-137E-4EE7-9F57-58387FFB349C}" srcId="{62D83A6B-8814-4A72-9F60-3D7194C78AF0}" destId="{8F580555-BF3D-4BF3-BB8D-9DD63180FEE8}" srcOrd="5" destOrd="0" parTransId="{BC667E01-B56C-4FCD-9DBE-AF27FB616D4F}" sibTransId="{3BBD16F9-1E92-487F-8F72-BD42AC0F33EB}"/>
    <dgm:cxn modelId="{0B1318E4-1FA6-433A-A560-93F8A035E156}" srcId="{62D83A6B-8814-4A72-9F60-3D7194C78AF0}" destId="{36C7C35E-0C97-41EB-9F7B-31898D29C003}" srcOrd="3" destOrd="0" parTransId="{5B30DB37-D11B-4840-9878-9BC0A8E812A8}" sibTransId="{1B4A4904-3ED7-4E13-A0D7-F829F584E9AB}"/>
    <dgm:cxn modelId="{D764ABE6-DDD6-4212-BD9D-E11C0BA46B1E}" type="presOf" srcId="{FB64EF87-86C9-4C4D-BD74-686BD5EA2377}" destId="{278B5955-AC4C-4318-B3C5-D573B9CB6DD9}" srcOrd="1" destOrd="0" presId="urn:microsoft.com/office/officeart/2005/8/layout/cycle2"/>
    <dgm:cxn modelId="{C32659F5-6E0C-42F2-B82B-935D09AB82AB}" type="presOf" srcId="{3BBD16F9-1E92-487F-8F72-BD42AC0F33EB}" destId="{4A5B4E0E-E856-4C14-BB2B-50E068DCA761}" srcOrd="1" destOrd="0" presId="urn:microsoft.com/office/officeart/2005/8/layout/cycle2"/>
    <dgm:cxn modelId="{752DF89B-8F78-441E-AC84-C71E0C7F6BF5}" type="presParOf" srcId="{0FAF574E-64DC-43FC-B1DC-51E1E02CB2BB}" destId="{98AB8E52-9B11-4644-BFCE-A5CAB9AE7717}" srcOrd="0" destOrd="0" presId="urn:microsoft.com/office/officeart/2005/8/layout/cycle2"/>
    <dgm:cxn modelId="{746F6397-FD4F-4C64-B849-588C3E3E3F66}" type="presParOf" srcId="{0FAF574E-64DC-43FC-B1DC-51E1E02CB2BB}" destId="{672749B6-9D41-46A9-B6EA-FFBE6435A702}" srcOrd="1" destOrd="0" presId="urn:microsoft.com/office/officeart/2005/8/layout/cycle2"/>
    <dgm:cxn modelId="{6E4B5486-1522-4B95-8B66-D56F47DAF9C6}" type="presParOf" srcId="{672749B6-9D41-46A9-B6EA-FFBE6435A702}" destId="{50691A38-8DE3-4A96-AE66-AD14E9878E12}" srcOrd="0" destOrd="0" presId="urn:microsoft.com/office/officeart/2005/8/layout/cycle2"/>
    <dgm:cxn modelId="{6655F41C-88BD-4C16-AD4D-4740F9371C4D}" type="presParOf" srcId="{0FAF574E-64DC-43FC-B1DC-51E1E02CB2BB}" destId="{6F5FB249-4134-491C-A986-2C0234BFEA48}" srcOrd="2" destOrd="0" presId="urn:microsoft.com/office/officeart/2005/8/layout/cycle2"/>
    <dgm:cxn modelId="{204A80FA-59DD-4A3F-9E8E-0591414D218A}" type="presParOf" srcId="{0FAF574E-64DC-43FC-B1DC-51E1E02CB2BB}" destId="{3B55B4A5-B3A0-4469-A62F-0622C4E337E4}" srcOrd="3" destOrd="0" presId="urn:microsoft.com/office/officeart/2005/8/layout/cycle2"/>
    <dgm:cxn modelId="{3393B9FF-7851-481F-A90E-BF05C5DABABD}" type="presParOf" srcId="{3B55B4A5-B3A0-4469-A62F-0622C4E337E4}" destId="{61C37682-2224-4874-BCEC-F64DF356FEE9}" srcOrd="0" destOrd="0" presId="urn:microsoft.com/office/officeart/2005/8/layout/cycle2"/>
    <dgm:cxn modelId="{4A20AE38-D3C3-4FF7-B3CB-DAF8A1C473CB}" type="presParOf" srcId="{0FAF574E-64DC-43FC-B1DC-51E1E02CB2BB}" destId="{7645A68C-794C-424A-8DE0-9E332FFD9797}" srcOrd="4" destOrd="0" presId="urn:microsoft.com/office/officeart/2005/8/layout/cycle2"/>
    <dgm:cxn modelId="{8090D24B-7946-45E3-AB4B-EDC91B1706F4}" type="presParOf" srcId="{0FAF574E-64DC-43FC-B1DC-51E1E02CB2BB}" destId="{7D83ACB0-731B-4BA1-B3F6-179916A0862D}" srcOrd="5" destOrd="0" presId="urn:microsoft.com/office/officeart/2005/8/layout/cycle2"/>
    <dgm:cxn modelId="{72E5875D-487B-411B-BFC3-DDBC70C94C5A}" type="presParOf" srcId="{7D83ACB0-731B-4BA1-B3F6-179916A0862D}" destId="{278B5955-AC4C-4318-B3C5-D573B9CB6DD9}" srcOrd="0" destOrd="0" presId="urn:microsoft.com/office/officeart/2005/8/layout/cycle2"/>
    <dgm:cxn modelId="{2D6A170A-A66A-4E8B-BB2A-E974509B60DD}" type="presParOf" srcId="{0FAF574E-64DC-43FC-B1DC-51E1E02CB2BB}" destId="{C34EF5AC-AADE-43F8-AC26-718837D02E0A}" srcOrd="6" destOrd="0" presId="urn:microsoft.com/office/officeart/2005/8/layout/cycle2"/>
    <dgm:cxn modelId="{AFE23539-EC67-4B16-8311-88D57468446A}" type="presParOf" srcId="{0FAF574E-64DC-43FC-B1DC-51E1E02CB2BB}" destId="{6210C115-9201-479E-B330-29D0DDB541BE}" srcOrd="7" destOrd="0" presId="urn:microsoft.com/office/officeart/2005/8/layout/cycle2"/>
    <dgm:cxn modelId="{847A6424-A05E-48FB-9C9C-BB3F02E7D087}" type="presParOf" srcId="{6210C115-9201-479E-B330-29D0DDB541BE}" destId="{AE1F8D1E-0444-4EF5-9BFF-A8723C83DAC6}" srcOrd="0" destOrd="0" presId="urn:microsoft.com/office/officeart/2005/8/layout/cycle2"/>
    <dgm:cxn modelId="{A0FCC823-43A8-4288-9FE5-1C78D01EFCA8}" type="presParOf" srcId="{0FAF574E-64DC-43FC-B1DC-51E1E02CB2BB}" destId="{A8880D55-0949-4047-8A61-8B1524831908}" srcOrd="8" destOrd="0" presId="urn:microsoft.com/office/officeart/2005/8/layout/cycle2"/>
    <dgm:cxn modelId="{22197B53-49F6-4DFA-8BAF-DF5BD2769B5F}" type="presParOf" srcId="{0FAF574E-64DC-43FC-B1DC-51E1E02CB2BB}" destId="{C61B8208-520F-42B4-A7FB-F9D133ECED6C}" srcOrd="9" destOrd="0" presId="urn:microsoft.com/office/officeart/2005/8/layout/cycle2"/>
    <dgm:cxn modelId="{E2840437-FCBB-4572-9E5C-AF505C96112B}" type="presParOf" srcId="{C61B8208-520F-42B4-A7FB-F9D133ECED6C}" destId="{79D292D8-6224-41E1-B376-0D9A14A00682}" srcOrd="0" destOrd="0" presId="urn:microsoft.com/office/officeart/2005/8/layout/cycle2"/>
    <dgm:cxn modelId="{A88F8DAB-7E13-4F37-9EB1-3553A41667FB}" type="presParOf" srcId="{0FAF574E-64DC-43FC-B1DC-51E1E02CB2BB}" destId="{8D70E86C-99D5-426D-9579-28E54FFBCD44}" srcOrd="10" destOrd="0" presId="urn:microsoft.com/office/officeart/2005/8/layout/cycle2"/>
    <dgm:cxn modelId="{222A84C3-2E54-4025-A770-C6C74BECD41B}" type="presParOf" srcId="{0FAF574E-64DC-43FC-B1DC-51E1E02CB2BB}" destId="{F69931DD-BD57-4652-BE78-2ABAC0B2E1EE}" srcOrd="11" destOrd="0" presId="urn:microsoft.com/office/officeart/2005/8/layout/cycle2"/>
    <dgm:cxn modelId="{2CB9585F-D87D-496C-B3D7-354734CC0A0B}" type="presParOf" srcId="{F69931DD-BD57-4652-BE78-2ABAC0B2E1EE}" destId="{4A5B4E0E-E856-4C14-BB2B-50E068DCA761}" srcOrd="0" destOrd="0" presId="urn:microsoft.com/office/officeart/2005/8/layout/cycle2"/>
    <dgm:cxn modelId="{EC07E216-9457-4B47-A1EB-7E6B1FE9ED5D}" type="presParOf" srcId="{0FAF574E-64DC-43FC-B1DC-51E1E02CB2BB}" destId="{ACC7B7CF-34B5-4DB3-A01E-AC6959ECF8AB}" srcOrd="12" destOrd="0" presId="urn:microsoft.com/office/officeart/2005/8/layout/cycle2"/>
    <dgm:cxn modelId="{24225768-753B-49D4-8F25-49AD2408F525}" type="presParOf" srcId="{0FAF574E-64DC-43FC-B1DC-51E1E02CB2BB}" destId="{708F18A4-6F99-4BFA-85AC-704994C4CC5A}" srcOrd="13" destOrd="0" presId="urn:microsoft.com/office/officeart/2005/8/layout/cycle2"/>
    <dgm:cxn modelId="{E64ABF50-F0C5-4FA6-83F8-7D64B5035CA3}" type="presParOf" srcId="{708F18A4-6F99-4BFA-85AC-704994C4CC5A}" destId="{D4ED438D-F22A-42B6-9D9A-868884B44257}" srcOrd="0" destOrd="0" presId="urn:microsoft.com/office/officeart/2005/8/layout/cycle2"/>
    <dgm:cxn modelId="{30D35005-5105-4792-9FCF-CBEE1714FC34}" type="presParOf" srcId="{0FAF574E-64DC-43FC-B1DC-51E1E02CB2BB}" destId="{20997AF8-292D-4A15-B79B-F2DD4996A8F3}" srcOrd="14" destOrd="0" presId="urn:microsoft.com/office/officeart/2005/8/layout/cycle2"/>
    <dgm:cxn modelId="{5C8953F4-D659-41A2-9808-92D665C39C24}" type="presParOf" srcId="{0FAF574E-64DC-43FC-B1DC-51E1E02CB2BB}" destId="{53F534C8-1AB7-48CB-89B8-84C0EE424DF7}" srcOrd="15" destOrd="0" presId="urn:microsoft.com/office/officeart/2005/8/layout/cycle2"/>
    <dgm:cxn modelId="{43183CF4-D034-4990-B8BB-55E881E435FD}" type="presParOf" srcId="{53F534C8-1AB7-48CB-89B8-84C0EE424DF7}" destId="{24DDD823-7237-4CE5-9BF3-A0691D064F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ACDD17B-BD59-4115-989C-6B314BB365D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79BCDE4-6794-4B58-8572-9CA1098E9430}">
      <dgm:prSet phldrT="[Texto]"/>
      <dgm:spPr/>
      <dgm:t>
        <a:bodyPr/>
        <a:lstStyle/>
        <a:p>
          <a:r>
            <a:rPr lang="es-MX" dirty="0"/>
            <a:t>¿Quién sanciona?</a:t>
          </a:r>
        </a:p>
      </dgm:t>
    </dgm:pt>
    <dgm:pt modelId="{8D47C2FC-BCE8-4DA8-BA85-D641D139FF46}" type="parTrans" cxnId="{5E778278-B338-4382-A668-0BF8714B0B90}">
      <dgm:prSet/>
      <dgm:spPr/>
      <dgm:t>
        <a:bodyPr/>
        <a:lstStyle/>
        <a:p>
          <a:endParaRPr lang="es-MX"/>
        </a:p>
      </dgm:t>
    </dgm:pt>
    <dgm:pt modelId="{1854C807-A8B4-40CB-B76C-1C383B2FF418}" type="sibTrans" cxnId="{5E778278-B338-4382-A668-0BF8714B0B90}">
      <dgm:prSet/>
      <dgm:spPr/>
      <dgm:t>
        <a:bodyPr/>
        <a:lstStyle/>
        <a:p>
          <a:endParaRPr lang="es-MX"/>
        </a:p>
      </dgm:t>
    </dgm:pt>
    <dgm:pt modelId="{CEA5A5CE-F543-42FA-90AC-7E0BDEA62C47}">
      <dgm:prSet phldrT="[Texto]"/>
      <dgm:spPr/>
      <dgm:t>
        <a:bodyPr/>
        <a:lstStyle/>
        <a:p>
          <a:r>
            <a:rPr lang="es-MX" dirty="0"/>
            <a:t>OG</a:t>
          </a:r>
        </a:p>
      </dgm:t>
    </dgm:pt>
    <dgm:pt modelId="{D4CA6C70-1A37-4D54-86E7-4FC31C9AE1EE}" type="parTrans" cxnId="{42A75BB7-2E36-4A95-BFCD-8ABACF31FF6C}">
      <dgm:prSet/>
      <dgm:spPr/>
      <dgm:t>
        <a:bodyPr/>
        <a:lstStyle/>
        <a:p>
          <a:endParaRPr lang="es-MX"/>
        </a:p>
      </dgm:t>
    </dgm:pt>
    <dgm:pt modelId="{EEE21A0B-333C-443D-A169-3784C42938AB}" type="sibTrans" cxnId="{42A75BB7-2E36-4A95-BFCD-8ABACF31FF6C}">
      <dgm:prSet/>
      <dgm:spPr/>
      <dgm:t>
        <a:bodyPr/>
        <a:lstStyle/>
        <a:p>
          <a:endParaRPr lang="es-MX"/>
        </a:p>
      </dgm:t>
    </dgm:pt>
    <dgm:pt modelId="{9D6BCE59-918F-4EA0-9D62-DC9D6D4C1F1C}">
      <dgm:prSet phldrT="[Texto]"/>
      <dgm:spPr/>
      <dgm:t>
        <a:bodyPr/>
        <a:lstStyle/>
        <a:p>
          <a:r>
            <a:rPr lang="es-MX" dirty="0"/>
            <a:t>INE</a:t>
          </a:r>
        </a:p>
        <a:p>
          <a:r>
            <a:rPr lang="es-MX" dirty="0"/>
            <a:t>u </a:t>
          </a:r>
        </a:p>
        <a:p>
          <a:r>
            <a:rPr lang="es-MX" dirty="0"/>
            <a:t>OPLES</a:t>
          </a:r>
        </a:p>
      </dgm:t>
    </dgm:pt>
    <dgm:pt modelId="{33788592-D4A5-476D-A6F0-94B4EA96A16C}" type="parTrans" cxnId="{CF3A23BF-F409-4A69-8BD1-BCC62F4A0B15}">
      <dgm:prSet/>
      <dgm:spPr/>
      <dgm:t>
        <a:bodyPr/>
        <a:lstStyle/>
        <a:p>
          <a:endParaRPr lang="es-MX"/>
        </a:p>
      </dgm:t>
    </dgm:pt>
    <dgm:pt modelId="{C4E719E9-D33D-4E65-B9EA-C2E0534A09BB}" type="sibTrans" cxnId="{CF3A23BF-F409-4A69-8BD1-BCC62F4A0B15}">
      <dgm:prSet/>
      <dgm:spPr/>
      <dgm:t>
        <a:bodyPr/>
        <a:lstStyle/>
        <a:p>
          <a:endParaRPr lang="es-MX"/>
        </a:p>
      </dgm:t>
    </dgm:pt>
    <dgm:pt modelId="{9CB572F0-A9C5-45B6-A1D7-2F62CF1F4784}">
      <dgm:prSet phldrT="[Texto]"/>
      <dgm:spPr/>
      <dgm:t>
        <a:bodyPr/>
        <a:lstStyle/>
        <a:p>
          <a:r>
            <a:rPr lang="es-MX" dirty="0"/>
            <a:t>¿Quien es el sancionado?</a:t>
          </a:r>
        </a:p>
      </dgm:t>
    </dgm:pt>
    <dgm:pt modelId="{0E62A82A-A2F1-45A1-8318-45502FBF1693}" type="parTrans" cxnId="{2EBD6C64-D77F-4D45-AF05-48DDAEDF687A}">
      <dgm:prSet/>
      <dgm:spPr/>
      <dgm:t>
        <a:bodyPr/>
        <a:lstStyle/>
        <a:p>
          <a:endParaRPr lang="es-MX"/>
        </a:p>
      </dgm:t>
    </dgm:pt>
    <dgm:pt modelId="{A0D02045-AABA-48AD-B212-B435EB9DFC47}" type="sibTrans" cxnId="{2EBD6C64-D77F-4D45-AF05-48DDAEDF687A}">
      <dgm:prSet/>
      <dgm:spPr/>
      <dgm:t>
        <a:bodyPr/>
        <a:lstStyle/>
        <a:p>
          <a:endParaRPr lang="es-MX"/>
        </a:p>
      </dgm:t>
    </dgm:pt>
    <dgm:pt modelId="{EE4094E3-C5C7-497D-923D-8AA1EC9C13CF}">
      <dgm:prSet phldrT="[Texto]"/>
      <dgm:spPr/>
      <dgm:t>
        <a:bodyPr/>
        <a:lstStyle/>
        <a:p>
          <a:r>
            <a:rPr lang="es-MX" dirty="0"/>
            <a:t>Infractores que no sean servidores públicos</a:t>
          </a:r>
        </a:p>
      </dgm:t>
    </dgm:pt>
    <dgm:pt modelId="{7247C084-8205-46AB-9C24-C147DB2E266F}" type="parTrans" cxnId="{89B57FB2-3867-402F-9D32-60053DD4931F}">
      <dgm:prSet/>
      <dgm:spPr/>
      <dgm:t>
        <a:bodyPr/>
        <a:lstStyle/>
        <a:p>
          <a:endParaRPr lang="es-MX"/>
        </a:p>
      </dgm:t>
    </dgm:pt>
    <dgm:pt modelId="{11554643-C6B1-4ECD-94C0-2DB9B1BD22AE}" type="sibTrans" cxnId="{89B57FB2-3867-402F-9D32-60053DD4931F}">
      <dgm:prSet/>
      <dgm:spPr/>
      <dgm:t>
        <a:bodyPr/>
        <a:lstStyle/>
        <a:p>
          <a:endParaRPr lang="es-MX"/>
        </a:p>
      </dgm:t>
    </dgm:pt>
    <dgm:pt modelId="{1FDFF189-ECDA-4737-8BB5-51C32DE1F3BD}">
      <dgm:prSet phldrT="[Texto]"/>
      <dgm:spPr/>
      <dgm:t>
        <a:bodyPr/>
        <a:lstStyle/>
        <a:p>
          <a:r>
            <a:rPr lang="es-MX" dirty="0"/>
            <a:t>Partidos Políticos</a:t>
          </a:r>
        </a:p>
      </dgm:t>
    </dgm:pt>
    <dgm:pt modelId="{C8F5FCDA-1111-4D50-9E01-6C460A387D55}" type="parTrans" cxnId="{A3A6EBB5-5A02-4BEC-849E-A1C5EB2FDC7A}">
      <dgm:prSet/>
      <dgm:spPr/>
      <dgm:t>
        <a:bodyPr/>
        <a:lstStyle/>
        <a:p>
          <a:endParaRPr lang="es-MX"/>
        </a:p>
      </dgm:t>
    </dgm:pt>
    <dgm:pt modelId="{7FA1DA40-D433-4211-A39E-8D89AAD05F20}" type="sibTrans" cxnId="{A3A6EBB5-5A02-4BEC-849E-A1C5EB2FDC7A}">
      <dgm:prSet/>
      <dgm:spPr/>
      <dgm:t>
        <a:bodyPr/>
        <a:lstStyle/>
        <a:p>
          <a:endParaRPr lang="es-MX"/>
        </a:p>
      </dgm:t>
    </dgm:pt>
    <dgm:pt modelId="{3EAE4051-970D-4F66-9E41-7C4C7A2EE3CB}">
      <dgm:prSet phldrT="[Texto]"/>
      <dgm:spPr/>
      <dgm:t>
        <a:bodyPr/>
        <a:lstStyle/>
        <a:p>
          <a:r>
            <a:rPr lang="es-MX" dirty="0"/>
            <a:t>Autoridad competente </a:t>
          </a:r>
        </a:p>
        <a:p>
          <a:r>
            <a:rPr lang="es-MX" dirty="0"/>
            <a:t>(léase OIC o análogo)</a:t>
          </a:r>
        </a:p>
      </dgm:t>
    </dgm:pt>
    <dgm:pt modelId="{3AD69A5E-A271-4E39-B9E6-021AF75D5112}" type="parTrans" cxnId="{021D7A1C-42C3-4C5F-9FBC-0D0BE67D3ED7}">
      <dgm:prSet/>
      <dgm:spPr/>
      <dgm:t>
        <a:bodyPr/>
        <a:lstStyle/>
        <a:p>
          <a:endParaRPr lang="es-MX"/>
        </a:p>
      </dgm:t>
    </dgm:pt>
    <dgm:pt modelId="{F09BE98C-2570-4AB3-AADD-D770A29D5A68}" type="sibTrans" cxnId="{021D7A1C-42C3-4C5F-9FBC-0D0BE67D3ED7}">
      <dgm:prSet/>
      <dgm:spPr/>
      <dgm:t>
        <a:bodyPr/>
        <a:lstStyle/>
        <a:p>
          <a:endParaRPr lang="es-MX"/>
        </a:p>
      </dgm:t>
    </dgm:pt>
    <dgm:pt modelId="{7871A221-FE78-4C2F-8449-1FAED3DE1E0B}">
      <dgm:prSet phldrT="[Texto]"/>
      <dgm:spPr/>
      <dgm:t>
        <a:bodyPr/>
        <a:lstStyle/>
        <a:p>
          <a:r>
            <a:rPr lang="es-MX" dirty="0"/>
            <a:t>Infractores que sean servidores públicos</a:t>
          </a:r>
        </a:p>
      </dgm:t>
    </dgm:pt>
    <dgm:pt modelId="{F1ACB682-B04D-4C03-ADF6-B5DA6C468EE4}" type="parTrans" cxnId="{0125E8E7-2348-496D-8212-2EC966FAE064}">
      <dgm:prSet/>
      <dgm:spPr/>
      <dgm:t>
        <a:bodyPr/>
        <a:lstStyle/>
        <a:p>
          <a:endParaRPr lang="es-MX"/>
        </a:p>
      </dgm:t>
    </dgm:pt>
    <dgm:pt modelId="{D918FEDD-F75D-4C11-83A7-9D17FC52CAF6}" type="sibTrans" cxnId="{0125E8E7-2348-496D-8212-2EC966FAE064}">
      <dgm:prSet/>
      <dgm:spPr/>
      <dgm:t>
        <a:bodyPr/>
        <a:lstStyle/>
        <a:p>
          <a:endParaRPr lang="es-MX"/>
        </a:p>
      </dgm:t>
    </dgm:pt>
    <dgm:pt modelId="{900C03A0-6A43-4967-B3B0-013BF8F88343}" type="pres">
      <dgm:prSet presAssocID="{EACDD17B-BD59-4115-989C-6B314BB365D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C34180-FC4C-4533-9B8A-671D8699AE91}" type="pres">
      <dgm:prSet presAssocID="{079BCDE4-6794-4B58-8572-9CA1098E9430}" presName="root" presStyleCnt="0"/>
      <dgm:spPr/>
    </dgm:pt>
    <dgm:pt modelId="{37FE7A8F-6968-469F-B322-46599AF432E5}" type="pres">
      <dgm:prSet presAssocID="{079BCDE4-6794-4B58-8572-9CA1098E9430}" presName="rootComposite" presStyleCnt="0"/>
      <dgm:spPr/>
    </dgm:pt>
    <dgm:pt modelId="{0D3FE03B-F23B-48D1-BF5E-2AC66A8C0CAC}" type="pres">
      <dgm:prSet presAssocID="{079BCDE4-6794-4B58-8572-9CA1098E9430}" presName="rootText" presStyleLbl="node1" presStyleIdx="0" presStyleCnt="2"/>
      <dgm:spPr/>
    </dgm:pt>
    <dgm:pt modelId="{C33AEAF7-E53B-40EA-9776-D6265114DA38}" type="pres">
      <dgm:prSet presAssocID="{079BCDE4-6794-4B58-8572-9CA1098E9430}" presName="rootConnector" presStyleLbl="node1" presStyleIdx="0" presStyleCnt="2"/>
      <dgm:spPr/>
    </dgm:pt>
    <dgm:pt modelId="{16D5C91B-D0B8-4F77-9EFB-39192F445A54}" type="pres">
      <dgm:prSet presAssocID="{079BCDE4-6794-4B58-8572-9CA1098E9430}" presName="childShape" presStyleCnt="0"/>
      <dgm:spPr/>
    </dgm:pt>
    <dgm:pt modelId="{0E41DE7C-18D9-491B-A805-5C2C0C579EB7}" type="pres">
      <dgm:prSet presAssocID="{D4CA6C70-1A37-4D54-86E7-4FC31C9AE1EE}" presName="Name13" presStyleLbl="parChTrans1D2" presStyleIdx="0" presStyleCnt="6"/>
      <dgm:spPr/>
    </dgm:pt>
    <dgm:pt modelId="{DC6C029F-9D73-48BB-BCF1-4CC662669FB2}" type="pres">
      <dgm:prSet presAssocID="{CEA5A5CE-F543-42FA-90AC-7E0BDEA62C47}" presName="childText" presStyleLbl="bgAcc1" presStyleIdx="0" presStyleCnt="6">
        <dgm:presLayoutVars>
          <dgm:bulletEnabled val="1"/>
        </dgm:presLayoutVars>
      </dgm:prSet>
      <dgm:spPr/>
    </dgm:pt>
    <dgm:pt modelId="{FE661F83-2BE2-4B38-ABCF-6A5B8685E6D2}" type="pres">
      <dgm:prSet presAssocID="{33788592-D4A5-476D-A6F0-94B4EA96A16C}" presName="Name13" presStyleLbl="parChTrans1D2" presStyleIdx="1" presStyleCnt="6"/>
      <dgm:spPr/>
    </dgm:pt>
    <dgm:pt modelId="{E69CD286-B783-4E61-B867-4E51495450D1}" type="pres">
      <dgm:prSet presAssocID="{9D6BCE59-918F-4EA0-9D62-DC9D6D4C1F1C}" presName="childText" presStyleLbl="bgAcc1" presStyleIdx="1" presStyleCnt="6">
        <dgm:presLayoutVars>
          <dgm:bulletEnabled val="1"/>
        </dgm:presLayoutVars>
      </dgm:prSet>
      <dgm:spPr/>
    </dgm:pt>
    <dgm:pt modelId="{C42FB374-47E0-4057-BB52-D8148ED03827}" type="pres">
      <dgm:prSet presAssocID="{3AD69A5E-A271-4E39-B9E6-021AF75D5112}" presName="Name13" presStyleLbl="parChTrans1D2" presStyleIdx="2" presStyleCnt="6"/>
      <dgm:spPr/>
    </dgm:pt>
    <dgm:pt modelId="{47C21ABB-A503-41CB-B73D-55CE85B7765B}" type="pres">
      <dgm:prSet presAssocID="{3EAE4051-970D-4F66-9E41-7C4C7A2EE3CB}" presName="childText" presStyleLbl="bgAcc1" presStyleIdx="2" presStyleCnt="6">
        <dgm:presLayoutVars>
          <dgm:bulletEnabled val="1"/>
        </dgm:presLayoutVars>
      </dgm:prSet>
      <dgm:spPr/>
    </dgm:pt>
    <dgm:pt modelId="{2E89BA76-E904-488D-AB21-2A944CE04FFA}" type="pres">
      <dgm:prSet presAssocID="{9CB572F0-A9C5-45B6-A1D7-2F62CF1F4784}" presName="root" presStyleCnt="0"/>
      <dgm:spPr/>
    </dgm:pt>
    <dgm:pt modelId="{896DCCB2-CB25-4775-A801-854C827A832B}" type="pres">
      <dgm:prSet presAssocID="{9CB572F0-A9C5-45B6-A1D7-2F62CF1F4784}" presName="rootComposite" presStyleCnt="0"/>
      <dgm:spPr/>
    </dgm:pt>
    <dgm:pt modelId="{A89EEEF8-07E5-4EEB-A62D-D2C86A9EB5B4}" type="pres">
      <dgm:prSet presAssocID="{9CB572F0-A9C5-45B6-A1D7-2F62CF1F4784}" presName="rootText" presStyleLbl="node1" presStyleIdx="1" presStyleCnt="2"/>
      <dgm:spPr/>
    </dgm:pt>
    <dgm:pt modelId="{910EEDFC-DF38-454A-83F3-E6D0BF95114F}" type="pres">
      <dgm:prSet presAssocID="{9CB572F0-A9C5-45B6-A1D7-2F62CF1F4784}" presName="rootConnector" presStyleLbl="node1" presStyleIdx="1" presStyleCnt="2"/>
      <dgm:spPr/>
    </dgm:pt>
    <dgm:pt modelId="{81ACB2DE-0B6D-444D-B6F2-5DB906407E27}" type="pres">
      <dgm:prSet presAssocID="{9CB572F0-A9C5-45B6-A1D7-2F62CF1F4784}" presName="childShape" presStyleCnt="0"/>
      <dgm:spPr/>
    </dgm:pt>
    <dgm:pt modelId="{CDF2E895-04E5-49D9-A799-CC39553DD092}" type="pres">
      <dgm:prSet presAssocID="{7247C084-8205-46AB-9C24-C147DB2E266F}" presName="Name13" presStyleLbl="parChTrans1D2" presStyleIdx="3" presStyleCnt="6"/>
      <dgm:spPr/>
    </dgm:pt>
    <dgm:pt modelId="{308D7FD3-B096-4EAE-8554-FCB18E72E319}" type="pres">
      <dgm:prSet presAssocID="{EE4094E3-C5C7-497D-923D-8AA1EC9C13CF}" presName="childText" presStyleLbl="bgAcc1" presStyleIdx="3" presStyleCnt="6">
        <dgm:presLayoutVars>
          <dgm:bulletEnabled val="1"/>
        </dgm:presLayoutVars>
      </dgm:prSet>
      <dgm:spPr/>
    </dgm:pt>
    <dgm:pt modelId="{01907382-966D-4C11-885F-2EE20E879324}" type="pres">
      <dgm:prSet presAssocID="{C8F5FCDA-1111-4D50-9E01-6C460A387D55}" presName="Name13" presStyleLbl="parChTrans1D2" presStyleIdx="4" presStyleCnt="6"/>
      <dgm:spPr/>
    </dgm:pt>
    <dgm:pt modelId="{441FACD9-8634-4942-AB2D-D71D144E6247}" type="pres">
      <dgm:prSet presAssocID="{1FDFF189-ECDA-4737-8BB5-51C32DE1F3BD}" presName="childText" presStyleLbl="bgAcc1" presStyleIdx="4" presStyleCnt="6">
        <dgm:presLayoutVars>
          <dgm:bulletEnabled val="1"/>
        </dgm:presLayoutVars>
      </dgm:prSet>
      <dgm:spPr/>
    </dgm:pt>
    <dgm:pt modelId="{87D944FC-3D04-44B3-B1E5-F16224809F9C}" type="pres">
      <dgm:prSet presAssocID="{F1ACB682-B04D-4C03-ADF6-B5DA6C468EE4}" presName="Name13" presStyleLbl="parChTrans1D2" presStyleIdx="5" presStyleCnt="6"/>
      <dgm:spPr/>
    </dgm:pt>
    <dgm:pt modelId="{D897DFE9-71B9-45FD-8BD8-E3915A82B3A3}" type="pres">
      <dgm:prSet presAssocID="{7871A221-FE78-4C2F-8449-1FAED3DE1E0B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021D7A1C-42C3-4C5F-9FBC-0D0BE67D3ED7}" srcId="{079BCDE4-6794-4B58-8572-9CA1098E9430}" destId="{3EAE4051-970D-4F66-9E41-7C4C7A2EE3CB}" srcOrd="2" destOrd="0" parTransId="{3AD69A5E-A271-4E39-B9E6-021AF75D5112}" sibTransId="{F09BE98C-2570-4AB3-AADD-D770A29D5A68}"/>
    <dgm:cxn modelId="{1E830F61-3721-4082-AEE1-84396241CD8A}" type="presOf" srcId="{9CB572F0-A9C5-45B6-A1D7-2F62CF1F4784}" destId="{910EEDFC-DF38-454A-83F3-E6D0BF95114F}" srcOrd="1" destOrd="0" presId="urn:microsoft.com/office/officeart/2005/8/layout/hierarchy3"/>
    <dgm:cxn modelId="{2EBD6C64-D77F-4D45-AF05-48DDAEDF687A}" srcId="{EACDD17B-BD59-4115-989C-6B314BB365DD}" destId="{9CB572F0-A9C5-45B6-A1D7-2F62CF1F4784}" srcOrd="1" destOrd="0" parTransId="{0E62A82A-A2F1-45A1-8318-45502FBF1693}" sibTransId="{A0D02045-AABA-48AD-B212-B435EB9DFC47}"/>
    <dgm:cxn modelId="{31A0FA6B-7CB1-442A-A0E6-F03979538D09}" type="presOf" srcId="{EE4094E3-C5C7-497D-923D-8AA1EC9C13CF}" destId="{308D7FD3-B096-4EAE-8554-FCB18E72E319}" srcOrd="0" destOrd="0" presId="urn:microsoft.com/office/officeart/2005/8/layout/hierarchy3"/>
    <dgm:cxn modelId="{5E778278-B338-4382-A668-0BF8714B0B90}" srcId="{EACDD17B-BD59-4115-989C-6B314BB365DD}" destId="{079BCDE4-6794-4B58-8572-9CA1098E9430}" srcOrd="0" destOrd="0" parTransId="{8D47C2FC-BCE8-4DA8-BA85-D641D139FF46}" sibTransId="{1854C807-A8B4-40CB-B76C-1C383B2FF418}"/>
    <dgm:cxn modelId="{8D7F527A-C5EC-4AAB-8E41-186659E4B408}" type="presOf" srcId="{7247C084-8205-46AB-9C24-C147DB2E266F}" destId="{CDF2E895-04E5-49D9-A799-CC39553DD092}" srcOrd="0" destOrd="0" presId="urn:microsoft.com/office/officeart/2005/8/layout/hierarchy3"/>
    <dgm:cxn modelId="{8757D181-B208-4F88-864C-DC35F4356DD9}" type="presOf" srcId="{079BCDE4-6794-4B58-8572-9CA1098E9430}" destId="{0D3FE03B-F23B-48D1-BF5E-2AC66A8C0CAC}" srcOrd="0" destOrd="0" presId="urn:microsoft.com/office/officeart/2005/8/layout/hierarchy3"/>
    <dgm:cxn modelId="{E5873F89-F17B-4D54-9FAC-0899C58013A6}" type="presOf" srcId="{9CB572F0-A9C5-45B6-A1D7-2F62CF1F4784}" destId="{A89EEEF8-07E5-4EEB-A62D-D2C86A9EB5B4}" srcOrd="0" destOrd="0" presId="urn:microsoft.com/office/officeart/2005/8/layout/hierarchy3"/>
    <dgm:cxn modelId="{B327E093-B347-49CE-8BE1-D8DAB12004DF}" type="presOf" srcId="{CEA5A5CE-F543-42FA-90AC-7E0BDEA62C47}" destId="{DC6C029F-9D73-48BB-BCF1-4CC662669FB2}" srcOrd="0" destOrd="0" presId="urn:microsoft.com/office/officeart/2005/8/layout/hierarchy3"/>
    <dgm:cxn modelId="{8BB1A297-3004-4ACE-8A0D-8396A1EDED67}" type="presOf" srcId="{3EAE4051-970D-4F66-9E41-7C4C7A2EE3CB}" destId="{47C21ABB-A503-41CB-B73D-55CE85B7765B}" srcOrd="0" destOrd="0" presId="urn:microsoft.com/office/officeart/2005/8/layout/hierarchy3"/>
    <dgm:cxn modelId="{645FE7AD-6F36-4C75-9183-CE3FFBDD66CC}" type="presOf" srcId="{1FDFF189-ECDA-4737-8BB5-51C32DE1F3BD}" destId="{441FACD9-8634-4942-AB2D-D71D144E6247}" srcOrd="0" destOrd="0" presId="urn:microsoft.com/office/officeart/2005/8/layout/hierarchy3"/>
    <dgm:cxn modelId="{89B57FB2-3867-402F-9D32-60053DD4931F}" srcId="{9CB572F0-A9C5-45B6-A1D7-2F62CF1F4784}" destId="{EE4094E3-C5C7-497D-923D-8AA1EC9C13CF}" srcOrd="0" destOrd="0" parTransId="{7247C084-8205-46AB-9C24-C147DB2E266F}" sibTransId="{11554643-C6B1-4ECD-94C0-2DB9B1BD22AE}"/>
    <dgm:cxn modelId="{A3A6EBB5-5A02-4BEC-849E-A1C5EB2FDC7A}" srcId="{9CB572F0-A9C5-45B6-A1D7-2F62CF1F4784}" destId="{1FDFF189-ECDA-4737-8BB5-51C32DE1F3BD}" srcOrd="1" destOrd="0" parTransId="{C8F5FCDA-1111-4D50-9E01-6C460A387D55}" sibTransId="{7FA1DA40-D433-4211-A39E-8D89AAD05F20}"/>
    <dgm:cxn modelId="{42A75BB7-2E36-4A95-BFCD-8ABACF31FF6C}" srcId="{079BCDE4-6794-4B58-8572-9CA1098E9430}" destId="{CEA5A5CE-F543-42FA-90AC-7E0BDEA62C47}" srcOrd="0" destOrd="0" parTransId="{D4CA6C70-1A37-4D54-86E7-4FC31C9AE1EE}" sibTransId="{EEE21A0B-333C-443D-A169-3784C42938AB}"/>
    <dgm:cxn modelId="{530679BD-3A5C-4783-A675-5C4ADA1EA013}" type="presOf" srcId="{F1ACB682-B04D-4C03-ADF6-B5DA6C468EE4}" destId="{87D944FC-3D04-44B3-B1E5-F16224809F9C}" srcOrd="0" destOrd="0" presId="urn:microsoft.com/office/officeart/2005/8/layout/hierarchy3"/>
    <dgm:cxn modelId="{CF3A23BF-F409-4A69-8BD1-BCC62F4A0B15}" srcId="{079BCDE4-6794-4B58-8572-9CA1098E9430}" destId="{9D6BCE59-918F-4EA0-9D62-DC9D6D4C1F1C}" srcOrd="1" destOrd="0" parTransId="{33788592-D4A5-476D-A6F0-94B4EA96A16C}" sibTransId="{C4E719E9-D33D-4E65-B9EA-C2E0534A09BB}"/>
    <dgm:cxn modelId="{75E415C1-FBF5-43DB-84AD-95E6EDC789AB}" type="presOf" srcId="{079BCDE4-6794-4B58-8572-9CA1098E9430}" destId="{C33AEAF7-E53B-40EA-9776-D6265114DA38}" srcOrd="1" destOrd="0" presId="urn:microsoft.com/office/officeart/2005/8/layout/hierarchy3"/>
    <dgm:cxn modelId="{317238C1-0A3E-4C07-908E-5B3E0CE04390}" type="presOf" srcId="{7871A221-FE78-4C2F-8449-1FAED3DE1E0B}" destId="{D897DFE9-71B9-45FD-8BD8-E3915A82B3A3}" srcOrd="0" destOrd="0" presId="urn:microsoft.com/office/officeart/2005/8/layout/hierarchy3"/>
    <dgm:cxn modelId="{6428F3C3-782D-46A0-A559-A0A7AE937216}" type="presOf" srcId="{3AD69A5E-A271-4E39-B9E6-021AF75D5112}" destId="{C42FB374-47E0-4057-BB52-D8148ED03827}" srcOrd="0" destOrd="0" presId="urn:microsoft.com/office/officeart/2005/8/layout/hierarchy3"/>
    <dgm:cxn modelId="{858F39DC-7C2D-47F8-861D-75E3BBFAF796}" type="presOf" srcId="{EACDD17B-BD59-4115-989C-6B314BB365DD}" destId="{900C03A0-6A43-4967-B3B0-013BF8F88343}" srcOrd="0" destOrd="0" presId="urn:microsoft.com/office/officeart/2005/8/layout/hierarchy3"/>
    <dgm:cxn modelId="{47A44CE7-250C-4C3F-928F-1E8CC49CC77D}" type="presOf" srcId="{C8F5FCDA-1111-4D50-9E01-6C460A387D55}" destId="{01907382-966D-4C11-885F-2EE20E879324}" srcOrd="0" destOrd="0" presId="urn:microsoft.com/office/officeart/2005/8/layout/hierarchy3"/>
    <dgm:cxn modelId="{0125E8E7-2348-496D-8212-2EC966FAE064}" srcId="{9CB572F0-A9C5-45B6-A1D7-2F62CF1F4784}" destId="{7871A221-FE78-4C2F-8449-1FAED3DE1E0B}" srcOrd="2" destOrd="0" parTransId="{F1ACB682-B04D-4C03-ADF6-B5DA6C468EE4}" sibTransId="{D918FEDD-F75D-4C11-83A7-9D17FC52CAF6}"/>
    <dgm:cxn modelId="{40EDE8F2-01CA-4949-9298-D7E7CA3B39AB}" type="presOf" srcId="{33788592-D4A5-476D-A6F0-94B4EA96A16C}" destId="{FE661F83-2BE2-4B38-ABCF-6A5B8685E6D2}" srcOrd="0" destOrd="0" presId="urn:microsoft.com/office/officeart/2005/8/layout/hierarchy3"/>
    <dgm:cxn modelId="{8900CCF6-9D24-48E7-A11D-CAD8D34451D3}" type="presOf" srcId="{9D6BCE59-918F-4EA0-9D62-DC9D6D4C1F1C}" destId="{E69CD286-B783-4E61-B867-4E51495450D1}" srcOrd="0" destOrd="0" presId="urn:microsoft.com/office/officeart/2005/8/layout/hierarchy3"/>
    <dgm:cxn modelId="{216ECFFF-DB6E-437D-B6D2-0B8FF4ED5427}" type="presOf" srcId="{D4CA6C70-1A37-4D54-86E7-4FC31C9AE1EE}" destId="{0E41DE7C-18D9-491B-A805-5C2C0C579EB7}" srcOrd="0" destOrd="0" presId="urn:microsoft.com/office/officeart/2005/8/layout/hierarchy3"/>
    <dgm:cxn modelId="{02BFA1DE-CF7B-4059-A88A-CBB930C1293B}" type="presParOf" srcId="{900C03A0-6A43-4967-B3B0-013BF8F88343}" destId="{BFC34180-FC4C-4533-9B8A-671D8699AE91}" srcOrd="0" destOrd="0" presId="urn:microsoft.com/office/officeart/2005/8/layout/hierarchy3"/>
    <dgm:cxn modelId="{97CB009A-4A6B-4E51-80AF-458B733A50DB}" type="presParOf" srcId="{BFC34180-FC4C-4533-9B8A-671D8699AE91}" destId="{37FE7A8F-6968-469F-B322-46599AF432E5}" srcOrd="0" destOrd="0" presId="urn:microsoft.com/office/officeart/2005/8/layout/hierarchy3"/>
    <dgm:cxn modelId="{74099980-ABA9-4162-979B-3E36F67EE951}" type="presParOf" srcId="{37FE7A8F-6968-469F-B322-46599AF432E5}" destId="{0D3FE03B-F23B-48D1-BF5E-2AC66A8C0CAC}" srcOrd="0" destOrd="0" presId="urn:microsoft.com/office/officeart/2005/8/layout/hierarchy3"/>
    <dgm:cxn modelId="{D216DF05-0BDE-4423-A157-A025328F59CD}" type="presParOf" srcId="{37FE7A8F-6968-469F-B322-46599AF432E5}" destId="{C33AEAF7-E53B-40EA-9776-D6265114DA38}" srcOrd="1" destOrd="0" presId="urn:microsoft.com/office/officeart/2005/8/layout/hierarchy3"/>
    <dgm:cxn modelId="{6B21A162-0E09-4954-A020-604B9CE561B5}" type="presParOf" srcId="{BFC34180-FC4C-4533-9B8A-671D8699AE91}" destId="{16D5C91B-D0B8-4F77-9EFB-39192F445A54}" srcOrd="1" destOrd="0" presId="urn:microsoft.com/office/officeart/2005/8/layout/hierarchy3"/>
    <dgm:cxn modelId="{9E9CF225-C452-4462-9235-726233F4EE14}" type="presParOf" srcId="{16D5C91B-D0B8-4F77-9EFB-39192F445A54}" destId="{0E41DE7C-18D9-491B-A805-5C2C0C579EB7}" srcOrd="0" destOrd="0" presId="urn:microsoft.com/office/officeart/2005/8/layout/hierarchy3"/>
    <dgm:cxn modelId="{D0B3C170-85AD-43D1-AF1F-3A9586D39F4A}" type="presParOf" srcId="{16D5C91B-D0B8-4F77-9EFB-39192F445A54}" destId="{DC6C029F-9D73-48BB-BCF1-4CC662669FB2}" srcOrd="1" destOrd="0" presId="urn:microsoft.com/office/officeart/2005/8/layout/hierarchy3"/>
    <dgm:cxn modelId="{8D3FDE18-3EE5-4C0F-820F-2586A18A7464}" type="presParOf" srcId="{16D5C91B-D0B8-4F77-9EFB-39192F445A54}" destId="{FE661F83-2BE2-4B38-ABCF-6A5B8685E6D2}" srcOrd="2" destOrd="0" presId="urn:microsoft.com/office/officeart/2005/8/layout/hierarchy3"/>
    <dgm:cxn modelId="{E120E53E-3C20-4143-83CC-F9F1639BF28D}" type="presParOf" srcId="{16D5C91B-D0B8-4F77-9EFB-39192F445A54}" destId="{E69CD286-B783-4E61-B867-4E51495450D1}" srcOrd="3" destOrd="0" presId="urn:microsoft.com/office/officeart/2005/8/layout/hierarchy3"/>
    <dgm:cxn modelId="{D4C84005-0135-42B4-BC16-219FC1591BAF}" type="presParOf" srcId="{16D5C91B-D0B8-4F77-9EFB-39192F445A54}" destId="{C42FB374-47E0-4057-BB52-D8148ED03827}" srcOrd="4" destOrd="0" presId="urn:microsoft.com/office/officeart/2005/8/layout/hierarchy3"/>
    <dgm:cxn modelId="{0B12EA11-7523-4A19-AADB-64984F1C34D7}" type="presParOf" srcId="{16D5C91B-D0B8-4F77-9EFB-39192F445A54}" destId="{47C21ABB-A503-41CB-B73D-55CE85B7765B}" srcOrd="5" destOrd="0" presId="urn:microsoft.com/office/officeart/2005/8/layout/hierarchy3"/>
    <dgm:cxn modelId="{42A4F1FB-C6E6-414E-9DEB-B8ADD334120E}" type="presParOf" srcId="{900C03A0-6A43-4967-B3B0-013BF8F88343}" destId="{2E89BA76-E904-488D-AB21-2A944CE04FFA}" srcOrd="1" destOrd="0" presId="urn:microsoft.com/office/officeart/2005/8/layout/hierarchy3"/>
    <dgm:cxn modelId="{DE16539D-C893-4F60-830D-42A8A17A1C64}" type="presParOf" srcId="{2E89BA76-E904-488D-AB21-2A944CE04FFA}" destId="{896DCCB2-CB25-4775-A801-854C827A832B}" srcOrd="0" destOrd="0" presId="urn:microsoft.com/office/officeart/2005/8/layout/hierarchy3"/>
    <dgm:cxn modelId="{EAF03C5F-E7C6-444D-AB25-D1517FE02EC9}" type="presParOf" srcId="{896DCCB2-CB25-4775-A801-854C827A832B}" destId="{A89EEEF8-07E5-4EEB-A62D-D2C86A9EB5B4}" srcOrd="0" destOrd="0" presId="urn:microsoft.com/office/officeart/2005/8/layout/hierarchy3"/>
    <dgm:cxn modelId="{251A9F83-E076-4E00-9C34-05AA149BCE1E}" type="presParOf" srcId="{896DCCB2-CB25-4775-A801-854C827A832B}" destId="{910EEDFC-DF38-454A-83F3-E6D0BF95114F}" srcOrd="1" destOrd="0" presId="urn:microsoft.com/office/officeart/2005/8/layout/hierarchy3"/>
    <dgm:cxn modelId="{8027BF2E-A80B-4554-91B3-C736F31048FE}" type="presParOf" srcId="{2E89BA76-E904-488D-AB21-2A944CE04FFA}" destId="{81ACB2DE-0B6D-444D-B6F2-5DB906407E27}" srcOrd="1" destOrd="0" presId="urn:microsoft.com/office/officeart/2005/8/layout/hierarchy3"/>
    <dgm:cxn modelId="{05FC0E02-7476-4441-8B09-13B48A743299}" type="presParOf" srcId="{81ACB2DE-0B6D-444D-B6F2-5DB906407E27}" destId="{CDF2E895-04E5-49D9-A799-CC39553DD092}" srcOrd="0" destOrd="0" presId="urn:microsoft.com/office/officeart/2005/8/layout/hierarchy3"/>
    <dgm:cxn modelId="{F06AB289-A0F9-46CF-9E00-7748CE21D379}" type="presParOf" srcId="{81ACB2DE-0B6D-444D-B6F2-5DB906407E27}" destId="{308D7FD3-B096-4EAE-8554-FCB18E72E319}" srcOrd="1" destOrd="0" presId="urn:microsoft.com/office/officeart/2005/8/layout/hierarchy3"/>
    <dgm:cxn modelId="{A8C00CB8-FBE1-4273-86A1-96945A4DDE19}" type="presParOf" srcId="{81ACB2DE-0B6D-444D-B6F2-5DB906407E27}" destId="{01907382-966D-4C11-885F-2EE20E879324}" srcOrd="2" destOrd="0" presId="urn:microsoft.com/office/officeart/2005/8/layout/hierarchy3"/>
    <dgm:cxn modelId="{B4A53360-A887-40C9-8962-89BAE5BB8C6C}" type="presParOf" srcId="{81ACB2DE-0B6D-444D-B6F2-5DB906407E27}" destId="{441FACD9-8634-4942-AB2D-D71D144E6247}" srcOrd="3" destOrd="0" presId="urn:microsoft.com/office/officeart/2005/8/layout/hierarchy3"/>
    <dgm:cxn modelId="{0E3AE038-4318-4F14-9449-55B9194569F1}" type="presParOf" srcId="{81ACB2DE-0B6D-444D-B6F2-5DB906407E27}" destId="{87D944FC-3D04-44B3-B1E5-F16224809F9C}" srcOrd="4" destOrd="0" presId="urn:microsoft.com/office/officeart/2005/8/layout/hierarchy3"/>
    <dgm:cxn modelId="{BBD6D68A-37BF-4D2E-85EF-A352DB958882}" type="presParOf" srcId="{81ACB2DE-0B6D-444D-B6F2-5DB906407E27}" destId="{D897DFE9-71B9-45FD-8BD8-E3915A82B3A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F5A676-B412-4CA7-ADE7-71AA3A783DAA}" type="doc">
      <dgm:prSet loTypeId="urn:microsoft.com/office/officeart/2005/8/layout/hierarchy6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es-MX"/>
        </a:p>
      </dgm:t>
    </dgm:pt>
    <dgm:pt modelId="{0524356D-C95B-4474-8968-73F6BA1B1240}">
      <dgm:prSet phldrT="[Texto]" custT="1"/>
      <dgm:spPr/>
      <dgm:t>
        <a:bodyPr/>
        <a:lstStyle/>
        <a:p>
          <a:r>
            <a:rPr lang="es-MX" sz="2400" b="1" dirty="0"/>
            <a:t>Rendición de cuentas</a:t>
          </a:r>
        </a:p>
      </dgm:t>
    </dgm:pt>
    <dgm:pt modelId="{8230F729-4797-485D-BB8F-74BF83FB75AD}" type="parTrans" cxnId="{96706249-F9C7-46A2-8D2A-0A6FC7C46F5F}">
      <dgm:prSet/>
      <dgm:spPr/>
      <dgm:t>
        <a:bodyPr/>
        <a:lstStyle/>
        <a:p>
          <a:endParaRPr lang="es-MX"/>
        </a:p>
      </dgm:t>
    </dgm:pt>
    <dgm:pt modelId="{E4AB9025-960E-4517-A197-0C9F904F63DA}" type="sibTrans" cxnId="{96706249-F9C7-46A2-8D2A-0A6FC7C46F5F}">
      <dgm:prSet/>
      <dgm:spPr/>
      <dgm:t>
        <a:bodyPr/>
        <a:lstStyle/>
        <a:p>
          <a:endParaRPr lang="es-MX"/>
        </a:p>
      </dgm:t>
    </dgm:pt>
    <dgm:pt modelId="{E2EBAB01-ED4B-4194-806B-E75A8C356F6E}" type="asst">
      <dgm:prSet phldrT="[Texto]"/>
      <dgm:spPr/>
      <dgm:t>
        <a:bodyPr/>
        <a:lstStyle/>
        <a:p>
          <a:r>
            <a:rPr lang="es-MX" b="1" dirty="0"/>
            <a:t>Transparencia</a:t>
          </a:r>
        </a:p>
      </dgm:t>
    </dgm:pt>
    <dgm:pt modelId="{6B6773DC-A9EE-4CFC-9F2A-910D839FCF1E}" type="parTrans" cxnId="{739C0899-03ED-4981-B2B8-ACA93346E8A4}">
      <dgm:prSet/>
      <dgm:spPr/>
      <dgm:t>
        <a:bodyPr/>
        <a:lstStyle/>
        <a:p>
          <a:endParaRPr lang="es-MX"/>
        </a:p>
      </dgm:t>
    </dgm:pt>
    <dgm:pt modelId="{634FD160-0734-4001-A5D4-8483D2096DE5}" type="sibTrans" cxnId="{739C0899-03ED-4981-B2B8-ACA93346E8A4}">
      <dgm:prSet/>
      <dgm:spPr/>
      <dgm:t>
        <a:bodyPr/>
        <a:lstStyle/>
        <a:p>
          <a:endParaRPr lang="es-MX"/>
        </a:p>
      </dgm:t>
    </dgm:pt>
    <dgm:pt modelId="{44873F03-EF83-4A65-88F6-D069FE9D1833}" type="asst">
      <dgm:prSet phldrT="[Texto]"/>
      <dgm:spPr/>
      <dgm:t>
        <a:bodyPr/>
        <a:lstStyle/>
        <a:p>
          <a:r>
            <a:rPr lang="es-MX" b="1" dirty="0"/>
            <a:t>Sanciones  </a:t>
          </a:r>
        </a:p>
      </dgm:t>
    </dgm:pt>
    <dgm:pt modelId="{428466B3-04A0-4311-B77F-C8BD924B24BD}" type="parTrans" cxnId="{78BE8D03-E634-4189-B12B-8D6DEEA1B183}">
      <dgm:prSet/>
      <dgm:spPr/>
      <dgm:t>
        <a:bodyPr/>
        <a:lstStyle/>
        <a:p>
          <a:endParaRPr lang="es-MX"/>
        </a:p>
      </dgm:t>
    </dgm:pt>
    <dgm:pt modelId="{05CA1D48-0278-4AFD-8DF8-9D0CC039D074}" type="sibTrans" cxnId="{78BE8D03-E634-4189-B12B-8D6DEEA1B183}">
      <dgm:prSet/>
      <dgm:spPr/>
      <dgm:t>
        <a:bodyPr/>
        <a:lstStyle/>
        <a:p>
          <a:endParaRPr lang="es-MX"/>
        </a:p>
      </dgm:t>
    </dgm:pt>
    <dgm:pt modelId="{0C109D38-ABEB-4E2F-87AD-955E3BBDD41C}" type="asst">
      <dgm:prSet phldrT="[Texto]"/>
      <dgm:spPr/>
      <dgm:t>
        <a:bodyPr/>
        <a:lstStyle/>
        <a:p>
          <a:r>
            <a:rPr lang="es-MX" b="1" dirty="0"/>
            <a:t>Información</a:t>
          </a:r>
        </a:p>
      </dgm:t>
    </dgm:pt>
    <dgm:pt modelId="{D33D09CF-C49C-46A3-A7DE-61AB4A8D615A}" type="parTrans" cxnId="{274D6574-1EE1-4F4E-A50C-0E986C3B7EAE}">
      <dgm:prSet/>
      <dgm:spPr/>
      <dgm:t>
        <a:bodyPr/>
        <a:lstStyle/>
        <a:p>
          <a:endParaRPr lang="es-MX"/>
        </a:p>
      </dgm:t>
    </dgm:pt>
    <dgm:pt modelId="{C4C78E1B-AB22-4733-BBDB-BF8DE72A9CD1}" type="sibTrans" cxnId="{274D6574-1EE1-4F4E-A50C-0E986C3B7EAE}">
      <dgm:prSet/>
      <dgm:spPr/>
      <dgm:t>
        <a:bodyPr/>
        <a:lstStyle/>
        <a:p>
          <a:endParaRPr lang="es-MX"/>
        </a:p>
      </dgm:t>
    </dgm:pt>
    <dgm:pt modelId="{993588A9-3EB3-4CF2-B064-8866E84CD27A}" type="asst">
      <dgm:prSet phldrT="[Texto]"/>
      <dgm:spPr/>
      <dgm:t>
        <a:bodyPr/>
        <a:lstStyle/>
        <a:p>
          <a:r>
            <a:rPr lang="es-MX" b="1" dirty="0"/>
            <a:t>Justificación</a:t>
          </a:r>
        </a:p>
      </dgm:t>
    </dgm:pt>
    <dgm:pt modelId="{E8AE89D1-0EBC-403A-859F-0FE956B6D4EC}" type="parTrans" cxnId="{843D61D1-58EF-4D6C-985E-14BAC58BC938}">
      <dgm:prSet/>
      <dgm:spPr/>
      <dgm:t>
        <a:bodyPr/>
        <a:lstStyle/>
        <a:p>
          <a:endParaRPr lang="es-MX"/>
        </a:p>
      </dgm:t>
    </dgm:pt>
    <dgm:pt modelId="{F3D7AFD4-7A14-471C-994D-7929432B09C9}" type="sibTrans" cxnId="{843D61D1-58EF-4D6C-985E-14BAC58BC938}">
      <dgm:prSet/>
      <dgm:spPr/>
      <dgm:t>
        <a:bodyPr/>
        <a:lstStyle/>
        <a:p>
          <a:endParaRPr lang="es-MX"/>
        </a:p>
      </dgm:t>
    </dgm:pt>
    <dgm:pt modelId="{DA2CA615-3D0C-4899-AD1F-0C81896831A4}" type="pres">
      <dgm:prSet presAssocID="{8CF5A676-B412-4CA7-ADE7-71AA3A783DA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9CCF6DC-796A-41C3-B2A9-FE97030968BC}" type="pres">
      <dgm:prSet presAssocID="{8CF5A676-B412-4CA7-ADE7-71AA3A783DAA}" presName="hierFlow" presStyleCnt="0"/>
      <dgm:spPr/>
    </dgm:pt>
    <dgm:pt modelId="{DB5F7B2F-C036-47B2-B64F-8C991CA3A9A1}" type="pres">
      <dgm:prSet presAssocID="{8CF5A676-B412-4CA7-ADE7-71AA3A783DA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339EB34-70FE-4EB7-93A2-C1F3DA9A36FE}" type="pres">
      <dgm:prSet presAssocID="{0524356D-C95B-4474-8968-73F6BA1B1240}" presName="Name14" presStyleCnt="0"/>
      <dgm:spPr/>
    </dgm:pt>
    <dgm:pt modelId="{6F0B7915-651E-4615-871B-916AE3030CD8}" type="pres">
      <dgm:prSet presAssocID="{0524356D-C95B-4474-8968-73F6BA1B1240}" presName="level1Shape" presStyleLbl="node0" presStyleIdx="0" presStyleCnt="1">
        <dgm:presLayoutVars>
          <dgm:chPref val="3"/>
        </dgm:presLayoutVars>
      </dgm:prSet>
      <dgm:spPr/>
    </dgm:pt>
    <dgm:pt modelId="{A08CBDAF-66C2-46DC-9AA3-6FB8B865F97B}" type="pres">
      <dgm:prSet presAssocID="{0524356D-C95B-4474-8968-73F6BA1B1240}" presName="hierChild2" presStyleCnt="0"/>
      <dgm:spPr/>
    </dgm:pt>
    <dgm:pt modelId="{8BDD3166-79C0-4085-87E1-6B396BEED6BF}" type="pres">
      <dgm:prSet presAssocID="{6B6773DC-A9EE-4CFC-9F2A-910D839FCF1E}" presName="Name19" presStyleLbl="parChTrans1D2" presStyleIdx="0" presStyleCnt="2"/>
      <dgm:spPr/>
    </dgm:pt>
    <dgm:pt modelId="{682D08EB-965C-48E0-85A4-D59C9F60DFC6}" type="pres">
      <dgm:prSet presAssocID="{E2EBAB01-ED4B-4194-806B-E75A8C356F6E}" presName="Name21" presStyleCnt="0"/>
      <dgm:spPr/>
    </dgm:pt>
    <dgm:pt modelId="{0FAAB0F8-9996-41B8-A888-27E7DE47D4D4}" type="pres">
      <dgm:prSet presAssocID="{E2EBAB01-ED4B-4194-806B-E75A8C356F6E}" presName="level2Shape" presStyleLbl="asst1" presStyleIdx="0" presStyleCnt="4"/>
      <dgm:spPr/>
    </dgm:pt>
    <dgm:pt modelId="{3E195AE8-C3A1-4AE0-9100-2A69ADC76CF4}" type="pres">
      <dgm:prSet presAssocID="{E2EBAB01-ED4B-4194-806B-E75A8C356F6E}" presName="hierChild3" presStyleCnt="0"/>
      <dgm:spPr/>
    </dgm:pt>
    <dgm:pt modelId="{070C8B2A-D8D3-4360-9F16-B8FAF3337A56}" type="pres">
      <dgm:prSet presAssocID="{D33D09CF-C49C-46A3-A7DE-61AB4A8D615A}" presName="Name19" presStyleLbl="parChTrans1D3" presStyleIdx="0" presStyleCnt="2"/>
      <dgm:spPr/>
    </dgm:pt>
    <dgm:pt modelId="{9CD89178-F62E-4B12-869E-A4B01BF0ED2D}" type="pres">
      <dgm:prSet presAssocID="{0C109D38-ABEB-4E2F-87AD-955E3BBDD41C}" presName="Name21" presStyleCnt="0"/>
      <dgm:spPr/>
    </dgm:pt>
    <dgm:pt modelId="{1DB95971-E82D-432D-94B6-C00217D8CD2E}" type="pres">
      <dgm:prSet presAssocID="{0C109D38-ABEB-4E2F-87AD-955E3BBDD41C}" presName="level2Shape" presStyleLbl="asst1" presStyleIdx="1" presStyleCnt="4"/>
      <dgm:spPr/>
    </dgm:pt>
    <dgm:pt modelId="{D98BCE90-6774-4780-8980-4C73C42D39D7}" type="pres">
      <dgm:prSet presAssocID="{0C109D38-ABEB-4E2F-87AD-955E3BBDD41C}" presName="hierChild3" presStyleCnt="0"/>
      <dgm:spPr/>
    </dgm:pt>
    <dgm:pt modelId="{5339B170-B8A4-4B9F-91EC-79D3277BC96F}" type="pres">
      <dgm:prSet presAssocID="{E8AE89D1-0EBC-403A-859F-0FE956B6D4EC}" presName="Name19" presStyleLbl="parChTrans1D3" presStyleIdx="1" presStyleCnt="2"/>
      <dgm:spPr/>
    </dgm:pt>
    <dgm:pt modelId="{D172C70D-DE37-4CEB-ACD8-AC299E06DFEC}" type="pres">
      <dgm:prSet presAssocID="{993588A9-3EB3-4CF2-B064-8866E84CD27A}" presName="Name21" presStyleCnt="0"/>
      <dgm:spPr/>
    </dgm:pt>
    <dgm:pt modelId="{EFD0E01E-1624-4F80-A971-0FED50C2D0E1}" type="pres">
      <dgm:prSet presAssocID="{993588A9-3EB3-4CF2-B064-8866E84CD27A}" presName="level2Shape" presStyleLbl="asst1" presStyleIdx="2" presStyleCnt="4"/>
      <dgm:spPr/>
    </dgm:pt>
    <dgm:pt modelId="{A990D547-802C-434E-A19E-932E0CF1AF2D}" type="pres">
      <dgm:prSet presAssocID="{993588A9-3EB3-4CF2-B064-8866E84CD27A}" presName="hierChild3" presStyleCnt="0"/>
      <dgm:spPr/>
    </dgm:pt>
    <dgm:pt modelId="{6E4D4EB2-6D0B-4AF7-81BE-313542A56B3B}" type="pres">
      <dgm:prSet presAssocID="{428466B3-04A0-4311-B77F-C8BD924B24BD}" presName="Name19" presStyleLbl="parChTrans1D2" presStyleIdx="1" presStyleCnt="2"/>
      <dgm:spPr/>
    </dgm:pt>
    <dgm:pt modelId="{76EA1572-F81F-4751-B24D-560442D1AE83}" type="pres">
      <dgm:prSet presAssocID="{44873F03-EF83-4A65-88F6-D069FE9D1833}" presName="Name21" presStyleCnt="0"/>
      <dgm:spPr/>
    </dgm:pt>
    <dgm:pt modelId="{3D456E0B-D1AB-4289-A39F-896F95D9A67C}" type="pres">
      <dgm:prSet presAssocID="{44873F03-EF83-4A65-88F6-D069FE9D1833}" presName="level2Shape" presStyleLbl="asst1" presStyleIdx="3" presStyleCnt="4"/>
      <dgm:spPr/>
    </dgm:pt>
    <dgm:pt modelId="{9ACF636B-C742-46A9-BA5B-8A3AEFFCAE12}" type="pres">
      <dgm:prSet presAssocID="{44873F03-EF83-4A65-88F6-D069FE9D1833}" presName="hierChild3" presStyleCnt="0"/>
      <dgm:spPr/>
    </dgm:pt>
    <dgm:pt modelId="{28E81583-4DF7-4E02-8776-503BC63E194E}" type="pres">
      <dgm:prSet presAssocID="{8CF5A676-B412-4CA7-ADE7-71AA3A783DAA}" presName="bgShapesFlow" presStyleCnt="0"/>
      <dgm:spPr/>
    </dgm:pt>
  </dgm:ptLst>
  <dgm:cxnLst>
    <dgm:cxn modelId="{78BE8D03-E634-4189-B12B-8D6DEEA1B183}" srcId="{0524356D-C95B-4474-8968-73F6BA1B1240}" destId="{44873F03-EF83-4A65-88F6-D069FE9D1833}" srcOrd="1" destOrd="0" parTransId="{428466B3-04A0-4311-B77F-C8BD924B24BD}" sibTransId="{05CA1D48-0278-4AFD-8DF8-9D0CC039D074}"/>
    <dgm:cxn modelId="{F2D6D706-206F-49A3-9831-97DFC25A0AB4}" type="presOf" srcId="{E2EBAB01-ED4B-4194-806B-E75A8C356F6E}" destId="{0FAAB0F8-9996-41B8-A888-27E7DE47D4D4}" srcOrd="0" destOrd="0" presId="urn:microsoft.com/office/officeart/2005/8/layout/hierarchy6"/>
    <dgm:cxn modelId="{3C2E6D37-E849-4073-9DD7-0774BBEE8E29}" type="presOf" srcId="{D33D09CF-C49C-46A3-A7DE-61AB4A8D615A}" destId="{070C8B2A-D8D3-4360-9F16-B8FAF3337A56}" srcOrd="0" destOrd="0" presId="urn:microsoft.com/office/officeart/2005/8/layout/hierarchy6"/>
    <dgm:cxn modelId="{6724F665-3B7E-4218-97F1-DE19F193A0AF}" type="presOf" srcId="{E8AE89D1-0EBC-403A-859F-0FE956B6D4EC}" destId="{5339B170-B8A4-4B9F-91EC-79D3277BC96F}" srcOrd="0" destOrd="0" presId="urn:microsoft.com/office/officeart/2005/8/layout/hierarchy6"/>
    <dgm:cxn modelId="{04153067-FEB4-4A94-9EFA-3C130A255D46}" type="presOf" srcId="{993588A9-3EB3-4CF2-B064-8866E84CD27A}" destId="{EFD0E01E-1624-4F80-A971-0FED50C2D0E1}" srcOrd="0" destOrd="0" presId="urn:microsoft.com/office/officeart/2005/8/layout/hierarchy6"/>
    <dgm:cxn modelId="{96706249-F9C7-46A2-8D2A-0A6FC7C46F5F}" srcId="{8CF5A676-B412-4CA7-ADE7-71AA3A783DAA}" destId="{0524356D-C95B-4474-8968-73F6BA1B1240}" srcOrd="0" destOrd="0" parTransId="{8230F729-4797-485D-BB8F-74BF83FB75AD}" sibTransId="{E4AB9025-960E-4517-A197-0C9F904F63DA}"/>
    <dgm:cxn modelId="{43603E4F-D07B-483D-A452-757887C4B464}" type="presOf" srcId="{8CF5A676-B412-4CA7-ADE7-71AA3A783DAA}" destId="{DA2CA615-3D0C-4899-AD1F-0C81896831A4}" srcOrd="0" destOrd="0" presId="urn:microsoft.com/office/officeart/2005/8/layout/hierarchy6"/>
    <dgm:cxn modelId="{C5831F51-9413-44B4-ABAF-64BD69F21309}" type="presOf" srcId="{44873F03-EF83-4A65-88F6-D069FE9D1833}" destId="{3D456E0B-D1AB-4289-A39F-896F95D9A67C}" srcOrd="0" destOrd="0" presId="urn:microsoft.com/office/officeart/2005/8/layout/hierarchy6"/>
    <dgm:cxn modelId="{274D6574-1EE1-4F4E-A50C-0E986C3B7EAE}" srcId="{E2EBAB01-ED4B-4194-806B-E75A8C356F6E}" destId="{0C109D38-ABEB-4E2F-87AD-955E3BBDD41C}" srcOrd="0" destOrd="0" parTransId="{D33D09CF-C49C-46A3-A7DE-61AB4A8D615A}" sibTransId="{C4C78E1B-AB22-4733-BBDB-BF8DE72A9CD1}"/>
    <dgm:cxn modelId="{CDC09D5A-FC3E-4240-A31B-61D5EFD88838}" type="presOf" srcId="{6B6773DC-A9EE-4CFC-9F2A-910D839FCF1E}" destId="{8BDD3166-79C0-4085-87E1-6B396BEED6BF}" srcOrd="0" destOrd="0" presId="urn:microsoft.com/office/officeart/2005/8/layout/hierarchy6"/>
    <dgm:cxn modelId="{F0394794-5ED2-41C2-A574-B05C7CC127E9}" type="presOf" srcId="{428466B3-04A0-4311-B77F-C8BD924B24BD}" destId="{6E4D4EB2-6D0B-4AF7-81BE-313542A56B3B}" srcOrd="0" destOrd="0" presId="urn:microsoft.com/office/officeart/2005/8/layout/hierarchy6"/>
    <dgm:cxn modelId="{739C0899-03ED-4981-B2B8-ACA93346E8A4}" srcId="{0524356D-C95B-4474-8968-73F6BA1B1240}" destId="{E2EBAB01-ED4B-4194-806B-E75A8C356F6E}" srcOrd="0" destOrd="0" parTransId="{6B6773DC-A9EE-4CFC-9F2A-910D839FCF1E}" sibTransId="{634FD160-0734-4001-A5D4-8483D2096DE5}"/>
    <dgm:cxn modelId="{B8C9FAAA-8E68-4301-84B9-572CEC9FDC47}" type="presOf" srcId="{0C109D38-ABEB-4E2F-87AD-955E3BBDD41C}" destId="{1DB95971-E82D-432D-94B6-C00217D8CD2E}" srcOrd="0" destOrd="0" presId="urn:microsoft.com/office/officeart/2005/8/layout/hierarchy6"/>
    <dgm:cxn modelId="{843D61D1-58EF-4D6C-985E-14BAC58BC938}" srcId="{E2EBAB01-ED4B-4194-806B-E75A8C356F6E}" destId="{993588A9-3EB3-4CF2-B064-8866E84CD27A}" srcOrd="1" destOrd="0" parTransId="{E8AE89D1-0EBC-403A-859F-0FE956B6D4EC}" sibTransId="{F3D7AFD4-7A14-471C-994D-7929432B09C9}"/>
    <dgm:cxn modelId="{C82FFBD7-E564-498C-9630-DD41349C09B4}" type="presOf" srcId="{0524356D-C95B-4474-8968-73F6BA1B1240}" destId="{6F0B7915-651E-4615-871B-916AE3030CD8}" srcOrd="0" destOrd="0" presId="urn:microsoft.com/office/officeart/2005/8/layout/hierarchy6"/>
    <dgm:cxn modelId="{C553EA4C-AD92-4299-B1B9-597EAD43E14E}" type="presParOf" srcId="{DA2CA615-3D0C-4899-AD1F-0C81896831A4}" destId="{39CCF6DC-796A-41C3-B2A9-FE97030968BC}" srcOrd="0" destOrd="0" presId="urn:microsoft.com/office/officeart/2005/8/layout/hierarchy6"/>
    <dgm:cxn modelId="{221BBD08-3314-417C-85BB-91596D7680E4}" type="presParOf" srcId="{39CCF6DC-796A-41C3-B2A9-FE97030968BC}" destId="{DB5F7B2F-C036-47B2-B64F-8C991CA3A9A1}" srcOrd="0" destOrd="0" presId="urn:microsoft.com/office/officeart/2005/8/layout/hierarchy6"/>
    <dgm:cxn modelId="{36431DC3-EA26-4285-985B-CDE85675928F}" type="presParOf" srcId="{DB5F7B2F-C036-47B2-B64F-8C991CA3A9A1}" destId="{A339EB34-70FE-4EB7-93A2-C1F3DA9A36FE}" srcOrd="0" destOrd="0" presId="urn:microsoft.com/office/officeart/2005/8/layout/hierarchy6"/>
    <dgm:cxn modelId="{FF192469-B944-477C-A57A-E4B84562167F}" type="presParOf" srcId="{A339EB34-70FE-4EB7-93A2-C1F3DA9A36FE}" destId="{6F0B7915-651E-4615-871B-916AE3030CD8}" srcOrd="0" destOrd="0" presId="urn:microsoft.com/office/officeart/2005/8/layout/hierarchy6"/>
    <dgm:cxn modelId="{8562145A-FBF9-489F-B2ED-7C985F6D179E}" type="presParOf" srcId="{A339EB34-70FE-4EB7-93A2-C1F3DA9A36FE}" destId="{A08CBDAF-66C2-46DC-9AA3-6FB8B865F97B}" srcOrd="1" destOrd="0" presId="urn:microsoft.com/office/officeart/2005/8/layout/hierarchy6"/>
    <dgm:cxn modelId="{8B8AB9AD-4CE2-40BF-9B22-AA10FAB581E0}" type="presParOf" srcId="{A08CBDAF-66C2-46DC-9AA3-6FB8B865F97B}" destId="{8BDD3166-79C0-4085-87E1-6B396BEED6BF}" srcOrd="0" destOrd="0" presId="urn:microsoft.com/office/officeart/2005/8/layout/hierarchy6"/>
    <dgm:cxn modelId="{9E5ADBC9-4EB6-4EF4-8F8E-014ED10F37A0}" type="presParOf" srcId="{A08CBDAF-66C2-46DC-9AA3-6FB8B865F97B}" destId="{682D08EB-965C-48E0-85A4-D59C9F60DFC6}" srcOrd="1" destOrd="0" presId="urn:microsoft.com/office/officeart/2005/8/layout/hierarchy6"/>
    <dgm:cxn modelId="{B57E11AC-A948-4862-8503-29421367E95C}" type="presParOf" srcId="{682D08EB-965C-48E0-85A4-D59C9F60DFC6}" destId="{0FAAB0F8-9996-41B8-A888-27E7DE47D4D4}" srcOrd="0" destOrd="0" presId="urn:microsoft.com/office/officeart/2005/8/layout/hierarchy6"/>
    <dgm:cxn modelId="{ED605595-BC81-4264-9711-7C0A9622B0F5}" type="presParOf" srcId="{682D08EB-965C-48E0-85A4-D59C9F60DFC6}" destId="{3E195AE8-C3A1-4AE0-9100-2A69ADC76CF4}" srcOrd="1" destOrd="0" presId="urn:microsoft.com/office/officeart/2005/8/layout/hierarchy6"/>
    <dgm:cxn modelId="{E03D0BB5-CD78-4E0D-8C64-DD593C735353}" type="presParOf" srcId="{3E195AE8-C3A1-4AE0-9100-2A69ADC76CF4}" destId="{070C8B2A-D8D3-4360-9F16-B8FAF3337A56}" srcOrd="0" destOrd="0" presId="urn:microsoft.com/office/officeart/2005/8/layout/hierarchy6"/>
    <dgm:cxn modelId="{D19B5F3F-AC30-4B2D-B667-1E45C4DE3E4C}" type="presParOf" srcId="{3E195AE8-C3A1-4AE0-9100-2A69ADC76CF4}" destId="{9CD89178-F62E-4B12-869E-A4B01BF0ED2D}" srcOrd="1" destOrd="0" presId="urn:microsoft.com/office/officeart/2005/8/layout/hierarchy6"/>
    <dgm:cxn modelId="{0DD0779A-B9EB-4AD5-A4CE-66EEB83F1E32}" type="presParOf" srcId="{9CD89178-F62E-4B12-869E-A4B01BF0ED2D}" destId="{1DB95971-E82D-432D-94B6-C00217D8CD2E}" srcOrd="0" destOrd="0" presId="urn:microsoft.com/office/officeart/2005/8/layout/hierarchy6"/>
    <dgm:cxn modelId="{D0A262D6-B44F-4645-A467-A95AD41787D2}" type="presParOf" srcId="{9CD89178-F62E-4B12-869E-A4B01BF0ED2D}" destId="{D98BCE90-6774-4780-8980-4C73C42D39D7}" srcOrd="1" destOrd="0" presId="urn:microsoft.com/office/officeart/2005/8/layout/hierarchy6"/>
    <dgm:cxn modelId="{85BFD3C7-4631-4046-9EE4-0586E6F784B6}" type="presParOf" srcId="{3E195AE8-C3A1-4AE0-9100-2A69ADC76CF4}" destId="{5339B170-B8A4-4B9F-91EC-79D3277BC96F}" srcOrd="2" destOrd="0" presId="urn:microsoft.com/office/officeart/2005/8/layout/hierarchy6"/>
    <dgm:cxn modelId="{AFAC2865-C76D-4368-85B2-C0DFAAEE722C}" type="presParOf" srcId="{3E195AE8-C3A1-4AE0-9100-2A69ADC76CF4}" destId="{D172C70D-DE37-4CEB-ACD8-AC299E06DFEC}" srcOrd="3" destOrd="0" presId="urn:microsoft.com/office/officeart/2005/8/layout/hierarchy6"/>
    <dgm:cxn modelId="{9250B19A-9697-4849-9261-D355780781B9}" type="presParOf" srcId="{D172C70D-DE37-4CEB-ACD8-AC299E06DFEC}" destId="{EFD0E01E-1624-4F80-A971-0FED50C2D0E1}" srcOrd="0" destOrd="0" presId="urn:microsoft.com/office/officeart/2005/8/layout/hierarchy6"/>
    <dgm:cxn modelId="{265B2672-34D1-41A3-ACF4-ACB61439F2BB}" type="presParOf" srcId="{D172C70D-DE37-4CEB-ACD8-AC299E06DFEC}" destId="{A990D547-802C-434E-A19E-932E0CF1AF2D}" srcOrd="1" destOrd="0" presId="urn:microsoft.com/office/officeart/2005/8/layout/hierarchy6"/>
    <dgm:cxn modelId="{4C46C0A7-3847-44AA-91E1-6FE85D22923B}" type="presParOf" srcId="{A08CBDAF-66C2-46DC-9AA3-6FB8B865F97B}" destId="{6E4D4EB2-6D0B-4AF7-81BE-313542A56B3B}" srcOrd="2" destOrd="0" presId="urn:microsoft.com/office/officeart/2005/8/layout/hierarchy6"/>
    <dgm:cxn modelId="{D81215BB-1084-41C2-9836-64926E1CF375}" type="presParOf" srcId="{A08CBDAF-66C2-46DC-9AA3-6FB8B865F97B}" destId="{76EA1572-F81F-4751-B24D-560442D1AE83}" srcOrd="3" destOrd="0" presId="urn:microsoft.com/office/officeart/2005/8/layout/hierarchy6"/>
    <dgm:cxn modelId="{9755AC6B-C007-4504-89DD-3D8E7A0F3805}" type="presParOf" srcId="{76EA1572-F81F-4751-B24D-560442D1AE83}" destId="{3D456E0B-D1AB-4289-A39F-896F95D9A67C}" srcOrd="0" destOrd="0" presId="urn:microsoft.com/office/officeart/2005/8/layout/hierarchy6"/>
    <dgm:cxn modelId="{4217F73D-3439-4FC4-AEC2-1258FB60B750}" type="presParOf" srcId="{76EA1572-F81F-4751-B24D-560442D1AE83}" destId="{9ACF636B-C742-46A9-BA5B-8A3AEFFCAE12}" srcOrd="1" destOrd="0" presId="urn:microsoft.com/office/officeart/2005/8/layout/hierarchy6"/>
    <dgm:cxn modelId="{B8BBBBA1-C545-4041-9274-0DBFF4812666}" type="presParOf" srcId="{DA2CA615-3D0C-4899-AD1F-0C81896831A4}" destId="{28E81583-4DF7-4E02-8776-503BC63E194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6B383A-DF4E-4A9B-A9F0-1A91A70C79B0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DBC98DB-408D-430D-A187-EB22E710BE81}">
      <dgm:prSet phldrT="[Texto]" custT="1"/>
      <dgm:spPr/>
      <dgm:t>
        <a:bodyPr/>
        <a:lstStyle/>
        <a:p>
          <a:pPr algn="l"/>
          <a:r>
            <a:rPr lang="es-MX" sz="2400" b="1" dirty="0">
              <a:solidFill>
                <a:srgbClr val="5F147C"/>
              </a:solidFill>
            </a:rPr>
            <a:t>1977</a:t>
          </a:r>
          <a:endParaRPr lang="es-MX" sz="2400" b="0" dirty="0">
            <a:solidFill>
              <a:srgbClr val="5F147C"/>
            </a:solidFill>
          </a:endParaRPr>
        </a:p>
      </dgm:t>
    </dgm:pt>
    <dgm:pt modelId="{04B7119B-A608-44F5-B10D-33320369895D}" type="parTrans" cxnId="{426CACE1-2E0F-4034-A4C0-06B32B923D60}">
      <dgm:prSet/>
      <dgm:spPr/>
      <dgm:t>
        <a:bodyPr/>
        <a:lstStyle/>
        <a:p>
          <a:endParaRPr lang="es-MX"/>
        </a:p>
      </dgm:t>
    </dgm:pt>
    <dgm:pt modelId="{684BC139-5DEE-4A78-B28A-35319A6DA453}" type="sibTrans" cxnId="{426CACE1-2E0F-4034-A4C0-06B32B923D60}">
      <dgm:prSet/>
      <dgm:spPr/>
      <dgm:t>
        <a:bodyPr/>
        <a:lstStyle/>
        <a:p>
          <a:endParaRPr lang="es-MX"/>
        </a:p>
      </dgm:t>
    </dgm:pt>
    <dgm:pt modelId="{A902EB7C-8C33-445A-805D-890D8C783CA8}">
      <dgm:prSet phldrT="[Texto]"/>
      <dgm:spPr/>
      <dgm:t>
        <a:bodyPr/>
        <a:lstStyle/>
        <a:p>
          <a:pPr algn="just"/>
          <a:r>
            <a:rPr lang="es-MX" sz="1700" b="1" dirty="0">
              <a:solidFill>
                <a:srgbClr val="5F147C"/>
              </a:solidFill>
            </a:rPr>
            <a:t>1996</a:t>
          </a:r>
          <a:endParaRPr lang="es-MX" sz="1700" b="0" dirty="0">
            <a:solidFill>
              <a:srgbClr val="5F147C"/>
            </a:solidFill>
          </a:endParaRPr>
        </a:p>
      </dgm:t>
    </dgm:pt>
    <dgm:pt modelId="{1403C483-899A-444A-A75F-779B569FADFE}" type="parTrans" cxnId="{7753E935-E154-43BF-9BB0-F0D2B3530DC4}">
      <dgm:prSet/>
      <dgm:spPr/>
      <dgm:t>
        <a:bodyPr/>
        <a:lstStyle/>
        <a:p>
          <a:endParaRPr lang="es-MX"/>
        </a:p>
      </dgm:t>
    </dgm:pt>
    <dgm:pt modelId="{3E69F809-BDFD-41E3-B8DB-D5B0871DF370}" type="sibTrans" cxnId="{7753E935-E154-43BF-9BB0-F0D2B3530DC4}">
      <dgm:prSet/>
      <dgm:spPr/>
      <dgm:t>
        <a:bodyPr/>
        <a:lstStyle/>
        <a:p>
          <a:endParaRPr lang="es-MX"/>
        </a:p>
      </dgm:t>
    </dgm:pt>
    <dgm:pt modelId="{D9EBD76F-C9D1-47AD-AA13-E8533503F1EE}">
      <dgm:prSet phldrT="[Texto]"/>
      <dgm:spPr/>
      <dgm:t>
        <a:bodyPr/>
        <a:lstStyle/>
        <a:p>
          <a:r>
            <a:rPr lang="es-MX" sz="1800" b="1" dirty="0">
              <a:solidFill>
                <a:srgbClr val="5F147C"/>
              </a:solidFill>
            </a:rPr>
            <a:t>2002</a:t>
          </a:r>
        </a:p>
      </dgm:t>
    </dgm:pt>
    <dgm:pt modelId="{17C7B065-2B77-4DA2-83B5-8F067F6F5775}" type="parTrans" cxnId="{86ADBF6E-7E4E-4575-8085-C5BADC41B1C9}">
      <dgm:prSet/>
      <dgm:spPr/>
      <dgm:t>
        <a:bodyPr/>
        <a:lstStyle/>
        <a:p>
          <a:endParaRPr lang="es-MX"/>
        </a:p>
      </dgm:t>
    </dgm:pt>
    <dgm:pt modelId="{E96B7BC1-5692-4D12-B672-C67BF471B20D}" type="sibTrans" cxnId="{86ADBF6E-7E4E-4575-8085-C5BADC41B1C9}">
      <dgm:prSet/>
      <dgm:spPr/>
      <dgm:t>
        <a:bodyPr/>
        <a:lstStyle/>
        <a:p>
          <a:endParaRPr lang="es-MX"/>
        </a:p>
      </dgm:t>
    </dgm:pt>
    <dgm:pt modelId="{52E487BB-951F-4381-B7B2-A60CAD4BC575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2014</a:t>
          </a:r>
        </a:p>
      </dgm:t>
    </dgm:pt>
    <dgm:pt modelId="{3170BD14-DFC2-40AE-AD16-74F86E8AEB2A}" type="parTrans" cxnId="{8BE4185A-3A08-4DDE-9921-F334DEC738EC}">
      <dgm:prSet/>
      <dgm:spPr/>
      <dgm:t>
        <a:bodyPr/>
        <a:lstStyle/>
        <a:p>
          <a:endParaRPr lang="es-MX"/>
        </a:p>
      </dgm:t>
    </dgm:pt>
    <dgm:pt modelId="{221649A8-B7CD-46A9-9145-858A23BDFBD0}" type="sibTrans" cxnId="{8BE4185A-3A08-4DDE-9921-F334DEC738EC}">
      <dgm:prSet/>
      <dgm:spPr/>
      <dgm:t>
        <a:bodyPr/>
        <a:lstStyle/>
        <a:p>
          <a:endParaRPr lang="es-MX"/>
        </a:p>
      </dgm:t>
    </dgm:pt>
    <dgm:pt modelId="{FD8C8F85-F81F-4B8C-9ED4-39E5D6A11485}">
      <dgm:prSet phldrT="[Texto]" custT="1"/>
      <dgm:spPr/>
      <dgm:t>
        <a:bodyPr/>
        <a:lstStyle/>
        <a:p>
          <a:pPr algn="l"/>
          <a:r>
            <a:rPr lang="es-MX" sz="1400" b="1" dirty="0"/>
            <a:t>Artículo 6º </a:t>
          </a:r>
          <a:r>
            <a:rPr lang="es-MX" sz="1400" b="0" dirty="0"/>
            <a:t>Constitucional. …</a:t>
          </a:r>
          <a:r>
            <a:rPr lang="es-MX" sz="1400" b="0" i="1" dirty="0"/>
            <a:t>El derecho a la información será garantizado por el Estado</a:t>
          </a:r>
          <a:r>
            <a:rPr lang="es-MX" sz="1400" b="0" dirty="0"/>
            <a:t>.</a:t>
          </a:r>
        </a:p>
      </dgm:t>
    </dgm:pt>
    <dgm:pt modelId="{8E87C5ED-53CD-4F10-8FAF-1C836AC5ECB6}" type="parTrans" cxnId="{DE5394FA-550F-4D26-AD05-DE73C372D2F4}">
      <dgm:prSet/>
      <dgm:spPr/>
      <dgm:t>
        <a:bodyPr/>
        <a:lstStyle/>
        <a:p>
          <a:endParaRPr lang="es-MX"/>
        </a:p>
      </dgm:t>
    </dgm:pt>
    <dgm:pt modelId="{A7684CD4-5EBE-4B2D-8B97-7ED3C026A6E0}" type="sibTrans" cxnId="{DE5394FA-550F-4D26-AD05-DE73C372D2F4}">
      <dgm:prSet/>
      <dgm:spPr/>
      <dgm:t>
        <a:bodyPr/>
        <a:lstStyle/>
        <a:p>
          <a:endParaRPr lang="es-MX"/>
        </a:p>
      </dgm:t>
    </dgm:pt>
    <dgm:pt modelId="{C4785360-30ED-46F2-B73B-FACF0171190A}">
      <dgm:prSet phldrT="[Texto]" custT="1"/>
      <dgm:spPr/>
      <dgm:t>
        <a:bodyPr/>
        <a:lstStyle/>
        <a:p>
          <a:pPr algn="just"/>
          <a:r>
            <a:rPr lang="es-MX" sz="1400" b="0" dirty="0"/>
            <a:t>La SCJN reconoce el Derecho de Acceso a la Información como una garantía individual.</a:t>
          </a:r>
        </a:p>
      </dgm:t>
    </dgm:pt>
    <dgm:pt modelId="{6C84FD01-4A17-450E-A28C-439FD367754B}" type="parTrans" cxnId="{31EF5F13-5638-4F35-8AC9-86D1586EF4E8}">
      <dgm:prSet/>
      <dgm:spPr/>
      <dgm:t>
        <a:bodyPr/>
        <a:lstStyle/>
        <a:p>
          <a:endParaRPr lang="es-MX"/>
        </a:p>
      </dgm:t>
    </dgm:pt>
    <dgm:pt modelId="{1DCA9E27-122F-42F7-9FC2-66EAAD80B030}" type="sibTrans" cxnId="{31EF5F13-5638-4F35-8AC9-86D1586EF4E8}">
      <dgm:prSet/>
      <dgm:spPr/>
      <dgm:t>
        <a:bodyPr/>
        <a:lstStyle/>
        <a:p>
          <a:endParaRPr lang="es-MX"/>
        </a:p>
      </dgm:t>
    </dgm:pt>
    <dgm:pt modelId="{790159E1-EF29-41C9-9C5D-4F8BB0BA12BC}">
      <dgm:prSet phldrT="[Texto]" custT="1"/>
      <dgm:spPr/>
      <dgm:t>
        <a:bodyPr/>
        <a:lstStyle/>
        <a:p>
          <a:r>
            <a:rPr lang="es-MX" sz="1400" b="0" dirty="0"/>
            <a:t>11 de junio de 2002, se publica en el DOF la LFTAIPG (Grupo Oaxaca)</a:t>
          </a:r>
        </a:p>
      </dgm:t>
    </dgm:pt>
    <dgm:pt modelId="{B76FEAAE-1BFE-4B87-B17E-C0475F63E5F5}" type="parTrans" cxnId="{338D5E20-066E-44B3-A558-AC00A2082D15}">
      <dgm:prSet/>
      <dgm:spPr/>
      <dgm:t>
        <a:bodyPr/>
        <a:lstStyle/>
        <a:p>
          <a:endParaRPr lang="es-MX"/>
        </a:p>
      </dgm:t>
    </dgm:pt>
    <dgm:pt modelId="{B9986BBD-233D-4F7A-8220-709906C7858C}" type="sibTrans" cxnId="{338D5E20-066E-44B3-A558-AC00A2082D15}">
      <dgm:prSet/>
      <dgm:spPr/>
      <dgm:t>
        <a:bodyPr/>
        <a:lstStyle/>
        <a:p>
          <a:endParaRPr lang="es-MX"/>
        </a:p>
      </dgm:t>
    </dgm:pt>
    <dgm:pt modelId="{C8986BB2-6C0F-4C9C-B7BC-7E773A07F6FF}">
      <dgm:prSet phldrT="[Texto]"/>
      <dgm:spPr/>
      <dgm:t>
        <a:bodyPr/>
        <a:lstStyle/>
        <a:p>
          <a:r>
            <a:rPr lang="es-MX" b="1" dirty="0">
              <a:solidFill>
                <a:srgbClr val="5F147C"/>
              </a:solidFill>
            </a:rPr>
            <a:t>2007</a:t>
          </a:r>
        </a:p>
      </dgm:t>
    </dgm:pt>
    <dgm:pt modelId="{14A4CA9D-5347-411C-B233-F0225A767543}" type="parTrans" cxnId="{7FFFEB08-21D6-42CA-A352-D768299FDDEB}">
      <dgm:prSet/>
      <dgm:spPr/>
      <dgm:t>
        <a:bodyPr/>
        <a:lstStyle/>
        <a:p>
          <a:endParaRPr lang="es-MX"/>
        </a:p>
      </dgm:t>
    </dgm:pt>
    <dgm:pt modelId="{289A69F8-7F12-43DA-B99D-FDB13C1A51AD}" type="sibTrans" cxnId="{7FFFEB08-21D6-42CA-A352-D768299FDDEB}">
      <dgm:prSet/>
      <dgm:spPr/>
      <dgm:t>
        <a:bodyPr/>
        <a:lstStyle/>
        <a:p>
          <a:endParaRPr lang="es-MX"/>
        </a:p>
      </dgm:t>
    </dgm:pt>
    <dgm:pt modelId="{A9DEEC0D-27D2-4715-BD01-B6D0A32DE035}">
      <dgm:prSet phldrT="[Texto]"/>
      <dgm:spPr/>
      <dgm:t>
        <a:bodyPr/>
        <a:lstStyle/>
        <a:p>
          <a:r>
            <a:rPr lang="es-MX" dirty="0"/>
            <a:t>El 20 de julio de 2007, reforma al Artículo 6 de la CPEUM </a:t>
          </a:r>
        </a:p>
      </dgm:t>
    </dgm:pt>
    <dgm:pt modelId="{824B6E9C-4436-4141-B993-853B690D0381}" type="parTrans" cxnId="{B15F29D9-7406-42F6-9638-47E2D5780F68}">
      <dgm:prSet/>
      <dgm:spPr/>
      <dgm:t>
        <a:bodyPr/>
        <a:lstStyle/>
        <a:p>
          <a:endParaRPr lang="es-MX"/>
        </a:p>
      </dgm:t>
    </dgm:pt>
    <dgm:pt modelId="{C732CED9-686D-44D3-9844-916B0B46DB35}" type="sibTrans" cxnId="{B15F29D9-7406-42F6-9638-47E2D5780F68}">
      <dgm:prSet/>
      <dgm:spPr/>
      <dgm:t>
        <a:bodyPr/>
        <a:lstStyle/>
        <a:p>
          <a:endParaRPr lang="es-MX"/>
        </a:p>
      </dgm:t>
    </dgm:pt>
    <dgm:pt modelId="{428F575D-57C7-4CBA-8E8F-227010CE25AF}">
      <dgm:prSet phldrT="[Texto]"/>
      <dgm:spPr/>
      <dgm:t>
        <a:bodyPr/>
        <a:lstStyle/>
        <a:p>
          <a:r>
            <a:rPr lang="es-MX" dirty="0"/>
            <a:t>Reforma al Artículo 6 de la CPEUM</a:t>
          </a:r>
        </a:p>
      </dgm:t>
    </dgm:pt>
    <dgm:pt modelId="{02B0D47B-7369-49F3-B55F-841742403F62}" type="parTrans" cxnId="{DA85263B-0C00-4B83-9BA0-B6C2E71EBF20}">
      <dgm:prSet/>
      <dgm:spPr/>
      <dgm:t>
        <a:bodyPr/>
        <a:lstStyle/>
        <a:p>
          <a:endParaRPr lang="es-MX"/>
        </a:p>
      </dgm:t>
    </dgm:pt>
    <dgm:pt modelId="{61C41A2D-86C4-47C3-88F8-95FB45112C83}" type="sibTrans" cxnId="{DA85263B-0C00-4B83-9BA0-B6C2E71EBF20}">
      <dgm:prSet/>
      <dgm:spPr/>
      <dgm:t>
        <a:bodyPr/>
        <a:lstStyle/>
        <a:p>
          <a:endParaRPr lang="es-MX"/>
        </a:p>
      </dgm:t>
    </dgm:pt>
    <dgm:pt modelId="{A04A73FF-21EC-41E4-8B6F-B84B6C6F7AF5}" type="pres">
      <dgm:prSet presAssocID="{C96B383A-DF4E-4A9B-A9F0-1A91A70C79B0}" presName="rootnode" presStyleCnt="0">
        <dgm:presLayoutVars>
          <dgm:chMax/>
          <dgm:chPref/>
          <dgm:dir/>
          <dgm:animLvl val="lvl"/>
        </dgm:presLayoutVars>
      </dgm:prSet>
      <dgm:spPr/>
    </dgm:pt>
    <dgm:pt modelId="{39502B47-A44D-4D52-B156-462A6370891A}" type="pres">
      <dgm:prSet presAssocID="{1DBC98DB-408D-430D-A187-EB22E710BE81}" presName="composite" presStyleCnt="0"/>
      <dgm:spPr/>
    </dgm:pt>
    <dgm:pt modelId="{860D5EDC-FECB-4B2D-A0F8-F9A41A14E261}" type="pres">
      <dgm:prSet presAssocID="{1DBC98DB-408D-430D-A187-EB22E710BE81}" presName="LShape" presStyleLbl="alignNode1" presStyleIdx="0" presStyleCnt="9"/>
      <dgm:spPr/>
    </dgm:pt>
    <dgm:pt modelId="{B693E9DE-9020-4E7B-B482-00BE6CBC4B8B}" type="pres">
      <dgm:prSet presAssocID="{1DBC98DB-408D-430D-A187-EB22E710BE81}" presName="ParentText" presStyleLbl="revTx" presStyleIdx="0" presStyleCnt="5" custScaleX="108751">
        <dgm:presLayoutVars>
          <dgm:chMax val="0"/>
          <dgm:chPref val="0"/>
          <dgm:bulletEnabled val="1"/>
        </dgm:presLayoutVars>
      </dgm:prSet>
      <dgm:spPr/>
    </dgm:pt>
    <dgm:pt modelId="{85CCB94D-081B-43EB-A345-A94605F4907B}" type="pres">
      <dgm:prSet presAssocID="{1DBC98DB-408D-430D-A187-EB22E710BE81}" presName="Triangle" presStyleLbl="alignNode1" presStyleIdx="1" presStyleCnt="9"/>
      <dgm:spPr/>
    </dgm:pt>
    <dgm:pt modelId="{89BED26E-9224-4BA3-8B98-C22FF34775B6}" type="pres">
      <dgm:prSet presAssocID="{684BC139-5DEE-4A78-B28A-35319A6DA453}" presName="sibTrans" presStyleCnt="0"/>
      <dgm:spPr/>
    </dgm:pt>
    <dgm:pt modelId="{D40E1BCD-0A53-46BD-B74D-D52F8AD5B459}" type="pres">
      <dgm:prSet presAssocID="{684BC139-5DEE-4A78-B28A-35319A6DA453}" presName="space" presStyleCnt="0"/>
      <dgm:spPr/>
    </dgm:pt>
    <dgm:pt modelId="{B05B3CD4-1B8F-4C18-AB65-E4D43DA519F9}" type="pres">
      <dgm:prSet presAssocID="{A902EB7C-8C33-445A-805D-890D8C783CA8}" presName="composite" presStyleCnt="0"/>
      <dgm:spPr/>
    </dgm:pt>
    <dgm:pt modelId="{758DF9C6-3BD6-424D-9A8B-0631C795ACFB}" type="pres">
      <dgm:prSet presAssocID="{A902EB7C-8C33-445A-805D-890D8C783CA8}" presName="LShape" presStyleLbl="alignNode1" presStyleIdx="2" presStyleCnt="9"/>
      <dgm:spPr/>
    </dgm:pt>
    <dgm:pt modelId="{CF4035E8-BD03-4B8C-8323-BA7A628F3903}" type="pres">
      <dgm:prSet presAssocID="{A902EB7C-8C33-445A-805D-890D8C783CA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7E92E75-28A1-43D8-91A7-52CBC9D91FB1}" type="pres">
      <dgm:prSet presAssocID="{A902EB7C-8C33-445A-805D-890D8C783CA8}" presName="Triangle" presStyleLbl="alignNode1" presStyleIdx="3" presStyleCnt="9"/>
      <dgm:spPr/>
    </dgm:pt>
    <dgm:pt modelId="{6C94E5C9-5C3A-4D28-A0B5-3A514D6FB718}" type="pres">
      <dgm:prSet presAssocID="{3E69F809-BDFD-41E3-B8DB-D5B0871DF370}" presName="sibTrans" presStyleCnt="0"/>
      <dgm:spPr/>
    </dgm:pt>
    <dgm:pt modelId="{6698370B-65D6-4A55-9AA3-5FED9F35597E}" type="pres">
      <dgm:prSet presAssocID="{3E69F809-BDFD-41E3-B8DB-D5B0871DF370}" presName="space" presStyleCnt="0"/>
      <dgm:spPr/>
    </dgm:pt>
    <dgm:pt modelId="{96B60629-1473-4969-A1FA-0E2BB5B8556E}" type="pres">
      <dgm:prSet presAssocID="{D9EBD76F-C9D1-47AD-AA13-E8533503F1EE}" presName="composite" presStyleCnt="0"/>
      <dgm:spPr/>
    </dgm:pt>
    <dgm:pt modelId="{CDAA190B-81BA-4C9D-8AE2-89D0678A5000}" type="pres">
      <dgm:prSet presAssocID="{D9EBD76F-C9D1-47AD-AA13-E8533503F1EE}" presName="LShape" presStyleLbl="alignNode1" presStyleIdx="4" presStyleCnt="9"/>
      <dgm:spPr/>
    </dgm:pt>
    <dgm:pt modelId="{1605123C-C0FB-48D2-BCB2-9CD6FD471BFD}" type="pres">
      <dgm:prSet presAssocID="{D9EBD76F-C9D1-47AD-AA13-E8533503F1EE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4D43626C-7F59-4B1B-93EB-53E3A2AAA33B}" type="pres">
      <dgm:prSet presAssocID="{D9EBD76F-C9D1-47AD-AA13-E8533503F1EE}" presName="Triangle" presStyleLbl="alignNode1" presStyleIdx="5" presStyleCnt="9"/>
      <dgm:spPr/>
    </dgm:pt>
    <dgm:pt modelId="{A5A9BA31-8E51-4731-AADB-685E78B323FB}" type="pres">
      <dgm:prSet presAssocID="{E96B7BC1-5692-4D12-B672-C67BF471B20D}" presName="sibTrans" presStyleCnt="0"/>
      <dgm:spPr/>
    </dgm:pt>
    <dgm:pt modelId="{B52D7B23-38EB-49FF-B284-D9FB6DE4034F}" type="pres">
      <dgm:prSet presAssocID="{E96B7BC1-5692-4D12-B672-C67BF471B20D}" presName="space" presStyleCnt="0"/>
      <dgm:spPr/>
    </dgm:pt>
    <dgm:pt modelId="{273364C0-459F-42B4-8EDF-E92DD3DD674A}" type="pres">
      <dgm:prSet presAssocID="{C8986BB2-6C0F-4C9C-B7BC-7E773A07F6FF}" presName="composite" presStyleCnt="0"/>
      <dgm:spPr/>
    </dgm:pt>
    <dgm:pt modelId="{5A687596-8EB8-45C9-81A1-6A1098F17BC4}" type="pres">
      <dgm:prSet presAssocID="{C8986BB2-6C0F-4C9C-B7BC-7E773A07F6FF}" presName="LShape" presStyleLbl="alignNode1" presStyleIdx="6" presStyleCnt="9"/>
      <dgm:spPr/>
    </dgm:pt>
    <dgm:pt modelId="{D00A16D6-DD38-4C10-8F0D-DEBE5FCD3827}" type="pres">
      <dgm:prSet presAssocID="{C8986BB2-6C0F-4C9C-B7BC-7E773A07F6FF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B08DEF5-DF35-45B5-AB94-E92D4DAC1573}" type="pres">
      <dgm:prSet presAssocID="{C8986BB2-6C0F-4C9C-B7BC-7E773A07F6FF}" presName="Triangle" presStyleLbl="alignNode1" presStyleIdx="7" presStyleCnt="9"/>
      <dgm:spPr/>
    </dgm:pt>
    <dgm:pt modelId="{28B6FA64-C9C6-4179-B712-6FC26F5500F9}" type="pres">
      <dgm:prSet presAssocID="{289A69F8-7F12-43DA-B99D-FDB13C1A51AD}" presName="sibTrans" presStyleCnt="0"/>
      <dgm:spPr/>
    </dgm:pt>
    <dgm:pt modelId="{84F60E2B-E5F7-489F-9AA6-5CC81EE8F634}" type="pres">
      <dgm:prSet presAssocID="{289A69F8-7F12-43DA-B99D-FDB13C1A51AD}" presName="space" presStyleCnt="0"/>
      <dgm:spPr/>
    </dgm:pt>
    <dgm:pt modelId="{7259684F-5E6C-4ABB-9A76-7676ABE961C4}" type="pres">
      <dgm:prSet presAssocID="{52E487BB-951F-4381-B7B2-A60CAD4BC575}" presName="composite" presStyleCnt="0"/>
      <dgm:spPr/>
    </dgm:pt>
    <dgm:pt modelId="{9E9CFD21-EDEE-409E-A032-25ED40127814}" type="pres">
      <dgm:prSet presAssocID="{52E487BB-951F-4381-B7B2-A60CAD4BC575}" presName="LShape" presStyleLbl="alignNode1" presStyleIdx="8" presStyleCnt="9"/>
      <dgm:spPr/>
    </dgm:pt>
    <dgm:pt modelId="{D13D3CE0-C496-4E0B-984A-3D23962C659C}" type="pres">
      <dgm:prSet presAssocID="{52E487BB-951F-4381-B7B2-A60CAD4BC575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E3CBA06-1EE5-4B6F-809A-5D2A12189C8E}" type="presOf" srcId="{790159E1-EF29-41C9-9C5D-4F8BB0BA12BC}" destId="{1605123C-C0FB-48D2-BCB2-9CD6FD471BFD}" srcOrd="0" destOrd="1" presId="urn:microsoft.com/office/officeart/2009/3/layout/StepUpProcess"/>
    <dgm:cxn modelId="{7FFFEB08-21D6-42CA-A352-D768299FDDEB}" srcId="{C96B383A-DF4E-4A9B-A9F0-1A91A70C79B0}" destId="{C8986BB2-6C0F-4C9C-B7BC-7E773A07F6FF}" srcOrd="3" destOrd="0" parTransId="{14A4CA9D-5347-411C-B233-F0225A767543}" sibTransId="{289A69F8-7F12-43DA-B99D-FDB13C1A51AD}"/>
    <dgm:cxn modelId="{31EF5F13-5638-4F35-8AC9-86D1586EF4E8}" srcId="{A902EB7C-8C33-445A-805D-890D8C783CA8}" destId="{C4785360-30ED-46F2-B73B-FACF0171190A}" srcOrd="0" destOrd="0" parTransId="{6C84FD01-4A17-450E-A28C-439FD367754B}" sibTransId="{1DCA9E27-122F-42F7-9FC2-66EAAD80B030}"/>
    <dgm:cxn modelId="{338D5E20-066E-44B3-A558-AC00A2082D15}" srcId="{D9EBD76F-C9D1-47AD-AA13-E8533503F1EE}" destId="{790159E1-EF29-41C9-9C5D-4F8BB0BA12BC}" srcOrd="0" destOrd="0" parTransId="{B76FEAAE-1BFE-4B87-B17E-C0475F63E5F5}" sibTransId="{B9986BBD-233D-4F7A-8220-709906C7858C}"/>
    <dgm:cxn modelId="{11CA9823-3D5C-4B1F-B246-B3A0E8527EED}" type="presOf" srcId="{1DBC98DB-408D-430D-A187-EB22E710BE81}" destId="{B693E9DE-9020-4E7B-B482-00BE6CBC4B8B}" srcOrd="0" destOrd="0" presId="urn:microsoft.com/office/officeart/2009/3/layout/StepUpProcess"/>
    <dgm:cxn modelId="{70063E25-99E0-447F-B5F2-EC3B0DA74E84}" type="presOf" srcId="{D9EBD76F-C9D1-47AD-AA13-E8533503F1EE}" destId="{1605123C-C0FB-48D2-BCB2-9CD6FD471BFD}" srcOrd="0" destOrd="0" presId="urn:microsoft.com/office/officeart/2009/3/layout/StepUpProcess"/>
    <dgm:cxn modelId="{1EDA7A2B-913E-4A0F-9858-25499871C8F5}" type="presOf" srcId="{52E487BB-951F-4381-B7B2-A60CAD4BC575}" destId="{D13D3CE0-C496-4E0B-984A-3D23962C659C}" srcOrd="0" destOrd="0" presId="urn:microsoft.com/office/officeart/2009/3/layout/StepUpProcess"/>
    <dgm:cxn modelId="{552FA82D-1B33-4C21-AE34-E13FD3253CC7}" type="presOf" srcId="{428F575D-57C7-4CBA-8E8F-227010CE25AF}" destId="{D13D3CE0-C496-4E0B-984A-3D23962C659C}" srcOrd="0" destOrd="1" presId="urn:microsoft.com/office/officeart/2009/3/layout/StepUpProcess"/>
    <dgm:cxn modelId="{82D2882E-0581-41F1-84F5-2F2422EBE357}" type="presOf" srcId="{C4785360-30ED-46F2-B73B-FACF0171190A}" destId="{CF4035E8-BD03-4B8C-8323-BA7A628F3903}" srcOrd="0" destOrd="1" presId="urn:microsoft.com/office/officeart/2009/3/layout/StepUpProcess"/>
    <dgm:cxn modelId="{7753E935-E154-43BF-9BB0-F0D2B3530DC4}" srcId="{C96B383A-DF4E-4A9B-A9F0-1A91A70C79B0}" destId="{A902EB7C-8C33-445A-805D-890D8C783CA8}" srcOrd="1" destOrd="0" parTransId="{1403C483-899A-444A-A75F-779B569FADFE}" sibTransId="{3E69F809-BDFD-41E3-B8DB-D5B0871DF370}"/>
    <dgm:cxn modelId="{DA85263B-0C00-4B83-9BA0-B6C2E71EBF20}" srcId="{52E487BB-951F-4381-B7B2-A60CAD4BC575}" destId="{428F575D-57C7-4CBA-8E8F-227010CE25AF}" srcOrd="0" destOrd="0" parTransId="{02B0D47B-7369-49F3-B55F-841742403F62}" sibTransId="{61C41A2D-86C4-47C3-88F8-95FB45112C83}"/>
    <dgm:cxn modelId="{86ADBF6E-7E4E-4575-8085-C5BADC41B1C9}" srcId="{C96B383A-DF4E-4A9B-A9F0-1A91A70C79B0}" destId="{D9EBD76F-C9D1-47AD-AA13-E8533503F1EE}" srcOrd="2" destOrd="0" parTransId="{17C7B065-2B77-4DA2-83B5-8F067F6F5775}" sibTransId="{E96B7BC1-5692-4D12-B672-C67BF471B20D}"/>
    <dgm:cxn modelId="{8BE4185A-3A08-4DDE-9921-F334DEC738EC}" srcId="{C96B383A-DF4E-4A9B-A9F0-1A91A70C79B0}" destId="{52E487BB-951F-4381-B7B2-A60CAD4BC575}" srcOrd="4" destOrd="0" parTransId="{3170BD14-DFC2-40AE-AD16-74F86E8AEB2A}" sibTransId="{221649A8-B7CD-46A9-9145-858A23BDFBD0}"/>
    <dgm:cxn modelId="{A6976B83-B9A2-4146-9B1D-CE68500D828F}" type="presOf" srcId="{C96B383A-DF4E-4A9B-A9F0-1A91A70C79B0}" destId="{A04A73FF-21EC-41E4-8B6F-B84B6C6F7AF5}" srcOrd="0" destOrd="0" presId="urn:microsoft.com/office/officeart/2009/3/layout/StepUpProcess"/>
    <dgm:cxn modelId="{6EE68A92-383E-47DA-BD79-495B252A9F44}" type="presOf" srcId="{FD8C8F85-F81F-4B8C-9ED4-39E5D6A11485}" destId="{B693E9DE-9020-4E7B-B482-00BE6CBC4B8B}" srcOrd="0" destOrd="1" presId="urn:microsoft.com/office/officeart/2009/3/layout/StepUpProcess"/>
    <dgm:cxn modelId="{E1D1DE9C-029B-463D-A67E-5039479819EE}" type="presOf" srcId="{C8986BB2-6C0F-4C9C-B7BC-7E773A07F6FF}" destId="{D00A16D6-DD38-4C10-8F0D-DEBE5FCD3827}" srcOrd="0" destOrd="0" presId="urn:microsoft.com/office/officeart/2009/3/layout/StepUpProcess"/>
    <dgm:cxn modelId="{2025C1A3-8C23-4BD7-989C-286697F02E5B}" type="presOf" srcId="{A902EB7C-8C33-445A-805D-890D8C783CA8}" destId="{CF4035E8-BD03-4B8C-8323-BA7A628F3903}" srcOrd="0" destOrd="0" presId="urn:microsoft.com/office/officeart/2009/3/layout/StepUpProcess"/>
    <dgm:cxn modelId="{B15F29D9-7406-42F6-9638-47E2D5780F68}" srcId="{C8986BB2-6C0F-4C9C-B7BC-7E773A07F6FF}" destId="{A9DEEC0D-27D2-4715-BD01-B6D0A32DE035}" srcOrd="0" destOrd="0" parTransId="{824B6E9C-4436-4141-B993-853B690D0381}" sibTransId="{C732CED9-686D-44D3-9844-916B0B46DB35}"/>
    <dgm:cxn modelId="{426CACE1-2E0F-4034-A4C0-06B32B923D60}" srcId="{C96B383A-DF4E-4A9B-A9F0-1A91A70C79B0}" destId="{1DBC98DB-408D-430D-A187-EB22E710BE81}" srcOrd="0" destOrd="0" parTransId="{04B7119B-A608-44F5-B10D-33320369895D}" sibTransId="{684BC139-5DEE-4A78-B28A-35319A6DA453}"/>
    <dgm:cxn modelId="{F0ADF9E2-EF9A-43D5-B75E-00A86ADACBF5}" type="presOf" srcId="{A9DEEC0D-27D2-4715-BD01-B6D0A32DE035}" destId="{D00A16D6-DD38-4C10-8F0D-DEBE5FCD3827}" srcOrd="0" destOrd="1" presId="urn:microsoft.com/office/officeart/2009/3/layout/StepUpProcess"/>
    <dgm:cxn modelId="{DE5394FA-550F-4D26-AD05-DE73C372D2F4}" srcId="{1DBC98DB-408D-430D-A187-EB22E710BE81}" destId="{FD8C8F85-F81F-4B8C-9ED4-39E5D6A11485}" srcOrd="0" destOrd="0" parTransId="{8E87C5ED-53CD-4F10-8FAF-1C836AC5ECB6}" sibTransId="{A7684CD4-5EBE-4B2D-8B97-7ED3C026A6E0}"/>
    <dgm:cxn modelId="{15B57C7C-0490-4F19-A43C-0174F1912CFD}" type="presParOf" srcId="{A04A73FF-21EC-41E4-8B6F-B84B6C6F7AF5}" destId="{39502B47-A44D-4D52-B156-462A6370891A}" srcOrd="0" destOrd="0" presId="urn:microsoft.com/office/officeart/2009/3/layout/StepUpProcess"/>
    <dgm:cxn modelId="{649CF288-3712-4AFF-BB24-2D869F9D308F}" type="presParOf" srcId="{39502B47-A44D-4D52-B156-462A6370891A}" destId="{860D5EDC-FECB-4B2D-A0F8-F9A41A14E261}" srcOrd="0" destOrd="0" presId="urn:microsoft.com/office/officeart/2009/3/layout/StepUpProcess"/>
    <dgm:cxn modelId="{B04DFA3C-92E0-4867-9BCB-F7811868F112}" type="presParOf" srcId="{39502B47-A44D-4D52-B156-462A6370891A}" destId="{B693E9DE-9020-4E7B-B482-00BE6CBC4B8B}" srcOrd="1" destOrd="0" presId="urn:microsoft.com/office/officeart/2009/3/layout/StepUpProcess"/>
    <dgm:cxn modelId="{08860100-803D-4618-8BC5-6967374E7F38}" type="presParOf" srcId="{39502B47-A44D-4D52-B156-462A6370891A}" destId="{85CCB94D-081B-43EB-A345-A94605F4907B}" srcOrd="2" destOrd="0" presId="urn:microsoft.com/office/officeart/2009/3/layout/StepUpProcess"/>
    <dgm:cxn modelId="{B28FB8B4-17E3-43DD-8A17-3B8D12411B71}" type="presParOf" srcId="{A04A73FF-21EC-41E4-8B6F-B84B6C6F7AF5}" destId="{89BED26E-9224-4BA3-8B98-C22FF34775B6}" srcOrd="1" destOrd="0" presId="urn:microsoft.com/office/officeart/2009/3/layout/StepUpProcess"/>
    <dgm:cxn modelId="{29193AD3-98A3-4FA0-883B-FACB14037754}" type="presParOf" srcId="{89BED26E-9224-4BA3-8B98-C22FF34775B6}" destId="{D40E1BCD-0A53-46BD-B74D-D52F8AD5B459}" srcOrd="0" destOrd="0" presId="urn:microsoft.com/office/officeart/2009/3/layout/StepUpProcess"/>
    <dgm:cxn modelId="{17E6ED5D-813D-4929-B3EB-426533D3F3AC}" type="presParOf" srcId="{A04A73FF-21EC-41E4-8B6F-B84B6C6F7AF5}" destId="{B05B3CD4-1B8F-4C18-AB65-E4D43DA519F9}" srcOrd="2" destOrd="0" presId="urn:microsoft.com/office/officeart/2009/3/layout/StepUpProcess"/>
    <dgm:cxn modelId="{8F8CA253-D5EC-4272-828B-6EB722EF20EC}" type="presParOf" srcId="{B05B3CD4-1B8F-4C18-AB65-E4D43DA519F9}" destId="{758DF9C6-3BD6-424D-9A8B-0631C795ACFB}" srcOrd="0" destOrd="0" presId="urn:microsoft.com/office/officeart/2009/3/layout/StepUpProcess"/>
    <dgm:cxn modelId="{E96B3A51-8C85-469F-AADC-8A6B4FD7D74E}" type="presParOf" srcId="{B05B3CD4-1B8F-4C18-AB65-E4D43DA519F9}" destId="{CF4035E8-BD03-4B8C-8323-BA7A628F3903}" srcOrd="1" destOrd="0" presId="urn:microsoft.com/office/officeart/2009/3/layout/StepUpProcess"/>
    <dgm:cxn modelId="{91C3CEEA-E35C-4700-8E3F-A7F79CF1B1B4}" type="presParOf" srcId="{B05B3CD4-1B8F-4C18-AB65-E4D43DA519F9}" destId="{C7E92E75-28A1-43D8-91A7-52CBC9D91FB1}" srcOrd="2" destOrd="0" presId="urn:microsoft.com/office/officeart/2009/3/layout/StepUpProcess"/>
    <dgm:cxn modelId="{770EFDA4-8180-42B9-9792-C6C8BB6FF988}" type="presParOf" srcId="{A04A73FF-21EC-41E4-8B6F-B84B6C6F7AF5}" destId="{6C94E5C9-5C3A-4D28-A0B5-3A514D6FB718}" srcOrd="3" destOrd="0" presId="urn:microsoft.com/office/officeart/2009/3/layout/StepUpProcess"/>
    <dgm:cxn modelId="{439007FF-A79B-4F1F-B4D2-D12B7F9C5F06}" type="presParOf" srcId="{6C94E5C9-5C3A-4D28-A0B5-3A514D6FB718}" destId="{6698370B-65D6-4A55-9AA3-5FED9F35597E}" srcOrd="0" destOrd="0" presId="urn:microsoft.com/office/officeart/2009/3/layout/StepUpProcess"/>
    <dgm:cxn modelId="{97B52B50-E975-4B82-B45F-B883C556FEA9}" type="presParOf" srcId="{A04A73FF-21EC-41E4-8B6F-B84B6C6F7AF5}" destId="{96B60629-1473-4969-A1FA-0E2BB5B8556E}" srcOrd="4" destOrd="0" presId="urn:microsoft.com/office/officeart/2009/3/layout/StepUpProcess"/>
    <dgm:cxn modelId="{F5D18FA0-04CC-4F4C-8B52-4E3FBD1E397A}" type="presParOf" srcId="{96B60629-1473-4969-A1FA-0E2BB5B8556E}" destId="{CDAA190B-81BA-4C9D-8AE2-89D0678A5000}" srcOrd="0" destOrd="0" presId="urn:microsoft.com/office/officeart/2009/3/layout/StepUpProcess"/>
    <dgm:cxn modelId="{FB15B646-F6A2-4E0A-A317-2833BE47BB8B}" type="presParOf" srcId="{96B60629-1473-4969-A1FA-0E2BB5B8556E}" destId="{1605123C-C0FB-48D2-BCB2-9CD6FD471BFD}" srcOrd="1" destOrd="0" presId="urn:microsoft.com/office/officeart/2009/3/layout/StepUpProcess"/>
    <dgm:cxn modelId="{0D7DE925-D959-4349-8958-A747D7113C8F}" type="presParOf" srcId="{96B60629-1473-4969-A1FA-0E2BB5B8556E}" destId="{4D43626C-7F59-4B1B-93EB-53E3A2AAA33B}" srcOrd="2" destOrd="0" presId="urn:microsoft.com/office/officeart/2009/3/layout/StepUpProcess"/>
    <dgm:cxn modelId="{0DAF208A-FCA1-4469-A078-2FC4DE221E17}" type="presParOf" srcId="{A04A73FF-21EC-41E4-8B6F-B84B6C6F7AF5}" destId="{A5A9BA31-8E51-4731-AADB-685E78B323FB}" srcOrd="5" destOrd="0" presId="urn:microsoft.com/office/officeart/2009/3/layout/StepUpProcess"/>
    <dgm:cxn modelId="{C4866CFC-F537-4584-BAAA-52C35533F2A7}" type="presParOf" srcId="{A5A9BA31-8E51-4731-AADB-685E78B323FB}" destId="{B52D7B23-38EB-49FF-B284-D9FB6DE4034F}" srcOrd="0" destOrd="0" presId="urn:microsoft.com/office/officeart/2009/3/layout/StepUpProcess"/>
    <dgm:cxn modelId="{67E8715D-3A6A-4A03-B918-DCBC4333F4B5}" type="presParOf" srcId="{A04A73FF-21EC-41E4-8B6F-B84B6C6F7AF5}" destId="{273364C0-459F-42B4-8EDF-E92DD3DD674A}" srcOrd="6" destOrd="0" presId="urn:microsoft.com/office/officeart/2009/3/layout/StepUpProcess"/>
    <dgm:cxn modelId="{E0CFEAC7-3B5E-4B59-A21D-8B14E8C86D15}" type="presParOf" srcId="{273364C0-459F-42B4-8EDF-E92DD3DD674A}" destId="{5A687596-8EB8-45C9-81A1-6A1098F17BC4}" srcOrd="0" destOrd="0" presId="urn:microsoft.com/office/officeart/2009/3/layout/StepUpProcess"/>
    <dgm:cxn modelId="{5EF52F1C-8182-482F-90F6-CACAEF395F30}" type="presParOf" srcId="{273364C0-459F-42B4-8EDF-E92DD3DD674A}" destId="{D00A16D6-DD38-4C10-8F0D-DEBE5FCD3827}" srcOrd="1" destOrd="0" presId="urn:microsoft.com/office/officeart/2009/3/layout/StepUpProcess"/>
    <dgm:cxn modelId="{EB95937B-5619-43D9-9EFF-F0A504FBB192}" type="presParOf" srcId="{273364C0-459F-42B4-8EDF-E92DD3DD674A}" destId="{5B08DEF5-DF35-45B5-AB94-E92D4DAC1573}" srcOrd="2" destOrd="0" presId="urn:microsoft.com/office/officeart/2009/3/layout/StepUpProcess"/>
    <dgm:cxn modelId="{6EA0A60E-1882-449A-A862-810603B888FC}" type="presParOf" srcId="{A04A73FF-21EC-41E4-8B6F-B84B6C6F7AF5}" destId="{28B6FA64-C9C6-4179-B712-6FC26F5500F9}" srcOrd="7" destOrd="0" presId="urn:microsoft.com/office/officeart/2009/3/layout/StepUpProcess"/>
    <dgm:cxn modelId="{967C7C51-6097-44FA-9041-170912019C58}" type="presParOf" srcId="{28B6FA64-C9C6-4179-B712-6FC26F5500F9}" destId="{84F60E2B-E5F7-489F-9AA6-5CC81EE8F634}" srcOrd="0" destOrd="0" presId="urn:microsoft.com/office/officeart/2009/3/layout/StepUpProcess"/>
    <dgm:cxn modelId="{4A752047-7A16-430C-99FF-CBE80D39DACA}" type="presParOf" srcId="{A04A73FF-21EC-41E4-8B6F-B84B6C6F7AF5}" destId="{7259684F-5E6C-4ABB-9A76-7676ABE961C4}" srcOrd="8" destOrd="0" presId="urn:microsoft.com/office/officeart/2009/3/layout/StepUpProcess"/>
    <dgm:cxn modelId="{85212689-F473-47A0-AB7E-673B3441F502}" type="presParOf" srcId="{7259684F-5E6C-4ABB-9A76-7676ABE961C4}" destId="{9E9CFD21-EDEE-409E-A032-25ED40127814}" srcOrd="0" destOrd="0" presId="urn:microsoft.com/office/officeart/2009/3/layout/StepUpProcess"/>
    <dgm:cxn modelId="{23EE7148-778B-4BD9-AC11-8CFC71701416}" type="presParOf" srcId="{7259684F-5E6C-4ABB-9A76-7676ABE961C4}" destId="{D13D3CE0-C496-4E0B-984A-3D23962C65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Patrimonio propio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Autónomos</a:t>
          </a:r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/>
      <dgm:t>
        <a:bodyPr/>
        <a:lstStyle/>
        <a:p>
          <a:r>
            <a:rPr lang="es-MX" b="1" dirty="0"/>
            <a:t>Especializados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Independientes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Imparciales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Colegiados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Personalidad jurídica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F9DCC13-2FA8-4EBA-B203-ACF6EF420335}" type="presOf" srcId="{F7C29B39-BA13-44AA-BE51-3989DEF13B84}" destId="{6584563C-EDD0-47FC-8D84-AB1A0D66E465}" srcOrd="0" destOrd="0" presId="urn:microsoft.com/office/officeart/2011/layout/HexagonRadial"/>
    <dgm:cxn modelId="{41DF421C-7856-4777-80C5-4BF4CFAA11E1}" type="presOf" srcId="{FFC13906-BEC6-4426-A0BB-3A2D0567E443}" destId="{23DDC38C-0907-45DD-A3E2-46BEE1462A22}" srcOrd="0" destOrd="0" presId="urn:microsoft.com/office/officeart/2011/layout/HexagonRadial"/>
    <dgm:cxn modelId="{DD072F1D-0D5A-42D1-8714-9643D6BBFE6C}" type="presOf" srcId="{55E2F92F-F609-483E-A0C4-3E3A0DAE2FC2}" destId="{17104967-CA49-4ACD-B9FC-3CEC51FBA1FB}" srcOrd="0" destOrd="0" presId="urn:microsoft.com/office/officeart/2011/layout/HexagonRadial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FE20F878-4DEB-48A0-800E-01E857EE9F79}" type="presOf" srcId="{80D2AAB3-7B6A-4916-B7E8-1E1BB63DA80D}" destId="{4736755D-52AE-436A-928D-4ABBE057C655}" srcOrd="0" destOrd="0" presId="urn:microsoft.com/office/officeart/2011/layout/HexagonRadial"/>
    <dgm:cxn modelId="{BC18B480-BBAE-4194-9F3B-B27B5CA4765B}" type="presOf" srcId="{FCA69A1C-FE26-487D-9EC4-AB9A1A6C9D67}" destId="{55D1DDC4-8108-4869-95F1-BC96E32D0A6E}" srcOrd="0" destOrd="0" presId="urn:microsoft.com/office/officeart/2011/layout/HexagonRadial"/>
    <dgm:cxn modelId="{85183299-613E-4D05-A527-20E90934C79C}" type="presOf" srcId="{65B4C96F-B5F0-4F25-AB2D-B294F5E66988}" destId="{DD700F35-0200-4FC4-A3A7-BE490CDB18C2}" srcOrd="0" destOrd="0" presId="urn:microsoft.com/office/officeart/2011/layout/HexagonRadial"/>
    <dgm:cxn modelId="{A30BDEAF-4842-411C-8B32-77BAA44C9FF5}" type="presOf" srcId="{A111506C-1529-4134-B3FA-DEEF2A642DC7}" destId="{626398DF-E97F-4C4A-85D1-D47A0F0376DD}" srcOrd="0" destOrd="0" presId="urn:microsoft.com/office/officeart/2011/layout/HexagonRadial"/>
    <dgm:cxn modelId="{6F6148EC-0F6A-449F-B641-B573B8EB249F}" type="presOf" srcId="{D3451A36-56A0-4102-9573-F5626160AECC}" destId="{615A5975-CF2F-4805-BE64-7083BAE87059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861142A0-B385-42B6-A345-22EF91222881}" type="presParOf" srcId="{23DDC38C-0907-45DD-A3E2-46BEE1462A22}" destId="{17104967-CA49-4ACD-B9FC-3CEC51FBA1FB}" srcOrd="0" destOrd="0" presId="urn:microsoft.com/office/officeart/2011/layout/HexagonRadial"/>
    <dgm:cxn modelId="{3CC33FFC-20D6-488C-A81A-AEBE2B66AED9}" type="presParOf" srcId="{23DDC38C-0907-45DD-A3E2-46BEE1462A22}" destId="{7EBEBF24-861D-4C96-80B7-D2F0C9594002}" srcOrd="1" destOrd="0" presId="urn:microsoft.com/office/officeart/2011/layout/HexagonRadial"/>
    <dgm:cxn modelId="{843CD1A1-FADE-4E12-9FBB-50CE6AE89E14}" type="presParOf" srcId="{7EBEBF24-861D-4C96-80B7-D2F0C9594002}" destId="{000BD27D-A57C-40D4-9296-678F72832D49}" srcOrd="0" destOrd="0" presId="urn:microsoft.com/office/officeart/2011/layout/HexagonRadial"/>
    <dgm:cxn modelId="{4C3F1F13-9789-4D28-84F3-E07D398F25CB}" type="presParOf" srcId="{23DDC38C-0907-45DD-A3E2-46BEE1462A22}" destId="{DD700F35-0200-4FC4-A3A7-BE490CDB18C2}" srcOrd="2" destOrd="0" presId="urn:microsoft.com/office/officeart/2011/layout/HexagonRadial"/>
    <dgm:cxn modelId="{7DA6AF44-4072-47C4-9E5F-BCADADBD8E8A}" type="presParOf" srcId="{23DDC38C-0907-45DD-A3E2-46BEE1462A22}" destId="{3D3FCD59-BF5A-49DD-97F9-D40AF1D7D467}" srcOrd="3" destOrd="0" presId="urn:microsoft.com/office/officeart/2011/layout/HexagonRadial"/>
    <dgm:cxn modelId="{A1469139-4A81-44F0-98E1-FD5B0D5CF8A9}" type="presParOf" srcId="{3D3FCD59-BF5A-49DD-97F9-D40AF1D7D467}" destId="{1E5678D1-5F17-4A1B-AE1C-17F6545C9BE1}" srcOrd="0" destOrd="0" presId="urn:microsoft.com/office/officeart/2011/layout/HexagonRadial"/>
    <dgm:cxn modelId="{B71A6965-77A3-4777-AFFF-1C14B1E18594}" type="presParOf" srcId="{23DDC38C-0907-45DD-A3E2-46BEE1462A22}" destId="{4736755D-52AE-436A-928D-4ABBE057C655}" srcOrd="4" destOrd="0" presId="urn:microsoft.com/office/officeart/2011/layout/HexagonRadial"/>
    <dgm:cxn modelId="{73A8DF8D-1FCE-467C-92FF-DD425242D4E5}" type="presParOf" srcId="{23DDC38C-0907-45DD-A3E2-46BEE1462A22}" destId="{711865BC-95BB-486A-9EC7-B15067EBB02D}" srcOrd="5" destOrd="0" presId="urn:microsoft.com/office/officeart/2011/layout/HexagonRadial"/>
    <dgm:cxn modelId="{67E8D517-E37A-4904-9962-4EDBC21CBA69}" type="presParOf" srcId="{711865BC-95BB-486A-9EC7-B15067EBB02D}" destId="{0CAC6B64-C398-4DA7-8FA9-AD4CE8E78A45}" srcOrd="0" destOrd="0" presId="urn:microsoft.com/office/officeart/2011/layout/HexagonRadial"/>
    <dgm:cxn modelId="{B6CFF358-CFD1-4671-8FF0-E980B5ACCA78}" type="presParOf" srcId="{23DDC38C-0907-45DD-A3E2-46BEE1462A22}" destId="{6584563C-EDD0-47FC-8D84-AB1A0D66E465}" srcOrd="6" destOrd="0" presId="urn:microsoft.com/office/officeart/2011/layout/HexagonRadial"/>
    <dgm:cxn modelId="{301544BD-73D8-4331-BADF-EB9E9F88A1B0}" type="presParOf" srcId="{23DDC38C-0907-45DD-A3E2-46BEE1462A22}" destId="{0F06D0DA-0C20-40F9-83B3-3B7424726E48}" srcOrd="7" destOrd="0" presId="urn:microsoft.com/office/officeart/2011/layout/HexagonRadial"/>
    <dgm:cxn modelId="{F0A47C81-8B2D-4D82-A679-50236CE97797}" type="presParOf" srcId="{0F06D0DA-0C20-40F9-83B3-3B7424726E48}" destId="{718FDB45-050E-4A9E-8C44-578FF7AB87A1}" srcOrd="0" destOrd="0" presId="urn:microsoft.com/office/officeart/2011/layout/HexagonRadial"/>
    <dgm:cxn modelId="{2661ED4C-9D56-4A25-9C5B-FE7A5346AD6C}" type="presParOf" srcId="{23DDC38C-0907-45DD-A3E2-46BEE1462A22}" destId="{55D1DDC4-8108-4869-95F1-BC96E32D0A6E}" srcOrd="8" destOrd="0" presId="urn:microsoft.com/office/officeart/2011/layout/HexagonRadial"/>
    <dgm:cxn modelId="{0B606715-BFB7-4553-9A2B-D84DDEAECE82}" type="presParOf" srcId="{23DDC38C-0907-45DD-A3E2-46BEE1462A22}" destId="{6FBF0102-8F8A-4055-9912-2025BB35889F}" srcOrd="9" destOrd="0" presId="urn:microsoft.com/office/officeart/2011/layout/HexagonRadial"/>
    <dgm:cxn modelId="{1CBB4084-1291-43B3-BC14-28DD190842ED}" type="presParOf" srcId="{6FBF0102-8F8A-4055-9912-2025BB35889F}" destId="{B7BAEC3A-3772-4B86-8187-B16AC9140741}" srcOrd="0" destOrd="0" presId="urn:microsoft.com/office/officeart/2011/layout/HexagonRadial"/>
    <dgm:cxn modelId="{51CF1173-E4AF-4636-97BD-995783E23428}" type="presParOf" srcId="{23DDC38C-0907-45DD-A3E2-46BEE1462A22}" destId="{626398DF-E97F-4C4A-85D1-D47A0F0376DD}" srcOrd="10" destOrd="0" presId="urn:microsoft.com/office/officeart/2011/layout/HexagonRadial"/>
    <dgm:cxn modelId="{E531F154-BD42-4DC4-BE0F-058E6438E90D}" type="presParOf" srcId="{23DDC38C-0907-45DD-A3E2-46BEE1462A22}" destId="{DFEBB6AD-72CD-427A-B1FE-686BD883B37F}" srcOrd="11" destOrd="0" presId="urn:microsoft.com/office/officeart/2011/layout/HexagonRadial"/>
    <dgm:cxn modelId="{866F39D9-5AAC-4F19-9312-635C0E769BAB}" type="presParOf" srcId="{DFEBB6AD-72CD-427A-B1FE-686BD883B37F}" destId="{6FF47AAF-1473-49C6-A248-A8B804BD859F}" srcOrd="0" destOrd="0" presId="urn:microsoft.com/office/officeart/2011/layout/HexagonRadial"/>
    <dgm:cxn modelId="{8CB92C90-3819-4C61-B7AF-65BD4D8DC81D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Conforme al 6º Constitucional,</a:t>
          </a:r>
        </a:p>
        <a:p>
          <a:r>
            <a:rPr lang="es-MX" b="1" dirty="0"/>
            <a:t>Ley General, y</a:t>
          </a:r>
        </a:p>
        <a:p>
          <a:r>
            <a:rPr lang="es-MX" b="1" dirty="0"/>
            <a:t>Disposiciones aplicables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Autonomía  técnica</a:t>
          </a:r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/>
      <dgm:t>
        <a:bodyPr/>
        <a:lstStyle/>
        <a:p>
          <a:r>
            <a:rPr lang="es-MX" b="1" dirty="0"/>
            <a:t>Autonomía  de gestión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Autonomía de decisión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Capacidad para ejercer presupuesto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Capacidad para determinar su organización interna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Responsables de garantizar el DAI y la PDP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87FB330D-8915-41CB-ACF6-5428BDD00914}" type="presOf" srcId="{80D2AAB3-7B6A-4916-B7E8-1E1BB63DA80D}" destId="{4736755D-52AE-436A-928D-4ABBE057C655}" srcOrd="0" destOrd="0" presId="urn:microsoft.com/office/officeart/2011/layout/HexagonRadial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56E4D594-3DD2-44C9-BF97-1842C55B0235}" type="presOf" srcId="{A111506C-1529-4134-B3FA-DEEF2A642DC7}" destId="{626398DF-E97F-4C4A-85D1-D47A0F0376DD}" srcOrd="0" destOrd="0" presId="urn:microsoft.com/office/officeart/2011/layout/HexagonRadial"/>
    <dgm:cxn modelId="{717FFA97-AC82-4B02-986A-810B733BFC47}" type="presOf" srcId="{65B4C96F-B5F0-4F25-AB2D-B294F5E66988}" destId="{DD700F35-0200-4FC4-A3A7-BE490CDB18C2}" srcOrd="0" destOrd="0" presId="urn:microsoft.com/office/officeart/2011/layout/HexagonRadial"/>
    <dgm:cxn modelId="{6196059B-4A50-444E-936D-502F2D9DD4AF}" type="presOf" srcId="{FCA69A1C-FE26-487D-9EC4-AB9A1A6C9D67}" destId="{55D1DDC4-8108-4869-95F1-BC96E32D0A6E}" srcOrd="0" destOrd="0" presId="urn:microsoft.com/office/officeart/2011/layout/HexagonRadial"/>
    <dgm:cxn modelId="{9798E49D-DD17-46A6-A0D4-C346F02E2FA3}" type="presOf" srcId="{F7C29B39-BA13-44AA-BE51-3989DEF13B84}" destId="{6584563C-EDD0-47FC-8D84-AB1A0D66E465}" srcOrd="0" destOrd="0" presId="urn:microsoft.com/office/officeart/2011/layout/HexagonRadial"/>
    <dgm:cxn modelId="{BA9D4FD5-A020-439C-A6C6-98C47348C969}" type="presOf" srcId="{D3451A36-56A0-4102-9573-F5626160AECC}" destId="{615A5975-CF2F-4805-BE64-7083BAE87059}" srcOrd="0" destOrd="0" presId="urn:microsoft.com/office/officeart/2011/layout/HexagonRadial"/>
    <dgm:cxn modelId="{EEFD8DEA-35CC-437F-B8E9-C41AF6ED5FB2}" type="presOf" srcId="{55E2F92F-F609-483E-A0C4-3E3A0DAE2FC2}" destId="{17104967-CA49-4ACD-B9FC-3CEC51FBA1FB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B9709EFE-1545-490A-9917-CDFAC3DF6915}" type="presOf" srcId="{FFC13906-BEC6-4426-A0BB-3A2D0567E443}" destId="{23DDC38C-0907-45DD-A3E2-46BEE1462A22}" srcOrd="0" destOrd="0" presId="urn:microsoft.com/office/officeart/2011/layout/HexagonRadial"/>
    <dgm:cxn modelId="{2F6F6CD2-4821-4493-BBCD-0FFDA52BB2B1}" type="presParOf" srcId="{23DDC38C-0907-45DD-A3E2-46BEE1462A22}" destId="{17104967-CA49-4ACD-B9FC-3CEC51FBA1FB}" srcOrd="0" destOrd="0" presId="urn:microsoft.com/office/officeart/2011/layout/HexagonRadial"/>
    <dgm:cxn modelId="{ADB1AC5F-C868-4ED7-A1FD-D824371F55FA}" type="presParOf" srcId="{23DDC38C-0907-45DD-A3E2-46BEE1462A22}" destId="{7EBEBF24-861D-4C96-80B7-D2F0C9594002}" srcOrd="1" destOrd="0" presId="urn:microsoft.com/office/officeart/2011/layout/HexagonRadial"/>
    <dgm:cxn modelId="{9BEAFC99-5E92-4363-8F29-9D1C4D294FB8}" type="presParOf" srcId="{7EBEBF24-861D-4C96-80B7-D2F0C9594002}" destId="{000BD27D-A57C-40D4-9296-678F72832D49}" srcOrd="0" destOrd="0" presId="urn:microsoft.com/office/officeart/2011/layout/HexagonRadial"/>
    <dgm:cxn modelId="{5E206407-DECC-4E3E-A5D3-A7755143A314}" type="presParOf" srcId="{23DDC38C-0907-45DD-A3E2-46BEE1462A22}" destId="{DD700F35-0200-4FC4-A3A7-BE490CDB18C2}" srcOrd="2" destOrd="0" presId="urn:microsoft.com/office/officeart/2011/layout/HexagonRadial"/>
    <dgm:cxn modelId="{7CFE4800-645E-4BF3-A6F4-DEDB33966623}" type="presParOf" srcId="{23DDC38C-0907-45DD-A3E2-46BEE1462A22}" destId="{3D3FCD59-BF5A-49DD-97F9-D40AF1D7D467}" srcOrd="3" destOrd="0" presId="urn:microsoft.com/office/officeart/2011/layout/HexagonRadial"/>
    <dgm:cxn modelId="{981618E9-991F-4DA5-A120-F5E834AC636A}" type="presParOf" srcId="{3D3FCD59-BF5A-49DD-97F9-D40AF1D7D467}" destId="{1E5678D1-5F17-4A1B-AE1C-17F6545C9BE1}" srcOrd="0" destOrd="0" presId="urn:microsoft.com/office/officeart/2011/layout/HexagonRadial"/>
    <dgm:cxn modelId="{B4F4D38C-C841-4BA2-9B9E-941EA8D8FD7C}" type="presParOf" srcId="{23DDC38C-0907-45DD-A3E2-46BEE1462A22}" destId="{4736755D-52AE-436A-928D-4ABBE057C655}" srcOrd="4" destOrd="0" presId="urn:microsoft.com/office/officeart/2011/layout/HexagonRadial"/>
    <dgm:cxn modelId="{CE797110-3497-4DB7-9976-921E83183A90}" type="presParOf" srcId="{23DDC38C-0907-45DD-A3E2-46BEE1462A22}" destId="{711865BC-95BB-486A-9EC7-B15067EBB02D}" srcOrd="5" destOrd="0" presId="urn:microsoft.com/office/officeart/2011/layout/HexagonRadial"/>
    <dgm:cxn modelId="{5FF315AC-E197-4DFF-9EC3-4D22D14C9508}" type="presParOf" srcId="{711865BC-95BB-486A-9EC7-B15067EBB02D}" destId="{0CAC6B64-C398-4DA7-8FA9-AD4CE8E78A45}" srcOrd="0" destOrd="0" presId="urn:microsoft.com/office/officeart/2011/layout/HexagonRadial"/>
    <dgm:cxn modelId="{750E1422-CD01-4AB2-96DA-BD9BA4864DCB}" type="presParOf" srcId="{23DDC38C-0907-45DD-A3E2-46BEE1462A22}" destId="{6584563C-EDD0-47FC-8D84-AB1A0D66E465}" srcOrd="6" destOrd="0" presId="urn:microsoft.com/office/officeart/2011/layout/HexagonRadial"/>
    <dgm:cxn modelId="{F2D7B584-68F9-40B0-B22F-E79F55AC3600}" type="presParOf" srcId="{23DDC38C-0907-45DD-A3E2-46BEE1462A22}" destId="{0F06D0DA-0C20-40F9-83B3-3B7424726E48}" srcOrd="7" destOrd="0" presId="urn:microsoft.com/office/officeart/2011/layout/HexagonRadial"/>
    <dgm:cxn modelId="{96ACC6E7-AB2E-498B-B5D2-28EB89D1BEE4}" type="presParOf" srcId="{0F06D0DA-0C20-40F9-83B3-3B7424726E48}" destId="{718FDB45-050E-4A9E-8C44-578FF7AB87A1}" srcOrd="0" destOrd="0" presId="urn:microsoft.com/office/officeart/2011/layout/HexagonRadial"/>
    <dgm:cxn modelId="{2A16938E-365C-44D8-80C2-589879FBFA09}" type="presParOf" srcId="{23DDC38C-0907-45DD-A3E2-46BEE1462A22}" destId="{55D1DDC4-8108-4869-95F1-BC96E32D0A6E}" srcOrd="8" destOrd="0" presId="urn:microsoft.com/office/officeart/2011/layout/HexagonRadial"/>
    <dgm:cxn modelId="{A6F44A25-AC42-4CBF-9F41-E07E81549CBC}" type="presParOf" srcId="{23DDC38C-0907-45DD-A3E2-46BEE1462A22}" destId="{6FBF0102-8F8A-4055-9912-2025BB35889F}" srcOrd="9" destOrd="0" presId="urn:microsoft.com/office/officeart/2011/layout/HexagonRadial"/>
    <dgm:cxn modelId="{0C22BA68-5EBB-4EDC-8676-AAAD07699574}" type="presParOf" srcId="{6FBF0102-8F8A-4055-9912-2025BB35889F}" destId="{B7BAEC3A-3772-4B86-8187-B16AC9140741}" srcOrd="0" destOrd="0" presId="urn:microsoft.com/office/officeart/2011/layout/HexagonRadial"/>
    <dgm:cxn modelId="{1D17A449-F7F9-48F6-82BD-22BF91257FA5}" type="presParOf" srcId="{23DDC38C-0907-45DD-A3E2-46BEE1462A22}" destId="{626398DF-E97F-4C4A-85D1-D47A0F0376DD}" srcOrd="10" destOrd="0" presId="urn:microsoft.com/office/officeart/2011/layout/HexagonRadial"/>
    <dgm:cxn modelId="{A72F0024-7A05-49ED-8D15-AFC877C101A3}" type="presParOf" srcId="{23DDC38C-0907-45DD-A3E2-46BEE1462A22}" destId="{DFEBB6AD-72CD-427A-B1FE-686BD883B37F}" srcOrd="11" destOrd="0" presId="urn:microsoft.com/office/officeart/2011/layout/HexagonRadial"/>
    <dgm:cxn modelId="{F27EEE10-EA38-4B21-8ECD-8A9EBBD8EB2D}" type="presParOf" srcId="{DFEBB6AD-72CD-427A-B1FE-686BD883B37F}" destId="{6FF47AAF-1473-49C6-A248-A8B804BD859F}" srcOrd="0" destOrd="0" presId="urn:microsoft.com/office/officeart/2011/layout/HexagonRadial"/>
    <dgm:cxn modelId="{E8A6E80E-539A-4B59-84AF-A40861F2006A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F82EE7-1013-4DC3-975A-A8CC15BC092E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E730ADE-BE1C-4D42-A3FE-E738BDA3477E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Colegiada</a:t>
          </a:r>
        </a:p>
      </dgm:t>
    </dgm:pt>
    <dgm:pt modelId="{3BA44452-C92A-4358-8239-14E26FAB9E76}" type="parTrans" cxnId="{192B0FA4-A5E0-4438-9DB4-DDBC384D21CE}">
      <dgm:prSet/>
      <dgm:spPr/>
      <dgm:t>
        <a:bodyPr/>
        <a:lstStyle/>
        <a:p>
          <a:endParaRPr lang="es-MX"/>
        </a:p>
      </dgm:t>
    </dgm:pt>
    <dgm:pt modelId="{6684FDB8-0E7E-46F3-99E6-051B393A6725}" type="sibTrans" cxnId="{192B0FA4-A5E0-4438-9DB4-DDBC384D21CE}">
      <dgm:prSet/>
      <dgm:spPr/>
      <dgm:t>
        <a:bodyPr/>
        <a:lstStyle/>
        <a:p>
          <a:endParaRPr lang="es-MX"/>
        </a:p>
      </dgm:t>
    </dgm:pt>
    <dgm:pt modelId="{BF57808A-A609-4E0D-A34A-A3CAA4C177A3}">
      <dgm:prSet phldrT="[Texto]"/>
      <dgm:spPr/>
      <dgm:t>
        <a:bodyPr/>
        <a:lstStyle/>
        <a:p>
          <a:r>
            <a:rPr lang="es-MX" b="1" dirty="0"/>
            <a:t>Autónoma</a:t>
          </a:r>
        </a:p>
      </dgm:t>
    </dgm:pt>
    <dgm:pt modelId="{ED2C6976-35D4-4DFA-B78C-8225D6AB4024}" type="parTrans" cxnId="{9D019FB0-375E-45BA-BBF4-D79966471F23}">
      <dgm:prSet/>
      <dgm:spPr/>
      <dgm:t>
        <a:bodyPr/>
        <a:lstStyle/>
        <a:p>
          <a:endParaRPr lang="es-MX"/>
        </a:p>
      </dgm:t>
    </dgm:pt>
    <dgm:pt modelId="{7E37E60D-784B-49BB-9927-C8227DA668AB}" type="sibTrans" cxnId="{9D019FB0-375E-45BA-BBF4-D79966471F23}">
      <dgm:prSet/>
      <dgm:spPr/>
      <dgm:t>
        <a:bodyPr/>
        <a:lstStyle/>
        <a:p>
          <a:endParaRPr lang="es-MX"/>
        </a:p>
      </dgm:t>
    </dgm:pt>
    <dgm:pt modelId="{BBF1FE9E-A014-40B8-A211-072321ACF913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Impar</a:t>
          </a:r>
        </a:p>
      </dgm:t>
    </dgm:pt>
    <dgm:pt modelId="{BE399B12-343E-419F-A2CE-D6574D40337A}" type="parTrans" cxnId="{D5FB74E7-B166-4A43-8206-852ECAE9C9A7}">
      <dgm:prSet/>
      <dgm:spPr/>
      <dgm:t>
        <a:bodyPr/>
        <a:lstStyle/>
        <a:p>
          <a:endParaRPr lang="es-MX"/>
        </a:p>
      </dgm:t>
    </dgm:pt>
    <dgm:pt modelId="{784D1B58-9D55-45A1-967A-95DA59786D87}" type="sibTrans" cxnId="{D5FB74E7-B166-4A43-8206-852ECAE9C9A7}">
      <dgm:prSet/>
      <dgm:spPr/>
      <dgm:t>
        <a:bodyPr/>
        <a:lstStyle/>
        <a:p>
          <a:endParaRPr lang="es-MX"/>
        </a:p>
      </dgm:t>
    </dgm:pt>
    <dgm:pt modelId="{4CEDE8F9-B260-4C14-9FEF-1216C08DF9E3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b="1" dirty="0"/>
            <a:t>Comisionados (cómo se denominarán)</a:t>
          </a:r>
        </a:p>
      </dgm:t>
    </dgm:pt>
    <dgm:pt modelId="{1B231A78-4F2F-40C1-A560-3089E42D0AB3}" type="parTrans" cxnId="{321C0D6B-5CC8-4AF4-9321-ED84E73EBAF9}">
      <dgm:prSet/>
      <dgm:spPr/>
      <dgm:t>
        <a:bodyPr/>
        <a:lstStyle/>
        <a:p>
          <a:endParaRPr lang="es-MX"/>
        </a:p>
      </dgm:t>
    </dgm:pt>
    <dgm:pt modelId="{FDC46936-46DD-4DCE-8624-D3FED5EC2F77}" type="sibTrans" cxnId="{321C0D6B-5CC8-4AF4-9321-ED84E73EBAF9}">
      <dgm:prSet/>
      <dgm:spPr/>
      <dgm:t>
        <a:bodyPr/>
        <a:lstStyle/>
        <a:p>
          <a:endParaRPr lang="es-MX"/>
        </a:p>
      </dgm:t>
    </dgm:pt>
    <dgm:pt modelId="{FF4C0E38-4C3F-4BC7-B9FE-AEBC7E83B6CD}" type="pres">
      <dgm:prSet presAssocID="{48F82EE7-1013-4DC3-975A-A8CC15BC092E}" presName="matrix" presStyleCnt="0">
        <dgm:presLayoutVars>
          <dgm:chMax val="1"/>
          <dgm:dir/>
          <dgm:resizeHandles val="exact"/>
        </dgm:presLayoutVars>
      </dgm:prSet>
      <dgm:spPr/>
    </dgm:pt>
    <dgm:pt modelId="{C8A1BB98-EB04-4189-AE2D-FA96AAD41090}" type="pres">
      <dgm:prSet presAssocID="{48F82EE7-1013-4DC3-975A-A8CC15BC092E}" presName="axisShape" presStyleLbl="bgShp" presStyleIdx="0" presStyleCnt="1"/>
      <dgm:spPr/>
    </dgm:pt>
    <dgm:pt modelId="{904DCD63-7C50-4CF2-A0D1-8BF2B58BE75F}" type="pres">
      <dgm:prSet presAssocID="{48F82EE7-1013-4DC3-975A-A8CC15BC092E}" presName="rect1" presStyleLbl="node1" presStyleIdx="0" presStyleCnt="4" custLinFactNeighborX="-1538">
        <dgm:presLayoutVars>
          <dgm:chMax val="0"/>
          <dgm:chPref val="0"/>
          <dgm:bulletEnabled val="1"/>
        </dgm:presLayoutVars>
      </dgm:prSet>
      <dgm:spPr/>
    </dgm:pt>
    <dgm:pt modelId="{2C7B851C-C8CB-4F1B-9881-9860774CDF7A}" type="pres">
      <dgm:prSet presAssocID="{48F82EE7-1013-4DC3-975A-A8CC15BC092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8987816-706C-471B-BAFE-C12FF8433367}" type="pres">
      <dgm:prSet presAssocID="{48F82EE7-1013-4DC3-975A-A8CC15BC092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C826D72-AB32-4C1D-94A5-F24ACE86C0F1}" type="pres">
      <dgm:prSet presAssocID="{48F82EE7-1013-4DC3-975A-A8CC15BC092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457D71E-AE09-4D62-9870-3AFD05FD2154}" type="presOf" srcId="{2E730ADE-BE1C-4D42-A3FE-E738BDA3477E}" destId="{904DCD63-7C50-4CF2-A0D1-8BF2B58BE75F}" srcOrd="0" destOrd="0" presId="urn:microsoft.com/office/officeart/2005/8/layout/matrix2"/>
    <dgm:cxn modelId="{6B063A5D-D31C-428F-8FC5-093DCD5696DA}" type="presOf" srcId="{BBF1FE9E-A014-40B8-A211-072321ACF913}" destId="{88987816-706C-471B-BAFE-C12FF8433367}" srcOrd="0" destOrd="0" presId="urn:microsoft.com/office/officeart/2005/8/layout/matrix2"/>
    <dgm:cxn modelId="{321C0D6B-5CC8-4AF4-9321-ED84E73EBAF9}" srcId="{48F82EE7-1013-4DC3-975A-A8CC15BC092E}" destId="{4CEDE8F9-B260-4C14-9FEF-1216C08DF9E3}" srcOrd="3" destOrd="0" parTransId="{1B231A78-4F2F-40C1-A560-3089E42D0AB3}" sibTransId="{FDC46936-46DD-4DCE-8624-D3FED5EC2F77}"/>
    <dgm:cxn modelId="{F112637B-5CD1-4BA3-919A-593A10042AF0}" type="presOf" srcId="{4CEDE8F9-B260-4C14-9FEF-1216C08DF9E3}" destId="{3C826D72-AB32-4C1D-94A5-F24ACE86C0F1}" srcOrd="0" destOrd="0" presId="urn:microsoft.com/office/officeart/2005/8/layout/matrix2"/>
    <dgm:cxn modelId="{192B0FA4-A5E0-4438-9DB4-DDBC384D21CE}" srcId="{48F82EE7-1013-4DC3-975A-A8CC15BC092E}" destId="{2E730ADE-BE1C-4D42-A3FE-E738BDA3477E}" srcOrd="0" destOrd="0" parTransId="{3BA44452-C92A-4358-8239-14E26FAB9E76}" sibTransId="{6684FDB8-0E7E-46F3-99E6-051B393A6725}"/>
    <dgm:cxn modelId="{6CF744AF-4263-4BD6-A9B5-351A0E3C9566}" type="presOf" srcId="{48F82EE7-1013-4DC3-975A-A8CC15BC092E}" destId="{FF4C0E38-4C3F-4BC7-B9FE-AEBC7E83B6CD}" srcOrd="0" destOrd="0" presId="urn:microsoft.com/office/officeart/2005/8/layout/matrix2"/>
    <dgm:cxn modelId="{9D019FB0-375E-45BA-BBF4-D79966471F23}" srcId="{48F82EE7-1013-4DC3-975A-A8CC15BC092E}" destId="{BF57808A-A609-4E0D-A34A-A3CAA4C177A3}" srcOrd="1" destOrd="0" parTransId="{ED2C6976-35D4-4DFA-B78C-8225D6AB4024}" sibTransId="{7E37E60D-784B-49BB-9927-C8227DA668AB}"/>
    <dgm:cxn modelId="{D5FB74E7-B166-4A43-8206-852ECAE9C9A7}" srcId="{48F82EE7-1013-4DC3-975A-A8CC15BC092E}" destId="{BBF1FE9E-A014-40B8-A211-072321ACF913}" srcOrd="2" destOrd="0" parTransId="{BE399B12-343E-419F-A2CE-D6574D40337A}" sibTransId="{784D1B58-9D55-45A1-967A-95DA59786D87}"/>
    <dgm:cxn modelId="{38EDCDF1-7DBC-41CC-91E7-6BCFD77E7AF4}" type="presOf" srcId="{BF57808A-A609-4E0D-A34A-A3CAA4C177A3}" destId="{2C7B851C-C8CB-4F1B-9881-9860774CDF7A}" srcOrd="0" destOrd="0" presId="urn:microsoft.com/office/officeart/2005/8/layout/matrix2"/>
    <dgm:cxn modelId="{7DC3E29E-BC02-4FB6-8BF8-5A8584A74CED}" type="presParOf" srcId="{FF4C0E38-4C3F-4BC7-B9FE-AEBC7E83B6CD}" destId="{C8A1BB98-EB04-4189-AE2D-FA96AAD41090}" srcOrd="0" destOrd="0" presId="urn:microsoft.com/office/officeart/2005/8/layout/matrix2"/>
    <dgm:cxn modelId="{C2F61709-EDCC-482D-948B-6EAB0CD4827C}" type="presParOf" srcId="{FF4C0E38-4C3F-4BC7-B9FE-AEBC7E83B6CD}" destId="{904DCD63-7C50-4CF2-A0D1-8BF2B58BE75F}" srcOrd="1" destOrd="0" presId="urn:microsoft.com/office/officeart/2005/8/layout/matrix2"/>
    <dgm:cxn modelId="{4171CEC6-8537-4403-81BF-A23590ACBED0}" type="presParOf" srcId="{FF4C0E38-4C3F-4BC7-B9FE-AEBC7E83B6CD}" destId="{2C7B851C-C8CB-4F1B-9881-9860774CDF7A}" srcOrd="2" destOrd="0" presId="urn:microsoft.com/office/officeart/2005/8/layout/matrix2"/>
    <dgm:cxn modelId="{BEE65B2E-D161-4658-BAB2-1CF36D2163BB}" type="presParOf" srcId="{FF4C0E38-4C3F-4BC7-B9FE-AEBC7E83B6CD}" destId="{88987816-706C-471B-BAFE-C12FF8433367}" srcOrd="3" destOrd="0" presId="urn:microsoft.com/office/officeart/2005/8/layout/matrix2"/>
    <dgm:cxn modelId="{866D7DE9-CBD2-422B-9D97-6ECFD8453F2B}" type="presParOf" srcId="{FF4C0E38-4C3F-4BC7-B9FE-AEBC7E83B6CD}" destId="{3C826D72-AB32-4C1D-94A5-F24ACE86C0F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800" b="1" dirty="0"/>
            <a:t>43 LGT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/>
      <dgm:spPr>
        <a:solidFill>
          <a:srgbClr val="FF33CC"/>
        </a:solidFill>
      </dgm:spPr>
      <dgm:t>
        <a:bodyPr/>
        <a:lstStyle/>
        <a:p>
          <a:r>
            <a:rPr lang="es-MX" b="1" dirty="0"/>
            <a:t>Número  impar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Resoluciones por mayoría de votos</a:t>
          </a:r>
        </a:p>
        <a:p>
          <a:r>
            <a:rPr lang="es-MX" b="1" dirty="0">
              <a:solidFill>
                <a:schemeClr val="tx1"/>
              </a:solidFill>
            </a:rPr>
            <a:t>Presidente con voto de calidad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No  dependencia jerárquica entre integrantes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/>
      <dgm:spPr/>
      <dgm:t>
        <a:bodyPr/>
        <a:lstStyle/>
        <a:p>
          <a:r>
            <a:rPr lang="es-MX" b="1" dirty="0"/>
            <a:t>No reunirse dos o más de sus integrantes en una sola persona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Podrán acceder a la información para determinar su clasificación</a:t>
          </a:r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Colegiado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F6E0000-0BC3-4938-9761-F43FDC7DF77C}" type="presOf" srcId="{F7C29B39-BA13-44AA-BE51-3989DEF13B84}" destId="{6584563C-EDD0-47FC-8D84-AB1A0D66E465}" srcOrd="0" destOrd="0" presId="urn:microsoft.com/office/officeart/2011/layout/HexagonRadial"/>
    <dgm:cxn modelId="{79C7D128-7591-48CA-917C-2D9B92B9F240}" type="presOf" srcId="{FCA69A1C-FE26-487D-9EC4-AB9A1A6C9D67}" destId="{55D1DDC4-8108-4869-95F1-BC96E32D0A6E}" srcOrd="0" destOrd="0" presId="urn:microsoft.com/office/officeart/2011/layout/HexagonRadial"/>
    <dgm:cxn modelId="{DBE6773D-10FA-4BE7-8E03-5ECA7AFA6FB6}" type="presOf" srcId="{65B4C96F-B5F0-4F25-AB2D-B294F5E66988}" destId="{DD700F35-0200-4FC4-A3A7-BE490CDB18C2}" srcOrd="0" destOrd="0" presId="urn:microsoft.com/office/officeart/2011/layout/HexagonRadial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9308F773-9F94-4AE0-9B75-7190E4688B09}" type="presOf" srcId="{80D2AAB3-7B6A-4916-B7E8-1E1BB63DA80D}" destId="{4736755D-52AE-436A-928D-4ABBE057C655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4948DC95-CD03-4373-A06D-088CB07C29FE}" type="presOf" srcId="{55E2F92F-F609-483E-A0C4-3E3A0DAE2FC2}" destId="{17104967-CA49-4ACD-B9FC-3CEC51FBA1FB}" srcOrd="0" destOrd="0" presId="urn:microsoft.com/office/officeart/2011/layout/HexagonRadial"/>
    <dgm:cxn modelId="{D85806A0-D600-45B1-958C-5AB3E3AE16D9}" type="presOf" srcId="{A111506C-1529-4134-B3FA-DEEF2A642DC7}" destId="{626398DF-E97F-4C4A-85D1-D47A0F0376DD}" srcOrd="0" destOrd="0" presId="urn:microsoft.com/office/officeart/2011/layout/HexagonRadial"/>
    <dgm:cxn modelId="{5C500FD4-BAC8-492E-996B-5EB599DB388A}" type="presOf" srcId="{FFC13906-BEC6-4426-A0BB-3A2D0567E443}" destId="{23DDC38C-0907-45DD-A3E2-46BEE1462A22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983AD9F2-09E8-49B0-8547-A499DC6DB91D}" type="presOf" srcId="{D3451A36-56A0-4102-9573-F5626160AECC}" destId="{615A5975-CF2F-4805-BE64-7083BAE87059}" srcOrd="0" destOrd="0" presId="urn:microsoft.com/office/officeart/2011/layout/HexagonRadial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4BE593BA-C08F-40B7-9FF0-47A00B73EC00}" type="presParOf" srcId="{23DDC38C-0907-45DD-A3E2-46BEE1462A22}" destId="{17104967-CA49-4ACD-B9FC-3CEC51FBA1FB}" srcOrd="0" destOrd="0" presId="urn:microsoft.com/office/officeart/2011/layout/HexagonRadial"/>
    <dgm:cxn modelId="{AD3C5433-0447-41D3-BB15-2A563584A281}" type="presParOf" srcId="{23DDC38C-0907-45DD-A3E2-46BEE1462A22}" destId="{7EBEBF24-861D-4C96-80B7-D2F0C9594002}" srcOrd="1" destOrd="0" presId="urn:microsoft.com/office/officeart/2011/layout/HexagonRadial"/>
    <dgm:cxn modelId="{D10BE92D-6858-4537-AD0D-2AADA52AC7C2}" type="presParOf" srcId="{7EBEBF24-861D-4C96-80B7-D2F0C9594002}" destId="{000BD27D-A57C-40D4-9296-678F72832D49}" srcOrd="0" destOrd="0" presId="urn:microsoft.com/office/officeart/2011/layout/HexagonRadial"/>
    <dgm:cxn modelId="{04CD953A-C25F-42BF-B4A4-CB91AD225A0C}" type="presParOf" srcId="{23DDC38C-0907-45DD-A3E2-46BEE1462A22}" destId="{DD700F35-0200-4FC4-A3A7-BE490CDB18C2}" srcOrd="2" destOrd="0" presId="urn:microsoft.com/office/officeart/2011/layout/HexagonRadial"/>
    <dgm:cxn modelId="{011A99D8-045E-4065-BC83-510D1D4D01A1}" type="presParOf" srcId="{23DDC38C-0907-45DD-A3E2-46BEE1462A22}" destId="{3D3FCD59-BF5A-49DD-97F9-D40AF1D7D467}" srcOrd="3" destOrd="0" presId="urn:microsoft.com/office/officeart/2011/layout/HexagonRadial"/>
    <dgm:cxn modelId="{DC4F0040-DD88-42BA-BC5D-6BC0F057415B}" type="presParOf" srcId="{3D3FCD59-BF5A-49DD-97F9-D40AF1D7D467}" destId="{1E5678D1-5F17-4A1B-AE1C-17F6545C9BE1}" srcOrd="0" destOrd="0" presId="urn:microsoft.com/office/officeart/2011/layout/HexagonRadial"/>
    <dgm:cxn modelId="{7BC5355B-61CC-4BFF-91A8-A9F643CC71B1}" type="presParOf" srcId="{23DDC38C-0907-45DD-A3E2-46BEE1462A22}" destId="{4736755D-52AE-436A-928D-4ABBE057C655}" srcOrd="4" destOrd="0" presId="urn:microsoft.com/office/officeart/2011/layout/HexagonRadial"/>
    <dgm:cxn modelId="{1DCB6581-9930-46E9-A9A0-901E9B02B9E5}" type="presParOf" srcId="{23DDC38C-0907-45DD-A3E2-46BEE1462A22}" destId="{711865BC-95BB-486A-9EC7-B15067EBB02D}" srcOrd="5" destOrd="0" presId="urn:microsoft.com/office/officeart/2011/layout/HexagonRadial"/>
    <dgm:cxn modelId="{AD38D439-FF03-4807-B902-C4AFE5CAE3B2}" type="presParOf" srcId="{711865BC-95BB-486A-9EC7-B15067EBB02D}" destId="{0CAC6B64-C398-4DA7-8FA9-AD4CE8E78A45}" srcOrd="0" destOrd="0" presId="urn:microsoft.com/office/officeart/2011/layout/HexagonRadial"/>
    <dgm:cxn modelId="{1150CC45-33EA-491E-9E65-DB6A0DE32BF7}" type="presParOf" srcId="{23DDC38C-0907-45DD-A3E2-46BEE1462A22}" destId="{6584563C-EDD0-47FC-8D84-AB1A0D66E465}" srcOrd="6" destOrd="0" presId="urn:microsoft.com/office/officeart/2011/layout/HexagonRadial"/>
    <dgm:cxn modelId="{CD9DAD0C-7D15-4BA1-A714-87BD46DD4B83}" type="presParOf" srcId="{23DDC38C-0907-45DD-A3E2-46BEE1462A22}" destId="{0F06D0DA-0C20-40F9-83B3-3B7424726E48}" srcOrd="7" destOrd="0" presId="urn:microsoft.com/office/officeart/2011/layout/HexagonRadial"/>
    <dgm:cxn modelId="{CC12DE39-3776-4086-BE70-AAC755891DAF}" type="presParOf" srcId="{0F06D0DA-0C20-40F9-83B3-3B7424726E48}" destId="{718FDB45-050E-4A9E-8C44-578FF7AB87A1}" srcOrd="0" destOrd="0" presId="urn:microsoft.com/office/officeart/2011/layout/HexagonRadial"/>
    <dgm:cxn modelId="{D8E2AD6C-E079-4F75-8670-4F34D1B2E22C}" type="presParOf" srcId="{23DDC38C-0907-45DD-A3E2-46BEE1462A22}" destId="{55D1DDC4-8108-4869-95F1-BC96E32D0A6E}" srcOrd="8" destOrd="0" presId="urn:microsoft.com/office/officeart/2011/layout/HexagonRadial"/>
    <dgm:cxn modelId="{4585D1A8-E322-488E-BC76-7A2E6CF39A7A}" type="presParOf" srcId="{23DDC38C-0907-45DD-A3E2-46BEE1462A22}" destId="{6FBF0102-8F8A-4055-9912-2025BB35889F}" srcOrd="9" destOrd="0" presId="urn:microsoft.com/office/officeart/2011/layout/HexagonRadial"/>
    <dgm:cxn modelId="{06BFDC59-C1ED-4C30-B354-82F654A45495}" type="presParOf" srcId="{6FBF0102-8F8A-4055-9912-2025BB35889F}" destId="{B7BAEC3A-3772-4B86-8187-B16AC9140741}" srcOrd="0" destOrd="0" presId="urn:microsoft.com/office/officeart/2011/layout/HexagonRadial"/>
    <dgm:cxn modelId="{63FF10C9-D430-44BA-A751-0013FFBD2161}" type="presParOf" srcId="{23DDC38C-0907-45DD-A3E2-46BEE1462A22}" destId="{626398DF-E97F-4C4A-85D1-D47A0F0376DD}" srcOrd="10" destOrd="0" presId="urn:microsoft.com/office/officeart/2011/layout/HexagonRadial"/>
    <dgm:cxn modelId="{0D868FAD-6987-4405-AD5D-4830F6ED6DD8}" type="presParOf" srcId="{23DDC38C-0907-45DD-A3E2-46BEE1462A22}" destId="{DFEBB6AD-72CD-427A-B1FE-686BD883B37F}" srcOrd="11" destOrd="0" presId="urn:microsoft.com/office/officeart/2011/layout/HexagonRadial"/>
    <dgm:cxn modelId="{5C0B33DD-961A-4416-848A-F7025341941B}" type="presParOf" srcId="{DFEBB6AD-72CD-427A-B1FE-686BD883B37F}" destId="{6FF47AAF-1473-49C6-A248-A8B804BD859F}" srcOrd="0" destOrd="0" presId="urn:microsoft.com/office/officeart/2011/layout/HexagonRadial"/>
    <dgm:cxn modelId="{3AD5665A-C2C5-40CD-9F1E-4545638C054F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FC13906-BEC6-4426-A0BB-3A2D0567E443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E2F92F-F609-483E-A0C4-3E3A0DAE2FC2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sz="2300" b="1" dirty="0"/>
            <a:t>24, </a:t>
          </a:r>
          <a:r>
            <a:rPr lang="es-MX" sz="2300" b="1" dirty="0" err="1"/>
            <a:t>fr</a:t>
          </a:r>
          <a:r>
            <a:rPr lang="es-MX" sz="2300" b="1" dirty="0"/>
            <a:t> II, 45, 46, 70 </a:t>
          </a:r>
          <a:r>
            <a:rPr lang="es-MX" sz="2300" b="1" dirty="0" err="1"/>
            <a:t>fr</a:t>
          </a:r>
          <a:r>
            <a:rPr lang="es-MX" sz="2300" b="1" dirty="0"/>
            <a:t> XIII LGT</a:t>
          </a:r>
        </a:p>
      </dgm:t>
    </dgm:pt>
    <dgm:pt modelId="{C7A7747D-9402-41CD-846A-363FF41D2821}" type="parTrans" cxnId="{0D365756-9604-4688-A89C-1C8EAC10B34D}">
      <dgm:prSet/>
      <dgm:spPr/>
      <dgm:t>
        <a:bodyPr/>
        <a:lstStyle/>
        <a:p>
          <a:endParaRPr lang="es-MX"/>
        </a:p>
      </dgm:t>
    </dgm:pt>
    <dgm:pt modelId="{939B98EB-6B53-4BC3-8252-C496EAEB87F4}" type="sibTrans" cxnId="{0D365756-9604-4688-A89C-1C8EAC10B34D}">
      <dgm:prSet/>
      <dgm:spPr/>
      <dgm:t>
        <a:bodyPr/>
        <a:lstStyle/>
        <a:p>
          <a:endParaRPr lang="es-MX"/>
        </a:p>
      </dgm:t>
    </dgm:pt>
    <dgm:pt modelId="{80D2AAB3-7B6A-4916-B7E8-1E1BB63DA80D}">
      <dgm:prSet phldrT="[Texto]" custT="1"/>
      <dgm:spPr/>
      <dgm:t>
        <a:bodyPr/>
        <a:lstStyle/>
        <a:p>
          <a:r>
            <a:rPr lang="es-MX" sz="1000" b="1" dirty="0"/>
            <a:t>Preferentemente con experiencia en la materia</a:t>
          </a:r>
        </a:p>
      </dgm:t>
    </dgm:pt>
    <dgm:pt modelId="{FE9E893D-26F9-4A74-BD4E-7140B5DA3406}" type="parTrans" cxnId="{FA358863-4B0C-4F35-A3FB-83C88E5A4B9C}">
      <dgm:prSet/>
      <dgm:spPr/>
      <dgm:t>
        <a:bodyPr/>
        <a:lstStyle/>
        <a:p>
          <a:endParaRPr lang="es-MX"/>
        </a:p>
      </dgm:t>
    </dgm:pt>
    <dgm:pt modelId="{2D1D151C-899E-4710-BD9E-FAE9ABA2D783}" type="sibTrans" cxnId="{FA358863-4B0C-4F35-A3FB-83C88E5A4B9C}">
      <dgm:prSet/>
      <dgm:spPr/>
      <dgm:t>
        <a:bodyPr/>
        <a:lstStyle/>
        <a:p>
          <a:endParaRPr lang="es-MX"/>
        </a:p>
      </dgm:t>
    </dgm:pt>
    <dgm:pt modelId="{F7C29B39-BA13-44AA-BE51-3989DEF13B84}">
      <dgm:prSet phldrT="[Texto]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Posibilidad de dar respuesta en lengua indígena, braille o formato accesible</a:t>
          </a:r>
        </a:p>
      </dgm:t>
    </dgm:pt>
    <dgm:pt modelId="{0E993524-3B47-4ADF-BD69-84415F5BDA0E}" type="parTrans" cxnId="{90F39B48-9FBF-4955-8FED-1FD70BAEEE13}">
      <dgm:prSet/>
      <dgm:spPr/>
      <dgm:t>
        <a:bodyPr/>
        <a:lstStyle/>
        <a:p>
          <a:endParaRPr lang="es-MX"/>
        </a:p>
      </dgm:t>
    </dgm:pt>
    <dgm:pt modelId="{5B13E8D3-4D3E-4F45-B2C0-F7A6E1CE39DD}" type="sibTrans" cxnId="{90F39B48-9FBF-4955-8FED-1FD70BAEEE13}">
      <dgm:prSet/>
      <dgm:spPr/>
      <dgm:t>
        <a:bodyPr/>
        <a:lstStyle/>
        <a:p>
          <a:endParaRPr lang="es-MX"/>
        </a:p>
      </dgm:t>
    </dgm:pt>
    <dgm:pt modelId="{FCA69A1C-FE26-487D-9EC4-AB9A1A6C9D67}">
      <dgm:prSet phldrT="[Texto]"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al superior jerárquico (en caso de negativa de alguna área)</a:t>
          </a:r>
        </a:p>
      </dgm:t>
    </dgm:pt>
    <dgm:pt modelId="{01697C60-B5F2-429F-9CF6-177C5DC6ED02}" type="parTrans" cxnId="{5FAFA2F0-A27C-400A-B374-4B47C47FBA77}">
      <dgm:prSet/>
      <dgm:spPr/>
      <dgm:t>
        <a:bodyPr/>
        <a:lstStyle/>
        <a:p>
          <a:endParaRPr lang="es-MX"/>
        </a:p>
      </dgm:t>
    </dgm:pt>
    <dgm:pt modelId="{9726DB2E-A080-4F42-91CD-490516FB2C27}" type="sibTrans" cxnId="{5FAFA2F0-A27C-400A-B374-4B47C47FBA77}">
      <dgm:prSet/>
      <dgm:spPr/>
      <dgm:t>
        <a:bodyPr/>
        <a:lstStyle/>
        <a:p>
          <a:endParaRPr lang="es-MX"/>
        </a:p>
      </dgm:t>
    </dgm:pt>
    <dgm:pt modelId="{A111506C-1529-4134-B3FA-DEEF2A642DC7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MX" sz="1000" b="1" dirty="0">
              <a:solidFill>
                <a:schemeClr val="tx1"/>
              </a:solidFill>
            </a:rPr>
            <a:t>Aviso a la autoridad competente en caso de persistir negativa</a:t>
          </a:r>
        </a:p>
      </dgm:t>
    </dgm:pt>
    <dgm:pt modelId="{23626F37-0167-4182-8B4F-5B39215ED052}" type="parTrans" cxnId="{DBCAE1F5-8956-4696-8C5C-89C9E67CBCC9}">
      <dgm:prSet/>
      <dgm:spPr/>
      <dgm:t>
        <a:bodyPr/>
        <a:lstStyle/>
        <a:p>
          <a:endParaRPr lang="es-MX"/>
        </a:p>
      </dgm:t>
    </dgm:pt>
    <dgm:pt modelId="{83FE6128-B64E-4FCA-876F-EEF97412E036}" type="sibTrans" cxnId="{DBCAE1F5-8956-4696-8C5C-89C9E67CBCC9}">
      <dgm:prSet/>
      <dgm:spPr/>
      <dgm:t>
        <a:bodyPr/>
        <a:lstStyle/>
        <a:p>
          <a:endParaRPr lang="es-MX"/>
        </a:p>
      </dgm:t>
    </dgm:pt>
    <dgm:pt modelId="{65B4C96F-B5F0-4F25-AB2D-B294F5E66988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Titular designado por SO</a:t>
          </a:r>
        </a:p>
      </dgm:t>
    </dgm:pt>
    <dgm:pt modelId="{0755B4D5-C6C3-4134-BCA9-C33E7711352C}" type="sibTrans" cxnId="{7F1D77FA-24B9-48FF-9D10-62200D914A00}">
      <dgm:prSet/>
      <dgm:spPr/>
      <dgm:t>
        <a:bodyPr/>
        <a:lstStyle/>
        <a:p>
          <a:endParaRPr lang="es-MX"/>
        </a:p>
      </dgm:t>
    </dgm:pt>
    <dgm:pt modelId="{59BD1A39-C665-48CA-84E4-83491559FE74}" type="parTrans" cxnId="{7F1D77FA-24B9-48FF-9D10-62200D914A00}">
      <dgm:prSet/>
      <dgm:spPr/>
      <dgm:t>
        <a:bodyPr/>
        <a:lstStyle/>
        <a:p>
          <a:endParaRPr lang="es-MX"/>
        </a:p>
      </dgm:t>
    </dgm:pt>
    <dgm:pt modelId="{D3451A36-56A0-4102-9573-F5626160AECC}">
      <dgm:prSet phldrT="[Texto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s-MX" b="1" dirty="0">
              <a:solidFill>
                <a:schemeClr val="tx1"/>
              </a:solidFill>
            </a:rPr>
            <a:t>Contar con domicilio cierto y dirección electrónica</a:t>
          </a:r>
        </a:p>
      </dgm:t>
    </dgm:pt>
    <dgm:pt modelId="{44C5A152-A5B7-41DC-8F8A-697E62889BB3}" type="sibTrans" cxnId="{DA75E457-4F17-4298-B75D-1C6A1A798A3C}">
      <dgm:prSet/>
      <dgm:spPr/>
      <dgm:t>
        <a:bodyPr/>
        <a:lstStyle/>
        <a:p>
          <a:endParaRPr lang="es-MX"/>
        </a:p>
      </dgm:t>
    </dgm:pt>
    <dgm:pt modelId="{C8C44517-61AE-4FA6-94C2-4BA2099467DD}" type="parTrans" cxnId="{DA75E457-4F17-4298-B75D-1C6A1A798A3C}">
      <dgm:prSet/>
      <dgm:spPr/>
      <dgm:t>
        <a:bodyPr/>
        <a:lstStyle/>
        <a:p>
          <a:endParaRPr lang="es-MX"/>
        </a:p>
      </dgm:t>
    </dgm:pt>
    <dgm:pt modelId="{23DDC38C-0907-45DD-A3E2-46BEE1462A22}" type="pres">
      <dgm:prSet presAssocID="{FFC13906-BEC6-4426-A0BB-3A2D0567E4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7104967-CA49-4ACD-B9FC-3CEC51FBA1FB}" type="pres">
      <dgm:prSet presAssocID="{55E2F92F-F609-483E-A0C4-3E3A0DAE2FC2}" presName="Parent" presStyleLbl="node0" presStyleIdx="0" presStyleCnt="1">
        <dgm:presLayoutVars>
          <dgm:chMax val="6"/>
          <dgm:chPref val="6"/>
        </dgm:presLayoutVars>
      </dgm:prSet>
      <dgm:spPr/>
    </dgm:pt>
    <dgm:pt modelId="{7EBEBF24-861D-4C96-80B7-D2F0C9594002}" type="pres">
      <dgm:prSet presAssocID="{65B4C96F-B5F0-4F25-AB2D-B294F5E66988}" presName="Accent1" presStyleCnt="0"/>
      <dgm:spPr/>
    </dgm:pt>
    <dgm:pt modelId="{000BD27D-A57C-40D4-9296-678F72832D49}" type="pres">
      <dgm:prSet presAssocID="{65B4C96F-B5F0-4F25-AB2D-B294F5E66988}" presName="Accent" presStyleLbl="bgShp" presStyleIdx="0" presStyleCnt="6"/>
      <dgm:spPr/>
    </dgm:pt>
    <dgm:pt modelId="{DD700F35-0200-4FC4-A3A7-BE490CDB18C2}" type="pres">
      <dgm:prSet presAssocID="{65B4C96F-B5F0-4F25-AB2D-B294F5E66988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D3FCD59-BF5A-49DD-97F9-D40AF1D7D467}" type="pres">
      <dgm:prSet presAssocID="{80D2AAB3-7B6A-4916-B7E8-1E1BB63DA80D}" presName="Accent2" presStyleCnt="0"/>
      <dgm:spPr/>
    </dgm:pt>
    <dgm:pt modelId="{1E5678D1-5F17-4A1B-AE1C-17F6545C9BE1}" type="pres">
      <dgm:prSet presAssocID="{80D2AAB3-7B6A-4916-B7E8-1E1BB63DA80D}" presName="Accent" presStyleLbl="bgShp" presStyleIdx="1" presStyleCnt="6"/>
      <dgm:spPr/>
    </dgm:pt>
    <dgm:pt modelId="{4736755D-52AE-436A-928D-4ABBE057C655}" type="pres">
      <dgm:prSet presAssocID="{80D2AAB3-7B6A-4916-B7E8-1E1BB63DA80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11865BC-95BB-486A-9EC7-B15067EBB02D}" type="pres">
      <dgm:prSet presAssocID="{F7C29B39-BA13-44AA-BE51-3989DEF13B84}" presName="Accent3" presStyleCnt="0"/>
      <dgm:spPr/>
    </dgm:pt>
    <dgm:pt modelId="{0CAC6B64-C398-4DA7-8FA9-AD4CE8E78A45}" type="pres">
      <dgm:prSet presAssocID="{F7C29B39-BA13-44AA-BE51-3989DEF13B84}" presName="Accent" presStyleLbl="bgShp" presStyleIdx="2" presStyleCnt="6"/>
      <dgm:spPr/>
    </dgm:pt>
    <dgm:pt modelId="{6584563C-EDD0-47FC-8D84-AB1A0D66E465}" type="pres">
      <dgm:prSet presAssocID="{F7C29B39-BA13-44AA-BE51-3989DEF13B84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F06D0DA-0C20-40F9-83B3-3B7424726E48}" type="pres">
      <dgm:prSet presAssocID="{FCA69A1C-FE26-487D-9EC4-AB9A1A6C9D67}" presName="Accent4" presStyleCnt="0"/>
      <dgm:spPr/>
    </dgm:pt>
    <dgm:pt modelId="{718FDB45-050E-4A9E-8C44-578FF7AB87A1}" type="pres">
      <dgm:prSet presAssocID="{FCA69A1C-FE26-487D-9EC4-AB9A1A6C9D67}" presName="Accent" presStyleLbl="bgShp" presStyleIdx="3" presStyleCnt="6"/>
      <dgm:spPr/>
    </dgm:pt>
    <dgm:pt modelId="{55D1DDC4-8108-4869-95F1-BC96E32D0A6E}" type="pres">
      <dgm:prSet presAssocID="{FCA69A1C-FE26-487D-9EC4-AB9A1A6C9D6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BF0102-8F8A-4055-9912-2025BB35889F}" type="pres">
      <dgm:prSet presAssocID="{A111506C-1529-4134-B3FA-DEEF2A642DC7}" presName="Accent5" presStyleCnt="0"/>
      <dgm:spPr/>
    </dgm:pt>
    <dgm:pt modelId="{B7BAEC3A-3772-4B86-8187-B16AC9140741}" type="pres">
      <dgm:prSet presAssocID="{A111506C-1529-4134-B3FA-DEEF2A642DC7}" presName="Accent" presStyleLbl="bgShp" presStyleIdx="4" presStyleCnt="6"/>
      <dgm:spPr/>
    </dgm:pt>
    <dgm:pt modelId="{626398DF-E97F-4C4A-85D1-D47A0F0376DD}" type="pres">
      <dgm:prSet presAssocID="{A111506C-1529-4134-B3FA-DEEF2A642DC7}" presName="Child5" presStyleLbl="node1" presStyleIdx="4" presStyleCnt="6" custLinFactNeighborX="0">
        <dgm:presLayoutVars>
          <dgm:chMax val="0"/>
          <dgm:chPref val="0"/>
          <dgm:bulletEnabled val="1"/>
        </dgm:presLayoutVars>
      </dgm:prSet>
      <dgm:spPr/>
    </dgm:pt>
    <dgm:pt modelId="{DFEBB6AD-72CD-427A-B1FE-686BD883B37F}" type="pres">
      <dgm:prSet presAssocID="{D3451A36-56A0-4102-9573-F5626160AECC}" presName="Accent6" presStyleCnt="0"/>
      <dgm:spPr/>
    </dgm:pt>
    <dgm:pt modelId="{6FF47AAF-1473-49C6-A248-A8B804BD859F}" type="pres">
      <dgm:prSet presAssocID="{D3451A36-56A0-4102-9573-F5626160AECC}" presName="Accent" presStyleLbl="bgShp" presStyleIdx="5" presStyleCnt="6"/>
      <dgm:spPr/>
    </dgm:pt>
    <dgm:pt modelId="{615A5975-CF2F-4805-BE64-7083BAE87059}" type="pres">
      <dgm:prSet presAssocID="{D3451A36-56A0-4102-9573-F5626160AEC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A1CD602-6234-46BA-AF62-D23345063120}" type="presOf" srcId="{D3451A36-56A0-4102-9573-F5626160AECC}" destId="{615A5975-CF2F-4805-BE64-7083BAE87059}" srcOrd="0" destOrd="0" presId="urn:microsoft.com/office/officeart/2011/layout/HexagonRadial"/>
    <dgm:cxn modelId="{2AE22D1B-D23F-44C1-ACD5-150175FCC853}" type="presOf" srcId="{A111506C-1529-4134-B3FA-DEEF2A642DC7}" destId="{626398DF-E97F-4C4A-85D1-D47A0F0376DD}" srcOrd="0" destOrd="0" presId="urn:microsoft.com/office/officeart/2011/layout/HexagonRadial"/>
    <dgm:cxn modelId="{B9D62B1D-6FCD-4652-88F3-CA51104B8FD7}" type="presOf" srcId="{80D2AAB3-7B6A-4916-B7E8-1E1BB63DA80D}" destId="{4736755D-52AE-436A-928D-4ABBE057C655}" srcOrd="0" destOrd="0" presId="urn:microsoft.com/office/officeart/2011/layout/HexagonRadial"/>
    <dgm:cxn modelId="{3966921E-892E-4D2B-9EF5-6F4DAFF72945}" type="presOf" srcId="{55E2F92F-F609-483E-A0C4-3E3A0DAE2FC2}" destId="{17104967-CA49-4ACD-B9FC-3CEC51FBA1FB}" srcOrd="0" destOrd="0" presId="urn:microsoft.com/office/officeart/2011/layout/HexagonRadial"/>
    <dgm:cxn modelId="{85C3E934-0AF7-47EA-B5D5-A0D9787F38D7}" type="presOf" srcId="{FFC13906-BEC6-4426-A0BB-3A2D0567E443}" destId="{23DDC38C-0907-45DD-A3E2-46BEE1462A22}" srcOrd="0" destOrd="0" presId="urn:microsoft.com/office/officeart/2011/layout/HexagonRadial"/>
    <dgm:cxn modelId="{FA358863-4B0C-4F35-A3FB-83C88E5A4B9C}" srcId="{55E2F92F-F609-483E-A0C4-3E3A0DAE2FC2}" destId="{80D2AAB3-7B6A-4916-B7E8-1E1BB63DA80D}" srcOrd="1" destOrd="0" parTransId="{FE9E893D-26F9-4A74-BD4E-7140B5DA3406}" sibTransId="{2D1D151C-899E-4710-BD9E-FAE9ABA2D783}"/>
    <dgm:cxn modelId="{90F39B48-9FBF-4955-8FED-1FD70BAEEE13}" srcId="{55E2F92F-F609-483E-A0C4-3E3A0DAE2FC2}" destId="{F7C29B39-BA13-44AA-BE51-3989DEF13B84}" srcOrd="2" destOrd="0" parTransId="{0E993524-3B47-4ADF-BD69-84415F5BDA0E}" sibTransId="{5B13E8D3-4D3E-4F45-B2C0-F7A6E1CE39DD}"/>
    <dgm:cxn modelId="{5E0EC44B-92B8-4D3D-9DBF-19DACF936085}" type="presOf" srcId="{F7C29B39-BA13-44AA-BE51-3989DEF13B84}" destId="{6584563C-EDD0-47FC-8D84-AB1A0D66E465}" srcOrd="0" destOrd="0" presId="urn:microsoft.com/office/officeart/2011/layout/HexagonRadial"/>
    <dgm:cxn modelId="{1C5DD46C-3497-42C3-993E-124325BEB50D}" type="presOf" srcId="{65B4C96F-B5F0-4F25-AB2D-B294F5E66988}" destId="{DD700F35-0200-4FC4-A3A7-BE490CDB18C2}" srcOrd="0" destOrd="0" presId="urn:microsoft.com/office/officeart/2011/layout/HexagonRadial"/>
    <dgm:cxn modelId="{0D365756-9604-4688-A89C-1C8EAC10B34D}" srcId="{FFC13906-BEC6-4426-A0BB-3A2D0567E443}" destId="{55E2F92F-F609-483E-A0C4-3E3A0DAE2FC2}" srcOrd="0" destOrd="0" parTransId="{C7A7747D-9402-41CD-846A-363FF41D2821}" sibTransId="{939B98EB-6B53-4BC3-8252-C496EAEB87F4}"/>
    <dgm:cxn modelId="{DA75E457-4F17-4298-B75D-1C6A1A798A3C}" srcId="{55E2F92F-F609-483E-A0C4-3E3A0DAE2FC2}" destId="{D3451A36-56A0-4102-9573-F5626160AECC}" srcOrd="5" destOrd="0" parTransId="{C8C44517-61AE-4FA6-94C2-4BA2099467DD}" sibTransId="{44C5A152-A5B7-41DC-8F8A-697E62889BB3}"/>
    <dgm:cxn modelId="{C20762C0-8119-4936-99DD-9335CEFEDE6F}" type="presOf" srcId="{FCA69A1C-FE26-487D-9EC4-AB9A1A6C9D67}" destId="{55D1DDC4-8108-4869-95F1-BC96E32D0A6E}" srcOrd="0" destOrd="0" presId="urn:microsoft.com/office/officeart/2011/layout/HexagonRadial"/>
    <dgm:cxn modelId="{5FAFA2F0-A27C-400A-B374-4B47C47FBA77}" srcId="{55E2F92F-F609-483E-A0C4-3E3A0DAE2FC2}" destId="{FCA69A1C-FE26-487D-9EC4-AB9A1A6C9D67}" srcOrd="3" destOrd="0" parTransId="{01697C60-B5F2-429F-9CF6-177C5DC6ED02}" sibTransId="{9726DB2E-A080-4F42-91CD-490516FB2C27}"/>
    <dgm:cxn modelId="{DBCAE1F5-8956-4696-8C5C-89C9E67CBCC9}" srcId="{55E2F92F-F609-483E-A0C4-3E3A0DAE2FC2}" destId="{A111506C-1529-4134-B3FA-DEEF2A642DC7}" srcOrd="4" destOrd="0" parTransId="{23626F37-0167-4182-8B4F-5B39215ED052}" sibTransId="{83FE6128-B64E-4FCA-876F-EEF97412E036}"/>
    <dgm:cxn modelId="{7F1D77FA-24B9-48FF-9D10-62200D914A00}" srcId="{55E2F92F-F609-483E-A0C4-3E3A0DAE2FC2}" destId="{65B4C96F-B5F0-4F25-AB2D-B294F5E66988}" srcOrd="0" destOrd="0" parTransId="{59BD1A39-C665-48CA-84E4-83491559FE74}" sibTransId="{0755B4D5-C6C3-4134-BCA9-C33E7711352C}"/>
    <dgm:cxn modelId="{F5184D82-74EE-4210-8AF5-CD5B76B1B587}" type="presParOf" srcId="{23DDC38C-0907-45DD-A3E2-46BEE1462A22}" destId="{17104967-CA49-4ACD-B9FC-3CEC51FBA1FB}" srcOrd="0" destOrd="0" presId="urn:microsoft.com/office/officeart/2011/layout/HexagonRadial"/>
    <dgm:cxn modelId="{05060D42-7E94-4424-BCC9-8AFBF373973D}" type="presParOf" srcId="{23DDC38C-0907-45DD-A3E2-46BEE1462A22}" destId="{7EBEBF24-861D-4C96-80B7-D2F0C9594002}" srcOrd="1" destOrd="0" presId="urn:microsoft.com/office/officeart/2011/layout/HexagonRadial"/>
    <dgm:cxn modelId="{65A64952-F1DC-4B0D-AF73-5ED5CF4855AA}" type="presParOf" srcId="{7EBEBF24-861D-4C96-80B7-D2F0C9594002}" destId="{000BD27D-A57C-40D4-9296-678F72832D49}" srcOrd="0" destOrd="0" presId="urn:microsoft.com/office/officeart/2011/layout/HexagonRadial"/>
    <dgm:cxn modelId="{D4906C97-239C-45D0-B581-F27F433702F5}" type="presParOf" srcId="{23DDC38C-0907-45DD-A3E2-46BEE1462A22}" destId="{DD700F35-0200-4FC4-A3A7-BE490CDB18C2}" srcOrd="2" destOrd="0" presId="urn:microsoft.com/office/officeart/2011/layout/HexagonRadial"/>
    <dgm:cxn modelId="{3B335782-2ABE-4D26-98A1-FF31694574F6}" type="presParOf" srcId="{23DDC38C-0907-45DD-A3E2-46BEE1462A22}" destId="{3D3FCD59-BF5A-49DD-97F9-D40AF1D7D467}" srcOrd="3" destOrd="0" presId="urn:microsoft.com/office/officeart/2011/layout/HexagonRadial"/>
    <dgm:cxn modelId="{8A3D7FAA-997D-421B-ACA5-D1676FC2F1DB}" type="presParOf" srcId="{3D3FCD59-BF5A-49DD-97F9-D40AF1D7D467}" destId="{1E5678D1-5F17-4A1B-AE1C-17F6545C9BE1}" srcOrd="0" destOrd="0" presId="urn:microsoft.com/office/officeart/2011/layout/HexagonRadial"/>
    <dgm:cxn modelId="{291C6909-A9F0-45F1-B391-1A59213EB851}" type="presParOf" srcId="{23DDC38C-0907-45DD-A3E2-46BEE1462A22}" destId="{4736755D-52AE-436A-928D-4ABBE057C655}" srcOrd="4" destOrd="0" presId="urn:microsoft.com/office/officeart/2011/layout/HexagonRadial"/>
    <dgm:cxn modelId="{BEA024D9-20B8-46D4-B357-BA108DB8D77B}" type="presParOf" srcId="{23DDC38C-0907-45DD-A3E2-46BEE1462A22}" destId="{711865BC-95BB-486A-9EC7-B15067EBB02D}" srcOrd="5" destOrd="0" presId="urn:microsoft.com/office/officeart/2011/layout/HexagonRadial"/>
    <dgm:cxn modelId="{BE50643E-9BB1-4C80-B2B5-610358D5522A}" type="presParOf" srcId="{711865BC-95BB-486A-9EC7-B15067EBB02D}" destId="{0CAC6B64-C398-4DA7-8FA9-AD4CE8E78A45}" srcOrd="0" destOrd="0" presId="urn:microsoft.com/office/officeart/2011/layout/HexagonRadial"/>
    <dgm:cxn modelId="{20B9B50C-E481-4145-BA8C-68F9B4BD6F28}" type="presParOf" srcId="{23DDC38C-0907-45DD-A3E2-46BEE1462A22}" destId="{6584563C-EDD0-47FC-8D84-AB1A0D66E465}" srcOrd="6" destOrd="0" presId="urn:microsoft.com/office/officeart/2011/layout/HexagonRadial"/>
    <dgm:cxn modelId="{AF6B7F5D-8CE8-4097-9AD2-B6B830DBEE01}" type="presParOf" srcId="{23DDC38C-0907-45DD-A3E2-46BEE1462A22}" destId="{0F06D0DA-0C20-40F9-83B3-3B7424726E48}" srcOrd="7" destOrd="0" presId="urn:microsoft.com/office/officeart/2011/layout/HexagonRadial"/>
    <dgm:cxn modelId="{A0594635-4D16-4BC7-BD05-C182374BEEE7}" type="presParOf" srcId="{0F06D0DA-0C20-40F9-83B3-3B7424726E48}" destId="{718FDB45-050E-4A9E-8C44-578FF7AB87A1}" srcOrd="0" destOrd="0" presId="urn:microsoft.com/office/officeart/2011/layout/HexagonRadial"/>
    <dgm:cxn modelId="{99C9D04A-B7DB-403E-9734-DEC8475191E1}" type="presParOf" srcId="{23DDC38C-0907-45DD-A3E2-46BEE1462A22}" destId="{55D1DDC4-8108-4869-95F1-BC96E32D0A6E}" srcOrd="8" destOrd="0" presId="urn:microsoft.com/office/officeart/2011/layout/HexagonRadial"/>
    <dgm:cxn modelId="{903D2F34-8E7D-4195-A032-FD8AC4DCAC98}" type="presParOf" srcId="{23DDC38C-0907-45DD-A3E2-46BEE1462A22}" destId="{6FBF0102-8F8A-4055-9912-2025BB35889F}" srcOrd="9" destOrd="0" presId="urn:microsoft.com/office/officeart/2011/layout/HexagonRadial"/>
    <dgm:cxn modelId="{07129B4E-5B85-40AB-A840-53B58C1B69C0}" type="presParOf" srcId="{6FBF0102-8F8A-4055-9912-2025BB35889F}" destId="{B7BAEC3A-3772-4B86-8187-B16AC9140741}" srcOrd="0" destOrd="0" presId="urn:microsoft.com/office/officeart/2011/layout/HexagonRadial"/>
    <dgm:cxn modelId="{197F765F-473A-49DA-B805-355800CF6648}" type="presParOf" srcId="{23DDC38C-0907-45DD-A3E2-46BEE1462A22}" destId="{626398DF-E97F-4C4A-85D1-D47A0F0376DD}" srcOrd="10" destOrd="0" presId="urn:microsoft.com/office/officeart/2011/layout/HexagonRadial"/>
    <dgm:cxn modelId="{7D351DFF-499E-47FF-AE06-1EA85EB6D96D}" type="presParOf" srcId="{23DDC38C-0907-45DD-A3E2-46BEE1462A22}" destId="{DFEBB6AD-72CD-427A-B1FE-686BD883B37F}" srcOrd="11" destOrd="0" presId="urn:microsoft.com/office/officeart/2011/layout/HexagonRadial"/>
    <dgm:cxn modelId="{CB37A0A9-73AD-4121-9E31-841B0B878E71}" type="presParOf" srcId="{DFEBB6AD-72CD-427A-B1FE-686BD883B37F}" destId="{6FF47AAF-1473-49C6-A248-A8B804BD859F}" srcOrd="0" destOrd="0" presId="urn:microsoft.com/office/officeart/2011/layout/HexagonRadial"/>
    <dgm:cxn modelId="{D6D790B6-4C6C-4648-8319-874BC15205EF}" type="presParOf" srcId="{23DDC38C-0907-45DD-A3E2-46BEE1462A22}" destId="{615A5975-CF2F-4805-BE64-7083BAE8705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000CB1-F521-4659-9EEE-65F009046AC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03C1D9E-93C0-4DA4-AA77-A1231BC3C512}">
      <dgm:prSet phldrT="[Texto]" custT="1"/>
      <dgm:spPr>
        <a:solidFill>
          <a:srgbClr val="FF33CC"/>
        </a:solidFill>
      </dgm:spPr>
      <dgm:t>
        <a:bodyPr/>
        <a:lstStyle/>
        <a:p>
          <a:r>
            <a:rPr lang="es-MX" sz="1800" dirty="0"/>
            <a:t>Reciban y ejerzan recursos públicos o realicen actos de autoridad.</a:t>
          </a:r>
        </a:p>
      </dgm:t>
    </dgm:pt>
    <dgm:pt modelId="{5CD9965A-733F-4BD4-8140-CED018AFA707}" type="parTrans" cxnId="{51FA75FB-5E09-4E49-9931-796E946FB5CC}">
      <dgm:prSet/>
      <dgm:spPr/>
      <dgm:t>
        <a:bodyPr/>
        <a:lstStyle/>
        <a:p>
          <a:endParaRPr lang="es-MX"/>
        </a:p>
      </dgm:t>
    </dgm:pt>
    <dgm:pt modelId="{DF14B5E0-82D1-4CEE-9F0E-CE373DA7703A}" type="sibTrans" cxnId="{51FA75FB-5E09-4E49-9931-796E946FB5CC}">
      <dgm:prSet/>
      <dgm:spPr/>
      <dgm:t>
        <a:bodyPr/>
        <a:lstStyle/>
        <a:p>
          <a:endParaRPr lang="es-MX"/>
        </a:p>
      </dgm:t>
    </dgm:pt>
    <dgm:pt modelId="{18AE3A24-34FF-4487-8E61-16F2C7DD7043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MX" sz="1800" dirty="0">
              <a:solidFill>
                <a:schemeClr val="tx1"/>
              </a:solidFill>
            </a:rPr>
            <a:t>Pueden cumplir directamente o a través del SO que asigne recursos.</a:t>
          </a:r>
        </a:p>
      </dgm:t>
    </dgm:pt>
    <dgm:pt modelId="{B4F073D8-2B1B-42DE-9C49-B336ED4562C6}" type="parTrans" cxnId="{9D42018E-44D3-4179-B328-70797DA08C9A}">
      <dgm:prSet/>
      <dgm:spPr/>
      <dgm:t>
        <a:bodyPr/>
        <a:lstStyle/>
        <a:p>
          <a:endParaRPr lang="es-MX"/>
        </a:p>
      </dgm:t>
    </dgm:pt>
    <dgm:pt modelId="{6444506C-E5B6-4559-9DAC-B97D2B0FC048}" type="sibTrans" cxnId="{9D42018E-44D3-4179-B328-70797DA08C9A}">
      <dgm:prSet/>
      <dgm:spPr/>
      <dgm:t>
        <a:bodyPr/>
        <a:lstStyle/>
        <a:p>
          <a:endParaRPr lang="es-MX"/>
        </a:p>
      </dgm:t>
    </dgm:pt>
    <dgm:pt modelId="{2D628A99-79BA-4D9F-B550-D1505A642108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es-MX" sz="1800" dirty="0"/>
        </a:p>
        <a:p>
          <a:pPr algn="ctr"/>
          <a:r>
            <a:rPr lang="es-MX" sz="2000" dirty="0">
              <a:solidFill>
                <a:schemeClr val="tx1"/>
              </a:solidFill>
            </a:rPr>
            <a:t>Realiza función gubernamental;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Nivel de financiamiento público;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Nivel de regulación e involucramiento gubernamental, y</a:t>
          </a:r>
        </a:p>
        <a:p>
          <a:pPr algn="ctr"/>
          <a:r>
            <a:rPr lang="es-MX" sz="2000" dirty="0">
              <a:solidFill>
                <a:schemeClr val="tx1"/>
              </a:solidFill>
            </a:rPr>
            <a:t>Si gobierno participó en su creación.</a:t>
          </a:r>
        </a:p>
        <a:p>
          <a:pPr algn="l"/>
          <a:endParaRPr lang="es-MX" sz="1600" dirty="0"/>
        </a:p>
      </dgm:t>
    </dgm:pt>
    <dgm:pt modelId="{C2ADAB55-D498-40EF-941E-5A26238DD8C5}" type="parTrans" cxnId="{B73651A1-41A4-4889-954A-6E2DBF9A4003}">
      <dgm:prSet/>
      <dgm:spPr/>
      <dgm:t>
        <a:bodyPr/>
        <a:lstStyle/>
        <a:p>
          <a:endParaRPr lang="es-MX"/>
        </a:p>
      </dgm:t>
    </dgm:pt>
    <dgm:pt modelId="{B1025349-712F-4F7B-BDE7-C299AFE5D56F}" type="sibTrans" cxnId="{B73651A1-41A4-4889-954A-6E2DBF9A4003}">
      <dgm:prSet/>
      <dgm:spPr/>
      <dgm:t>
        <a:bodyPr/>
        <a:lstStyle/>
        <a:p>
          <a:endParaRPr lang="es-MX"/>
        </a:p>
      </dgm:t>
    </dgm:pt>
    <dgm:pt modelId="{A5431F35-59FB-41AE-BA9B-D835D6B53E90}" type="pres">
      <dgm:prSet presAssocID="{13000CB1-F521-4659-9EEE-65F009046AC8}" presName="diagram" presStyleCnt="0">
        <dgm:presLayoutVars>
          <dgm:dir/>
          <dgm:resizeHandles val="exact"/>
        </dgm:presLayoutVars>
      </dgm:prSet>
      <dgm:spPr/>
    </dgm:pt>
    <dgm:pt modelId="{FA5005A9-A8BF-4CBA-BF85-27E8001C01F3}" type="pres">
      <dgm:prSet presAssocID="{703C1D9E-93C0-4DA4-AA77-A1231BC3C512}" presName="node" presStyleLbl="node1" presStyleIdx="0" presStyleCnt="3">
        <dgm:presLayoutVars>
          <dgm:bulletEnabled val="1"/>
        </dgm:presLayoutVars>
      </dgm:prSet>
      <dgm:spPr/>
    </dgm:pt>
    <dgm:pt modelId="{62EDF299-57E0-46BC-A4F1-DB534339BDD0}" type="pres">
      <dgm:prSet presAssocID="{DF14B5E0-82D1-4CEE-9F0E-CE373DA7703A}" presName="sibTrans" presStyleCnt="0"/>
      <dgm:spPr/>
    </dgm:pt>
    <dgm:pt modelId="{65F78FB8-3521-434B-9644-3CE66E4D5533}" type="pres">
      <dgm:prSet presAssocID="{18AE3A24-34FF-4487-8E61-16F2C7DD7043}" presName="node" presStyleLbl="node1" presStyleIdx="1" presStyleCnt="3">
        <dgm:presLayoutVars>
          <dgm:bulletEnabled val="1"/>
        </dgm:presLayoutVars>
      </dgm:prSet>
      <dgm:spPr/>
    </dgm:pt>
    <dgm:pt modelId="{2936C77E-226A-447F-B588-58189424B928}" type="pres">
      <dgm:prSet presAssocID="{6444506C-E5B6-4559-9DAC-B97D2B0FC048}" presName="sibTrans" presStyleCnt="0"/>
      <dgm:spPr/>
    </dgm:pt>
    <dgm:pt modelId="{66C14045-2F82-4B60-8138-F4937094B759}" type="pres">
      <dgm:prSet presAssocID="{2D628A99-79BA-4D9F-B550-D1505A642108}" presName="node" presStyleLbl="node1" presStyleIdx="2" presStyleCnt="3" custScaleX="212988" custScaleY="123872">
        <dgm:presLayoutVars>
          <dgm:bulletEnabled val="1"/>
        </dgm:presLayoutVars>
      </dgm:prSet>
      <dgm:spPr/>
    </dgm:pt>
  </dgm:ptLst>
  <dgm:cxnLst>
    <dgm:cxn modelId="{0E11788C-23FB-4D53-B147-487FC3C4419B}" type="presOf" srcId="{18AE3A24-34FF-4487-8E61-16F2C7DD7043}" destId="{65F78FB8-3521-434B-9644-3CE66E4D5533}" srcOrd="0" destOrd="0" presId="urn:microsoft.com/office/officeart/2005/8/layout/default"/>
    <dgm:cxn modelId="{9D42018E-44D3-4179-B328-70797DA08C9A}" srcId="{13000CB1-F521-4659-9EEE-65F009046AC8}" destId="{18AE3A24-34FF-4487-8E61-16F2C7DD7043}" srcOrd="1" destOrd="0" parTransId="{B4F073D8-2B1B-42DE-9C49-B336ED4562C6}" sibTransId="{6444506C-E5B6-4559-9DAC-B97D2B0FC048}"/>
    <dgm:cxn modelId="{B73651A1-41A4-4889-954A-6E2DBF9A4003}" srcId="{13000CB1-F521-4659-9EEE-65F009046AC8}" destId="{2D628A99-79BA-4D9F-B550-D1505A642108}" srcOrd="2" destOrd="0" parTransId="{C2ADAB55-D498-40EF-941E-5A26238DD8C5}" sibTransId="{B1025349-712F-4F7B-BDE7-C299AFE5D56F}"/>
    <dgm:cxn modelId="{01A327B6-D576-4FF3-AF6A-474C7720F9C7}" type="presOf" srcId="{2D628A99-79BA-4D9F-B550-D1505A642108}" destId="{66C14045-2F82-4B60-8138-F4937094B759}" srcOrd="0" destOrd="0" presId="urn:microsoft.com/office/officeart/2005/8/layout/default"/>
    <dgm:cxn modelId="{8C316CBB-A6AB-478E-BBBE-FFFD3F424EF3}" type="presOf" srcId="{703C1D9E-93C0-4DA4-AA77-A1231BC3C512}" destId="{FA5005A9-A8BF-4CBA-BF85-27E8001C01F3}" srcOrd="0" destOrd="0" presId="urn:microsoft.com/office/officeart/2005/8/layout/default"/>
    <dgm:cxn modelId="{B9439DC6-A62A-4325-9209-938D3A787135}" type="presOf" srcId="{13000CB1-F521-4659-9EEE-65F009046AC8}" destId="{A5431F35-59FB-41AE-BA9B-D835D6B53E90}" srcOrd="0" destOrd="0" presId="urn:microsoft.com/office/officeart/2005/8/layout/default"/>
    <dgm:cxn modelId="{51FA75FB-5E09-4E49-9931-796E946FB5CC}" srcId="{13000CB1-F521-4659-9EEE-65F009046AC8}" destId="{703C1D9E-93C0-4DA4-AA77-A1231BC3C512}" srcOrd="0" destOrd="0" parTransId="{5CD9965A-733F-4BD4-8140-CED018AFA707}" sibTransId="{DF14B5E0-82D1-4CEE-9F0E-CE373DA7703A}"/>
    <dgm:cxn modelId="{01A94229-21DC-4451-A960-364675255DB3}" type="presParOf" srcId="{A5431F35-59FB-41AE-BA9B-D835D6B53E90}" destId="{FA5005A9-A8BF-4CBA-BF85-27E8001C01F3}" srcOrd="0" destOrd="0" presId="urn:microsoft.com/office/officeart/2005/8/layout/default"/>
    <dgm:cxn modelId="{510EEBAA-6691-4161-BC5A-F6BD25F1D576}" type="presParOf" srcId="{A5431F35-59FB-41AE-BA9B-D835D6B53E90}" destId="{62EDF299-57E0-46BC-A4F1-DB534339BDD0}" srcOrd="1" destOrd="0" presId="urn:microsoft.com/office/officeart/2005/8/layout/default"/>
    <dgm:cxn modelId="{93BF3701-92C7-4D4B-9244-06D292B71443}" type="presParOf" srcId="{A5431F35-59FB-41AE-BA9B-D835D6B53E90}" destId="{65F78FB8-3521-434B-9644-3CE66E4D5533}" srcOrd="2" destOrd="0" presId="urn:microsoft.com/office/officeart/2005/8/layout/default"/>
    <dgm:cxn modelId="{7620A8E5-27FB-4087-946F-B74D2FC1A76B}" type="presParOf" srcId="{A5431F35-59FB-41AE-BA9B-D835D6B53E90}" destId="{2936C77E-226A-447F-B588-58189424B928}" srcOrd="3" destOrd="0" presId="urn:microsoft.com/office/officeart/2005/8/layout/default"/>
    <dgm:cxn modelId="{2D172F83-0FEB-45FB-B4C8-C133BDA3C962}" type="presParOf" srcId="{A5431F35-59FB-41AE-BA9B-D835D6B53E90}" destId="{66C14045-2F82-4B60-8138-F4937094B7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84CD9-4446-4C16-B3CB-05F4ECB639BB}">
      <dsp:nvSpPr>
        <dsp:cNvPr id="0" name=""/>
        <dsp:cNvSpPr/>
      </dsp:nvSpPr>
      <dsp:spPr>
        <a:xfrm rot="5400000">
          <a:off x="-270531" y="199835"/>
          <a:ext cx="2289523" cy="18942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Registrarse</a:t>
          </a:r>
          <a:r>
            <a:rPr lang="es-MX" sz="2800" kern="1200" dirty="0"/>
            <a:t> </a:t>
          </a:r>
        </a:p>
      </dsp:txBody>
      <dsp:txXfrm rot="-5400000">
        <a:off x="-72896" y="949329"/>
        <a:ext cx="1894255" cy="395268"/>
      </dsp:txXfrm>
    </dsp:sp>
    <dsp:sp modelId="{1291CC9B-80FC-4DB0-B16D-BA40F6EE631C}">
      <dsp:nvSpPr>
        <dsp:cNvPr id="0" name=""/>
        <dsp:cNvSpPr/>
      </dsp:nvSpPr>
      <dsp:spPr>
        <a:xfrm rot="5400000">
          <a:off x="4193744" y="-2515978"/>
          <a:ext cx="1488973" cy="652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/>
            <a:t>En la lista de asistencia.</a:t>
          </a:r>
        </a:p>
      </dsp:txBody>
      <dsp:txXfrm rot="-5400000">
        <a:off x="1675564" y="74888"/>
        <a:ext cx="6452647" cy="1343601"/>
      </dsp:txXfrm>
    </dsp:sp>
    <dsp:sp modelId="{30DCA47A-E0AE-44B0-ACD1-326CE6BAE804}">
      <dsp:nvSpPr>
        <dsp:cNvPr id="0" name=""/>
        <dsp:cNvSpPr/>
      </dsp:nvSpPr>
      <dsp:spPr>
        <a:xfrm rot="5400000">
          <a:off x="-270531" y="2204011"/>
          <a:ext cx="2289523" cy="1894255"/>
        </a:xfrm>
        <a:prstGeom prst="chevron">
          <a:avLst/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i="0" kern="1200" dirty="0">
              <a:solidFill>
                <a:schemeClr val="tx1"/>
              </a:solidFill>
            </a:rPr>
            <a:t>Entregar</a:t>
          </a:r>
        </a:p>
      </dsp:txBody>
      <dsp:txXfrm rot="-5400000">
        <a:off x="-72896" y="2953505"/>
        <a:ext cx="1894255" cy="395268"/>
      </dsp:txXfrm>
    </dsp:sp>
    <dsp:sp modelId="{6435B543-7253-4324-8892-9D00E34DED86}">
      <dsp:nvSpPr>
        <dsp:cNvPr id="0" name=""/>
        <dsp:cNvSpPr/>
      </dsp:nvSpPr>
      <dsp:spPr>
        <a:xfrm rot="5400000">
          <a:off x="4194135" y="-512193"/>
          <a:ext cx="1488190" cy="652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/>
            <a:t>Ficha de registro.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4000" kern="1200" dirty="0"/>
            <a:t>Evaluación de calidad.</a:t>
          </a:r>
        </a:p>
      </dsp:txBody>
      <dsp:txXfrm rot="-5400000">
        <a:off x="1675564" y="2079025"/>
        <a:ext cx="6452686" cy="13428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A572-CD16-4065-B44A-3F71F6D69DD7}">
      <dsp:nvSpPr>
        <dsp:cNvPr id="0" name=""/>
        <dsp:cNvSpPr/>
      </dsp:nvSpPr>
      <dsp:spPr>
        <a:xfrm>
          <a:off x="0" y="505163"/>
          <a:ext cx="921622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FB46-45B8-429F-B77F-014C4666239B}">
      <dsp:nvSpPr>
        <dsp:cNvPr id="0" name=""/>
        <dsp:cNvSpPr/>
      </dsp:nvSpPr>
      <dsp:spPr>
        <a:xfrm>
          <a:off x="438760" y="62363"/>
          <a:ext cx="8775202" cy="885600"/>
        </a:xfrm>
        <a:prstGeom prst="roundRect">
          <a:avLst/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>
              <a:solidFill>
                <a:schemeClr val="tx1"/>
              </a:solidFill>
            </a:rPr>
            <a:t>De Oficio (no a petición de parte).</a:t>
          </a:r>
        </a:p>
      </dsp:txBody>
      <dsp:txXfrm>
        <a:off x="481991" y="105594"/>
        <a:ext cx="8688740" cy="799138"/>
      </dsp:txXfrm>
    </dsp:sp>
    <dsp:sp modelId="{0EFED258-BCD6-453A-94B8-9ED314378159}">
      <dsp:nvSpPr>
        <dsp:cNvPr id="0" name=""/>
        <dsp:cNvSpPr/>
      </dsp:nvSpPr>
      <dsp:spPr>
        <a:xfrm>
          <a:off x="0" y="1865964"/>
          <a:ext cx="921622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74D8A-EC6A-4597-AA60-C05764363F1A}">
      <dsp:nvSpPr>
        <dsp:cNvPr id="0" name=""/>
        <dsp:cNvSpPr/>
      </dsp:nvSpPr>
      <dsp:spPr>
        <a:xfrm>
          <a:off x="438760" y="1423163"/>
          <a:ext cx="8775202" cy="8856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Virtual y sobre obligaciones de transparencia.</a:t>
          </a:r>
        </a:p>
      </dsp:txBody>
      <dsp:txXfrm>
        <a:off x="481991" y="1466394"/>
        <a:ext cx="8688740" cy="799138"/>
      </dsp:txXfrm>
    </dsp:sp>
    <dsp:sp modelId="{1CE9BE43-4E4F-4514-A2CC-5E85B46BA437}">
      <dsp:nvSpPr>
        <dsp:cNvPr id="0" name=""/>
        <dsp:cNvSpPr/>
      </dsp:nvSpPr>
      <dsp:spPr>
        <a:xfrm>
          <a:off x="0" y="3226764"/>
          <a:ext cx="9216222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23438-69DE-41A3-B53F-AA4743FFC91C}">
      <dsp:nvSpPr>
        <dsp:cNvPr id="0" name=""/>
        <dsp:cNvSpPr/>
      </dsp:nvSpPr>
      <dsp:spPr>
        <a:xfrm>
          <a:off x="438760" y="2783964"/>
          <a:ext cx="8775202" cy="885600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Aleatoria o </a:t>
          </a:r>
          <a:r>
            <a:rPr lang="es-MX" sz="3000" kern="1200" dirty="0" err="1"/>
            <a:t>muestral</a:t>
          </a:r>
          <a:r>
            <a:rPr lang="es-MX" sz="3000" kern="1200" dirty="0"/>
            <a:t> y periódica.</a:t>
          </a:r>
        </a:p>
      </dsp:txBody>
      <dsp:txXfrm>
        <a:off x="481991" y="2827195"/>
        <a:ext cx="8688740" cy="79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A572-CD16-4065-B44A-3F71F6D69DD7}">
      <dsp:nvSpPr>
        <dsp:cNvPr id="0" name=""/>
        <dsp:cNvSpPr/>
      </dsp:nvSpPr>
      <dsp:spPr>
        <a:xfrm>
          <a:off x="0" y="555744"/>
          <a:ext cx="921622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CFB46-45B8-429F-B77F-014C4666239B}">
      <dsp:nvSpPr>
        <dsp:cNvPr id="0" name=""/>
        <dsp:cNvSpPr/>
      </dsp:nvSpPr>
      <dsp:spPr>
        <a:xfrm>
          <a:off x="438760" y="127704"/>
          <a:ext cx="8775202" cy="856080"/>
        </a:xfrm>
        <a:prstGeom prst="roundRect">
          <a:avLst/>
        </a:prstGeom>
        <a:solidFill>
          <a:srgbClr val="FFCC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>
              <a:solidFill>
                <a:schemeClr val="tx1"/>
              </a:solidFill>
            </a:rPr>
            <a:t>A petición de parte (cualquier persona).</a:t>
          </a:r>
        </a:p>
      </dsp:txBody>
      <dsp:txXfrm>
        <a:off x="480550" y="169494"/>
        <a:ext cx="8691622" cy="772500"/>
      </dsp:txXfrm>
    </dsp:sp>
    <dsp:sp modelId="{0EFED258-BCD6-453A-94B8-9ED314378159}">
      <dsp:nvSpPr>
        <dsp:cNvPr id="0" name=""/>
        <dsp:cNvSpPr/>
      </dsp:nvSpPr>
      <dsp:spPr>
        <a:xfrm>
          <a:off x="0" y="1871184"/>
          <a:ext cx="921622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74D8A-EC6A-4597-AA60-C05764363F1A}">
      <dsp:nvSpPr>
        <dsp:cNvPr id="0" name=""/>
        <dsp:cNvSpPr/>
      </dsp:nvSpPr>
      <dsp:spPr>
        <a:xfrm>
          <a:off x="438760" y="1443144"/>
          <a:ext cx="8775202" cy="856080"/>
        </a:xfrm>
        <a:prstGeom prst="roundRect">
          <a:avLst/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Vía electrónica o escrita.</a:t>
          </a:r>
        </a:p>
      </dsp:txBody>
      <dsp:txXfrm>
        <a:off x="480550" y="1484934"/>
        <a:ext cx="8691622" cy="772500"/>
      </dsp:txXfrm>
    </dsp:sp>
    <dsp:sp modelId="{1CE9BE43-4E4F-4514-A2CC-5E85B46BA437}">
      <dsp:nvSpPr>
        <dsp:cNvPr id="0" name=""/>
        <dsp:cNvSpPr/>
      </dsp:nvSpPr>
      <dsp:spPr>
        <a:xfrm>
          <a:off x="0" y="3186624"/>
          <a:ext cx="9216222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23438-69DE-41A3-B53F-AA4743FFC91C}">
      <dsp:nvSpPr>
        <dsp:cNvPr id="0" name=""/>
        <dsp:cNvSpPr/>
      </dsp:nvSpPr>
      <dsp:spPr>
        <a:xfrm>
          <a:off x="438760" y="2758583"/>
          <a:ext cx="8775202" cy="856080"/>
        </a:xfrm>
        <a:prstGeom prst="roundRect">
          <a:avLst/>
        </a:prstGeom>
        <a:solidFill>
          <a:srgbClr val="33CC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6" tIns="0" rIns="243846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kern="1200" dirty="0"/>
            <a:t>Verificación virtual dentro del trámite de la denuncia.</a:t>
          </a:r>
        </a:p>
      </dsp:txBody>
      <dsp:txXfrm>
        <a:off x="480550" y="2800373"/>
        <a:ext cx="8691622" cy="7725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8E52-9B11-4644-BFCE-A5CAB9AE7717}">
      <dsp:nvSpPr>
        <dsp:cNvPr id="0" name=""/>
        <dsp:cNvSpPr/>
      </dsp:nvSpPr>
      <dsp:spPr>
        <a:xfrm>
          <a:off x="4024875" y="-116591"/>
          <a:ext cx="1378610" cy="1348603"/>
        </a:xfrm>
        <a:prstGeom prst="ellipse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Presentación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UT u OG</a:t>
          </a:r>
        </a:p>
      </dsp:txBody>
      <dsp:txXfrm>
        <a:off x="4226768" y="80907"/>
        <a:ext cx="974824" cy="953607"/>
      </dsp:txXfrm>
    </dsp:sp>
    <dsp:sp modelId="{672749B6-9D41-46A9-B6EA-FFBE6435A702}">
      <dsp:nvSpPr>
        <dsp:cNvPr id="0" name=""/>
        <dsp:cNvSpPr/>
      </dsp:nvSpPr>
      <dsp:spPr>
        <a:xfrm rot="1350000">
          <a:off x="5403114" y="687948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5404905" y="753990"/>
        <a:ext cx="109805" cy="225137"/>
      </dsp:txXfrm>
    </dsp:sp>
    <dsp:sp modelId="{6F5FB249-4134-491C-A986-2C0234BFEA48}">
      <dsp:nvSpPr>
        <dsp:cNvPr id="0" name=""/>
        <dsp:cNvSpPr/>
      </dsp:nvSpPr>
      <dsp:spPr>
        <a:xfrm>
          <a:off x="5567811" y="522513"/>
          <a:ext cx="1378610" cy="13486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Admite, previene o desecha</a:t>
          </a:r>
        </a:p>
      </dsp:txBody>
      <dsp:txXfrm>
        <a:off x="5769704" y="720011"/>
        <a:ext cx="974824" cy="953607"/>
      </dsp:txXfrm>
    </dsp:sp>
    <dsp:sp modelId="{3B55B4A5-B3A0-4469-A62F-0622C4E337E4}">
      <dsp:nvSpPr>
        <dsp:cNvPr id="0" name=""/>
        <dsp:cNvSpPr/>
      </dsp:nvSpPr>
      <dsp:spPr>
        <a:xfrm rot="4050000">
          <a:off x="6490793" y="1776272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6506359" y="1828021"/>
        <a:ext cx="117676" cy="225137"/>
      </dsp:txXfrm>
    </dsp:sp>
    <dsp:sp modelId="{7645A68C-794C-424A-8DE0-9E332FFD9797}">
      <dsp:nvSpPr>
        <dsp:cNvPr id="0" name=""/>
        <dsp:cNvSpPr/>
      </dsp:nvSpPr>
      <dsp:spPr>
        <a:xfrm>
          <a:off x="6206915" y="2065448"/>
          <a:ext cx="1378610" cy="1348603"/>
        </a:xfrm>
        <a:prstGeom prst="ellipse">
          <a:avLst/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Pone a disposición de partes</a:t>
          </a:r>
        </a:p>
      </dsp:txBody>
      <dsp:txXfrm>
        <a:off x="6408808" y="2262946"/>
        <a:ext cx="974824" cy="953607"/>
      </dsp:txXfrm>
    </dsp:sp>
    <dsp:sp modelId="{7D83ACB0-731B-4BA1-B3F6-179916A0862D}">
      <dsp:nvSpPr>
        <dsp:cNvPr id="0" name=""/>
        <dsp:cNvSpPr/>
      </dsp:nvSpPr>
      <dsp:spPr>
        <a:xfrm rot="6750000">
          <a:off x="6494435" y="3319207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6529301" y="3370956"/>
        <a:ext cx="117676" cy="225137"/>
      </dsp:txXfrm>
    </dsp:sp>
    <dsp:sp modelId="{C34EF5AC-AADE-43F8-AC26-718837D02E0A}">
      <dsp:nvSpPr>
        <dsp:cNvPr id="0" name=""/>
        <dsp:cNvSpPr/>
      </dsp:nvSpPr>
      <dsp:spPr>
        <a:xfrm>
          <a:off x="5567811" y="3608384"/>
          <a:ext cx="1378610" cy="1348603"/>
        </a:xfrm>
        <a:prstGeom prst="ellipse">
          <a:avLst/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Pruebas</a:t>
          </a:r>
        </a:p>
      </dsp:txBody>
      <dsp:txXfrm>
        <a:off x="5769704" y="3805882"/>
        <a:ext cx="974824" cy="953607"/>
      </dsp:txXfrm>
    </dsp:sp>
    <dsp:sp modelId="{6210C115-9201-479E-B330-29D0DDB541BE}">
      <dsp:nvSpPr>
        <dsp:cNvPr id="0" name=""/>
        <dsp:cNvSpPr/>
      </dsp:nvSpPr>
      <dsp:spPr>
        <a:xfrm rot="9450000">
          <a:off x="5411318" y="4412924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5456586" y="4478966"/>
        <a:ext cx="109805" cy="225137"/>
      </dsp:txXfrm>
    </dsp:sp>
    <dsp:sp modelId="{A8880D55-0949-4047-8A61-8B1524831908}">
      <dsp:nvSpPr>
        <dsp:cNvPr id="0" name=""/>
        <dsp:cNvSpPr/>
      </dsp:nvSpPr>
      <dsp:spPr>
        <a:xfrm>
          <a:off x="4024875" y="4247488"/>
          <a:ext cx="1378610" cy="1348603"/>
        </a:xfrm>
        <a:prstGeom prst="ellipse">
          <a:avLst/>
        </a:prstGeom>
        <a:solidFill>
          <a:schemeClr val="bg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tx1"/>
              </a:solidFill>
            </a:rPr>
            <a:t>Audiencia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chemeClr val="tx1"/>
              </a:solidFill>
            </a:rPr>
            <a:t>(en su caso)</a:t>
          </a:r>
        </a:p>
      </dsp:txBody>
      <dsp:txXfrm>
        <a:off x="4226768" y="4444986"/>
        <a:ext cx="974824" cy="953607"/>
      </dsp:txXfrm>
    </dsp:sp>
    <dsp:sp modelId="{C61B8208-520F-42B4-A7FB-F9D133ECED6C}">
      <dsp:nvSpPr>
        <dsp:cNvPr id="0" name=""/>
        <dsp:cNvSpPr/>
      </dsp:nvSpPr>
      <dsp:spPr>
        <a:xfrm rot="12150000">
          <a:off x="3868382" y="4416322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3913650" y="4500372"/>
        <a:ext cx="109805" cy="225137"/>
      </dsp:txXfrm>
    </dsp:sp>
    <dsp:sp modelId="{8D70E86C-99D5-426D-9579-28E54FFBCD44}">
      <dsp:nvSpPr>
        <dsp:cNvPr id="0" name=""/>
        <dsp:cNvSpPr/>
      </dsp:nvSpPr>
      <dsp:spPr>
        <a:xfrm>
          <a:off x="2481940" y="3608384"/>
          <a:ext cx="1378610" cy="134860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Cierre de Instrucción</a:t>
          </a:r>
        </a:p>
      </dsp:txBody>
      <dsp:txXfrm>
        <a:off x="2683833" y="3805882"/>
        <a:ext cx="974824" cy="953607"/>
      </dsp:txXfrm>
    </dsp:sp>
    <dsp:sp modelId="{F69931DD-BD57-4652-BE78-2ABAC0B2E1EE}">
      <dsp:nvSpPr>
        <dsp:cNvPr id="0" name=""/>
        <dsp:cNvSpPr/>
      </dsp:nvSpPr>
      <dsp:spPr>
        <a:xfrm rot="14850000">
          <a:off x="2769459" y="3327998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 rot="10800000">
        <a:off x="2804325" y="3426341"/>
        <a:ext cx="117676" cy="225137"/>
      </dsp:txXfrm>
    </dsp:sp>
    <dsp:sp modelId="{ACC7B7CF-34B5-4DB3-A01E-AC6959ECF8AB}">
      <dsp:nvSpPr>
        <dsp:cNvPr id="0" name=""/>
        <dsp:cNvSpPr/>
      </dsp:nvSpPr>
      <dsp:spPr>
        <a:xfrm>
          <a:off x="1842835" y="2065448"/>
          <a:ext cx="1378610" cy="1348603"/>
        </a:xfrm>
        <a:prstGeom prst="ellipse">
          <a:avLst/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Pasa 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 Resolución</a:t>
          </a:r>
        </a:p>
      </dsp:txBody>
      <dsp:txXfrm>
        <a:off x="2044728" y="2262946"/>
        <a:ext cx="974824" cy="953607"/>
      </dsp:txXfrm>
    </dsp:sp>
    <dsp:sp modelId="{708F18A4-6F99-4BFA-85AC-704994C4CC5A}">
      <dsp:nvSpPr>
        <dsp:cNvPr id="0" name=""/>
        <dsp:cNvSpPr/>
      </dsp:nvSpPr>
      <dsp:spPr>
        <a:xfrm rot="17550000">
          <a:off x="2765818" y="1785063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2781384" y="1883406"/>
        <a:ext cx="117676" cy="225137"/>
      </dsp:txXfrm>
    </dsp:sp>
    <dsp:sp modelId="{20997AF8-292D-4A15-B79B-F2DD4996A8F3}">
      <dsp:nvSpPr>
        <dsp:cNvPr id="0" name=""/>
        <dsp:cNvSpPr/>
      </dsp:nvSpPr>
      <dsp:spPr>
        <a:xfrm>
          <a:off x="2481940" y="522513"/>
          <a:ext cx="1378610" cy="1348603"/>
        </a:xfrm>
        <a:prstGeom prst="ellipse">
          <a:avLst/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Desecha,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Confirma,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Revoca  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Modifica</a:t>
          </a:r>
        </a:p>
      </dsp:txBody>
      <dsp:txXfrm>
        <a:off x="2683833" y="720011"/>
        <a:ext cx="974824" cy="953607"/>
      </dsp:txXfrm>
    </dsp:sp>
    <dsp:sp modelId="{53F534C8-1AB7-48CB-89B8-84C0EE424DF7}">
      <dsp:nvSpPr>
        <dsp:cNvPr id="0" name=""/>
        <dsp:cNvSpPr/>
      </dsp:nvSpPr>
      <dsp:spPr>
        <a:xfrm rot="20250000">
          <a:off x="3860179" y="691346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400" kern="1200"/>
        </a:p>
      </dsp:txBody>
      <dsp:txXfrm>
        <a:off x="3861970" y="775396"/>
        <a:ext cx="109805" cy="22513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B8E52-9B11-4644-BFCE-A5CAB9AE7717}">
      <dsp:nvSpPr>
        <dsp:cNvPr id="0" name=""/>
        <dsp:cNvSpPr/>
      </dsp:nvSpPr>
      <dsp:spPr>
        <a:xfrm>
          <a:off x="4024875" y="-116591"/>
          <a:ext cx="1378610" cy="134860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8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b="1" kern="1200" dirty="0">
              <a:solidFill>
                <a:schemeClr val="tx1"/>
              </a:solidFill>
            </a:rPr>
            <a:t>Presentación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00" b="1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INAI</a:t>
          </a:r>
        </a:p>
      </dsp:txBody>
      <dsp:txXfrm>
        <a:off x="4226768" y="80907"/>
        <a:ext cx="974824" cy="953607"/>
      </dsp:txXfrm>
    </dsp:sp>
    <dsp:sp modelId="{672749B6-9D41-46A9-B6EA-FFBE6435A702}">
      <dsp:nvSpPr>
        <dsp:cNvPr id="0" name=""/>
        <dsp:cNvSpPr/>
      </dsp:nvSpPr>
      <dsp:spPr>
        <a:xfrm rot="1350000">
          <a:off x="5403114" y="687948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5404905" y="753990"/>
        <a:ext cx="109805" cy="225137"/>
      </dsp:txXfrm>
    </dsp:sp>
    <dsp:sp modelId="{6F5FB249-4134-491C-A986-2C0234BFEA48}">
      <dsp:nvSpPr>
        <dsp:cNvPr id="0" name=""/>
        <dsp:cNvSpPr/>
      </dsp:nvSpPr>
      <dsp:spPr>
        <a:xfrm>
          <a:off x="5567811" y="522513"/>
          <a:ext cx="1378610" cy="1348603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Admite, previene o desecha</a:t>
          </a:r>
        </a:p>
      </dsp:txBody>
      <dsp:txXfrm>
        <a:off x="5769704" y="720011"/>
        <a:ext cx="974824" cy="953607"/>
      </dsp:txXfrm>
    </dsp:sp>
    <dsp:sp modelId="{3B55B4A5-B3A0-4469-A62F-0622C4E337E4}">
      <dsp:nvSpPr>
        <dsp:cNvPr id="0" name=""/>
        <dsp:cNvSpPr/>
      </dsp:nvSpPr>
      <dsp:spPr>
        <a:xfrm rot="4050000">
          <a:off x="6490793" y="1776272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6506359" y="1828021"/>
        <a:ext cx="117676" cy="225137"/>
      </dsp:txXfrm>
    </dsp:sp>
    <dsp:sp modelId="{7645A68C-794C-424A-8DE0-9E332FFD9797}">
      <dsp:nvSpPr>
        <dsp:cNvPr id="0" name=""/>
        <dsp:cNvSpPr/>
      </dsp:nvSpPr>
      <dsp:spPr>
        <a:xfrm>
          <a:off x="6206915" y="2065448"/>
          <a:ext cx="1378610" cy="1348603"/>
        </a:xfrm>
        <a:prstGeom prst="ellipse">
          <a:avLst/>
        </a:prstGeom>
        <a:solidFill>
          <a:srgbClr val="33CC33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>
              <a:solidFill>
                <a:schemeClr val="tx1"/>
              </a:solidFill>
            </a:rPr>
            <a:t>Corre traslado a OG y a recurrente</a:t>
          </a:r>
        </a:p>
      </dsp:txBody>
      <dsp:txXfrm>
        <a:off x="6408808" y="2262946"/>
        <a:ext cx="974824" cy="953607"/>
      </dsp:txXfrm>
    </dsp:sp>
    <dsp:sp modelId="{7D83ACB0-731B-4BA1-B3F6-179916A0862D}">
      <dsp:nvSpPr>
        <dsp:cNvPr id="0" name=""/>
        <dsp:cNvSpPr/>
      </dsp:nvSpPr>
      <dsp:spPr>
        <a:xfrm rot="6750000">
          <a:off x="6494435" y="3319207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6529301" y="3370956"/>
        <a:ext cx="117676" cy="225137"/>
      </dsp:txXfrm>
    </dsp:sp>
    <dsp:sp modelId="{C34EF5AC-AADE-43F8-AC26-718837D02E0A}">
      <dsp:nvSpPr>
        <dsp:cNvPr id="0" name=""/>
        <dsp:cNvSpPr/>
      </dsp:nvSpPr>
      <dsp:spPr>
        <a:xfrm>
          <a:off x="5567811" y="3608384"/>
          <a:ext cx="1378610" cy="13486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Informe Justificado OG</a:t>
          </a:r>
        </a:p>
      </dsp:txBody>
      <dsp:txXfrm>
        <a:off x="5769704" y="3805882"/>
        <a:ext cx="974824" cy="953607"/>
      </dsp:txXfrm>
    </dsp:sp>
    <dsp:sp modelId="{6210C115-9201-479E-B330-29D0DDB541BE}">
      <dsp:nvSpPr>
        <dsp:cNvPr id="0" name=""/>
        <dsp:cNvSpPr/>
      </dsp:nvSpPr>
      <dsp:spPr>
        <a:xfrm rot="9450000">
          <a:off x="5411318" y="4412924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5456586" y="4478966"/>
        <a:ext cx="109805" cy="225137"/>
      </dsp:txXfrm>
    </dsp:sp>
    <dsp:sp modelId="{A8880D55-0949-4047-8A61-8B1524831908}">
      <dsp:nvSpPr>
        <dsp:cNvPr id="0" name=""/>
        <dsp:cNvSpPr/>
      </dsp:nvSpPr>
      <dsp:spPr>
        <a:xfrm>
          <a:off x="4024875" y="4247488"/>
          <a:ext cx="1378610" cy="134860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</a:rPr>
            <a:t>Manifestaciones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50" b="1" kern="1200" dirty="0">
              <a:solidFill>
                <a:schemeClr val="tx1"/>
              </a:solidFill>
            </a:rPr>
            <a:t>del recurrente</a:t>
          </a:r>
        </a:p>
      </dsp:txBody>
      <dsp:txXfrm>
        <a:off x="4226768" y="4444986"/>
        <a:ext cx="974824" cy="953607"/>
      </dsp:txXfrm>
    </dsp:sp>
    <dsp:sp modelId="{C61B8208-520F-42B4-A7FB-F9D133ECED6C}">
      <dsp:nvSpPr>
        <dsp:cNvPr id="0" name=""/>
        <dsp:cNvSpPr/>
      </dsp:nvSpPr>
      <dsp:spPr>
        <a:xfrm rot="12150000">
          <a:off x="3868382" y="4416322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3913650" y="4500372"/>
        <a:ext cx="109805" cy="225137"/>
      </dsp:txXfrm>
    </dsp:sp>
    <dsp:sp modelId="{8D70E86C-99D5-426D-9579-28E54FFBCD44}">
      <dsp:nvSpPr>
        <dsp:cNvPr id="0" name=""/>
        <dsp:cNvSpPr/>
      </dsp:nvSpPr>
      <dsp:spPr>
        <a:xfrm>
          <a:off x="2481940" y="3608384"/>
          <a:ext cx="1378610" cy="1348603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Cierre de Instrucción</a:t>
          </a:r>
        </a:p>
      </dsp:txBody>
      <dsp:txXfrm>
        <a:off x="2683833" y="3805882"/>
        <a:ext cx="974824" cy="953607"/>
      </dsp:txXfrm>
    </dsp:sp>
    <dsp:sp modelId="{F69931DD-BD57-4652-BE78-2ABAC0B2E1EE}">
      <dsp:nvSpPr>
        <dsp:cNvPr id="0" name=""/>
        <dsp:cNvSpPr/>
      </dsp:nvSpPr>
      <dsp:spPr>
        <a:xfrm rot="14850000">
          <a:off x="2769459" y="3327998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 rot="10800000">
        <a:off x="2804325" y="3426341"/>
        <a:ext cx="117676" cy="225137"/>
      </dsp:txXfrm>
    </dsp:sp>
    <dsp:sp modelId="{ACC7B7CF-34B5-4DB3-A01E-AC6959ECF8AB}">
      <dsp:nvSpPr>
        <dsp:cNvPr id="0" name=""/>
        <dsp:cNvSpPr/>
      </dsp:nvSpPr>
      <dsp:spPr>
        <a:xfrm>
          <a:off x="1842835" y="2065448"/>
          <a:ext cx="1378610" cy="1348603"/>
        </a:xfrm>
        <a:prstGeom prst="ellipse">
          <a:avLst/>
        </a:prstGeom>
        <a:solidFill>
          <a:srgbClr val="00CC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Pasa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chemeClr val="tx1"/>
              </a:solidFill>
            </a:rPr>
            <a:t> resolución</a:t>
          </a:r>
        </a:p>
      </dsp:txBody>
      <dsp:txXfrm>
        <a:off x="2044728" y="2262946"/>
        <a:ext cx="974824" cy="953607"/>
      </dsp:txXfrm>
    </dsp:sp>
    <dsp:sp modelId="{708F18A4-6F99-4BFA-85AC-704994C4CC5A}">
      <dsp:nvSpPr>
        <dsp:cNvPr id="0" name=""/>
        <dsp:cNvSpPr/>
      </dsp:nvSpPr>
      <dsp:spPr>
        <a:xfrm rot="17550000">
          <a:off x="2765818" y="1785063"/>
          <a:ext cx="168108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2781384" y="1883406"/>
        <a:ext cx="117676" cy="225137"/>
      </dsp:txXfrm>
    </dsp:sp>
    <dsp:sp modelId="{20997AF8-292D-4A15-B79B-F2DD4996A8F3}">
      <dsp:nvSpPr>
        <dsp:cNvPr id="0" name=""/>
        <dsp:cNvSpPr/>
      </dsp:nvSpPr>
      <dsp:spPr>
        <a:xfrm>
          <a:off x="2481940" y="522513"/>
          <a:ext cx="1378610" cy="13486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Desecha,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Confirma,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Revoca  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/>
            <a:t>Modifica</a:t>
          </a:r>
        </a:p>
      </dsp:txBody>
      <dsp:txXfrm>
        <a:off x="2683833" y="720011"/>
        <a:ext cx="974824" cy="953607"/>
      </dsp:txXfrm>
    </dsp:sp>
    <dsp:sp modelId="{53F534C8-1AB7-48CB-89B8-84C0EE424DF7}">
      <dsp:nvSpPr>
        <dsp:cNvPr id="0" name=""/>
        <dsp:cNvSpPr/>
      </dsp:nvSpPr>
      <dsp:spPr>
        <a:xfrm rot="20250000">
          <a:off x="3860179" y="691346"/>
          <a:ext cx="156864" cy="375229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/>
        </a:p>
      </dsp:txBody>
      <dsp:txXfrm>
        <a:off x="3861970" y="775396"/>
        <a:ext cx="109805" cy="2251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FE03B-F23B-48D1-BF5E-2AC66A8C0CAC}">
      <dsp:nvSpPr>
        <dsp:cNvPr id="0" name=""/>
        <dsp:cNvSpPr/>
      </dsp:nvSpPr>
      <dsp:spPr>
        <a:xfrm>
          <a:off x="2524222" y="2166"/>
          <a:ext cx="1782714" cy="891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¿Quién sanciona?</a:t>
          </a:r>
        </a:p>
      </dsp:txBody>
      <dsp:txXfrm>
        <a:off x="2550329" y="28273"/>
        <a:ext cx="1730500" cy="839143"/>
      </dsp:txXfrm>
    </dsp:sp>
    <dsp:sp modelId="{0E41DE7C-18D9-491B-A805-5C2C0C579EB7}">
      <dsp:nvSpPr>
        <dsp:cNvPr id="0" name=""/>
        <dsp:cNvSpPr/>
      </dsp:nvSpPr>
      <dsp:spPr>
        <a:xfrm>
          <a:off x="2702493" y="893524"/>
          <a:ext cx="178271" cy="66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18"/>
              </a:lnTo>
              <a:lnTo>
                <a:pt x="178271" y="668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C029F-9D73-48BB-BCF1-4CC662669FB2}">
      <dsp:nvSpPr>
        <dsp:cNvPr id="0" name=""/>
        <dsp:cNvSpPr/>
      </dsp:nvSpPr>
      <dsp:spPr>
        <a:xfrm>
          <a:off x="2880765" y="1116363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OG</a:t>
          </a:r>
        </a:p>
      </dsp:txBody>
      <dsp:txXfrm>
        <a:off x="2906872" y="1142470"/>
        <a:ext cx="1373957" cy="839143"/>
      </dsp:txXfrm>
    </dsp:sp>
    <dsp:sp modelId="{FE661F83-2BE2-4B38-ABCF-6A5B8685E6D2}">
      <dsp:nvSpPr>
        <dsp:cNvPr id="0" name=""/>
        <dsp:cNvSpPr/>
      </dsp:nvSpPr>
      <dsp:spPr>
        <a:xfrm>
          <a:off x="2702493" y="893524"/>
          <a:ext cx="178271" cy="1782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14"/>
              </a:lnTo>
              <a:lnTo>
                <a:pt x="178271" y="178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CD286-B783-4E61-B867-4E51495450D1}">
      <dsp:nvSpPr>
        <dsp:cNvPr id="0" name=""/>
        <dsp:cNvSpPr/>
      </dsp:nvSpPr>
      <dsp:spPr>
        <a:xfrm>
          <a:off x="2880765" y="2230560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u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OPLES</a:t>
          </a:r>
        </a:p>
      </dsp:txBody>
      <dsp:txXfrm>
        <a:off x="2906872" y="2256667"/>
        <a:ext cx="1373957" cy="839143"/>
      </dsp:txXfrm>
    </dsp:sp>
    <dsp:sp modelId="{C42FB374-47E0-4057-BB52-D8148ED03827}">
      <dsp:nvSpPr>
        <dsp:cNvPr id="0" name=""/>
        <dsp:cNvSpPr/>
      </dsp:nvSpPr>
      <dsp:spPr>
        <a:xfrm>
          <a:off x="2702493" y="893524"/>
          <a:ext cx="178271" cy="289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911"/>
              </a:lnTo>
              <a:lnTo>
                <a:pt x="178271" y="2896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21ABB-A503-41CB-B73D-55CE85B7765B}">
      <dsp:nvSpPr>
        <dsp:cNvPr id="0" name=""/>
        <dsp:cNvSpPr/>
      </dsp:nvSpPr>
      <dsp:spPr>
        <a:xfrm>
          <a:off x="2880765" y="3344756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Autoridad competente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(léase OIC o análogo)</a:t>
          </a:r>
        </a:p>
      </dsp:txBody>
      <dsp:txXfrm>
        <a:off x="2906872" y="3370863"/>
        <a:ext cx="1373957" cy="839143"/>
      </dsp:txXfrm>
    </dsp:sp>
    <dsp:sp modelId="{A89EEEF8-07E5-4EEB-A62D-D2C86A9EB5B4}">
      <dsp:nvSpPr>
        <dsp:cNvPr id="0" name=""/>
        <dsp:cNvSpPr/>
      </dsp:nvSpPr>
      <dsp:spPr>
        <a:xfrm>
          <a:off x="4752615" y="2166"/>
          <a:ext cx="1782714" cy="8913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¿Quien es el sancionado?</a:t>
          </a:r>
        </a:p>
      </dsp:txBody>
      <dsp:txXfrm>
        <a:off x="4778722" y="28273"/>
        <a:ext cx="1730500" cy="839143"/>
      </dsp:txXfrm>
    </dsp:sp>
    <dsp:sp modelId="{CDF2E895-04E5-49D9-A799-CC39553DD092}">
      <dsp:nvSpPr>
        <dsp:cNvPr id="0" name=""/>
        <dsp:cNvSpPr/>
      </dsp:nvSpPr>
      <dsp:spPr>
        <a:xfrm>
          <a:off x="4930887" y="893524"/>
          <a:ext cx="178271" cy="66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18"/>
              </a:lnTo>
              <a:lnTo>
                <a:pt x="178271" y="66851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D7FD3-B096-4EAE-8554-FCB18E72E319}">
      <dsp:nvSpPr>
        <dsp:cNvPr id="0" name=""/>
        <dsp:cNvSpPr/>
      </dsp:nvSpPr>
      <dsp:spPr>
        <a:xfrm>
          <a:off x="5109158" y="1116363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Infractores que no sean servidores públicos</a:t>
          </a:r>
        </a:p>
      </dsp:txBody>
      <dsp:txXfrm>
        <a:off x="5135265" y="1142470"/>
        <a:ext cx="1373957" cy="839143"/>
      </dsp:txXfrm>
    </dsp:sp>
    <dsp:sp modelId="{01907382-966D-4C11-885F-2EE20E879324}">
      <dsp:nvSpPr>
        <dsp:cNvPr id="0" name=""/>
        <dsp:cNvSpPr/>
      </dsp:nvSpPr>
      <dsp:spPr>
        <a:xfrm>
          <a:off x="4930887" y="893524"/>
          <a:ext cx="178271" cy="1782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714"/>
              </a:lnTo>
              <a:lnTo>
                <a:pt x="178271" y="17827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FACD9-8634-4942-AB2D-D71D144E6247}">
      <dsp:nvSpPr>
        <dsp:cNvPr id="0" name=""/>
        <dsp:cNvSpPr/>
      </dsp:nvSpPr>
      <dsp:spPr>
        <a:xfrm>
          <a:off x="5109158" y="2230560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Partidos Políticos</a:t>
          </a:r>
        </a:p>
      </dsp:txBody>
      <dsp:txXfrm>
        <a:off x="5135265" y="2256667"/>
        <a:ext cx="1373957" cy="839143"/>
      </dsp:txXfrm>
    </dsp:sp>
    <dsp:sp modelId="{87D944FC-3D04-44B3-B1E5-F16224809F9C}">
      <dsp:nvSpPr>
        <dsp:cNvPr id="0" name=""/>
        <dsp:cNvSpPr/>
      </dsp:nvSpPr>
      <dsp:spPr>
        <a:xfrm>
          <a:off x="4930887" y="893524"/>
          <a:ext cx="178271" cy="2896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6911"/>
              </a:lnTo>
              <a:lnTo>
                <a:pt x="178271" y="289691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97DFE9-71B9-45FD-8BD8-E3915A82B3A3}">
      <dsp:nvSpPr>
        <dsp:cNvPr id="0" name=""/>
        <dsp:cNvSpPr/>
      </dsp:nvSpPr>
      <dsp:spPr>
        <a:xfrm>
          <a:off x="5109158" y="3344756"/>
          <a:ext cx="1426171" cy="8913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Infractores que sean servidores públicos</a:t>
          </a:r>
        </a:p>
      </dsp:txBody>
      <dsp:txXfrm>
        <a:off x="5135265" y="3370863"/>
        <a:ext cx="1373957" cy="839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B7915-651E-4615-871B-916AE3030CD8}">
      <dsp:nvSpPr>
        <dsp:cNvPr id="0" name=""/>
        <dsp:cNvSpPr/>
      </dsp:nvSpPr>
      <dsp:spPr>
        <a:xfrm>
          <a:off x="2157898" y="238507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/>
            <a:t>Rendición de cuentas</a:t>
          </a:r>
        </a:p>
      </dsp:txBody>
      <dsp:txXfrm>
        <a:off x="2190297" y="270906"/>
        <a:ext cx="1594480" cy="1041387"/>
      </dsp:txXfrm>
    </dsp:sp>
    <dsp:sp modelId="{8BDD3166-79C0-4085-87E1-6B396BEED6BF}">
      <dsp:nvSpPr>
        <dsp:cNvPr id="0" name=""/>
        <dsp:cNvSpPr/>
      </dsp:nvSpPr>
      <dsp:spPr>
        <a:xfrm>
          <a:off x="1909006" y="1344693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1078530" y="0"/>
              </a:moveTo>
              <a:lnTo>
                <a:pt x="1078530" y="221237"/>
              </a:lnTo>
              <a:lnTo>
                <a:pt x="0" y="221237"/>
              </a:lnTo>
              <a:lnTo>
                <a:pt x="0" y="44247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AB0F8-9996-41B8-A888-27E7DE47D4D4}">
      <dsp:nvSpPr>
        <dsp:cNvPr id="0" name=""/>
        <dsp:cNvSpPr/>
      </dsp:nvSpPr>
      <dsp:spPr>
        <a:xfrm>
          <a:off x="1079367" y="1787167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Transparencia</a:t>
          </a:r>
        </a:p>
      </dsp:txBody>
      <dsp:txXfrm>
        <a:off x="1111766" y="1819566"/>
        <a:ext cx="1594480" cy="1041387"/>
      </dsp:txXfrm>
    </dsp:sp>
    <dsp:sp modelId="{070C8B2A-D8D3-4360-9F16-B8FAF3337A56}">
      <dsp:nvSpPr>
        <dsp:cNvPr id="0" name=""/>
        <dsp:cNvSpPr/>
      </dsp:nvSpPr>
      <dsp:spPr>
        <a:xfrm>
          <a:off x="830475" y="2893352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1078530" y="0"/>
              </a:moveTo>
              <a:lnTo>
                <a:pt x="1078530" y="221237"/>
              </a:lnTo>
              <a:lnTo>
                <a:pt x="0" y="221237"/>
              </a:lnTo>
              <a:lnTo>
                <a:pt x="0" y="44247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B95971-E82D-432D-94B6-C00217D8CD2E}">
      <dsp:nvSpPr>
        <dsp:cNvPr id="0" name=""/>
        <dsp:cNvSpPr/>
      </dsp:nvSpPr>
      <dsp:spPr>
        <a:xfrm>
          <a:off x="836" y="3335826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Información</a:t>
          </a:r>
        </a:p>
      </dsp:txBody>
      <dsp:txXfrm>
        <a:off x="33235" y="3368225"/>
        <a:ext cx="1594480" cy="1041387"/>
      </dsp:txXfrm>
    </dsp:sp>
    <dsp:sp modelId="{5339B170-B8A4-4B9F-91EC-79D3277BC96F}">
      <dsp:nvSpPr>
        <dsp:cNvPr id="0" name=""/>
        <dsp:cNvSpPr/>
      </dsp:nvSpPr>
      <dsp:spPr>
        <a:xfrm>
          <a:off x="1909006" y="2893352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37"/>
              </a:lnTo>
              <a:lnTo>
                <a:pt x="1078530" y="221237"/>
              </a:lnTo>
              <a:lnTo>
                <a:pt x="1078530" y="442474"/>
              </a:lnTo>
            </a:path>
          </a:pathLst>
        </a:custGeom>
        <a:noFill/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0E01E-1624-4F80-A971-0FED50C2D0E1}">
      <dsp:nvSpPr>
        <dsp:cNvPr id="0" name=""/>
        <dsp:cNvSpPr/>
      </dsp:nvSpPr>
      <dsp:spPr>
        <a:xfrm>
          <a:off x="2157898" y="3335826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Justificación</a:t>
          </a:r>
        </a:p>
      </dsp:txBody>
      <dsp:txXfrm>
        <a:off x="2190297" y="3368225"/>
        <a:ext cx="1594480" cy="1041387"/>
      </dsp:txXfrm>
    </dsp:sp>
    <dsp:sp modelId="{6E4D4EB2-6D0B-4AF7-81BE-313542A56B3B}">
      <dsp:nvSpPr>
        <dsp:cNvPr id="0" name=""/>
        <dsp:cNvSpPr/>
      </dsp:nvSpPr>
      <dsp:spPr>
        <a:xfrm>
          <a:off x="2987537" y="1344693"/>
          <a:ext cx="1078530" cy="442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37"/>
              </a:lnTo>
              <a:lnTo>
                <a:pt x="1078530" y="221237"/>
              </a:lnTo>
              <a:lnTo>
                <a:pt x="1078530" y="442474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6E0B-D1AB-4289-A39F-896F95D9A67C}">
      <dsp:nvSpPr>
        <dsp:cNvPr id="0" name=""/>
        <dsp:cNvSpPr/>
      </dsp:nvSpPr>
      <dsp:spPr>
        <a:xfrm>
          <a:off x="3236429" y="1787167"/>
          <a:ext cx="1659278" cy="11061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Sanciones  </a:t>
          </a:r>
        </a:p>
      </dsp:txBody>
      <dsp:txXfrm>
        <a:off x="3268828" y="1819566"/>
        <a:ext cx="1594480" cy="1041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D5EDC-FECB-4B2D-A0F8-F9A41A14E261}">
      <dsp:nvSpPr>
        <dsp:cNvPr id="0" name=""/>
        <dsp:cNvSpPr/>
      </dsp:nvSpPr>
      <dsp:spPr>
        <a:xfrm rot="5400000">
          <a:off x="283871" y="1608104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3E9DE-9020-4E7B-B482-00BE6CBC4B8B}">
      <dsp:nvSpPr>
        <dsp:cNvPr id="0" name=""/>
        <dsp:cNvSpPr/>
      </dsp:nvSpPr>
      <dsp:spPr>
        <a:xfrm>
          <a:off x="86575" y="2029714"/>
          <a:ext cx="1385415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5F147C"/>
              </a:solidFill>
            </a:rPr>
            <a:t>1977</a:t>
          </a:r>
          <a:endParaRPr lang="es-MX" sz="2400" b="0" kern="1200" dirty="0">
            <a:solidFill>
              <a:srgbClr val="5F147C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1" kern="1200" dirty="0"/>
            <a:t>Artículo 6º </a:t>
          </a:r>
          <a:r>
            <a:rPr lang="es-MX" sz="1400" b="0" kern="1200" dirty="0"/>
            <a:t>Constitucional. …</a:t>
          </a:r>
          <a:r>
            <a:rPr lang="es-MX" sz="1400" b="0" i="1" kern="1200" dirty="0"/>
            <a:t>El derecho a la información será garantizado por el Estado</a:t>
          </a:r>
          <a:r>
            <a:rPr lang="es-MX" sz="1400" b="0" kern="1200" dirty="0"/>
            <a:t>.</a:t>
          </a:r>
        </a:p>
      </dsp:txBody>
      <dsp:txXfrm>
        <a:off x="86575" y="2029714"/>
        <a:ext cx="1385415" cy="1116677"/>
      </dsp:txXfrm>
    </dsp:sp>
    <dsp:sp modelId="{85CCB94D-081B-43EB-A345-A94605F4907B}">
      <dsp:nvSpPr>
        <dsp:cNvPr id="0" name=""/>
        <dsp:cNvSpPr/>
      </dsp:nvSpPr>
      <dsp:spPr>
        <a:xfrm>
          <a:off x="1175884" y="1504219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8DF9C6-3BD6-424D-9A8B-0631C795ACFB}">
      <dsp:nvSpPr>
        <dsp:cNvPr id="0" name=""/>
        <dsp:cNvSpPr/>
      </dsp:nvSpPr>
      <dsp:spPr>
        <a:xfrm rot="5400000">
          <a:off x="1899155" y="1222194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4035E8-BD03-4B8C-8323-BA7A628F3903}">
      <dsp:nvSpPr>
        <dsp:cNvPr id="0" name=""/>
        <dsp:cNvSpPr/>
      </dsp:nvSpPr>
      <dsp:spPr>
        <a:xfrm>
          <a:off x="1757600" y="1643804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b="1" kern="1200" dirty="0">
              <a:solidFill>
                <a:srgbClr val="5F147C"/>
              </a:solidFill>
            </a:rPr>
            <a:t>1996</a:t>
          </a:r>
          <a:endParaRPr lang="es-MX" sz="1700" b="0" kern="1200" dirty="0">
            <a:solidFill>
              <a:srgbClr val="5F147C"/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/>
            <a:t>La SCJN reconoce el Derecho de Acceso a la Información como una garantía individual.</a:t>
          </a:r>
        </a:p>
      </dsp:txBody>
      <dsp:txXfrm>
        <a:off x="1757600" y="1643804"/>
        <a:ext cx="1273933" cy="1116677"/>
      </dsp:txXfrm>
    </dsp:sp>
    <dsp:sp modelId="{C7E92E75-28A1-43D8-91A7-52CBC9D91FB1}">
      <dsp:nvSpPr>
        <dsp:cNvPr id="0" name=""/>
        <dsp:cNvSpPr/>
      </dsp:nvSpPr>
      <dsp:spPr>
        <a:xfrm>
          <a:off x="2791168" y="1118308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A190B-81BA-4C9D-8AE2-89D0678A5000}">
      <dsp:nvSpPr>
        <dsp:cNvPr id="0" name=""/>
        <dsp:cNvSpPr/>
      </dsp:nvSpPr>
      <dsp:spPr>
        <a:xfrm rot="5400000">
          <a:off x="3514439" y="836283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05123C-C0FB-48D2-BCB2-9CD6FD471BFD}">
      <dsp:nvSpPr>
        <dsp:cNvPr id="0" name=""/>
        <dsp:cNvSpPr/>
      </dsp:nvSpPr>
      <dsp:spPr>
        <a:xfrm>
          <a:off x="3372883" y="1257893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b="1" kern="1200" dirty="0">
              <a:solidFill>
                <a:srgbClr val="5F147C"/>
              </a:solidFill>
            </a:rPr>
            <a:t>2002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b="0" kern="1200" dirty="0"/>
            <a:t>11 de junio de 2002, se publica en el DOF la LFTAIPG (Grupo Oaxaca)</a:t>
          </a:r>
        </a:p>
      </dsp:txBody>
      <dsp:txXfrm>
        <a:off x="3372883" y="1257893"/>
        <a:ext cx="1273933" cy="1116677"/>
      </dsp:txXfrm>
    </dsp:sp>
    <dsp:sp modelId="{4D43626C-7F59-4B1B-93EB-53E3A2AAA33B}">
      <dsp:nvSpPr>
        <dsp:cNvPr id="0" name=""/>
        <dsp:cNvSpPr/>
      </dsp:nvSpPr>
      <dsp:spPr>
        <a:xfrm>
          <a:off x="4406452" y="732398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87596-8EB8-45C9-81A1-6A1098F17BC4}">
      <dsp:nvSpPr>
        <dsp:cNvPr id="0" name=""/>
        <dsp:cNvSpPr/>
      </dsp:nvSpPr>
      <dsp:spPr>
        <a:xfrm rot="5400000">
          <a:off x="5129723" y="450373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A16D6-DD38-4C10-8F0D-DEBE5FCD3827}">
      <dsp:nvSpPr>
        <dsp:cNvPr id="0" name=""/>
        <dsp:cNvSpPr/>
      </dsp:nvSpPr>
      <dsp:spPr>
        <a:xfrm>
          <a:off x="4988167" y="871983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5F147C"/>
              </a:solidFill>
            </a:rPr>
            <a:t>2007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El 20 de julio de 2007, reforma al Artículo 6 de la CPEUM </a:t>
          </a:r>
        </a:p>
      </dsp:txBody>
      <dsp:txXfrm>
        <a:off x="4988167" y="871983"/>
        <a:ext cx="1273933" cy="1116677"/>
      </dsp:txXfrm>
    </dsp:sp>
    <dsp:sp modelId="{5B08DEF5-DF35-45B5-AB94-E92D4DAC1573}">
      <dsp:nvSpPr>
        <dsp:cNvPr id="0" name=""/>
        <dsp:cNvSpPr/>
      </dsp:nvSpPr>
      <dsp:spPr>
        <a:xfrm>
          <a:off x="6021736" y="346488"/>
          <a:ext cx="240364" cy="24036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9CFD21-EDEE-409E-A032-25ED40127814}">
      <dsp:nvSpPr>
        <dsp:cNvPr id="0" name=""/>
        <dsp:cNvSpPr/>
      </dsp:nvSpPr>
      <dsp:spPr>
        <a:xfrm rot="5400000">
          <a:off x="6745007" y="64463"/>
          <a:ext cx="848017" cy="1411082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D3CE0-C496-4E0B-984A-3D23962C659C}">
      <dsp:nvSpPr>
        <dsp:cNvPr id="0" name=""/>
        <dsp:cNvSpPr/>
      </dsp:nvSpPr>
      <dsp:spPr>
        <a:xfrm>
          <a:off x="6603451" y="486072"/>
          <a:ext cx="1273933" cy="1116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kern="1200" dirty="0">
              <a:solidFill>
                <a:srgbClr val="5F147C"/>
              </a:solidFill>
            </a:rPr>
            <a:t>2014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/>
            <a:t>Reforma al Artículo 6 de la CPEUM</a:t>
          </a:r>
        </a:p>
      </dsp:txBody>
      <dsp:txXfrm>
        <a:off x="6603451" y="486072"/>
        <a:ext cx="1273933" cy="11166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1657039" y="1301404"/>
          <a:ext cx="1654141" cy="143089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Patrimonio propio</a:t>
          </a:r>
        </a:p>
      </dsp:txBody>
      <dsp:txXfrm>
        <a:off x="1931153" y="1538524"/>
        <a:ext cx="1105913" cy="956659"/>
      </dsp:txXfrm>
    </dsp:sp>
    <dsp:sp modelId="{1E5678D1-5F17-4A1B-AE1C-17F6545C9BE1}">
      <dsp:nvSpPr>
        <dsp:cNvPr id="0" name=""/>
        <dsp:cNvSpPr/>
      </dsp:nvSpPr>
      <dsp:spPr>
        <a:xfrm>
          <a:off x="2692850" y="616815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1809410" y="0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Autónomos</a:t>
          </a:r>
        </a:p>
      </dsp:txBody>
      <dsp:txXfrm>
        <a:off x="2034055" y="194344"/>
        <a:ext cx="906267" cy="784028"/>
      </dsp:txXfrm>
    </dsp:sp>
    <dsp:sp modelId="{0CAC6B64-C398-4DA7-8FA9-AD4CE8E78A45}">
      <dsp:nvSpPr>
        <dsp:cNvPr id="0" name=""/>
        <dsp:cNvSpPr/>
      </dsp:nvSpPr>
      <dsp:spPr>
        <a:xfrm>
          <a:off x="3421226" y="1622116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3052613" y="721299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Especializados</a:t>
          </a:r>
        </a:p>
      </dsp:txBody>
      <dsp:txXfrm>
        <a:off x="3277258" y="915643"/>
        <a:ext cx="906267" cy="784028"/>
      </dsp:txXfrm>
    </dsp:sp>
    <dsp:sp modelId="{718FDB45-050E-4A9E-8C44-578FF7AB87A1}">
      <dsp:nvSpPr>
        <dsp:cNvPr id="0" name=""/>
        <dsp:cNvSpPr/>
      </dsp:nvSpPr>
      <dsp:spPr>
        <a:xfrm>
          <a:off x="2915249" y="2756911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3052613" y="2139289"/>
          <a:ext cx="1355557" cy="1172716"/>
        </a:xfrm>
        <a:prstGeom prst="hexagon">
          <a:avLst>
            <a:gd name="adj" fmla="val 28570"/>
            <a:gd name="vf" fmla="val 11547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Independientes</a:t>
          </a:r>
        </a:p>
      </dsp:txBody>
      <dsp:txXfrm>
        <a:off x="3277258" y="2333633"/>
        <a:ext cx="906267" cy="784028"/>
      </dsp:txXfrm>
    </dsp:sp>
    <dsp:sp modelId="{B7BAEC3A-3772-4B86-8187-B16AC9140741}">
      <dsp:nvSpPr>
        <dsp:cNvPr id="0" name=""/>
        <dsp:cNvSpPr/>
      </dsp:nvSpPr>
      <dsp:spPr>
        <a:xfrm>
          <a:off x="1660118" y="2874707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1809410" y="2861394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Imparciales</a:t>
          </a:r>
        </a:p>
      </dsp:txBody>
      <dsp:txXfrm>
        <a:off x="2034055" y="3055738"/>
        <a:ext cx="906267" cy="784028"/>
      </dsp:txXfrm>
    </dsp:sp>
    <dsp:sp modelId="{6FF47AAF-1473-49C6-A248-A8B804BD859F}">
      <dsp:nvSpPr>
        <dsp:cNvPr id="0" name=""/>
        <dsp:cNvSpPr/>
      </dsp:nvSpPr>
      <dsp:spPr>
        <a:xfrm>
          <a:off x="919813" y="1869810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560435" y="214009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Colegiados</a:t>
          </a:r>
        </a:p>
      </dsp:txBody>
      <dsp:txXfrm>
        <a:off x="785080" y="2334439"/>
        <a:ext cx="906267" cy="784028"/>
      </dsp:txXfrm>
    </dsp:sp>
    <dsp:sp modelId="{615A5975-CF2F-4805-BE64-7083BAE87059}">
      <dsp:nvSpPr>
        <dsp:cNvPr id="0" name=""/>
        <dsp:cNvSpPr/>
      </dsp:nvSpPr>
      <dsp:spPr>
        <a:xfrm>
          <a:off x="560435" y="71968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Personalidad jurídica</a:t>
          </a:r>
        </a:p>
      </dsp:txBody>
      <dsp:txXfrm>
        <a:off x="785080" y="914029"/>
        <a:ext cx="906267" cy="784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1657039" y="1301404"/>
          <a:ext cx="1654141" cy="143089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Conforme al 6º Constitucional,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Ley General, 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Disposiciones aplicables</a:t>
          </a:r>
        </a:p>
      </dsp:txBody>
      <dsp:txXfrm>
        <a:off x="1931153" y="1538524"/>
        <a:ext cx="1105913" cy="956659"/>
      </dsp:txXfrm>
    </dsp:sp>
    <dsp:sp modelId="{1E5678D1-5F17-4A1B-AE1C-17F6545C9BE1}">
      <dsp:nvSpPr>
        <dsp:cNvPr id="0" name=""/>
        <dsp:cNvSpPr/>
      </dsp:nvSpPr>
      <dsp:spPr>
        <a:xfrm>
          <a:off x="2692850" y="616815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1809410" y="0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Autonomía  técnica</a:t>
          </a:r>
        </a:p>
      </dsp:txBody>
      <dsp:txXfrm>
        <a:off x="2034055" y="194344"/>
        <a:ext cx="906267" cy="784028"/>
      </dsp:txXfrm>
    </dsp:sp>
    <dsp:sp modelId="{0CAC6B64-C398-4DA7-8FA9-AD4CE8E78A45}">
      <dsp:nvSpPr>
        <dsp:cNvPr id="0" name=""/>
        <dsp:cNvSpPr/>
      </dsp:nvSpPr>
      <dsp:spPr>
        <a:xfrm>
          <a:off x="3421226" y="1622116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3052613" y="721299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Autonomía  de gestión</a:t>
          </a:r>
        </a:p>
      </dsp:txBody>
      <dsp:txXfrm>
        <a:off x="3277258" y="915643"/>
        <a:ext cx="906267" cy="784028"/>
      </dsp:txXfrm>
    </dsp:sp>
    <dsp:sp modelId="{718FDB45-050E-4A9E-8C44-578FF7AB87A1}">
      <dsp:nvSpPr>
        <dsp:cNvPr id="0" name=""/>
        <dsp:cNvSpPr/>
      </dsp:nvSpPr>
      <dsp:spPr>
        <a:xfrm>
          <a:off x="2915249" y="2756911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3052613" y="2139289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Autonomía de decisión</a:t>
          </a:r>
        </a:p>
      </dsp:txBody>
      <dsp:txXfrm>
        <a:off x="3277258" y="2333633"/>
        <a:ext cx="906267" cy="784028"/>
      </dsp:txXfrm>
    </dsp:sp>
    <dsp:sp modelId="{B7BAEC3A-3772-4B86-8187-B16AC9140741}">
      <dsp:nvSpPr>
        <dsp:cNvPr id="0" name=""/>
        <dsp:cNvSpPr/>
      </dsp:nvSpPr>
      <dsp:spPr>
        <a:xfrm>
          <a:off x="1660118" y="2874707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1809410" y="2861394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Capacidad para ejercer presupuesto</a:t>
          </a:r>
        </a:p>
      </dsp:txBody>
      <dsp:txXfrm>
        <a:off x="2034055" y="3055738"/>
        <a:ext cx="906267" cy="784028"/>
      </dsp:txXfrm>
    </dsp:sp>
    <dsp:sp modelId="{6FF47AAF-1473-49C6-A248-A8B804BD859F}">
      <dsp:nvSpPr>
        <dsp:cNvPr id="0" name=""/>
        <dsp:cNvSpPr/>
      </dsp:nvSpPr>
      <dsp:spPr>
        <a:xfrm>
          <a:off x="919813" y="1869810"/>
          <a:ext cx="624102" cy="53774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560435" y="214009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Capacidad para determinar su organización interna</a:t>
          </a:r>
        </a:p>
      </dsp:txBody>
      <dsp:txXfrm>
        <a:off x="785080" y="2334439"/>
        <a:ext cx="906267" cy="784028"/>
      </dsp:txXfrm>
    </dsp:sp>
    <dsp:sp modelId="{615A5975-CF2F-4805-BE64-7083BAE87059}">
      <dsp:nvSpPr>
        <dsp:cNvPr id="0" name=""/>
        <dsp:cNvSpPr/>
      </dsp:nvSpPr>
      <dsp:spPr>
        <a:xfrm>
          <a:off x="560435" y="719685"/>
          <a:ext cx="1355557" cy="117271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Responsables de garantizar el DAI y la PDP</a:t>
          </a:r>
        </a:p>
      </dsp:txBody>
      <dsp:txXfrm>
        <a:off x="785080" y="914029"/>
        <a:ext cx="906267" cy="784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1BB98-EB04-4189-AE2D-FA96AAD41090}">
      <dsp:nvSpPr>
        <dsp:cNvPr id="0" name=""/>
        <dsp:cNvSpPr/>
      </dsp:nvSpPr>
      <dsp:spPr>
        <a:xfrm>
          <a:off x="1044397" y="0"/>
          <a:ext cx="3023034" cy="302303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DCD63-7C50-4CF2-A0D1-8BF2B58BE75F}">
      <dsp:nvSpPr>
        <dsp:cNvPr id="0" name=""/>
        <dsp:cNvSpPr/>
      </dsp:nvSpPr>
      <dsp:spPr>
        <a:xfrm>
          <a:off x="1222296" y="196497"/>
          <a:ext cx="1209213" cy="1209213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Colegiada</a:t>
          </a:r>
        </a:p>
      </dsp:txBody>
      <dsp:txXfrm>
        <a:off x="1281325" y="255526"/>
        <a:ext cx="1091155" cy="1091155"/>
      </dsp:txXfrm>
    </dsp:sp>
    <dsp:sp modelId="{2C7B851C-C8CB-4F1B-9881-9860774CDF7A}">
      <dsp:nvSpPr>
        <dsp:cNvPr id="0" name=""/>
        <dsp:cNvSpPr/>
      </dsp:nvSpPr>
      <dsp:spPr>
        <a:xfrm>
          <a:off x="2661720" y="196497"/>
          <a:ext cx="1209213" cy="12092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Autónoma</a:t>
          </a:r>
        </a:p>
      </dsp:txBody>
      <dsp:txXfrm>
        <a:off x="2720749" y="255526"/>
        <a:ext cx="1091155" cy="1091155"/>
      </dsp:txXfrm>
    </dsp:sp>
    <dsp:sp modelId="{88987816-706C-471B-BAFE-C12FF8433367}">
      <dsp:nvSpPr>
        <dsp:cNvPr id="0" name=""/>
        <dsp:cNvSpPr/>
      </dsp:nvSpPr>
      <dsp:spPr>
        <a:xfrm>
          <a:off x="1240894" y="1617323"/>
          <a:ext cx="1209213" cy="1209213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>
              <a:solidFill>
                <a:schemeClr val="tx1"/>
              </a:solidFill>
            </a:rPr>
            <a:t>Impar</a:t>
          </a:r>
        </a:p>
      </dsp:txBody>
      <dsp:txXfrm>
        <a:off x="1299923" y="1676352"/>
        <a:ext cx="1091155" cy="1091155"/>
      </dsp:txXfrm>
    </dsp:sp>
    <dsp:sp modelId="{3C826D72-AB32-4C1D-94A5-F24ACE86C0F1}">
      <dsp:nvSpPr>
        <dsp:cNvPr id="0" name=""/>
        <dsp:cNvSpPr/>
      </dsp:nvSpPr>
      <dsp:spPr>
        <a:xfrm>
          <a:off x="2661720" y="1617323"/>
          <a:ext cx="1209213" cy="1209213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b="1" kern="1200" dirty="0"/>
            <a:t>Comisionados (cómo se denominarán)</a:t>
          </a:r>
        </a:p>
      </dsp:txBody>
      <dsp:txXfrm>
        <a:off x="2720749" y="1676352"/>
        <a:ext cx="1091155" cy="10911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3359779" y="1293137"/>
          <a:ext cx="1643634" cy="14218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b="1" kern="1200" dirty="0"/>
            <a:t>43 LGT</a:t>
          </a:r>
        </a:p>
      </dsp:txBody>
      <dsp:txXfrm>
        <a:off x="3632152" y="1528751"/>
        <a:ext cx="1098888" cy="950581"/>
      </dsp:txXfrm>
    </dsp:sp>
    <dsp:sp modelId="{1E5678D1-5F17-4A1B-AE1C-17F6545C9BE1}">
      <dsp:nvSpPr>
        <dsp:cNvPr id="0" name=""/>
        <dsp:cNvSpPr/>
      </dsp:nvSpPr>
      <dsp:spPr>
        <a:xfrm>
          <a:off x="4389010" y="61289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3511181" y="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Colegiado</a:t>
          </a:r>
        </a:p>
      </dsp:txBody>
      <dsp:txXfrm>
        <a:off x="3734399" y="193109"/>
        <a:ext cx="900510" cy="779048"/>
      </dsp:txXfrm>
    </dsp:sp>
    <dsp:sp modelId="{0CAC6B64-C398-4DA7-8FA9-AD4CE8E78A45}">
      <dsp:nvSpPr>
        <dsp:cNvPr id="0" name=""/>
        <dsp:cNvSpPr/>
      </dsp:nvSpPr>
      <dsp:spPr>
        <a:xfrm>
          <a:off x="5112759" y="1611812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4746488" y="716717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Número  impar</a:t>
          </a:r>
        </a:p>
      </dsp:txBody>
      <dsp:txXfrm>
        <a:off x="4969706" y="909826"/>
        <a:ext cx="900510" cy="779048"/>
      </dsp:txXfrm>
    </dsp:sp>
    <dsp:sp modelId="{718FDB45-050E-4A9E-8C44-578FF7AB87A1}">
      <dsp:nvSpPr>
        <dsp:cNvPr id="0" name=""/>
        <dsp:cNvSpPr/>
      </dsp:nvSpPr>
      <dsp:spPr>
        <a:xfrm>
          <a:off x="4609996" y="2739399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4746488" y="212570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Resoluciones por mayoría de votos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Presidente con voto de calidad</a:t>
          </a:r>
        </a:p>
      </dsp:txBody>
      <dsp:txXfrm>
        <a:off x="4969706" y="2318809"/>
        <a:ext cx="900510" cy="779048"/>
      </dsp:txXfrm>
    </dsp:sp>
    <dsp:sp modelId="{B7BAEC3A-3772-4B86-8187-B16AC9140741}">
      <dsp:nvSpPr>
        <dsp:cNvPr id="0" name=""/>
        <dsp:cNvSpPr/>
      </dsp:nvSpPr>
      <dsp:spPr>
        <a:xfrm>
          <a:off x="3362837" y="285644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3511181" y="2843219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No  dependencia jerárquica entre integrantes</a:t>
          </a:r>
        </a:p>
      </dsp:txBody>
      <dsp:txXfrm>
        <a:off x="3734399" y="3036328"/>
        <a:ext cx="900510" cy="779048"/>
      </dsp:txXfrm>
    </dsp:sp>
    <dsp:sp modelId="{6FF47AAF-1473-49C6-A248-A8B804BD859F}">
      <dsp:nvSpPr>
        <dsp:cNvPr id="0" name=""/>
        <dsp:cNvSpPr/>
      </dsp:nvSpPr>
      <dsp:spPr>
        <a:xfrm>
          <a:off x="2627236" y="1857933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2270140" y="2126501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No reunirse dos o más de sus integrantes en una sola persona</a:t>
          </a:r>
        </a:p>
      </dsp:txBody>
      <dsp:txXfrm>
        <a:off x="2493358" y="2319610"/>
        <a:ext cx="900510" cy="779048"/>
      </dsp:txXfrm>
    </dsp:sp>
    <dsp:sp modelId="{615A5975-CF2F-4805-BE64-7083BAE87059}">
      <dsp:nvSpPr>
        <dsp:cNvPr id="0" name=""/>
        <dsp:cNvSpPr/>
      </dsp:nvSpPr>
      <dsp:spPr>
        <a:xfrm>
          <a:off x="2270140" y="715113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Podrán acceder a la información para determinar su clasificación</a:t>
          </a:r>
        </a:p>
      </dsp:txBody>
      <dsp:txXfrm>
        <a:off x="2493358" y="908222"/>
        <a:ext cx="900510" cy="779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04967-CA49-4ACD-B9FC-3CEC51FBA1FB}">
      <dsp:nvSpPr>
        <dsp:cNvPr id="0" name=""/>
        <dsp:cNvSpPr/>
      </dsp:nvSpPr>
      <dsp:spPr>
        <a:xfrm>
          <a:off x="3359779" y="1293137"/>
          <a:ext cx="1643634" cy="142180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24, </a:t>
          </a:r>
          <a:r>
            <a:rPr lang="es-MX" sz="2300" b="1" kern="1200" dirty="0" err="1"/>
            <a:t>fr</a:t>
          </a:r>
          <a:r>
            <a:rPr lang="es-MX" sz="2300" b="1" kern="1200" dirty="0"/>
            <a:t> II, 45, 46, 70 </a:t>
          </a:r>
          <a:r>
            <a:rPr lang="es-MX" sz="2300" b="1" kern="1200" dirty="0" err="1"/>
            <a:t>fr</a:t>
          </a:r>
          <a:r>
            <a:rPr lang="es-MX" sz="2300" b="1" kern="1200" dirty="0"/>
            <a:t> XIII LGT</a:t>
          </a:r>
        </a:p>
      </dsp:txBody>
      <dsp:txXfrm>
        <a:off x="3632152" y="1528751"/>
        <a:ext cx="1098888" cy="950581"/>
      </dsp:txXfrm>
    </dsp:sp>
    <dsp:sp modelId="{1E5678D1-5F17-4A1B-AE1C-17F6545C9BE1}">
      <dsp:nvSpPr>
        <dsp:cNvPr id="0" name=""/>
        <dsp:cNvSpPr/>
      </dsp:nvSpPr>
      <dsp:spPr>
        <a:xfrm>
          <a:off x="4389010" y="61289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00F35-0200-4FC4-A3A7-BE490CDB18C2}">
      <dsp:nvSpPr>
        <dsp:cNvPr id="0" name=""/>
        <dsp:cNvSpPr/>
      </dsp:nvSpPr>
      <dsp:spPr>
        <a:xfrm>
          <a:off x="3511181" y="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Titular designado por SO</a:t>
          </a:r>
        </a:p>
      </dsp:txBody>
      <dsp:txXfrm>
        <a:off x="3734399" y="193109"/>
        <a:ext cx="900510" cy="779048"/>
      </dsp:txXfrm>
    </dsp:sp>
    <dsp:sp modelId="{0CAC6B64-C398-4DA7-8FA9-AD4CE8E78A45}">
      <dsp:nvSpPr>
        <dsp:cNvPr id="0" name=""/>
        <dsp:cNvSpPr/>
      </dsp:nvSpPr>
      <dsp:spPr>
        <a:xfrm>
          <a:off x="5112759" y="1611812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36755D-52AE-436A-928D-4ABBE057C655}">
      <dsp:nvSpPr>
        <dsp:cNvPr id="0" name=""/>
        <dsp:cNvSpPr/>
      </dsp:nvSpPr>
      <dsp:spPr>
        <a:xfrm>
          <a:off x="4746488" y="716717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/>
            <a:t>Preferentemente con experiencia en la materia</a:t>
          </a:r>
        </a:p>
      </dsp:txBody>
      <dsp:txXfrm>
        <a:off x="4969706" y="909826"/>
        <a:ext cx="900510" cy="779048"/>
      </dsp:txXfrm>
    </dsp:sp>
    <dsp:sp modelId="{718FDB45-050E-4A9E-8C44-578FF7AB87A1}">
      <dsp:nvSpPr>
        <dsp:cNvPr id="0" name=""/>
        <dsp:cNvSpPr/>
      </dsp:nvSpPr>
      <dsp:spPr>
        <a:xfrm>
          <a:off x="4609996" y="2739399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4563C-EDD0-47FC-8D84-AB1A0D66E465}">
      <dsp:nvSpPr>
        <dsp:cNvPr id="0" name=""/>
        <dsp:cNvSpPr/>
      </dsp:nvSpPr>
      <dsp:spPr>
        <a:xfrm>
          <a:off x="4746488" y="2125700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Posibilidad de dar respuesta en lengua indígena, braille o formato accesible</a:t>
          </a:r>
        </a:p>
      </dsp:txBody>
      <dsp:txXfrm>
        <a:off x="4969706" y="2318809"/>
        <a:ext cx="900510" cy="779048"/>
      </dsp:txXfrm>
    </dsp:sp>
    <dsp:sp modelId="{B7BAEC3A-3772-4B86-8187-B16AC9140741}">
      <dsp:nvSpPr>
        <dsp:cNvPr id="0" name=""/>
        <dsp:cNvSpPr/>
      </dsp:nvSpPr>
      <dsp:spPr>
        <a:xfrm>
          <a:off x="3362837" y="2856447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1DDC4-8108-4869-95F1-BC96E32D0A6E}">
      <dsp:nvSpPr>
        <dsp:cNvPr id="0" name=""/>
        <dsp:cNvSpPr/>
      </dsp:nvSpPr>
      <dsp:spPr>
        <a:xfrm>
          <a:off x="3511181" y="2843219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Aviso al superior jerárquico (en caso de negativa de alguna área)</a:t>
          </a:r>
        </a:p>
      </dsp:txBody>
      <dsp:txXfrm>
        <a:off x="3734399" y="3036328"/>
        <a:ext cx="900510" cy="779048"/>
      </dsp:txXfrm>
    </dsp:sp>
    <dsp:sp modelId="{6FF47AAF-1473-49C6-A248-A8B804BD859F}">
      <dsp:nvSpPr>
        <dsp:cNvPr id="0" name=""/>
        <dsp:cNvSpPr/>
      </dsp:nvSpPr>
      <dsp:spPr>
        <a:xfrm>
          <a:off x="2627236" y="1857933"/>
          <a:ext cx="620138" cy="5343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398DF-E97F-4C4A-85D1-D47A0F0376DD}">
      <dsp:nvSpPr>
        <dsp:cNvPr id="0" name=""/>
        <dsp:cNvSpPr/>
      </dsp:nvSpPr>
      <dsp:spPr>
        <a:xfrm>
          <a:off x="2270140" y="2126501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rgbClr val="00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Aviso a la autoridad competente en caso de persistir negativa</a:t>
          </a:r>
        </a:p>
      </dsp:txBody>
      <dsp:txXfrm>
        <a:off x="2493358" y="2319610"/>
        <a:ext cx="900510" cy="779048"/>
      </dsp:txXfrm>
    </dsp:sp>
    <dsp:sp modelId="{615A5975-CF2F-4805-BE64-7083BAE87059}">
      <dsp:nvSpPr>
        <dsp:cNvPr id="0" name=""/>
        <dsp:cNvSpPr/>
      </dsp:nvSpPr>
      <dsp:spPr>
        <a:xfrm>
          <a:off x="2270140" y="715113"/>
          <a:ext cx="1346946" cy="1165266"/>
        </a:xfrm>
        <a:prstGeom prst="hexagon">
          <a:avLst>
            <a:gd name="adj" fmla="val 28570"/>
            <a:gd name="vf" fmla="val 115470"/>
          </a:avLst>
        </a:prstGeom>
        <a:solidFill>
          <a:schemeClr val="bg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000" b="1" kern="1200" dirty="0">
              <a:solidFill>
                <a:schemeClr val="tx1"/>
              </a:solidFill>
            </a:rPr>
            <a:t>Contar con domicilio cierto y dirección electrónica</a:t>
          </a:r>
        </a:p>
      </dsp:txBody>
      <dsp:txXfrm>
        <a:off x="2493358" y="908222"/>
        <a:ext cx="900510" cy="7790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005A9-A8BF-4CBA-BF85-27E8001C01F3}">
      <dsp:nvSpPr>
        <dsp:cNvPr id="0" name=""/>
        <dsp:cNvSpPr/>
      </dsp:nvSpPr>
      <dsp:spPr>
        <a:xfrm>
          <a:off x="1150564" y="451"/>
          <a:ext cx="3107537" cy="1864522"/>
        </a:xfrm>
        <a:prstGeom prst="rect">
          <a:avLst/>
        </a:prstGeom>
        <a:solidFill>
          <a:srgbClr val="FF33C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Reciban y ejerzan recursos públicos o realicen actos de autoridad.</a:t>
          </a:r>
        </a:p>
      </dsp:txBody>
      <dsp:txXfrm>
        <a:off x="1150564" y="451"/>
        <a:ext cx="3107537" cy="1864522"/>
      </dsp:txXfrm>
    </dsp:sp>
    <dsp:sp modelId="{65F78FB8-3521-434B-9644-3CE66E4D5533}">
      <dsp:nvSpPr>
        <dsp:cNvPr id="0" name=""/>
        <dsp:cNvSpPr/>
      </dsp:nvSpPr>
      <dsp:spPr>
        <a:xfrm>
          <a:off x="4568855" y="451"/>
          <a:ext cx="3107537" cy="1864522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tx1"/>
              </a:solidFill>
            </a:rPr>
            <a:t>Pueden cumplir directamente o a través del SO que asigne recursos.</a:t>
          </a:r>
        </a:p>
      </dsp:txBody>
      <dsp:txXfrm>
        <a:off x="4568855" y="451"/>
        <a:ext cx="3107537" cy="1864522"/>
      </dsp:txXfrm>
    </dsp:sp>
    <dsp:sp modelId="{66C14045-2F82-4B60-8138-F4937094B759}">
      <dsp:nvSpPr>
        <dsp:cNvPr id="0" name=""/>
        <dsp:cNvSpPr/>
      </dsp:nvSpPr>
      <dsp:spPr>
        <a:xfrm>
          <a:off x="1104138" y="2175727"/>
          <a:ext cx="6618681" cy="2309621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Realiza función gubernamental;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Nivel de financiamiento público;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Nivel de regulación e involucramiento gubernamental, y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</a:rPr>
            <a:t>Si gobierno participó en su creación.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>
        <a:off x="1104138" y="2175727"/>
        <a:ext cx="6618681" cy="2309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CA1068E2-8CCC-409C-A7B9-F71A5C5DF5D2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FED85219-BBFD-46F8-A635-D92D46BAE68F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46636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2002" tIns="46001" rIns="92002" bIns="46001" rtlCol="0"/>
          <a:lstStyle>
            <a:lvl1pPr algn="r">
              <a:defRPr sz="1200"/>
            </a:lvl1pPr>
          </a:lstStyle>
          <a:p>
            <a:fld id="{F1F9F426-00AC-4FEC-B983-086F9AF45011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2" tIns="46001" rIns="92002" bIns="46001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2002" tIns="46001" rIns="92002" bIns="4600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2002" tIns="46001" rIns="92002" bIns="46001" rtlCol="0" anchor="b"/>
          <a:lstStyle>
            <a:lvl1pPr algn="r">
              <a:defRPr sz="1200"/>
            </a:lvl1pPr>
          </a:lstStyle>
          <a:p>
            <a:fld id="{762590BC-BEDF-4542-9120-84958AD8929D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93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Bases</a:t>
            </a:r>
            <a:r>
              <a:rPr lang="es-MX" baseline="0" dirty="0"/>
              <a:t> mínimas se refiere a que las legislaciones tanto federal como local pueden ser incluso más favorables a la persona, y estar al mismo tiempo cumpliendo con la LG.</a:t>
            </a:r>
            <a:endParaRPr lang="es-MX" dirty="0"/>
          </a:p>
          <a:p>
            <a:r>
              <a:rPr lang="es-MX" dirty="0"/>
              <a:t>Todos</a:t>
            </a:r>
            <a:r>
              <a:rPr lang="es-MX" baseline="0" dirty="0"/>
              <a:t> estos objetivos se ven reflejados en mayor o menor medida en el desarrollo de la LG.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096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Bases</a:t>
            </a:r>
            <a:r>
              <a:rPr lang="es-MX" baseline="0" dirty="0"/>
              <a:t> mínimas se refiere a que las legislaciones tanto federal como local pueden ser incluso más favorables a la persona, y estar al mismo tiempo cumpliendo con la LG.</a:t>
            </a:r>
            <a:endParaRPr lang="es-MX" dirty="0"/>
          </a:p>
          <a:p>
            <a:r>
              <a:rPr lang="es-MX" dirty="0"/>
              <a:t>Todos</a:t>
            </a:r>
            <a:r>
              <a:rPr lang="es-MX" baseline="0" dirty="0"/>
              <a:t> estos objetivos se ven reflejados en mayor o menor medida en el desarrollo de la LG.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09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</a:t>
            </a:r>
            <a:r>
              <a:rPr lang="es-MX" baseline="0" dirty="0"/>
              <a:t> evidente, como se verá, que hay más principios, pero quizá los principios clave.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r>
              <a:rPr lang="es-MX" b="1" dirty="0"/>
              <a:t>Certeza: </a:t>
            </a:r>
            <a:r>
              <a:rPr lang="es-MX" dirty="0"/>
              <a:t>otorga seguridad y certidumbre jurídica, permite conocer si las acciones del OG  son apegadas a derecho y garantiza que los procedimientos sean verificables, fidedignos y confiables.</a:t>
            </a:r>
          </a:p>
          <a:p>
            <a:r>
              <a:rPr lang="es-MX" b="1" dirty="0"/>
              <a:t>Eficacia: </a:t>
            </a:r>
            <a:r>
              <a:rPr lang="es-MX" dirty="0"/>
              <a:t>Obligación de los Organismos garantes para tutelar de manera efectiva el derecho de acceso a la información;</a:t>
            </a:r>
          </a:p>
          <a:p>
            <a:pPr defTabSz="910011">
              <a:defRPr/>
            </a:pPr>
            <a:r>
              <a:rPr lang="es-MX" b="1" dirty="0"/>
              <a:t>Imparcialidad: </a:t>
            </a:r>
            <a:r>
              <a:rPr lang="es-MX" dirty="0"/>
              <a:t>Cualidad que deben tener los OG respecto de sus actuaciones de ser ajenos o extraños a los intereses de las partes en controversia, y resolver sin favorecer indebidamente a ninguna de ellas.</a:t>
            </a:r>
          </a:p>
          <a:p>
            <a:r>
              <a:rPr lang="es-MX" b="1" dirty="0"/>
              <a:t>Independencia: </a:t>
            </a:r>
            <a:r>
              <a:rPr lang="es-MX" dirty="0"/>
              <a:t>Cualidad que deben tener los Organismos garantes para actuar sin supeditarse a interés, autoridad o persona alguna;</a:t>
            </a:r>
          </a:p>
          <a:p>
            <a:r>
              <a:rPr lang="es-MX" b="1" dirty="0"/>
              <a:t>Legalidad: </a:t>
            </a:r>
            <a:r>
              <a:rPr lang="es-MX" dirty="0"/>
              <a:t>Obligación de los Organismos garantes de ajustar su actuación, que funde y motive sus resoluciones y actos en las normas aplicables;</a:t>
            </a:r>
          </a:p>
          <a:p>
            <a:r>
              <a:rPr lang="es-MX" b="1" dirty="0"/>
              <a:t>Objetividad: </a:t>
            </a:r>
            <a:r>
              <a:rPr lang="es-MX" dirty="0"/>
              <a:t>Obligación de ajustar su actuación a los presupuestos de ley que deben ser aplicados al analizar el caso en concreto y resolver todos los hechos, prescindiendo de las consideraciones y criterios personales;</a:t>
            </a:r>
            <a:endParaRPr lang="es-MX" b="1" dirty="0"/>
          </a:p>
          <a:p>
            <a:r>
              <a:rPr lang="es-MX" b="1" dirty="0"/>
              <a:t>Profesionalismo: </a:t>
            </a:r>
            <a:r>
              <a:rPr lang="es-MX" dirty="0"/>
              <a:t>Los Servidores Públicos que laboren en los Organismos garantes deberán sujetar su actuación a conocimientos técnicos, teóricos y metodológicos que</a:t>
            </a:r>
          </a:p>
          <a:p>
            <a:r>
              <a:rPr lang="es-MX" dirty="0"/>
              <a:t>garanticen un desempeño eficiente y eficaz en el ejercicio de la función pública que tienen encomendada;</a:t>
            </a:r>
          </a:p>
          <a:p>
            <a:r>
              <a:rPr lang="es-MX" b="1" dirty="0"/>
              <a:t>Transparencia: </a:t>
            </a:r>
            <a:r>
              <a:rPr lang="es-MX" dirty="0"/>
              <a:t>Obligación de los Organismos garantes de dar publicidad a las deliberaciones y actos relacionados con sus atribuciones, así como dar acceso a la información que generen.</a:t>
            </a:r>
            <a:endParaRPr lang="es-MX" b="1" dirty="0"/>
          </a:p>
          <a:p>
            <a:r>
              <a:rPr lang="es-MX" b="1" dirty="0"/>
              <a:t>Máxima Publicidad: </a:t>
            </a:r>
            <a:r>
              <a:rPr lang="es-MX" dirty="0"/>
              <a:t>Toda la información en posesión de los sujetos obligados será pública, completa, oportuna y accesible, sujeta a un claro régimen de excepciones que</a:t>
            </a:r>
          </a:p>
          <a:p>
            <a:r>
              <a:rPr lang="es-MX" dirty="0"/>
              <a:t>deberán estar definidas y ser además legítimas y estrictamente necesarias en una sociedad democrática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011">
              <a:defRPr/>
            </a:pPr>
            <a:r>
              <a:rPr lang="es-MX" b="1" dirty="0"/>
              <a:t>Sistema:</a:t>
            </a:r>
            <a:r>
              <a:rPr lang="es-MX" dirty="0"/>
              <a:t> es un objeto complejo cuyos componentes se relacionan con al menos algún otro componente; puede ser material o conceptual. Todos los sistemas tienen composición, estructura y entorno, pero sólo los sistemas materiales tienen mecanismo, y sólo algunos sistemas materiales tienen figura (forma).</a:t>
            </a:r>
          </a:p>
          <a:p>
            <a:pPr defTabSz="910011"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94028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Antecedentes de la COMAIP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29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40781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39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59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PJF Poder Judicial de la Federación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69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pPr/>
              <a:t>74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4560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4713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590BC-BEDF-4542-9120-84958AD8929D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2074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16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637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967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004" y="286603"/>
            <a:ext cx="9284677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4" y="1845734"/>
            <a:ext cx="9284677" cy="402336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5" y="184561"/>
            <a:ext cx="1752763" cy="13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62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5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096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91505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806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395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2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2129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1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320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4" y="6334316"/>
            <a:ext cx="12191986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6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29ED23-A66D-4823-AED1-8EE98DBB9CFC}" type="datetimeFigureOut">
              <a:rPr lang="es-MX" smtClean="0"/>
              <a:t>21/09/2017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A5459F-4B61-49B3-A2A0-980775706B9B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30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imgres?imgurl=http://www.forojuridico.org.mx/wp-content/uploads/Datos-P-1.jpg&amp;imgrefurl=http://www.forojuridico.org.mx/proteccion-de-los-datos-personales-en-posesion-de-los-particulares/&amp;h=350&amp;w=500&amp;tbnid=fVcRsoQCC4biYM:&amp;zoom=1&amp;docid=lGY0t7QNIOc1OM&amp;ei=Zw9eVbCoGoLvggTEyYDADg&amp;tbm=isch&amp;ved=0CDkQMygUMBQ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icio.ifai.org.mx/SitePages/otrasInstituciones/Estudio-Comparativo-de-Leyes-de-Acceso.aspx" TargetMode="Externa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Relationship Id="rId9" Type="http://schemas.openxmlformats.org/officeDocument/2006/relationships/image" Target="../media/image5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8965" y="2546024"/>
            <a:ext cx="10380274" cy="2808312"/>
          </a:xfrm>
          <a:prstGeom prst="rect">
            <a:avLst/>
          </a:prstGeom>
          <a:solidFill>
            <a:schemeClr val="bg1">
              <a:lumMod val="95000"/>
              <a:alpha val="18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b="1" dirty="0">
                <a:solidFill>
                  <a:srgbClr val="5F147C"/>
                </a:solidFill>
              </a:rPr>
              <a:t>Taller:</a:t>
            </a:r>
            <a:br>
              <a:rPr lang="es-MX" sz="4000" b="1" dirty="0">
                <a:solidFill>
                  <a:srgbClr val="5F147C"/>
                </a:solidFill>
              </a:rPr>
            </a:br>
            <a:r>
              <a:rPr lang="es-MX" sz="4000" b="1" dirty="0">
                <a:solidFill>
                  <a:srgbClr val="5F147C"/>
                </a:solidFill>
              </a:rPr>
              <a:t> </a:t>
            </a:r>
            <a:br>
              <a:rPr lang="es-MX" sz="6600" b="1" dirty="0">
                <a:solidFill>
                  <a:srgbClr val="5F147C"/>
                </a:solidFill>
              </a:rPr>
            </a:br>
            <a:r>
              <a:rPr lang="es-MX" b="1" dirty="0">
                <a:solidFill>
                  <a:srgbClr val="5F147C"/>
                </a:solidFill>
              </a:rPr>
              <a:t>Introducción </a:t>
            </a:r>
          </a:p>
          <a:p>
            <a:pPr algn="just"/>
            <a:r>
              <a:rPr lang="es-MX" b="1" dirty="0">
                <a:solidFill>
                  <a:srgbClr val="5F147C"/>
                </a:solidFill>
              </a:rPr>
              <a:t>a la Ley General de Transparencia y Acceso a la Información Pública.</a:t>
            </a:r>
            <a:endParaRPr lang="es-ES" b="1" dirty="0">
              <a:solidFill>
                <a:srgbClr val="5F147C"/>
              </a:solidFill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br>
              <a:rPr lang="es-MX" sz="4000" b="1" dirty="0">
                <a:solidFill>
                  <a:srgbClr val="5F147C"/>
                </a:solidFill>
              </a:rPr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5784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Contenido de la Ley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89" y="1741824"/>
            <a:ext cx="6109854" cy="4471940"/>
          </a:xfrm>
        </p:spPr>
        <p:txBody>
          <a:bodyPr>
            <a:noAutofit/>
          </a:bodyPr>
          <a:lstStyle/>
          <a:p>
            <a:r>
              <a:rPr lang="es-MX" sz="1000" b="1" dirty="0"/>
              <a:t>TITULO PRIMERO DISPOSICIONES GENERALES</a:t>
            </a:r>
          </a:p>
          <a:p>
            <a:r>
              <a:rPr lang="es-MX" sz="1000" dirty="0"/>
              <a:t>Capítulo I		Objeto de la Ley</a:t>
            </a:r>
          </a:p>
          <a:p>
            <a:r>
              <a:rPr lang="es-MX" sz="1000" dirty="0"/>
              <a:t>Capítulo II		De los Principios Generales</a:t>
            </a:r>
          </a:p>
          <a:p>
            <a:r>
              <a:rPr lang="es-MX" sz="1000" dirty="0"/>
              <a:t>Sección Primera 	De los Principios rectores de los Organismos garantes</a:t>
            </a:r>
          </a:p>
          <a:p>
            <a:r>
              <a:rPr lang="es-MX" sz="1000" dirty="0"/>
              <a:t>Sección Segunda 	De los Principios en Materia de Transparencia y Acceso a la Información Pública</a:t>
            </a:r>
          </a:p>
          <a:p>
            <a:r>
              <a:rPr lang="es-MX" sz="1000" dirty="0"/>
              <a:t>Capítulo III 		De los Sujetos Obligados</a:t>
            </a:r>
          </a:p>
          <a:p>
            <a:r>
              <a:rPr lang="es-MX" sz="1000" b="1" dirty="0"/>
              <a:t>TITULO SEGUNDO RESPONSABLES EN MATERIA DE TRANSPARENCIA Y ACCESO A LA INFORMACIÓN </a:t>
            </a:r>
          </a:p>
          <a:p>
            <a:r>
              <a:rPr lang="es-MX" sz="1000" dirty="0"/>
              <a:t>Capítulo I		Del Sistema Nacional de Transparencia, Acceso a la Información Pública y 		Protección de Datos Personales</a:t>
            </a:r>
          </a:p>
          <a:p>
            <a:r>
              <a:rPr lang="es-MX" sz="1000" dirty="0"/>
              <a:t>Capítulo II		De los Organismos garantes</a:t>
            </a:r>
          </a:p>
          <a:p>
            <a:r>
              <a:rPr lang="es-MX" sz="1000" dirty="0"/>
              <a:t>Capítulo III 		De los Comités de Transparencia</a:t>
            </a:r>
          </a:p>
          <a:p>
            <a:r>
              <a:rPr lang="es-MX" sz="1000" dirty="0"/>
              <a:t>Capítulo IV 		De las Unidades de Transparencia</a:t>
            </a:r>
          </a:p>
          <a:p>
            <a:r>
              <a:rPr lang="es-MX" sz="1000" dirty="0"/>
              <a:t>Capítulo V 		Del Consejo Consultivo de los Organismos garantes</a:t>
            </a:r>
          </a:p>
          <a:p>
            <a:r>
              <a:rPr lang="es-MX" sz="1000" b="1" dirty="0"/>
              <a:t>TITULO TERCERO PLATAFORMA NACIONAL DE TRANSPARENCIA</a:t>
            </a:r>
          </a:p>
          <a:p>
            <a:r>
              <a:rPr lang="es-MX" sz="1000" dirty="0"/>
              <a:t>Capítulo Único	 	De la Plataforma Nacional de Transparencia</a:t>
            </a:r>
          </a:p>
          <a:p>
            <a:endParaRPr lang="es-MX" sz="1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033704" y="1748750"/>
            <a:ext cx="6109854" cy="45481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050" dirty="0"/>
              <a:t> </a:t>
            </a:r>
            <a:r>
              <a:rPr lang="es-MX" sz="1050" b="1" dirty="0"/>
              <a:t>TITULO CUARTO CULTURA DE TRANSPARENCIA Y APERTURA GUBERNAMENTAL</a:t>
            </a:r>
          </a:p>
          <a:p>
            <a:r>
              <a:rPr lang="es-MX" sz="1050" dirty="0"/>
              <a:t>Capítulo I 		De la promoción de la transparencia y el derecho de acceso a la información</a:t>
            </a:r>
          </a:p>
          <a:p>
            <a:r>
              <a:rPr lang="es-MX" sz="1050" dirty="0"/>
              <a:t>Capítulo II 		De la Transparencia Proactiva</a:t>
            </a:r>
          </a:p>
          <a:p>
            <a:r>
              <a:rPr lang="es-MX" sz="1050" dirty="0"/>
              <a:t>Capítulo III 		Del Gobierno Abierto</a:t>
            </a:r>
          </a:p>
          <a:p>
            <a:r>
              <a:rPr lang="es-MX" sz="1050" dirty="0"/>
              <a:t> </a:t>
            </a:r>
            <a:r>
              <a:rPr lang="es-MX" sz="1050" b="1" dirty="0"/>
              <a:t>TITULO QUINTO OBLIGACIONES DE TRANSPARENCIA</a:t>
            </a:r>
          </a:p>
          <a:p>
            <a:r>
              <a:rPr lang="es-MX" sz="1050" dirty="0"/>
              <a:t>Capítulo I 		De las disposiciones generales</a:t>
            </a:r>
          </a:p>
          <a:p>
            <a:r>
              <a:rPr lang="es-MX" sz="1050" dirty="0"/>
              <a:t>Capítulo II 		De las obligaciones de transparencia comunes</a:t>
            </a:r>
          </a:p>
          <a:p>
            <a:r>
              <a:rPr lang="es-MX" sz="1050" dirty="0"/>
              <a:t>Capítulo III 		De las obligaciones de transparencia específicas de los sujetos obligados</a:t>
            </a:r>
          </a:p>
          <a:p>
            <a:r>
              <a:rPr lang="es-MX" sz="1050" dirty="0"/>
              <a:t>Capítulo IV 		De las obligaciones específicas de las personales físicas o morales que reciben 		y ejercen recursos públicos o ejercen actos de autoridad</a:t>
            </a:r>
          </a:p>
          <a:p>
            <a:r>
              <a:rPr lang="es-MX" sz="1050" dirty="0"/>
              <a:t>Capítulo V 		De las obligaciones específicas en materia energética</a:t>
            </a:r>
          </a:p>
          <a:p>
            <a:r>
              <a:rPr lang="es-MX" sz="1050" dirty="0"/>
              <a:t>Capítulo VI 		De la verificación de las obligaciones de transparencia</a:t>
            </a:r>
          </a:p>
          <a:p>
            <a:r>
              <a:rPr lang="es-MX" sz="1050" dirty="0"/>
              <a:t>Capítulo VII 		De la denuncia por incumplimiento a las obligaciones de transparencia</a:t>
            </a:r>
          </a:p>
        </p:txBody>
      </p:sp>
    </p:spTree>
    <p:extLst>
      <p:ext uri="{BB962C8B-B14F-4D97-AF65-F5344CB8AC3E}">
        <p14:creationId xmlns:p14="http://schemas.microsoft.com/office/powerpoint/2010/main" val="261857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81395" y="405241"/>
            <a:ext cx="9284677" cy="864524"/>
          </a:xfrm>
        </p:spPr>
        <p:txBody>
          <a:bodyPr/>
          <a:lstStyle/>
          <a:p>
            <a:pPr algn="ctr"/>
            <a:r>
              <a:rPr lang="es-MX" b="1" dirty="0"/>
              <a:t>Contenido de la Ley General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389" y="1741824"/>
            <a:ext cx="6109854" cy="4471940"/>
          </a:xfrm>
        </p:spPr>
        <p:txBody>
          <a:bodyPr>
            <a:noAutofit/>
          </a:bodyPr>
          <a:lstStyle/>
          <a:p>
            <a:r>
              <a:rPr lang="es-MX" sz="1200" b="1" dirty="0"/>
              <a:t>TITULO SEXTO INFORMACIÓN CLASIFICADA</a:t>
            </a:r>
          </a:p>
          <a:p>
            <a:r>
              <a:rPr lang="es-MX" sz="1200" dirty="0"/>
              <a:t>Capítulo I 		De las disposiciones generales de la clasificación y desclasificación de 		la información</a:t>
            </a:r>
          </a:p>
          <a:p>
            <a:r>
              <a:rPr lang="es-MX" sz="1200" dirty="0"/>
              <a:t>Capítulo II 		De la Información Reservada</a:t>
            </a:r>
          </a:p>
          <a:p>
            <a:r>
              <a:rPr lang="es-MX" sz="1200" dirty="0"/>
              <a:t>Capítulo III 		De la Información Confidencial</a:t>
            </a:r>
          </a:p>
          <a:p>
            <a:r>
              <a:rPr lang="es-MX" sz="1200" b="1" dirty="0"/>
              <a:t>TITULO SÉPTIMO PROCEDIMIENTO DE ACCESO A LA INFORMACIÓN</a:t>
            </a:r>
          </a:p>
          <a:p>
            <a:r>
              <a:rPr lang="es-MX" sz="1200" dirty="0"/>
              <a:t>Capítulo I		Del Procedimiento de Acceso a la Información</a:t>
            </a:r>
          </a:p>
          <a:p>
            <a:r>
              <a:rPr lang="es-MX" sz="1200" dirty="0"/>
              <a:t>Capítulo II		De las Cuotas de Acceso</a:t>
            </a:r>
          </a:p>
          <a:p>
            <a:r>
              <a:rPr lang="es-MX" sz="1200" b="1" dirty="0"/>
              <a:t>TITULO OCTAVO DE LOS PROCEDIMIENTOS DE IMPUGNACIÓN EN MATERIA DE ACCESO A LA INFORMACIÓN PÚBLICA</a:t>
            </a:r>
          </a:p>
          <a:p>
            <a:r>
              <a:rPr lang="es-MX" sz="1200" dirty="0"/>
              <a:t>Capítulo I		Del Recurso de Revisión ante los Organismos garantes</a:t>
            </a:r>
          </a:p>
          <a:p>
            <a:r>
              <a:rPr lang="es-MX" sz="1200" dirty="0"/>
              <a:t>Capítulo II		Del Recurso de Inconformidad ante el Instituto</a:t>
            </a:r>
          </a:p>
          <a:p>
            <a:r>
              <a:rPr lang="es-MX" sz="1200" dirty="0"/>
              <a:t>Capítulo III		De la atracción de los Recursos de Revisión</a:t>
            </a:r>
          </a:p>
          <a:p>
            <a:endParaRPr lang="es-MX" sz="1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6189569" y="1748750"/>
            <a:ext cx="6109854" cy="454814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/>
              <a:t>Capítulo IV		Del Recurso de Revisión en materia de Seguridad Nacional</a:t>
            </a:r>
          </a:p>
          <a:p>
            <a:r>
              <a:rPr lang="es-MX" sz="1200" dirty="0"/>
              <a:t>Capítulo V		Del Recurso de Revisión de Asuntos Jurisdiccionales </a:t>
            </a:r>
          </a:p>
          <a:p>
            <a:pPr marL="1471400" lvl="8" indent="0">
              <a:buNone/>
            </a:pPr>
            <a:r>
              <a:rPr lang="es-MX" sz="1200" dirty="0"/>
              <a:t>	de la Suprema Corte de  Justicia de la Nación</a:t>
            </a:r>
          </a:p>
          <a:p>
            <a:r>
              <a:rPr lang="es-MX" sz="1200" dirty="0"/>
              <a:t>Capítulo VI		Del Cumplimiento</a:t>
            </a:r>
          </a:p>
          <a:p>
            <a:r>
              <a:rPr lang="es-MX" sz="1200" dirty="0"/>
              <a:t>Capítulo VII		De los criterios de interpretación</a:t>
            </a:r>
          </a:p>
          <a:p>
            <a:r>
              <a:rPr lang="es-MX" sz="1200" dirty="0"/>
              <a:t> </a:t>
            </a:r>
          </a:p>
          <a:p>
            <a:r>
              <a:rPr lang="es-MX" sz="1200" b="1" dirty="0"/>
              <a:t>TITULO NOVENO MEDIDAS DE APREMIO Y SANCIONES</a:t>
            </a:r>
          </a:p>
          <a:p>
            <a:r>
              <a:rPr lang="es-MX" sz="1200" dirty="0"/>
              <a:t>Capítulo I		De las Medidas de Apremio</a:t>
            </a:r>
          </a:p>
          <a:p>
            <a:r>
              <a:rPr lang="es-MX" sz="1200" dirty="0"/>
              <a:t>Capítulo II		De las Sanciones</a:t>
            </a:r>
          </a:p>
          <a:p>
            <a:r>
              <a:rPr lang="es-MX" sz="1200" dirty="0"/>
              <a:t> </a:t>
            </a:r>
          </a:p>
          <a:p>
            <a:r>
              <a:rPr lang="es-MX" sz="1200" b="1" dirty="0"/>
              <a:t>TRANSITORIOS</a:t>
            </a:r>
          </a:p>
          <a:p>
            <a:r>
              <a:rPr lang="es-MX" sz="1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6962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 rot="5400000">
            <a:off x="9290162" y="3142801"/>
            <a:ext cx="3995551" cy="1200329"/>
          </a:xfrm>
          <a:prstGeom prst="rect">
            <a:avLst/>
          </a:prstGeom>
          <a:solidFill>
            <a:srgbClr val="FFC000">
              <a:alpha val="63000"/>
            </a:srgbClr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Federación,</a:t>
            </a:r>
          </a:p>
          <a:p>
            <a:r>
              <a:rPr lang="es-MX" sz="2400" b="1" dirty="0"/>
              <a:t>Entidades Federativas y </a:t>
            </a:r>
          </a:p>
          <a:p>
            <a:r>
              <a:rPr lang="es-MX" sz="2400" b="1" dirty="0"/>
              <a:t>Municipios.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61704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Objeto de la Ley General</a:t>
            </a:r>
            <a:endParaRPr lang="es-MX" sz="18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12710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124415" y="2345686"/>
            <a:ext cx="4095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Establecer: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Principios,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Bases generales y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Procedimientos </a:t>
            </a:r>
          </a:p>
          <a:p>
            <a:endParaRPr lang="es-MX" sz="2400" dirty="0"/>
          </a:p>
          <a:p>
            <a:endParaRPr lang="es-MX" sz="2400" dirty="0"/>
          </a:p>
          <a:p>
            <a:endParaRPr lang="es-MX" sz="2400" dirty="0"/>
          </a:p>
          <a:p>
            <a:r>
              <a:rPr lang="es-MX" sz="2400" dirty="0"/>
              <a:t>Para garantizar el DAI</a:t>
            </a:r>
          </a:p>
          <a:p>
            <a:endParaRPr lang="es-MX" sz="2400" dirty="0"/>
          </a:p>
        </p:txBody>
      </p:sp>
      <p:sp>
        <p:nvSpPr>
          <p:cNvPr id="4" name="3 Flecha derecha"/>
          <p:cNvSpPr/>
          <p:nvPr/>
        </p:nvSpPr>
        <p:spPr>
          <a:xfrm>
            <a:off x="3179612" y="2842376"/>
            <a:ext cx="1880754" cy="1254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4653892" y="2162992"/>
            <a:ext cx="64562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¿Cuál información?</a:t>
            </a:r>
          </a:p>
          <a:p>
            <a:r>
              <a:rPr lang="es-MX" b="1" u="sng" dirty="0"/>
              <a:t>En posesión </a:t>
            </a:r>
            <a:r>
              <a:rPr lang="es-MX" dirty="0"/>
              <a:t>de </a:t>
            </a:r>
            <a:r>
              <a:rPr lang="es-MX" u="sng" dirty="0"/>
              <a:t>cualquier: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Autoridad,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Entidad,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Órgano y organismo de los poderes Legislativo, </a:t>
            </a:r>
          </a:p>
          <a:p>
            <a:pPr lvl="1"/>
            <a:r>
              <a:rPr lang="es-MX" dirty="0"/>
              <a:t>	Ejecutivo 	y Judicial,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Órganos autónomos,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Partidos políticos,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/>
              <a:t>Fideicomisos y fondos públicos,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u="sng" dirty="0"/>
              <a:t>Cualquier </a:t>
            </a:r>
            <a:r>
              <a:rPr lang="es-MX" dirty="0"/>
              <a:t>persona física, moral o sindicato que reciba y ejerza recursos públicos o realice actos de autoridad.</a:t>
            </a:r>
          </a:p>
        </p:txBody>
      </p:sp>
      <p:sp>
        <p:nvSpPr>
          <p:cNvPr id="10" name="9 Flecha abajo"/>
          <p:cNvSpPr/>
          <p:nvPr/>
        </p:nvSpPr>
        <p:spPr>
          <a:xfrm>
            <a:off x="886366" y="4253023"/>
            <a:ext cx="574158" cy="542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0804760" y="5912427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1</a:t>
            </a:r>
          </a:p>
        </p:txBody>
      </p:sp>
    </p:spTree>
    <p:extLst>
      <p:ext uri="{BB962C8B-B14F-4D97-AF65-F5344CB8AC3E}">
        <p14:creationId xmlns:p14="http://schemas.microsoft.com/office/powerpoint/2010/main" val="2682559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Objetivos de la Ley General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9573" y="2100020"/>
            <a:ext cx="11007353" cy="4586239"/>
          </a:xfrm>
        </p:spPr>
        <p:txBody>
          <a:bodyPr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Distribuir </a:t>
            </a:r>
            <a:r>
              <a:rPr lang="es-MX" sz="2800" dirty="0"/>
              <a:t>competencias entre OG en materia de T y AI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Establecer </a:t>
            </a:r>
            <a:r>
              <a:rPr lang="es-MX" sz="2800" dirty="0"/>
              <a:t>las bases mínimas que regirán los procedimientos para garantizar el ejercicio del DAI;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Establecer</a:t>
            </a:r>
            <a:r>
              <a:rPr lang="es-MX" sz="2800" dirty="0"/>
              <a:t> procedimientos y condiciones homogéneas en el ejercicio del DAI, mediante procedimientos sencillos y expeditos;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Regular</a:t>
            </a:r>
            <a:r>
              <a:rPr lang="es-MX" sz="2800" dirty="0"/>
              <a:t> los medios de impugnación y procedimientos para la interposición de AI y CC por parte de los Organismos  garantes;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2800" b="1" dirty="0"/>
              <a:t>Establecer</a:t>
            </a:r>
            <a:r>
              <a:rPr lang="es-MX" sz="2800" dirty="0"/>
              <a:t> las bases y la información de interés público que se debe difundir </a:t>
            </a:r>
            <a:r>
              <a:rPr lang="es-MX" sz="2800" b="1" dirty="0"/>
              <a:t>proactivamente</a:t>
            </a:r>
            <a:r>
              <a:rPr lang="es-MX" sz="2800" dirty="0"/>
              <a:t>;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</a:t>
            </a:r>
          </a:p>
        </p:txBody>
      </p:sp>
      <p:pic>
        <p:nvPicPr>
          <p:cNvPr id="1026" name="Picture 2" descr="http://definicion.mx/wp-content/uploads/2013/03/objet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368" y="167457"/>
            <a:ext cx="1276558" cy="12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2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Objetivos de la Ley General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65249" y="1998384"/>
            <a:ext cx="11474658" cy="45862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Regular </a:t>
            </a:r>
            <a:r>
              <a:rPr lang="es-MX" sz="2800" dirty="0"/>
              <a:t>la organización y funcionamiento del SNT, así como establecer las bases de coordinación entre sus integrantes;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Promover, </a:t>
            </a:r>
            <a:r>
              <a:rPr lang="es-MX" sz="2800" dirty="0"/>
              <a:t>fomentar y difundir la cultura de la transparencia en el ejercicio de la función pública, el AI, la participación ciudadana, así como la rendición de cuentas;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Propiciar</a:t>
            </a:r>
            <a:r>
              <a:rPr lang="es-MX" sz="2800" dirty="0"/>
              <a:t> la participación ciudadana en la toma de decisiones públicas a fin de contribuir a la consolidación de la democracia; y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s-MX" sz="2800" b="1" dirty="0"/>
              <a:t>Establecer </a:t>
            </a:r>
            <a:r>
              <a:rPr lang="es-MX" sz="2800" dirty="0"/>
              <a:t>los mecanismos para garantizar el cumplimiento y la efectiva aplicación de las medidas de apremio y las sanciones que correspondan.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</a:t>
            </a:r>
          </a:p>
        </p:txBody>
      </p:sp>
      <p:pic>
        <p:nvPicPr>
          <p:cNvPr id="2050" name="Picture 2" descr="http://www.consejosgratis.es/wp-content/uploads/2009/10/objetivo-profes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01" y="198303"/>
            <a:ext cx="1672725" cy="12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2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71004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El DAI comprende: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635" y="2067792"/>
            <a:ext cx="3584866" cy="297180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Solicitar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Investigar,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Difundir,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Buscar y </a:t>
            </a:r>
          </a:p>
          <a:p>
            <a:pPr>
              <a:buFont typeface="Calibri" panose="020F0502020204030204" pitchFamily="34" charset="0"/>
              <a:buChar char="-"/>
            </a:pPr>
            <a:r>
              <a:rPr lang="es-MX" sz="3200" b="1" dirty="0"/>
              <a:t>Recibir información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7730835" y="2067792"/>
            <a:ext cx="4333010" cy="2862322"/>
          </a:xfrm>
          <a:prstGeom prst="rect">
            <a:avLst/>
          </a:prstGeom>
          <a:solidFill>
            <a:srgbClr val="FFC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Bajo los términos y condiciones que se establezcan en: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General,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TI en los que México sea parte,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 Federal, 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Leyes de las EF,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Sólo podrá ser clasificada por razones de interés público y seguridad nacional, en los términos dispuestos por esta Ley.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60269" y="2213264"/>
            <a:ext cx="309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u="sng" dirty="0"/>
              <a:t>Toda la información </a:t>
            </a:r>
            <a:r>
              <a:rPr lang="es-MX" dirty="0"/>
              <a:t>generada, obtenida, adquirida, transformada o en posesión de los sujetos obligados </a:t>
            </a:r>
            <a:r>
              <a:rPr lang="es-MX" b="1" u="sng" dirty="0"/>
              <a:t>es pública y accesible a cualquier persona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10554160" y="6477923"/>
            <a:ext cx="1421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Arts. 4 y 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0" y="5801182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Consultar: caso Gomes </a:t>
            </a:r>
            <a:r>
              <a:rPr lang="es-MX" sz="1600" dirty="0" err="1"/>
              <a:t>Lund</a:t>
            </a:r>
            <a:r>
              <a:rPr lang="es-MX" sz="1600" dirty="0"/>
              <a:t> y Otros (</a:t>
            </a:r>
            <a:r>
              <a:rPr lang="es-MX" sz="1600" dirty="0" err="1"/>
              <a:t>Guerrilha</a:t>
            </a:r>
            <a:r>
              <a:rPr lang="es-MX" sz="1600" dirty="0"/>
              <a:t> do </a:t>
            </a:r>
            <a:r>
              <a:rPr lang="es-MX" sz="1600" dirty="0" err="1"/>
              <a:t>Araguaia</a:t>
            </a:r>
            <a:r>
              <a:rPr lang="es-MX" sz="1600" dirty="0"/>
              <a:t>) vs Brasil, en Convención Americana sobre Derechos Humanos comentada, 1ª ed., SCJN, México, 2014, pp. 320-342.</a:t>
            </a:r>
          </a:p>
        </p:txBody>
      </p:sp>
    </p:spTree>
    <p:extLst>
      <p:ext uri="{BB962C8B-B14F-4D97-AF65-F5344CB8AC3E}">
        <p14:creationId xmlns:p14="http://schemas.microsoft.com/office/powerpoint/2010/main" val="826596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926088" y="286603"/>
            <a:ext cx="9284677" cy="1450757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/>
              <a:t>¿Cómo interpretar las normas del DAI?</a:t>
            </a:r>
          </a:p>
        </p:txBody>
      </p:sp>
      <p:pic>
        <p:nvPicPr>
          <p:cNvPr id="5" name="Picture 4" descr="https://www.loqueacontece.com/wp-content/uploads/2015/07/pensan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173" y="2441972"/>
            <a:ext cx="3988107" cy="30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02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¿Cómo interpretar las normas del DAI?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0843" y="1905918"/>
            <a:ext cx="11369408" cy="1077218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/>
              <a:t>Normas que hagan referencia al DAI o a la clasificación de la información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160" y="3503372"/>
            <a:ext cx="452793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dirty="0"/>
              <a:t>Principios establecidos 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Constitución PEUM.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TI en los que México sea parte.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Ley General.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70305" y="3327101"/>
            <a:ext cx="7149947" cy="214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Principios que deben prevalecer en la aplicación e interpretación de la LGT y en las resoluciones de los OG:</a:t>
            </a:r>
          </a:p>
          <a:p>
            <a:endParaRPr lang="es-MX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/>
              <a:t>Máxima Publicidad.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3200" dirty="0"/>
              <a:t>Protección más amplia a las personas.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7</a:t>
            </a:r>
          </a:p>
        </p:txBody>
      </p:sp>
    </p:spTree>
    <p:extLst>
      <p:ext uri="{BB962C8B-B14F-4D97-AF65-F5344CB8AC3E}">
        <p14:creationId xmlns:p14="http://schemas.microsoft.com/office/powerpoint/2010/main" val="168950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/>
          <a:lstStyle/>
          <a:p>
            <a:pPr algn="ctr"/>
            <a:r>
              <a:rPr lang="es-MX" b="1" dirty="0"/>
              <a:t>Principios rectores de los OG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858557" y="1652471"/>
            <a:ext cx="10407495" cy="4779102"/>
            <a:chOff x="858556" y="1639945"/>
            <a:chExt cx="10407495" cy="4779102"/>
          </a:xfrm>
        </p:grpSpPr>
        <p:sp>
          <p:nvSpPr>
            <p:cNvPr id="3" name="2 Anillo"/>
            <p:cNvSpPr/>
            <p:nvPr/>
          </p:nvSpPr>
          <p:spPr>
            <a:xfrm>
              <a:off x="2681778" y="1967700"/>
              <a:ext cx="6885542" cy="4044794"/>
            </a:xfrm>
            <a:prstGeom prst="donut">
              <a:avLst/>
            </a:prstGeom>
            <a:solidFill>
              <a:schemeClr val="accent1">
                <a:alpha val="6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tx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5588394" y="1639945"/>
              <a:ext cx="1070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Certeza</a:t>
              </a: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8296707" y="2258154"/>
              <a:ext cx="1070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Eficacia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9349096" y="3740646"/>
              <a:ext cx="191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Imparcialidad</a:t>
              </a: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316737" y="5329118"/>
              <a:ext cx="20223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Independencia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5603007" y="6018937"/>
              <a:ext cx="13614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Legalidad</a:t>
              </a: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5277329" y="3086079"/>
              <a:ext cx="1787349" cy="1877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/>
            </a:p>
            <a:p>
              <a:pPr algn="ctr"/>
              <a:endParaRPr lang="es-MX" sz="2000" b="1" dirty="0"/>
            </a:p>
            <a:p>
              <a:pPr algn="ctr"/>
              <a:r>
                <a:rPr lang="es-MX" sz="2800" b="1" dirty="0"/>
                <a:t>Máxima Publicidad</a:t>
              </a:r>
            </a:p>
            <a:p>
              <a:pPr algn="ctr"/>
              <a:endParaRPr lang="es-MX" sz="2000" b="1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2292266" y="5317799"/>
              <a:ext cx="1528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Objetividad</a:t>
              </a: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283624" y="3451421"/>
              <a:ext cx="17873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2000" b="1" dirty="0"/>
            </a:p>
            <a:p>
              <a:pPr algn="ctr"/>
              <a:endParaRPr lang="es-MX" sz="2000" b="1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858556" y="3742734"/>
              <a:ext cx="19169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Profesionalismo</a:t>
              </a: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2177298" y="2260242"/>
              <a:ext cx="17055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/>
                <a:t>Transparencia</a:t>
              </a:r>
            </a:p>
          </p:txBody>
        </p:sp>
      </p:grpSp>
      <p:sp>
        <p:nvSpPr>
          <p:cNvPr id="22" name="21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8</a:t>
            </a:r>
          </a:p>
        </p:txBody>
      </p:sp>
    </p:spTree>
    <p:extLst>
      <p:ext uri="{BB962C8B-B14F-4D97-AF65-F5344CB8AC3E}">
        <p14:creationId xmlns:p14="http://schemas.microsoft.com/office/powerpoint/2010/main" val="264642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Principios en materia de T y AIP</a:t>
            </a:r>
            <a:br>
              <a:rPr lang="es-MX" b="1" dirty="0"/>
            </a:br>
            <a:r>
              <a:rPr lang="es-MX" sz="2200" b="1" dirty="0"/>
              <a:t>(SO, INAI y OG)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884580" y="2112002"/>
            <a:ext cx="2478064" cy="62630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50" dirty="0"/>
              <a:t>Igualdad</a:t>
            </a:r>
          </a:p>
          <a:p>
            <a:pPr algn="ctr"/>
            <a:r>
              <a:rPr lang="es-MX" sz="1750" dirty="0"/>
              <a:t>y no discriminación</a:t>
            </a:r>
          </a:p>
          <a:p>
            <a:pPr algn="ctr"/>
            <a:r>
              <a:rPr lang="es-MX" sz="1750" dirty="0"/>
              <a:t>(Arts. 10 , 12, 15 y 22)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899195" y="3524708"/>
            <a:ext cx="2463449" cy="626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Máxima publicidad</a:t>
            </a:r>
          </a:p>
          <a:p>
            <a:pPr algn="ctr"/>
            <a:r>
              <a:rPr lang="es-MX" dirty="0"/>
              <a:t>(Art. 11)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901284" y="4901344"/>
            <a:ext cx="2461360" cy="626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Accesibilidad</a:t>
            </a:r>
          </a:p>
          <a:p>
            <a:pPr algn="ctr"/>
            <a:r>
              <a:rPr lang="es-MX" dirty="0"/>
              <a:t>(Art. 13)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4727226" y="2107280"/>
            <a:ext cx="2459273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Suplencia/deficiencia</a:t>
            </a:r>
          </a:p>
          <a:p>
            <a:pPr algn="ctr"/>
            <a:r>
              <a:rPr lang="es-MX" dirty="0"/>
              <a:t>(Art. 14)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4600995" y="3538328"/>
            <a:ext cx="2492676" cy="6263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No acreditar interés</a:t>
            </a:r>
          </a:p>
          <a:p>
            <a:pPr algn="ctr"/>
            <a:r>
              <a:rPr lang="es-MX" dirty="0"/>
              <a:t>(Art. 16)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615609" y="4916473"/>
            <a:ext cx="2478062" cy="626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Gratuidad</a:t>
            </a:r>
          </a:p>
          <a:p>
            <a:pPr algn="ctr"/>
            <a:r>
              <a:rPr lang="es-MX" dirty="0"/>
              <a:t>(Art. 17)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8142350" y="2127389"/>
            <a:ext cx="2463449" cy="62630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Archivo</a:t>
            </a:r>
          </a:p>
          <a:p>
            <a:pPr algn="ctr"/>
            <a:r>
              <a:rPr lang="es-MX" dirty="0"/>
              <a:t>(Art. 18)</a:t>
            </a:r>
          </a:p>
        </p:txBody>
      </p:sp>
      <p:sp>
        <p:nvSpPr>
          <p:cNvPr id="28" name="27 Rectángulo redondeado"/>
          <p:cNvSpPr/>
          <p:nvPr/>
        </p:nvSpPr>
        <p:spPr>
          <a:xfrm>
            <a:off x="8144438" y="3526058"/>
            <a:ext cx="2461360" cy="6263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(In)Existencia</a:t>
            </a:r>
          </a:p>
          <a:p>
            <a:pPr algn="ctr"/>
            <a:r>
              <a:rPr lang="es-MX" dirty="0"/>
              <a:t>(Art. 19 y 20)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8146527" y="4869644"/>
            <a:ext cx="2459273" cy="6263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Sencillez y expedites</a:t>
            </a:r>
          </a:p>
          <a:p>
            <a:pPr algn="ctr"/>
            <a:r>
              <a:rPr lang="es-MX" dirty="0"/>
              <a:t>(Art. 21)</a:t>
            </a:r>
          </a:p>
        </p:txBody>
      </p:sp>
    </p:spTree>
    <p:extLst>
      <p:ext uri="{BB962C8B-B14F-4D97-AF65-F5344CB8AC3E}">
        <p14:creationId xmlns:p14="http://schemas.microsoft.com/office/powerpoint/2010/main" val="99510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Requisitos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277950412"/>
              </p:ext>
            </p:extLst>
          </p:nvPr>
        </p:nvGraphicFramePr>
        <p:xfrm>
          <a:off x="2032000" y="1840230"/>
          <a:ext cx="8128000" cy="4298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2007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Sujetos Obligados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37786" y="2329842"/>
            <a:ext cx="116617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Cualquier autoridad, órgano y organismo de los tres poderes: Legislativo, Ejecutivo y Judicial;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Órganos autónomos;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Partidos políticos;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Fideicomisos y Fondos Públicos;</a:t>
            </a:r>
          </a:p>
          <a:p>
            <a:pPr marL="3429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200" dirty="0"/>
              <a:t>Cualquier persona física, moral o sindicato que reciba y ejerza recursos públicos o realice actos de autoridad.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37786" y="2038852"/>
            <a:ext cx="11661732" cy="3785652"/>
          </a:xfrm>
          <a:prstGeom prst="rect">
            <a:avLst/>
          </a:prstGeom>
          <a:solidFill>
            <a:srgbClr val="FFC000">
              <a:alpha val="31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Federación,</a:t>
            </a:r>
          </a:p>
          <a:p>
            <a:pPr algn="ctr"/>
            <a:endParaRPr lang="es-MX" sz="4000" dirty="0"/>
          </a:p>
          <a:p>
            <a:pPr algn="ctr"/>
            <a:r>
              <a:rPr lang="es-MX" sz="4000" dirty="0"/>
              <a:t>	Entidades Federativas y </a:t>
            </a:r>
          </a:p>
          <a:p>
            <a:pPr algn="ctr"/>
            <a:endParaRPr lang="es-MX" sz="4000" dirty="0"/>
          </a:p>
          <a:p>
            <a:pPr algn="ctr"/>
            <a:endParaRPr lang="es-MX" sz="4000" dirty="0"/>
          </a:p>
          <a:p>
            <a:pPr algn="ctr"/>
            <a:r>
              <a:rPr lang="es-MX" sz="4000" dirty="0"/>
              <a:t>Municipios.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23</a:t>
            </a:r>
          </a:p>
        </p:txBody>
      </p:sp>
    </p:spTree>
    <p:extLst>
      <p:ext uri="{BB962C8B-B14F-4D97-AF65-F5344CB8AC3E}">
        <p14:creationId xmlns:p14="http://schemas.microsoft.com/office/powerpoint/2010/main" val="1652940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71119"/>
            <a:ext cx="10434476" cy="4332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1. </a:t>
            </a:r>
            <a:r>
              <a:rPr lang="es-MX" sz="2800" b="1" dirty="0"/>
              <a:t>Constituir</a:t>
            </a:r>
            <a:r>
              <a:rPr lang="es-MX" sz="2800" dirty="0"/>
              <a:t> el CT, las UT y vigilar su correcto funcionamiento;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2.</a:t>
            </a:r>
            <a:r>
              <a:rPr lang="es-MX" sz="2800" b="1" dirty="0"/>
              <a:t> Designar </a:t>
            </a:r>
            <a:r>
              <a:rPr lang="es-MX" sz="2800" dirty="0"/>
              <a:t>en las UT a los titulares que dependan directamente del titular del SO, y que preferentemente cuenten con experiencia en la materia;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</a:t>
            </a:r>
            <a:r>
              <a:rPr lang="es-MX" sz="2800" dirty="0"/>
              <a:t> </a:t>
            </a:r>
            <a:r>
              <a:rPr lang="es-MX" sz="2800" b="1" dirty="0"/>
              <a:t>Proporcionar </a:t>
            </a:r>
            <a:r>
              <a:rPr lang="es-MX" sz="2800" dirty="0"/>
              <a:t>capacitación continua y especializada al personal que forme parte de los CT y UT;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4. </a:t>
            </a:r>
            <a:r>
              <a:rPr lang="es-MX" sz="2800" b="1" dirty="0"/>
              <a:t>Constituir y mantener </a:t>
            </a:r>
            <a:r>
              <a:rPr lang="es-MX" sz="2800" dirty="0"/>
              <a:t>actualizados sus sistemas de </a:t>
            </a:r>
            <a:r>
              <a:rPr lang="es-MX" sz="2800" b="1" dirty="0"/>
              <a:t>archivo</a:t>
            </a:r>
            <a:r>
              <a:rPr lang="es-MX" sz="2800" dirty="0"/>
              <a:t> y gestión documental;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5.</a:t>
            </a:r>
            <a:r>
              <a:rPr lang="es-MX" sz="2800" dirty="0"/>
              <a:t> </a:t>
            </a:r>
            <a:r>
              <a:rPr lang="es-MX" sz="2800" b="1" dirty="0"/>
              <a:t>Promover</a:t>
            </a:r>
            <a:r>
              <a:rPr lang="es-MX" sz="2800" dirty="0"/>
              <a:t> la generación, documentación y publicación de la información en </a:t>
            </a:r>
            <a:r>
              <a:rPr lang="es-MX" sz="2800" b="1" dirty="0"/>
              <a:t>Formatos Abiertos y accesibles</a:t>
            </a:r>
            <a:r>
              <a:rPr lang="es-MX" sz="2800" dirty="0"/>
              <a:t>;</a:t>
            </a:r>
          </a:p>
        </p:txBody>
      </p:sp>
      <p:pic>
        <p:nvPicPr>
          <p:cNvPr id="5124" name="Picture 4" descr="http://www.areadepymes.com/modules/Manuales/emprendedores/a_itinerario/images/dia_a_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040" y="273279"/>
            <a:ext cx="1726436" cy="143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1616758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18" y="1771118"/>
            <a:ext cx="10787017" cy="45862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6.</a:t>
            </a:r>
            <a:r>
              <a:rPr lang="es-MX" sz="2800" b="1" dirty="0"/>
              <a:t> Proteger y resguardar </a:t>
            </a:r>
            <a:r>
              <a:rPr lang="es-MX" sz="2800" dirty="0"/>
              <a:t>la información clasificada como reservada o confidencial;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7.</a:t>
            </a:r>
            <a:r>
              <a:rPr lang="es-MX" sz="2800" dirty="0"/>
              <a:t> </a:t>
            </a:r>
            <a:r>
              <a:rPr lang="es-MX" sz="2800" b="1" dirty="0"/>
              <a:t>Reportar</a:t>
            </a:r>
            <a:r>
              <a:rPr lang="es-MX" sz="2800" dirty="0"/>
              <a:t> a los OG competentes sobre las acciones de implementación de la normatividad en la materia;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8. </a:t>
            </a:r>
            <a:r>
              <a:rPr lang="es-MX" sz="2800" b="1" dirty="0"/>
              <a:t>Atender</a:t>
            </a:r>
            <a:r>
              <a:rPr lang="es-MX" sz="2800" dirty="0"/>
              <a:t> los requerimientos, observaciones, recomendaciones y criterios que en materias de transparencia y acceso a la información realicen los OG y el Sistema Nacional;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9.</a:t>
            </a:r>
            <a:r>
              <a:rPr lang="es-MX" sz="2800" dirty="0"/>
              <a:t> </a:t>
            </a:r>
            <a:r>
              <a:rPr lang="es-MX" sz="2800" b="1" dirty="0"/>
              <a:t>Fomentar </a:t>
            </a:r>
            <a:r>
              <a:rPr lang="es-MX" sz="2800" dirty="0"/>
              <a:t>el uso de tecnologías de la información para garantizar la T, el DAI y la accesibilidad a estos;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10.</a:t>
            </a:r>
            <a:r>
              <a:rPr lang="es-MX" sz="2800" b="1" dirty="0"/>
              <a:t> Cumplir </a:t>
            </a:r>
            <a:r>
              <a:rPr lang="es-MX" sz="2800" dirty="0"/>
              <a:t>con las resoluciones emitidas por los Organismos garantes;</a:t>
            </a:r>
          </a:p>
          <a:p>
            <a:pPr marL="228600" indent="-228600" algn="just">
              <a:buFont typeface="+mj-lt"/>
              <a:buAutoNum type="arabicPeriod"/>
            </a:pPr>
            <a:endParaRPr lang="es-MX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96826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5" y="586347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Obligaciones de los SO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297456" y="1811095"/>
            <a:ext cx="10994834" cy="45862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11. </a:t>
            </a:r>
            <a:r>
              <a:rPr lang="es-MX" sz="2800" b="1" dirty="0"/>
              <a:t>Publicar y mantener </a:t>
            </a:r>
            <a:r>
              <a:rPr lang="es-MX" sz="2800" dirty="0"/>
              <a:t>actualizada la información relativa a las obligaciones de transparencia (POT);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12. </a:t>
            </a:r>
            <a:r>
              <a:rPr lang="es-MX" sz="2800" b="1" dirty="0"/>
              <a:t>Difundir</a:t>
            </a:r>
            <a:r>
              <a:rPr lang="es-MX" sz="2800" dirty="0"/>
              <a:t> proactivamente información de interés público;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13. </a:t>
            </a:r>
            <a:r>
              <a:rPr lang="es-MX" sz="2800" b="1" dirty="0"/>
              <a:t>Dar</a:t>
            </a:r>
            <a:r>
              <a:rPr lang="es-MX" sz="2800" dirty="0"/>
              <a:t> atención a las </a:t>
            </a:r>
            <a:r>
              <a:rPr lang="es-MX" sz="2800" b="1" dirty="0"/>
              <a:t>recomendaciones de los OG</a:t>
            </a:r>
            <a:r>
              <a:rPr lang="es-MX" sz="2800" dirty="0"/>
              <a:t>; y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14. </a:t>
            </a:r>
            <a:r>
              <a:rPr lang="es-MX" sz="2800" dirty="0"/>
              <a:t>Las demás que resulten de la normatividad aplicable.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437263" y="4759288"/>
            <a:ext cx="5541484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Leyes (Federal y Locales).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Lineamientos.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/>
              <a:t>Otros Instrumentos normativos.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24</a:t>
            </a:r>
          </a:p>
        </p:txBody>
      </p:sp>
    </p:spTree>
    <p:extLst>
      <p:ext uri="{BB962C8B-B14F-4D97-AF65-F5344CB8AC3E}">
        <p14:creationId xmlns:p14="http://schemas.microsoft.com/office/powerpoint/2010/main" val="968264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/>
          </a:bodyPr>
          <a:lstStyle/>
          <a:p>
            <a:pPr algn="ctr"/>
            <a:r>
              <a:rPr lang="es-MX" b="1" dirty="0"/>
              <a:t>Fideicomisos y Fondos Públicos</a:t>
            </a:r>
            <a:endParaRPr lang="es-MX" sz="22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98292" y="2339289"/>
            <a:ext cx="29194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 General;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 Federal;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Leyes locales;</a:t>
            </a:r>
          </a:p>
        </p:txBody>
      </p:sp>
      <p:pic>
        <p:nvPicPr>
          <p:cNvPr id="2050" name="Picture 2" descr="http://juridirectorio.com/wp-content/uploads/FIP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9" y="4111767"/>
            <a:ext cx="2767835" cy="206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42" y="1751679"/>
            <a:ext cx="1196065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Están obligados a dar cumplimiento a las obligaciones establecidas en las siguientes leyes: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712685" y="2688116"/>
            <a:ext cx="7436386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chemeClr val="bg1"/>
                </a:solidFill>
              </a:rPr>
              <a:t>Los que </a:t>
            </a:r>
            <a:r>
              <a:rPr lang="es-MX" sz="2400" b="1" dirty="0">
                <a:solidFill>
                  <a:schemeClr val="bg1"/>
                </a:solidFill>
              </a:rPr>
              <a:t>no cuenten con estructura orgánica</a:t>
            </a:r>
            <a:r>
              <a:rPr lang="es-MX" sz="2400" dirty="0">
                <a:solidFill>
                  <a:schemeClr val="bg1"/>
                </a:solidFill>
              </a:rPr>
              <a:t>, así como de los </a:t>
            </a:r>
            <a:r>
              <a:rPr lang="es-MX" sz="2400" b="1" dirty="0">
                <a:solidFill>
                  <a:schemeClr val="bg1"/>
                </a:solidFill>
              </a:rPr>
              <a:t>mandatos públicos </a:t>
            </a:r>
            <a:r>
              <a:rPr lang="es-MX" sz="2400" dirty="0">
                <a:solidFill>
                  <a:schemeClr val="bg1"/>
                </a:solidFill>
              </a:rPr>
              <a:t>y demás contratos análogos, cumplirán con las obligaciones de la Ley a través de la unidad administrativa responsable de coordinar su operación.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26</a:t>
            </a:r>
          </a:p>
        </p:txBody>
      </p:sp>
    </p:spTree>
    <p:extLst>
      <p:ext uri="{BB962C8B-B14F-4D97-AF65-F5344CB8AC3E}">
        <p14:creationId xmlns:p14="http://schemas.microsoft.com/office/powerpoint/2010/main" val="281084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Sistema Nacional de Transparencia</a:t>
            </a:r>
            <a:br>
              <a:rPr lang="es-MX" b="1" dirty="0"/>
            </a:br>
            <a:r>
              <a:rPr lang="es-MX" b="1" dirty="0"/>
              <a:t>Integración</a:t>
            </a:r>
            <a:endParaRPr lang="es-MX" sz="2200" b="1" dirty="0"/>
          </a:p>
        </p:txBody>
      </p:sp>
      <p:pic>
        <p:nvPicPr>
          <p:cNvPr id="18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36" y="1848122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94" y="3014074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6" y="4225928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http://vanguardia.udea.edu.co/antivirus/engra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14" y="5283547"/>
            <a:ext cx="777989" cy="703003"/>
          </a:xfrm>
          <a:prstGeom prst="rect">
            <a:avLst/>
          </a:prstGeom>
          <a:noFill/>
          <a:ln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 descr="http://sisinfo.itc.mx/cfe/teoria/Imagenes-Teoria/Engrane-Rot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38" y="2335577"/>
            <a:ext cx="2806180" cy="28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Arco"/>
          <p:cNvSpPr/>
          <p:nvPr/>
        </p:nvSpPr>
        <p:spPr>
          <a:xfrm>
            <a:off x="3271981" y="1848121"/>
            <a:ext cx="5365214" cy="2128968"/>
          </a:xfrm>
          <a:prstGeom prst="arc">
            <a:avLst>
              <a:gd name="adj1" fmla="val 21592811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14" name="13 Conector recto"/>
          <p:cNvCxnSpPr>
            <a:stCxn id="18" idx="0"/>
          </p:cNvCxnSpPr>
          <p:nvPr/>
        </p:nvCxnSpPr>
        <p:spPr>
          <a:xfrm>
            <a:off x="3418430" y="1848121"/>
            <a:ext cx="4800124" cy="608640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endCxn id="24" idx="2"/>
          </p:cNvCxnSpPr>
          <p:nvPr/>
        </p:nvCxnSpPr>
        <p:spPr>
          <a:xfrm flipV="1">
            <a:off x="3668588" y="5141757"/>
            <a:ext cx="3704640" cy="844792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18" idx="1"/>
            <a:endCxn id="23" idx="1"/>
          </p:cNvCxnSpPr>
          <p:nvPr/>
        </p:nvCxnSpPr>
        <p:spPr>
          <a:xfrm>
            <a:off x="3029435" y="2199624"/>
            <a:ext cx="9179" cy="3435425"/>
          </a:xfrm>
          <a:prstGeom prst="line">
            <a:avLst/>
          </a:prstGeom>
          <a:ln w="28575" cap="rnd">
            <a:solidFill>
              <a:schemeClr val="tx1"/>
            </a:solidFill>
            <a:prstDash val="lg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Rectángulo redondeado"/>
          <p:cNvSpPr/>
          <p:nvPr/>
        </p:nvSpPr>
        <p:spPr>
          <a:xfrm>
            <a:off x="528811" y="1938970"/>
            <a:ext cx="1806766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Miembros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526973" y="3027814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Procedimientos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525134" y="4270897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Instrumentos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34313" y="5304658"/>
            <a:ext cx="1808604" cy="61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Políticas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9022812" y="2886422"/>
            <a:ext cx="2588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SNT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8776318" y="5384131"/>
            <a:ext cx="32100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Objeto:</a:t>
            </a:r>
            <a:r>
              <a:rPr lang="es-MX" dirty="0"/>
              <a:t> fortalecer la rendición de cuentas del Estado mexicano.</a:t>
            </a:r>
          </a:p>
        </p:txBody>
      </p:sp>
      <p:sp>
        <p:nvSpPr>
          <p:cNvPr id="29" name="28 Flecha abajo"/>
          <p:cNvSpPr/>
          <p:nvPr/>
        </p:nvSpPr>
        <p:spPr>
          <a:xfrm>
            <a:off x="10157552" y="4576975"/>
            <a:ext cx="451691" cy="56478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1043750" y="6030484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28</a:t>
            </a:r>
          </a:p>
        </p:txBody>
      </p:sp>
    </p:spTree>
    <p:extLst>
      <p:ext uri="{BB962C8B-B14F-4D97-AF65-F5344CB8AC3E}">
        <p14:creationId xmlns:p14="http://schemas.microsoft.com/office/powerpoint/2010/main" val="4257098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446806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 N T</a:t>
            </a:r>
            <a:br>
              <a:rPr lang="es-MX" b="1" dirty="0"/>
            </a:br>
            <a:r>
              <a:rPr lang="es-MX" dirty="0"/>
              <a:t>Finalidad  y Conformación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597459" y="1721924"/>
            <a:ext cx="1641502" cy="536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Finalidad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10160" y="2302520"/>
            <a:ext cx="5684711" cy="35394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/>
              <a:t>Coordinar </a:t>
            </a:r>
            <a:r>
              <a:rPr lang="es-MX" sz="2800" dirty="0"/>
              <a:t>y evaluar las acciones relativas a la política transversal de T, AI y PDP.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800" b="1" dirty="0"/>
              <a:t>Establecer</a:t>
            </a:r>
            <a:r>
              <a:rPr lang="es-MX" sz="2800" dirty="0"/>
              <a:t> e implementar los criterios y lineamientos acorde con Ley General y normatividad aplicable.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37243" y="3472070"/>
            <a:ext cx="583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A partir de la coordinación de instancias.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El esfuerzo conjunto e integral.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568588" y="1828799"/>
            <a:ext cx="2456761" cy="536685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Conformación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29</a:t>
            </a:r>
          </a:p>
        </p:txBody>
      </p:sp>
    </p:spTree>
    <p:extLst>
      <p:ext uri="{BB962C8B-B14F-4D97-AF65-F5344CB8AC3E}">
        <p14:creationId xmlns:p14="http://schemas.microsoft.com/office/powerpoint/2010/main" val="403534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68463" y="645112"/>
            <a:ext cx="9284677" cy="812569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S N T</a:t>
            </a:r>
            <a:br>
              <a:rPr lang="es-MX" b="1" dirty="0"/>
            </a:br>
            <a:r>
              <a:rPr lang="es-MX" dirty="0"/>
              <a:t>Integrantes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85592" y="2818490"/>
            <a:ext cx="3338110" cy="5366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/>
                </a:solidFill>
              </a:rPr>
              <a:t>Integrante del SNT:</a:t>
            </a:r>
          </a:p>
        </p:txBody>
      </p:sp>
      <p:sp>
        <p:nvSpPr>
          <p:cNvPr id="8" name="14 Triángulo isósceles"/>
          <p:cNvSpPr/>
          <p:nvPr/>
        </p:nvSpPr>
        <p:spPr>
          <a:xfrm rot="16200000">
            <a:off x="3279065" y="2641233"/>
            <a:ext cx="2603256" cy="83963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sp>
        <p:nvSpPr>
          <p:cNvPr id="12" name="11 Rectángulo"/>
          <p:cNvSpPr/>
          <p:nvPr/>
        </p:nvSpPr>
        <p:spPr>
          <a:xfrm>
            <a:off x="5081486" y="1815842"/>
            <a:ext cx="7026052" cy="24314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chemeClr val="bg1"/>
            </a:glow>
            <a:outerShdw blurRad="190500" dist="228600" dir="2700000" algn="ctr">
              <a:srgbClr val="000000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El INAI, quien lo preside.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Los 32 Organismos Garantes.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La ASF.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El AGN.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El INEGI.</a:t>
            </a:r>
            <a:endParaRPr lang="es-E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3049" y="5552668"/>
            <a:ext cx="7899097" cy="44267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/>
              <a:t>INAI: Encabeza y coordina el Sistema Nacional de Transparencia.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30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24521" y="3237407"/>
            <a:ext cx="4560986" cy="19159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A diferencia de la COMAIP, ahora incorpora a la ASF, al AGN y el INEGI.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05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Sus antecedentes COMAIP creada mediante Acta Constitutiva el 14 de junio de 2004. Misma que llevó a cabo 14 Asambleas ordinarias, cinco extraordinarias.</a:t>
            </a:r>
          </a:p>
        </p:txBody>
      </p:sp>
    </p:spTree>
    <p:extLst>
      <p:ext uri="{BB962C8B-B14F-4D97-AF65-F5344CB8AC3E}">
        <p14:creationId xmlns:p14="http://schemas.microsoft.com/office/powerpoint/2010/main" val="2260281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dirty="0"/>
              <a:t>Conformación</a:t>
            </a:r>
          </a:p>
        </p:txBody>
      </p:sp>
      <p:sp>
        <p:nvSpPr>
          <p:cNvPr id="13" name="12 Llamada de flecha a la derecha"/>
          <p:cNvSpPr/>
          <p:nvPr/>
        </p:nvSpPr>
        <p:spPr>
          <a:xfrm>
            <a:off x="583896" y="1850829"/>
            <a:ext cx="2754217" cy="1366092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CNT</a:t>
            </a:r>
          </a:p>
        </p:txBody>
      </p:sp>
      <p:sp>
        <p:nvSpPr>
          <p:cNvPr id="15" name="14 CuadroTexto"/>
          <p:cNvSpPr txBox="1"/>
          <p:nvPr/>
        </p:nvSpPr>
        <p:spPr>
          <a:xfrm flipH="1">
            <a:off x="3558449" y="2098042"/>
            <a:ext cx="7786484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dirty="0"/>
              <a:t>Encargo de la organización efectiva y eficaz de los esfuerzos de coordinación, cooperación, colaboración, promoción y  difusión en materia de transparencia y acceso a la información y protección de datos personales. </a:t>
            </a:r>
          </a:p>
        </p:txBody>
      </p:sp>
      <p:sp>
        <p:nvSpPr>
          <p:cNvPr id="16" name="15 Llamada de flecha a la derecha"/>
          <p:cNvSpPr/>
          <p:nvPr/>
        </p:nvSpPr>
        <p:spPr>
          <a:xfrm>
            <a:off x="593074" y="4916519"/>
            <a:ext cx="2745038" cy="1306205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SE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58447" y="5081775"/>
            <a:ext cx="7786484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Nombrado por el INAI.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MX" dirty="0"/>
              <a:t>Encargado de ejecutar y dar seguimiento a los acuerdos y resoluciones del Consejo Nacional.</a:t>
            </a:r>
          </a:p>
        </p:txBody>
      </p:sp>
      <p:sp>
        <p:nvSpPr>
          <p:cNvPr id="18" name="17 Llamada de flecha a la derecha"/>
          <p:cNvSpPr/>
          <p:nvPr/>
        </p:nvSpPr>
        <p:spPr>
          <a:xfrm>
            <a:off x="593074" y="3369337"/>
            <a:ext cx="2745038" cy="1366092"/>
          </a:xfrm>
          <a:prstGeom prst="rightArrowCallou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Presidente</a:t>
            </a:r>
          </a:p>
        </p:txBody>
      </p:sp>
      <p:sp>
        <p:nvSpPr>
          <p:cNvPr id="19" name="18 CuadroTexto"/>
          <p:cNvSpPr txBox="1"/>
          <p:nvPr/>
        </p:nvSpPr>
        <p:spPr>
          <a:xfrm flipH="1">
            <a:off x="3567627" y="3770789"/>
            <a:ext cx="778648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dirty="0"/>
              <a:t>Es el Presidente del INAI.</a:t>
            </a:r>
          </a:p>
          <a:p>
            <a:pPr algn="just"/>
            <a:r>
              <a:rPr lang="es-MX" sz="1800" dirty="0"/>
              <a:t>Encabeza todos los esfuerzos y preside al Consejo Nacional.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253073" y="6041501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32</a:t>
            </a:r>
          </a:p>
        </p:txBody>
      </p:sp>
    </p:spTree>
    <p:extLst>
      <p:ext uri="{BB962C8B-B14F-4D97-AF65-F5344CB8AC3E}">
        <p14:creationId xmlns:p14="http://schemas.microsoft.com/office/powerpoint/2010/main" val="3688407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15044" y="1941022"/>
            <a:ext cx="514673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Reguladoras,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Planeación,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Capacitación,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Vinculación interinstitucional,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Promoción, y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sz="2800" b="1" dirty="0"/>
              <a:t>Administrativas</a:t>
            </a:r>
          </a:p>
        </p:txBody>
      </p:sp>
      <p:sp>
        <p:nvSpPr>
          <p:cNvPr id="5" name="4 Abrir llave"/>
          <p:cNvSpPr/>
          <p:nvPr/>
        </p:nvSpPr>
        <p:spPr>
          <a:xfrm>
            <a:off x="5100811" y="1938968"/>
            <a:ext cx="561860" cy="3327095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738134" y="3316087"/>
            <a:ext cx="39109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3200" dirty="0"/>
              <a:t>Temáticas generales</a:t>
            </a:r>
          </a:p>
        </p:txBody>
      </p:sp>
    </p:spTree>
    <p:extLst>
      <p:ext uri="{BB962C8B-B14F-4D97-AF65-F5344CB8AC3E}">
        <p14:creationId xmlns:p14="http://schemas.microsoft.com/office/powerpoint/2010/main" val="230077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Objetivos del Taller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220338" y="1854253"/>
            <a:ext cx="11666862" cy="4462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Sensibilizar a los participantes sobre los retos que implica la Reforma Constitucional y Legal en sus organizaciones.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Identificar los aspectos fundamentales la Ley General de Transparencia y Acceso a la Información Pública.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Identificar el desarrollo de la legislación en materia de acceso a la información y transparencia en el contexto nacional.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Reconocer las principales obligaciones que la legislación en la materia les confiere como servidores públicos.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MX" sz="1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MX" sz="2400" dirty="0"/>
              <a:t>Conocer los aspectos relevantes y los alcances de la Ley General de Transparencia y Acceso a la Información Pública, en las Entidades Federativas.</a:t>
            </a:r>
          </a:p>
        </p:txBody>
      </p:sp>
    </p:spTree>
    <p:extLst>
      <p:ext uri="{BB962C8B-B14F-4D97-AF65-F5344CB8AC3E}">
        <p14:creationId xmlns:p14="http://schemas.microsoft.com/office/powerpoint/2010/main" val="123888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804169"/>
            <a:ext cx="5912425" cy="4586239"/>
          </a:xfrm>
        </p:spPr>
        <p:txBody>
          <a:bodyPr>
            <a:no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Establecer</a:t>
            </a:r>
            <a:r>
              <a:rPr lang="es-MX" sz="1800" dirty="0"/>
              <a:t> lineamientos, instrumentos, objetivos, indicadores, metas, estrategias, códigos de buenas prácticas, modelos y políticas integrales, sistemáticas, continuas y evaluables, tendientes a cumplir con los objetivos de la Ley;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Promover</a:t>
            </a:r>
            <a:r>
              <a:rPr lang="es-MX" sz="1800" dirty="0"/>
              <a:t> e </a:t>
            </a:r>
            <a:r>
              <a:rPr lang="es-MX" sz="1800" b="1" dirty="0"/>
              <a:t>implementar acciones </a:t>
            </a:r>
            <a:r>
              <a:rPr lang="es-MX" sz="1800" dirty="0"/>
              <a:t>para garantizar condiciones de accesibilidad para que los </a:t>
            </a:r>
            <a:r>
              <a:rPr lang="es-MX" sz="1800" b="1" dirty="0"/>
              <a:t>grupos vulnerables </a:t>
            </a:r>
            <a:r>
              <a:rPr lang="es-MX" sz="1800" dirty="0"/>
              <a:t>puedan ejercer, en igualdad de condiciones, el derecho de acceso a la información;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Desarrollar y establecer programas comunes </a:t>
            </a:r>
            <a:r>
              <a:rPr lang="es-MX" sz="1800" dirty="0"/>
              <a:t>de alcance nacional, para la promoción, investigación, diagnóstico y difusión en materias de </a:t>
            </a:r>
            <a:r>
              <a:rPr lang="es-MX" sz="1800" b="1" dirty="0"/>
              <a:t>T, AI, PDP </a:t>
            </a:r>
            <a:r>
              <a:rPr lang="es-MX" sz="1800" dirty="0"/>
              <a:t>y apertura gubernamental en el país;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800" b="1" dirty="0"/>
              <a:t>Establecer los criterios </a:t>
            </a:r>
            <a:r>
              <a:rPr lang="es-MX" sz="1800" dirty="0"/>
              <a:t>para la </a:t>
            </a:r>
            <a:r>
              <a:rPr lang="es-MX" sz="1800" b="1" dirty="0"/>
              <a:t>publicación de los indicadores </a:t>
            </a:r>
            <a:r>
              <a:rPr lang="es-MX" sz="1800" dirty="0"/>
              <a:t>que permitan a los sujetos obligados rendir cuentas del cumplimiento de sus objetivos y resultados obtenidos;</a:t>
            </a:r>
          </a:p>
        </p:txBody>
      </p:sp>
      <p:pic>
        <p:nvPicPr>
          <p:cNvPr id="1026" name="Picture 2" descr="http://2.bp.blogspot.com/_uQh9VZE91kQ/TLCpireVgTI/AAAAAAAAAAk/pHCqiE75gxg/s1600/omella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1" y="1772356"/>
            <a:ext cx="1675650" cy="118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6.googleusercontent.com/_ClyLlzxaqPU/TdQJZIe9guI/AAAAAAAAToE/gSF8Un2Nxfs/s400/grupos%20vulnera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967" y="2687264"/>
            <a:ext cx="1500421" cy="132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87" y="3939095"/>
            <a:ext cx="1722308" cy="94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http://ts1.mm.bing.net/th?&amp;id=JN.echceso4yuJrHEc3v6Yqrg&amp;w=300&amp;h=300&amp;c=0&amp;pid=1.9&amp;rs=0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758" y="5029540"/>
            <a:ext cx="864574" cy="104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94303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804169"/>
            <a:ext cx="5912425" cy="4586239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Coadyuvar en la elaboración, fomento y difusión </a:t>
            </a:r>
            <a:r>
              <a:rPr lang="es-MX" sz="1800" dirty="0"/>
              <a:t>de los </a:t>
            </a:r>
            <a:r>
              <a:rPr lang="es-MX" sz="1800" b="1" dirty="0"/>
              <a:t>criterios</a:t>
            </a:r>
            <a:r>
              <a:rPr lang="es-MX" sz="1800" dirty="0"/>
              <a:t> para la sistematización y conservación de </a:t>
            </a:r>
            <a:r>
              <a:rPr lang="es-MX" sz="1800" b="1" dirty="0"/>
              <a:t>archivos</a:t>
            </a:r>
            <a:r>
              <a:rPr lang="es-MX" sz="1800" dirty="0"/>
              <a:t> que permitan localizar eficientemente la IP;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Establecer lineamientos </a:t>
            </a:r>
            <a:r>
              <a:rPr lang="es-MX" sz="1800" dirty="0"/>
              <a:t>para la implementación de la </a:t>
            </a:r>
            <a:r>
              <a:rPr lang="es-MX" sz="1800" b="1" dirty="0"/>
              <a:t>Plataforma Nacional de Transparencia </a:t>
            </a:r>
            <a:r>
              <a:rPr lang="es-MX" sz="1800" dirty="0"/>
              <a:t>de conformidad con lo señalado en la Ley;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Establecer políticas </a:t>
            </a:r>
            <a:r>
              <a:rPr lang="es-MX" sz="1800" dirty="0"/>
              <a:t>en cuanto a la </a:t>
            </a:r>
            <a:r>
              <a:rPr lang="es-MX" sz="1800" b="1" dirty="0"/>
              <a:t>digitalización</a:t>
            </a:r>
            <a:r>
              <a:rPr lang="es-MX" sz="1800" dirty="0"/>
              <a:t> de la </a:t>
            </a:r>
            <a:r>
              <a:rPr lang="es-MX" sz="1800" u="sng" dirty="0"/>
              <a:t>información pública </a:t>
            </a:r>
            <a:r>
              <a:rPr lang="es-MX" sz="1800" dirty="0"/>
              <a:t>y el uso de tecnologías de información y la implementación de Ajustes Razonables, que garanticen el pleno acceso a ésta;</a:t>
            </a:r>
          </a:p>
          <a:p>
            <a:pPr marL="342900" indent="-342900" algn="just">
              <a:buFont typeface="+mj-lt"/>
              <a:buAutoNum type="arabicPeriod" startAt="5"/>
            </a:pPr>
            <a:r>
              <a:rPr lang="es-MX" sz="1800" b="1" dirty="0"/>
              <a:t>Diseñar e implementar políticas </a:t>
            </a:r>
            <a:r>
              <a:rPr lang="es-MX" sz="1800" dirty="0"/>
              <a:t>en materia de </a:t>
            </a:r>
            <a:r>
              <a:rPr lang="es-MX" sz="1800" b="1" dirty="0"/>
              <a:t>generación, actualización, organización, clasificación, publicación, difusión, conservación y accesibilidad </a:t>
            </a:r>
            <a:r>
              <a:rPr lang="es-MX" sz="1800" dirty="0"/>
              <a:t>de la </a:t>
            </a:r>
            <a:r>
              <a:rPr lang="es-MX" sz="1800" u="sng" dirty="0"/>
              <a:t>información pública </a:t>
            </a:r>
            <a:r>
              <a:rPr lang="es-MX" sz="1800" dirty="0"/>
              <a:t> de conformidad con la normatividad aplicable;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744" y="1795171"/>
            <a:ext cx="1870059" cy="28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59" y="4241500"/>
            <a:ext cx="1718635" cy="19252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3" name="Picture 4" descr="http://www.soyamigo.com/distribuidores/mexic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5"/>
          <a:stretch/>
        </p:blipFill>
        <p:spPr bwMode="auto">
          <a:xfrm>
            <a:off x="9143995" y="1912159"/>
            <a:ext cx="2382932" cy="17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2 CuadroTexto"/>
          <p:cNvSpPr txBox="1"/>
          <p:nvPr/>
        </p:nvSpPr>
        <p:spPr>
          <a:xfrm>
            <a:off x="10428784" y="1884037"/>
            <a:ext cx="126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cap="small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N T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043750" y="5964382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6329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/>
              <a:t>S N T</a:t>
            </a:r>
            <a:br>
              <a:rPr lang="es-MX" sz="4400" b="1" dirty="0"/>
            </a:br>
            <a:r>
              <a:rPr lang="es-MX" sz="4300" b="1" dirty="0"/>
              <a:t>Funciones</a:t>
            </a: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207818" y="1749085"/>
            <a:ext cx="6126882" cy="4850018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la participación ciudadana </a:t>
            </a:r>
            <a:r>
              <a:rPr lang="es-MX" sz="1600" dirty="0"/>
              <a:t>a través de mecanismos eficaces en la planeación, implementación y evaluación de políticas en la materia;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Establecer programas </a:t>
            </a:r>
            <a:r>
              <a:rPr lang="es-MX" sz="1600" dirty="0"/>
              <a:t>de profesionalización, actualización y </a:t>
            </a:r>
            <a:r>
              <a:rPr lang="es-MX" sz="1600" b="1" dirty="0"/>
              <a:t>capacitación</a:t>
            </a:r>
            <a:r>
              <a:rPr lang="es-MX" sz="1600" dirty="0"/>
              <a:t> de los </a:t>
            </a:r>
            <a:r>
              <a:rPr lang="es-MX" sz="1600" b="1" dirty="0"/>
              <a:t>Servidores Públicos e integrantes </a:t>
            </a:r>
            <a:r>
              <a:rPr lang="es-MX" sz="1600" dirty="0"/>
              <a:t>de los </a:t>
            </a:r>
            <a:r>
              <a:rPr lang="es-MX" sz="1600" u="sng" dirty="0"/>
              <a:t>SO en materia de T, AIP y PDP</a:t>
            </a:r>
            <a:r>
              <a:rPr lang="es-MX" sz="1600" dirty="0"/>
              <a:t>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Emitir acuerdos y resoluciones </a:t>
            </a:r>
            <a:r>
              <a:rPr lang="es-MX" sz="1600" dirty="0"/>
              <a:t>generales para el </a:t>
            </a:r>
            <a:r>
              <a:rPr lang="es-MX" sz="1600" u="sng" dirty="0"/>
              <a:t>funcionamiento del Sistema Nacional</a:t>
            </a:r>
            <a:r>
              <a:rPr lang="es-MX" sz="1600" dirty="0"/>
              <a:t>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Aprobar, ejecutar y evaluar </a:t>
            </a:r>
            <a:r>
              <a:rPr lang="es-MX" sz="1600" dirty="0"/>
              <a:t>el Programa Nacional de Transparencia y Acceso a la Información;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el ejercicio del DAI </a:t>
            </a:r>
            <a:r>
              <a:rPr lang="es-MX" sz="1600" dirty="0"/>
              <a:t>en toda la República mexicana;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b="1" dirty="0"/>
              <a:t>Promover la coordinación efectiva de las instancias </a:t>
            </a:r>
            <a:r>
              <a:rPr lang="es-MX" sz="1600" dirty="0"/>
              <a:t>que integran el SNT y </a:t>
            </a:r>
            <a:r>
              <a:rPr lang="es-MX" sz="1600" b="1" dirty="0"/>
              <a:t>dar seguimiento a las acciones </a:t>
            </a:r>
            <a:r>
              <a:rPr lang="es-MX" sz="1600" dirty="0"/>
              <a:t>que para tal efecto se establezcan, y</a:t>
            </a:r>
          </a:p>
          <a:p>
            <a:pPr marL="342900" indent="-342900" algn="just">
              <a:buFont typeface="+mj-lt"/>
              <a:buAutoNum type="arabicPeriod" startAt="9"/>
            </a:pPr>
            <a:r>
              <a:rPr lang="es-MX" sz="1600" dirty="0"/>
              <a:t>Las demás …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817782"/>
            <a:ext cx="1652530" cy="771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/>
          <p:cNvPicPr/>
          <p:nvPr/>
        </p:nvPicPr>
        <p:blipFill rotWithShape="1">
          <a:blip r:embed="rId4"/>
          <a:srcRect l="11776" t="33909" r="48598" b="25531"/>
          <a:stretch/>
        </p:blipFill>
        <p:spPr bwMode="auto">
          <a:xfrm>
            <a:off x="7667731" y="2555911"/>
            <a:ext cx="2027113" cy="7772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098" y="2944527"/>
            <a:ext cx="1618388" cy="124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99" y="4087259"/>
            <a:ext cx="2278642" cy="137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16 Imagen"/>
          <p:cNvPicPr/>
          <p:nvPr/>
        </p:nvPicPr>
        <p:blipFill rotWithShape="1">
          <a:blip r:embed="rId7"/>
          <a:srcRect l="12557" t="31187" r="54411" b="11469"/>
          <a:stretch/>
        </p:blipFill>
        <p:spPr bwMode="auto">
          <a:xfrm>
            <a:off x="10203098" y="4820523"/>
            <a:ext cx="1618388" cy="1470085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9044564" y="5947565"/>
            <a:ext cx="966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Art. 31</a:t>
            </a:r>
          </a:p>
        </p:txBody>
      </p:sp>
    </p:spTree>
    <p:extLst>
      <p:ext uri="{BB962C8B-B14F-4D97-AF65-F5344CB8AC3E}">
        <p14:creationId xmlns:p14="http://schemas.microsoft.com/office/powerpoint/2010/main" val="35551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285655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Organismos Garantes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1843916"/>
              </p:ext>
            </p:extLst>
          </p:nvPr>
        </p:nvGraphicFramePr>
        <p:xfrm>
          <a:off x="738129" y="2093206"/>
          <a:ext cx="4968606" cy="403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365108302"/>
              </p:ext>
            </p:extLst>
          </p:nvPr>
        </p:nvGraphicFramePr>
        <p:xfrm>
          <a:off x="6365978" y="2080351"/>
          <a:ext cx="4968606" cy="403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3 CuadroTexto"/>
          <p:cNvSpPr txBox="1"/>
          <p:nvPr/>
        </p:nvSpPr>
        <p:spPr>
          <a:xfrm rot="16200000">
            <a:off x="5177661" y="3855904"/>
            <a:ext cx="179575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9" name="8 CuadroTexto"/>
          <p:cNvSpPr txBox="1"/>
          <p:nvPr/>
        </p:nvSpPr>
        <p:spPr>
          <a:xfrm rot="16200000">
            <a:off x="-453553" y="3778786"/>
            <a:ext cx="179575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b="1"/>
            </a:lvl1pPr>
          </a:lstStyle>
          <a:p>
            <a:pPr algn="ctr"/>
            <a:r>
              <a:rPr lang="es-MX" dirty="0"/>
              <a:t>Características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37</a:t>
            </a:r>
          </a:p>
        </p:txBody>
      </p:sp>
    </p:spTree>
    <p:extLst>
      <p:ext uri="{BB962C8B-B14F-4D97-AF65-F5344CB8AC3E}">
        <p14:creationId xmlns:p14="http://schemas.microsoft.com/office/powerpoint/2010/main" val="42825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>OG</a:t>
            </a:r>
            <a:br>
              <a:rPr lang="es-MX" sz="4300" b="1" dirty="0"/>
            </a:br>
            <a:r>
              <a:rPr lang="es-MX" sz="4300" dirty="0"/>
              <a:t>Integración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106836140"/>
              </p:ext>
            </p:extLst>
          </p:nvPr>
        </p:nvGraphicFramePr>
        <p:xfrm>
          <a:off x="-173567" y="1754388"/>
          <a:ext cx="5111828" cy="302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 rot="16200000">
            <a:off x="-820846" y="3216925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Integración</a:t>
            </a:r>
          </a:p>
        </p:txBody>
      </p:sp>
      <p:sp>
        <p:nvSpPr>
          <p:cNvPr id="10" name="9 CuadroTexto"/>
          <p:cNvSpPr txBox="1"/>
          <p:nvPr/>
        </p:nvSpPr>
        <p:spPr>
          <a:xfrm rot="16200000">
            <a:off x="7616323" y="2909832"/>
            <a:ext cx="2390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Integración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74483" y="4982242"/>
            <a:ext cx="12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Imperativo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0022024" y="4850035"/>
            <a:ext cx="129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Facultativo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299115" y="1976112"/>
            <a:ext cx="31398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Se deberá garantizar: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Transparencia,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Independencia</a:t>
            </a:r>
            <a:r>
              <a:rPr lang="es-MX" sz="2400" dirty="0"/>
              <a:t>, 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b="1" dirty="0"/>
              <a:t>Participación</a:t>
            </a:r>
            <a:r>
              <a:rPr lang="es-MX" sz="2400" dirty="0"/>
              <a:t> de la sociedad.</a:t>
            </a:r>
          </a:p>
        </p:txBody>
      </p:sp>
      <p:pic>
        <p:nvPicPr>
          <p:cNvPr id="14" name="Picture 2" descr="http://comps.canstockphoto.es/can-stock-photo_csp126112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246" y="166024"/>
            <a:ext cx="1353737" cy="142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38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9538786" y="1933883"/>
            <a:ext cx="2222399" cy="88643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bg1"/>
                </a:solidFill>
              </a:rPr>
              <a:t>Privilegiar experiencia en AIP y PDP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9560820" y="3157297"/>
            <a:ext cx="2222399" cy="95523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Procurar igualdad de género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3778783" y="4299803"/>
            <a:ext cx="2222399" cy="9552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De manera  escalonada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742062" y="5360118"/>
            <a:ext cx="2222399" cy="9552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b="1" dirty="0">
                <a:solidFill>
                  <a:schemeClr val="tx1"/>
                </a:solidFill>
              </a:rPr>
              <a:t>Duración no mayor a 7 años</a:t>
            </a:r>
          </a:p>
        </p:txBody>
      </p:sp>
      <p:sp>
        <p:nvSpPr>
          <p:cNvPr id="5" name="4 Cruz"/>
          <p:cNvSpPr/>
          <p:nvPr/>
        </p:nvSpPr>
        <p:spPr>
          <a:xfrm>
            <a:off x="2572439" y="4777423"/>
            <a:ext cx="798722" cy="76144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194310"/>
            <a:ext cx="9581147" cy="1166902"/>
          </a:xfrm>
        </p:spPr>
        <p:txBody>
          <a:bodyPr>
            <a:noAutofit/>
          </a:bodyPr>
          <a:lstStyle/>
          <a:p>
            <a:pPr algn="ctr"/>
            <a:r>
              <a:rPr lang="es-MX" sz="4300" b="1" dirty="0"/>
              <a:t>OG</a:t>
            </a:r>
            <a:br>
              <a:rPr lang="es-MX" sz="4300" b="1" dirty="0"/>
            </a:br>
            <a:r>
              <a:rPr lang="es-MX" sz="4300" b="1" dirty="0"/>
              <a:t>Otros  Atributos </a:t>
            </a:r>
          </a:p>
        </p:txBody>
      </p:sp>
      <p:sp>
        <p:nvSpPr>
          <p:cNvPr id="15" name="14 CuadroTexto"/>
          <p:cNvSpPr txBox="1"/>
          <p:nvPr/>
        </p:nvSpPr>
        <p:spPr>
          <a:xfrm flipH="1">
            <a:off x="3558447" y="2098042"/>
            <a:ext cx="8505022" cy="646331"/>
          </a:xfrm>
          <a:prstGeom prst="rect">
            <a:avLst/>
          </a:prstGeom>
          <a:solidFill>
            <a:schemeClr val="accent6">
              <a:lumMod val="60000"/>
              <a:lumOff val="40000"/>
              <a:alpha val="41000"/>
            </a:scheme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b="0" dirty="0"/>
              <a:t>Sólo sus titulares en los términos del Título Cuarto de la CPEUM, y serán sujetos de juicio político.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558447" y="4431774"/>
            <a:ext cx="8505022" cy="1015663"/>
          </a:xfrm>
          <a:prstGeom prst="rect">
            <a:avLst/>
          </a:prstGeom>
          <a:solidFill>
            <a:srgbClr val="FFC000">
              <a:alpha val="41000"/>
            </a:srgbClr>
          </a:solidFill>
        </p:spPr>
        <p:txBody>
          <a:bodyPr wrap="square" rtlCol="0">
            <a:spAutoFit/>
          </a:bodyPr>
          <a:lstStyle>
            <a:defPPr>
              <a:defRPr lang="es-MX"/>
            </a:defPPr>
            <a:lvl1pPr algn="just">
              <a:defRPr sz="20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MX" b="0" dirty="0"/>
              <a:t>Adecuado y suficiente para el funcionamiento efectivo y cumplimiento de la Ley General, leyes federales, de las EF, conforme a las leyes en materia de presupuesto y responsabilidad hacendaria.</a:t>
            </a:r>
          </a:p>
        </p:txBody>
      </p:sp>
      <p:sp>
        <p:nvSpPr>
          <p:cNvPr id="19" name="18 CuadroTexto"/>
          <p:cNvSpPr txBox="1"/>
          <p:nvPr/>
        </p:nvSpPr>
        <p:spPr>
          <a:xfrm flipH="1">
            <a:off x="3567628" y="3440278"/>
            <a:ext cx="850502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8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just"/>
            <a:r>
              <a:rPr lang="es-MX" sz="1800" b="0" dirty="0"/>
              <a:t>Necesaria para la gestión y el desempeño de sus atribuciones. </a:t>
            </a:r>
          </a:p>
        </p:txBody>
      </p:sp>
      <p:sp>
        <p:nvSpPr>
          <p:cNvPr id="3" name="2 Pentágono"/>
          <p:cNvSpPr/>
          <p:nvPr/>
        </p:nvSpPr>
        <p:spPr>
          <a:xfrm>
            <a:off x="593072" y="1960999"/>
            <a:ext cx="2841916" cy="661012"/>
          </a:xfrm>
          <a:prstGeom prst="homePlate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tx1"/>
                </a:solidFill>
              </a:rPr>
              <a:t>Removidos</a:t>
            </a:r>
          </a:p>
        </p:txBody>
      </p:sp>
      <p:sp>
        <p:nvSpPr>
          <p:cNvPr id="10" name="9 Pentágono"/>
          <p:cNvSpPr/>
          <p:nvPr/>
        </p:nvSpPr>
        <p:spPr>
          <a:xfrm>
            <a:off x="591236" y="3303235"/>
            <a:ext cx="2843924" cy="661012"/>
          </a:xfrm>
          <a:prstGeom prst="homePlate">
            <a:avLst/>
          </a:prstGeom>
          <a:solidFill>
            <a:srgbClr val="FF33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bg1"/>
                </a:solidFill>
              </a:rPr>
              <a:t>Estructura administrativa</a:t>
            </a:r>
          </a:p>
        </p:txBody>
      </p:sp>
      <p:sp>
        <p:nvSpPr>
          <p:cNvPr id="11" name="10 Pentágono"/>
          <p:cNvSpPr/>
          <p:nvPr/>
        </p:nvSpPr>
        <p:spPr>
          <a:xfrm>
            <a:off x="591234" y="4605455"/>
            <a:ext cx="2843924" cy="661012"/>
          </a:xfrm>
          <a:prstGeom prst="homePlat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700" b="1" dirty="0">
                <a:solidFill>
                  <a:schemeClr val="tx1"/>
                </a:solidFill>
              </a:rPr>
              <a:t>Presupuesto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39 y 40</a:t>
            </a:r>
          </a:p>
        </p:txBody>
      </p:sp>
    </p:spTree>
    <p:extLst>
      <p:ext uri="{BB962C8B-B14F-4D97-AF65-F5344CB8AC3E}">
        <p14:creationId xmlns:p14="http://schemas.microsoft.com/office/powerpoint/2010/main" val="22874624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br>
              <a:rPr lang="es-MX" sz="4000" b="1" dirty="0"/>
            </a:br>
            <a:br>
              <a:rPr lang="es-MX" sz="4000" b="1" dirty="0"/>
            </a:br>
            <a:br>
              <a:rPr lang="es-MX" sz="4000" b="1" dirty="0"/>
            </a:br>
            <a:r>
              <a:rPr lang="es-MX" sz="4000" b="1" dirty="0"/>
              <a:t>OG</a:t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837221"/>
            <a:ext cx="11547180" cy="42771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1. </a:t>
            </a:r>
            <a:r>
              <a:rPr lang="es-MX" sz="2800" b="1" dirty="0"/>
              <a:t>Interpretar</a:t>
            </a:r>
            <a:r>
              <a:rPr lang="es-MX" sz="2800" dirty="0"/>
              <a:t> los ordenamientos aplicables;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2. </a:t>
            </a:r>
            <a:r>
              <a:rPr lang="es-MX" sz="2800" b="1" dirty="0"/>
              <a:t>Conocer y resolver </a:t>
            </a:r>
            <a:r>
              <a:rPr lang="es-MX" sz="2800" dirty="0"/>
              <a:t>los recursos de revisión;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 </a:t>
            </a:r>
            <a:r>
              <a:rPr lang="es-MX" sz="2800" b="1" dirty="0"/>
              <a:t>Imponer</a:t>
            </a:r>
            <a:r>
              <a:rPr lang="es-MX" sz="2800" dirty="0"/>
              <a:t> las medidas de apremio;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3. </a:t>
            </a:r>
            <a:r>
              <a:rPr lang="es-MX" sz="2800" b="1" dirty="0"/>
              <a:t>Solicitar </a:t>
            </a:r>
            <a:r>
              <a:rPr lang="es-MX" sz="2800" dirty="0"/>
              <a:t>al INAI que ejerza la facultad de atracción;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4. </a:t>
            </a:r>
            <a:r>
              <a:rPr lang="es-MX" sz="2800" b="1" dirty="0"/>
              <a:t>Promover y difundir </a:t>
            </a:r>
            <a:r>
              <a:rPr lang="es-MX" sz="2800" dirty="0"/>
              <a:t>el ejercicio del DAI;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5. </a:t>
            </a:r>
            <a:r>
              <a:rPr lang="es-MX" sz="2800" b="1" dirty="0"/>
              <a:t>Promover</a:t>
            </a:r>
            <a:r>
              <a:rPr lang="es-MX" sz="2800" dirty="0"/>
              <a:t> la cultura de la transparencia en el sistema educativo;</a:t>
            </a:r>
          </a:p>
          <a:p>
            <a:pPr marL="0" indent="0" algn="just">
              <a:buNone/>
            </a:pPr>
            <a:r>
              <a:rPr lang="es-MX" sz="2800" b="1" dirty="0">
                <a:solidFill>
                  <a:srgbClr val="006600"/>
                </a:solidFill>
              </a:rPr>
              <a:t>6. </a:t>
            </a:r>
            <a:r>
              <a:rPr lang="es-MX" sz="2800" b="1" dirty="0"/>
              <a:t>Capacitar</a:t>
            </a:r>
            <a:r>
              <a:rPr lang="es-MX" sz="2800" dirty="0"/>
              <a:t> a los Servidores Públicos y brindar apoyo técnico a sujetos obligados;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355076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br>
              <a:rPr lang="es-MX" sz="4000" b="1" dirty="0"/>
            </a:br>
            <a:br>
              <a:rPr lang="es-MX" sz="4000" b="1" dirty="0"/>
            </a:br>
            <a:br>
              <a:rPr lang="es-MX" sz="4000" b="1" dirty="0"/>
            </a:br>
            <a:r>
              <a:rPr lang="es-MX" sz="4000" b="1" dirty="0"/>
              <a:t>OG</a:t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49085"/>
            <a:ext cx="11547180" cy="456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8. </a:t>
            </a:r>
            <a:r>
              <a:rPr lang="es-MX" sz="2400" b="1" dirty="0"/>
              <a:t>Establecer</a:t>
            </a:r>
            <a:r>
              <a:rPr lang="es-MX" sz="2400" dirty="0"/>
              <a:t> políticas de transparencia proactiva;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9. </a:t>
            </a:r>
            <a:r>
              <a:rPr lang="es-MX" sz="2400" b="1" dirty="0"/>
              <a:t>Suscribir</a:t>
            </a:r>
            <a:r>
              <a:rPr lang="es-MX" sz="2400" dirty="0"/>
              <a:t> convenios con los sujetos obligados;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10. </a:t>
            </a:r>
            <a:r>
              <a:rPr lang="es-MX" sz="2400" b="1" dirty="0"/>
              <a:t>Suscribir</a:t>
            </a:r>
            <a:r>
              <a:rPr lang="es-MX" sz="2400" dirty="0"/>
              <a:t> convenios de colaboración con particulares o sectores de la sociedad;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11. </a:t>
            </a:r>
            <a:r>
              <a:rPr lang="es-MX" sz="2400" b="1" dirty="0"/>
              <a:t>Suscribir </a:t>
            </a:r>
            <a:r>
              <a:rPr lang="es-MX" sz="2400" dirty="0"/>
              <a:t>convenios de colaboración con otros Organismos garantes;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12. </a:t>
            </a:r>
            <a:r>
              <a:rPr lang="es-MX" sz="2400" b="1" dirty="0"/>
              <a:t>Promover</a:t>
            </a:r>
            <a:r>
              <a:rPr lang="es-MX" sz="2400" dirty="0"/>
              <a:t> la igualdad sustantiva;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13. </a:t>
            </a:r>
            <a:r>
              <a:rPr lang="es-MX" sz="2400" b="1" dirty="0"/>
              <a:t>Coordinarse </a:t>
            </a:r>
            <a:r>
              <a:rPr lang="es-MX" sz="2400" dirty="0"/>
              <a:t>con las autoridades competentes para que en los procedimientos de acceso a la información, así como en los medios de impugnación, se contemple contar con la información necesaria en lenguas indígenas y Formatos Accesibles;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14. </a:t>
            </a:r>
            <a:r>
              <a:rPr lang="es-MX" sz="2400" b="1" dirty="0"/>
              <a:t>Garantizar</a:t>
            </a:r>
            <a:r>
              <a:rPr lang="es-MX" sz="2400" dirty="0"/>
              <a:t> condiciones de accesibilidad para que los grupos vulnerables puedan ejercer, en igualdad de circunstancias, su derecho de acceso a la información;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3565763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6456" y="586347"/>
            <a:ext cx="9244812" cy="552892"/>
          </a:xfrm>
          <a:noFill/>
        </p:spPr>
        <p:txBody>
          <a:bodyPr>
            <a:noAutofit/>
          </a:bodyPr>
          <a:lstStyle/>
          <a:p>
            <a:pPr algn="ctr"/>
            <a:br>
              <a:rPr lang="es-MX" sz="4000" b="1" dirty="0"/>
            </a:br>
            <a:br>
              <a:rPr lang="es-MX" sz="4000" b="1" dirty="0"/>
            </a:br>
            <a:br>
              <a:rPr lang="es-MX" sz="4000" b="1" dirty="0"/>
            </a:br>
            <a:r>
              <a:rPr lang="es-MX" sz="4000" b="1" dirty="0"/>
              <a:t>OG</a:t>
            </a:r>
            <a:br>
              <a:rPr lang="es-MX" sz="4000" b="1" u="sng" dirty="0">
                <a:solidFill>
                  <a:schemeClr val="tx1"/>
                </a:solidFill>
                <a:cs typeface="Arial" pitchFamily="34" charset="0"/>
              </a:rPr>
            </a:br>
            <a:r>
              <a:rPr lang="es-MX" sz="4000" b="1" dirty="0"/>
              <a:t>Atribuciones</a:t>
            </a:r>
            <a:endParaRPr lang="es-MX" sz="4000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7820" y="1749085"/>
            <a:ext cx="11547180" cy="45635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15. </a:t>
            </a:r>
            <a:r>
              <a:rPr lang="es-MX" sz="2400" b="1" dirty="0"/>
              <a:t>Interponer</a:t>
            </a:r>
            <a:r>
              <a:rPr lang="es-MX" sz="2400" dirty="0"/>
              <a:t> acciones de inconstitucionalidad;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16. </a:t>
            </a:r>
            <a:r>
              <a:rPr lang="es-MX" sz="2400" b="1" dirty="0"/>
              <a:t>Elaborar y publicar </a:t>
            </a:r>
            <a:r>
              <a:rPr lang="es-MX" sz="2400" dirty="0"/>
              <a:t>estudios e investigaciones para difundir el DAI;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17. </a:t>
            </a:r>
            <a:r>
              <a:rPr lang="es-MX" sz="2400" b="1" dirty="0"/>
              <a:t>Denunciar</a:t>
            </a:r>
            <a:r>
              <a:rPr lang="es-MX" sz="2400" dirty="0"/>
              <a:t> la probable responsabilidad por el incumplimiento de las obligaciones previstas en la presente Ley y en las demás disposiciones aplicables;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18. </a:t>
            </a:r>
            <a:r>
              <a:rPr lang="es-MX" sz="2400" b="1" dirty="0"/>
              <a:t>Determinar y ejecutar</a:t>
            </a:r>
            <a:r>
              <a:rPr lang="es-MX" sz="2400" dirty="0"/>
              <a:t>, según corresponda, las sanciones;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19. </a:t>
            </a:r>
            <a:r>
              <a:rPr lang="es-MX" sz="2400" b="1" dirty="0"/>
              <a:t>Promover</a:t>
            </a:r>
            <a:r>
              <a:rPr lang="es-MX" sz="2400" dirty="0"/>
              <a:t> la participación y colaboración con organismos internacionales;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20. </a:t>
            </a:r>
            <a:r>
              <a:rPr lang="es-MX" sz="2400" b="1" dirty="0"/>
              <a:t>Fomentar </a:t>
            </a:r>
            <a:r>
              <a:rPr lang="es-MX" sz="2400" dirty="0"/>
              <a:t>los principios de gobierno abierto, la transparencia, la rendición de cuentas, la participación ciudadana, la accesibilidad y la innovación tecnológica;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21. </a:t>
            </a:r>
            <a:r>
              <a:rPr lang="es-MX" sz="2400" b="1" dirty="0"/>
              <a:t>Emitir</a:t>
            </a:r>
            <a:r>
              <a:rPr lang="es-MX" sz="2400" dirty="0"/>
              <a:t> recomendaciones a los sujetos obligados en materia de apertura gubernamental, y</a:t>
            </a:r>
          </a:p>
          <a:p>
            <a:pPr marL="0" indent="0" algn="just">
              <a:buNone/>
            </a:pPr>
            <a:r>
              <a:rPr lang="es-MX" sz="2400" b="1" dirty="0">
                <a:solidFill>
                  <a:srgbClr val="006600"/>
                </a:solidFill>
              </a:rPr>
              <a:t>22. </a:t>
            </a:r>
            <a:r>
              <a:rPr lang="es-MX" sz="2400" dirty="0"/>
              <a:t>Las demás ...</a:t>
            </a:r>
          </a:p>
          <a:p>
            <a:pPr marL="0" indent="0" algn="just">
              <a:buNone/>
            </a:pPr>
            <a:endParaRPr lang="es-MX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42</a:t>
            </a:r>
          </a:p>
        </p:txBody>
      </p:sp>
    </p:spTree>
    <p:extLst>
      <p:ext uri="{BB962C8B-B14F-4D97-AF65-F5344CB8AC3E}">
        <p14:creationId xmlns:p14="http://schemas.microsoft.com/office/powerpoint/2010/main" val="1804522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Plataforma Nacional de Transparencia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220044" y="1714552"/>
            <a:ext cx="7920880" cy="1073999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La LGT establece como uno de sus instrumentos la existencia de la “</a:t>
            </a:r>
            <a:r>
              <a:rPr lang="es-MX" sz="2400" b="1" i="1" dirty="0">
                <a:solidFill>
                  <a:schemeClr val="tx1"/>
                </a:solidFill>
                <a:cs typeface="Arial" panose="020B0604020202020204" pitchFamily="34" charset="0"/>
              </a:rPr>
              <a:t>Plataforma Nacional de Transparencia”.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407624" y="3404212"/>
            <a:ext cx="11413475" cy="2831342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400" b="1" dirty="0">
                <a:solidFill>
                  <a:schemeClr val="tx1"/>
                </a:solidFill>
                <a:cs typeface="Arial" panose="020B0604020202020204" pitchFamily="34" charset="0"/>
              </a:rPr>
              <a:t>Función de la PNT: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Ventana única nacional.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Espacio único y por excelencia para cumplir obligaciones (solicitudes, recursos, IPO y comunicación bidireccional entre OG y SO).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/>
                </a:solidFill>
                <a:cs typeface="Arial" panose="020B0604020202020204" pitchFamily="34" charset="0"/>
              </a:rPr>
              <a:t>Accesibilidad a ese espacio único dentro de una la misma interfaz y con un mismo usuario y contraseña.</a:t>
            </a:r>
            <a:endParaRPr lang="es-MX" sz="2400" dirty="0">
              <a:solidFill>
                <a:schemeClr val="tx1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5922089" y="2842355"/>
            <a:ext cx="484633" cy="4241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49 y 50</a:t>
            </a:r>
          </a:p>
        </p:txBody>
      </p:sp>
    </p:spTree>
    <p:extLst>
      <p:ext uri="{BB962C8B-B14F-4D97-AF65-F5344CB8AC3E}">
        <p14:creationId xmlns:p14="http://schemas.microsoft.com/office/powerpoint/2010/main" val="315627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7825461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Binomio de la Información Pública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555037" y="1960965"/>
            <a:ext cx="3213961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a la Información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69485" y="2494033"/>
            <a:ext cx="4385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/>
              <a:t>Creación de condiciones </a:t>
            </a:r>
            <a:r>
              <a:rPr lang="es-MX" sz="2000" dirty="0"/>
              <a:t>para que los individuos puedan </a:t>
            </a:r>
            <a:r>
              <a:rPr lang="es-MX" sz="2000" b="1" dirty="0"/>
              <a:t>obtener, evaluar y utilizar la información </a:t>
            </a:r>
            <a:r>
              <a:rPr lang="es-MX" sz="2000" dirty="0"/>
              <a:t>en posesión del gobierno.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400225" y="1961997"/>
            <a:ext cx="2448272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Transparencia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37844" y="4790508"/>
            <a:ext cx="2304256" cy="7271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Implica una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solicitud para obtenerla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634231" y="4821286"/>
            <a:ext cx="2232249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de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acceso público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Flecha derecha"/>
          <p:cNvSpPr/>
          <p:nvPr/>
        </p:nvSpPr>
        <p:spPr>
          <a:xfrm rot="5400000">
            <a:off x="2608782" y="4107025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362660" y="2494033"/>
            <a:ext cx="47753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Colocar la información en la </a:t>
            </a:r>
            <a:r>
              <a:rPr lang="es-MX" sz="2000" b="1" dirty="0"/>
              <a:t>vitrina pública </a:t>
            </a:r>
            <a:r>
              <a:rPr lang="es-MX" sz="2000" dirty="0"/>
              <a:t>para que los interesados tengan acceso inmediato, sin necesidad de formular solicitud.</a:t>
            </a:r>
          </a:p>
        </p:txBody>
      </p:sp>
      <p:sp>
        <p:nvSpPr>
          <p:cNvPr id="17" name="16 Flecha derecha"/>
          <p:cNvSpPr/>
          <p:nvPr/>
        </p:nvSpPr>
        <p:spPr>
          <a:xfrm rot="5400000">
            <a:off x="8490022" y="4105187"/>
            <a:ext cx="562380" cy="34553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377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39893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Características e Integración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77844251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06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23225" y="1982998"/>
            <a:ext cx="7214828" cy="10334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2400"/>
              </a:lnSpc>
              <a:buFont typeface="Wingdings" panose="05000000000000000000" pitchFamily="2" charset="2"/>
              <a:buChar char="ü"/>
              <a:defRPr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Instruir, coordinar y supervisar las acciones y los procedimientos para asegurar la mayor eficacia en la gestión de las solicitudes.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78" y="2024544"/>
            <a:ext cx="1741554" cy="122413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1311007" y="3941465"/>
            <a:ext cx="8538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Confirmar, modificar o revocar las determinaciones en materia de: 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Ampliación del plazo de respuesta.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 de la información.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de inexistencia.</a:t>
            </a:r>
          </a:p>
          <a:p>
            <a:pPr marL="796925" indent="-357188">
              <a:buFont typeface="Arial" panose="020B0604020202020204" pitchFamily="34" charset="0"/>
              <a:buChar char="•"/>
              <a:tabLst>
                <a:tab pos="801688" algn="l"/>
              </a:tabLst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Incompetencia.</a:t>
            </a:r>
          </a:p>
          <a:p>
            <a:pPr marL="439737">
              <a:tabLst>
                <a:tab pos="801688" algn="l"/>
              </a:tabLst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509" y="4441136"/>
            <a:ext cx="1620532" cy="12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300487" y="5901954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44</a:t>
            </a:r>
          </a:p>
        </p:txBody>
      </p:sp>
    </p:spTree>
    <p:extLst>
      <p:ext uri="{BB962C8B-B14F-4D97-AF65-F5344CB8AC3E}">
        <p14:creationId xmlns:p14="http://schemas.microsoft.com/office/powerpoint/2010/main" val="9239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Comité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pic>
        <p:nvPicPr>
          <p:cNvPr id="9" name="Picture 1" descr="C:\Users\janeth.guzman\Documents\Janeth\2009_2011 mayo\Guía práctica\entregas a ntmk\ilustraciones\comite (miembros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3410" y="1804201"/>
            <a:ext cx="1382916" cy="972050"/>
          </a:xfrm>
          <a:prstGeom prst="rect">
            <a:avLst/>
          </a:prstGeom>
          <a:noFill/>
        </p:spPr>
      </p:pic>
      <p:pic>
        <p:nvPicPr>
          <p:cNvPr id="11" name="Picture 2" descr="C:\Users\janeth.guzman\Documents\Janeth\2009_2011 mayo\Guía práctica\entregas a ntmk\ilustraciones\ausenci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410" y="4881817"/>
            <a:ext cx="1382916" cy="11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31354" y="1894901"/>
            <a:ext cx="104660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Ordenar </a:t>
            </a:r>
            <a:r>
              <a:rPr lang="es-MX" dirty="0"/>
              <a:t>a las áreas competentes que de manera fundada motiva expongan el por qué, en el caso específico, no ejercieron sus facultades, competencias y funciones.</a:t>
            </a:r>
          </a:p>
          <a:p>
            <a:pPr algn="just"/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</a:t>
            </a:r>
            <a:r>
              <a:rPr lang="es-MX" dirty="0"/>
              <a:t> políticas para facilitar la obtención de información y el ejercicio del DAI.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Promover</a:t>
            </a:r>
            <a:r>
              <a:rPr lang="es-MX" dirty="0"/>
              <a:t> la capacitación y actualización de los Servidores Públicos o integrantes adscritos a las Unidades de Transparencia.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Establecer </a:t>
            </a:r>
            <a:r>
              <a:rPr lang="es-MX" dirty="0"/>
              <a:t>programas de capacitación en materia de transparencia, acceso a la información, accesibilidad y protección de datos personales, para todos los Servidores Públicos o integrantes del sujeto obligado.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Recabar y enviar </a:t>
            </a:r>
            <a:r>
              <a:rPr lang="es-MX" dirty="0"/>
              <a:t>al OG los datos necesarios para la elaboración del informe anual.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/>
              <a:t>Solicitar y autorizar </a:t>
            </a:r>
            <a:r>
              <a:rPr lang="es-MX" dirty="0"/>
              <a:t>la ampliación del plazo de reserva de la información.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Las demás …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00487" y="5979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44</a:t>
            </a:r>
          </a:p>
        </p:txBody>
      </p:sp>
    </p:spTree>
    <p:extLst>
      <p:ext uri="{BB962C8B-B14F-4D97-AF65-F5344CB8AC3E}">
        <p14:creationId xmlns:p14="http://schemas.microsoft.com/office/powerpoint/2010/main" val="28982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83961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Generalidades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678625134"/>
              </p:ext>
            </p:extLst>
          </p:nvPr>
        </p:nvGraphicFramePr>
        <p:xfrm>
          <a:off x="2014315" y="1949987"/>
          <a:ext cx="8363575" cy="400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379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4" y="636466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53388" y="2893179"/>
            <a:ext cx="4627084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Recabar y difundir IPO.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Recibir y dar trámite a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Auxiliar en la elaboración de solicitudes de información y orientar sobre SO competentes.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530467" y="2871638"/>
            <a:ext cx="6565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los trámites internos necesarios para dar respuesta, y notificarlo a los solicitantes.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procedimientos al CT de mejora en la gestión de las solicitudes de acceso.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Proponer personal habilitado para recibir y dar trámite a las solicitudes de acceso.</a:t>
            </a:r>
          </a:p>
        </p:txBody>
      </p:sp>
    </p:spTree>
    <p:extLst>
      <p:ext uri="{BB962C8B-B14F-4D97-AF65-F5344CB8AC3E}">
        <p14:creationId xmlns:p14="http://schemas.microsoft.com/office/powerpoint/2010/main" val="33201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Unidad de Transparencia</a:t>
            </a:r>
            <a:br>
              <a:rPr lang="es-MX" sz="4300" b="1" dirty="0"/>
            </a:br>
            <a:r>
              <a:rPr lang="es-MX" sz="4300" b="1" dirty="0"/>
              <a:t>Atribuciones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4" y="636466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45</a:t>
            </a:r>
          </a:p>
        </p:txBody>
      </p:sp>
      <p:pic>
        <p:nvPicPr>
          <p:cNvPr id="8" name="Picture 4" descr="C:\Users\janeth.guzman\Documents\Janeth\2009_2011 mayo\Guía práctica\entregas a ntmk\ilustraciones\de nuev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5"/>
          <a:stretch/>
        </p:blipFill>
        <p:spPr bwMode="auto">
          <a:xfrm>
            <a:off x="2842352" y="1762699"/>
            <a:ext cx="5364519" cy="76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72877" y="2871638"/>
            <a:ext cx="115231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Llevar un registro de las solicitudes de acceso, respuestas, resultados, costos y envío.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Promover la Transparencia Proactiva.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la transparencia y accesibilidad al interior del sujeto obligado.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 del conocimiento la probable responsabilidad por incumplimiento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7188" indent="-357188" algn="just">
              <a:spcBef>
                <a:spcPts val="600"/>
              </a:spcBef>
              <a:buFont typeface="Arial" pitchFamily="34" charset="0"/>
              <a:buChar char="•"/>
            </a:pP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demás …</a:t>
            </a:r>
            <a:endParaRPr lang="es-MX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Comunes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70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97799" y="2046651"/>
            <a:ext cx="10857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En la Ley Federal y de las Entidades Federativas se contemplará que los SO pongan a disposición del público y mantengan actualizada, en los respectivos medios electrónicos, </a:t>
            </a: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acuerdo con sus facultades, atribuciones, funciones u objeto social, según corresponda, la información,</a:t>
            </a:r>
            <a:r>
              <a:rPr lang="es-MX" sz="2000" dirty="0"/>
              <a:t> por lo menos, de los temas, documentos y políticas que a continuación se señalan …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086179" y="4570781"/>
            <a:ext cx="5616624" cy="94271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…Se contemplan 48 obligaciones comunes. </a:t>
            </a:r>
          </a:p>
        </p:txBody>
      </p:sp>
      <p:pic>
        <p:nvPicPr>
          <p:cNvPr id="11" name="Picture 2" descr="http://www.csrandthelaw.com/uploads/image/TransparencyBLOG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" y="4228639"/>
            <a:ext cx="2930290" cy="1944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1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537490" y="5866288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1685571"/>
            <a:ext cx="105982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ejecutivo Federal, poderes ejecutivos de la Entidades Federativas, el Órgano Ejecutivo del DF y los municipios.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 legislativos Federal, de las Entidades Federativas y la Asamblea Legislativa del DF.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Poderes Judiciales Federal y de las Entidades Federativas.</a:t>
            </a:r>
          </a:p>
          <a:p>
            <a:pPr marL="806450" lvl="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Organismos Autónomos: INE y organismos públicos locales electorales de las Entidades Federativas, Organismos de protección de DH Nacional y de las Entidades Federativas; Organismos garantes del derecho de acceso a la información y la protección de DP.</a:t>
            </a:r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550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de educación superior publicas.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Partidos políticos nacionales y locales, las agrupaciones políticas nacionales y las personas morales constituidas en asociación civil creadas por los ciudadanos que pretendan postular su candidatura independiente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Fideicomisos y fondos públicos.</a:t>
            </a:r>
          </a:p>
          <a:p>
            <a:pPr marL="463550" algn="just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Autoridades administrativas y jurisdiccionales en materia laboral.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Sindicatos que reciban o ejerzan recursos públicos.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416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Específicas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71 al 79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046" y="2027098"/>
            <a:ext cx="10598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solidFill>
                  <a:srgbClr val="FF0000"/>
                </a:solidFill>
              </a:rPr>
              <a:t>De la verificación de las obligaciones de transparencia (Capítulo VI).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>
              <a:solidFill>
                <a:srgbClr val="FF0000"/>
              </a:solidFill>
            </a:endParaRPr>
          </a:p>
          <a:p>
            <a:pPr marL="806450" indent="-342900" algn="just">
              <a:buFont typeface="Calibri" panose="020F0502020204030204" pitchFamily="34" charset="0"/>
              <a:buChar char="̵"/>
            </a:pPr>
            <a:r>
              <a:rPr lang="es-MX" sz="2400" dirty="0">
                <a:solidFill>
                  <a:srgbClr val="FF0000"/>
                </a:solidFill>
              </a:rPr>
              <a:t>De la denuncia por incumplimiento a las obligaciones de transparencia (Capítulo VII).</a:t>
            </a:r>
          </a:p>
          <a:p>
            <a:pPr marL="806450" indent="-342900" algn="just">
              <a:buFont typeface="Calibri" panose="020F0502020204030204" pitchFamily="34" charset="0"/>
              <a:buChar char="̵"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7792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609749"/>
            <a:ext cx="8541557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Relación con la Rendición de Cuentas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19165418"/>
              </p:ext>
            </p:extLst>
          </p:nvPr>
        </p:nvGraphicFramePr>
        <p:xfrm>
          <a:off x="6317308" y="1628800"/>
          <a:ext cx="489654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2651" y="2411803"/>
            <a:ext cx="5591541" cy="27392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dirty="0"/>
              <a:t>Es la </a:t>
            </a:r>
            <a:r>
              <a:rPr lang="es-ES" sz="2200" b="1" dirty="0"/>
              <a:t>obligación</a:t>
            </a:r>
            <a:r>
              <a:rPr lang="es-ES" sz="2000" b="1" dirty="0"/>
              <a:t> </a:t>
            </a:r>
            <a:r>
              <a:rPr lang="es-ES" sz="2000" dirty="0"/>
              <a:t>de todos los servidores públicos y los políticos, de </a:t>
            </a:r>
            <a:r>
              <a:rPr lang="es-ES" sz="2000" b="1" dirty="0"/>
              <a:t>informar sobre sus acciones y </a:t>
            </a:r>
            <a:r>
              <a:rPr lang="es-ES" sz="2400" b="1" dirty="0"/>
              <a:t>justificarlas en público</a:t>
            </a:r>
            <a:r>
              <a:rPr lang="es-ES" sz="2000" b="1" dirty="0"/>
              <a:t>: </a:t>
            </a:r>
          </a:p>
          <a:p>
            <a:endParaRPr lang="es-ES" sz="1200" dirty="0"/>
          </a:p>
          <a:p>
            <a:r>
              <a:rPr lang="es-ES" sz="2000" i="1" dirty="0"/>
              <a:t>“Qué hice y por qué lo hice”.  </a:t>
            </a:r>
          </a:p>
          <a:p>
            <a:endParaRPr lang="es-ES" sz="1200" dirty="0"/>
          </a:p>
          <a:p>
            <a:r>
              <a:rPr lang="es-ES" sz="2000" dirty="0"/>
              <a:t>También incluye </a:t>
            </a:r>
            <a:r>
              <a:rPr lang="es-ES" sz="2000" b="1" dirty="0"/>
              <a:t>la posibilidad de que sean sancionados.</a:t>
            </a:r>
          </a:p>
          <a:p>
            <a:endParaRPr lang="es-MX" sz="1000" i="1" dirty="0"/>
          </a:p>
          <a:p>
            <a:pPr algn="r"/>
            <a:r>
              <a:rPr lang="es-MX" sz="1200" i="1" dirty="0"/>
              <a:t>Andreas Shedler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val="3473062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r>
              <a:rPr lang="es-MX" sz="4300" b="1" dirty="0"/>
              <a:t>Obligaciones de Transparencia</a:t>
            </a:r>
            <a:br>
              <a:rPr lang="es-MX" sz="4300" b="1" dirty="0"/>
            </a:br>
            <a:r>
              <a:rPr lang="es-MX" sz="4300" b="1" dirty="0"/>
              <a:t>Personas físicas y morales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311502" y="5681622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81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662451803"/>
              </p:ext>
            </p:extLst>
          </p:nvPr>
        </p:nvGraphicFramePr>
        <p:xfrm>
          <a:off x="1817783" y="1784733"/>
          <a:ext cx="8826958" cy="4485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8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Verificación</a:t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845567565"/>
              </p:ext>
            </p:extLst>
          </p:nvPr>
        </p:nvGraphicFramePr>
        <p:xfrm>
          <a:off x="2032000" y="2093205"/>
          <a:ext cx="9216222" cy="40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22518" y="6028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84 al 88</a:t>
            </a:r>
          </a:p>
        </p:txBody>
      </p:sp>
    </p:spTree>
    <p:extLst>
      <p:ext uri="{BB962C8B-B14F-4D97-AF65-F5344CB8AC3E}">
        <p14:creationId xmlns:p14="http://schemas.microsoft.com/office/powerpoint/2010/main" val="31188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Denuncia por incumplimiento</a:t>
            </a:r>
            <a:br>
              <a:rPr lang="es-MX" sz="4300" b="1" dirty="0"/>
            </a:br>
            <a:r>
              <a:rPr lang="es-MX" sz="4300" b="1" dirty="0"/>
              <a:t>Obligaciones de Transparencia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713950475"/>
              </p:ext>
            </p:extLst>
          </p:nvPr>
        </p:nvGraphicFramePr>
        <p:xfrm>
          <a:off x="2032000" y="2093205"/>
          <a:ext cx="9216222" cy="4045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0322518" y="6028073"/>
            <a:ext cx="1487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89 al 99</a:t>
            </a:r>
          </a:p>
        </p:txBody>
      </p:sp>
    </p:spTree>
    <p:extLst>
      <p:ext uri="{BB962C8B-B14F-4D97-AF65-F5344CB8AC3E}">
        <p14:creationId xmlns:p14="http://schemas.microsoft.com/office/powerpoint/2010/main" val="33844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82130" y="6028073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pic>
        <p:nvPicPr>
          <p:cNvPr id="7" name="6 Imagen" descr="Resultado de imagen para imagenes de información reservada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1"/>
          <a:stretch/>
        </p:blipFill>
        <p:spPr bwMode="auto">
          <a:xfrm>
            <a:off x="1842166" y="2098077"/>
            <a:ext cx="1944216" cy="3393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conmitogaymistacones.files.wordpress.com/2015/09/scre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30" y="2489298"/>
            <a:ext cx="4253275" cy="26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¿Qué es la clasificación?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882130" y="6028073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03121" y="1878108"/>
            <a:ext cx="10634931" cy="122864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lvl1pPr marL="1588" indent="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b="1" i="1" dirty="0">
                <a:solidFill>
                  <a:schemeClr val="tx1"/>
                </a:solidFill>
              </a:rPr>
              <a:t>La clasificación es el proceso mediante el cual el sujeto obligado determina que la información en su poder actualiza alguno de los supuestos de reserva o confidencialidad, de conformidad con lo dispuesto en el presente Título.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7029681" y="4078219"/>
            <a:ext cx="3816424" cy="1823813"/>
          </a:xfrm>
          <a:prstGeom prst="roundRect">
            <a:avLst/>
          </a:prstGeom>
          <a:solidFill>
            <a:srgbClr val="00728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vida privada y datos personales</a:t>
            </a:r>
            <a:r>
              <a:rPr kumimoji="0" lang="es-ES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, así como la entregada por los particulares como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confidencial.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880278" y="4078218"/>
            <a:ext cx="3816424" cy="1823813"/>
          </a:xfrm>
          <a:prstGeom prst="roundRect">
            <a:avLst/>
          </a:prstGeom>
          <a:solidFill>
            <a:srgbClr val="E2DCE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MX" sz="2200" dirty="0">
                <a:solidFill>
                  <a:schemeClr val="tx2">
                    <a:lumMod val="50000"/>
                  </a:schemeClr>
                </a:solidFill>
              </a:rPr>
              <a:t>Reservas 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temporales y excepcionales</a:t>
            </a:r>
            <a:r>
              <a:rPr lang="es-MX" sz="2200" dirty="0">
                <a:solidFill>
                  <a:schemeClr val="tx2">
                    <a:lumMod val="50000"/>
                  </a:schemeClr>
                </a:solidFill>
              </a:rPr>
              <a:t> motivadas en el </a:t>
            </a:r>
            <a:r>
              <a:rPr lang="es-MX" sz="2400" b="1" dirty="0">
                <a:solidFill>
                  <a:schemeClr val="tx2">
                    <a:lumMod val="50000"/>
                  </a:schemeClr>
                </a:solidFill>
              </a:rPr>
              <a:t>interés público.</a:t>
            </a:r>
          </a:p>
        </p:txBody>
      </p:sp>
    </p:spTree>
    <p:extLst>
      <p:ext uri="{BB962C8B-B14F-4D97-AF65-F5344CB8AC3E}">
        <p14:creationId xmlns:p14="http://schemas.microsoft.com/office/powerpoint/2010/main" val="15912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20688" y="6433766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161220" y="2163520"/>
            <a:ext cx="11053951" cy="4228357"/>
            <a:chOff x="125848" y="1330598"/>
            <a:chExt cx="8317344" cy="5544103"/>
          </a:xfrm>
        </p:grpSpPr>
        <p:sp>
          <p:nvSpPr>
            <p:cNvPr id="7" name="6 CuadroTexto"/>
            <p:cNvSpPr txBox="1"/>
            <p:nvPr/>
          </p:nvSpPr>
          <p:spPr>
            <a:xfrm>
              <a:off x="125848" y="3429298"/>
              <a:ext cx="2143108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2400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Clasificación:</a:t>
              </a:r>
            </a:p>
          </p:txBody>
        </p:sp>
        <p:sp>
          <p:nvSpPr>
            <p:cNvPr id="10" name="9 Flecha derecha"/>
            <p:cNvSpPr/>
            <p:nvPr/>
          </p:nvSpPr>
          <p:spPr>
            <a:xfrm>
              <a:off x="3779912" y="18129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7219056" y="1330598"/>
              <a:ext cx="1224136" cy="20580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Por un plazo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máximo de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años (prorrogable por 5 más)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Art. 101 LGTAIP</a:t>
              </a:r>
              <a:endParaRPr lang="es-MX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463755" y="1741642"/>
              <a:ext cx="1285884" cy="48425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reserva</a:t>
              </a: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2130178" y="4891643"/>
              <a:ext cx="1762337" cy="4842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MX" b="1" dirty="0">
                  <a:solidFill>
                    <a:srgbClr val="6C5578"/>
                  </a:solidFill>
                  <a:effectLst>
                    <a:glow rad="101600">
                      <a:schemeClr val="bg1">
                        <a:lumMod val="95000"/>
                        <a:alpha val="6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 confidencialidad</a:t>
              </a:r>
            </a:p>
          </p:txBody>
        </p:sp>
        <p:sp>
          <p:nvSpPr>
            <p:cNvPr id="17" name="16 Flecha derecha"/>
            <p:cNvSpPr/>
            <p:nvPr/>
          </p:nvSpPr>
          <p:spPr>
            <a:xfrm rot="2387783">
              <a:off x="1814863" y="4448451"/>
              <a:ext cx="642938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2389294" y="2130816"/>
              <a:ext cx="1244103" cy="6860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Art. 113 a 115 LGTAIP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4494857" y="1455738"/>
              <a:ext cx="2021359" cy="9927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90000"/>
                </a:lnSpc>
                <a:spcBef>
                  <a:spcPct val="15000"/>
                </a:spcBef>
                <a:spcAft>
                  <a:spcPts val="0"/>
                </a:spcAft>
                <a:buClr>
                  <a:srgbClr val="6600CC"/>
                </a:buClr>
                <a:buSzPct val="100000"/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Las causales de reserva se deberán fundar y motivar, a través de la prueba de daño.</a:t>
              </a:r>
            </a:p>
          </p:txBody>
        </p:sp>
        <p:sp>
          <p:nvSpPr>
            <p:cNvPr id="20" name="19 Flecha derecha"/>
            <p:cNvSpPr/>
            <p:nvPr/>
          </p:nvSpPr>
          <p:spPr>
            <a:xfrm>
              <a:off x="6516232" y="18129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2401586" y="5310372"/>
              <a:ext cx="1225650" cy="68603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Art. 116 a 120 LGTAIP</a:t>
              </a:r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3892551" y="496252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22 Rectángulo"/>
            <p:cNvSpPr/>
            <p:nvPr/>
          </p:nvSpPr>
          <p:spPr>
            <a:xfrm>
              <a:off x="4540931" y="4286323"/>
              <a:ext cx="1841276" cy="1735255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La que contiene datos personales concernientes a una persona identificada o identificables.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Secretos -</a:t>
              </a:r>
              <a:endPara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6821489" y="3890963"/>
              <a:ext cx="1566936" cy="7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No está sujeta a temporalidad. </a:t>
              </a: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6876256" y="4816607"/>
              <a:ext cx="1566936" cy="2058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Su difusión sólo es posible con el </a:t>
              </a:r>
              <a:r>
                <a:rPr lang="es-MX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consentimiento expreso del particular titular </a:t>
              </a:r>
              <a:r>
                <a:rPr lang="es-MX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</a:t>
              </a:r>
              <a:r>
                <a:rPr lang="es-MX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 informacíón</a:t>
              </a:r>
              <a:endParaRPr lang="es-MX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26" name="25 Flecha derecha"/>
            <p:cNvSpPr/>
            <p:nvPr/>
          </p:nvSpPr>
          <p:spPr>
            <a:xfrm rot="2392286">
              <a:off x="6377187" y="5500545"/>
              <a:ext cx="642937" cy="142874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19206220">
              <a:off x="6415194" y="4565114"/>
              <a:ext cx="642937" cy="142875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15 Flecha derecha"/>
            <p:cNvSpPr/>
            <p:nvPr/>
          </p:nvSpPr>
          <p:spPr>
            <a:xfrm rot="19083244">
              <a:off x="1905001" y="2276475"/>
              <a:ext cx="642937" cy="285750"/>
            </a:xfrm>
            <a:prstGeom prst="rightArrow">
              <a:avLst/>
            </a:prstGeom>
            <a:solidFill>
              <a:srgbClr val="6C5578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17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Información Clasificada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920688" y="6433766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100 al 120</a:t>
            </a:r>
          </a:p>
        </p:txBody>
      </p:sp>
      <p:sp>
        <p:nvSpPr>
          <p:cNvPr id="28" name="27 Rectángulo"/>
          <p:cNvSpPr/>
          <p:nvPr/>
        </p:nvSpPr>
        <p:spPr>
          <a:xfrm>
            <a:off x="2445752" y="2304437"/>
            <a:ext cx="91550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latin typeface="+mn-lt"/>
              </a:rPr>
              <a:t>Cuando se reciba una solicitud de acceso a la información.</a:t>
            </a:r>
          </a:p>
          <a:p>
            <a:pPr marL="342900" indent="-342900">
              <a:lnSpc>
                <a:spcPct val="90000"/>
              </a:lnSpc>
              <a:spcBef>
                <a:spcPct val="15000"/>
              </a:spcBef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/>
              <a:t>Se generen versiones públicas para dar cumplimiento a las obligaciones de transparencia.</a:t>
            </a:r>
          </a:p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6600CC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MX" sz="2000" dirty="0"/>
              <a:t>Se determine mediante resolución de autoridad competente.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023506" y="3660149"/>
            <a:ext cx="4843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rgbClr val="6C5578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se clasifica la información?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2016087" y="4162234"/>
            <a:ext cx="993721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Tomando en consideración: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Prueba de daño.</a:t>
            </a:r>
            <a:endParaRPr lang="es-MX" sz="2000" i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LFTAIPG y su reglamento / Leyes Estatales.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lineamientos generales que emita el Sistema Nacional en materia de clasificación de la información reservada y confidencial y, para la elaboración de versiones públicas.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criterios que emita el Comité de Transparencia.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 descr="http://formacionbiblioteca.udea.edu.co/moodle/file.php/140/como_encuentras/Donde_encuentro_lo_que_quiero_le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" y="1896808"/>
            <a:ext cx="2009022" cy="44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1846" y="1896808"/>
            <a:ext cx="154236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b="1" dirty="0"/>
              <a:t>Momentos: </a:t>
            </a:r>
          </a:p>
        </p:txBody>
      </p:sp>
    </p:spTree>
    <p:extLst>
      <p:ext uri="{BB962C8B-B14F-4D97-AF65-F5344CB8AC3E}">
        <p14:creationId xmlns:p14="http://schemas.microsoft.com/office/powerpoint/2010/main" val="34668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122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3352067" y="1826821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¿Quién?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58855" y="3164796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¿Cómo?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352067" y="2620919"/>
            <a:ext cx="648072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MX" dirty="0"/>
              <a:t>Cualquier persona por sí misma o a través de su representante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3352067" y="3861048"/>
            <a:ext cx="648072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MX" dirty="0"/>
              <a:t>La Plataforma Nacional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En la oficina u oficinas designadas para ello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Vía correo electrónico*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Correo postal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Mensajería*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Telégrafo*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Verbalmente* o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dirty="0"/>
              <a:t>Cualquier medio aprobado por el Sistema Nacional</a:t>
            </a:r>
          </a:p>
        </p:txBody>
      </p:sp>
    </p:spTree>
    <p:extLst>
      <p:ext uri="{BB962C8B-B14F-4D97-AF65-F5344CB8AC3E}">
        <p14:creationId xmlns:p14="http://schemas.microsoft.com/office/powerpoint/2010/main" val="31144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124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2413367" y="1699216"/>
            <a:ext cx="6287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solidFill>
                  <a:srgbClr val="00827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¿Cuáles son los requisitos?</a:t>
            </a:r>
            <a:endParaRPr lang="es-MX" sz="3200" dirty="0">
              <a:solidFill>
                <a:srgbClr val="00827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60375" y="2375629"/>
            <a:ext cx="6480720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Nombre o, en su caso, los datos generales de su representante.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Domicilio o medio para recibir notificaciones.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descripción de la información solicitada.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Cualquier otro dato que facilite su búsqueda y eventual localización.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modalidad en la que prefiere se otorgue el acceso a la información.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7988572" y="3009748"/>
            <a:ext cx="3832531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La información concerniente al nombre y cualquier datos que facilite su búsqueda será opcional para el solicitante, y no dará lugar a requerimiento alguno.</a:t>
            </a:r>
          </a:p>
        </p:txBody>
      </p:sp>
      <p:sp>
        <p:nvSpPr>
          <p:cNvPr id="3" name="2 Estrella de 4 puntas"/>
          <p:cNvSpPr/>
          <p:nvPr/>
        </p:nvSpPr>
        <p:spPr>
          <a:xfrm>
            <a:off x="7447401" y="2406672"/>
            <a:ext cx="649994" cy="951465"/>
          </a:xfrm>
          <a:prstGeom prst="star4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20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Peculiaridades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125 y 127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6" name="Picture 2" descr="http://www.licitacionelectronica.es/wp-content/uploads/2011/02/pst-2.jpg?w=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1882506"/>
            <a:ext cx="1729648" cy="1297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82197" y="2337927"/>
            <a:ext cx="2203374" cy="369332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</a:rPr>
              <a:t>Plataforma Nacional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234714"/>
            <a:ext cx="6213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entiende que todo el procedimiento se desarrollará por esta vía.</a:t>
            </a:r>
          </a:p>
        </p:txBody>
      </p:sp>
      <p:pic>
        <p:nvPicPr>
          <p:cNvPr id="1028" name="Picture 4" descr="http://www.agenciasinc.es/var/ezwebin_site/storage/images/noticias/un-ejercicio-escrito-hace-que-las-alumnas-de-ciencias-superen-estereotipos-sexistas/1282097-1-esl-MX/Un-ejercicio-escrito-hace-que-las-alumnas-de-ciencias-superen-estereotipos-sexistas_image_3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3470504"/>
            <a:ext cx="1729648" cy="10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782197" y="3794057"/>
            <a:ext cx="22033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Otros medios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655557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 no se proporciona domicilio, se notificará a través de los estrados de la Unidad de Transparencia.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782197" y="5137235"/>
            <a:ext cx="2203374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Capacidad técnica del SO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5032252"/>
            <a:ext cx="621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Si trámite de la solicitud implica procesamientos de documentos que rebasen capacidad técnica del SO, se podrán poner los documentos para consulta directa.</a:t>
            </a:r>
          </a:p>
        </p:txBody>
      </p:sp>
      <p:pic>
        <p:nvPicPr>
          <p:cNvPr id="1032" name="Picture 8" descr="http://www.prismasoftwaregestion.com/blog/wp-content/uploads/2013/02/document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770" y="4894861"/>
            <a:ext cx="1729648" cy="107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4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495763"/>
            <a:ext cx="8805963" cy="953321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352220926"/>
              </p:ext>
            </p:extLst>
          </p:nvPr>
        </p:nvGraphicFramePr>
        <p:xfrm>
          <a:off x="1727006" y="1509267"/>
          <a:ext cx="7879724" cy="34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Rectángulo"/>
          <p:cNvSpPr/>
          <p:nvPr/>
        </p:nvSpPr>
        <p:spPr>
          <a:xfrm>
            <a:off x="6537795" y="3451829"/>
            <a:ext cx="1638436" cy="1008112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Se establecen principios y bases para el ejercicio del DAI.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8239454" y="2855321"/>
            <a:ext cx="1659836" cy="1296144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>
                    <a:lumMod val="50000"/>
                  </a:schemeClr>
                </a:solidFill>
              </a:rPr>
              <a:t>Autonomía constitucional a los organismos garantes a nivel federal y local. </a:t>
            </a:r>
          </a:p>
        </p:txBody>
      </p:sp>
    </p:spTree>
    <p:extLst>
      <p:ext uri="{BB962C8B-B14F-4D97-AF65-F5344CB8AC3E}">
        <p14:creationId xmlns:p14="http://schemas.microsoft.com/office/powerpoint/2010/main" val="24540801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Peculiaridades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747394" y="5982075"/>
            <a:ext cx="3277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128, 129,  136, 138 y 139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870332" y="2192997"/>
            <a:ext cx="220337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Requerimiento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409281" y="2179629"/>
            <a:ext cx="621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En caso de insuficiencia o error en los detalles de la solicitud.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870332" y="3087394"/>
            <a:ext cx="220337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Lo solicitado sea base de datos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5409280" y="3225894"/>
            <a:ext cx="6213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deberá privilegiar la entrega en formatos abiertos.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70332" y="4167739"/>
            <a:ext cx="2203374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Incompetencia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5409281" y="4062756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Se notificará al solicitante esa situación y, de ser posible, se le señalará quién es el SO competente.</a:t>
            </a:r>
          </a:p>
        </p:txBody>
      </p:sp>
      <p:pic>
        <p:nvPicPr>
          <p:cNvPr id="2050" name="Picture 2" descr="http://www.arkisoft.net/App_Themes/images/ContactFomrIm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718" y="1746369"/>
            <a:ext cx="1244906" cy="126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cacontactcenter.com/wp-content/uploads/2015/01/bases-de-datos-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93" y="2998657"/>
            <a:ext cx="1393376" cy="110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anagersmagazine.com/wp-content/uploads/2009/06/incompeten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804" y="3880730"/>
            <a:ext cx="1572249" cy="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879511" y="5267601"/>
            <a:ext cx="2203374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Inexistencia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5418460" y="5162618"/>
            <a:ext cx="621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De ser posible, se ordenará que se genere o reponga la información; caso contrario se confirmará la inexistencia.</a:t>
            </a:r>
          </a:p>
        </p:txBody>
      </p:sp>
      <p:pic>
        <p:nvPicPr>
          <p:cNvPr id="2056" name="Picture 8" descr="http://aulasic.org/blog/wp-content/uploads/2014/07/black-29749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269" y="4968476"/>
            <a:ext cx="1435318" cy="111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Procedimiento de Acceso a la Información</a:t>
            </a:r>
            <a:br>
              <a:rPr lang="es-MX" sz="4300" b="1" dirty="0"/>
            </a:br>
            <a:r>
              <a:rPr lang="es-MX" sz="4300" b="1" dirty="0"/>
              <a:t>Cuotas de Acceso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96958" y="5893939"/>
            <a:ext cx="1927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141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4" name="Picture 2" descr="http://3.bp.blogspot.com/_u9JLfSM5dUc/TBqETARuxDI/AAAAAAAAItU/MgP8t892L-o/s400/ViolenciaEconom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199" y="1903628"/>
            <a:ext cx="1456516" cy="14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/>
          <p:cNvSpPr/>
          <p:nvPr/>
        </p:nvSpPr>
        <p:spPr>
          <a:xfrm>
            <a:off x="5833430" y="2358509"/>
            <a:ext cx="974994" cy="576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705080" y="2350857"/>
            <a:ext cx="4351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/>
              <a:t>Gratuidad por regla general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822854" y="4372164"/>
            <a:ext cx="4572000" cy="17235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materiales.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Costos de envío.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Certificación de documentos.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894901" y="3494463"/>
            <a:ext cx="2280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EXCEPCIONES:</a:t>
            </a:r>
          </a:p>
        </p:txBody>
      </p:sp>
    </p:spTree>
    <p:extLst>
      <p:ext uri="{BB962C8B-B14F-4D97-AF65-F5344CB8AC3E}">
        <p14:creationId xmlns:p14="http://schemas.microsoft.com/office/powerpoint/2010/main" val="929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58311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Revisión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10 Imagen" descr="RR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868785" y="5022936"/>
            <a:ext cx="1679801" cy="1213190"/>
          </a:xfrm>
          <a:prstGeom prst="rect">
            <a:avLst/>
          </a:prstGeom>
          <a:effectLst>
            <a:glow rad="228600">
              <a:schemeClr val="tx1">
                <a:alpha val="40000"/>
              </a:schemeClr>
            </a:glow>
          </a:effectLst>
        </p:spPr>
      </p:pic>
      <p:sp>
        <p:nvSpPr>
          <p:cNvPr id="12" name="11 Flecha curvada hacia la derecha"/>
          <p:cNvSpPr/>
          <p:nvPr/>
        </p:nvSpPr>
        <p:spPr>
          <a:xfrm rot="10800000" flipH="1" flipV="1">
            <a:off x="2269473" y="2291508"/>
            <a:ext cx="958470" cy="3602431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002141" y="2800478"/>
            <a:ext cx="4896544" cy="193899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medio de defensa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que cuentan los solicitantes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impugnar las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respuestas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dan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SO.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53" y="1849666"/>
            <a:ext cx="1209667" cy="153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1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-29662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Revisión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714022292"/>
              </p:ext>
            </p:extLst>
          </p:nvPr>
        </p:nvGraphicFramePr>
        <p:xfrm>
          <a:off x="1936324" y="807521"/>
          <a:ext cx="9428362" cy="54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0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160338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Facultad de Atracción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 redondeado"/>
          <p:cNvSpPr/>
          <p:nvPr/>
        </p:nvSpPr>
        <p:spPr>
          <a:xfrm>
            <a:off x="307975" y="1949433"/>
            <a:ext cx="3449869" cy="41151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/>
              <a:t>El Pleno del INAI, cuando así lo apruebe la mayoría de sus Comisionados, de oficio o a petición de los Organismos garantes, podrá ejercer la facultad de atracción para conocer de aquellos recursos de revisión pendientes de resolución que por su interés y trascendencia así lo ameriten.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534886" y="2329435"/>
            <a:ext cx="6825178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El INAI motivará y fundamentará que el caso es de tal </a:t>
            </a:r>
            <a:r>
              <a:rPr lang="es-MX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relevancia, novedad o complejidad,</a:t>
            </a:r>
            <a:r>
              <a:rPr lang="es-MX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que su resolución podrá repercutir de manera sustancial en la solución de casos futuros. 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534886" y="4000162"/>
            <a:ext cx="6757663" cy="102155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MX" dirty="0"/>
              <a:t>El Instituto emitirá lineamientos y criterios generales de observancia obligatoria que permitirán determinar los recursos de revisión de interés y transcendencia.  </a:t>
            </a:r>
          </a:p>
        </p:txBody>
      </p:sp>
    </p:spTree>
    <p:extLst>
      <p:ext uri="{BB962C8B-B14F-4D97-AF65-F5344CB8AC3E}">
        <p14:creationId xmlns:p14="http://schemas.microsoft.com/office/powerpoint/2010/main" val="245138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10854" y="416864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Inconformidad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8835241" y="2970602"/>
            <a:ext cx="3287882" cy="1938992"/>
          </a:xfrm>
          <a:prstGeom prst="rect">
            <a:avLst/>
          </a:prstGeom>
          <a:solidFill>
            <a:srgbClr val="FF33CC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 el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medio de defensa </a:t>
            </a:r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contra resoluciones de los OG.</a:t>
            </a:r>
            <a:endParaRPr lang="es-MX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14 Flecha curvada hacia la derecha"/>
          <p:cNvSpPr/>
          <p:nvPr/>
        </p:nvSpPr>
        <p:spPr>
          <a:xfrm rot="10800000" flipH="1" flipV="1">
            <a:off x="6590804" y="2291507"/>
            <a:ext cx="585485" cy="3602431"/>
          </a:xfrm>
          <a:prstGeom prst="curvedRightArrow">
            <a:avLst>
              <a:gd name="adj1" fmla="val 13492"/>
              <a:gd name="adj2" fmla="val 41714"/>
              <a:gd name="adj3" fmla="val 44475"/>
            </a:avLst>
          </a:prstGeom>
          <a:solidFill>
            <a:srgbClr val="6C5578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6" name="Picture 2" descr="http://previews.123rf.com/images/limbi007/limbi0071209/limbi007120900026/15118227-Personaje-de-dibujos-animados-Orange-se-ejecuta-con-una-carpeta-verde--Foto-de-archi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505" y="2053922"/>
            <a:ext cx="1273231" cy="127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reviews.123rf.com/images/frenta/frenta1005/frenta100500153/7074886-marioneta-3D-abra-la-carpeta-con-documentos-Objeto-sobre-blanco-Foto-de-archi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43" y="4547550"/>
            <a:ext cx="1315318" cy="13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7974" y="2189776"/>
            <a:ext cx="61047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/>
              <a:t>Opcional acudir ante el INAI (o </a:t>
            </a:r>
            <a:r>
              <a:rPr lang="es-MX" sz="2400" b="1"/>
              <a:t>ante PJF)</a:t>
            </a:r>
            <a:endParaRPr lang="es-MX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55575" y="4330068"/>
            <a:ext cx="5964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/>
              <a:t>Confirmen o modifiquen la clasificación de la información.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s-MX" sz="12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s-MX" sz="2400" dirty="0"/>
              <a:t>Confirmen la inexistencia o negativa de la información.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55575" y="3609369"/>
            <a:ext cx="370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SUPUESTOS EXCLUSIVOS: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654882" y="5321971"/>
            <a:ext cx="65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Arial Black" panose="020B0A04020102020204" pitchFamily="34" charset="0"/>
              </a:rPr>
              <a:t>R I</a:t>
            </a:r>
          </a:p>
        </p:txBody>
      </p:sp>
    </p:spTree>
    <p:extLst>
      <p:ext uri="{BB962C8B-B14F-4D97-AF65-F5344CB8AC3E}">
        <p14:creationId xmlns:p14="http://schemas.microsoft.com/office/powerpoint/2010/main" val="38352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0" y="-29662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Inconformidad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Octavo, Capítulo II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22712200"/>
              </p:ext>
            </p:extLst>
          </p:nvPr>
        </p:nvGraphicFramePr>
        <p:xfrm>
          <a:off x="1936324" y="807521"/>
          <a:ext cx="9428362" cy="5479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831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Recurso de Inconformidad</a:t>
            </a:r>
            <a:br>
              <a:rPr lang="es-MX" sz="4300" b="1" dirty="0"/>
            </a:br>
            <a:r>
              <a:rPr lang="es-MX" sz="4300" b="1" dirty="0"/>
              <a:t>Particularidades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172, 173, 176, 180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460374" y="2042555"/>
            <a:ext cx="8778629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Reenvío del INAI al OG (dictado de nueva resolución).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Nueva resolución se notifica a través de la PN al INAI y al SO, para su cumplimiento.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Seguimiento y vigilancia de cumplimiento corresponde a OG.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Resolución definitiva e inatacable para OG y SO.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2400" dirty="0"/>
              <a:t>Particular puede acudir al PF vía JA.</a:t>
            </a:r>
          </a:p>
        </p:txBody>
      </p:sp>
      <p:pic>
        <p:nvPicPr>
          <p:cNvPr id="7170" name="Picture 2" descr="http://www.justsign.mx/imagenes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256" y="2885704"/>
            <a:ext cx="2123742" cy="138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9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Medidas de Apremio y Sanciones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589393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Noveno,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2" name="Picture 2" descr="http://www.tba.com.co/images/Nueva-imagen_66n0o3q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58" y="2121974"/>
            <a:ext cx="2551999" cy="33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7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Medidas de Apremio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088917" y="6019618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Título Noveno, Capítulo I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16788" y="3460615"/>
            <a:ext cx="6012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/>
              <a:t>Amonestación pública.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dirty="0"/>
              <a:t>Multa de 150 hasta mil 500 veces SMGV.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3568" y="5116261"/>
            <a:ext cx="969452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dirty="0"/>
              <a:t>La Ley Federal y las de las Entidades Federativas </a:t>
            </a: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establecerán los criterios para calificar las medidas de apremio, conforme a la gravedad de la falta y, en su caso, las condiciones económicas del infractor y la reincidencia.</a:t>
            </a:r>
          </a:p>
        </p:txBody>
      </p:sp>
      <p:sp>
        <p:nvSpPr>
          <p:cNvPr id="9" name="8 Elipse"/>
          <p:cNvSpPr/>
          <p:nvPr/>
        </p:nvSpPr>
        <p:spPr>
          <a:xfrm>
            <a:off x="10971854" y="3896151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201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668991" y="2088641"/>
            <a:ext cx="6086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Servidor público encargado de cumplir con la resolución.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Miembros de los sindicatos.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Partidos políticos.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/>
              <a:t>Persona física o moral responsable.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307975" y="1947553"/>
            <a:ext cx="4537157" cy="10954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Sólo para asegurar el cumplimiento de las determinaciones de los OG</a:t>
            </a:r>
          </a:p>
        </p:txBody>
      </p:sp>
      <p:sp>
        <p:nvSpPr>
          <p:cNvPr id="11" name="10 Llamada de flecha a la izquierda"/>
          <p:cNvSpPr/>
          <p:nvPr/>
        </p:nvSpPr>
        <p:spPr>
          <a:xfrm>
            <a:off x="7331370" y="3897889"/>
            <a:ext cx="3336965" cy="1051325"/>
          </a:xfrm>
          <a:prstGeom prst="leftArrowCallou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1600" b="1" dirty="0">
                <a:solidFill>
                  <a:schemeClr val="tx1"/>
                </a:solidFill>
              </a:rPr>
              <a:t>NUNCA DEBERÁN SER CUBIERTAS CON RECURSOS PÚBLICOS</a:t>
            </a:r>
          </a:p>
        </p:txBody>
      </p:sp>
    </p:spTree>
    <p:extLst>
      <p:ext uri="{BB962C8B-B14F-4D97-AF65-F5344CB8AC3E}">
        <p14:creationId xmlns:p14="http://schemas.microsoft.com/office/powerpoint/2010/main" val="3382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2" y="495763"/>
            <a:ext cx="8805963" cy="953321"/>
          </a:xfrm>
          <a:noFill/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tx1"/>
                </a:solidFill>
                <a:cs typeface="Arial" pitchFamily="34" charset="0"/>
              </a:rPr>
              <a:t>Construcción del Derecho de Acceso a la Información en México</a:t>
            </a:r>
          </a:p>
        </p:txBody>
      </p:sp>
      <p:graphicFrame>
        <p:nvGraphicFramePr>
          <p:cNvPr id="8" name="6 Marcador de tabl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09536"/>
              </p:ext>
            </p:extLst>
          </p:nvPr>
        </p:nvGraphicFramePr>
        <p:xfrm>
          <a:off x="1365684" y="1872825"/>
          <a:ext cx="8676170" cy="3871874"/>
        </p:xfrm>
        <a:graphic>
          <a:graphicData uri="http://schemas.openxmlformats.org/drawingml/2006/table">
            <a:tbl>
              <a:tblPr/>
              <a:tblGrid>
                <a:gridCol w="1564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0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2002 (6)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2003 (8)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2004 (9)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2005 (6)</a:t>
                      </a:r>
                      <a:endParaRPr lang="es-MX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2006 (3)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chemeClr val="bg1"/>
                          </a:solidFill>
                          <a:latin typeface="Arial"/>
                          <a:ea typeface="Calibri"/>
                          <a:cs typeface="Times New Roman"/>
                        </a:rPr>
                        <a:t>2007 (1)</a:t>
                      </a:r>
                      <a:endParaRPr lang="es-MX" sz="1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Jalisco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Nuevo León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Edo. de </a:t>
                      </a:r>
                      <a:r>
                        <a:rPr lang="es-MX" sz="1400" dirty="0" err="1">
                          <a:latin typeface="Arial"/>
                          <a:ea typeface="Calibri"/>
                          <a:cs typeface="Times New Roman"/>
                        </a:rPr>
                        <a:t>Mex</a:t>
                      </a: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Sonora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Oaxaca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Tabasco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Sinaloa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Durango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Quintana Roo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Baja California Sur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Chiapas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dirty="0">
                          <a:latin typeface="Arial"/>
                          <a:ea typeface="Calibri"/>
                          <a:cs typeface="Times New Roman"/>
                        </a:rPr>
                        <a:t>Federal</a:t>
                      </a:r>
                      <a:endParaRPr lang="es-MX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Colima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Yucatán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Campeche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Hidalgo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Aguascalientes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S.L.P.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Veracruz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0" dirty="0">
                          <a:latin typeface="Arial"/>
                          <a:ea typeface="Calibri"/>
                          <a:cs typeface="Times New Roman"/>
                        </a:rPr>
                        <a:t>Baja California</a:t>
                      </a:r>
                      <a:endParaRPr lang="es-MX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Michoacán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D.F.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Nayarit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Guerrero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Querétaro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Guanajuato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Zacatecas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Chihuahua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Morelos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Tlaxcala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Coahuila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>
                          <a:latin typeface="Arial"/>
                          <a:ea typeface="Calibri"/>
                          <a:cs typeface="Times New Roman"/>
                        </a:rPr>
                        <a:t>Puebla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latin typeface="Arial"/>
                          <a:ea typeface="Calibri"/>
                          <a:cs typeface="Times New Roman"/>
                        </a:rPr>
                        <a:t>Tamaulipas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9" name="3 Marcador de contenido" descr="Mapa leyes de transparencia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42936" y="3547431"/>
            <a:ext cx="2431884" cy="1795750"/>
          </a:xfrm>
        </p:spPr>
      </p:pic>
      <p:sp>
        <p:nvSpPr>
          <p:cNvPr id="3" name="2 CuadroTexto"/>
          <p:cNvSpPr txBox="1"/>
          <p:nvPr/>
        </p:nvSpPr>
        <p:spPr>
          <a:xfrm>
            <a:off x="6257583" y="5233744"/>
            <a:ext cx="5838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hlinkClick r:id="rId4"/>
              </a:rPr>
              <a:t>http://inicio.ifai.org.mx/SitePages/otrasInstituciones/Estudio-Comparativo-de-Leyes-de-Acceso.aspx</a:t>
            </a:r>
            <a:endParaRPr lang="es-MX" sz="1200" dirty="0"/>
          </a:p>
          <a:p>
            <a:r>
              <a:rPr lang="es-MX" sz="1200" dirty="0"/>
              <a:t>Matriz Estudio Comparativo de Leyes de Acceso a la Información Pública.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70291" y="5017941"/>
            <a:ext cx="1156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/>
              <a:t>Fuente:</a:t>
            </a:r>
          </a:p>
        </p:txBody>
      </p:sp>
    </p:spTree>
    <p:extLst>
      <p:ext uri="{BB962C8B-B14F-4D97-AF65-F5344CB8AC3E}">
        <p14:creationId xmlns:p14="http://schemas.microsoft.com/office/powerpoint/2010/main" val="1863623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9525919" y="594509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206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1626920" y="4627566"/>
            <a:ext cx="512809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Usar, sustraer, destruir, ocultar, inutilizar, divulgar o alterar, total o parcialmente e indebidamente información en posesión del SO.</a:t>
            </a:r>
            <a:endParaRPr lang="es-MX" sz="1600" dirty="0">
              <a:latin typeface="+mn-lt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26919" y="2922486"/>
            <a:ext cx="492826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>
                <a:latin typeface="+mn-lt"/>
              </a:rPr>
              <a:t>Actuar con negligencia, dolo o mala fe en la sustanciación de las SIP o en la difusión de la información.</a:t>
            </a:r>
            <a:endParaRPr lang="es-MX" sz="1600" dirty="0">
              <a:latin typeface="+mn-lt"/>
            </a:endParaRPr>
          </a:p>
        </p:txBody>
      </p:sp>
      <p:grpSp>
        <p:nvGrpSpPr>
          <p:cNvPr id="18" name="26 Grupo"/>
          <p:cNvGrpSpPr>
            <a:grpSpLocks/>
          </p:cNvGrpSpPr>
          <p:nvPr/>
        </p:nvGrpSpPr>
        <p:grpSpPr bwMode="auto">
          <a:xfrm>
            <a:off x="306083" y="2223439"/>
            <a:ext cx="922471" cy="1328293"/>
            <a:chOff x="75998" y="3571876"/>
            <a:chExt cx="1269206" cy="1100131"/>
          </a:xfrm>
        </p:grpSpPr>
        <p:grpSp>
          <p:nvGrpSpPr>
            <p:cNvPr id="1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2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42" name="35 Grupo"/>
          <p:cNvGrpSpPr>
            <a:grpSpLocks/>
          </p:cNvGrpSpPr>
          <p:nvPr/>
        </p:nvGrpSpPr>
        <p:grpSpPr bwMode="auto">
          <a:xfrm>
            <a:off x="249878" y="4773520"/>
            <a:ext cx="840329" cy="1021265"/>
            <a:chOff x="214282" y="5143511"/>
            <a:chExt cx="857254" cy="1071571"/>
          </a:xfrm>
        </p:grpSpPr>
        <p:grpSp>
          <p:nvGrpSpPr>
            <p:cNvPr id="43" name="27 Grupo"/>
            <p:cNvGrpSpPr/>
            <p:nvPr/>
          </p:nvGrpSpPr>
          <p:grpSpPr>
            <a:xfrm>
              <a:off x="285719" y="5143511"/>
              <a:ext cx="785817" cy="928693"/>
              <a:chOff x="1000099" y="5286387"/>
              <a:chExt cx="785817" cy="1000131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45" name="63 Grupo"/>
              <p:cNvGrpSpPr/>
              <p:nvPr/>
            </p:nvGrpSpPr>
            <p:grpSpPr>
              <a:xfrm>
                <a:off x="1000099" y="5286387"/>
                <a:ext cx="785817" cy="1000131"/>
                <a:chOff x="7858149" y="5286387"/>
                <a:chExt cx="1013120" cy="1285883"/>
              </a:xfrm>
            </p:grpSpPr>
            <p:pic>
              <p:nvPicPr>
                <p:cNvPr id="47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6" cstate="email"/>
                <a:srcRect/>
                <a:stretch>
                  <a:fillRect/>
                </a:stretch>
              </p:blipFill>
              <p:spPr bwMode="auto">
                <a:xfrm>
                  <a:off x="7858149" y="5286387"/>
                  <a:ext cx="1013120" cy="1285883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48" name="47 Conector recto"/>
                <p:cNvCxnSpPr/>
                <p:nvPr/>
              </p:nvCxnSpPr>
              <p:spPr>
                <a:xfrm>
                  <a:off x="8072462" y="5572141"/>
                  <a:ext cx="428629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48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45 CuadroTexto"/>
              <p:cNvSpPr txBox="1"/>
              <p:nvPr/>
            </p:nvSpPr>
            <p:spPr>
              <a:xfrm>
                <a:off x="1071538" y="5584645"/>
                <a:ext cx="642942" cy="4777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INFOR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B050"/>
                    </a:solidFill>
                    <a:latin typeface="+mn-lt"/>
                  </a:rPr>
                  <a:t>MACIÓN PÚBLICA</a:t>
                </a:r>
              </a:p>
            </p:txBody>
          </p:sp>
        </p:grpSp>
        <p:pic>
          <p:nvPicPr>
            <p:cNvPr id="44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282" y="5786454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grpSp>
        <p:nvGrpSpPr>
          <p:cNvPr id="68" name="74 Grupo"/>
          <p:cNvGrpSpPr>
            <a:grpSpLocks/>
          </p:cNvGrpSpPr>
          <p:nvPr/>
        </p:nvGrpSpPr>
        <p:grpSpPr bwMode="auto">
          <a:xfrm>
            <a:off x="6906577" y="3593898"/>
            <a:ext cx="920664" cy="1404949"/>
            <a:chOff x="5023480" y="5795820"/>
            <a:chExt cx="940715" cy="990766"/>
          </a:xfrm>
        </p:grpSpPr>
        <p:pic>
          <p:nvPicPr>
            <p:cNvPr id="69" name="Picture 7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88515">
              <a:off x="5023480" y="5795820"/>
              <a:ext cx="940715" cy="86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39700">
                <a:schemeClr val="tx1">
                  <a:alpha val="40000"/>
                </a:schemeClr>
              </a:glow>
            </a:effectLst>
          </p:spPr>
        </p:pic>
        <p:pic>
          <p:nvPicPr>
            <p:cNvPr id="70" name="Picture 10" descr="http://www.viciodigital.com/wp-content/uploads/2011/07/Prohibido_0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72066" y="6357958"/>
              <a:ext cx="428628" cy="428628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72" name="71 Rectángulo"/>
          <p:cNvSpPr/>
          <p:nvPr/>
        </p:nvSpPr>
        <p:spPr>
          <a:xfrm>
            <a:off x="1626919" y="1912554"/>
            <a:ext cx="47976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dirty="0"/>
              <a:t>La falta de respuesta a las solicitudes de información.</a:t>
            </a:r>
          </a:p>
        </p:txBody>
      </p:sp>
      <p:sp>
        <p:nvSpPr>
          <p:cNvPr id="82" name="81 Rectángulo"/>
          <p:cNvSpPr/>
          <p:nvPr/>
        </p:nvSpPr>
        <p:spPr>
          <a:xfrm>
            <a:off x="1721921" y="4039894"/>
            <a:ext cx="310217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MX" sz="1600" dirty="0"/>
              <a:t>Incumplir los plazos de atención.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626920" y="5552842"/>
            <a:ext cx="5128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Entregar información incomprensible, incompleta, en formato inaccesible, en modalidad distinta a la solicitada. Sin la debida fundamentación y motivación.</a:t>
            </a:r>
            <a:endParaRPr lang="es-MX" sz="1600" dirty="0">
              <a:latin typeface="+mn-lt"/>
            </a:endParaRPr>
          </a:p>
        </p:txBody>
      </p:sp>
      <p:sp>
        <p:nvSpPr>
          <p:cNvPr id="84" name="83 Rectángulo"/>
          <p:cNvSpPr/>
          <p:nvPr/>
        </p:nvSpPr>
        <p:spPr>
          <a:xfrm>
            <a:off x="7988119" y="1871495"/>
            <a:ext cx="420388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No actualizar </a:t>
            </a:r>
            <a:r>
              <a:rPr lang="es-MX" sz="1600" dirty="0"/>
              <a:t>la información correspondiente a las obligaciones de transparencia en los plazos previstos por la Ley.</a:t>
            </a:r>
          </a:p>
        </p:txBody>
      </p:sp>
      <p:pic>
        <p:nvPicPr>
          <p:cNvPr id="11266" name="Picture 2" descr="http://2.bp.blogspot.com/-smCa6or-XkM/UvZ9NXjdt_I/AAAAAAAABCs/J5m7SzOBp2A/s1600/cron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15" y="1862910"/>
            <a:ext cx="848169" cy="84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94 Rectángulo"/>
          <p:cNvSpPr/>
          <p:nvPr/>
        </p:nvSpPr>
        <p:spPr>
          <a:xfrm>
            <a:off x="8071262" y="2922485"/>
            <a:ext cx="412073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Declarar con dolo o negligencia la inexistencia </a:t>
            </a:r>
            <a:r>
              <a:rPr lang="es-MX" sz="1600" dirty="0"/>
              <a:t>de información cuando el sujeto obligado deba generarla.</a:t>
            </a:r>
          </a:p>
        </p:txBody>
      </p:sp>
      <p:sp>
        <p:nvSpPr>
          <p:cNvPr id="97" name="96 Rectángulo"/>
          <p:cNvSpPr/>
          <p:nvPr/>
        </p:nvSpPr>
        <p:spPr>
          <a:xfrm>
            <a:off x="8071262" y="4042791"/>
            <a:ext cx="412073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Declarar la inexistencia </a:t>
            </a:r>
            <a:r>
              <a:rPr lang="es-MX" sz="1600" dirty="0"/>
              <a:t>de información cuando exista total o parcialmente en sus archivos.</a:t>
            </a:r>
          </a:p>
        </p:txBody>
      </p:sp>
      <p:sp>
        <p:nvSpPr>
          <p:cNvPr id="98" name="97 Rectángulo"/>
          <p:cNvSpPr/>
          <p:nvPr/>
        </p:nvSpPr>
        <p:spPr>
          <a:xfrm>
            <a:off x="8026738" y="5148380"/>
            <a:ext cx="416526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b="1" dirty="0"/>
              <a:t>No documentar con dolo o negligencia </a:t>
            </a:r>
            <a:r>
              <a:rPr lang="es-MX" sz="1600" dirty="0"/>
              <a:t>el ejercicio de sus facultades, competencias, funciones o actos de autoridad;</a:t>
            </a:r>
          </a:p>
        </p:txBody>
      </p:sp>
    </p:spTree>
    <p:extLst>
      <p:ext uri="{BB962C8B-B14F-4D97-AF65-F5344CB8AC3E}">
        <p14:creationId xmlns:p14="http://schemas.microsoft.com/office/powerpoint/2010/main" val="4913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1626920" y="3161162"/>
            <a:ext cx="445324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/>
              <a:t>Denegar intencionalmente información no clasificada.</a:t>
            </a:r>
            <a:endParaRPr lang="es-MX" sz="1600" dirty="0"/>
          </a:p>
        </p:txBody>
      </p:sp>
      <p:sp>
        <p:nvSpPr>
          <p:cNvPr id="11" name="10 Rectángulo"/>
          <p:cNvSpPr/>
          <p:nvPr/>
        </p:nvSpPr>
        <p:spPr>
          <a:xfrm>
            <a:off x="1626920" y="4559349"/>
            <a:ext cx="435824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1600" dirty="0"/>
              <a:t>Clasificar como reservada con dolo o negligencia la información sin apego a la Ley.</a:t>
            </a:r>
            <a:endParaRPr lang="es-MX" sz="1600" dirty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 dirty="0">
              <a:latin typeface="+mn-lt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948562" y="2040225"/>
            <a:ext cx="37615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600" dirty="0"/>
              <a:t>No atender los requerimientos de los OG, o no acatar sus resoluciones.</a:t>
            </a:r>
            <a:endParaRPr lang="es-MX" sz="1600" dirty="0">
              <a:latin typeface="+mn-lt"/>
            </a:endParaRPr>
          </a:p>
        </p:txBody>
      </p:sp>
      <p:grpSp>
        <p:nvGrpSpPr>
          <p:cNvPr id="18" name="26 Grupo"/>
          <p:cNvGrpSpPr>
            <a:grpSpLocks/>
          </p:cNvGrpSpPr>
          <p:nvPr/>
        </p:nvGrpSpPr>
        <p:grpSpPr bwMode="auto">
          <a:xfrm>
            <a:off x="368029" y="2132087"/>
            <a:ext cx="957436" cy="864097"/>
            <a:chOff x="75998" y="3571876"/>
            <a:chExt cx="1269206" cy="1100131"/>
          </a:xfrm>
        </p:grpSpPr>
        <p:grpSp>
          <p:nvGrpSpPr>
            <p:cNvPr id="19" name="19 Grupo"/>
            <p:cNvGrpSpPr/>
            <p:nvPr/>
          </p:nvGrpSpPr>
          <p:grpSpPr>
            <a:xfrm rot="20218597">
              <a:off x="75998" y="3571876"/>
              <a:ext cx="857256" cy="928694"/>
              <a:chOff x="928662" y="5286388"/>
              <a:chExt cx="857256" cy="1000132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21" name="63 Grupo"/>
              <p:cNvGrpSpPr/>
              <p:nvPr/>
            </p:nvGrpSpPr>
            <p:grpSpPr>
              <a:xfrm>
                <a:off x="1000100" y="5286388"/>
                <a:ext cx="785818" cy="1000132"/>
                <a:chOff x="7858148" y="5286388"/>
                <a:chExt cx="1013121" cy="1285884"/>
              </a:xfrm>
            </p:grpSpPr>
            <p:pic>
              <p:nvPicPr>
                <p:cNvPr id="24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7858148" y="5286388"/>
                  <a:ext cx="1013121" cy="1285884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25" name="24 Conector recto"/>
                <p:cNvCxnSpPr/>
                <p:nvPr/>
              </p:nvCxnSpPr>
              <p:spPr>
                <a:xfrm>
                  <a:off x="8072462" y="5572140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25 Conector recto"/>
                <p:cNvCxnSpPr/>
                <p:nvPr/>
              </p:nvCxnSpPr>
              <p:spPr>
                <a:xfrm>
                  <a:off x="8072462" y="5643578"/>
                  <a:ext cx="42862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2" name="Picture 4" descr="http://t2.gstatic.com/images?q=tbn:ANd9GcRGURSu1SwtTbR_xFeuWiadOJrT0ocdPf-o0WAZZC2dn2ZvlY1M41jQr_lpVQ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EFF"/>
                  </a:clrFrom>
                  <a:clrTo>
                    <a:srgbClr val="FFFE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6072206"/>
                <a:ext cx="285752" cy="202274"/>
              </a:xfrm>
              <a:prstGeom prst="rect">
                <a:avLst/>
              </a:prstGeom>
              <a:noFill/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sp>
            <p:nvSpPr>
              <p:cNvPr id="23" name="22 CuadroTexto"/>
              <p:cNvSpPr txBox="1"/>
              <p:nvPr/>
            </p:nvSpPr>
            <p:spPr>
              <a:xfrm>
                <a:off x="1071538" y="5584645"/>
                <a:ext cx="642942" cy="353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Sustan</a:t>
                </a:r>
              </a:p>
              <a:p>
                <a:pPr algn="ctr"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1000" b="1" dirty="0">
                    <a:solidFill>
                      <a:srgbClr val="0070C0"/>
                    </a:solidFill>
                    <a:latin typeface="+mn-lt"/>
                  </a:rPr>
                  <a:t>ciación</a:t>
                </a:r>
              </a:p>
            </p:txBody>
          </p:sp>
        </p:grpSp>
        <p:pic>
          <p:nvPicPr>
            <p:cNvPr id="20" name="Picture 9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0034" y="3643314"/>
              <a:ext cx="845170" cy="1028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grpSp>
        <p:nvGrpSpPr>
          <p:cNvPr id="50" name="44 Grupo"/>
          <p:cNvGrpSpPr>
            <a:grpSpLocks/>
          </p:cNvGrpSpPr>
          <p:nvPr/>
        </p:nvGrpSpPr>
        <p:grpSpPr bwMode="auto">
          <a:xfrm>
            <a:off x="8528130" y="3248727"/>
            <a:ext cx="1128290" cy="994419"/>
            <a:chOff x="4668787" y="1813225"/>
            <a:chExt cx="1208649" cy="1143007"/>
          </a:xfrm>
        </p:grpSpPr>
        <p:grpSp>
          <p:nvGrpSpPr>
            <p:cNvPr id="51" name="42 Grupo"/>
            <p:cNvGrpSpPr>
              <a:grpSpLocks/>
            </p:cNvGrpSpPr>
            <p:nvPr/>
          </p:nvGrpSpPr>
          <p:grpSpPr bwMode="auto">
            <a:xfrm>
              <a:off x="4714875" y="1813225"/>
              <a:ext cx="1162561" cy="1143007"/>
              <a:chOff x="4714875" y="1813225"/>
              <a:chExt cx="1162561" cy="1143007"/>
            </a:xfrm>
          </p:grpSpPr>
          <p:grpSp>
            <p:nvGrpSpPr>
              <p:cNvPr id="53" name="36 Grupo"/>
              <p:cNvGrpSpPr>
                <a:grpSpLocks/>
              </p:cNvGrpSpPr>
              <p:nvPr/>
            </p:nvGrpSpPr>
            <p:grpSpPr bwMode="auto">
              <a:xfrm>
                <a:off x="4948743" y="1813225"/>
                <a:ext cx="928693" cy="1143007"/>
                <a:chOff x="7397187" y="913535"/>
                <a:chExt cx="1857386" cy="2357453"/>
              </a:xfrm>
            </p:grpSpPr>
            <p:pic>
              <p:nvPicPr>
                <p:cNvPr id="55" name="Picture 8" descr="http://png.findicons.com/files/icons/990/vistaico_toolbar/256/document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7397187" y="913535"/>
                  <a:ext cx="1857386" cy="235745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55 Forma libre"/>
                <p:cNvSpPr/>
                <p:nvPr/>
              </p:nvSpPr>
              <p:spPr>
                <a:xfrm>
                  <a:off x="7929587" y="1430225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7" name="39 Forma libre"/>
                <p:cNvSpPr/>
                <p:nvPr/>
              </p:nvSpPr>
              <p:spPr>
                <a:xfrm>
                  <a:off x="7929587" y="1498983"/>
                  <a:ext cx="384177" cy="75309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  <p:sp>
              <p:nvSpPr>
                <p:cNvPr id="58" name="57 Forma libre"/>
                <p:cNvSpPr/>
                <p:nvPr/>
              </p:nvSpPr>
              <p:spPr>
                <a:xfrm>
                  <a:off x="7929587" y="1571017"/>
                  <a:ext cx="384177" cy="65485"/>
                </a:xfrm>
                <a:custGeom>
                  <a:avLst/>
                  <a:gdLst>
                    <a:gd name="connsiteX0" fmla="*/ 0 w 382772"/>
                    <a:gd name="connsiteY0" fmla="*/ 0 h 65743"/>
                    <a:gd name="connsiteX1" fmla="*/ 63795 w 382772"/>
                    <a:gd name="connsiteY1" fmla="*/ 31898 h 65743"/>
                    <a:gd name="connsiteX2" fmla="*/ 95693 w 382772"/>
                    <a:gd name="connsiteY2" fmla="*/ 21265 h 65743"/>
                    <a:gd name="connsiteX3" fmla="*/ 127590 w 382772"/>
                    <a:gd name="connsiteY3" fmla="*/ 0 h 65743"/>
                    <a:gd name="connsiteX4" fmla="*/ 159488 w 382772"/>
                    <a:gd name="connsiteY4" fmla="*/ 21265 h 65743"/>
                    <a:gd name="connsiteX5" fmla="*/ 180753 w 382772"/>
                    <a:gd name="connsiteY5" fmla="*/ 53163 h 65743"/>
                    <a:gd name="connsiteX6" fmla="*/ 223283 w 382772"/>
                    <a:gd name="connsiteY6" fmla="*/ 42531 h 65743"/>
                    <a:gd name="connsiteX7" fmla="*/ 276446 w 382772"/>
                    <a:gd name="connsiteY7" fmla="*/ 53163 h 65743"/>
                    <a:gd name="connsiteX8" fmla="*/ 308344 w 382772"/>
                    <a:gd name="connsiteY8" fmla="*/ 63796 h 65743"/>
                    <a:gd name="connsiteX9" fmla="*/ 382772 w 382772"/>
                    <a:gd name="connsiteY9" fmla="*/ 42531 h 6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2772" h="65743">
                      <a:moveTo>
                        <a:pt x="0" y="0"/>
                      </a:moveTo>
                      <a:cubicBezTo>
                        <a:pt x="16127" y="10752"/>
                        <a:pt x="41785" y="31898"/>
                        <a:pt x="63795" y="31898"/>
                      </a:cubicBezTo>
                      <a:cubicBezTo>
                        <a:pt x="75003" y="31898"/>
                        <a:pt x="85668" y="26277"/>
                        <a:pt x="95693" y="21265"/>
                      </a:cubicBezTo>
                      <a:cubicBezTo>
                        <a:pt x="107122" y="15550"/>
                        <a:pt x="116958" y="7088"/>
                        <a:pt x="127590" y="0"/>
                      </a:cubicBezTo>
                      <a:cubicBezTo>
                        <a:pt x="138223" y="7088"/>
                        <a:pt x="150452" y="12229"/>
                        <a:pt x="159488" y="21265"/>
                      </a:cubicBezTo>
                      <a:cubicBezTo>
                        <a:pt x="168524" y="30301"/>
                        <a:pt x="168630" y="49122"/>
                        <a:pt x="180753" y="53163"/>
                      </a:cubicBezTo>
                      <a:cubicBezTo>
                        <a:pt x="194616" y="57784"/>
                        <a:pt x="209106" y="46075"/>
                        <a:pt x="223283" y="42531"/>
                      </a:cubicBezTo>
                      <a:cubicBezTo>
                        <a:pt x="241004" y="46075"/>
                        <a:pt x="258914" y="48780"/>
                        <a:pt x="276446" y="53163"/>
                      </a:cubicBezTo>
                      <a:cubicBezTo>
                        <a:pt x="287319" y="55881"/>
                        <a:pt x="297136" y="63796"/>
                        <a:pt x="308344" y="63796"/>
                      </a:cubicBezTo>
                      <a:cubicBezTo>
                        <a:pt x="365625" y="63796"/>
                        <a:pt x="359558" y="65743"/>
                        <a:pt x="382772" y="42531"/>
                      </a:cubicBezTo>
                    </a:path>
                  </a:pathLst>
                </a:cu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MX" dirty="0"/>
                </a:p>
              </p:txBody>
            </p:sp>
          </p:grpSp>
          <p:sp>
            <p:nvSpPr>
              <p:cNvPr id="54" name="53 CuadroTexto"/>
              <p:cNvSpPr txBox="1"/>
              <p:nvPr/>
            </p:nvSpPr>
            <p:spPr>
              <a:xfrm>
                <a:off x="4714875" y="2282531"/>
                <a:ext cx="854201" cy="2387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fontAlgn="auto">
                  <a:lnSpc>
                    <a:spcPts val="9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MX" sz="800" b="1" dirty="0">
                    <a:solidFill>
                      <a:schemeClr val="tx2">
                        <a:lumMod val="25000"/>
                      </a:schemeClr>
                    </a:solidFill>
                    <a:latin typeface="+mn-lt"/>
                  </a:rPr>
                  <a:t>PRESUPUESTO</a:t>
                </a:r>
              </a:p>
            </p:txBody>
          </p:sp>
        </p:grpSp>
        <p:pic>
          <p:nvPicPr>
            <p:cNvPr id="52" name="Picture 4" descr="http://t2.gstatic.com/images?q=tbn:ANd9GcRGURSu1SwtTbR_xFeuWiadOJrT0ocdPf-o0WAZZC2dn2ZvlY1M41jQr_lpVQ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0218597">
              <a:off x="4668787" y="2691581"/>
              <a:ext cx="285752" cy="187826"/>
            </a:xfrm>
            <a:prstGeom prst="rect">
              <a:avLst/>
            </a:prstGeom>
            <a:noFill/>
            <a:effectLst>
              <a:glow rad="101600">
                <a:schemeClr val="tx1">
                  <a:alpha val="60000"/>
                </a:schemeClr>
              </a:glow>
            </a:effectLst>
          </p:spPr>
        </p:pic>
      </p:grpSp>
      <p:sp>
        <p:nvSpPr>
          <p:cNvPr id="82" name="81 Rectángulo"/>
          <p:cNvSpPr/>
          <p:nvPr/>
        </p:nvSpPr>
        <p:spPr>
          <a:xfrm>
            <a:off x="1626918" y="5608464"/>
            <a:ext cx="43582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/>
            <a:r>
              <a:rPr lang="es-MX" sz="1600" dirty="0"/>
              <a:t>No desclasificar la información cuando se hayan extinguido las causales para ello.</a:t>
            </a:r>
          </a:p>
        </p:txBody>
      </p:sp>
      <p:sp>
        <p:nvSpPr>
          <p:cNvPr id="83" name="82 Rectángulo"/>
          <p:cNvSpPr/>
          <p:nvPr/>
        </p:nvSpPr>
        <p:spPr>
          <a:xfrm>
            <a:off x="1626918" y="1979361"/>
            <a:ext cx="412073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s-MX" sz="1600" dirty="0"/>
              <a:t>Realizar </a:t>
            </a:r>
            <a:r>
              <a:rPr lang="es-MX" sz="1600" b="1" dirty="0"/>
              <a:t>actos para intimidar</a:t>
            </a:r>
            <a:r>
              <a:rPr lang="es-MX" sz="1600" dirty="0"/>
              <a:t> a los solicitantes o inhibir el ejercicio de su derecho.</a:t>
            </a:r>
          </a:p>
        </p:txBody>
      </p:sp>
      <p:sp>
        <p:nvSpPr>
          <p:cNvPr id="85" name="84 CuadroTexto"/>
          <p:cNvSpPr txBox="1"/>
          <p:nvPr/>
        </p:nvSpPr>
        <p:spPr>
          <a:xfrm>
            <a:off x="9525919" y="5945099"/>
            <a:ext cx="266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Art. 206</a:t>
            </a:r>
          </a:p>
        </p:txBody>
      </p:sp>
      <p:grpSp>
        <p:nvGrpSpPr>
          <p:cNvPr id="59" name="69 Grupo"/>
          <p:cNvGrpSpPr>
            <a:grpSpLocks/>
          </p:cNvGrpSpPr>
          <p:nvPr/>
        </p:nvGrpSpPr>
        <p:grpSpPr bwMode="auto">
          <a:xfrm>
            <a:off x="226991" y="4475208"/>
            <a:ext cx="1080119" cy="1015528"/>
            <a:chOff x="4929190" y="4429132"/>
            <a:chExt cx="1273054" cy="1250259"/>
          </a:xfrm>
        </p:grpSpPr>
        <p:grpSp>
          <p:nvGrpSpPr>
            <p:cNvPr id="60" name="45 Grupo"/>
            <p:cNvGrpSpPr/>
            <p:nvPr/>
          </p:nvGrpSpPr>
          <p:grpSpPr>
            <a:xfrm>
              <a:off x="4929190" y="4500570"/>
              <a:ext cx="940757" cy="1178821"/>
              <a:chOff x="428596" y="5143512"/>
              <a:chExt cx="940757" cy="1250259"/>
            </a:xfrm>
            <a:effectLst>
              <a:glow rad="139700">
                <a:schemeClr val="tx1">
                  <a:alpha val="40000"/>
                </a:schemeClr>
              </a:glow>
            </a:effectLst>
          </p:grpSpPr>
          <p:grpSp>
            <p:nvGrpSpPr>
              <p:cNvPr id="62" name="21 Grupo"/>
              <p:cNvGrpSpPr/>
              <p:nvPr/>
            </p:nvGrpSpPr>
            <p:grpSpPr>
              <a:xfrm>
                <a:off x="583535" y="5393639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69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71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72" name="71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83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0" name="69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2 de 5</a:t>
                  </a:r>
                </a:p>
              </p:txBody>
            </p:sp>
          </p:grpSp>
          <p:grpSp>
            <p:nvGrpSpPr>
              <p:cNvPr id="63" name="20 Grupo"/>
              <p:cNvGrpSpPr/>
              <p:nvPr/>
            </p:nvGrpSpPr>
            <p:grpSpPr>
              <a:xfrm>
                <a:off x="428596" y="5143512"/>
                <a:ext cx="785818" cy="1000132"/>
                <a:chOff x="571472" y="5143512"/>
                <a:chExt cx="785818" cy="1000132"/>
              </a:xfrm>
            </p:grpSpPr>
            <p:grpSp>
              <p:nvGrpSpPr>
                <p:cNvPr id="64" name="63 Grupo"/>
                <p:cNvGrpSpPr/>
                <p:nvPr/>
              </p:nvGrpSpPr>
              <p:grpSpPr>
                <a:xfrm>
                  <a:off x="571472" y="5143512"/>
                  <a:ext cx="785818" cy="1000132"/>
                  <a:chOff x="7858148" y="5286388"/>
                  <a:chExt cx="1013121" cy="1285884"/>
                </a:xfrm>
              </p:grpSpPr>
              <p:pic>
                <p:nvPicPr>
                  <p:cNvPr id="66" name="Picture 8" descr="http://png.findicons.com/files/icons/990/vistaico_toolbar/256/document.png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7858148" y="5286388"/>
                    <a:ext cx="1013121" cy="1285884"/>
                  </a:xfrm>
                  <a:prstGeom prst="rect">
                    <a:avLst/>
                  </a:prstGeom>
                  <a:noFill/>
                </p:spPr>
              </p:pic>
              <p:cxnSp>
                <p:nvCxnSpPr>
                  <p:cNvPr id="67" name="66 Conector recto"/>
                  <p:cNvCxnSpPr/>
                  <p:nvPr/>
                </p:nvCxnSpPr>
                <p:spPr>
                  <a:xfrm>
                    <a:off x="8072462" y="5572140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67 Conector recto"/>
                  <p:cNvCxnSpPr/>
                  <p:nvPr/>
                </p:nvCxnSpPr>
                <p:spPr>
                  <a:xfrm>
                    <a:off x="8072462" y="5643578"/>
                    <a:ext cx="428628" cy="0"/>
                  </a:xfrm>
                  <a:prstGeom prst="line">
                    <a:avLst/>
                  </a:prstGeom>
                  <a:ln w="28575">
                    <a:solidFill>
                      <a:srgbClr val="F88E2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5" name="64 CuadroTexto"/>
                <p:cNvSpPr txBox="1"/>
                <p:nvPr/>
              </p:nvSpPr>
              <p:spPr>
                <a:xfrm>
                  <a:off x="642910" y="5857892"/>
                  <a:ext cx="642942" cy="2203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lnSpc>
                      <a:spcPts val="9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MX" sz="1000" b="1" dirty="0">
                      <a:solidFill>
                        <a:srgbClr val="F88E24"/>
                      </a:solidFill>
                      <a:latin typeface="+mn-lt"/>
                    </a:rPr>
                    <a:t>1 de 5</a:t>
                  </a:r>
                </a:p>
              </p:txBody>
            </p:sp>
          </p:grpSp>
        </p:grpSp>
        <p:pic>
          <p:nvPicPr>
            <p:cNvPr id="61" name="Picture 10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ED1C24"/>
                </a:clrFrom>
                <a:clrTo>
                  <a:srgbClr val="ED1C24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29255" y="4429132"/>
              <a:ext cx="772989" cy="1162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256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  <a:br>
              <a:rPr lang="es-MX" sz="4300" b="1" dirty="0"/>
            </a:br>
            <a:r>
              <a:rPr lang="es-MX" sz="4300" b="1" dirty="0"/>
              <a:t>Notas particulares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76457312"/>
              </p:ext>
            </p:extLst>
          </p:nvPr>
        </p:nvGraphicFramePr>
        <p:xfrm>
          <a:off x="1431271" y="1891484"/>
          <a:ext cx="9059553" cy="423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Elipse"/>
          <p:cNvSpPr/>
          <p:nvPr/>
        </p:nvSpPr>
        <p:spPr>
          <a:xfrm>
            <a:off x="8366165" y="3194462"/>
            <a:ext cx="902526" cy="64126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211</a:t>
            </a:r>
          </a:p>
        </p:txBody>
      </p:sp>
      <p:sp>
        <p:nvSpPr>
          <p:cNvPr id="59" name="58 Elipse"/>
          <p:cNvSpPr/>
          <p:nvPr/>
        </p:nvSpPr>
        <p:spPr>
          <a:xfrm>
            <a:off x="8431479" y="4286993"/>
            <a:ext cx="837212" cy="627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209</a:t>
            </a:r>
          </a:p>
        </p:txBody>
      </p:sp>
      <p:sp>
        <p:nvSpPr>
          <p:cNvPr id="60" name="59 Elipse"/>
          <p:cNvSpPr/>
          <p:nvPr/>
        </p:nvSpPr>
        <p:spPr>
          <a:xfrm>
            <a:off x="8431479" y="5317687"/>
            <a:ext cx="837212" cy="6274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210</a:t>
            </a:r>
          </a:p>
        </p:txBody>
      </p:sp>
    </p:spTree>
    <p:extLst>
      <p:ext uri="{BB962C8B-B14F-4D97-AF65-F5344CB8AC3E}">
        <p14:creationId xmlns:p14="http://schemas.microsoft.com/office/powerpoint/2010/main" val="989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r>
              <a:rPr lang="es-MX" sz="4300" b="1" dirty="0"/>
              <a:t>Sanciones</a:t>
            </a:r>
            <a:br>
              <a:rPr lang="es-MX" sz="4300" b="1" dirty="0"/>
            </a:br>
            <a:r>
              <a:rPr lang="es-MX" sz="4300" b="1" dirty="0"/>
              <a:t>Notas particulares</a:t>
            </a:r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3075709" y="1941016"/>
            <a:ext cx="8146473" cy="523220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s-MX" sz="2800" b="1" dirty="0"/>
              <a:t>Sanciones a SO que no sean servidores públicos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71925" y="2707574"/>
            <a:ext cx="3906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Apercibimiento*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Multa de 250 a 800 días de SMGV*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400" dirty="0"/>
              <a:t>Multa de 800 a 1,500 días de SMGV*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2205" y="5791210"/>
            <a:ext cx="4226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* Según se trate de la infracción cometida.</a:t>
            </a:r>
          </a:p>
        </p:txBody>
      </p:sp>
      <p:sp>
        <p:nvSpPr>
          <p:cNvPr id="12" name="11 Llamada de flecha a la izquierda"/>
          <p:cNvSpPr/>
          <p:nvPr/>
        </p:nvSpPr>
        <p:spPr>
          <a:xfrm>
            <a:off x="5628905" y="3485179"/>
            <a:ext cx="4607626" cy="1840675"/>
          </a:xfrm>
          <a:prstGeom prst="leftArrowCallou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800" b="1" dirty="0">
                <a:solidFill>
                  <a:schemeClr val="tx1"/>
                </a:solidFill>
              </a:rPr>
              <a:t>NUNCA DEBERÁN SER CUBIERTAS CON RECURSOS PÚBLICOS</a:t>
            </a:r>
          </a:p>
        </p:txBody>
      </p:sp>
      <p:sp>
        <p:nvSpPr>
          <p:cNvPr id="15" name="14 Elipse"/>
          <p:cNvSpPr/>
          <p:nvPr/>
        </p:nvSpPr>
        <p:spPr>
          <a:xfrm>
            <a:off x="10563100" y="4084882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206</a:t>
            </a:r>
          </a:p>
        </p:txBody>
      </p:sp>
      <p:sp>
        <p:nvSpPr>
          <p:cNvPr id="16" name="15 Elipse"/>
          <p:cNvSpPr/>
          <p:nvPr/>
        </p:nvSpPr>
        <p:spPr>
          <a:xfrm>
            <a:off x="3293422" y="5064596"/>
            <a:ext cx="902526" cy="64126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</a:rPr>
              <a:t>Art. 214</a:t>
            </a:r>
          </a:p>
        </p:txBody>
      </p:sp>
    </p:spTree>
    <p:extLst>
      <p:ext uri="{BB962C8B-B14F-4D97-AF65-F5344CB8AC3E}">
        <p14:creationId xmlns:p14="http://schemas.microsoft.com/office/powerpoint/2010/main" val="39591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8353" y="568037"/>
            <a:ext cx="9581147" cy="778098"/>
          </a:xfrm>
        </p:spPr>
        <p:txBody>
          <a:bodyPr>
            <a:noAutofit/>
          </a:bodyPr>
          <a:lstStyle/>
          <a:p>
            <a:pPr algn="ctr"/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br>
              <a:rPr lang="es-MX" sz="4300" b="1" dirty="0"/>
            </a:br>
            <a:endParaRPr lang="es-MX" sz="4300" b="1" dirty="0"/>
          </a:p>
        </p:txBody>
      </p:sp>
      <p:sp>
        <p:nvSpPr>
          <p:cNvPr id="4" name="AutoShape 2" descr="http://formacionbiblioteca.udea.edu.co/moodle/file.php/140/como_encuentras/Donde_encuentro_lo_que_quiero_le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8" name="Picture 4" descr="http://vitoriaenunclic.com/wp-content/uploads/2015/09/Muchas-gracias-Vitoria-en-un-clic-cumple-un-a%C3%B1o-publicidad-internet-web-creacion-tiendas-online-promociona-tu-negocio-en-Vitoria-Gasteiz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23" y="2309811"/>
            <a:ext cx="6584428" cy="30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02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dirty="0">
                <a:solidFill>
                  <a:schemeClr val="tx1"/>
                </a:solidFill>
                <a:cs typeface="Arial" pitchFamily="34" charset="0"/>
              </a:rPr>
              <a:t>¿Por qué una Ley General?</a:t>
            </a:r>
            <a:endParaRPr lang="es-MX" sz="4000" b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78966" y="1960965"/>
            <a:ext cx="104975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7063" lvl="1" indent="-180975">
              <a:buClr>
                <a:srgbClr val="6600CC"/>
              </a:buClr>
              <a:buFont typeface="Courier New" pitchFamily="49" charset="0"/>
              <a:buChar char="o"/>
            </a:pPr>
            <a:endParaRPr lang="es-MX" i="1" dirty="0"/>
          </a:p>
          <a:p>
            <a:pPr marL="265113" indent="-265113">
              <a:buClr>
                <a:srgbClr val="6600CC"/>
              </a:buClr>
            </a:pPr>
            <a:endParaRPr lang="es-MX" dirty="0"/>
          </a:p>
          <a:p>
            <a:pPr marL="627063" lvl="1" indent="-180975">
              <a:buFont typeface="Courier New" pitchFamily="49" charset="0"/>
              <a:buChar char="o"/>
            </a:pPr>
            <a:endParaRPr lang="es-MX" dirty="0"/>
          </a:p>
          <a:p>
            <a:pPr marL="265113" indent="-265113" algn="just">
              <a:buFont typeface="Wingdings" pitchFamily="2" charset="2"/>
              <a:buChar char="q"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37506" y="1762051"/>
            <a:ext cx="11732821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Evitar que el DAI sea protegido asincrónicamente dependiendo la entidad federativa en que se formule la solicitud.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Evitar que varíen requisitos para solicitar información, causales de información reservada y confidencial, tiempos de respuesta de la autoridad, costos de reproducción, entre otros.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Dotar de uniformidad, armonización, estandarización legislativa, regulación integral de la transparencia y del DAI.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Consolidar un piso mínimo y parejo en su ejercicio, asegurar condiciones de igualdad en su garantía.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No debía permitirse que para un mexicano el DAI sea diferente entre una Entidad Federativa y otra, o entre la Federación y los Estados.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2300" dirty="0"/>
              <a:t>Necesario que su ámbito de aplicación abarque a los tres órdenes de gobierno, órganos autónomos, personas físicas, morales o sindicatos que reciban o ejerzan recursos públicos o ejerzan actos de autoridad.</a:t>
            </a:r>
            <a:endParaRPr lang="es-MX" sz="2300" i="1" dirty="0"/>
          </a:p>
        </p:txBody>
      </p:sp>
      <p:sp>
        <p:nvSpPr>
          <p:cNvPr id="4" name="AutoShape 2" descr="Resultado de imagen para pregunt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4" descr="Resultado de imagen para pregunt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bhip123.bhipglobal-mexico.com/wp-content/uploads/2012/03/pregun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93" y="160337"/>
            <a:ext cx="1412588" cy="14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4460" y="609749"/>
            <a:ext cx="6819090" cy="552892"/>
          </a:xfrm>
          <a:noFill/>
        </p:spPr>
        <p:txBody>
          <a:bodyPr>
            <a:noAutofit/>
          </a:bodyPr>
          <a:lstStyle/>
          <a:p>
            <a:pPr algn="ctr"/>
            <a:r>
              <a:rPr lang="es-MX" sz="4000" b="1" i="1" dirty="0">
                <a:solidFill>
                  <a:schemeClr val="tx1"/>
                </a:solidFill>
                <a:cs typeface="Arial" pitchFamily="34" charset="0"/>
              </a:rPr>
              <a:t>Vacatio </a:t>
            </a:r>
            <a:r>
              <a:rPr lang="es-MX" sz="4000" b="1" i="1" dirty="0" err="1">
                <a:solidFill>
                  <a:schemeClr val="tx1"/>
                </a:solidFill>
                <a:cs typeface="Arial" pitchFamily="34" charset="0"/>
              </a:rPr>
              <a:t>Legis</a:t>
            </a:r>
            <a:endParaRPr lang="es-MX" sz="4000" b="1" i="1" u="sng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45474" y="2041918"/>
            <a:ext cx="4575673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5F147C"/>
                </a:solidFill>
              </a:rPr>
              <a:t>El </a:t>
            </a:r>
            <a:r>
              <a:rPr lang="es-MX" sz="3200" b="1" dirty="0">
                <a:solidFill>
                  <a:srgbClr val="5F147C"/>
                </a:solidFill>
              </a:rPr>
              <a:t>04 de mayo de 2015,</a:t>
            </a:r>
            <a:r>
              <a:rPr lang="es-MX" sz="3200" dirty="0">
                <a:solidFill>
                  <a:srgbClr val="5F147C"/>
                </a:solidFill>
              </a:rPr>
              <a:t> se publica en el Diario Oficial de la Federación (DOF) la </a:t>
            </a:r>
            <a:r>
              <a:rPr lang="es-MX" sz="3200" b="1" dirty="0">
                <a:solidFill>
                  <a:srgbClr val="5F147C"/>
                </a:solidFill>
              </a:rPr>
              <a:t>Ley General de Transparencia y Acceso a la Información Pública (LGTAIP).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91054" y="2251360"/>
            <a:ext cx="4575673" cy="255454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Fecha en que se cumple el año para que se dé la armonización legislativa: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b="1" dirty="0"/>
              <a:t>05 de mayo de 2016.</a:t>
            </a:r>
          </a:p>
        </p:txBody>
      </p:sp>
    </p:spTree>
    <p:extLst>
      <p:ext uri="{BB962C8B-B14F-4D97-AF65-F5344CB8AC3E}">
        <p14:creationId xmlns:p14="http://schemas.microsoft.com/office/powerpoint/2010/main" val="215937269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Personalizado 2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008080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7014</TotalTime>
  <Words>5472</Words>
  <Application>Microsoft Office PowerPoint</Application>
  <PresentationFormat>Panorámica</PresentationFormat>
  <Paragraphs>879</Paragraphs>
  <Slides>74</Slides>
  <Notes>70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5" baseType="lpstr">
      <vt:lpstr>Aharoni</vt:lpstr>
      <vt:lpstr>Arial</vt:lpstr>
      <vt:lpstr>Arial Black</vt:lpstr>
      <vt:lpstr>Calibri</vt:lpstr>
      <vt:lpstr>Calibri Light</vt:lpstr>
      <vt:lpstr>Consolas</vt:lpstr>
      <vt:lpstr>Courier New</vt:lpstr>
      <vt:lpstr>Times</vt:lpstr>
      <vt:lpstr>Times New Roman</vt:lpstr>
      <vt:lpstr>Wingdings</vt:lpstr>
      <vt:lpstr>Retrospección</vt:lpstr>
      <vt:lpstr>     </vt:lpstr>
      <vt:lpstr>Requisitos</vt:lpstr>
      <vt:lpstr>Objetivos del Taller</vt:lpstr>
      <vt:lpstr>Binomio de la Información Pública</vt:lpstr>
      <vt:lpstr>Relación con la Rendición de Cuentas</vt:lpstr>
      <vt:lpstr>Construcción del Derecho de Acceso a la Información en México</vt:lpstr>
      <vt:lpstr>Construcción del Derecho de Acceso a la Información en México</vt:lpstr>
      <vt:lpstr>¿Por qué una Ley General?</vt:lpstr>
      <vt:lpstr>Vacatio Legis</vt:lpstr>
      <vt:lpstr>Contenido de la Ley General</vt:lpstr>
      <vt:lpstr>Contenido de la Ley General</vt:lpstr>
      <vt:lpstr>Objeto de la Ley General</vt:lpstr>
      <vt:lpstr>Objetivos de la Ley General</vt:lpstr>
      <vt:lpstr>Objetivos de la Ley General</vt:lpstr>
      <vt:lpstr>El DAI comprende:</vt:lpstr>
      <vt:lpstr>¿Cómo interpretar las normas del DAI?</vt:lpstr>
      <vt:lpstr>¿Cómo interpretar las normas del DAI?</vt:lpstr>
      <vt:lpstr>Principios rectores de los OG</vt:lpstr>
      <vt:lpstr>Principios en materia de T y AIP (SO, INAI y OG)</vt:lpstr>
      <vt:lpstr>Sujetos Obligados</vt:lpstr>
      <vt:lpstr>Obligaciones de los SO</vt:lpstr>
      <vt:lpstr>Obligaciones de los SO</vt:lpstr>
      <vt:lpstr>Obligaciones de los SO</vt:lpstr>
      <vt:lpstr>Fideicomisos y Fondos Públicos</vt:lpstr>
      <vt:lpstr>Sistema Nacional de Transparencia Integración</vt:lpstr>
      <vt:lpstr>S N T Finalidad  y Conformación</vt:lpstr>
      <vt:lpstr>S N T Integrantes</vt:lpstr>
      <vt:lpstr>S N T Conformación</vt:lpstr>
      <vt:lpstr>S N T Funciones</vt:lpstr>
      <vt:lpstr>S N T Funciones</vt:lpstr>
      <vt:lpstr>S N T Funciones</vt:lpstr>
      <vt:lpstr>S N T Funciones</vt:lpstr>
      <vt:lpstr> Organismos Garantes</vt:lpstr>
      <vt:lpstr>OG Integración</vt:lpstr>
      <vt:lpstr>OG Otros  Atributos </vt:lpstr>
      <vt:lpstr>   OG Atribuciones</vt:lpstr>
      <vt:lpstr>   OG Atribuciones</vt:lpstr>
      <vt:lpstr>   OG Atribuciones</vt:lpstr>
      <vt:lpstr> Plataforma Nacional de Transparencia</vt:lpstr>
      <vt:lpstr>   Comité de Transparencia Características e Integración</vt:lpstr>
      <vt:lpstr> Comité de Transparencia Atribuciones</vt:lpstr>
      <vt:lpstr> Comité de Transparencia Atribuciones</vt:lpstr>
      <vt:lpstr>   Unidad de Transparencia Generalidades</vt:lpstr>
      <vt:lpstr> Unidad de Transparencia Atribuciones</vt:lpstr>
      <vt:lpstr> Unidad de Transparencia Atribuciones</vt:lpstr>
      <vt:lpstr> Obligaciones de Transparencia Comunes</vt:lpstr>
      <vt:lpstr> Obligaciones de Transparencia Específicas</vt:lpstr>
      <vt:lpstr> Obligaciones de Transparencia Específicas</vt:lpstr>
      <vt:lpstr> Obligaciones de Transparencia Específicas</vt:lpstr>
      <vt:lpstr> Obligaciones de Transparencia Personas físicas y morales</vt:lpstr>
      <vt:lpstr>     Verificación Obligaciones de Transparencia</vt:lpstr>
      <vt:lpstr>     Denuncia por incumplimiento Obligaciones de Transparencia</vt:lpstr>
      <vt:lpstr>      Información Clasificada</vt:lpstr>
      <vt:lpstr>      ¿Qué es la clasificación?</vt:lpstr>
      <vt:lpstr>      Información Clasificada</vt:lpstr>
      <vt:lpstr>      Información Clasificada</vt:lpstr>
      <vt:lpstr>      Procedimiento de Acceso a la Información</vt:lpstr>
      <vt:lpstr>      Procedimiento de Acceso a la Información</vt:lpstr>
      <vt:lpstr>      Procedimiento de Acceso a la Información Peculiaridades</vt:lpstr>
      <vt:lpstr>      Procedimiento de Acceso a la Información Peculiaridades</vt:lpstr>
      <vt:lpstr>      Procedimiento de Acceso a la Información Cuotas de Acceso </vt:lpstr>
      <vt:lpstr>      Recurso de Revisión</vt:lpstr>
      <vt:lpstr>      Recurso de Revisión</vt:lpstr>
      <vt:lpstr>      Facultad de Atracción</vt:lpstr>
      <vt:lpstr>      Recurso de Inconformidad</vt:lpstr>
      <vt:lpstr>      Recurso de Inconformidad</vt:lpstr>
      <vt:lpstr>      Recurso de Inconformidad Particularidades</vt:lpstr>
      <vt:lpstr>       Medidas de Apremio y Sanciones</vt:lpstr>
      <vt:lpstr>       Medidas de Apremio</vt:lpstr>
      <vt:lpstr>       Sanciones</vt:lpstr>
      <vt:lpstr>       Sanciones</vt:lpstr>
      <vt:lpstr>       Sanciones Notas particulares</vt:lpstr>
      <vt:lpstr>       Sanciones Notas particulares</vt:lpstr>
      <vt:lpstr>    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Laris Cutiño</dc:creator>
  <cp:lastModifiedBy>Manuel Rojas Munguia</cp:lastModifiedBy>
  <cp:revision>508</cp:revision>
  <cp:lastPrinted>2015-08-27T18:08:23Z</cp:lastPrinted>
  <dcterms:created xsi:type="dcterms:W3CDTF">2014-03-27T19:33:41Z</dcterms:created>
  <dcterms:modified xsi:type="dcterms:W3CDTF">2017-09-22T00:32:42Z</dcterms:modified>
</cp:coreProperties>
</file>