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96"/>
  </p:notesMasterIdLst>
  <p:sldIdLst>
    <p:sldId id="256" r:id="rId2"/>
    <p:sldId id="337" r:id="rId3"/>
    <p:sldId id="421" r:id="rId4"/>
    <p:sldId id="422" r:id="rId5"/>
    <p:sldId id="423" r:id="rId6"/>
    <p:sldId id="424" r:id="rId7"/>
    <p:sldId id="419" r:id="rId8"/>
    <p:sldId id="420" r:id="rId9"/>
    <p:sldId id="396" r:id="rId10"/>
    <p:sldId id="381" r:id="rId11"/>
    <p:sldId id="382" r:id="rId12"/>
    <p:sldId id="383" r:id="rId13"/>
    <p:sldId id="413" r:id="rId14"/>
    <p:sldId id="397" r:id="rId15"/>
    <p:sldId id="398" r:id="rId16"/>
    <p:sldId id="399" r:id="rId17"/>
    <p:sldId id="400" r:id="rId18"/>
    <p:sldId id="401" r:id="rId19"/>
    <p:sldId id="339" r:id="rId20"/>
    <p:sldId id="341" r:id="rId21"/>
    <p:sldId id="402" r:id="rId22"/>
    <p:sldId id="403" r:id="rId23"/>
    <p:sldId id="342" r:id="rId24"/>
    <p:sldId id="414" r:id="rId25"/>
    <p:sldId id="415" r:id="rId26"/>
    <p:sldId id="416" r:id="rId27"/>
    <p:sldId id="417" r:id="rId28"/>
    <p:sldId id="418" r:id="rId29"/>
    <p:sldId id="408" r:id="rId30"/>
    <p:sldId id="426" r:id="rId31"/>
    <p:sldId id="427" r:id="rId32"/>
    <p:sldId id="404" r:id="rId33"/>
    <p:sldId id="343" r:id="rId34"/>
    <p:sldId id="405" r:id="rId35"/>
    <p:sldId id="344" r:id="rId36"/>
    <p:sldId id="345" r:id="rId37"/>
    <p:sldId id="353" r:id="rId38"/>
    <p:sldId id="340" r:id="rId39"/>
    <p:sldId id="354" r:id="rId40"/>
    <p:sldId id="348" r:id="rId41"/>
    <p:sldId id="349" r:id="rId42"/>
    <p:sldId id="350" r:id="rId43"/>
    <p:sldId id="351" r:id="rId44"/>
    <p:sldId id="380" r:id="rId45"/>
    <p:sldId id="300" r:id="rId46"/>
    <p:sldId id="301" r:id="rId47"/>
    <p:sldId id="311" r:id="rId48"/>
    <p:sldId id="360" r:id="rId49"/>
    <p:sldId id="312" r:id="rId50"/>
    <p:sldId id="362" r:id="rId51"/>
    <p:sldId id="364" r:id="rId52"/>
    <p:sldId id="365" r:id="rId53"/>
    <p:sldId id="366" r:id="rId54"/>
    <p:sldId id="367" r:id="rId55"/>
    <p:sldId id="368" r:id="rId56"/>
    <p:sldId id="406" r:id="rId57"/>
    <p:sldId id="407" r:id="rId58"/>
    <p:sldId id="409" r:id="rId59"/>
    <p:sldId id="410" r:id="rId60"/>
    <p:sldId id="411" r:id="rId61"/>
    <p:sldId id="412" r:id="rId62"/>
    <p:sldId id="370" r:id="rId63"/>
    <p:sldId id="429" r:id="rId64"/>
    <p:sldId id="430" r:id="rId65"/>
    <p:sldId id="431" r:id="rId66"/>
    <p:sldId id="432" r:id="rId67"/>
    <p:sldId id="433" r:id="rId68"/>
    <p:sldId id="434" r:id="rId69"/>
    <p:sldId id="435" r:id="rId70"/>
    <p:sldId id="436" r:id="rId71"/>
    <p:sldId id="384" r:id="rId72"/>
    <p:sldId id="385" r:id="rId73"/>
    <p:sldId id="386" r:id="rId74"/>
    <p:sldId id="387" r:id="rId75"/>
    <p:sldId id="388" r:id="rId76"/>
    <p:sldId id="389" r:id="rId77"/>
    <p:sldId id="390" r:id="rId78"/>
    <p:sldId id="391" r:id="rId79"/>
    <p:sldId id="392" r:id="rId80"/>
    <p:sldId id="393" r:id="rId81"/>
    <p:sldId id="394" r:id="rId82"/>
    <p:sldId id="395" r:id="rId83"/>
    <p:sldId id="375" r:id="rId84"/>
    <p:sldId id="377" r:id="rId85"/>
    <p:sldId id="437" r:id="rId86"/>
    <p:sldId id="438" r:id="rId87"/>
    <p:sldId id="439" r:id="rId88"/>
    <p:sldId id="440" r:id="rId89"/>
    <p:sldId id="441" r:id="rId90"/>
    <p:sldId id="442" r:id="rId91"/>
    <p:sldId id="443" r:id="rId92"/>
    <p:sldId id="444" r:id="rId93"/>
    <p:sldId id="445" r:id="rId94"/>
    <p:sldId id="379" r:id="rId9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20" autoAdjust="0"/>
  </p:normalViewPr>
  <p:slideViewPr>
    <p:cSldViewPr>
      <p:cViewPr varScale="1">
        <p:scale>
          <a:sx n="97" d="100"/>
          <a:sy n="97" d="100"/>
        </p:scale>
        <p:origin x="-1936"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notesMaster" Target="notesMasters/notesMaster1.xml"/><Relationship Id="rId97" Type="http://schemas.openxmlformats.org/officeDocument/2006/relationships/printerSettings" Target="printerSettings/printerSettings1.bin"/><Relationship Id="rId98" Type="http://schemas.openxmlformats.org/officeDocument/2006/relationships/presProps" Target="presProps.xml"/><Relationship Id="rId9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heme" Target="theme/theme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_rels/data17.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F42F3C-0E57-4F44-9ECC-6391CC6FA940}" type="doc">
      <dgm:prSet loTypeId="urn:microsoft.com/office/officeart/2005/8/layout/vList5" loCatId="list" qsTypeId="urn:microsoft.com/office/officeart/2005/8/quickstyle/3d4" qsCatId="3D" csTypeId="urn:microsoft.com/office/officeart/2005/8/colors/accent2_3" csCatId="accent2" phldr="1"/>
      <dgm:spPr/>
      <dgm:t>
        <a:bodyPr/>
        <a:lstStyle/>
        <a:p>
          <a:endParaRPr lang="es-MX"/>
        </a:p>
      </dgm:t>
    </dgm:pt>
    <dgm:pt modelId="{197B69F3-5E39-4E77-BD71-730C815391F1}">
      <dgm:prSet phldrT="[Texto]" custT="1"/>
      <dgm:spPr/>
      <dgm:t>
        <a:bodyPr/>
        <a:lstStyle/>
        <a:p>
          <a:pPr algn="just">
            <a:lnSpc>
              <a:spcPct val="150000"/>
            </a:lnSpc>
          </a:pPr>
          <a:r>
            <a:rPr lang="es-MX" sz="2400" b="0" dirty="0" smtClean="0">
              <a:latin typeface="+mj-lt"/>
              <a:cs typeface="Arial" pitchFamily="34" charset="0"/>
            </a:rPr>
            <a:t>Art. 6o.- La manifestación de las ideas no será objeto de ninguna inquisición judicial o administrativa, sino en el caso de que ataque la moral, los derechos de tercero, provoque algún delito, o perturbe el orden público.</a:t>
          </a:r>
          <a:endParaRPr lang="es-MX" sz="2400" b="0" dirty="0">
            <a:latin typeface="+mj-lt"/>
            <a:cs typeface="Arial" pitchFamily="34" charset="0"/>
          </a:endParaRPr>
        </a:p>
      </dgm:t>
    </dgm:pt>
    <dgm:pt modelId="{5B95493D-A4CE-4054-BBA3-4DABF8692CA9}" type="sibTrans" cxnId="{A77B6DE6-D5AF-49B1-BEF3-CE08AD856AA7}">
      <dgm:prSet/>
      <dgm:spPr/>
      <dgm:t>
        <a:bodyPr/>
        <a:lstStyle/>
        <a:p>
          <a:endParaRPr lang="es-MX">
            <a:latin typeface="+mj-lt"/>
          </a:endParaRPr>
        </a:p>
      </dgm:t>
    </dgm:pt>
    <dgm:pt modelId="{9E96D63E-4B81-4303-89DF-87A98320F4C9}" type="parTrans" cxnId="{A77B6DE6-D5AF-49B1-BEF3-CE08AD856AA7}">
      <dgm:prSet/>
      <dgm:spPr/>
      <dgm:t>
        <a:bodyPr/>
        <a:lstStyle/>
        <a:p>
          <a:endParaRPr lang="es-MX">
            <a:latin typeface="+mj-lt"/>
          </a:endParaRPr>
        </a:p>
      </dgm:t>
    </dgm:pt>
    <dgm:pt modelId="{0702AAAF-C6CF-4997-A24B-B6EB2F9FD96C}">
      <dgm:prSet phldrT="[Texto]" custT="1"/>
      <dgm:spPr/>
      <dgm:t>
        <a:bodyPr/>
        <a:lstStyle/>
        <a:p>
          <a:r>
            <a:rPr lang="es-MX" sz="2000" b="1" dirty="0" smtClean="0">
              <a:solidFill>
                <a:schemeClr val="tx1"/>
              </a:solidFill>
              <a:latin typeface="+mj-lt"/>
              <a:cs typeface="Arial" pitchFamily="34" charset="0"/>
            </a:rPr>
            <a:t>Texto original</a:t>
          </a:r>
        </a:p>
        <a:p>
          <a:r>
            <a:rPr lang="es-MX" sz="2000" b="1" dirty="0" smtClean="0">
              <a:solidFill>
                <a:schemeClr val="tx1"/>
              </a:solidFill>
              <a:latin typeface="+mj-lt"/>
              <a:cs typeface="Arial" pitchFamily="34" charset="0"/>
            </a:rPr>
            <a:t>(1917) </a:t>
          </a:r>
          <a:endParaRPr lang="es-MX" sz="2000" b="1" dirty="0">
            <a:solidFill>
              <a:schemeClr val="tx1"/>
            </a:solidFill>
            <a:latin typeface="+mj-lt"/>
            <a:cs typeface="Arial" pitchFamily="34" charset="0"/>
          </a:endParaRPr>
        </a:p>
      </dgm:t>
    </dgm:pt>
    <dgm:pt modelId="{1272ED81-69F7-4FE0-8DB0-8FBE7D46E292}" type="sibTrans" cxnId="{E076C004-C361-4411-B413-3D1942CECBA4}">
      <dgm:prSet/>
      <dgm:spPr/>
      <dgm:t>
        <a:bodyPr/>
        <a:lstStyle/>
        <a:p>
          <a:endParaRPr lang="es-MX" sz="1800" b="1">
            <a:solidFill>
              <a:schemeClr val="bg1"/>
            </a:solidFill>
            <a:latin typeface="+mj-lt"/>
            <a:cs typeface="Arial" pitchFamily="34" charset="0"/>
          </a:endParaRPr>
        </a:p>
      </dgm:t>
    </dgm:pt>
    <dgm:pt modelId="{879FB58D-79EE-40BC-A6D3-FF5B17F48730}" type="parTrans" cxnId="{E076C004-C361-4411-B413-3D1942CECBA4}">
      <dgm:prSet/>
      <dgm:spPr/>
      <dgm:t>
        <a:bodyPr/>
        <a:lstStyle/>
        <a:p>
          <a:endParaRPr lang="es-MX" sz="1800" b="1">
            <a:solidFill>
              <a:schemeClr val="bg1"/>
            </a:solidFill>
            <a:latin typeface="+mj-lt"/>
            <a:cs typeface="Arial" pitchFamily="34" charset="0"/>
          </a:endParaRPr>
        </a:p>
      </dgm:t>
    </dgm:pt>
    <dgm:pt modelId="{48AF6CEC-323E-4B84-B6AE-4414A400DE21}" type="pres">
      <dgm:prSet presAssocID="{18F42F3C-0E57-4F44-9ECC-6391CC6FA940}" presName="Name0" presStyleCnt="0">
        <dgm:presLayoutVars>
          <dgm:dir/>
          <dgm:animLvl val="lvl"/>
          <dgm:resizeHandles val="exact"/>
        </dgm:presLayoutVars>
      </dgm:prSet>
      <dgm:spPr/>
      <dgm:t>
        <a:bodyPr/>
        <a:lstStyle/>
        <a:p>
          <a:endParaRPr lang="es-MX"/>
        </a:p>
      </dgm:t>
    </dgm:pt>
    <dgm:pt modelId="{340C069E-936D-4D47-9F77-DE7A6D20AB2B}" type="pres">
      <dgm:prSet presAssocID="{0702AAAF-C6CF-4997-A24B-B6EB2F9FD96C}" presName="linNode" presStyleCnt="0"/>
      <dgm:spPr/>
      <dgm:t>
        <a:bodyPr/>
        <a:lstStyle/>
        <a:p>
          <a:endParaRPr lang="es-MX"/>
        </a:p>
      </dgm:t>
    </dgm:pt>
    <dgm:pt modelId="{167B465B-1182-40CC-9F46-674130A87C12}" type="pres">
      <dgm:prSet presAssocID="{0702AAAF-C6CF-4997-A24B-B6EB2F9FD96C}" presName="parentText" presStyleLbl="node1" presStyleIdx="0" presStyleCnt="1" custScaleX="62851" custScaleY="79510">
        <dgm:presLayoutVars>
          <dgm:chMax val="1"/>
          <dgm:bulletEnabled val="1"/>
        </dgm:presLayoutVars>
      </dgm:prSet>
      <dgm:spPr/>
      <dgm:t>
        <a:bodyPr/>
        <a:lstStyle/>
        <a:p>
          <a:endParaRPr lang="es-MX"/>
        </a:p>
      </dgm:t>
    </dgm:pt>
    <dgm:pt modelId="{ECB5E8AA-6176-4E3F-A7EF-0184CAA2D2A5}" type="pres">
      <dgm:prSet presAssocID="{0702AAAF-C6CF-4997-A24B-B6EB2F9FD96C}" presName="descendantText" presStyleLbl="alignAccFollowNode1" presStyleIdx="0" presStyleCnt="1" custScaleX="138115">
        <dgm:presLayoutVars>
          <dgm:bulletEnabled val="1"/>
        </dgm:presLayoutVars>
      </dgm:prSet>
      <dgm:spPr/>
      <dgm:t>
        <a:bodyPr/>
        <a:lstStyle/>
        <a:p>
          <a:endParaRPr lang="es-MX"/>
        </a:p>
      </dgm:t>
    </dgm:pt>
  </dgm:ptLst>
  <dgm:cxnLst>
    <dgm:cxn modelId="{E076C004-C361-4411-B413-3D1942CECBA4}" srcId="{18F42F3C-0E57-4F44-9ECC-6391CC6FA940}" destId="{0702AAAF-C6CF-4997-A24B-B6EB2F9FD96C}" srcOrd="0" destOrd="0" parTransId="{879FB58D-79EE-40BC-A6D3-FF5B17F48730}" sibTransId="{1272ED81-69F7-4FE0-8DB0-8FBE7D46E292}"/>
    <dgm:cxn modelId="{A77B6DE6-D5AF-49B1-BEF3-CE08AD856AA7}" srcId="{0702AAAF-C6CF-4997-A24B-B6EB2F9FD96C}" destId="{197B69F3-5E39-4E77-BD71-730C815391F1}" srcOrd="0" destOrd="0" parTransId="{9E96D63E-4B81-4303-89DF-87A98320F4C9}" sibTransId="{5B95493D-A4CE-4054-BBA3-4DABF8692CA9}"/>
    <dgm:cxn modelId="{207C6F1A-8157-4A88-8C97-AA76FA100C1C}" type="presOf" srcId="{197B69F3-5E39-4E77-BD71-730C815391F1}" destId="{ECB5E8AA-6176-4E3F-A7EF-0184CAA2D2A5}" srcOrd="0" destOrd="0" presId="urn:microsoft.com/office/officeart/2005/8/layout/vList5"/>
    <dgm:cxn modelId="{17D8AF9E-6ED8-4A92-8B99-5E18AFE9B2A8}" type="presOf" srcId="{0702AAAF-C6CF-4997-A24B-B6EB2F9FD96C}" destId="{167B465B-1182-40CC-9F46-674130A87C12}" srcOrd="0" destOrd="0" presId="urn:microsoft.com/office/officeart/2005/8/layout/vList5"/>
    <dgm:cxn modelId="{25A7649F-B9B6-4248-99F9-2B60014C0D04}" type="presOf" srcId="{18F42F3C-0E57-4F44-9ECC-6391CC6FA940}" destId="{48AF6CEC-323E-4B84-B6AE-4414A400DE21}" srcOrd="0" destOrd="0" presId="urn:microsoft.com/office/officeart/2005/8/layout/vList5"/>
    <dgm:cxn modelId="{633AA81C-B4F6-4F9B-A0F0-EC4C0F6D1346}" type="presParOf" srcId="{48AF6CEC-323E-4B84-B6AE-4414A400DE21}" destId="{340C069E-936D-4D47-9F77-DE7A6D20AB2B}" srcOrd="0" destOrd="0" presId="urn:microsoft.com/office/officeart/2005/8/layout/vList5"/>
    <dgm:cxn modelId="{D9B7A591-91C6-4C2A-8283-5A5C29FFAEDC}" type="presParOf" srcId="{340C069E-936D-4D47-9F77-DE7A6D20AB2B}" destId="{167B465B-1182-40CC-9F46-674130A87C12}" srcOrd="0" destOrd="0" presId="urn:microsoft.com/office/officeart/2005/8/layout/vList5"/>
    <dgm:cxn modelId="{9E2A396E-2A7F-4294-A458-3B405CD7E40D}" type="presParOf" srcId="{340C069E-936D-4D47-9F77-DE7A6D20AB2B}" destId="{ECB5E8AA-6176-4E3F-A7EF-0184CAA2D2A5}"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E38669-80ED-4EED-95C1-4682267E2049}"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s-MX"/>
        </a:p>
      </dgm:t>
    </dgm:pt>
    <dgm:pt modelId="{7F04FDF7-768B-4CE0-A1F6-1A6026FA9421}">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000" b="1" dirty="0" smtClean="0">
              <a:latin typeface="Candara" pitchFamily="34" charset="0"/>
            </a:rPr>
            <a:t>LEY DE TRANSPARENCIA E INFORMACIÓN PÚBLICA DEL ESTADO DE JALISCO</a:t>
          </a:r>
        </a:p>
      </dgm:t>
    </dgm:pt>
    <dgm:pt modelId="{71BFD1B6-16E7-477B-BACB-61F1947346C4}" type="parTrans" cxnId="{5FA985B2-D342-4274-A18B-582E29241D31}">
      <dgm:prSet/>
      <dgm:spPr/>
      <dgm:t>
        <a:bodyPr/>
        <a:lstStyle/>
        <a:p>
          <a:endParaRPr lang="es-MX" sz="1600">
            <a:latin typeface="Candara" pitchFamily="34" charset="0"/>
          </a:endParaRPr>
        </a:p>
      </dgm:t>
    </dgm:pt>
    <dgm:pt modelId="{847C5FFE-DB04-420C-88ED-82A16B1BAA75}" type="sibTrans" cxnId="{5FA985B2-D342-4274-A18B-582E29241D31}">
      <dgm:prSet/>
      <dgm:spPr/>
      <dgm:t>
        <a:bodyPr/>
        <a:lstStyle/>
        <a:p>
          <a:endParaRPr lang="es-MX" sz="1600">
            <a:latin typeface="Candara" pitchFamily="34" charset="0"/>
          </a:endParaRPr>
        </a:p>
      </dgm:t>
    </dgm:pt>
    <dgm:pt modelId="{980AAB37-11EE-4827-B226-57AE5DE8864E}">
      <dgm:prSet phldrT="[Texto]" custT="1"/>
      <dgm:spPr/>
      <dgm:t>
        <a:bodyPr/>
        <a:lstStyle/>
        <a:p>
          <a:r>
            <a:rPr lang="es-MX" sz="1600" dirty="0" smtClean="0">
              <a:latin typeface="Candara" pitchFamily="34" charset="0"/>
            </a:rPr>
            <a:t>APROBACIÓN: </a:t>
          </a:r>
        </a:p>
        <a:p>
          <a:r>
            <a:rPr lang="es-MX" sz="1600" dirty="0" smtClean="0">
              <a:latin typeface="Candara" pitchFamily="34" charset="0"/>
            </a:rPr>
            <a:t>20 DE DICIEMBRE DE 2001 </a:t>
          </a:r>
          <a:endParaRPr lang="es-MX" sz="1600" dirty="0">
            <a:latin typeface="Candara" pitchFamily="34" charset="0"/>
          </a:endParaRPr>
        </a:p>
      </dgm:t>
    </dgm:pt>
    <dgm:pt modelId="{8FEAA973-124E-4339-B5FC-1813D7A84F89}" type="parTrans" cxnId="{4BC8AB49-2061-4762-9D7C-D24B3D25247B}">
      <dgm:prSet/>
      <dgm:spPr/>
      <dgm:t>
        <a:bodyPr/>
        <a:lstStyle/>
        <a:p>
          <a:endParaRPr lang="es-MX" sz="1600">
            <a:latin typeface="Candara" pitchFamily="34" charset="0"/>
          </a:endParaRPr>
        </a:p>
      </dgm:t>
    </dgm:pt>
    <dgm:pt modelId="{02062443-C75B-4606-ADA2-5725310D4A75}" type="sibTrans" cxnId="{4BC8AB49-2061-4762-9D7C-D24B3D25247B}">
      <dgm:prSet/>
      <dgm:spPr/>
      <dgm:t>
        <a:bodyPr/>
        <a:lstStyle/>
        <a:p>
          <a:endParaRPr lang="es-MX" sz="1600">
            <a:latin typeface="Candara" pitchFamily="34" charset="0"/>
          </a:endParaRPr>
        </a:p>
      </dgm:t>
    </dgm:pt>
    <dgm:pt modelId="{AF9FD1EA-62F4-45FD-887A-403B8CAFD5A9}">
      <dgm:prSet phldrT="[Texto]" custT="1"/>
      <dgm:spPr/>
      <dgm:t>
        <a:bodyPr/>
        <a:lstStyle/>
        <a:p>
          <a:r>
            <a:rPr lang="es-MX" sz="2000" b="1" dirty="0" smtClean="0">
              <a:latin typeface="Candara" pitchFamily="34" charset="0"/>
            </a:rPr>
            <a:t>LEY DE TRANSPARENCIA E INFORMACIÓN PÚBLICA DEL ESTADO DE JALISCO   </a:t>
          </a:r>
          <a:endParaRPr lang="es-MX" sz="2000" b="1" dirty="0">
            <a:latin typeface="Candara" pitchFamily="34" charset="0"/>
          </a:endParaRPr>
        </a:p>
      </dgm:t>
    </dgm:pt>
    <dgm:pt modelId="{3EFDADD9-395D-4A89-9D44-7ABD1BF0744C}" type="parTrans" cxnId="{492A5D9A-6E95-494C-A4D7-A9F920CA5172}">
      <dgm:prSet/>
      <dgm:spPr/>
      <dgm:t>
        <a:bodyPr/>
        <a:lstStyle/>
        <a:p>
          <a:endParaRPr lang="es-MX" sz="1600">
            <a:latin typeface="Candara" pitchFamily="34" charset="0"/>
          </a:endParaRPr>
        </a:p>
      </dgm:t>
    </dgm:pt>
    <dgm:pt modelId="{CD518146-106C-48A9-BEB8-9990D715C994}" type="sibTrans" cxnId="{492A5D9A-6E95-494C-A4D7-A9F920CA5172}">
      <dgm:prSet/>
      <dgm:spPr/>
      <dgm:t>
        <a:bodyPr/>
        <a:lstStyle/>
        <a:p>
          <a:endParaRPr lang="es-MX" sz="1600">
            <a:latin typeface="Candara" pitchFamily="34" charset="0"/>
          </a:endParaRPr>
        </a:p>
      </dgm:t>
    </dgm:pt>
    <dgm:pt modelId="{E782B3E7-8888-420A-9AD5-BAC8503DE233}">
      <dgm:prSet phldrT="[Texto]" custT="1"/>
      <dgm:spPr/>
      <dgm:t>
        <a:bodyPr/>
        <a:lstStyle/>
        <a:p>
          <a:r>
            <a:rPr lang="es-MX" sz="1600" dirty="0" smtClean="0">
              <a:latin typeface="Candara" pitchFamily="34" charset="0"/>
            </a:rPr>
            <a:t>APROBACIÓN: </a:t>
          </a:r>
        </a:p>
        <a:p>
          <a:r>
            <a:rPr lang="es-MX" sz="1600" dirty="0" smtClean="0">
              <a:latin typeface="Candara" pitchFamily="34" charset="0"/>
            </a:rPr>
            <a:t>16 DE DICIEMBRE DE 2004 </a:t>
          </a:r>
          <a:endParaRPr lang="es-MX" sz="1600" dirty="0">
            <a:latin typeface="Candara" pitchFamily="34" charset="0"/>
          </a:endParaRPr>
        </a:p>
      </dgm:t>
    </dgm:pt>
    <dgm:pt modelId="{00249DFA-ECEB-49AF-948F-69BFCA3B255A}" type="parTrans" cxnId="{37227643-D0B8-4B39-8981-D3349A562386}">
      <dgm:prSet/>
      <dgm:spPr/>
      <dgm:t>
        <a:bodyPr/>
        <a:lstStyle/>
        <a:p>
          <a:endParaRPr lang="es-MX" sz="1600">
            <a:latin typeface="Candara" pitchFamily="34" charset="0"/>
          </a:endParaRPr>
        </a:p>
      </dgm:t>
    </dgm:pt>
    <dgm:pt modelId="{7467537B-12CE-4F5B-973E-1AF223A5DE8B}" type="sibTrans" cxnId="{37227643-D0B8-4B39-8981-D3349A562386}">
      <dgm:prSet/>
      <dgm:spPr/>
      <dgm:t>
        <a:bodyPr/>
        <a:lstStyle/>
        <a:p>
          <a:endParaRPr lang="es-MX" sz="1600">
            <a:latin typeface="Candara" pitchFamily="34" charset="0"/>
          </a:endParaRPr>
        </a:p>
      </dgm:t>
    </dgm:pt>
    <dgm:pt modelId="{93D9D739-D119-46BF-A8DF-4819552A1263}">
      <dgm:prSet phldrT="[Texto]" custT="1"/>
      <dgm:spPr/>
      <dgm:t>
        <a:bodyPr/>
        <a:lstStyle/>
        <a:p>
          <a:r>
            <a:rPr lang="es-MX" sz="2000" b="1" dirty="0" smtClean="0">
              <a:latin typeface="Candara" pitchFamily="34" charset="0"/>
            </a:rPr>
            <a:t>LEY DE INFORMACIÓN PÚBLICA DEL ESTADO DE JALISCO Y SUS MUNICIPIOS  </a:t>
          </a:r>
          <a:endParaRPr lang="es-MX" sz="2000" b="1" dirty="0">
            <a:latin typeface="Candara" pitchFamily="34" charset="0"/>
          </a:endParaRPr>
        </a:p>
      </dgm:t>
    </dgm:pt>
    <dgm:pt modelId="{F893638A-6C45-4C27-8AB1-5331C3585B4F}" type="parTrans" cxnId="{75A46FDE-36BC-408C-9C38-1E998ADC14CB}">
      <dgm:prSet/>
      <dgm:spPr/>
      <dgm:t>
        <a:bodyPr/>
        <a:lstStyle/>
        <a:p>
          <a:endParaRPr lang="es-MX" sz="1600">
            <a:latin typeface="Candara" pitchFamily="34" charset="0"/>
          </a:endParaRPr>
        </a:p>
      </dgm:t>
    </dgm:pt>
    <dgm:pt modelId="{190A8C97-3B2A-48AE-8E08-1A3962FE2FC1}" type="sibTrans" cxnId="{75A46FDE-36BC-408C-9C38-1E998ADC14CB}">
      <dgm:prSet/>
      <dgm:spPr/>
      <dgm:t>
        <a:bodyPr/>
        <a:lstStyle/>
        <a:p>
          <a:endParaRPr lang="es-MX" sz="1600">
            <a:latin typeface="Candara" pitchFamily="34" charset="0"/>
          </a:endParaRPr>
        </a:p>
      </dgm:t>
    </dgm:pt>
    <dgm:pt modelId="{2E204F2A-0BD7-4FB1-B0CB-CFDE69E052D2}">
      <dgm:prSet phldrT="[Texto]" custT="1"/>
      <dgm:spPr/>
      <dgm:t>
        <a:bodyPr/>
        <a:lstStyle/>
        <a:p>
          <a:r>
            <a:rPr lang="es-MX" sz="1600" dirty="0" smtClean="0">
              <a:latin typeface="Candara" pitchFamily="34" charset="0"/>
            </a:rPr>
            <a:t>APROBACIÓN: </a:t>
          </a:r>
        </a:p>
        <a:p>
          <a:r>
            <a:rPr lang="es-MX" sz="1600" dirty="0" smtClean="0">
              <a:latin typeface="Candara" pitchFamily="34" charset="0"/>
            </a:rPr>
            <a:t>08 DE DICIEMBRE 2011 </a:t>
          </a:r>
          <a:endParaRPr lang="es-MX" sz="1600" dirty="0">
            <a:latin typeface="Candara" pitchFamily="34" charset="0"/>
          </a:endParaRPr>
        </a:p>
      </dgm:t>
    </dgm:pt>
    <dgm:pt modelId="{34CD99D2-C861-4325-B35A-4B7DE87F94DD}" type="parTrans" cxnId="{6BA58D17-6088-45B1-B155-559EF7D1D87F}">
      <dgm:prSet/>
      <dgm:spPr/>
      <dgm:t>
        <a:bodyPr/>
        <a:lstStyle/>
        <a:p>
          <a:endParaRPr lang="es-MX" sz="1600">
            <a:latin typeface="Candara" pitchFamily="34" charset="0"/>
          </a:endParaRPr>
        </a:p>
      </dgm:t>
    </dgm:pt>
    <dgm:pt modelId="{804069FB-1302-47A5-9B58-DF5F3E27FB45}" type="sibTrans" cxnId="{6BA58D17-6088-45B1-B155-559EF7D1D87F}">
      <dgm:prSet/>
      <dgm:spPr/>
      <dgm:t>
        <a:bodyPr/>
        <a:lstStyle/>
        <a:p>
          <a:endParaRPr lang="es-MX" sz="1600">
            <a:latin typeface="Candara" pitchFamily="34" charset="0"/>
          </a:endParaRPr>
        </a:p>
      </dgm:t>
    </dgm:pt>
    <dgm:pt modelId="{98B8E28F-338B-4165-9EA8-07B9DA2017AA}">
      <dgm:prSet phldrT="[Texto]" custT="1"/>
      <dgm:spPr/>
      <dgm:t>
        <a:bodyPr/>
        <a:lstStyle/>
        <a:p>
          <a:r>
            <a:rPr lang="es-MX" sz="1600" dirty="0" smtClean="0">
              <a:latin typeface="Candara" pitchFamily="34" charset="0"/>
            </a:rPr>
            <a:t>PUBLICACIÓN: </a:t>
          </a:r>
        </a:p>
        <a:p>
          <a:r>
            <a:rPr lang="es-MX" sz="1600" dirty="0" smtClean="0">
              <a:latin typeface="Candara" pitchFamily="34" charset="0"/>
            </a:rPr>
            <a:t>22 DE ENERO DE 2002 </a:t>
          </a:r>
        </a:p>
      </dgm:t>
    </dgm:pt>
    <dgm:pt modelId="{DC3E991E-B94F-457F-A18A-1FBE2CCDEA1C}" type="parTrans" cxnId="{4FE6FFCA-7FB0-4856-B90E-FDE78DF2B06D}">
      <dgm:prSet/>
      <dgm:spPr/>
      <dgm:t>
        <a:bodyPr/>
        <a:lstStyle/>
        <a:p>
          <a:endParaRPr lang="es-MX" sz="1600">
            <a:latin typeface="Candara" pitchFamily="34" charset="0"/>
          </a:endParaRPr>
        </a:p>
      </dgm:t>
    </dgm:pt>
    <dgm:pt modelId="{D29B48EA-3A73-4075-B061-E13C9D62DB1C}" type="sibTrans" cxnId="{4FE6FFCA-7FB0-4856-B90E-FDE78DF2B06D}">
      <dgm:prSet/>
      <dgm:spPr/>
      <dgm:t>
        <a:bodyPr/>
        <a:lstStyle/>
        <a:p>
          <a:endParaRPr lang="es-MX" sz="1600">
            <a:latin typeface="Candara" pitchFamily="34" charset="0"/>
          </a:endParaRPr>
        </a:p>
      </dgm:t>
    </dgm:pt>
    <dgm:pt modelId="{AB64CC94-E225-4844-AAC7-A41672C5C798}">
      <dgm:prSet custT="1"/>
      <dgm:spPr/>
      <dgm:t>
        <a:bodyPr/>
        <a:lstStyle/>
        <a:p>
          <a:r>
            <a:rPr lang="es-MX" sz="1600" dirty="0" smtClean="0">
              <a:latin typeface="Candara" pitchFamily="34" charset="0"/>
            </a:rPr>
            <a:t>PUBLICACIÓN: </a:t>
          </a:r>
        </a:p>
        <a:p>
          <a:r>
            <a:rPr lang="es-MX" sz="1600" dirty="0" smtClean="0">
              <a:latin typeface="Candara" pitchFamily="34" charset="0"/>
            </a:rPr>
            <a:t>06 DE ENERO DE 2005</a:t>
          </a:r>
        </a:p>
      </dgm:t>
    </dgm:pt>
    <dgm:pt modelId="{C7831D94-3869-45EF-AE96-B10C83BC9B1B}" type="parTrans" cxnId="{9AA3235F-66EF-4613-BBC1-4BF568B2C217}">
      <dgm:prSet/>
      <dgm:spPr/>
      <dgm:t>
        <a:bodyPr/>
        <a:lstStyle/>
        <a:p>
          <a:endParaRPr lang="es-MX" sz="1600">
            <a:latin typeface="Candara" pitchFamily="34" charset="0"/>
          </a:endParaRPr>
        </a:p>
      </dgm:t>
    </dgm:pt>
    <dgm:pt modelId="{3C482363-87FE-4901-9585-2AD551BB8738}" type="sibTrans" cxnId="{9AA3235F-66EF-4613-BBC1-4BF568B2C217}">
      <dgm:prSet/>
      <dgm:spPr/>
      <dgm:t>
        <a:bodyPr/>
        <a:lstStyle/>
        <a:p>
          <a:endParaRPr lang="es-MX" sz="1600">
            <a:latin typeface="Candara" pitchFamily="34" charset="0"/>
          </a:endParaRPr>
        </a:p>
      </dgm:t>
    </dgm:pt>
    <dgm:pt modelId="{390EEF77-F0C0-4351-AF49-6670938CDFBB}">
      <dgm:prSet custT="1"/>
      <dgm:spPr/>
      <dgm:t>
        <a:bodyPr/>
        <a:lstStyle/>
        <a:p>
          <a:r>
            <a:rPr lang="es-MX" sz="1600" dirty="0" smtClean="0">
              <a:latin typeface="Candara" pitchFamily="34" charset="0"/>
            </a:rPr>
            <a:t>VIGENCIA: </a:t>
          </a:r>
        </a:p>
        <a:p>
          <a:r>
            <a:rPr lang="es-MX" sz="1600" dirty="0" smtClean="0">
              <a:latin typeface="Candara" pitchFamily="34" charset="0"/>
            </a:rPr>
            <a:t>23 DE SEPTIEMBRE DE 2005 </a:t>
          </a:r>
        </a:p>
      </dgm:t>
    </dgm:pt>
    <dgm:pt modelId="{CFD9A58C-2B3E-4A6E-8EB2-73E6DC3F72C5}" type="parTrans" cxnId="{DB3F84D8-9377-4E61-B557-E35FCBE3524C}">
      <dgm:prSet/>
      <dgm:spPr/>
      <dgm:t>
        <a:bodyPr/>
        <a:lstStyle/>
        <a:p>
          <a:endParaRPr lang="es-MX" sz="1600">
            <a:latin typeface="Candara" pitchFamily="34" charset="0"/>
          </a:endParaRPr>
        </a:p>
      </dgm:t>
    </dgm:pt>
    <dgm:pt modelId="{D91AD241-B648-4BBE-8066-2F60E6A9476C}" type="sibTrans" cxnId="{DB3F84D8-9377-4E61-B557-E35FCBE3524C}">
      <dgm:prSet/>
      <dgm:spPr/>
      <dgm:t>
        <a:bodyPr/>
        <a:lstStyle/>
        <a:p>
          <a:endParaRPr lang="es-MX" sz="1600">
            <a:latin typeface="Candara" pitchFamily="34" charset="0"/>
          </a:endParaRPr>
        </a:p>
      </dgm:t>
    </dgm:pt>
    <dgm:pt modelId="{FA9E90FC-A84E-44B7-AA6D-F1C5AD4DE09B}">
      <dgm:prSet phldrT="[Texto]" custT="1"/>
      <dgm:spPr/>
      <dgm:t>
        <a:bodyPr/>
        <a:lstStyle/>
        <a:p>
          <a:r>
            <a:rPr lang="es-MX" sz="2000" b="1" dirty="0" smtClean="0">
              <a:latin typeface="Candara" pitchFamily="34" charset="0"/>
            </a:rPr>
            <a:t>LEY DE TRANSPARENCIA Y ACCESO A LA INFORMACIÓN PÚBLICA DEL ESTADO DE JALISCO Y SUS MUNICIPIOS   </a:t>
          </a:r>
          <a:endParaRPr lang="es-MX" sz="2000" b="1" dirty="0">
            <a:latin typeface="Candara" pitchFamily="34" charset="0"/>
          </a:endParaRPr>
        </a:p>
      </dgm:t>
    </dgm:pt>
    <dgm:pt modelId="{82F6234B-014A-4039-A0D9-79074CAB1648}" type="parTrans" cxnId="{E2FD83B5-DAF4-49C1-8B64-4368D49A1DC6}">
      <dgm:prSet/>
      <dgm:spPr/>
      <dgm:t>
        <a:bodyPr/>
        <a:lstStyle/>
        <a:p>
          <a:endParaRPr lang="es-MX" sz="1600">
            <a:latin typeface="Candara" pitchFamily="34" charset="0"/>
          </a:endParaRPr>
        </a:p>
      </dgm:t>
    </dgm:pt>
    <dgm:pt modelId="{DDA98E8C-69E2-4C40-8F97-5DA3A21BB842}" type="sibTrans" cxnId="{E2FD83B5-DAF4-49C1-8B64-4368D49A1DC6}">
      <dgm:prSet/>
      <dgm:spPr/>
      <dgm:t>
        <a:bodyPr/>
        <a:lstStyle/>
        <a:p>
          <a:endParaRPr lang="es-MX" sz="1600">
            <a:latin typeface="Candara" pitchFamily="34" charset="0"/>
          </a:endParaRPr>
        </a:p>
      </dgm:t>
    </dgm:pt>
    <dgm:pt modelId="{A61D3576-8031-40AD-A509-BA2BF571A4FE}">
      <dgm:prSet custT="1"/>
      <dgm:spPr/>
      <dgm:t>
        <a:bodyPr/>
        <a:lstStyle/>
        <a:p>
          <a:r>
            <a:rPr lang="es-MX" sz="1600" dirty="0" smtClean="0">
              <a:latin typeface="Candara" pitchFamily="34" charset="0"/>
            </a:rPr>
            <a:t>PUBLICACIÓN:</a:t>
          </a:r>
        </a:p>
        <a:p>
          <a:r>
            <a:rPr lang="es-MX" sz="1600" dirty="0" smtClean="0">
              <a:latin typeface="Candara" pitchFamily="34" charset="0"/>
            </a:rPr>
            <a:t> 22 DE DICIEMBRE 2011</a:t>
          </a:r>
        </a:p>
      </dgm:t>
    </dgm:pt>
    <dgm:pt modelId="{0F113037-B695-481F-83DE-8180EDD3637B}" type="parTrans" cxnId="{8AE44100-501B-4975-AF50-62DAAB33A6CB}">
      <dgm:prSet/>
      <dgm:spPr/>
      <dgm:t>
        <a:bodyPr/>
        <a:lstStyle/>
        <a:p>
          <a:endParaRPr lang="es-MX" sz="1600">
            <a:latin typeface="Candara" pitchFamily="34" charset="0"/>
          </a:endParaRPr>
        </a:p>
      </dgm:t>
    </dgm:pt>
    <dgm:pt modelId="{AA6289E4-90B6-4CBF-A022-D6BE12CD7DB7}" type="sibTrans" cxnId="{8AE44100-501B-4975-AF50-62DAAB33A6CB}">
      <dgm:prSet/>
      <dgm:spPr/>
      <dgm:t>
        <a:bodyPr/>
        <a:lstStyle/>
        <a:p>
          <a:endParaRPr lang="es-MX" sz="1600">
            <a:latin typeface="Candara" pitchFamily="34" charset="0"/>
          </a:endParaRPr>
        </a:p>
      </dgm:t>
    </dgm:pt>
    <dgm:pt modelId="{D957E5A0-BEAD-4DF1-8F11-A3CD1FBA4669}">
      <dgm:prSet custT="1"/>
      <dgm:spPr/>
      <dgm:t>
        <a:bodyPr/>
        <a:lstStyle/>
        <a:p>
          <a:r>
            <a:rPr lang="es-MX" sz="1600" dirty="0" smtClean="0">
              <a:latin typeface="Candara" pitchFamily="34" charset="0"/>
            </a:rPr>
            <a:t>VIGENCIA: </a:t>
          </a:r>
        </a:p>
        <a:p>
          <a:r>
            <a:rPr lang="es-MX" sz="1600" dirty="0" smtClean="0">
              <a:latin typeface="Candara" pitchFamily="34" charset="0"/>
            </a:rPr>
            <a:t>01 DE ABRIL  2012 </a:t>
          </a:r>
        </a:p>
      </dgm:t>
    </dgm:pt>
    <dgm:pt modelId="{E22F07B7-219F-4829-8BE5-0AAB7859C0AB}" type="parTrans" cxnId="{98A40222-0372-4C9A-A87B-D2BBB04982B0}">
      <dgm:prSet/>
      <dgm:spPr/>
      <dgm:t>
        <a:bodyPr/>
        <a:lstStyle/>
        <a:p>
          <a:endParaRPr lang="es-MX" sz="1600">
            <a:latin typeface="Candara" pitchFamily="34" charset="0"/>
          </a:endParaRPr>
        </a:p>
      </dgm:t>
    </dgm:pt>
    <dgm:pt modelId="{B8275320-C0BE-459B-A587-B4EB4E2F7F80}" type="sibTrans" cxnId="{98A40222-0372-4C9A-A87B-D2BBB04982B0}">
      <dgm:prSet/>
      <dgm:spPr/>
      <dgm:t>
        <a:bodyPr/>
        <a:lstStyle/>
        <a:p>
          <a:endParaRPr lang="es-MX" sz="1600">
            <a:latin typeface="Candara" pitchFamily="34" charset="0"/>
          </a:endParaRPr>
        </a:p>
      </dgm:t>
    </dgm:pt>
    <dgm:pt modelId="{E5C19F8B-8737-4FE0-AF23-25E103F5E93A}">
      <dgm:prSet custT="1"/>
      <dgm:spPr/>
      <dgm:t>
        <a:bodyPr/>
        <a:lstStyle/>
        <a:p>
          <a:r>
            <a:rPr lang="es-MX" sz="1600" dirty="0" smtClean="0">
              <a:latin typeface="Candara" pitchFamily="34" charset="0"/>
            </a:rPr>
            <a:t>APROBACIÓN:</a:t>
          </a:r>
        </a:p>
        <a:p>
          <a:r>
            <a:rPr lang="es-MX" sz="1600" dirty="0" smtClean="0">
              <a:latin typeface="Candara" pitchFamily="34" charset="0"/>
            </a:rPr>
            <a:t>19 DE JULIO 2013</a:t>
          </a:r>
          <a:endParaRPr lang="es-MX" sz="1600" dirty="0">
            <a:latin typeface="Candara" pitchFamily="34" charset="0"/>
          </a:endParaRPr>
        </a:p>
      </dgm:t>
    </dgm:pt>
    <dgm:pt modelId="{EBF681B3-B418-4C1D-92C1-A57D85070C20}" type="parTrans" cxnId="{00D2ACE0-9E60-4E5C-8C6F-10EE8E46B9EE}">
      <dgm:prSet/>
      <dgm:spPr/>
      <dgm:t>
        <a:bodyPr/>
        <a:lstStyle/>
        <a:p>
          <a:endParaRPr lang="es-MX" sz="1600">
            <a:latin typeface="Candara" pitchFamily="34" charset="0"/>
          </a:endParaRPr>
        </a:p>
      </dgm:t>
    </dgm:pt>
    <dgm:pt modelId="{9F8BDC39-32E9-47DF-A0BC-4218EA04B57D}" type="sibTrans" cxnId="{00D2ACE0-9E60-4E5C-8C6F-10EE8E46B9EE}">
      <dgm:prSet/>
      <dgm:spPr/>
      <dgm:t>
        <a:bodyPr/>
        <a:lstStyle/>
        <a:p>
          <a:endParaRPr lang="es-MX" sz="1600">
            <a:latin typeface="Candara" pitchFamily="34" charset="0"/>
          </a:endParaRPr>
        </a:p>
      </dgm:t>
    </dgm:pt>
    <dgm:pt modelId="{031A0840-C47D-4BF7-A353-EE1E94DC8E63}">
      <dgm:prSet custT="1"/>
      <dgm:spPr/>
      <dgm:t>
        <a:bodyPr/>
        <a:lstStyle/>
        <a:p>
          <a:r>
            <a:rPr lang="es-MX" sz="1600" dirty="0" smtClean="0">
              <a:latin typeface="Candara" pitchFamily="34" charset="0"/>
            </a:rPr>
            <a:t>PUBLICACIÓN: </a:t>
          </a:r>
        </a:p>
        <a:p>
          <a:r>
            <a:rPr lang="es-MX" sz="1600" dirty="0" smtClean="0">
              <a:latin typeface="Candara" pitchFamily="34" charset="0"/>
            </a:rPr>
            <a:t>08 DE AGOSTO 2013</a:t>
          </a:r>
        </a:p>
      </dgm:t>
    </dgm:pt>
    <dgm:pt modelId="{49FFDFB7-645B-4C82-A246-CC17D6021975}" type="parTrans" cxnId="{982814BA-6267-49E1-872F-CED9BCC4A3AA}">
      <dgm:prSet/>
      <dgm:spPr/>
      <dgm:t>
        <a:bodyPr/>
        <a:lstStyle/>
        <a:p>
          <a:endParaRPr lang="es-MX" sz="1600">
            <a:latin typeface="Candara" pitchFamily="34" charset="0"/>
          </a:endParaRPr>
        </a:p>
      </dgm:t>
    </dgm:pt>
    <dgm:pt modelId="{195519BC-0419-4247-BFA5-AF7E1B2EE984}" type="sibTrans" cxnId="{982814BA-6267-49E1-872F-CED9BCC4A3AA}">
      <dgm:prSet/>
      <dgm:spPr/>
      <dgm:t>
        <a:bodyPr/>
        <a:lstStyle/>
        <a:p>
          <a:endParaRPr lang="es-MX" sz="1600">
            <a:latin typeface="Candara" pitchFamily="34" charset="0"/>
          </a:endParaRPr>
        </a:p>
      </dgm:t>
    </dgm:pt>
    <dgm:pt modelId="{76A6369D-6EEF-4C21-AFC0-8EBA855BDDD0}">
      <dgm:prSet custT="1"/>
      <dgm:spPr/>
      <dgm:t>
        <a:bodyPr/>
        <a:lstStyle/>
        <a:p>
          <a:r>
            <a:rPr lang="es-MX" sz="1600" dirty="0" smtClean="0">
              <a:latin typeface="Candara" pitchFamily="34" charset="0"/>
            </a:rPr>
            <a:t>VIGENCIA: </a:t>
          </a:r>
        </a:p>
        <a:p>
          <a:r>
            <a:rPr lang="es-MX" sz="1600" dirty="0" smtClean="0">
              <a:latin typeface="Candara" pitchFamily="34" charset="0"/>
            </a:rPr>
            <a:t>09 DE AGOSTO 2013</a:t>
          </a:r>
        </a:p>
      </dgm:t>
    </dgm:pt>
    <dgm:pt modelId="{61143D24-5DCD-43C0-A39C-F149977DF00C}" type="parTrans" cxnId="{0AF2B6C8-8F14-4F0B-B20F-5A356CEAE717}">
      <dgm:prSet/>
      <dgm:spPr/>
      <dgm:t>
        <a:bodyPr/>
        <a:lstStyle/>
        <a:p>
          <a:endParaRPr lang="es-MX" sz="1600">
            <a:latin typeface="Candara" pitchFamily="34" charset="0"/>
          </a:endParaRPr>
        </a:p>
      </dgm:t>
    </dgm:pt>
    <dgm:pt modelId="{DE938DE3-6EC0-4442-ABA0-7BA2AA71BB64}" type="sibTrans" cxnId="{0AF2B6C8-8F14-4F0B-B20F-5A356CEAE717}">
      <dgm:prSet/>
      <dgm:spPr/>
      <dgm:t>
        <a:bodyPr/>
        <a:lstStyle/>
        <a:p>
          <a:endParaRPr lang="es-MX" sz="1600">
            <a:latin typeface="Candara" pitchFamily="34" charset="0"/>
          </a:endParaRPr>
        </a:p>
      </dgm:t>
    </dgm:pt>
    <dgm:pt modelId="{8A1E260A-9F75-4B68-8629-B1B08903FC99}">
      <dgm:prSet phldrT="[Texto]" custT="1"/>
      <dgm:spPr/>
      <dgm:t>
        <a:bodyPr/>
        <a:lstStyle/>
        <a:p>
          <a:r>
            <a:rPr lang="es-MX" sz="1600" dirty="0" smtClean="0">
              <a:latin typeface="Candara" pitchFamily="34" charset="0"/>
            </a:rPr>
            <a:t>VIGENCIA: </a:t>
          </a:r>
        </a:p>
        <a:p>
          <a:r>
            <a:rPr lang="es-MX" sz="1600" dirty="0" smtClean="0">
              <a:latin typeface="Candara" pitchFamily="34" charset="0"/>
            </a:rPr>
            <a:t>21 DE MAYO DE 2002 </a:t>
          </a:r>
        </a:p>
      </dgm:t>
    </dgm:pt>
    <dgm:pt modelId="{4A63518E-FD33-46F1-BC44-798723F2F098}" type="parTrans" cxnId="{61E956E1-08D1-400F-B06F-23BB852CF8F4}">
      <dgm:prSet/>
      <dgm:spPr/>
      <dgm:t>
        <a:bodyPr/>
        <a:lstStyle/>
        <a:p>
          <a:endParaRPr lang="es-MX" sz="1600">
            <a:latin typeface="Candara" pitchFamily="34" charset="0"/>
          </a:endParaRPr>
        </a:p>
      </dgm:t>
    </dgm:pt>
    <dgm:pt modelId="{A89D24B3-DABF-44B6-898F-FC1739B4FF32}" type="sibTrans" cxnId="{61E956E1-08D1-400F-B06F-23BB852CF8F4}">
      <dgm:prSet/>
      <dgm:spPr/>
      <dgm:t>
        <a:bodyPr/>
        <a:lstStyle/>
        <a:p>
          <a:endParaRPr lang="es-MX" sz="1600">
            <a:latin typeface="Candara" pitchFamily="34" charset="0"/>
          </a:endParaRPr>
        </a:p>
      </dgm:t>
    </dgm:pt>
    <dgm:pt modelId="{BEE6B745-B24D-4E0F-BCF5-A2E37E0D532A}" type="pres">
      <dgm:prSet presAssocID="{F7E38669-80ED-4EED-95C1-4682267E2049}" presName="Name0" presStyleCnt="0">
        <dgm:presLayoutVars>
          <dgm:dir/>
          <dgm:animLvl val="lvl"/>
          <dgm:resizeHandles val="exact"/>
        </dgm:presLayoutVars>
      </dgm:prSet>
      <dgm:spPr/>
      <dgm:t>
        <a:bodyPr/>
        <a:lstStyle/>
        <a:p>
          <a:endParaRPr lang="es-MX"/>
        </a:p>
      </dgm:t>
    </dgm:pt>
    <dgm:pt modelId="{F233CFAA-1614-40D7-90E9-81E68950E2E7}" type="pres">
      <dgm:prSet presAssocID="{FA9E90FC-A84E-44B7-AA6D-F1C5AD4DE09B}" presName="boxAndChildren" presStyleCnt="0"/>
      <dgm:spPr/>
    </dgm:pt>
    <dgm:pt modelId="{859C9F57-0D8F-4EF5-B60E-EC8A64D638E5}" type="pres">
      <dgm:prSet presAssocID="{FA9E90FC-A84E-44B7-AA6D-F1C5AD4DE09B}" presName="parentTextBox" presStyleLbl="node1" presStyleIdx="0" presStyleCnt="4"/>
      <dgm:spPr/>
      <dgm:t>
        <a:bodyPr/>
        <a:lstStyle/>
        <a:p>
          <a:endParaRPr lang="es-MX"/>
        </a:p>
      </dgm:t>
    </dgm:pt>
    <dgm:pt modelId="{D1F8C224-FD0E-4D32-ABD9-0177152B9D30}" type="pres">
      <dgm:prSet presAssocID="{FA9E90FC-A84E-44B7-AA6D-F1C5AD4DE09B}" presName="entireBox" presStyleLbl="node1" presStyleIdx="0" presStyleCnt="4"/>
      <dgm:spPr/>
      <dgm:t>
        <a:bodyPr/>
        <a:lstStyle/>
        <a:p>
          <a:endParaRPr lang="es-MX"/>
        </a:p>
      </dgm:t>
    </dgm:pt>
    <dgm:pt modelId="{AE925057-5C76-4232-9C1A-04C96F90108E}" type="pres">
      <dgm:prSet presAssocID="{FA9E90FC-A84E-44B7-AA6D-F1C5AD4DE09B}" presName="descendantBox" presStyleCnt="0"/>
      <dgm:spPr/>
    </dgm:pt>
    <dgm:pt modelId="{C91E5C48-076D-4BD8-9256-E4D61DDC271B}" type="pres">
      <dgm:prSet presAssocID="{E5C19F8B-8737-4FE0-AF23-25E103F5E93A}" presName="childTextBox" presStyleLbl="fgAccFollowNode1" presStyleIdx="0" presStyleCnt="12">
        <dgm:presLayoutVars>
          <dgm:bulletEnabled val="1"/>
        </dgm:presLayoutVars>
      </dgm:prSet>
      <dgm:spPr/>
      <dgm:t>
        <a:bodyPr/>
        <a:lstStyle/>
        <a:p>
          <a:endParaRPr lang="es-MX"/>
        </a:p>
      </dgm:t>
    </dgm:pt>
    <dgm:pt modelId="{D8E91DE0-8023-4D29-ABEC-BE178617E0FF}" type="pres">
      <dgm:prSet presAssocID="{031A0840-C47D-4BF7-A353-EE1E94DC8E63}" presName="childTextBox" presStyleLbl="fgAccFollowNode1" presStyleIdx="1" presStyleCnt="12">
        <dgm:presLayoutVars>
          <dgm:bulletEnabled val="1"/>
        </dgm:presLayoutVars>
      </dgm:prSet>
      <dgm:spPr/>
      <dgm:t>
        <a:bodyPr/>
        <a:lstStyle/>
        <a:p>
          <a:endParaRPr lang="es-MX"/>
        </a:p>
      </dgm:t>
    </dgm:pt>
    <dgm:pt modelId="{49FB9BEE-71B6-4C50-A3C3-0986C5899BE0}" type="pres">
      <dgm:prSet presAssocID="{76A6369D-6EEF-4C21-AFC0-8EBA855BDDD0}" presName="childTextBox" presStyleLbl="fgAccFollowNode1" presStyleIdx="2" presStyleCnt="12">
        <dgm:presLayoutVars>
          <dgm:bulletEnabled val="1"/>
        </dgm:presLayoutVars>
      </dgm:prSet>
      <dgm:spPr/>
      <dgm:t>
        <a:bodyPr/>
        <a:lstStyle/>
        <a:p>
          <a:endParaRPr lang="es-MX"/>
        </a:p>
      </dgm:t>
    </dgm:pt>
    <dgm:pt modelId="{32B1BD29-1F32-4D95-AB3F-ABF85EBC0312}" type="pres">
      <dgm:prSet presAssocID="{190A8C97-3B2A-48AE-8E08-1A3962FE2FC1}" presName="sp" presStyleCnt="0"/>
      <dgm:spPr/>
    </dgm:pt>
    <dgm:pt modelId="{7FCB72C2-F6FF-4A58-9591-1A058E0AD644}" type="pres">
      <dgm:prSet presAssocID="{93D9D739-D119-46BF-A8DF-4819552A1263}" presName="arrowAndChildren" presStyleCnt="0"/>
      <dgm:spPr/>
    </dgm:pt>
    <dgm:pt modelId="{945F1842-A71B-446A-9764-D2DA3E27C7E1}" type="pres">
      <dgm:prSet presAssocID="{93D9D739-D119-46BF-A8DF-4819552A1263}" presName="parentTextArrow" presStyleLbl="node1" presStyleIdx="0" presStyleCnt="4"/>
      <dgm:spPr/>
      <dgm:t>
        <a:bodyPr/>
        <a:lstStyle/>
        <a:p>
          <a:endParaRPr lang="es-MX"/>
        </a:p>
      </dgm:t>
    </dgm:pt>
    <dgm:pt modelId="{EADDF54B-FC73-4281-BA9D-9878EE64ED7E}" type="pres">
      <dgm:prSet presAssocID="{93D9D739-D119-46BF-A8DF-4819552A1263}" presName="arrow" presStyleLbl="node1" presStyleIdx="1" presStyleCnt="4"/>
      <dgm:spPr/>
      <dgm:t>
        <a:bodyPr/>
        <a:lstStyle/>
        <a:p>
          <a:endParaRPr lang="es-MX"/>
        </a:p>
      </dgm:t>
    </dgm:pt>
    <dgm:pt modelId="{D7E22275-806F-4DD3-AADF-D125A4A44FC8}" type="pres">
      <dgm:prSet presAssocID="{93D9D739-D119-46BF-A8DF-4819552A1263}" presName="descendantArrow" presStyleCnt="0"/>
      <dgm:spPr/>
    </dgm:pt>
    <dgm:pt modelId="{016AE3E7-8DAB-4060-A723-BFE4A8AD34DB}" type="pres">
      <dgm:prSet presAssocID="{2E204F2A-0BD7-4FB1-B0CB-CFDE69E052D2}" presName="childTextArrow" presStyleLbl="fgAccFollowNode1" presStyleIdx="3" presStyleCnt="12">
        <dgm:presLayoutVars>
          <dgm:bulletEnabled val="1"/>
        </dgm:presLayoutVars>
      </dgm:prSet>
      <dgm:spPr/>
      <dgm:t>
        <a:bodyPr/>
        <a:lstStyle/>
        <a:p>
          <a:endParaRPr lang="es-MX"/>
        </a:p>
      </dgm:t>
    </dgm:pt>
    <dgm:pt modelId="{B0662B9A-054B-4F9F-95A0-D7CFFB9F711C}" type="pres">
      <dgm:prSet presAssocID="{A61D3576-8031-40AD-A509-BA2BF571A4FE}" presName="childTextArrow" presStyleLbl="fgAccFollowNode1" presStyleIdx="4" presStyleCnt="12">
        <dgm:presLayoutVars>
          <dgm:bulletEnabled val="1"/>
        </dgm:presLayoutVars>
      </dgm:prSet>
      <dgm:spPr/>
      <dgm:t>
        <a:bodyPr/>
        <a:lstStyle/>
        <a:p>
          <a:endParaRPr lang="es-MX"/>
        </a:p>
      </dgm:t>
    </dgm:pt>
    <dgm:pt modelId="{385AA59E-8D14-4964-A619-753A34905655}" type="pres">
      <dgm:prSet presAssocID="{D957E5A0-BEAD-4DF1-8F11-A3CD1FBA4669}" presName="childTextArrow" presStyleLbl="fgAccFollowNode1" presStyleIdx="5" presStyleCnt="12">
        <dgm:presLayoutVars>
          <dgm:bulletEnabled val="1"/>
        </dgm:presLayoutVars>
      </dgm:prSet>
      <dgm:spPr/>
      <dgm:t>
        <a:bodyPr/>
        <a:lstStyle/>
        <a:p>
          <a:endParaRPr lang="es-MX"/>
        </a:p>
      </dgm:t>
    </dgm:pt>
    <dgm:pt modelId="{7B07EFCB-E1A4-45FC-80AE-4B32E7FEF8ED}" type="pres">
      <dgm:prSet presAssocID="{CD518146-106C-48A9-BEB8-9990D715C994}" presName="sp" presStyleCnt="0"/>
      <dgm:spPr/>
    </dgm:pt>
    <dgm:pt modelId="{74644533-9071-419B-BDE7-08B70A83422E}" type="pres">
      <dgm:prSet presAssocID="{AF9FD1EA-62F4-45FD-887A-403B8CAFD5A9}" presName="arrowAndChildren" presStyleCnt="0"/>
      <dgm:spPr/>
    </dgm:pt>
    <dgm:pt modelId="{ECE9A80D-3E86-4C3A-94F2-26B4F6DDC18A}" type="pres">
      <dgm:prSet presAssocID="{AF9FD1EA-62F4-45FD-887A-403B8CAFD5A9}" presName="parentTextArrow" presStyleLbl="node1" presStyleIdx="1" presStyleCnt="4"/>
      <dgm:spPr/>
      <dgm:t>
        <a:bodyPr/>
        <a:lstStyle/>
        <a:p>
          <a:endParaRPr lang="es-MX"/>
        </a:p>
      </dgm:t>
    </dgm:pt>
    <dgm:pt modelId="{A05026F8-2875-42AB-99FF-BC0446376302}" type="pres">
      <dgm:prSet presAssocID="{AF9FD1EA-62F4-45FD-887A-403B8CAFD5A9}" presName="arrow" presStyleLbl="node1" presStyleIdx="2" presStyleCnt="4"/>
      <dgm:spPr/>
      <dgm:t>
        <a:bodyPr/>
        <a:lstStyle/>
        <a:p>
          <a:endParaRPr lang="es-MX"/>
        </a:p>
      </dgm:t>
    </dgm:pt>
    <dgm:pt modelId="{D5B9B7A3-305D-4606-9E82-AC3F08D5EAFE}" type="pres">
      <dgm:prSet presAssocID="{AF9FD1EA-62F4-45FD-887A-403B8CAFD5A9}" presName="descendantArrow" presStyleCnt="0"/>
      <dgm:spPr/>
    </dgm:pt>
    <dgm:pt modelId="{47BFEC49-EBC5-4B63-AE98-A0631638BE4D}" type="pres">
      <dgm:prSet presAssocID="{E782B3E7-8888-420A-9AD5-BAC8503DE233}" presName="childTextArrow" presStyleLbl="fgAccFollowNode1" presStyleIdx="6" presStyleCnt="12">
        <dgm:presLayoutVars>
          <dgm:bulletEnabled val="1"/>
        </dgm:presLayoutVars>
      </dgm:prSet>
      <dgm:spPr/>
      <dgm:t>
        <a:bodyPr/>
        <a:lstStyle/>
        <a:p>
          <a:endParaRPr lang="es-MX"/>
        </a:p>
      </dgm:t>
    </dgm:pt>
    <dgm:pt modelId="{74DF6E19-A520-401F-B379-F2872C9112E5}" type="pres">
      <dgm:prSet presAssocID="{AB64CC94-E225-4844-AAC7-A41672C5C798}" presName="childTextArrow" presStyleLbl="fgAccFollowNode1" presStyleIdx="7" presStyleCnt="12">
        <dgm:presLayoutVars>
          <dgm:bulletEnabled val="1"/>
        </dgm:presLayoutVars>
      </dgm:prSet>
      <dgm:spPr/>
      <dgm:t>
        <a:bodyPr/>
        <a:lstStyle/>
        <a:p>
          <a:endParaRPr lang="es-MX"/>
        </a:p>
      </dgm:t>
    </dgm:pt>
    <dgm:pt modelId="{04A6FCF5-3AEE-4402-81C4-F41B15EB8529}" type="pres">
      <dgm:prSet presAssocID="{390EEF77-F0C0-4351-AF49-6670938CDFBB}" presName="childTextArrow" presStyleLbl="fgAccFollowNode1" presStyleIdx="8" presStyleCnt="12">
        <dgm:presLayoutVars>
          <dgm:bulletEnabled val="1"/>
        </dgm:presLayoutVars>
      </dgm:prSet>
      <dgm:spPr/>
      <dgm:t>
        <a:bodyPr/>
        <a:lstStyle/>
        <a:p>
          <a:endParaRPr lang="es-MX"/>
        </a:p>
      </dgm:t>
    </dgm:pt>
    <dgm:pt modelId="{DF72C165-DEBE-4EBC-88EA-067DF75E3E37}" type="pres">
      <dgm:prSet presAssocID="{847C5FFE-DB04-420C-88ED-82A16B1BAA75}" presName="sp" presStyleCnt="0"/>
      <dgm:spPr/>
    </dgm:pt>
    <dgm:pt modelId="{0F173920-971E-4E2C-A60F-3CBC1A9594CA}" type="pres">
      <dgm:prSet presAssocID="{7F04FDF7-768B-4CE0-A1F6-1A6026FA9421}" presName="arrowAndChildren" presStyleCnt="0"/>
      <dgm:spPr/>
    </dgm:pt>
    <dgm:pt modelId="{65B1FA86-2643-478D-95CC-9EFF507A772E}" type="pres">
      <dgm:prSet presAssocID="{7F04FDF7-768B-4CE0-A1F6-1A6026FA9421}" presName="parentTextArrow" presStyleLbl="node1" presStyleIdx="2" presStyleCnt="4"/>
      <dgm:spPr/>
      <dgm:t>
        <a:bodyPr/>
        <a:lstStyle/>
        <a:p>
          <a:endParaRPr lang="es-MX"/>
        </a:p>
      </dgm:t>
    </dgm:pt>
    <dgm:pt modelId="{3FAB920A-0E86-48DA-858F-713536EFB305}" type="pres">
      <dgm:prSet presAssocID="{7F04FDF7-768B-4CE0-A1F6-1A6026FA9421}" presName="arrow" presStyleLbl="node1" presStyleIdx="3" presStyleCnt="4"/>
      <dgm:spPr/>
      <dgm:t>
        <a:bodyPr/>
        <a:lstStyle/>
        <a:p>
          <a:endParaRPr lang="es-MX"/>
        </a:p>
      </dgm:t>
    </dgm:pt>
    <dgm:pt modelId="{8E4435D8-964D-415E-8339-F138EFD4E607}" type="pres">
      <dgm:prSet presAssocID="{7F04FDF7-768B-4CE0-A1F6-1A6026FA9421}" presName="descendantArrow" presStyleCnt="0"/>
      <dgm:spPr/>
    </dgm:pt>
    <dgm:pt modelId="{DBBF7297-19E9-40A0-8331-40468BDDDAB3}" type="pres">
      <dgm:prSet presAssocID="{980AAB37-11EE-4827-B226-57AE5DE8864E}" presName="childTextArrow" presStyleLbl="fgAccFollowNode1" presStyleIdx="9" presStyleCnt="12">
        <dgm:presLayoutVars>
          <dgm:bulletEnabled val="1"/>
        </dgm:presLayoutVars>
      </dgm:prSet>
      <dgm:spPr/>
      <dgm:t>
        <a:bodyPr/>
        <a:lstStyle/>
        <a:p>
          <a:endParaRPr lang="es-MX"/>
        </a:p>
      </dgm:t>
    </dgm:pt>
    <dgm:pt modelId="{5B82B02F-1DD7-4196-B779-D1FCC3A0360F}" type="pres">
      <dgm:prSet presAssocID="{98B8E28F-338B-4165-9EA8-07B9DA2017AA}" presName="childTextArrow" presStyleLbl="fgAccFollowNode1" presStyleIdx="10" presStyleCnt="12">
        <dgm:presLayoutVars>
          <dgm:bulletEnabled val="1"/>
        </dgm:presLayoutVars>
      </dgm:prSet>
      <dgm:spPr/>
      <dgm:t>
        <a:bodyPr/>
        <a:lstStyle/>
        <a:p>
          <a:endParaRPr lang="es-MX"/>
        </a:p>
      </dgm:t>
    </dgm:pt>
    <dgm:pt modelId="{3EB8D8BC-FD11-494D-8CAA-E5AB976C9289}" type="pres">
      <dgm:prSet presAssocID="{8A1E260A-9F75-4B68-8629-B1B08903FC99}" presName="childTextArrow" presStyleLbl="fgAccFollowNode1" presStyleIdx="11" presStyleCnt="12">
        <dgm:presLayoutVars>
          <dgm:bulletEnabled val="1"/>
        </dgm:presLayoutVars>
      </dgm:prSet>
      <dgm:spPr/>
      <dgm:t>
        <a:bodyPr/>
        <a:lstStyle/>
        <a:p>
          <a:endParaRPr lang="es-MX"/>
        </a:p>
      </dgm:t>
    </dgm:pt>
  </dgm:ptLst>
  <dgm:cxnLst>
    <dgm:cxn modelId="{E2FD83B5-DAF4-49C1-8B64-4368D49A1DC6}" srcId="{F7E38669-80ED-4EED-95C1-4682267E2049}" destId="{FA9E90FC-A84E-44B7-AA6D-F1C5AD4DE09B}" srcOrd="3" destOrd="0" parTransId="{82F6234B-014A-4039-A0D9-79074CAB1648}" sibTransId="{DDA98E8C-69E2-4C40-8F97-5DA3A21BB842}"/>
    <dgm:cxn modelId="{0AF2B6C8-8F14-4F0B-B20F-5A356CEAE717}" srcId="{FA9E90FC-A84E-44B7-AA6D-F1C5AD4DE09B}" destId="{76A6369D-6EEF-4C21-AFC0-8EBA855BDDD0}" srcOrd="2" destOrd="0" parTransId="{61143D24-5DCD-43C0-A39C-F149977DF00C}" sibTransId="{DE938DE3-6EC0-4442-ABA0-7BA2AA71BB64}"/>
    <dgm:cxn modelId="{F0B2BCDA-CB69-4A70-A85E-42D11CC0AFFF}" type="presOf" srcId="{8A1E260A-9F75-4B68-8629-B1B08903FC99}" destId="{3EB8D8BC-FD11-494D-8CAA-E5AB976C9289}" srcOrd="0" destOrd="0" presId="urn:microsoft.com/office/officeart/2005/8/layout/process4"/>
    <dgm:cxn modelId="{3CC404A5-7B66-445D-902F-18826473C0CC}" type="presOf" srcId="{AB64CC94-E225-4844-AAC7-A41672C5C798}" destId="{74DF6E19-A520-401F-B379-F2872C9112E5}" srcOrd="0" destOrd="0" presId="urn:microsoft.com/office/officeart/2005/8/layout/process4"/>
    <dgm:cxn modelId="{8AE44100-501B-4975-AF50-62DAAB33A6CB}" srcId="{93D9D739-D119-46BF-A8DF-4819552A1263}" destId="{A61D3576-8031-40AD-A509-BA2BF571A4FE}" srcOrd="1" destOrd="0" parTransId="{0F113037-B695-481F-83DE-8180EDD3637B}" sibTransId="{AA6289E4-90B6-4CBF-A022-D6BE12CD7DB7}"/>
    <dgm:cxn modelId="{5FA985B2-D342-4274-A18B-582E29241D31}" srcId="{F7E38669-80ED-4EED-95C1-4682267E2049}" destId="{7F04FDF7-768B-4CE0-A1F6-1A6026FA9421}" srcOrd="0" destOrd="0" parTransId="{71BFD1B6-16E7-477B-BACB-61F1947346C4}" sibTransId="{847C5FFE-DB04-420C-88ED-82A16B1BAA75}"/>
    <dgm:cxn modelId="{37227643-D0B8-4B39-8981-D3349A562386}" srcId="{AF9FD1EA-62F4-45FD-887A-403B8CAFD5A9}" destId="{E782B3E7-8888-420A-9AD5-BAC8503DE233}" srcOrd="0" destOrd="0" parTransId="{00249DFA-ECEB-49AF-948F-69BFCA3B255A}" sibTransId="{7467537B-12CE-4F5B-973E-1AF223A5DE8B}"/>
    <dgm:cxn modelId="{4CF384D4-10E5-415F-AEED-3A8974AD3CD8}" type="presOf" srcId="{93D9D739-D119-46BF-A8DF-4819552A1263}" destId="{945F1842-A71B-446A-9764-D2DA3E27C7E1}" srcOrd="0" destOrd="0" presId="urn:microsoft.com/office/officeart/2005/8/layout/process4"/>
    <dgm:cxn modelId="{9AA3235F-66EF-4613-BBC1-4BF568B2C217}" srcId="{AF9FD1EA-62F4-45FD-887A-403B8CAFD5A9}" destId="{AB64CC94-E225-4844-AAC7-A41672C5C798}" srcOrd="1" destOrd="0" parTransId="{C7831D94-3869-45EF-AE96-B10C83BC9B1B}" sibTransId="{3C482363-87FE-4901-9585-2AD551BB8738}"/>
    <dgm:cxn modelId="{D56C6ED2-78BF-4487-8C00-9D8F92A9D67E}" type="presOf" srcId="{F7E38669-80ED-4EED-95C1-4682267E2049}" destId="{BEE6B745-B24D-4E0F-BCF5-A2E37E0D532A}" srcOrd="0" destOrd="0" presId="urn:microsoft.com/office/officeart/2005/8/layout/process4"/>
    <dgm:cxn modelId="{4FE6FFCA-7FB0-4856-B90E-FDE78DF2B06D}" srcId="{7F04FDF7-768B-4CE0-A1F6-1A6026FA9421}" destId="{98B8E28F-338B-4165-9EA8-07B9DA2017AA}" srcOrd="1" destOrd="0" parTransId="{DC3E991E-B94F-457F-A18A-1FBE2CCDEA1C}" sibTransId="{D29B48EA-3A73-4075-B061-E13C9D62DB1C}"/>
    <dgm:cxn modelId="{98A40222-0372-4C9A-A87B-D2BBB04982B0}" srcId="{93D9D739-D119-46BF-A8DF-4819552A1263}" destId="{D957E5A0-BEAD-4DF1-8F11-A3CD1FBA4669}" srcOrd="2" destOrd="0" parTransId="{E22F07B7-219F-4829-8BE5-0AAB7859C0AB}" sibTransId="{B8275320-C0BE-459B-A587-B4EB4E2F7F80}"/>
    <dgm:cxn modelId="{492A5D9A-6E95-494C-A4D7-A9F920CA5172}" srcId="{F7E38669-80ED-4EED-95C1-4682267E2049}" destId="{AF9FD1EA-62F4-45FD-887A-403B8CAFD5A9}" srcOrd="1" destOrd="0" parTransId="{3EFDADD9-395D-4A89-9D44-7ABD1BF0744C}" sibTransId="{CD518146-106C-48A9-BEB8-9990D715C994}"/>
    <dgm:cxn modelId="{DFF29D31-4772-44FA-B733-8CE2E48F72AB}" type="presOf" srcId="{76A6369D-6EEF-4C21-AFC0-8EBA855BDDD0}" destId="{49FB9BEE-71B6-4C50-A3C3-0986C5899BE0}" srcOrd="0" destOrd="0" presId="urn:microsoft.com/office/officeart/2005/8/layout/process4"/>
    <dgm:cxn modelId="{92961EB9-5693-40AA-9A3B-1C0271592BC2}" type="presOf" srcId="{AF9FD1EA-62F4-45FD-887A-403B8CAFD5A9}" destId="{A05026F8-2875-42AB-99FF-BC0446376302}" srcOrd="1" destOrd="0" presId="urn:microsoft.com/office/officeart/2005/8/layout/process4"/>
    <dgm:cxn modelId="{75A46FDE-36BC-408C-9C38-1E998ADC14CB}" srcId="{F7E38669-80ED-4EED-95C1-4682267E2049}" destId="{93D9D739-D119-46BF-A8DF-4819552A1263}" srcOrd="2" destOrd="0" parTransId="{F893638A-6C45-4C27-8AB1-5331C3585B4F}" sibTransId="{190A8C97-3B2A-48AE-8E08-1A3962FE2FC1}"/>
    <dgm:cxn modelId="{66A2E2DF-E3D4-4E62-ACEB-13401B6B9851}" type="presOf" srcId="{2E204F2A-0BD7-4FB1-B0CB-CFDE69E052D2}" destId="{016AE3E7-8DAB-4060-A723-BFE4A8AD34DB}" srcOrd="0" destOrd="0" presId="urn:microsoft.com/office/officeart/2005/8/layout/process4"/>
    <dgm:cxn modelId="{DB3F84D8-9377-4E61-B557-E35FCBE3524C}" srcId="{AF9FD1EA-62F4-45FD-887A-403B8CAFD5A9}" destId="{390EEF77-F0C0-4351-AF49-6670938CDFBB}" srcOrd="2" destOrd="0" parTransId="{CFD9A58C-2B3E-4A6E-8EB2-73E6DC3F72C5}" sibTransId="{D91AD241-B648-4BBE-8066-2F60E6A9476C}"/>
    <dgm:cxn modelId="{EFB54F1E-31B7-49AE-8A73-B48EFF716042}" type="presOf" srcId="{AF9FD1EA-62F4-45FD-887A-403B8CAFD5A9}" destId="{ECE9A80D-3E86-4C3A-94F2-26B4F6DDC18A}" srcOrd="0" destOrd="0" presId="urn:microsoft.com/office/officeart/2005/8/layout/process4"/>
    <dgm:cxn modelId="{0B6A3DA6-1968-4ECF-BB98-D9C0CF11C132}" type="presOf" srcId="{93D9D739-D119-46BF-A8DF-4819552A1263}" destId="{EADDF54B-FC73-4281-BA9D-9878EE64ED7E}" srcOrd="1" destOrd="0" presId="urn:microsoft.com/office/officeart/2005/8/layout/process4"/>
    <dgm:cxn modelId="{982814BA-6267-49E1-872F-CED9BCC4A3AA}" srcId="{FA9E90FC-A84E-44B7-AA6D-F1C5AD4DE09B}" destId="{031A0840-C47D-4BF7-A353-EE1E94DC8E63}" srcOrd="1" destOrd="0" parTransId="{49FFDFB7-645B-4C82-A246-CC17D6021975}" sibTransId="{195519BC-0419-4247-BFA5-AF7E1B2EE984}"/>
    <dgm:cxn modelId="{EB5AB510-0896-4452-9FF5-7A182541803F}" type="presOf" srcId="{D957E5A0-BEAD-4DF1-8F11-A3CD1FBA4669}" destId="{385AA59E-8D14-4964-A619-753A34905655}" srcOrd="0" destOrd="0" presId="urn:microsoft.com/office/officeart/2005/8/layout/process4"/>
    <dgm:cxn modelId="{ECF96C80-C378-445D-A58D-1FE1212AAD11}" type="presOf" srcId="{FA9E90FC-A84E-44B7-AA6D-F1C5AD4DE09B}" destId="{859C9F57-0D8F-4EF5-B60E-EC8A64D638E5}" srcOrd="0" destOrd="0" presId="urn:microsoft.com/office/officeart/2005/8/layout/process4"/>
    <dgm:cxn modelId="{00D2ACE0-9E60-4E5C-8C6F-10EE8E46B9EE}" srcId="{FA9E90FC-A84E-44B7-AA6D-F1C5AD4DE09B}" destId="{E5C19F8B-8737-4FE0-AF23-25E103F5E93A}" srcOrd="0" destOrd="0" parTransId="{EBF681B3-B418-4C1D-92C1-A57D85070C20}" sibTransId="{9F8BDC39-32E9-47DF-A0BC-4218EA04B57D}"/>
    <dgm:cxn modelId="{3D73A8BD-262F-41D4-AFC2-0BC01E6703C5}" type="presOf" srcId="{FA9E90FC-A84E-44B7-AA6D-F1C5AD4DE09B}" destId="{D1F8C224-FD0E-4D32-ABD9-0177152B9D30}" srcOrd="1" destOrd="0" presId="urn:microsoft.com/office/officeart/2005/8/layout/process4"/>
    <dgm:cxn modelId="{B746BB6F-2903-4166-B64C-D8757200F5DA}" type="presOf" srcId="{031A0840-C47D-4BF7-A353-EE1E94DC8E63}" destId="{D8E91DE0-8023-4D29-ABEC-BE178617E0FF}" srcOrd="0" destOrd="0" presId="urn:microsoft.com/office/officeart/2005/8/layout/process4"/>
    <dgm:cxn modelId="{00EAB061-0857-48A5-823F-1A5C027EFE8C}" type="presOf" srcId="{390EEF77-F0C0-4351-AF49-6670938CDFBB}" destId="{04A6FCF5-3AEE-4402-81C4-F41B15EB8529}" srcOrd="0" destOrd="0" presId="urn:microsoft.com/office/officeart/2005/8/layout/process4"/>
    <dgm:cxn modelId="{6BA58D17-6088-45B1-B155-559EF7D1D87F}" srcId="{93D9D739-D119-46BF-A8DF-4819552A1263}" destId="{2E204F2A-0BD7-4FB1-B0CB-CFDE69E052D2}" srcOrd="0" destOrd="0" parTransId="{34CD99D2-C861-4325-B35A-4B7DE87F94DD}" sibTransId="{804069FB-1302-47A5-9B58-DF5F3E27FB45}"/>
    <dgm:cxn modelId="{6A0D734B-163B-4D0F-90A4-86E87A3B6ED4}" type="presOf" srcId="{980AAB37-11EE-4827-B226-57AE5DE8864E}" destId="{DBBF7297-19E9-40A0-8331-40468BDDDAB3}" srcOrd="0" destOrd="0" presId="urn:microsoft.com/office/officeart/2005/8/layout/process4"/>
    <dgm:cxn modelId="{FFCFD4DE-EEE8-4DE0-8C55-27EDE40BEDF8}" type="presOf" srcId="{98B8E28F-338B-4165-9EA8-07B9DA2017AA}" destId="{5B82B02F-1DD7-4196-B779-D1FCC3A0360F}" srcOrd="0" destOrd="0" presId="urn:microsoft.com/office/officeart/2005/8/layout/process4"/>
    <dgm:cxn modelId="{3E609866-DFDC-4163-A296-09064C1D7195}" type="presOf" srcId="{A61D3576-8031-40AD-A509-BA2BF571A4FE}" destId="{B0662B9A-054B-4F9F-95A0-D7CFFB9F711C}" srcOrd="0" destOrd="0" presId="urn:microsoft.com/office/officeart/2005/8/layout/process4"/>
    <dgm:cxn modelId="{4C2EF0D7-CBE8-4EAC-AB9F-E911171BBD67}" type="presOf" srcId="{E5C19F8B-8737-4FE0-AF23-25E103F5E93A}" destId="{C91E5C48-076D-4BD8-9256-E4D61DDC271B}" srcOrd="0" destOrd="0" presId="urn:microsoft.com/office/officeart/2005/8/layout/process4"/>
    <dgm:cxn modelId="{4BC8AB49-2061-4762-9D7C-D24B3D25247B}" srcId="{7F04FDF7-768B-4CE0-A1F6-1A6026FA9421}" destId="{980AAB37-11EE-4827-B226-57AE5DE8864E}" srcOrd="0" destOrd="0" parTransId="{8FEAA973-124E-4339-B5FC-1813D7A84F89}" sibTransId="{02062443-C75B-4606-ADA2-5725310D4A75}"/>
    <dgm:cxn modelId="{A51494E9-1E88-4F27-A765-EA42190E296E}" type="presOf" srcId="{E782B3E7-8888-420A-9AD5-BAC8503DE233}" destId="{47BFEC49-EBC5-4B63-AE98-A0631638BE4D}" srcOrd="0" destOrd="0" presId="urn:microsoft.com/office/officeart/2005/8/layout/process4"/>
    <dgm:cxn modelId="{03BFAC21-96AC-436F-BB06-6475852BA353}" type="presOf" srcId="{7F04FDF7-768B-4CE0-A1F6-1A6026FA9421}" destId="{3FAB920A-0E86-48DA-858F-713536EFB305}" srcOrd="1" destOrd="0" presId="urn:microsoft.com/office/officeart/2005/8/layout/process4"/>
    <dgm:cxn modelId="{30DF9814-BF1F-4C1F-A7F9-4F286A0B2283}" type="presOf" srcId="{7F04FDF7-768B-4CE0-A1F6-1A6026FA9421}" destId="{65B1FA86-2643-478D-95CC-9EFF507A772E}" srcOrd="0" destOrd="0" presId="urn:microsoft.com/office/officeart/2005/8/layout/process4"/>
    <dgm:cxn modelId="{61E956E1-08D1-400F-B06F-23BB852CF8F4}" srcId="{7F04FDF7-768B-4CE0-A1F6-1A6026FA9421}" destId="{8A1E260A-9F75-4B68-8629-B1B08903FC99}" srcOrd="2" destOrd="0" parTransId="{4A63518E-FD33-46F1-BC44-798723F2F098}" sibTransId="{A89D24B3-DABF-44B6-898F-FC1739B4FF32}"/>
    <dgm:cxn modelId="{9B250393-05AA-4707-B831-FDA6E9589244}" type="presParOf" srcId="{BEE6B745-B24D-4E0F-BCF5-A2E37E0D532A}" destId="{F233CFAA-1614-40D7-90E9-81E68950E2E7}" srcOrd="0" destOrd="0" presId="urn:microsoft.com/office/officeart/2005/8/layout/process4"/>
    <dgm:cxn modelId="{8333BD3A-7AAD-41BA-B218-EB23E885645C}" type="presParOf" srcId="{F233CFAA-1614-40D7-90E9-81E68950E2E7}" destId="{859C9F57-0D8F-4EF5-B60E-EC8A64D638E5}" srcOrd="0" destOrd="0" presId="urn:microsoft.com/office/officeart/2005/8/layout/process4"/>
    <dgm:cxn modelId="{CEA02989-7531-4845-BAA0-CF8B3C9B6224}" type="presParOf" srcId="{F233CFAA-1614-40D7-90E9-81E68950E2E7}" destId="{D1F8C224-FD0E-4D32-ABD9-0177152B9D30}" srcOrd="1" destOrd="0" presId="urn:microsoft.com/office/officeart/2005/8/layout/process4"/>
    <dgm:cxn modelId="{6609D78F-5CF8-45F8-9FB0-05CE4694D565}" type="presParOf" srcId="{F233CFAA-1614-40D7-90E9-81E68950E2E7}" destId="{AE925057-5C76-4232-9C1A-04C96F90108E}" srcOrd="2" destOrd="0" presId="urn:microsoft.com/office/officeart/2005/8/layout/process4"/>
    <dgm:cxn modelId="{1A8929E4-E708-434A-AF74-2801034D0435}" type="presParOf" srcId="{AE925057-5C76-4232-9C1A-04C96F90108E}" destId="{C91E5C48-076D-4BD8-9256-E4D61DDC271B}" srcOrd="0" destOrd="0" presId="urn:microsoft.com/office/officeart/2005/8/layout/process4"/>
    <dgm:cxn modelId="{A1FE6038-2599-4F87-8549-C9CA16608AD2}" type="presParOf" srcId="{AE925057-5C76-4232-9C1A-04C96F90108E}" destId="{D8E91DE0-8023-4D29-ABEC-BE178617E0FF}" srcOrd="1" destOrd="0" presId="urn:microsoft.com/office/officeart/2005/8/layout/process4"/>
    <dgm:cxn modelId="{2EF9C8C2-AFF1-4CAA-A913-4D923F770EA5}" type="presParOf" srcId="{AE925057-5C76-4232-9C1A-04C96F90108E}" destId="{49FB9BEE-71B6-4C50-A3C3-0986C5899BE0}" srcOrd="2" destOrd="0" presId="urn:microsoft.com/office/officeart/2005/8/layout/process4"/>
    <dgm:cxn modelId="{D4E000D1-B7CE-4CB1-8A34-F4C8C4CA1E87}" type="presParOf" srcId="{BEE6B745-B24D-4E0F-BCF5-A2E37E0D532A}" destId="{32B1BD29-1F32-4D95-AB3F-ABF85EBC0312}" srcOrd="1" destOrd="0" presId="urn:microsoft.com/office/officeart/2005/8/layout/process4"/>
    <dgm:cxn modelId="{02404092-521E-4C76-B700-B1232805E80C}" type="presParOf" srcId="{BEE6B745-B24D-4E0F-BCF5-A2E37E0D532A}" destId="{7FCB72C2-F6FF-4A58-9591-1A058E0AD644}" srcOrd="2" destOrd="0" presId="urn:microsoft.com/office/officeart/2005/8/layout/process4"/>
    <dgm:cxn modelId="{12E9B71D-6BE6-4305-BB01-5F80C6C4CC42}" type="presParOf" srcId="{7FCB72C2-F6FF-4A58-9591-1A058E0AD644}" destId="{945F1842-A71B-446A-9764-D2DA3E27C7E1}" srcOrd="0" destOrd="0" presId="urn:microsoft.com/office/officeart/2005/8/layout/process4"/>
    <dgm:cxn modelId="{FA4194D6-E9AF-4B93-958A-41233CC22F85}" type="presParOf" srcId="{7FCB72C2-F6FF-4A58-9591-1A058E0AD644}" destId="{EADDF54B-FC73-4281-BA9D-9878EE64ED7E}" srcOrd="1" destOrd="0" presId="urn:microsoft.com/office/officeart/2005/8/layout/process4"/>
    <dgm:cxn modelId="{E9F4129F-0069-4DEC-BFE9-78910E34E735}" type="presParOf" srcId="{7FCB72C2-F6FF-4A58-9591-1A058E0AD644}" destId="{D7E22275-806F-4DD3-AADF-D125A4A44FC8}" srcOrd="2" destOrd="0" presId="urn:microsoft.com/office/officeart/2005/8/layout/process4"/>
    <dgm:cxn modelId="{5370406A-052E-4E1B-A224-B3821C132E4C}" type="presParOf" srcId="{D7E22275-806F-4DD3-AADF-D125A4A44FC8}" destId="{016AE3E7-8DAB-4060-A723-BFE4A8AD34DB}" srcOrd="0" destOrd="0" presId="urn:microsoft.com/office/officeart/2005/8/layout/process4"/>
    <dgm:cxn modelId="{E1EEC3CB-A009-45FB-AC4C-2AC204ADB89D}" type="presParOf" srcId="{D7E22275-806F-4DD3-AADF-D125A4A44FC8}" destId="{B0662B9A-054B-4F9F-95A0-D7CFFB9F711C}" srcOrd="1" destOrd="0" presId="urn:microsoft.com/office/officeart/2005/8/layout/process4"/>
    <dgm:cxn modelId="{16E89342-EACF-4447-A582-DB4B22229E9E}" type="presParOf" srcId="{D7E22275-806F-4DD3-AADF-D125A4A44FC8}" destId="{385AA59E-8D14-4964-A619-753A34905655}" srcOrd="2" destOrd="0" presId="urn:microsoft.com/office/officeart/2005/8/layout/process4"/>
    <dgm:cxn modelId="{A588DEB8-416D-4B31-8A49-F9FD666168CA}" type="presParOf" srcId="{BEE6B745-B24D-4E0F-BCF5-A2E37E0D532A}" destId="{7B07EFCB-E1A4-45FC-80AE-4B32E7FEF8ED}" srcOrd="3" destOrd="0" presId="urn:microsoft.com/office/officeart/2005/8/layout/process4"/>
    <dgm:cxn modelId="{98DF87D1-0371-4CD6-8B18-15AB62CE754E}" type="presParOf" srcId="{BEE6B745-B24D-4E0F-BCF5-A2E37E0D532A}" destId="{74644533-9071-419B-BDE7-08B70A83422E}" srcOrd="4" destOrd="0" presId="urn:microsoft.com/office/officeart/2005/8/layout/process4"/>
    <dgm:cxn modelId="{E117405E-9889-4D21-BD3E-F9C730DCAC76}" type="presParOf" srcId="{74644533-9071-419B-BDE7-08B70A83422E}" destId="{ECE9A80D-3E86-4C3A-94F2-26B4F6DDC18A}" srcOrd="0" destOrd="0" presId="urn:microsoft.com/office/officeart/2005/8/layout/process4"/>
    <dgm:cxn modelId="{3DF861E8-328E-4436-8E6C-F22A687BDC6D}" type="presParOf" srcId="{74644533-9071-419B-BDE7-08B70A83422E}" destId="{A05026F8-2875-42AB-99FF-BC0446376302}" srcOrd="1" destOrd="0" presId="urn:microsoft.com/office/officeart/2005/8/layout/process4"/>
    <dgm:cxn modelId="{E045C6E2-94DC-414D-9073-DDC75EB51EFD}" type="presParOf" srcId="{74644533-9071-419B-BDE7-08B70A83422E}" destId="{D5B9B7A3-305D-4606-9E82-AC3F08D5EAFE}" srcOrd="2" destOrd="0" presId="urn:microsoft.com/office/officeart/2005/8/layout/process4"/>
    <dgm:cxn modelId="{DC6C67F6-ECFB-4F1B-A254-1F6A098E8C7C}" type="presParOf" srcId="{D5B9B7A3-305D-4606-9E82-AC3F08D5EAFE}" destId="{47BFEC49-EBC5-4B63-AE98-A0631638BE4D}" srcOrd="0" destOrd="0" presId="urn:microsoft.com/office/officeart/2005/8/layout/process4"/>
    <dgm:cxn modelId="{82F586D9-D15B-438D-B2A0-BE49CE98BDE6}" type="presParOf" srcId="{D5B9B7A3-305D-4606-9E82-AC3F08D5EAFE}" destId="{74DF6E19-A520-401F-B379-F2872C9112E5}" srcOrd="1" destOrd="0" presId="urn:microsoft.com/office/officeart/2005/8/layout/process4"/>
    <dgm:cxn modelId="{2C26EECC-15BF-4872-9562-FF16809F592D}" type="presParOf" srcId="{D5B9B7A3-305D-4606-9E82-AC3F08D5EAFE}" destId="{04A6FCF5-3AEE-4402-81C4-F41B15EB8529}" srcOrd="2" destOrd="0" presId="urn:microsoft.com/office/officeart/2005/8/layout/process4"/>
    <dgm:cxn modelId="{B33CDCC8-DA58-49F3-944C-661B9EF84F28}" type="presParOf" srcId="{BEE6B745-B24D-4E0F-BCF5-A2E37E0D532A}" destId="{DF72C165-DEBE-4EBC-88EA-067DF75E3E37}" srcOrd="5" destOrd="0" presId="urn:microsoft.com/office/officeart/2005/8/layout/process4"/>
    <dgm:cxn modelId="{F4BC6C3B-7BC5-49D2-A2BF-C1C12AEC13D6}" type="presParOf" srcId="{BEE6B745-B24D-4E0F-BCF5-A2E37E0D532A}" destId="{0F173920-971E-4E2C-A60F-3CBC1A9594CA}" srcOrd="6" destOrd="0" presId="urn:microsoft.com/office/officeart/2005/8/layout/process4"/>
    <dgm:cxn modelId="{59E8139A-9413-4452-9036-83F74B7F8024}" type="presParOf" srcId="{0F173920-971E-4E2C-A60F-3CBC1A9594CA}" destId="{65B1FA86-2643-478D-95CC-9EFF507A772E}" srcOrd="0" destOrd="0" presId="urn:microsoft.com/office/officeart/2005/8/layout/process4"/>
    <dgm:cxn modelId="{709D2DCD-47AE-462E-9EE3-428A9BFD2560}" type="presParOf" srcId="{0F173920-971E-4E2C-A60F-3CBC1A9594CA}" destId="{3FAB920A-0E86-48DA-858F-713536EFB305}" srcOrd="1" destOrd="0" presId="urn:microsoft.com/office/officeart/2005/8/layout/process4"/>
    <dgm:cxn modelId="{2332A54E-5F6C-4CC9-BA42-A1FC93B50CEB}" type="presParOf" srcId="{0F173920-971E-4E2C-A60F-3CBC1A9594CA}" destId="{8E4435D8-964D-415E-8339-F138EFD4E607}" srcOrd="2" destOrd="0" presId="urn:microsoft.com/office/officeart/2005/8/layout/process4"/>
    <dgm:cxn modelId="{B73D35BA-B6F7-4D3F-B5B1-BAF392DA8AC3}" type="presParOf" srcId="{8E4435D8-964D-415E-8339-F138EFD4E607}" destId="{DBBF7297-19E9-40A0-8331-40468BDDDAB3}" srcOrd="0" destOrd="0" presId="urn:microsoft.com/office/officeart/2005/8/layout/process4"/>
    <dgm:cxn modelId="{73F8FC3B-CA6D-4C5F-B3E0-64A913C3B39B}" type="presParOf" srcId="{8E4435D8-964D-415E-8339-F138EFD4E607}" destId="{5B82B02F-1DD7-4196-B779-D1FCC3A0360F}" srcOrd="1" destOrd="0" presId="urn:microsoft.com/office/officeart/2005/8/layout/process4"/>
    <dgm:cxn modelId="{1FC691F5-8367-47C7-835E-DB393C0D60B4}" type="presParOf" srcId="{8E4435D8-964D-415E-8339-F138EFD4E607}" destId="{3EB8D8BC-FD11-494D-8CAA-E5AB976C9289}"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3141EF-224F-4DC4-8240-3A7AEAF5395C}" type="doc">
      <dgm:prSet loTypeId="urn:microsoft.com/office/officeart/2005/8/layout/vList6" loCatId="process" qsTypeId="urn:microsoft.com/office/officeart/2005/8/quickstyle/simple1" qsCatId="simple" csTypeId="urn:microsoft.com/office/officeart/2005/8/colors/accent2_1" csCatId="accent2" phldr="1"/>
      <dgm:spPr/>
      <dgm:t>
        <a:bodyPr/>
        <a:lstStyle/>
        <a:p>
          <a:endParaRPr lang="es-MX"/>
        </a:p>
      </dgm:t>
    </dgm:pt>
    <dgm:pt modelId="{6A170CFE-0DAF-4EDC-82EB-062A561BBF00}">
      <dgm:prSet phldrT="[Texto]"/>
      <dgm:spPr>
        <a:solidFill>
          <a:schemeClr val="accent2">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b="0" dirty="0" smtClean="0">
              <a:solidFill>
                <a:schemeClr val="bg1"/>
              </a:solidFill>
            </a:rPr>
            <a:t>Stricto</a:t>
          </a:r>
          <a:r>
            <a:rPr lang="es-MX" b="0" i="1" dirty="0" smtClean="0">
              <a:solidFill>
                <a:schemeClr val="bg1"/>
              </a:solidFill>
            </a:rPr>
            <a:t> </a:t>
          </a:r>
          <a:r>
            <a:rPr lang="es-MX" i="1" dirty="0" smtClean="0">
              <a:solidFill>
                <a:schemeClr val="bg1"/>
              </a:solidFill>
            </a:rPr>
            <a:t>sensu:</a:t>
          </a:r>
        </a:p>
        <a:p>
          <a:pPr defTabSz="2266950">
            <a:lnSpc>
              <a:spcPct val="90000"/>
            </a:lnSpc>
            <a:spcBef>
              <a:spcPct val="0"/>
            </a:spcBef>
            <a:spcAft>
              <a:spcPct val="35000"/>
            </a:spcAft>
          </a:pPr>
          <a:endParaRPr lang="es-MX" dirty="0"/>
        </a:p>
      </dgm:t>
    </dgm:pt>
    <dgm:pt modelId="{1A85607E-8E96-4753-BF82-3E30CEE47F48}" type="parTrans" cxnId="{2BBDD6BB-F7DC-4498-AFF3-AFD1CAAC6D7B}">
      <dgm:prSet/>
      <dgm:spPr/>
      <dgm:t>
        <a:bodyPr/>
        <a:lstStyle/>
        <a:p>
          <a:endParaRPr lang="es-MX"/>
        </a:p>
      </dgm:t>
    </dgm:pt>
    <dgm:pt modelId="{99AD573E-5395-420C-B9F6-89D3E494D684}" type="sibTrans" cxnId="{2BBDD6BB-F7DC-4498-AFF3-AFD1CAAC6D7B}">
      <dgm:prSet/>
      <dgm:spPr/>
      <dgm:t>
        <a:bodyPr/>
        <a:lstStyle/>
        <a:p>
          <a:endParaRPr lang="es-MX"/>
        </a:p>
      </dgm:t>
    </dgm:pt>
    <dgm:pt modelId="{7CD54655-F073-4FE6-8BDE-C366781A96C9}">
      <dgm:prSet phldrT="[Tex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MX" sz="1800" dirty="0" smtClean="0"/>
            <a:t>Conjunto de normas jurídicas que regulan las relaciones entre el Estado, los medios y la sociedad. </a:t>
          </a:r>
        </a:p>
        <a:p>
          <a:pPr marL="285750" indent="0" algn="just" defTabSz="2044700">
            <a:lnSpc>
              <a:spcPct val="90000"/>
            </a:lnSpc>
            <a:spcBef>
              <a:spcPct val="0"/>
            </a:spcBef>
            <a:spcAft>
              <a:spcPct val="15000"/>
            </a:spcAft>
            <a:buNone/>
          </a:pPr>
          <a:endParaRPr lang="es-MX" sz="2800" dirty="0"/>
        </a:p>
      </dgm:t>
    </dgm:pt>
    <dgm:pt modelId="{197FC185-2B6E-4701-8C8E-AAE894C80AD9}" type="parTrans" cxnId="{B596303E-6E41-4E23-9D3C-8650B6F14C4A}">
      <dgm:prSet/>
      <dgm:spPr/>
      <dgm:t>
        <a:bodyPr/>
        <a:lstStyle/>
        <a:p>
          <a:endParaRPr lang="es-MX"/>
        </a:p>
      </dgm:t>
    </dgm:pt>
    <dgm:pt modelId="{136F2764-986F-4F7E-B460-B74D57FF368C}" type="sibTrans" cxnId="{B596303E-6E41-4E23-9D3C-8650B6F14C4A}">
      <dgm:prSet/>
      <dgm:spPr/>
      <dgm:t>
        <a:bodyPr/>
        <a:lstStyle/>
        <a:p>
          <a:endParaRPr lang="es-MX"/>
        </a:p>
      </dgm:t>
    </dgm:pt>
    <dgm:pt modelId="{C15DE1C5-19FA-42E3-86C7-7CC532545062}">
      <dgm:prSet phldrT="[Texto]"/>
      <dgm:spPr>
        <a:solidFill>
          <a:schemeClr val="accent2">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i="1" dirty="0" smtClean="0">
              <a:solidFill>
                <a:schemeClr val="bg1"/>
              </a:solidFill>
            </a:rPr>
            <a:t>Lato sensu:</a:t>
          </a:r>
        </a:p>
        <a:p>
          <a:pPr defTabSz="1555750">
            <a:lnSpc>
              <a:spcPct val="90000"/>
            </a:lnSpc>
            <a:spcBef>
              <a:spcPct val="0"/>
            </a:spcBef>
            <a:spcAft>
              <a:spcPct val="35000"/>
            </a:spcAft>
          </a:pPr>
          <a:endParaRPr lang="es-MX" dirty="0"/>
        </a:p>
      </dgm:t>
    </dgm:pt>
    <dgm:pt modelId="{E14A4FF9-2A69-46DB-959B-2627BACBF5FF}" type="parTrans" cxnId="{4E4C698C-0448-448D-8F63-5C0EABD24D51}">
      <dgm:prSet/>
      <dgm:spPr/>
      <dgm:t>
        <a:bodyPr/>
        <a:lstStyle/>
        <a:p>
          <a:endParaRPr lang="es-MX"/>
        </a:p>
      </dgm:t>
    </dgm:pt>
    <dgm:pt modelId="{F65B9D48-761A-43A2-8795-D950A5893C39}" type="sibTrans" cxnId="{4E4C698C-0448-448D-8F63-5C0EABD24D51}">
      <dgm:prSet/>
      <dgm:spPr/>
      <dgm:t>
        <a:bodyPr/>
        <a:lstStyle/>
        <a:p>
          <a:endParaRPr lang="es-MX"/>
        </a:p>
      </dgm:t>
    </dgm:pt>
    <dgm:pt modelId="{A9863505-8350-433E-8C55-B0FBDAD17E29}">
      <dgm:prSet phldrT="[Tex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MX" sz="1800" dirty="0" smtClean="0"/>
            <a:t>Prerrogativa de las personas para examinar datos, registros y todo tipo de información en poder de entidades públicas, sindicatos y personas que ejercen gasto público, cumplen funciones de autoridad o están previstas por las disposiciones legales como sujetos obligados por razones de interés público, con las excepciones taxativas que establezca la ley. </a:t>
          </a:r>
        </a:p>
        <a:p>
          <a:pPr marL="171450" indent="0" algn="just" defTabSz="711200">
            <a:lnSpc>
              <a:spcPct val="90000"/>
            </a:lnSpc>
            <a:spcBef>
              <a:spcPct val="0"/>
            </a:spcBef>
            <a:spcAft>
              <a:spcPct val="15000"/>
            </a:spcAft>
            <a:buNone/>
          </a:pPr>
          <a:endParaRPr lang="es-MX" sz="1600" dirty="0"/>
        </a:p>
      </dgm:t>
    </dgm:pt>
    <dgm:pt modelId="{442DE911-78A6-4D89-8FBE-35B06388733A}" type="parTrans" cxnId="{6456AE86-4B8B-48D0-87B8-36734CA0024A}">
      <dgm:prSet/>
      <dgm:spPr/>
      <dgm:t>
        <a:bodyPr/>
        <a:lstStyle/>
        <a:p>
          <a:endParaRPr lang="es-MX"/>
        </a:p>
      </dgm:t>
    </dgm:pt>
    <dgm:pt modelId="{843AA0CA-45A0-43F5-BB87-9B9A37FD52A4}" type="sibTrans" cxnId="{6456AE86-4B8B-48D0-87B8-36734CA0024A}">
      <dgm:prSet/>
      <dgm:spPr/>
      <dgm:t>
        <a:bodyPr/>
        <a:lstStyle/>
        <a:p>
          <a:endParaRPr lang="es-MX"/>
        </a:p>
      </dgm:t>
    </dgm:pt>
    <dgm:pt modelId="{DB0A4468-8E97-4A46-A19C-60E39E0F1445}" type="pres">
      <dgm:prSet presAssocID="{D63141EF-224F-4DC4-8240-3A7AEAF5395C}" presName="Name0" presStyleCnt="0">
        <dgm:presLayoutVars>
          <dgm:dir/>
          <dgm:animLvl val="lvl"/>
          <dgm:resizeHandles/>
        </dgm:presLayoutVars>
      </dgm:prSet>
      <dgm:spPr/>
      <dgm:t>
        <a:bodyPr/>
        <a:lstStyle/>
        <a:p>
          <a:endParaRPr lang="es-MX"/>
        </a:p>
      </dgm:t>
    </dgm:pt>
    <dgm:pt modelId="{0AC80280-5507-45C0-AF8D-D8F7D5094DB1}" type="pres">
      <dgm:prSet presAssocID="{6A170CFE-0DAF-4EDC-82EB-062A561BBF00}" presName="linNode" presStyleCnt="0"/>
      <dgm:spPr/>
      <dgm:t>
        <a:bodyPr/>
        <a:lstStyle/>
        <a:p>
          <a:endParaRPr lang="es-MX"/>
        </a:p>
      </dgm:t>
    </dgm:pt>
    <dgm:pt modelId="{7297E0A0-CDF8-446B-81AE-60CAC313B9F2}" type="pres">
      <dgm:prSet presAssocID="{6A170CFE-0DAF-4EDC-82EB-062A561BBF00}" presName="parentShp" presStyleLbl="node1" presStyleIdx="0" presStyleCnt="2" custScaleY="35224">
        <dgm:presLayoutVars>
          <dgm:bulletEnabled val="1"/>
        </dgm:presLayoutVars>
      </dgm:prSet>
      <dgm:spPr/>
      <dgm:t>
        <a:bodyPr/>
        <a:lstStyle/>
        <a:p>
          <a:endParaRPr lang="es-MX"/>
        </a:p>
      </dgm:t>
    </dgm:pt>
    <dgm:pt modelId="{E543EFD5-CB82-4EDF-B629-341B2FB78B94}" type="pres">
      <dgm:prSet presAssocID="{6A170CFE-0DAF-4EDC-82EB-062A561BBF00}" presName="childShp" presStyleLbl="bgAccFollowNode1" presStyleIdx="0" presStyleCnt="2" custScaleY="35846">
        <dgm:presLayoutVars>
          <dgm:bulletEnabled val="1"/>
        </dgm:presLayoutVars>
      </dgm:prSet>
      <dgm:spPr/>
      <dgm:t>
        <a:bodyPr/>
        <a:lstStyle/>
        <a:p>
          <a:endParaRPr lang="es-MX"/>
        </a:p>
      </dgm:t>
    </dgm:pt>
    <dgm:pt modelId="{09A9183B-D132-414A-AC8D-61EABCA25DEF}" type="pres">
      <dgm:prSet presAssocID="{99AD573E-5395-420C-B9F6-89D3E494D684}" presName="spacing" presStyleCnt="0"/>
      <dgm:spPr/>
      <dgm:t>
        <a:bodyPr/>
        <a:lstStyle/>
        <a:p>
          <a:endParaRPr lang="es-MX"/>
        </a:p>
      </dgm:t>
    </dgm:pt>
    <dgm:pt modelId="{A3168481-80FC-401E-A6A0-33BBAFED84C5}" type="pres">
      <dgm:prSet presAssocID="{C15DE1C5-19FA-42E3-86C7-7CC532545062}" presName="linNode" presStyleCnt="0"/>
      <dgm:spPr/>
      <dgm:t>
        <a:bodyPr/>
        <a:lstStyle/>
        <a:p>
          <a:endParaRPr lang="es-MX"/>
        </a:p>
      </dgm:t>
    </dgm:pt>
    <dgm:pt modelId="{68B9B8A0-3739-4957-AE70-887EBA31057B}" type="pres">
      <dgm:prSet presAssocID="{C15DE1C5-19FA-42E3-86C7-7CC532545062}" presName="parentShp" presStyleLbl="node1" presStyleIdx="1" presStyleCnt="2" custScaleY="108093" custLinFactNeighborX="-43362" custLinFactNeighborY="-2156">
        <dgm:presLayoutVars>
          <dgm:bulletEnabled val="1"/>
        </dgm:presLayoutVars>
      </dgm:prSet>
      <dgm:spPr/>
      <dgm:t>
        <a:bodyPr/>
        <a:lstStyle/>
        <a:p>
          <a:endParaRPr lang="es-MX"/>
        </a:p>
      </dgm:t>
    </dgm:pt>
    <dgm:pt modelId="{19A6369A-5583-4C07-AA47-4A1EE422F809}" type="pres">
      <dgm:prSet presAssocID="{C15DE1C5-19FA-42E3-86C7-7CC532545062}" presName="childShp" presStyleLbl="bgAccFollowNode1" presStyleIdx="1" presStyleCnt="2" custScaleY="116738">
        <dgm:presLayoutVars>
          <dgm:bulletEnabled val="1"/>
        </dgm:presLayoutVars>
      </dgm:prSet>
      <dgm:spPr/>
      <dgm:t>
        <a:bodyPr/>
        <a:lstStyle/>
        <a:p>
          <a:endParaRPr lang="es-MX"/>
        </a:p>
      </dgm:t>
    </dgm:pt>
  </dgm:ptLst>
  <dgm:cxnLst>
    <dgm:cxn modelId="{274F7A1A-2FB2-43B0-819D-E8BE40546DF2}" type="presOf" srcId="{6A170CFE-0DAF-4EDC-82EB-062A561BBF00}" destId="{7297E0A0-CDF8-446B-81AE-60CAC313B9F2}" srcOrd="0" destOrd="0" presId="urn:microsoft.com/office/officeart/2005/8/layout/vList6"/>
    <dgm:cxn modelId="{D24E5A91-E0A9-4385-B9A8-1EC09EF17ED0}" type="presOf" srcId="{7CD54655-F073-4FE6-8BDE-C366781A96C9}" destId="{E543EFD5-CB82-4EDF-B629-341B2FB78B94}" srcOrd="0" destOrd="0" presId="urn:microsoft.com/office/officeart/2005/8/layout/vList6"/>
    <dgm:cxn modelId="{6456AE86-4B8B-48D0-87B8-36734CA0024A}" srcId="{C15DE1C5-19FA-42E3-86C7-7CC532545062}" destId="{A9863505-8350-433E-8C55-B0FBDAD17E29}" srcOrd="0" destOrd="0" parTransId="{442DE911-78A6-4D89-8FBE-35B06388733A}" sibTransId="{843AA0CA-45A0-43F5-BB87-9B9A37FD52A4}"/>
    <dgm:cxn modelId="{B596303E-6E41-4E23-9D3C-8650B6F14C4A}" srcId="{6A170CFE-0DAF-4EDC-82EB-062A561BBF00}" destId="{7CD54655-F073-4FE6-8BDE-C366781A96C9}" srcOrd="0" destOrd="0" parTransId="{197FC185-2B6E-4701-8C8E-AAE894C80AD9}" sibTransId="{136F2764-986F-4F7E-B460-B74D57FF368C}"/>
    <dgm:cxn modelId="{4350961C-22D3-4B8B-8398-DD901F4F2051}" type="presOf" srcId="{D63141EF-224F-4DC4-8240-3A7AEAF5395C}" destId="{DB0A4468-8E97-4A46-A19C-60E39E0F1445}" srcOrd="0" destOrd="0" presId="urn:microsoft.com/office/officeart/2005/8/layout/vList6"/>
    <dgm:cxn modelId="{F0EB1411-76AF-4469-89D9-E0F1F9E1038E}" type="presOf" srcId="{C15DE1C5-19FA-42E3-86C7-7CC532545062}" destId="{68B9B8A0-3739-4957-AE70-887EBA31057B}" srcOrd="0" destOrd="0" presId="urn:microsoft.com/office/officeart/2005/8/layout/vList6"/>
    <dgm:cxn modelId="{8983BA49-BF79-40E7-B70B-75450DC791A5}" type="presOf" srcId="{A9863505-8350-433E-8C55-B0FBDAD17E29}" destId="{19A6369A-5583-4C07-AA47-4A1EE422F809}" srcOrd="0" destOrd="0" presId="urn:microsoft.com/office/officeart/2005/8/layout/vList6"/>
    <dgm:cxn modelId="{4E4C698C-0448-448D-8F63-5C0EABD24D51}" srcId="{D63141EF-224F-4DC4-8240-3A7AEAF5395C}" destId="{C15DE1C5-19FA-42E3-86C7-7CC532545062}" srcOrd="1" destOrd="0" parTransId="{E14A4FF9-2A69-46DB-959B-2627BACBF5FF}" sibTransId="{F65B9D48-761A-43A2-8795-D950A5893C39}"/>
    <dgm:cxn modelId="{2BBDD6BB-F7DC-4498-AFF3-AFD1CAAC6D7B}" srcId="{D63141EF-224F-4DC4-8240-3A7AEAF5395C}" destId="{6A170CFE-0DAF-4EDC-82EB-062A561BBF00}" srcOrd="0" destOrd="0" parTransId="{1A85607E-8E96-4753-BF82-3E30CEE47F48}" sibTransId="{99AD573E-5395-420C-B9F6-89D3E494D684}"/>
    <dgm:cxn modelId="{CE80E847-01FE-40E9-83FA-972FDC682317}" type="presParOf" srcId="{DB0A4468-8E97-4A46-A19C-60E39E0F1445}" destId="{0AC80280-5507-45C0-AF8D-D8F7D5094DB1}" srcOrd="0" destOrd="0" presId="urn:microsoft.com/office/officeart/2005/8/layout/vList6"/>
    <dgm:cxn modelId="{C832FBA6-2612-4BA8-9430-65855F37FDA1}" type="presParOf" srcId="{0AC80280-5507-45C0-AF8D-D8F7D5094DB1}" destId="{7297E0A0-CDF8-446B-81AE-60CAC313B9F2}" srcOrd="0" destOrd="0" presId="urn:microsoft.com/office/officeart/2005/8/layout/vList6"/>
    <dgm:cxn modelId="{DDF3B4E7-99B7-4F69-8068-6FA6ED5B71A8}" type="presParOf" srcId="{0AC80280-5507-45C0-AF8D-D8F7D5094DB1}" destId="{E543EFD5-CB82-4EDF-B629-341B2FB78B94}" srcOrd="1" destOrd="0" presId="urn:microsoft.com/office/officeart/2005/8/layout/vList6"/>
    <dgm:cxn modelId="{D4CDB5FF-14D6-4DFF-B1E1-8686BECA9A0E}" type="presParOf" srcId="{DB0A4468-8E97-4A46-A19C-60E39E0F1445}" destId="{09A9183B-D132-414A-AC8D-61EABCA25DEF}" srcOrd="1" destOrd="0" presId="urn:microsoft.com/office/officeart/2005/8/layout/vList6"/>
    <dgm:cxn modelId="{911B2D1A-D06F-4BAB-B649-0FD96C531E61}" type="presParOf" srcId="{DB0A4468-8E97-4A46-A19C-60E39E0F1445}" destId="{A3168481-80FC-401E-A6A0-33BBAFED84C5}" srcOrd="2" destOrd="0" presId="urn:microsoft.com/office/officeart/2005/8/layout/vList6"/>
    <dgm:cxn modelId="{FC24C3A0-4026-47CB-8EE2-134E479C75D7}" type="presParOf" srcId="{A3168481-80FC-401E-A6A0-33BBAFED84C5}" destId="{68B9B8A0-3739-4957-AE70-887EBA31057B}" srcOrd="0" destOrd="0" presId="urn:microsoft.com/office/officeart/2005/8/layout/vList6"/>
    <dgm:cxn modelId="{1C6D2D4F-BEBE-4634-9EE7-F90A0DD73ECF}" type="presParOf" srcId="{A3168481-80FC-401E-A6A0-33BBAFED84C5}" destId="{19A6369A-5583-4C07-AA47-4A1EE422F80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3E07172-1B97-4D64-A2B6-08BF2325FD69}"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s-MX"/>
        </a:p>
      </dgm:t>
    </dgm:pt>
    <dgm:pt modelId="{9E204724-D2B3-413F-B732-B91442C0346B}">
      <dgm:prSet phldrT="[Texto]" custT="1">
        <dgm:style>
          <a:lnRef idx="2">
            <a:schemeClr val="accent2"/>
          </a:lnRef>
          <a:fillRef idx="1">
            <a:schemeClr val="lt1"/>
          </a:fillRef>
          <a:effectRef idx="0">
            <a:schemeClr val="accent2"/>
          </a:effectRef>
          <a:fontRef idx="minor">
            <a:schemeClr val="dk1"/>
          </a:fontRef>
        </dgm:style>
      </dgm:prSet>
      <dgm:spPr/>
      <dgm:t>
        <a:bodyPr/>
        <a:lstStyle/>
        <a:p>
          <a:pPr>
            <a:lnSpc>
              <a:spcPct val="150000"/>
            </a:lnSpc>
          </a:pPr>
          <a:r>
            <a:rPr lang="es-MX" sz="1800" b="1" dirty="0" smtClean="0">
              <a:latin typeface="Trebuchet MS "/>
              <a:cs typeface="Arial" pitchFamily="34" charset="0"/>
            </a:rPr>
            <a:t>DERECHO HUMANO que toda persona posee para atraerse información, informar y ser informada  </a:t>
          </a:r>
          <a:endParaRPr lang="es-MX" sz="1800" b="1" dirty="0">
            <a:latin typeface="Trebuchet MS "/>
            <a:cs typeface="Arial" pitchFamily="34" charset="0"/>
          </a:endParaRPr>
        </a:p>
      </dgm:t>
    </dgm:pt>
    <dgm:pt modelId="{7F3E1708-D797-413D-9538-510F6F1845D2}" type="parTrans" cxnId="{AED0F76F-51D3-45B6-B0AC-6F8BD5F05FC8}">
      <dgm:prSet/>
      <dgm:spPr/>
      <dgm:t>
        <a:bodyPr/>
        <a:lstStyle/>
        <a:p>
          <a:endParaRPr lang="es-MX" sz="1400" b="1">
            <a:solidFill>
              <a:schemeClr val="tx1"/>
            </a:solidFill>
            <a:latin typeface="Trebuchet MS "/>
            <a:cs typeface="Arial" pitchFamily="34" charset="0"/>
          </a:endParaRPr>
        </a:p>
      </dgm:t>
    </dgm:pt>
    <dgm:pt modelId="{72C10D44-6EE3-4D0B-94C7-7E83293683EA}" type="sibTrans" cxnId="{AED0F76F-51D3-45B6-B0AC-6F8BD5F05FC8}">
      <dgm:prSet/>
      <dgm:spPr/>
      <dgm:t>
        <a:bodyPr/>
        <a:lstStyle/>
        <a:p>
          <a:endParaRPr lang="es-MX" sz="1400" b="1">
            <a:solidFill>
              <a:schemeClr val="tx1"/>
            </a:solidFill>
            <a:latin typeface="Trebuchet MS "/>
            <a:cs typeface="Arial" pitchFamily="34" charset="0"/>
          </a:endParaRPr>
        </a:p>
      </dgm:t>
    </dgm:pt>
    <dgm:pt modelId="{733495A6-BAAA-4B39-8DAF-8BE0C2C4BB1D}">
      <dgm:prSet phldrT="[Texto]" custT="1">
        <dgm:style>
          <a:lnRef idx="1">
            <a:schemeClr val="accent2"/>
          </a:lnRef>
          <a:fillRef idx="3">
            <a:schemeClr val="accent2"/>
          </a:fillRef>
          <a:effectRef idx="2">
            <a:schemeClr val="accent2"/>
          </a:effectRef>
          <a:fontRef idx="minor">
            <a:schemeClr val="lt1"/>
          </a:fontRef>
        </dgm:style>
      </dgm:prSet>
      <dgm:spPr/>
      <dgm:t>
        <a:bodyPr/>
        <a:lstStyle/>
        <a:p>
          <a:r>
            <a:rPr lang="es-MX" sz="1800" b="1" dirty="0" smtClean="0">
              <a:latin typeface="Trebuchet MS "/>
              <a:cs typeface="Arial" pitchFamily="34" charset="0"/>
            </a:rPr>
            <a:t>Derecho de atraerse información</a:t>
          </a:r>
          <a:endParaRPr lang="es-MX" sz="1800" b="1" dirty="0">
            <a:latin typeface="Trebuchet MS "/>
            <a:cs typeface="Arial" pitchFamily="34" charset="0"/>
          </a:endParaRPr>
        </a:p>
      </dgm:t>
    </dgm:pt>
    <dgm:pt modelId="{7CA0A17E-F984-4494-98A9-93986FDC2724}" type="parTrans" cxnId="{2FBDA9B5-B7B6-400F-917C-EA8619A80206}">
      <dgm:prSet custT="1"/>
      <dgm:spPr/>
      <dgm:t>
        <a:bodyPr/>
        <a:lstStyle/>
        <a:p>
          <a:endParaRPr lang="es-MX" sz="1400" b="1" dirty="0">
            <a:solidFill>
              <a:schemeClr val="tx1"/>
            </a:solidFill>
            <a:latin typeface="Trebuchet MS "/>
            <a:cs typeface="Arial" pitchFamily="34" charset="0"/>
          </a:endParaRPr>
        </a:p>
      </dgm:t>
    </dgm:pt>
    <dgm:pt modelId="{65D8240C-3B7D-4B10-8E37-CB7979D81BE0}" type="sibTrans" cxnId="{2FBDA9B5-B7B6-400F-917C-EA8619A80206}">
      <dgm:prSet/>
      <dgm:spPr/>
      <dgm:t>
        <a:bodyPr/>
        <a:lstStyle/>
        <a:p>
          <a:endParaRPr lang="es-MX" sz="1400" b="1">
            <a:solidFill>
              <a:schemeClr val="tx1"/>
            </a:solidFill>
            <a:latin typeface="Trebuchet MS "/>
            <a:cs typeface="Arial" pitchFamily="34" charset="0"/>
          </a:endParaRPr>
        </a:p>
      </dgm:t>
    </dgm:pt>
    <dgm:pt modelId="{6E147EEC-F5E4-430C-9331-2D3A5E7436CF}">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cs typeface="Arial" pitchFamily="34" charset="0"/>
            </a:rPr>
            <a:t>Acceso a archivos, registros y documentos públicos</a:t>
          </a:r>
          <a:endParaRPr lang="es-MX" sz="1600" b="1" dirty="0">
            <a:latin typeface="Trebuchet MS "/>
            <a:cs typeface="Arial" pitchFamily="34" charset="0"/>
          </a:endParaRPr>
        </a:p>
      </dgm:t>
    </dgm:pt>
    <dgm:pt modelId="{1D52419D-AC86-4956-AE24-67AC71B5551D}" type="parTrans" cxnId="{A96BC9DD-F874-4132-8F5B-CFD315635334}">
      <dgm:prSet custT="1"/>
      <dgm:spPr/>
      <dgm:t>
        <a:bodyPr/>
        <a:lstStyle/>
        <a:p>
          <a:endParaRPr lang="es-MX" sz="1400" b="1" dirty="0">
            <a:solidFill>
              <a:schemeClr val="tx1"/>
            </a:solidFill>
            <a:latin typeface="Trebuchet MS "/>
            <a:cs typeface="Arial" pitchFamily="34" charset="0"/>
          </a:endParaRPr>
        </a:p>
      </dgm:t>
    </dgm:pt>
    <dgm:pt modelId="{F9376FDC-B4BD-480D-9E6F-A5EFAD4DC5EA}" type="sibTrans" cxnId="{A96BC9DD-F874-4132-8F5B-CFD315635334}">
      <dgm:prSet/>
      <dgm:spPr/>
      <dgm:t>
        <a:bodyPr/>
        <a:lstStyle/>
        <a:p>
          <a:endParaRPr lang="es-MX" sz="1400" b="1">
            <a:solidFill>
              <a:schemeClr val="tx1"/>
            </a:solidFill>
            <a:latin typeface="Trebuchet MS "/>
            <a:cs typeface="Arial" pitchFamily="34" charset="0"/>
          </a:endParaRPr>
        </a:p>
      </dgm:t>
    </dgm:pt>
    <dgm:pt modelId="{9F91CEE5-63E2-404F-8472-EFC5B2B08404}">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cs typeface="Arial" pitchFamily="34" charset="0"/>
            </a:rPr>
            <a:t>Decisión de qué medio se lee, se escucha o se contempla</a:t>
          </a:r>
          <a:endParaRPr lang="es-MX" sz="1600" b="1" dirty="0">
            <a:latin typeface="Trebuchet MS "/>
            <a:cs typeface="Arial" pitchFamily="34" charset="0"/>
          </a:endParaRPr>
        </a:p>
      </dgm:t>
    </dgm:pt>
    <dgm:pt modelId="{C4C0761D-8E9F-44F0-8989-1751382CBDBA}" type="parTrans" cxnId="{D01FD575-9D41-40EE-9F6D-EBB8BC7100ED}">
      <dgm:prSet custT="1"/>
      <dgm:spPr/>
      <dgm:t>
        <a:bodyPr/>
        <a:lstStyle/>
        <a:p>
          <a:endParaRPr lang="es-MX" sz="1400" b="1" dirty="0">
            <a:solidFill>
              <a:schemeClr val="tx1"/>
            </a:solidFill>
            <a:latin typeface="Trebuchet MS "/>
            <a:cs typeface="Arial" pitchFamily="34" charset="0"/>
          </a:endParaRPr>
        </a:p>
      </dgm:t>
    </dgm:pt>
    <dgm:pt modelId="{A42C94E4-EAA5-4EF4-ACDE-F9D0F088A6F3}" type="sibTrans" cxnId="{D01FD575-9D41-40EE-9F6D-EBB8BC7100ED}">
      <dgm:prSet/>
      <dgm:spPr/>
      <dgm:t>
        <a:bodyPr/>
        <a:lstStyle/>
        <a:p>
          <a:endParaRPr lang="es-MX" sz="1400" b="1">
            <a:solidFill>
              <a:schemeClr val="tx1"/>
            </a:solidFill>
            <a:latin typeface="Trebuchet MS "/>
            <a:cs typeface="Arial" pitchFamily="34" charset="0"/>
          </a:endParaRPr>
        </a:p>
      </dgm:t>
    </dgm:pt>
    <dgm:pt modelId="{49E8B604-F67B-428E-9668-F10BC95DED41}">
      <dgm:prSet phldrT="[Texto]" custT="1">
        <dgm:style>
          <a:lnRef idx="1">
            <a:schemeClr val="accent2"/>
          </a:lnRef>
          <a:fillRef idx="3">
            <a:schemeClr val="accent2"/>
          </a:fillRef>
          <a:effectRef idx="2">
            <a:schemeClr val="accent2"/>
          </a:effectRef>
          <a:fontRef idx="minor">
            <a:schemeClr val="lt1"/>
          </a:fontRef>
        </dgm:style>
      </dgm:prSet>
      <dgm:spPr/>
      <dgm:t>
        <a:bodyPr/>
        <a:lstStyle/>
        <a:p>
          <a:r>
            <a:rPr lang="es-MX" sz="1800" b="1" dirty="0" smtClean="0">
              <a:latin typeface="Trebuchet MS "/>
              <a:cs typeface="Arial" pitchFamily="34" charset="0"/>
            </a:rPr>
            <a:t>Derecho de informar </a:t>
          </a:r>
          <a:endParaRPr lang="es-MX" sz="1800" b="1" dirty="0">
            <a:latin typeface="Trebuchet MS "/>
            <a:cs typeface="Arial" pitchFamily="34" charset="0"/>
          </a:endParaRPr>
        </a:p>
      </dgm:t>
    </dgm:pt>
    <dgm:pt modelId="{BBCA1223-D9CB-47B1-8C43-A00150411177}" type="parTrans" cxnId="{04E1B684-7F35-41D2-B9C2-6AEE742818A1}">
      <dgm:prSet custT="1"/>
      <dgm:spPr/>
      <dgm:t>
        <a:bodyPr/>
        <a:lstStyle/>
        <a:p>
          <a:endParaRPr lang="es-MX" sz="1400" b="1" dirty="0">
            <a:solidFill>
              <a:schemeClr val="tx1"/>
            </a:solidFill>
            <a:latin typeface="Trebuchet MS "/>
            <a:cs typeface="Arial" pitchFamily="34" charset="0"/>
          </a:endParaRPr>
        </a:p>
      </dgm:t>
    </dgm:pt>
    <dgm:pt modelId="{9AC89EC6-8C31-492E-B4BA-A605FC1F9AB8}" type="sibTrans" cxnId="{04E1B684-7F35-41D2-B9C2-6AEE742818A1}">
      <dgm:prSet/>
      <dgm:spPr/>
      <dgm:t>
        <a:bodyPr/>
        <a:lstStyle/>
        <a:p>
          <a:endParaRPr lang="es-MX" sz="1400" b="1">
            <a:solidFill>
              <a:schemeClr val="tx1"/>
            </a:solidFill>
            <a:latin typeface="Trebuchet MS "/>
            <a:cs typeface="Arial" pitchFamily="34" charset="0"/>
          </a:endParaRPr>
        </a:p>
      </dgm:t>
    </dgm:pt>
    <dgm:pt modelId="{02AC7E49-7075-49D3-B8D1-43552E094BF3}">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cs typeface="Arial" pitchFamily="34" charset="0"/>
            </a:rPr>
            <a:t>Libertades de expresión</a:t>
          </a:r>
          <a:endParaRPr lang="es-MX" sz="1600" b="1" dirty="0">
            <a:latin typeface="Trebuchet MS "/>
            <a:cs typeface="Arial" pitchFamily="34" charset="0"/>
          </a:endParaRPr>
        </a:p>
      </dgm:t>
    </dgm:pt>
    <dgm:pt modelId="{68780B63-6704-4DD2-A5EC-7CE427CAFA27}" type="parTrans" cxnId="{D7DDD94F-8ECA-4A5B-8137-1E83D83FC7DD}">
      <dgm:prSet custT="1"/>
      <dgm:spPr/>
      <dgm:t>
        <a:bodyPr/>
        <a:lstStyle/>
        <a:p>
          <a:endParaRPr lang="es-MX" sz="1400" b="1" dirty="0">
            <a:solidFill>
              <a:schemeClr val="tx1"/>
            </a:solidFill>
            <a:latin typeface="Trebuchet MS "/>
            <a:cs typeface="Arial" pitchFamily="34" charset="0"/>
          </a:endParaRPr>
        </a:p>
      </dgm:t>
    </dgm:pt>
    <dgm:pt modelId="{77DB334C-81DA-4734-AEC0-1D46FD46FDE0}" type="sibTrans" cxnId="{D7DDD94F-8ECA-4A5B-8137-1E83D83FC7DD}">
      <dgm:prSet/>
      <dgm:spPr/>
      <dgm:t>
        <a:bodyPr/>
        <a:lstStyle/>
        <a:p>
          <a:endParaRPr lang="es-MX" sz="1400" b="1">
            <a:solidFill>
              <a:schemeClr val="tx1"/>
            </a:solidFill>
            <a:latin typeface="Trebuchet MS "/>
            <a:cs typeface="Arial" pitchFamily="34" charset="0"/>
          </a:endParaRPr>
        </a:p>
      </dgm:t>
    </dgm:pt>
    <dgm:pt modelId="{F237F097-19DB-4EA7-9542-26F3E4F55110}">
      <dgm:prSet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cs typeface="Arial" pitchFamily="34" charset="0"/>
            </a:rPr>
            <a:t>Libertades de imprenta</a:t>
          </a:r>
          <a:endParaRPr lang="es-MX" sz="1600" b="1" dirty="0">
            <a:latin typeface="Trebuchet MS "/>
            <a:cs typeface="Arial" pitchFamily="34" charset="0"/>
          </a:endParaRPr>
        </a:p>
      </dgm:t>
    </dgm:pt>
    <dgm:pt modelId="{5D364B59-27C3-4E7E-871D-95446B4C01D5}" type="parTrans" cxnId="{A84FF974-488B-4952-92D4-E34894C346CE}">
      <dgm:prSet custT="1"/>
      <dgm:spPr/>
      <dgm:t>
        <a:bodyPr/>
        <a:lstStyle/>
        <a:p>
          <a:endParaRPr lang="es-MX" sz="1400" b="1" dirty="0">
            <a:solidFill>
              <a:schemeClr val="tx1"/>
            </a:solidFill>
            <a:latin typeface="Trebuchet MS "/>
            <a:cs typeface="Arial" pitchFamily="34" charset="0"/>
          </a:endParaRPr>
        </a:p>
      </dgm:t>
    </dgm:pt>
    <dgm:pt modelId="{7FC7C199-7FD0-4761-AB55-18E0790C2E79}" type="sibTrans" cxnId="{A84FF974-488B-4952-92D4-E34894C346CE}">
      <dgm:prSet/>
      <dgm:spPr/>
      <dgm:t>
        <a:bodyPr/>
        <a:lstStyle/>
        <a:p>
          <a:endParaRPr lang="es-MX" sz="1400" b="1">
            <a:solidFill>
              <a:schemeClr val="tx1"/>
            </a:solidFill>
            <a:latin typeface="Trebuchet MS "/>
            <a:cs typeface="Arial" pitchFamily="34" charset="0"/>
          </a:endParaRPr>
        </a:p>
      </dgm:t>
    </dgm:pt>
    <dgm:pt modelId="{DE281A5E-658B-4002-B997-3E42AF531608}">
      <dgm:prSet custT="1">
        <dgm:style>
          <a:lnRef idx="1">
            <a:schemeClr val="accent2"/>
          </a:lnRef>
          <a:fillRef idx="3">
            <a:schemeClr val="accent2"/>
          </a:fillRef>
          <a:effectRef idx="2">
            <a:schemeClr val="accent2"/>
          </a:effectRef>
          <a:fontRef idx="minor">
            <a:schemeClr val="lt1"/>
          </a:fontRef>
        </dgm:style>
      </dgm:prSet>
      <dgm:spPr/>
      <dgm:t>
        <a:bodyPr/>
        <a:lstStyle/>
        <a:p>
          <a:r>
            <a:rPr lang="es-MX" sz="1800" b="1" dirty="0" smtClean="0">
              <a:latin typeface="Trebuchet MS "/>
            </a:rPr>
            <a:t>Derecho a ser informado</a:t>
          </a:r>
          <a:endParaRPr lang="es-MX" sz="1800" b="1" dirty="0">
            <a:latin typeface="Trebuchet MS "/>
          </a:endParaRPr>
        </a:p>
      </dgm:t>
    </dgm:pt>
    <dgm:pt modelId="{FCDA9816-2816-4EA2-8001-80A4DB34B45A}" type="parTrans" cxnId="{93D10BDE-8DB0-48C3-96D6-B88830C1B49C}">
      <dgm:prSet custT="1"/>
      <dgm:spPr/>
      <dgm:t>
        <a:bodyPr/>
        <a:lstStyle/>
        <a:p>
          <a:endParaRPr lang="es-MX" sz="700" dirty="0">
            <a:latin typeface="Trebuchet MS "/>
          </a:endParaRPr>
        </a:p>
      </dgm:t>
    </dgm:pt>
    <dgm:pt modelId="{B88A0CCF-A086-45E8-B54F-FB32A1852055}" type="sibTrans" cxnId="{93D10BDE-8DB0-48C3-96D6-B88830C1B49C}">
      <dgm:prSet/>
      <dgm:spPr/>
      <dgm:t>
        <a:bodyPr/>
        <a:lstStyle/>
        <a:p>
          <a:endParaRPr lang="es-MX" sz="1600">
            <a:latin typeface="Trebuchet MS "/>
          </a:endParaRPr>
        </a:p>
      </dgm:t>
    </dgm:pt>
    <dgm:pt modelId="{C9F3BCFE-8FE1-444F-AFE0-A5A0F540F329}">
      <dgm:prSet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rPr>
            <a:t>Recibir información objetiva y oportuna</a:t>
          </a:r>
          <a:endParaRPr lang="es-MX" sz="1600" b="1" dirty="0">
            <a:latin typeface="Trebuchet MS "/>
          </a:endParaRPr>
        </a:p>
      </dgm:t>
    </dgm:pt>
    <dgm:pt modelId="{4DEE0AD6-79BD-466D-9FFB-95350AEA67EF}" type="parTrans" cxnId="{CBC5A4BB-D145-4E64-847A-628EC2FF5849}">
      <dgm:prSet custT="1"/>
      <dgm:spPr/>
      <dgm:t>
        <a:bodyPr/>
        <a:lstStyle/>
        <a:p>
          <a:endParaRPr lang="es-MX" sz="400" dirty="0">
            <a:latin typeface="Trebuchet MS "/>
          </a:endParaRPr>
        </a:p>
      </dgm:t>
    </dgm:pt>
    <dgm:pt modelId="{6672B32D-3ED3-4F4D-B715-78D22FAB57B0}" type="sibTrans" cxnId="{CBC5A4BB-D145-4E64-847A-628EC2FF5849}">
      <dgm:prSet/>
      <dgm:spPr/>
      <dgm:t>
        <a:bodyPr/>
        <a:lstStyle/>
        <a:p>
          <a:endParaRPr lang="es-MX" sz="1600">
            <a:latin typeface="Trebuchet MS "/>
          </a:endParaRPr>
        </a:p>
      </dgm:t>
    </dgm:pt>
    <dgm:pt modelId="{101A2F12-1720-4D03-961C-00CB430460E1}">
      <dgm:prSet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rPr>
            <a:t>Recibir información completa</a:t>
          </a:r>
          <a:endParaRPr lang="es-MX" sz="1600" b="1" dirty="0">
            <a:latin typeface="Trebuchet MS "/>
          </a:endParaRPr>
        </a:p>
      </dgm:t>
    </dgm:pt>
    <dgm:pt modelId="{8823AC2D-E4BB-4D3C-8F84-311EF664858A}" type="parTrans" cxnId="{ACE728A8-B1B7-4171-BE1A-CDD867DB834D}">
      <dgm:prSet custT="1"/>
      <dgm:spPr/>
      <dgm:t>
        <a:bodyPr/>
        <a:lstStyle/>
        <a:p>
          <a:endParaRPr lang="es-MX" sz="400" dirty="0">
            <a:latin typeface="Trebuchet MS "/>
          </a:endParaRPr>
        </a:p>
      </dgm:t>
    </dgm:pt>
    <dgm:pt modelId="{1CDDCFE8-7DDB-46DA-8AA9-7DFEB38CCB20}" type="sibTrans" cxnId="{ACE728A8-B1B7-4171-BE1A-CDD867DB834D}">
      <dgm:prSet/>
      <dgm:spPr/>
      <dgm:t>
        <a:bodyPr/>
        <a:lstStyle/>
        <a:p>
          <a:endParaRPr lang="es-MX" sz="1600">
            <a:latin typeface="Trebuchet MS "/>
          </a:endParaRPr>
        </a:p>
      </dgm:t>
    </dgm:pt>
    <dgm:pt modelId="{B25F54FE-24FC-4865-A703-22936BD67A87}">
      <dgm:prSet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rPr>
            <a:t>Recibir información universal</a:t>
          </a:r>
          <a:endParaRPr lang="es-MX" sz="1600" b="1" dirty="0">
            <a:latin typeface="Trebuchet MS "/>
          </a:endParaRPr>
        </a:p>
      </dgm:t>
    </dgm:pt>
    <dgm:pt modelId="{C7979503-0818-4C7D-B37E-D88F5D1030F3}" type="parTrans" cxnId="{B2B65439-F5D9-4E75-A97F-08FD41A9D742}">
      <dgm:prSet custT="1"/>
      <dgm:spPr/>
      <dgm:t>
        <a:bodyPr/>
        <a:lstStyle/>
        <a:p>
          <a:endParaRPr lang="es-MX" sz="400" dirty="0">
            <a:latin typeface="Trebuchet MS "/>
          </a:endParaRPr>
        </a:p>
      </dgm:t>
    </dgm:pt>
    <dgm:pt modelId="{FA383F15-A99C-46F5-8DB0-4A7351B9F146}" type="sibTrans" cxnId="{B2B65439-F5D9-4E75-A97F-08FD41A9D742}">
      <dgm:prSet/>
      <dgm:spPr/>
      <dgm:t>
        <a:bodyPr/>
        <a:lstStyle/>
        <a:p>
          <a:endParaRPr lang="es-MX" sz="1600">
            <a:latin typeface="Trebuchet MS "/>
          </a:endParaRPr>
        </a:p>
      </dgm:t>
    </dgm:pt>
    <dgm:pt modelId="{3BCBB49E-FF1A-4B21-9D7A-CFBC944141A9}" type="pres">
      <dgm:prSet presAssocID="{D3E07172-1B97-4D64-A2B6-08BF2325FD69}" presName="diagram" presStyleCnt="0">
        <dgm:presLayoutVars>
          <dgm:chPref val="1"/>
          <dgm:dir/>
          <dgm:animOne val="branch"/>
          <dgm:animLvl val="lvl"/>
          <dgm:resizeHandles val="exact"/>
        </dgm:presLayoutVars>
      </dgm:prSet>
      <dgm:spPr/>
      <dgm:t>
        <a:bodyPr/>
        <a:lstStyle/>
        <a:p>
          <a:endParaRPr lang="es-MX"/>
        </a:p>
      </dgm:t>
    </dgm:pt>
    <dgm:pt modelId="{6730E12C-42F9-4DF4-B199-2A6F32DDABAF}" type="pres">
      <dgm:prSet presAssocID="{9E204724-D2B3-413F-B732-B91442C0346B}" presName="root1" presStyleCnt="0"/>
      <dgm:spPr/>
      <dgm:t>
        <a:bodyPr/>
        <a:lstStyle/>
        <a:p>
          <a:endParaRPr lang="es-MX"/>
        </a:p>
      </dgm:t>
    </dgm:pt>
    <dgm:pt modelId="{5E0790E7-FC0E-4720-BB40-52E61CA17AB8}" type="pres">
      <dgm:prSet presAssocID="{9E204724-D2B3-413F-B732-B91442C0346B}" presName="LevelOneTextNode" presStyleLbl="node0" presStyleIdx="0" presStyleCnt="1" custScaleX="144686" custScaleY="308171">
        <dgm:presLayoutVars>
          <dgm:chPref val="3"/>
        </dgm:presLayoutVars>
      </dgm:prSet>
      <dgm:spPr/>
      <dgm:t>
        <a:bodyPr/>
        <a:lstStyle/>
        <a:p>
          <a:endParaRPr lang="es-MX"/>
        </a:p>
      </dgm:t>
    </dgm:pt>
    <dgm:pt modelId="{3CCBF3BF-8DA1-48D4-8CCC-D7A3FC6F4DFA}" type="pres">
      <dgm:prSet presAssocID="{9E204724-D2B3-413F-B732-B91442C0346B}" presName="level2hierChild" presStyleCnt="0"/>
      <dgm:spPr/>
      <dgm:t>
        <a:bodyPr/>
        <a:lstStyle/>
        <a:p>
          <a:endParaRPr lang="es-MX"/>
        </a:p>
      </dgm:t>
    </dgm:pt>
    <dgm:pt modelId="{ACA9173F-8C82-44D3-80D2-08F23F1A5801}" type="pres">
      <dgm:prSet presAssocID="{7CA0A17E-F984-4494-98A9-93986FDC2724}" presName="conn2-1" presStyleLbl="parChTrans1D2" presStyleIdx="0" presStyleCnt="3"/>
      <dgm:spPr/>
      <dgm:t>
        <a:bodyPr/>
        <a:lstStyle/>
        <a:p>
          <a:endParaRPr lang="es-MX"/>
        </a:p>
      </dgm:t>
    </dgm:pt>
    <dgm:pt modelId="{29AC82C4-2B98-44C5-8742-848AEEB7C7B4}" type="pres">
      <dgm:prSet presAssocID="{7CA0A17E-F984-4494-98A9-93986FDC2724}" presName="connTx" presStyleLbl="parChTrans1D2" presStyleIdx="0" presStyleCnt="3"/>
      <dgm:spPr/>
      <dgm:t>
        <a:bodyPr/>
        <a:lstStyle/>
        <a:p>
          <a:endParaRPr lang="es-MX"/>
        </a:p>
      </dgm:t>
    </dgm:pt>
    <dgm:pt modelId="{AFD61DF9-8030-48C3-BFCE-D79B4A95F733}" type="pres">
      <dgm:prSet presAssocID="{733495A6-BAAA-4B39-8DAF-8BE0C2C4BB1D}" presName="root2" presStyleCnt="0"/>
      <dgm:spPr/>
      <dgm:t>
        <a:bodyPr/>
        <a:lstStyle/>
        <a:p>
          <a:endParaRPr lang="es-MX"/>
        </a:p>
      </dgm:t>
    </dgm:pt>
    <dgm:pt modelId="{7F1DD602-8848-482A-B0C5-65B7FD838307}" type="pres">
      <dgm:prSet presAssocID="{733495A6-BAAA-4B39-8DAF-8BE0C2C4BB1D}" presName="LevelTwoTextNode" presStyleLbl="node2" presStyleIdx="0" presStyleCnt="3">
        <dgm:presLayoutVars>
          <dgm:chPref val="3"/>
        </dgm:presLayoutVars>
      </dgm:prSet>
      <dgm:spPr/>
      <dgm:t>
        <a:bodyPr/>
        <a:lstStyle/>
        <a:p>
          <a:endParaRPr lang="es-MX"/>
        </a:p>
      </dgm:t>
    </dgm:pt>
    <dgm:pt modelId="{9ED34E34-5D2C-4432-A638-979DFDE6D51C}" type="pres">
      <dgm:prSet presAssocID="{733495A6-BAAA-4B39-8DAF-8BE0C2C4BB1D}" presName="level3hierChild" presStyleCnt="0"/>
      <dgm:spPr/>
      <dgm:t>
        <a:bodyPr/>
        <a:lstStyle/>
        <a:p>
          <a:endParaRPr lang="es-MX"/>
        </a:p>
      </dgm:t>
    </dgm:pt>
    <dgm:pt modelId="{7706524B-E072-404C-80EB-D8476C82F648}" type="pres">
      <dgm:prSet presAssocID="{1D52419D-AC86-4956-AE24-67AC71B5551D}" presName="conn2-1" presStyleLbl="parChTrans1D3" presStyleIdx="0" presStyleCnt="7"/>
      <dgm:spPr/>
      <dgm:t>
        <a:bodyPr/>
        <a:lstStyle/>
        <a:p>
          <a:endParaRPr lang="es-MX"/>
        </a:p>
      </dgm:t>
    </dgm:pt>
    <dgm:pt modelId="{A710E6B3-FD2D-4578-B8BD-53205450C099}" type="pres">
      <dgm:prSet presAssocID="{1D52419D-AC86-4956-AE24-67AC71B5551D}" presName="connTx" presStyleLbl="parChTrans1D3" presStyleIdx="0" presStyleCnt="7"/>
      <dgm:spPr/>
      <dgm:t>
        <a:bodyPr/>
        <a:lstStyle/>
        <a:p>
          <a:endParaRPr lang="es-MX"/>
        </a:p>
      </dgm:t>
    </dgm:pt>
    <dgm:pt modelId="{FABF9788-27C3-4DB7-90CE-54F8D2102AF8}" type="pres">
      <dgm:prSet presAssocID="{6E147EEC-F5E4-430C-9331-2D3A5E7436CF}" presName="root2" presStyleCnt="0"/>
      <dgm:spPr/>
      <dgm:t>
        <a:bodyPr/>
        <a:lstStyle/>
        <a:p>
          <a:endParaRPr lang="es-MX"/>
        </a:p>
      </dgm:t>
    </dgm:pt>
    <dgm:pt modelId="{93DBD73B-7C55-4A65-96AE-9D5290A27D29}" type="pres">
      <dgm:prSet presAssocID="{6E147EEC-F5E4-430C-9331-2D3A5E7436CF}" presName="LevelTwoTextNode" presStyleLbl="node3" presStyleIdx="0" presStyleCnt="7" custScaleX="146410" custScaleY="92777">
        <dgm:presLayoutVars>
          <dgm:chPref val="3"/>
        </dgm:presLayoutVars>
      </dgm:prSet>
      <dgm:spPr/>
      <dgm:t>
        <a:bodyPr/>
        <a:lstStyle/>
        <a:p>
          <a:endParaRPr lang="es-MX"/>
        </a:p>
      </dgm:t>
    </dgm:pt>
    <dgm:pt modelId="{17A350D2-3EFB-44A1-BB90-58682E9B9332}" type="pres">
      <dgm:prSet presAssocID="{6E147EEC-F5E4-430C-9331-2D3A5E7436CF}" presName="level3hierChild" presStyleCnt="0"/>
      <dgm:spPr/>
      <dgm:t>
        <a:bodyPr/>
        <a:lstStyle/>
        <a:p>
          <a:endParaRPr lang="es-MX"/>
        </a:p>
      </dgm:t>
    </dgm:pt>
    <dgm:pt modelId="{59D0C25F-7BCA-4239-8229-95FB1906BD7C}" type="pres">
      <dgm:prSet presAssocID="{C4C0761D-8E9F-44F0-8989-1751382CBDBA}" presName="conn2-1" presStyleLbl="parChTrans1D3" presStyleIdx="1" presStyleCnt="7"/>
      <dgm:spPr/>
      <dgm:t>
        <a:bodyPr/>
        <a:lstStyle/>
        <a:p>
          <a:endParaRPr lang="es-MX"/>
        </a:p>
      </dgm:t>
    </dgm:pt>
    <dgm:pt modelId="{2103A5FE-4613-4F89-A8FE-7C1C7E06AEA4}" type="pres">
      <dgm:prSet presAssocID="{C4C0761D-8E9F-44F0-8989-1751382CBDBA}" presName="connTx" presStyleLbl="parChTrans1D3" presStyleIdx="1" presStyleCnt="7"/>
      <dgm:spPr/>
      <dgm:t>
        <a:bodyPr/>
        <a:lstStyle/>
        <a:p>
          <a:endParaRPr lang="es-MX"/>
        </a:p>
      </dgm:t>
    </dgm:pt>
    <dgm:pt modelId="{1EAA306D-9B24-4E9D-BB46-E4896F3B1337}" type="pres">
      <dgm:prSet presAssocID="{9F91CEE5-63E2-404F-8472-EFC5B2B08404}" presName="root2" presStyleCnt="0"/>
      <dgm:spPr/>
      <dgm:t>
        <a:bodyPr/>
        <a:lstStyle/>
        <a:p>
          <a:endParaRPr lang="es-MX"/>
        </a:p>
      </dgm:t>
    </dgm:pt>
    <dgm:pt modelId="{81AFCCBC-ECDA-480D-9EDD-A2AB77A7D963}" type="pres">
      <dgm:prSet presAssocID="{9F91CEE5-63E2-404F-8472-EFC5B2B08404}" presName="LevelTwoTextNode" presStyleLbl="node3" presStyleIdx="1" presStyleCnt="7" custScaleX="146410" custScaleY="80616">
        <dgm:presLayoutVars>
          <dgm:chPref val="3"/>
        </dgm:presLayoutVars>
      </dgm:prSet>
      <dgm:spPr/>
      <dgm:t>
        <a:bodyPr/>
        <a:lstStyle/>
        <a:p>
          <a:endParaRPr lang="es-MX"/>
        </a:p>
      </dgm:t>
    </dgm:pt>
    <dgm:pt modelId="{19B9981A-DA25-47F8-B1D3-8AA42FEBA456}" type="pres">
      <dgm:prSet presAssocID="{9F91CEE5-63E2-404F-8472-EFC5B2B08404}" presName="level3hierChild" presStyleCnt="0"/>
      <dgm:spPr/>
      <dgm:t>
        <a:bodyPr/>
        <a:lstStyle/>
        <a:p>
          <a:endParaRPr lang="es-MX"/>
        </a:p>
      </dgm:t>
    </dgm:pt>
    <dgm:pt modelId="{B8D68C7A-19B1-47F7-BE69-F7C99FE40851}" type="pres">
      <dgm:prSet presAssocID="{BBCA1223-D9CB-47B1-8C43-A00150411177}" presName="conn2-1" presStyleLbl="parChTrans1D2" presStyleIdx="1" presStyleCnt="3"/>
      <dgm:spPr/>
      <dgm:t>
        <a:bodyPr/>
        <a:lstStyle/>
        <a:p>
          <a:endParaRPr lang="es-MX"/>
        </a:p>
      </dgm:t>
    </dgm:pt>
    <dgm:pt modelId="{51CFD818-C729-47B6-87A0-EC827EAA3F89}" type="pres">
      <dgm:prSet presAssocID="{BBCA1223-D9CB-47B1-8C43-A00150411177}" presName="connTx" presStyleLbl="parChTrans1D2" presStyleIdx="1" presStyleCnt="3"/>
      <dgm:spPr/>
      <dgm:t>
        <a:bodyPr/>
        <a:lstStyle/>
        <a:p>
          <a:endParaRPr lang="es-MX"/>
        </a:p>
      </dgm:t>
    </dgm:pt>
    <dgm:pt modelId="{FF5B0B6B-649F-4037-AFCB-44976B2F122F}" type="pres">
      <dgm:prSet presAssocID="{49E8B604-F67B-428E-9668-F10BC95DED41}" presName="root2" presStyleCnt="0"/>
      <dgm:spPr/>
      <dgm:t>
        <a:bodyPr/>
        <a:lstStyle/>
        <a:p>
          <a:endParaRPr lang="es-MX"/>
        </a:p>
      </dgm:t>
    </dgm:pt>
    <dgm:pt modelId="{C3B1316D-72D9-4DDF-99EC-F92BA32F9ED5}" type="pres">
      <dgm:prSet presAssocID="{49E8B604-F67B-428E-9668-F10BC95DED41}" presName="LevelTwoTextNode" presStyleLbl="node2" presStyleIdx="1" presStyleCnt="3">
        <dgm:presLayoutVars>
          <dgm:chPref val="3"/>
        </dgm:presLayoutVars>
      </dgm:prSet>
      <dgm:spPr/>
      <dgm:t>
        <a:bodyPr/>
        <a:lstStyle/>
        <a:p>
          <a:endParaRPr lang="es-MX"/>
        </a:p>
      </dgm:t>
    </dgm:pt>
    <dgm:pt modelId="{E2F13BC1-C165-438F-901A-D8409F13F89B}" type="pres">
      <dgm:prSet presAssocID="{49E8B604-F67B-428E-9668-F10BC95DED41}" presName="level3hierChild" presStyleCnt="0"/>
      <dgm:spPr/>
      <dgm:t>
        <a:bodyPr/>
        <a:lstStyle/>
        <a:p>
          <a:endParaRPr lang="es-MX"/>
        </a:p>
      </dgm:t>
    </dgm:pt>
    <dgm:pt modelId="{8B8E741B-361E-4FC1-A36B-0ABD5D85411E}" type="pres">
      <dgm:prSet presAssocID="{68780B63-6704-4DD2-A5EC-7CE427CAFA27}" presName="conn2-1" presStyleLbl="parChTrans1D3" presStyleIdx="2" presStyleCnt="7"/>
      <dgm:spPr/>
      <dgm:t>
        <a:bodyPr/>
        <a:lstStyle/>
        <a:p>
          <a:endParaRPr lang="es-MX"/>
        </a:p>
      </dgm:t>
    </dgm:pt>
    <dgm:pt modelId="{9BF274E3-8D14-4C54-8BE2-764CC8252DD0}" type="pres">
      <dgm:prSet presAssocID="{68780B63-6704-4DD2-A5EC-7CE427CAFA27}" presName="connTx" presStyleLbl="parChTrans1D3" presStyleIdx="2" presStyleCnt="7"/>
      <dgm:spPr/>
      <dgm:t>
        <a:bodyPr/>
        <a:lstStyle/>
        <a:p>
          <a:endParaRPr lang="es-MX"/>
        </a:p>
      </dgm:t>
    </dgm:pt>
    <dgm:pt modelId="{072685B9-A4F0-4D51-8F8F-2F2A494A144B}" type="pres">
      <dgm:prSet presAssocID="{02AC7E49-7075-49D3-B8D1-43552E094BF3}" presName="root2" presStyleCnt="0"/>
      <dgm:spPr/>
      <dgm:t>
        <a:bodyPr/>
        <a:lstStyle/>
        <a:p>
          <a:endParaRPr lang="es-MX"/>
        </a:p>
      </dgm:t>
    </dgm:pt>
    <dgm:pt modelId="{2F3E431B-0267-426D-8EAA-3B374F3A6E4A}" type="pres">
      <dgm:prSet presAssocID="{02AC7E49-7075-49D3-B8D1-43552E094BF3}" presName="LevelTwoTextNode" presStyleLbl="node3" presStyleIdx="2" presStyleCnt="7" custScaleX="146410" custScaleY="59270">
        <dgm:presLayoutVars>
          <dgm:chPref val="3"/>
        </dgm:presLayoutVars>
      </dgm:prSet>
      <dgm:spPr/>
      <dgm:t>
        <a:bodyPr/>
        <a:lstStyle/>
        <a:p>
          <a:endParaRPr lang="es-MX"/>
        </a:p>
      </dgm:t>
    </dgm:pt>
    <dgm:pt modelId="{B2358322-9993-4DBF-B541-67B1478D4DEB}" type="pres">
      <dgm:prSet presAssocID="{02AC7E49-7075-49D3-B8D1-43552E094BF3}" presName="level3hierChild" presStyleCnt="0"/>
      <dgm:spPr/>
      <dgm:t>
        <a:bodyPr/>
        <a:lstStyle/>
        <a:p>
          <a:endParaRPr lang="es-MX"/>
        </a:p>
      </dgm:t>
    </dgm:pt>
    <dgm:pt modelId="{321D3827-BFF4-46C6-AA87-0041AB0398D8}" type="pres">
      <dgm:prSet presAssocID="{5D364B59-27C3-4E7E-871D-95446B4C01D5}" presName="conn2-1" presStyleLbl="parChTrans1D3" presStyleIdx="3" presStyleCnt="7"/>
      <dgm:spPr/>
      <dgm:t>
        <a:bodyPr/>
        <a:lstStyle/>
        <a:p>
          <a:endParaRPr lang="es-MX"/>
        </a:p>
      </dgm:t>
    </dgm:pt>
    <dgm:pt modelId="{6AEE7B0D-1E50-4D0E-AA05-70BC13A4DDDF}" type="pres">
      <dgm:prSet presAssocID="{5D364B59-27C3-4E7E-871D-95446B4C01D5}" presName="connTx" presStyleLbl="parChTrans1D3" presStyleIdx="3" presStyleCnt="7"/>
      <dgm:spPr/>
      <dgm:t>
        <a:bodyPr/>
        <a:lstStyle/>
        <a:p>
          <a:endParaRPr lang="es-MX"/>
        </a:p>
      </dgm:t>
    </dgm:pt>
    <dgm:pt modelId="{D452A044-C235-4C32-81D3-8985F363F76F}" type="pres">
      <dgm:prSet presAssocID="{F237F097-19DB-4EA7-9542-26F3E4F55110}" presName="root2" presStyleCnt="0"/>
      <dgm:spPr/>
      <dgm:t>
        <a:bodyPr/>
        <a:lstStyle/>
        <a:p>
          <a:endParaRPr lang="es-MX"/>
        </a:p>
      </dgm:t>
    </dgm:pt>
    <dgm:pt modelId="{94ACAC4B-25CD-4196-9BA9-A9D69ACE04C7}" type="pres">
      <dgm:prSet presAssocID="{F237F097-19DB-4EA7-9542-26F3E4F55110}" presName="LevelTwoTextNode" presStyleLbl="node3" presStyleIdx="3" presStyleCnt="7" custScaleX="146410" custScaleY="51891">
        <dgm:presLayoutVars>
          <dgm:chPref val="3"/>
        </dgm:presLayoutVars>
      </dgm:prSet>
      <dgm:spPr/>
      <dgm:t>
        <a:bodyPr/>
        <a:lstStyle/>
        <a:p>
          <a:endParaRPr lang="es-MX"/>
        </a:p>
      </dgm:t>
    </dgm:pt>
    <dgm:pt modelId="{23DA2BFD-B20A-44C8-BF09-A5F338F06F36}" type="pres">
      <dgm:prSet presAssocID="{F237F097-19DB-4EA7-9542-26F3E4F55110}" presName="level3hierChild" presStyleCnt="0"/>
      <dgm:spPr/>
      <dgm:t>
        <a:bodyPr/>
        <a:lstStyle/>
        <a:p>
          <a:endParaRPr lang="es-MX"/>
        </a:p>
      </dgm:t>
    </dgm:pt>
    <dgm:pt modelId="{F35F09A3-065B-4075-AB5C-8CAC9B6CBFAA}" type="pres">
      <dgm:prSet presAssocID="{FCDA9816-2816-4EA2-8001-80A4DB34B45A}" presName="conn2-1" presStyleLbl="parChTrans1D2" presStyleIdx="2" presStyleCnt="3"/>
      <dgm:spPr/>
      <dgm:t>
        <a:bodyPr/>
        <a:lstStyle/>
        <a:p>
          <a:endParaRPr lang="es-MX"/>
        </a:p>
      </dgm:t>
    </dgm:pt>
    <dgm:pt modelId="{2B7A021A-C636-4616-A424-3343113AB1CF}" type="pres">
      <dgm:prSet presAssocID="{FCDA9816-2816-4EA2-8001-80A4DB34B45A}" presName="connTx" presStyleLbl="parChTrans1D2" presStyleIdx="2" presStyleCnt="3"/>
      <dgm:spPr/>
      <dgm:t>
        <a:bodyPr/>
        <a:lstStyle/>
        <a:p>
          <a:endParaRPr lang="es-MX"/>
        </a:p>
      </dgm:t>
    </dgm:pt>
    <dgm:pt modelId="{718839B1-C27A-402B-8060-39234EFF4000}" type="pres">
      <dgm:prSet presAssocID="{DE281A5E-658B-4002-B997-3E42AF531608}" presName="root2" presStyleCnt="0"/>
      <dgm:spPr/>
      <dgm:t>
        <a:bodyPr/>
        <a:lstStyle/>
        <a:p>
          <a:endParaRPr lang="es-MX"/>
        </a:p>
      </dgm:t>
    </dgm:pt>
    <dgm:pt modelId="{F431DC61-8D64-4BA2-8987-AD67FC486EAB}" type="pres">
      <dgm:prSet presAssocID="{DE281A5E-658B-4002-B997-3E42AF531608}" presName="LevelTwoTextNode" presStyleLbl="node2" presStyleIdx="2" presStyleCnt="3">
        <dgm:presLayoutVars>
          <dgm:chPref val="3"/>
        </dgm:presLayoutVars>
      </dgm:prSet>
      <dgm:spPr/>
      <dgm:t>
        <a:bodyPr/>
        <a:lstStyle/>
        <a:p>
          <a:endParaRPr lang="es-MX"/>
        </a:p>
      </dgm:t>
    </dgm:pt>
    <dgm:pt modelId="{9819E6C2-4CC6-43AF-B59D-C83C37B917AD}" type="pres">
      <dgm:prSet presAssocID="{DE281A5E-658B-4002-B997-3E42AF531608}" presName="level3hierChild" presStyleCnt="0"/>
      <dgm:spPr/>
      <dgm:t>
        <a:bodyPr/>
        <a:lstStyle/>
        <a:p>
          <a:endParaRPr lang="es-MX"/>
        </a:p>
      </dgm:t>
    </dgm:pt>
    <dgm:pt modelId="{63421345-6A8E-40AD-88C1-69A4054BC767}" type="pres">
      <dgm:prSet presAssocID="{4DEE0AD6-79BD-466D-9FFB-95350AEA67EF}" presName="conn2-1" presStyleLbl="parChTrans1D3" presStyleIdx="4" presStyleCnt="7"/>
      <dgm:spPr/>
      <dgm:t>
        <a:bodyPr/>
        <a:lstStyle/>
        <a:p>
          <a:endParaRPr lang="es-MX"/>
        </a:p>
      </dgm:t>
    </dgm:pt>
    <dgm:pt modelId="{49205FC9-74A7-4029-BEC6-28670568A2A9}" type="pres">
      <dgm:prSet presAssocID="{4DEE0AD6-79BD-466D-9FFB-95350AEA67EF}" presName="connTx" presStyleLbl="parChTrans1D3" presStyleIdx="4" presStyleCnt="7"/>
      <dgm:spPr/>
      <dgm:t>
        <a:bodyPr/>
        <a:lstStyle/>
        <a:p>
          <a:endParaRPr lang="es-MX"/>
        </a:p>
      </dgm:t>
    </dgm:pt>
    <dgm:pt modelId="{EAFB7EF8-756B-4B59-A687-53F30FEEC6A7}" type="pres">
      <dgm:prSet presAssocID="{C9F3BCFE-8FE1-444F-AFE0-A5A0F540F329}" presName="root2" presStyleCnt="0"/>
      <dgm:spPr/>
      <dgm:t>
        <a:bodyPr/>
        <a:lstStyle/>
        <a:p>
          <a:endParaRPr lang="es-MX"/>
        </a:p>
      </dgm:t>
    </dgm:pt>
    <dgm:pt modelId="{81ECD5E0-6001-4940-9C62-F12F0D12470C}" type="pres">
      <dgm:prSet presAssocID="{C9F3BCFE-8FE1-444F-AFE0-A5A0F540F329}" presName="LevelTwoTextNode" presStyleLbl="node3" presStyleIdx="4" presStyleCnt="7" custScaleX="146410" custScaleY="68897">
        <dgm:presLayoutVars>
          <dgm:chPref val="3"/>
        </dgm:presLayoutVars>
      </dgm:prSet>
      <dgm:spPr/>
      <dgm:t>
        <a:bodyPr/>
        <a:lstStyle/>
        <a:p>
          <a:endParaRPr lang="es-MX"/>
        </a:p>
      </dgm:t>
    </dgm:pt>
    <dgm:pt modelId="{828496F3-9DD8-4310-9160-85B6E2D78C81}" type="pres">
      <dgm:prSet presAssocID="{C9F3BCFE-8FE1-444F-AFE0-A5A0F540F329}" presName="level3hierChild" presStyleCnt="0"/>
      <dgm:spPr/>
      <dgm:t>
        <a:bodyPr/>
        <a:lstStyle/>
        <a:p>
          <a:endParaRPr lang="es-MX"/>
        </a:p>
      </dgm:t>
    </dgm:pt>
    <dgm:pt modelId="{6A8CF6A8-9618-49A8-A954-66B3B08DD39F}" type="pres">
      <dgm:prSet presAssocID="{8823AC2D-E4BB-4D3C-8F84-311EF664858A}" presName="conn2-1" presStyleLbl="parChTrans1D3" presStyleIdx="5" presStyleCnt="7"/>
      <dgm:spPr/>
      <dgm:t>
        <a:bodyPr/>
        <a:lstStyle/>
        <a:p>
          <a:endParaRPr lang="es-MX"/>
        </a:p>
      </dgm:t>
    </dgm:pt>
    <dgm:pt modelId="{2062E315-3AB2-4E4F-984B-5C28B9359063}" type="pres">
      <dgm:prSet presAssocID="{8823AC2D-E4BB-4D3C-8F84-311EF664858A}" presName="connTx" presStyleLbl="parChTrans1D3" presStyleIdx="5" presStyleCnt="7"/>
      <dgm:spPr/>
      <dgm:t>
        <a:bodyPr/>
        <a:lstStyle/>
        <a:p>
          <a:endParaRPr lang="es-MX"/>
        </a:p>
      </dgm:t>
    </dgm:pt>
    <dgm:pt modelId="{AAB5CEBC-9AE9-4F55-A4E7-7FEF2EACC2F2}" type="pres">
      <dgm:prSet presAssocID="{101A2F12-1720-4D03-961C-00CB430460E1}" presName="root2" presStyleCnt="0"/>
      <dgm:spPr/>
      <dgm:t>
        <a:bodyPr/>
        <a:lstStyle/>
        <a:p>
          <a:endParaRPr lang="es-MX"/>
        </a:p>
      </dgm:t>
    </dgm:pt>
    <dgm:pt modelId="{A3EF7068-0560-4209-8CCF-4101111AADD3}" type="pres">
      <dgm:prSet presAssocID="{101A2F12-1720-4D03-961C-00CB430460E1}" presName="LevelTwoTextNode" presStyleLbl="node3" presStyleIdx="5" presStyleCnt="7" custScaleX="146410" custScaleY="61043">
        <dgm:presLayoutVars>
          <dgm:chPref val="3"/>
        </dgm:presLayoutVars>
      </dgm:prSet>
      <dgm:spPr/>
      <dgm:t>
        <a:bodyPr/>
        <a:lstStyle/>
        <a:p>
          <a:endParaRPr lang="es-MX"/>
        </a:p>
      </dgm:t>
    </dgm:pt>
    <dgm:pt modelId="{8058BBD0-5DE3-445F-9022-C8805DA22993}" type="pres">
      <dgm:prSet presAssocID="{101A2F12-1720-4D03-961C-00CB430460E1}" presName="level3hierChild" presStyleCnt="0"/>
      <dgm:spPr/>
      <dgm:t>
        <a:bodyPr/>
        <a:lstStyle/>
        <a:p>
          <a:endParaRPr lang="es-MX"/>
        </a:p>
      </dgm:t>
    </dgm:pt>
    <dgm:pt modelId="{531E8F21-05F4-43DE-8B98-AAF409ABCF62}" type="pres">
      <dgm:prSet presAssocID="{C7979503-0818-4C7D-B37E-D88F5D1030F3}" presName="conn2-1" presStyleLbl="parChTrans1D3" presStyleIdx="6" presStyleCnt="7"/>
      <dgm:spPr/>
      <dgm:t>
        <a:bodyPr/>
        <a:lstStyle/>
        <a:p>
          <a:endParaRPr lang="es-MX"/>
        </a:p>
      </dgm:t>
    </dgm:pt>
    <dgm:pt modelId="{1EE8C6C9-FC04-421B-AF31-ED44EBB10437}" type="pres">
      <dgm:prSet presAssocID="{C7979503-0818-4C7D-B37E-D88F5D1030F3}" presName="connTx" presStyleLbl="parChTrans1D3" presStyleIdx="6" presStyleCnt="7"/>
      <dgm:spPr/>
      <dgm:t>
        <a:bodyPr/>
        <a:lstStyle/>
        <a:p>
          <a:endParaRPr lang="es-MX"/>
        </a:p>
      </dgm:t>
    </dgm:pt>
    <dgm:pt modelId="{7A0B2053-A586-4168-A2DD-954EEDC6590B}" type="pres">
      <dgm:prSet presAssocID="{B25F54FE-24FC-4865-A703-22936BD67A87}" presName="root2" presStyleCnt="0"/>
      <dgm:spPr/>
      <dgm:t>
        <a:bodyPr/>
        <a:lstStyle/>
        <a:p>
          <a:endParaRPr lang="es-MX"/>
        </a:p>
      </dgm:t>
    </dgm:pt>
    <dgm:pt modelId="{ECDBEB05-4F9B-4923-BACF-803EA643EE4F}" type="pres">
      <dgm:prSet presAssocID="{B25F54FE-24FC-4865-A703-22936BD67A87}" presName="LevelTwoTextNode" presStyleLbl="node3" presStyleIdx="6" presStyleCnt="7" custScaleX="146410" custScaleY="62704">
        <dgm:presLayoutVars>
          <dgm:chPref val="3"/>
        </dgm:presLayoutVars>
      </dgm:prSet>
      <dgm:spPr/>
      <dgm:t>
        <a:bodyPr/>
        <a:lstStyle/>
        <a:p>
          <a:endParaRPr lang="es-MX"/>
        </a:p>
      </dgm:t>
    </dgm:pt>
    <dgm:pt modelId="{E9B80823-1954-4351-87DF-0822915FC474}" type="pres">
      <dgm:prSet presAssocID="{B25F54FE-24FC-4865-A703-22936BD67A87}" presName="level3hierChild" presStyleCnt="0"/>
      <dgm:spPr/>
      <dgm:t>
        <a:bodyPr/>
        <a:lstStyle/>
        <a:p>
          <a:endParaRPr lang="es-MX"/>
        </a:p>
      </dgm:t>
    </dgm:pt>
  </dgm:ptLst>
  <dgm:cxnLst>
    <dgm:cxn modelId="{76194D0D-E07B-4507-99F4-70E0A6FD4F92}" type="presOf" srcId="{68780B63-6704-4DD2-A5EC-7CE427CAFA27}" destId="{8B8E741B-361E-4FC1-A36B-0ABD5D85411E}" srcOrd="0" destOrd="0" presId="urn:microsoft.com/office/officeart/2005/8/layout/hierarchy2"/>
    <dgm:cxn modelId="{00FA79D9-9693-438D-A5FA-F452719D3743}" type="presOf" srcId="{BBCA1223-D9CB-47B1-8C43-A00150411177}" destId="{51CFD818-C729-47B6-87A0-EC827EAA3F89}" srcOrd="1" destOrd="0" presId="urn:microsoft.com/office/officeart/2005/8/layout/hierarchy2"/>
    <dgm:cxn modelId="{CCB62D73-AD55-4A56-9450-B4E2FF436BF6}" type="presOf" srcId="{68780B63-6704-4DD2-A5EC-7CE427CAFA27}" destId="{9BF274E3-8D14-4C54-8BE2-764CC8252DD0}" srcOrd="1" destOrd="0" presId="urn:microsoft.com/office/officeart/2005/8/layout/hierarchy2"/>
    <dgm:cxn modelId="{FC7F5955-DDCE-4D80-86EF-B2D1C36478A6}" type="presOf" srcId="{4DEE0AD6-79BD-466D-9FFB-95350AEA67EF}" destId="{63421345-6A8E-40AD-88C1-69A4054BC767}" srcOrd="0" destOrd="0" presId="urn:microsoft.com/office/officeart/2005/8/layout/hierarchy2"/>
    <dgm:cxn modelId="{D655915D-23E0-4E65-B099-BF5647576494}" type="presOf" srcId="{9F91CEE5-63E2-404F-8472-EFC5B2B08404}" destId="{81AFCCBC-ECDA-480D-9EDD-A2AB77A7D963}" srcOrd="0" destOrd="0" presId="urn:microsoft.com/office/officeart/2005/8/layout/hierarchy2"/>
    <dgm:cxn modelId="{EE8C13BA-4E08-43F4-B991-D610C0D1DEA1}" type="presOf" srcId="{5D364B59-27C3-4E7E-871D-95446B4C01D5}" destId="{6AEE7B0D-1E50-4D0E-AA05-70BC13A4DDDF}" srcOrd="1" destOrd="0" presId="urn:microsoft.com/office/officeart/2005/8/layout/hierarchy2"/>
    <dgm:cxn modelId="{B2B65439-F5D9-4E75-A97F-08FD41A9D742}" srcId="{DE281A5E-658B-4002-B997-3E42AF531608}" destId="{B25F54FE-24FC-4865-A703-22936BD67A87}" srcOrd="2" destOrd="0" parTransId="{C7979503-0818-4C7D-B37E-D88F5D1030F3}" sibTransId="{FA383F15-A99C-46F5-8DB0-4A7351B9F146}"/>
    <dgm:cxn modelId="{11DAEA2A-1452-4CFD-9772-558636A9831D}" type="presOf" srcId="{7CA0A17E-F984-4494-98A9-93986FDC2724}" destId="{ACA9173F-8C82-44D3-80D2-08F23F1A5801}" srcOrd="0" destOrd="0" presId="urn:microsoft.com/office/officeart/2005/8/layout/hierarchy2"/>
    <dgm:cxn modelId="{2FBDA9B5-B7B6-400F-917C-EA8619A80206}" srcId="{9E204724-D2B3-413F-B732-B91442C0346B}" destId="{733495A6-BAAA-4B39-8DAF-8BE0C2C4BB1D}" srcOrd="0" destOrd="0" parTransId="{7CA0A17E-F984-4494-98A9-93986FDC2724}" sibTransId="{65D8240C-3B7D-4B10-8E37-CB7979D81BE0}"/>
    <dgm:cxn modelId="{F6011A28-56A4-41CC-BE65-1A3644DA1E1E}" type="presOf" srcId="{C9F3BCFE-8FE1-444F-AFE0-A5A0F540F329}" destId="{81ECD5E0-6001-4940-9C62-F12F0D12470C}" srcOrd="0" destOrd="0" presId="urn:microsoft.com/office/officeart/2005/8/layout/hierarchy2"/>
    <dgm:cxn modelId="{9F29F694-484B-4C90-984A-2C5ECA23F7B3}" type="presOf" srcId="{FCDA9816-2816-4EA2-8001-80A4DB34B45A}" destId="{F35F09A3-065B-4075-AB5C-8CAC9B6CBFAA}" srcOrd="0" destOrd="0" presId="urn:microsoft.com/office/officeart/2005/8/layout/hierarchy2"/>
    <dgm:cxn modelId="{ACE728A8-B1B7-4171-BE1A-CDD867DB834D}" srcId="{DE281A5E-658B-4002-B997-3E42AF531608}" destId="{101A2F12-1720-4D03-961C-00CB430460E1}" srcOrd="1" destOrd="0" parTransId="{8823AC2D-E4BB-4D3C-8F84-311EF664858A}" sibTransId="{1CDDCFE8-7DDB-46DA-8AA9-7DFEB38CCB20}"/>
    <dgm:cxn modelId="{FA5EA6AF-43BF-42D6-A6EE-F68F5917C5D4}" type="presOf" srcId="{4DEE0AD6-79BD-466D-9FFB-95350AEA67EF}" destId="{49205FC9-74A7-4029-BEC6-28670568A2A9}" srcOrd="1" destOrd="0" presId="urn:microsoft.com/office/officeart/2005/8/layout/hierarchy2"/>
    <dgm:cxn modelId="{A84FF974-488B-4952-92D4-E34894C346CE}" srcId="{49E8B604-F67B-428E-9668-F10BC95DED41}" destId="{F237F097-19DB-4EA7-9542-26F3E4F55110}" srcOrd="1" destOrd="0" parTransId="{5D364B59-27C3-4E7E-871D-95446B4C01D5}" sibTransId="{7FC7C199-7FD0-4761-AB55-18E0790C2E79}"/>
    <dgm:cxn modelId="{D01FD575-9D41-40EE-9F6D-EBB8BC7100ED}" srcId="{733495A6-BAAA-4B39-8DAF-8BE0C2C4BB1D}" destId="{9F91CEE5-63E2-404F-8472-EFC5B2B08404}" srcOrd="1" destOrd="0" parTransId="{C4C0761D-8E9F-44F0-8989-1751382CBDBA}" sibTransId="{A42C94E4-EAA5-4EF4-ACDE-F9D0F088A6F3}"/>
    <dgm:cxn modelId="{AEFC2050-3252-470E-A4CF-533B9F519BD4}" type="presOf" srcId="{F237F097-19DB-4EA7-9542-26F3E4F55110}" destId="{94ACAC4B-25CD-4196-9BA9-A9D69ACE04C7}" srcOrd="0" destOrd="0" presId="urn:microsoft.com/office/officeart/2005/8/layout/hierarchy2"/>
    <dgm:cxn modelId="{CBC5A4BB-D145-4E64-847A-628EC2FF5849}" srcId="{DE281A5E-658B-4002-B997-3E42AF531608}" destId="{C9F3BCFE-8FE1-444F-AFE0-A5A0F540F329}" srcOrd="0" destOrd="0" parTransId="{4DEE0AD6-79BD-466D-9FFB-95350AEA67EF}" sibTransId="{6672B32D-3ED3-4F4D-B715-78D22FAB57B0}"/>
    <dgm:cxn modelId="{9F4B7898-760F-4F1D-BDC5-F3F7F68F58BB}" type="presOf" srcId="{8823AC2D-E4BB-4D3C-8F84-311EF664858A}" destId="{2062E315-3AB2-4E4F-984B-5C28B9359063}" srcOrd="1" destOrd="0" presId="urn:microsoft.com/office/officeart/2005/8/layout/hierarchy2"/>
    <dgm:cxn modelId="{07FEF775-ACA7-4303-B189-057F9CA90939}" type="presOf" srcId="{7CA0A17E-F984-4494-98A9-93986FDC2724}" destId="{29AC82C4-2B98-44C5-8742-848AEEB7C7B4}" srcOrd="1" destOrd="0" presId="urn:microsoft.com/office/officeart/2005/8/layout/hierarchy2"/>
    <dgm:cxn modelId="{93D10BDE-8DB0-48C3-96D6-B88830C1B49C}" srcId="{9E204724-D2B3-413F-B732-B91442C0346B}" destId="{DE281A5E-658B-4002-B997-3E42AF531608}" srcOrd="2" destOrd="0" parTransId="{FCDA9816-2816-4EA2-8001-80A4DB34B45A}" sibTransId="{B88A0CCF-A086-45E8-B54F-FB32A1852055}"/>
    <dgm:cxn modelId="{30A454D7-C091-4005-9E95-6BEC9FD0785E}" type="presOf" srcId="{6E147EEC-F5E4-430C-9331-2D3A5E7436CF}" destId="{93DBD73B-7C55-4A65-96AE-9D5290A27D29}" srcOrd="0" destOrd="0" presId="urn:microsoft.com/office/officeart/2005/8/layout/hierarchy2"/>
    <dgm:cxn modelId="{99FAC473-3F1A-4660-9DA8-3183409FCD72}" type="presOf" srcId="{101A2F12-1720-4D03-961C-00CB430460E1}" destId="{A3EF7068-0560-4209-8CCF-4101111AADD3}" srcOrd="0" destOrd="0" presId="urn:microsoft.com/office/officeart/2005/8/layout/hierarchy2"/>
    <dgm:cxn modelId="{B82CB6D3-BDBB-4E3D-84DD-C9167583CC53}" type="presOf" srcId="{5D364B59-27C3-4E7E-871D-95446B4C01D5}" destId="{321D3827-BFF4-46C6-AA87-0041AB0398D8}" srcOrd="0" destOrd="0" presId="urn:microsoft.com/office/officeart/2005/8/layout/hierarchy2"/>
    <dgm:cxn modelId="{A96BC9DD-F874-4132-8F5B-CFD315635334}" srcId="{733495A6-BAAA-4B39-8DAF-8BE0C2C4BB1D}" destId="{6E147EEC-F5E4-430C-9331-2D3A5E7436CF}" srcOrd="0" destOrd="0" parTransId="{1D52419D-AC86-4956-AE24-67AC71B5551D}" sibTransId="{F9376FDC-B4BD-480D-9E6F-A5EFAD4DC5EA}"/>
    <dgm:cxn modelId="{1DC4C783-D911-4194-8581-62629B37E643}" type="presOf" srcId="{FCDA9816-2816-4EA2-8001-80A4DB34B45A}" destId="{2B7A021A-C636-4616-A424-3343113AB1CF}" srcOrd="1" destOrd="0" presId="urn:microsoft.com/office/officeart/2005/8/layout/hierarchy2"/>
    <dgm:cxn modelId="{7553F855-8D88-4B8C-BDDA-BE02E928D415}" type="presOf" srcId="{8823AC2D-E4BB-4D3C-8F84-311EF664858A}" destId="{6A8CF6A8-9618-49A8-A954-66B3B08DD39F}" srcOrd="0" destOrd="0" presId="urn:microsoft.com/office/officeart/2005/8/layout/hierarchy2"/>
    <dgm:cxn modelId="{01F49D00-83AE-4799-A111-0C868999F23E}" type="presOf" srcId="{49E8B604-F67B-428E-9668-F10BC95DED41}" destId="{C3B1316D-72D9-4DDF-99EC-F92BA32F9ED5}" srcOrd="0" destOrd="0" presId="urn:microsoft.com/office/officeart/2005/8/layout/hierarchy2"/>
    <dgm:cxn modelId="{AED0F76F-51D3-45B6-B0AC-6F8BD5F05FC8}" srcId="{D3E07172-1B97-4D64-A2B6-08BF2325FD69}" destId="{9E204724-D2B3-413F-B732-B91442C0346B}" srcOrd="0" destOrd="0" parTransId="{7F3E1708-D797-413D-9538-510F6F1845D2}" sibTransId="{72C10D44-6EE3-4D0B-94C7-7E83293683EA}"/>
    <dgm:cxn modelId="{1BCAB94F-F9A5-47B1-A212-2DCBA0CEEC22}" type="presOf" srcId="{C4C0761D-8E9F-44F0-8989-1751382CBDBA}" destId="{2103A5FE-4613-4F89-A8FE-7C1C7E06AEA4}" srcOrd="1" destOrd="0" presId="urn:microsoft.com/office/officeart/2005/8/layout/hierarchy2"/>
    <dgm:cxn modelId="{9409ED28-818F-480C-B8B4-5891A00DEA81}" type="presOf" srcId="{B25F54FE-24FC-4865-A703-22936BD67A87}" destId="{ECDBEB05-4F9B-4923-BACF-803EA643EE4F}" srcOrd="0" destOrd="0" presId="urn:microsoft.com/office/officeart/2005/8/layout/hierarchy2"/>
    <dgm:cxn modelId="{D6C55610-9127-4D13-A6BB-342046D4372C}" type="presOf" srcId="{D3E07172-1B97-4D64-A2B6-08BF2325FD69}" destId="{3BCBB49E-FF1A-4B21-9D7A-CFBC944141A9}" srcOrd="0" destOrd="0" presId="urn:microsoft.com/office/officeart/2005/8/layout/hierarchy2"/>
    <dgm:cxn modelId="{04E1B684-7F35-41D2-B9C2-6AEE742818A1}" srcId="{9E204724-D2B3-413F-B732-B91442C0346B}" destId="{49E8B604-F67B-428E-9668-F10BC95DED41}" srcOrd="1" destOrd="0" parTransId="{BBCA1223-D9CB-47B1-8C43-A00150411177}" sibTransId="{9AC89EC6-8C31-492E-B4BA-A605FC1F9AB8}"/>
    <dgm:cxn modelId="{D7DDD94F-8ECA-4A5B-8137-1E83D83FC7DD}" srcId="{49E8B604-F67B-428E-9668-F10BC95DED41}" destId="{02AC7E49-7075-49D3-B8D1-43552E094BF3}" srcOrd="0" destOrd="0" parTransId="{68780B63-6704-4DD2-A5EC-7CE427CAFA27}" sibTransId="{77DB334C-81DA-4734-AEC0-1D46FD46FDE0}"/>
    <dgm:cxn modelId="{C5B44800-0EDE-4479-B264-8D7F36DB0A3F}" type="presOf" srcId="{02AC7E49-7075-49D3-B8D1-43552E094BF3}" destId="{2F3E431B-0267-426D-8EAA-3B374F3A6E4A}" srcOrd="0" destOrd="0" presId="urn:microsoft.com/office/officeart/2005/8/layout/hierarchy2"/>
    <dgm:cxn modelId="{9482F324-CDAE-4533-99C3-DA7DEE659064}" type="presOf" srcId="{C4C0761D-8E9F-44F0-8989-1751382CBDBA}" destId="{59D0C25F-7BCA-4239-8229-95FB1906BD7C}" srcOrd="0" destOrd="0" presId="urn:microsoft.com/office/officeart/2005/8/layout/hierarchy2"/>
    <dgm:cxn modelId="{9D45EFCA-5823-4CEE-9CE3-9D44C92B284F}" type="presOf" srcId="{DE281A5E-658B-4002-B997-3E42AF531608}" destId="{F431DC61-8D64-4BA2-8987-AD67FC486EAB}" srcOrd="0" destOrd="0" presId="urn:microsoft.com/office/officeart/2005/8/layout/hierarchy2"/>
    <dgm:cxn modelId="{311C0B52-257A-4074-9FF9-440706AC4F58}" type="presOf" srcId="{1D52419D-AC86-4956-AE24-67AC71B5551D}" destId="{A710E6B3-FD2D-4578-B8BD-53205450C099}" srcOrd="1" destOrd="0" presId="urn:microsoft.com/office/officeart/2005/8/layout/hierarchy2"/>
    <dgm:cxn modelId="{F3A5CB05-8B8C-49AE-B5A8-7F95C3B04D13}" type="presOf" srcId="{9E204724-D2B3-413F-B732-B91442C0346B}" destId="{5E0790E7-FC0E-4720-BB40-52E61CA17AB8}" srcOrd="0" destOrd="0" presId="urn:microsoft.com/office/officeart/2005/8/layout/hierarchy2"/>
    <dgm:cxn modelId="{C0D92A68-0953-4A46-A296-47335D946B63}" type="presOf" srcId="{C7979503-0818-4C7D-B37E-D88F5D1030F3}" destId="{1EE8C6C9-FC04-421B-AF31-ED44EBB10437}" srcOrd="1" destOrd="0" presId="urn:microsoft.com/office/officeart/2005/8/layout/hierarchy2"/>
    <dgm:cxn modelId="{661923DC-C4B5-450F-A030-5A35ED517B8B}" type="presOf" srcId="{1D52419D-AC86-4956-AE24-67AC71B5551D}" destId="{7706524B-E072-404C-80EB-D8476C82F648}" srcOrd="0" destOrd="0" presId="urn:microsoft.com/office/officeart/2005/8/layout/hierarchy2"/>
    <dgm:cxn modelId="{44249719-4D94-4CF0-B1E9-FF5EB7ABD2DF}" type="presOf" srcId="{BBCA1223-D9CB-47B1-8C43-A00150411177}" destId="{B8D68C7A-19B1-47F7-BE69-F7C99FE40851}" srcOrd="0" destOrd="0" presId="urn:microsoft.com/office/officeart/2005/8/layout/hierarchy2"/>
    <dgm:cxn modelId="{A4952CC7-0279-4EF9-AB43-C4AF5379432D}" type="presOf" srcId="{C7979503-0818-4C7D-B37E-D88F5D1030F3}" destId="{531E8F21-05F4-43DE-8B98-AAF409ABCF62}" srcOrd="0" destOrd="0" presId="urn:microsoft.com/office/officeart/2005/8/layout/hierarchy2"/>
    <dgm:cxn modelId="{99359E20-2DA3-49FB-BF03-B928EB50D4D9}" type="presOf" srcId="{733495A6-BAAA-4B39-8DAF-8BE0C2C4BB1D}" destId="{7F1DD602-8848-482A-B0C5-65B7FD838307}" srcOrd="0" destOrd="0" presId="urn:microsoft.com/office/officeart/2005/8/layout/hierarchy2"/>
    <dgm:cxn modelId="{1714C377-84FC-4CDD-8734-9F4CBB240591}" type="presParOf" srcId="{3BCBB49E-FF1A-4B21-9D7A-CFBC944141A9}" destId="{6730E12C-42F9-4DF4-B199-2A6F32DDABAF}" srcOrd="0" destOrd="0" presId="urn:microsoft.com/office/officeart/2005/8/layout/hierarchy2"/>
    <dgm:cxn modelId="{2D337EAC-9680-4464-8C46-942512147E5E}" type="presParOf" srcId="{6730E12C-42F9-4DF4-B199-2A6F32DDABAF}" destId="{5E0790E7-FC0E-4720-BB40-52E61CA17AB8}" srcOrd="0" destOrd="0" presId="urn:microsoft.com/office/officeart/2005/8/layout/hierarchy2"/>
    <dgm:cxn modelId="{CE2623F1-B485-4CCE-B9A4-95B6B754EC1D}" type="presParOf" srcId="{6730E12C-42F9-4DF4-B199-2A6F32DDABAF}" destId="{3CCBF3BF-8DA1-48D4-8CCC-D7A3FC6F4DFA}" srcOrd="1" destOrd="0" presId="urn:microsoft.com/office/officeart/2005/8/layout/hierarchy2"/>
    <dgm:cxn modelId="{4FA55893-48D9-41D0-B904-D8FD9D7A07C9}" type="presParOf" srcId="{3CCBF3BF-8DA1-48D4-8CCC-D7A3FC6F4DFA}" destId="{ACA9173F-8C82-44D3-80D2-08F23F1A5801}" srcOrd="0" destOrd="0" presId="urn:microsoft.com/office/officeart/2005/8/layout/hierarchy2"/>
    <dgm:cxn modelId="{41146D5B-0918-4975-9FF3-69B824AE4B97}" type="presParOf" srcId="{ACA9173F-8C82-44D3-80D2-08F23F1A5801}" destId="{29AC82C4-2B98-44C5-8742-848AEEB7C7B4}" srcOrd="0" destOrd="0" presId="urn:microsoft.com/office/officeart/2005/8/layout/hierarchy2"/>
    <dgm:cxn modelId="{7764B312-7630-43AD-88C7-C200C1C68080}" type="presParOf" srcId="{3CCBF3BF-8DA1-48D4-8CCC-D7A3FC6F4DFA}" destId="{AFD61DF9-8030-48C3-BFCE-D79B4A95F733}" srcOrd="1" destOrd="0" presId="urn:microsoft.com/office/officeart/2005/8/layout/hierarchy2"/>
    <dgm:cxn modelId="{2935E164-AB19-4461-8F01-A9D08DC46A87}" type="presParOf" srcId="{AFD61DF9-8030-48C3-BFCE-D79B4A95F733}" destId="{7F1DD602-8848-482A-B0C5-65B7FD838307}" srcOrd="0" destOrd="0" presId="urn:microsoft.com/office/officeart/2005/8/layout/hierarchy2"/>
    <dgm:cxn modelId="{951A8742-D854-48A8-9376-9BCB5A6D229F}" type="presParOf" srcId="{AFD61DF9-8030-48C3-BFCE-D79B4A95F733}" destId="{9ED34E34-5D2C-4432-A638-979DFDE6D51C}" srcOrd="1" destOrd="0" presId="urn:microsoft.com/office/officeart/2005/8/layout/hierarchy2"/>
    <dgm:cxn modelId="{620967D3-D839-41FA-98DE-ABBA70EB658C}" type="presParOf" srcId="{9ED34E34-5D2C-4432-A638-979DFDE6D51C}" destId="{7706524B-E072-404C-80EB-D8476C82F648}" srcOrd="0" destOrd="0" presId="urn:microsoft.com/office/officeart/2005/8/layout/hierarchy2"/>
    <dgm:cxn modelId="{7BFD332F-2555-4B8E-84FB-512F97436749}" type="presParOf" srcId="{7706524B-E072-404C-80EB-D8476C82F648}" destId="{A710E6B3-FD2D-4578-B8BD-53205450C099}" srcOrd="0" destOrd="0" presId="urn:microsoft.com/office/officeart/2005/8/layout/hierarchy2"/>
    <dgm:cxn modelId="{B05979EA-4C79-4AF6-A878-9DEE4A23F8DF}" type="presParOf" srcId="{9ED34E34-5D2C-4432-A638-979DFDE6D51C}" destId="{FABF9788-27C3-4DB7-90CE-54F8D2102AF8}" srcOrd="1" destOrd="0" presId="urn:microsoft.com/office/officeart/2005/8/layout/hierarchy2"/>
    <dgm:cxn modelId="{4E41FA02-84E9-4569-8A34-1BAD89F7B25D}" type="presParOf" srcId="{FABF9788-27C3-4DB7-90CE-54F8D2102AF8}" destId="{93DBD73B-7C55-4A65-96AE-9D5290A27D29}" srcOrd="0" destOrd="0" presId="urn:microsoft.com/office/officeart/2005/8/layout/hierarchy2"/>
    <dgm:cxn modelId="{E4FA9C92-4416-421D-8E55-64CA372E48EC}" type="presParOf" srcId="{FABF9788-27C3-4DB7-90CE-54F8D2102AF8}" destId="{17A350D2-3EFB-44A1-BB90-58682E9B9332}" srcOrd="1" destOrd="0" presId="urn:microsoft.com/office/officeart/2005/8/layout/hierarchy2"/>
    <dgm:cxn modelId="{A4B9DB45-62C4-4559-BBE0-43DA6DCEB6AF}" type="presParOf" srcId="{9ED34E34-5D2C-4432-A638-979DFDE6D51C}" destId="{59D0C25F-7BCA-4239-8229-95FB1906BD7C}" srcOrd="2" destOrd="0" presId="urn:microsoft.com/office/officeart/2005/8/layout/hierarchy2"/>
    <dgm:cxn modelId="{A79500E9-D234-4F0D-9062-30728CCFEA72}" type="presParOf" srcId="{59D0C25F-7BCA-4239-8229-95FB1906BD7C}" destId="{2103A5FE-4613-4F89-A8FE-7C1C7E06AEA4}" srcOrd="0" destOrd="0" presId="urn:microsoft.com/office/officeart/2005/8/layout/hierarchy2"/>
    <dgm:cxn modelId="{FC0BB6A7-F985-44A5-A282-00B44C17E2E9}" type="presParOf" srcId="{9ED34E34-5D2C-4432-A638-979DFDE6D51C}" destId="{1EAA306D-9B24-4E9D-BB46-E4896F3B1337}" srcOrd="3" destOrd="0" presId="urn:microsoft.com/office/officeart/2005/8/layout/hierarchy2"/>
    <dgm:cxn modelId="{A2AB8C02-3126-41D8-A40C-AE9E6F6E5257}" type="presParOf" srcId="{1EAA306D-9B24-4E9D-BB46-E4896F3B1337}" destId="{81AFCCBC-ECDA-480D-9EDD-A2AB77A7D963}" srcOrd="0" destOrd="0" presId="urn:microsoft.com/office/officeart/2005/8/layout/hierarchy2"/>
    <dgm:cxn modelId="{445D5D10-B9B0-4559-AC32-05607D22F770}" type="presParOf" srcId="{1EAA306D-9B24-4E9D-BB46-E4896F3B1337}" destId="{19B9981A-DA25-47F8-B1D3-8AA42FEBA456}" srcOrd="1" destOrd="0" presId="urn:microsoft.com/office/officeart/2005/8/layout/hierarchy2"/>
    <dgm:cxn modelId="{D16E59EB-180F-48B7-9D71-B3FDA95D3167}" type="presParOf" srcId="{3CCBF3BF-8DA1-48D4-8CCC-D7A3FC6F4DFA}" destId="{B8D68C7A-19B1-47F7-BE69-F7C99FE40851}" srcOrd="2" destOrd="0" presId="urn:microsoft.com/office/officeart/2005/8/layout/hierarchy2"/>
    <dgm:cxn modelId="{3FBF36A8-F71D-49D1-95D7-174852FC8504}" type="presParOf" srcId="{B8D68C7A-19B1-47F7-BE69-F7C99FE40851}" destId="{51CFD818-C729-47B6-87A0-EC827EAA3F89}" srcOrd="0" destOrd="0" presId="urn:microsoft.com/office/officeart/2005/8/layout/hierarchy2"/>
    <dgm:cxn modelId="{D7731059-A9E9-4B02-A0F5-8818D7C26A2D}" type="presParOf" srcId="{3CCBF3BF-8DA1-48D4-8CCC-D7A3FC6F4DFA}" destId="{FF5B0B6B-649F-4037-AFCB-44976B2F122F}" srcOrd="3" destOrd="0" presId="urn:microsoft.com/office/officeart/2005/8/layout/hierarchy2"/>
    <dgm:cxn modelId="{688D5E18-B36A-4464-8F6D-B85FFB74AE36}" type="presParOf" srcId="{FF5B0B6B-649F-4037-AFCB-44976B2F122F}" destId="{C3B1316D-72D9-4DDF-99EC-F92BA32F9ED5}" srcOrd="0" destOrd="0" presId="urn:microsoft.com/office/officeart/2005/8/layout/hierarchy2"/>
    <dgm:cxn modelId="{4481FBE4-8D11-4772-B42C-4615B22EE813}" type="presParOf" srcId="{FF5B0B6B-649F-4037-AFCB-44976B2F122F}" destId="{E2F13BC1-C165-438F-901A-D8409F13F89B}" srcOrd="1" destOrd="0" presId="urn:microsoft.com/office/officeart/2005/8/layout/hierarchy2"/>
    <dgm:cxn modelId="{1726129C-87D9-4E5A-869F-D6C9913EFBD2}" type="presParOf" srcId="{E2F13BC1-C165-438F-901A-D8409F13F89B}" destId="{8B8E741B-361E-4FC1-A36B-0ABD5D85411E}" srcOrd="0" destOrd="0" presId="urn:microsoft.com/office/officeart/2005/8/layout/hierarchy2"/>
    <dgm:cxn modelId="{E0E9C782-CF53-4BC9-B0E6-52A022B81868}" type="presParOf" srcId="{8B8E741B-361E-4FC1-A36B-0ABD5D85411E}" destId="{9BF274E3-8D14-4C54-8BE2-764CC8252DD0}" srcOrd="0" destOrd="0" presId="urn:microsoft.com/office/officeart/2005/8/layout/hierarchy2"/>
    <dgm:cxn modelId="{C8CAA79F-72E3-4517-9DF8-86CDE29D65F8}" type="presParOf" srcId="{E2F13BC1-C165-438F-901A-D8409F13F89B}" destId="{072685B9-A4F0-4D51-8F8F-2F2A494A144B}" srcOrd="1" destOrd="0" presId="urn:microsoft.com/office/officeart/2005/8/layout/hierarchy2"/>
    <dgm:cxn modelId="{A635487B-DCDD-424C-842F-33C9F099C68F}" type="presParOf" srcId="{072685B9-A4F0-4D51-8F8F-2F2A494A144B}" destId="{2F3E431B-0267-426D-8EAA-3B374F3A6E4A}" srcOrd="0" destOrd="0" presId="urn:microsoft.com/office/officeart/2005/8/layout/hierarchy2"/>
    <dgm:cxn modelId="{E8B8F9F8-1C43-4611-A8E5-6BB9EB6AA52A}" type="presParOf" srcId="{072685B9-A4F0-4D51-8F8F-2F2A494A144B}" destId="{B2358322-9993-4DBF-B541-67B1478D4DEB}" srcOrd="1" destOrd="0" presId="urn:microsoft.com/office/officeart/2005/8/layout/hierarchy2"/>
    <dgm:cxn modelId="{BDD37FA6-B9AF-48B5-B922-42EAA72C91EE}" type="presParOf" srcId="{E2F13BC1-C165-438F-901A-D8409F13F89B}" destId="{321D3827-BFF4-46C6-AA87-0041AB0398D8}" srcOrd="2" destOrd="0" presId="urn:microsoft.com/office/officeart/2005/8/layout/hierarchy2"/>
    <dgm:cxn modelId="{737FEC6D-B712-41C1-B535-05A6BC31E564}" type="presParOf" srcId="{321D3827-BFF4-46C6-AA87-0041AB0398D8}" destId="{6AEE7B0D-1E50-4D0E-AA05-70BC13A4DDDF}" srcOrd="0" destOrd="0" presId="urn:microsoft.com/office/officeart/2005/8/layout/hierarchy2"/>
    <dgm:cxn modelId="{59381F02-5766-4D55-8027-4B06E1D724E9}" type="presParOf" srcId="{E2F13BC1-C165-438F-901A-D8409F13F89B}" destId="{D452A044-C235-4C32-81D3-8985F363F76F}" srcOrd="3" destOrd="0" presId="urn:microsoft.com/office/officeart/2005/8/layout/hierarchy2"/>
    <dgm:cxn modelId="{82C54F10-6EC4-4499-886C-65ED5FA6B690}" type="presParOf" srcId="{D452A044-C235-4C32-81D3-8985F363F76F}" destId="{94ACAC4B-25CD-4196-9BA9-A9D69ACE04C7}" srcOrd="0" destOrd="0" presId="urn:microsoft.com/office/officeart/2005/8/layout/hierarchy2"/>
    <dgm:cxn modelId="{EDF6B68D-A48F-4A3D-BED2-93DD83694467}" type="presParOf" srcId="{D452A044-C235-4C32-81D3-8985F363F76F}" destId="{23DA2BFD-B20A-44C8-BF09-A5F338F06F36}" srcOrd="1" destOrd="0" presId="urn:microsoft.com/office/officeart/2005/8/layout/hierarchy2"/>
    <dgm:cxn modelId="{603F6694-5701-4114-8213-2B75C8A51780}" type="presParOf" srcId="{3CCBF3BF-8DA1-48D4-8CCC-D7A3FC6F4DFA}" destId="{F35F09A3-065B-4075-AB5C-8CAC9B6CBFAA}" srcOrd="4" destOrd="0" presId="urn:microsoft.com/office/officeart/2005/8/layout/hierarchy2"/>
    <dgm:cxn modelId="{8E0C989E-23A0-4A5C-88C6-993FE64AF6C3}" type="presParOf" srcId="{F35F09A3-065B-4075-AB5C-8CAC9B6CBFAA}" destId="{2B7A021A-C636-4616-A424-3343113AB1CF}" srcOrd="0" destOrd="0" presId="urn:microsoft.com/office/officeart/2005/8/layout/hierarchy2"/>
    <dgm:cxn modelId="{12FF469D-1BBA-4ECC-BA38-497D1F533FB5}" type="presParOf" srcId="{3CCBF3BF-8DA1-48D4-8CCC-D7A3FC6F4DFA}" destId="{718839B1-C27A-402B-8060-39234EFF4000}" srcOrd="5" destOrd="0" presId="urn:microsoft.com/office/officeart/2005/8/layout/hierarchy2"/>
    <dgm:cxn modelId="{EBE225A8-C261-4C9C-8591-208C8D0D2479}" type="presParOf" srcId="{718839B1-C27A-402B-8060-39234EFF4000}" destId="{F431DC61-8D64-4BA2-8987-AD67FC486EAB}" srcOrd="0" destOrd="0" presId="urn:microsoft.com/office/officeart/2005/8/layout/hierarchy2"/>
    <dgm:cxn modelId="{7CD2D093-F5AA-4A67-9F5E-0945C5210BBA}" type="presParOf" srcId="{718839B1-C27A-402B-8060-39234EFF4000}" destId="{9819E6C2-4CC6-43AF-B59D-C83C37B917AD}" srcOrd="1" destOrd="0" presId="urn:microsoft.com/office/officeart/2005/8/layout/hierarchy2"/>
    <dgm:cxn modelId="{38C26863-FB77-4A79-B2BC-72EE827E19BE}" type="presParOf" srcId="{9819E6C2-4CC6-43AF-B59D-C83C37B917AD}" destId="{63421345-6A8E-40AD-88C1-69A4054BC767}" srcOrd="0" destOrd="0" presId="urn:microsoft.com/office/officeart/2005/8/layout/hierarchy2"/>
    <dgm:cxn modelId="{F1DD3BFA-F4F5-46FF-B576-3E2EE1819EFF}" type="presParOf" srcId="{63421345-6A8E-40AD-88C1-69A4054BC767}" destId="{49205FC9-74A7-4029-BEC6-28670568A2A9}" srcOrd="0" destOrd="0" presId="urn:microsoft.com/office/officeart/2005/8/layout/hierarchy2"/>
    <dgm:cxn modelId="{4D62B7FC-4486-425E-8DFA-9B5326F5F623}" type="presParOf" srcId="{9819E6C2-4CC6-43AF-B59D-C83C37B917AD}" destId="{EAFB7EF8-756B-4B59-A687-53F30FEEC6A7}" srcOrd="1" destOrd="0" presId="urn:microsoft.com/office/officeart/2005/8/layout/hierarchy2"/>
    <dgm:cxn modelId="{B8A34192-B636-4DEB-A5A4-F6185EC20F1F}" type="presParOf" srcId="{EAFB7EF8-756B-4B59-A687-53F30FEEC6A7}" destId="{81ECD5E0-6001-4940-9C62-F12F0D12470C}" srcOrd="0" destOrd="0" presId="urn:microsoft.com/office/officeart/2005/8/layout/hierarchy2"/>
    <dgm:cxn modelId="{C05BB0D1-AC03-4420-8C32-DC2958EAB306}" type="presParOf" srcId="{EAFB7EF8-756B-4B59-A687-53F30FEEC6A7}" destId="{828496F3-9DD8-4310-9160-85B6E2D78C81}" srcOrd="1" destOrd="0" presId="urn:microsoft.com/office/officeart/2005/8/layout/hierarchy2"/>
    <dgm:cxn modelId="{46A740F7-13B4-42C0-ADB2-1EC3689BC772}" type="presParOf" srcId="{9819E6C2-4CC6-43AF-B59D-C83C37B917AD}" destId="{6A8CF6A8-9618-49A8-A954-66B3B08DD39F}" srcOrd="2" destOrd="0" presId="urn:microsoft.com/office/officeart/2005/8/layout/hierarchy2"/>
    <dgm:cxn modelId="{3CCD7219-67BA-4DC7-BA12-745B45E21CC0}" type="presParOf" srcId="{6A8CF6A8-9618-49A8-A954-66B3B08DD39F}" destId="{2062E315-3AB2-4E4F-984B-5C28B9359063}" srcOrd="0" destOrd="0" presId="urn:microsoft.com/office/officeart/2005/8/layout/hierarchy2"/>
    <dgm:cxn modelId="{D3569483-8EF0-42EE-AD4C-EE1B8FA6B773}" type="presParOf" srcId="{9819E6C2-4CC6-43AF-B59D-C83C37B917AD}" destId="{AAB5CEBC-9AE9-4F55-A4E7-7FEF2EACC2F2}" srcOrd="3" destOrd="0" presId="urn:microsoft.com/office/officeart/2005/8/layout/hierarchy2"/>
    <dgm:cxn modelId="{47390164-C173-4912-AC39-FBF665F54210}" type="presParOf" srcId="{AAB5CEBC-9AE9-4F55-A4E7-7FEF2EACC2F2}" destId="{A3EF7068-0560-4209-8CCF-4101111AADD3}" srcOrd="0" destOrd="0" presId="urn:microsoft.com/office/officeart/2005/8/layout/hierarchy2"/>
    <dgm:cxn modelId="{DCA27BAC-7CB5-4A5D-BA08-AAC2D9C479D8}" type="presParOf" srcId="{AAB5CEBC-9AE9-4F55-A4E7-7FEF2EACC2F2}" destId="{8058BBD0-5DE3-445F-9022-C8805DA22993}" srcOrd="1" destOrd="0" presId="urn:microsoft.com/office/officeart/2005/8/layout/hierarchy2"/>
    <dgm:cxn modelId="{646F2FB4-6F8D-4D4D-B820-2425BB74F8A9}" type="presParOf" srcId="{9819E6C2-4CC6-43AF-B59D-C83C37B917AD}" destId="{531E8F21-05F4-43DE-8B98-AAF409ABCF62}" srcOrd="4" destOrd="0" presId="urn:microsoft.com/office/officeart/2005/8/layout/hierarchy2"/>
    <dgm:cxn modelId="{0FAE4F12-A8AD-4B2B-8091-6E4C154992DB}" type="presParOf" srcId="{531E8F21-05F4-43DE-8B98-AAF409ABCF62}" destId="{1EE8C6C9-FC04-421B-AF31-ED44EBB10437}" srcOrd="0" destOrd="0" presId="urn:microsoft.com/office/officeart/2005/8/layout/hierarchy2"/>
    <dgm:cxn modelId="{0C4A4E1D-3ECB-4609-BEB8-FE5A9D255DB3}" type="presParOf" srcId="{9819E6C2-4CC6-43AF-B59D-C83C37B917AD}" destId="{7A0B2053-A586-4168-A2DD-954EEDC6590B}" srcOrd="5" destOrd="0" presId="urn:microsoft.com/office/officeart/2005/8/layout/hierarchy2"/>
    <dgm:cxn modelId="{996987EA-9814-4DD8-94C5-330888A2BCA5}" type="presParOf" srcId="{7A0B2053-A586-4168-A2DD-954EEDC6590B}" destId="{ECDBEB05-4F9B-4923-BACF-803EA643EE4F}" srcOrd="0" destOrd="0" presId="urn:microsoft.com/office/officeart/2005/8/layout/hierarchy2"/>
    <dgm:cxn modelId="{CD993900-B9C2-43B4-8772-6F855A063004}" type="presParOf" srcId="{7A0B2053-A586-4168-A2DD-954EEDC6590B}" destId="{E9B80823-1954-4351-87DF-0822915FC47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7C3CC6-61FC-4B53-A78A-74EF722D1150}" type="doc">
      <dgm:prSet loTypeId="urn:microsoft.com/office/officeart/2009/layout/ReverseList" loCatId="relationship" qsTypeId="urn:microsoft.com/office/officeart/2005/8/quickstyle/simple1" qsCatId="simple" csTypeId="urn:microsoft.com/office/officeart/2005/8/colors/accent2_2" csCatId="accent2" phldr="1"/>
      <dgm:spPr/>
      <dgm:t>
        <a:bodyPr/>
        <a:lstStyle/>
        <a:p>
          <a:endParaRPr lang="es-MX"/>
        </a:p>
      </dgm:t>
    </dgm:pt>
    <dgm:pt modelId="{7F667832-A4BB-4978-80D9-0A724E9FF952}">
      <dgm:prSet phldrT="[Texto]"/>
      <dgm:spPr/>
      <dgm:t>
        <a:bodyPr/>
        <a:lstStyle/>
        <a:p>
          <a:pPr algn="ctr"/>
          <a:r>
            <a:rPr lang="es-MX" b="1" dirty="0" smtClean="0"/>
            <a:t>Activo</a:t>
          </a:r>
        </a:p>
        <a:p>
          <a:pPr algn="l"/>
          <a:r>
            <a:rPr lang="es-MX" dirty="0" smtClean="0"/>
            <a:t> </a:t>
          </a:r>
        </a:p>
        <a:p>
          <a:pPr algn="ctr"/>
          <a:r>
            <a:rPr lang="es-MX" dirty="0" smtClean="0"/>
            <a:t>Quien informa </a:t>
          </a:r>
          <a:endParaRPr lang="es-MX" dirty="0"/>
        </a:p>
      </dgm:t>
    </dgm:pt>
    <dgm:pt modelId="{3F83886C-4047-4033-A0BB-87DB0D871440}" type="parTrans" cxnId="{2A926F96-C781-4E83-A2D6-609F36B58C6D}">
      <dgm:prSet/>
      <dgm:spPr/>
      <dgm:t>
        <a:bodyPr/>
        <a:lstStyle/>
        <a:p>
          <a:endParaRPr lang="es-MX"/>
        </a:p>
      </dgm:t>
    </dgm:pt>
    <dgm:pt modelId="{8DFD10A3-41E1-43DD-8DCE-AF98BFD4A756}" type="sibTrans" cxnId="{2A926F96-C781-4E83-A2D6-609F36B58C6D}">
      <dgm:prSet/>
      <dgm:spPr/>
      <dgm:t>
        <a:bodyPr/>
        <a:lstStyle/>
        <a:p>
          <a:endParaRPr lang="es-MX"/>
        </a:p>
      </dgm:t>
    </dgm:pt>
    <dgm:pt modelId="{04C06FF3-86BA-4BFB-8F0D-FCC7589F7ACD}">
      <dgm:prSet phldrT="[Texto]"/>
      <dgm:spPr/>
      <dgm:t>
        <a:bodyPr/>
        <a:lstStyle/>
        <a:p>
          <a:pPr algn="ctr"/>
          <a:r>
            <a:rPr lang="es-MX" b="1" dirty="0" smtClean="0"/>
            <a:t>Pasivo</a:t>
          </a:r>
          <a:endParaRPr lang="es-MX" dirty="0" smtClean="0"/>
        </a:p>
        <a:p>
          <a:pPr algn="l"/>
          <a:endParaRPr lang="es-MX" dirty="0" smtClean="0"/>
        </a:p>
        <a:p>
          <a:pPr algn="ctr"/>
          <a:r>
            <a:rPr lang="es-MX" dirty="0" smtClean="0"/>
            <a:t>Receptor de la información </a:t>
          </a:r>
        </a:p>
      </dgm:t>
    </dgm:pt>
    <dgm:pt modelId="{4F165240-5A29-466E-AE60-5DF00EFC4BEC}" type="parTrans" cxnId="{3EAAEEC8-1B69-488C-A28D-CA8315652188}">
      <dgm:prSet/>
      <dgm:spPr/>
      <dgm:t>
        <a:bodyPr/>
        <a:lstStyle/>
        <a:p>
          <a:endParaRPr lang="es-MX"/>
        </a:p>
      </dgm:t>
    </dgm:pt>
    <dgm:pt modelId="{5B4E4FC8-8404-483A-9B40-4BF38690442B}" type="sibTrans" cxnId="{3EAAEEC8-1B69-488C-A28D-CA8315652188}">
      <dgm:prSet/>
      <dgm:spPr/>
      <dgm:t>
        <a:bodyPr/>
        <a:lstStyle/>
        <a:p>
          <a:endParaRPr lang="es-MX"/>
        </a:p>
      </dgm:t>
    </dgm:pt>
    <dgm:pt modelId="{FC8DDC78-8B8C-4167-BD26-D993E686E32A}" type="pres">
      <dgm:prSet presAssocID="{F37C3CC6-61FC-4B53-A78A-74EF722D1150}" presName="Name0" presStyleCnt="0">
        <dgm:presLayoutVars>
          <dgm:chMax val="2"/>
          <dgm:chPref val="2"/>
          <dgm:animLvl val="lvl"/>
        </dgm:presLayoutVars>
      </dgm:prSet>
      <dgm:spPr/>
      <dgm:t>
        <a:bodyPr/>
        <a:lstStyle/>
        <a:p>
          <a:endParaRPr lang="es-MX"/>
        </a:p>
      </dgm:t>
    </dgm:pt>
    <dgm:pt modelId="{F927E40E-2AD2-44A9-B91B-BBECB2AECF7A}" type="pres">
      <dgm:prSet presAssocID="{F37C3CC6-61FC-4B53-A78A-74EF722D1150}" presName="LeftText" presStyleLbl="revTx" presStyleIdx="0" presStyleCnt="0">
        <dgm:presLayoutVars>
          <dgm:bulletEnabled val="1"/>
        </dgm:presLayoutVars>
      </dgm:prSet>
      <dgm:spPr/>
      <dgm:t>
        <a:bodyPr/>
        <a:lstStyle/>
        <a:p>
          <a:endParaRPr lang="es-MX"/>
        </a:p>
      </dgm:t>
    </dgm:pt>
    <dgm:pt modelId="{71A5FC3F-17D2-4957-83B5-8549DC369152}" type="pres">
      <dgm:prSet presAssocID="{F37C3CC6-61FC-4B53-A78A-74EF722D1150}" presName="LeftNode" presStyleLbl="bgImgPlace1" presStyleIdx="0" presStyleCnt="2">
        <dgm:presLayoutVars>
          <dgm:chMax val="2"/>
          <dgm:chPref val="2"/>
        </dgm:presLayoutVars>
      </dgm:prSet>
      <dgm:spPr/>
      <dgm:t>
        <a:bodyPr/>
        <a:lstStyle/>
        <a:p>
          <a:endParaRPr lang="es-MX"/>
        </a:p>
      </dgm:t>
    </dgm:pt>
    <dgm:pt modelId="{6D869718-BDB0-4D87-917C-1A160C064AB0}" type="pres">
      <dgm:prSet presAssocID="{F37C3CC6-61FC-4B53-A78A-74EF722D1150}" presName="RightText" presStyleLbl="revTx" presStyleIdx="0" presStyleCnt="0">
        <dgm:presLayoutVars>
          <dgm:bulletEnabled val="1"/>
        </dgm:presLayoutVars>
      </dgm:prSet>
      <dgm:spPr/>
      <dgm:t>
        <a:bodyPr/>
        <a:lstStyle/>
        <a:p>
          <a:endParaRPr lang="es-MX"/>
        </a:p>
      </dgm:t>
    </dgm:pt>
    <dgm:pt modelId="{A29D0A99-A6C3-4732-929C-5B02B6D1A843}" type="pres">
      <dgm:prSet presAssocID="{F37C3CC6-61FC-4B53-A78A-74EF722D1150}" presName="RightNode" presStyleLbl="bgImgPlace1" presStyleIdx="1" presStyleCnt="2">
        <dgm:presLayoutVars>
          <dgm:chMax val="0"/>
          <dgm:chPref val="0"/>
        </dgm:presLayoutVars>
      </dgm:prSet>
      <dgm:spPr/>
      <dgm:t>
        <a:bodyPr/>
        <a:lstStyle/>
        <a:p>
          <a:endParaRPr lang="es-MX"/>
        </a:p>
      </dgm:t>
    </dgm:pt>
    <dgm:pt modelId="{AFE3B3CD-B802-414D-9AF4-57399EE493CA}" type="pres">
      <dgm:prSet presAssocID="{F37C3CC6-61FC-4B53-A78A-74EF722D1150}" presName="TopArrow" presStyleLbl="node1" presStyleIdx="0" presStyleCnt="2"/>
      <dgm:spPr/>
      <dgm:t>
        <a:bodyPr/>
        <a:lstStyle/>
        <a:p>
          <a:endParaRPr lang="es-MX"/>
        </a:p>
      </dgm:t>
    </dgm:pt>
    <dgm:pt modelId="{3C4C0C21-573C-416E-B95B-021A6F66AF0E}" type="pres">
      <dgm:prSet presAssocID="{F37C3CC6-61FC-4B53-A78A-74EF722D1150}" presName="BottomArrow" presStyleLbl="node1" presStyleIdx="1" presStyleCnt="2"/>
      <dgm:spPr/>
      <dgm:t>
        <a:bodyPr/>
        <a:lstStyle/>
        <a:p>
          <a:endParaRPr lang="es-MX"/>
        </a:p>
      </dgm:t>
    </dgm:pt>
  </dgm:ptLst>
  <dgm:cxnLst>
    <dgm:cxn modelId="{6F659D84-E155-4B29-92B9-2E237511EE02}" type="presOf" srcId="{04C06FF3-86BA-4BFB-8F0D-FCC7589F7ACD}" destId="{A29D0A99-A6C3-4732-929C-5B02B6D1A843}" srcOrd="1" destOrd="0" presId="urn:microsoft.com/office/officeart/2009/layout/ReverseList"/>
    <dgm:cxn modelId="{3EAAEEC8-1B69-488C-A28D-CA8315652188}" srcId="{F37C3CC6-61FC-4B53-A78A-74EF722D1150}" destId="{04C06FF3-86BA-4BFB-8F0D-FCC7589F7ACD}" srcOrd="1" destOrd="0" parTransId="{4F165240-5A29-466E-AE60-5DF00EFC4BEC}" sibTransId="{5B4E4FC8-8404-483A-9B40-4BF38690442B}"/>
    <dgm:cxn modelId="{41E1D0BA-1633-43B0-8115-F95AE37DA611}" type="presOf" srcId="{F37C3CC6-61FC-4B53-A78A-74EF722D1150}" destId="{FC8DDC78-8B8C-4167-BD26-D993E686E32A}" srcOrd="0" destOrd="0" presId="urn:microsoft.com/office/officeart/2009/layout/ReverseList"/>
    <dgm:cxn modelId="{458F3ABE-02A5-4F8F-98C2-8E4A4C9B96D7}" type="presOf" srcId="{7F667832-A4BB-4978-80D9-0A724E9FF952}" destId="{71A5FC3F-17D2-4957-83B5-8549DC369152}" srcOrd="1" destOrd="0" presId="urn:microsoft.com/office/officeart/2009/layout/ReverseList"/>
    <dgm:cxn modelId="{2792732B-ED08-4707-91BF-49BFB91035F4}" type="presOf" srcId="{04C06FF3-86BA-4BFB-8F0D-FCC7589F7ACD}" destId="{6D869718-BDB0-4D87-917C-1A160C064AB0}" srcOrd="0" destOrd="0" presId="urn:microsoft.com/office/officeart/2009/layout/ReverseList"/>
    <dgm:cxn modelId="{600B293C-6082-4B43-A60E-719ECEDE5A06}" type="presOf" srcId="{7F667832-A4BB-4978-80D9-0A724E9FF952}" destId="{F927E40E-2AD2-44A9-B91B-BBECB2AECF7A}" srcOrd="0" destOrd="0" presId="urn:microsoft.com/office/officeart/2009/layout/ReverseList"/>
    <dgm:cxn modelId="{2A926F96-C781-4E83-A2D6-609F36B58C6D}" srcId="{F37C3CC6-61FC-4B53-A78A-74EF722D1150}" destId="{7F667832-A4BB-4978-80D9-0A724E9FF952}" srcOrd="0" destOrd="0" parTransId="{3F83886C-4047-4033-A0BB-87DB0D871440}" sibTransId="{8DFD10A3-41E1-43DD-8DCE-AF98BFD4A756}"/>
    <dgm:cxn modelId="{9BE7108B-8596-4982-A8B0-88B27DEF0B85}" type="presParOf" srcId="{FC8DDC78-8B8C-4167-BD26-D993E686E32A}" destId="{F927E40E-2AD2-44A9-B91B-BBECB2AECF7A}" srcOrd="0" destOrd="0" presId="urn:microsoft.com/office/officeart/2009/layout/ReverseList"/>
    <dgm:cxn modelId="{E903F9DB-FA57-411E-BE9E-7CBB6E2E3C33}" type="presParOf" srcId="{FC8DDC78-8B8C-4167-BD26-D993E686E32A}" destId="{71A5FC3F-17D2-4957-83B5-8549DC369152}" srcOrd="1" destOrd="0" presId="urn:microsoft.com/office/officeart/2009/layout/ReverseList"/>
    <dgm:cxn modelId="{BB406CA8-561A-47C5-8FAB-D40C8D9E8C91}" type="presParOf" srcId="{FC8DDC78-8B8C-4167-BD26-D993E686E32A}" destId="{6D869718-BDB0-4D87-917C-1A160C064AB0}" srcOrd="2" destOrd="0" presId="urn:microsoft.com/office/officeart/2009/layout/ReverseList"/>
    <dgm:cxn modelId="{46773D20-D307-4A07-B504-686AC521DAA0}" type="presParOf" srcId="{FC8DDC78-8B8C-4167-BD26-D993E686E32A}" destId="{A29D0A99-A6C3-4732-929C-5B02B6D1A843}" srcOrd="3" destOrd="0" presId="urn:microsoft.com/office/officeart/2009/layout/ReverseList"/>
    <dgm:cxn modelId="{36922C6C-C83D-4AF3-99E5-B893BA557195}" type="presParOf" srcId="{FC8DDC78-8B8C-4167-BD26-D993E686E32A}" destId="{AFE3B3CD-B802-414D-9AF4-57399EE493CA}" srcOrd="4" destOrd="0" presId="urn:microsoft.com/office/officeart/2009/layout/ReverseList"/>
    <dgm:cxn modelId="{F0DB2EA9-1E24-4720-9C75-180C37ECD098}" type="presParOf" srcId="{FC8DDC78-8B8C-4167-BD26-D993E686E32A}" destId="{3C4C0C21-573C-416E-B95B-021A6F66AF0E}"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D53A5CC-1C37-42FB-9C7D-B0D8D7C37C99}"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s-MX"/>
        </a:p>
      </dgm:t>
    </dgm:pt>
    <dgm:pt modelId="{482C63FF-701F-438C-9F71-22D53B1958D1}">
      <dgm:prSet phldrT="[Texto]"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800" smtClean="0">
              <a:solidFill>
                <a:schemeClr val="tx1"/>
              </a:solidFill>
            </a:rPr>
            <a:t>Es un derecho ciudadano </a:t>
          </a:r>
          <a:endParaRPr lang="es-MX" sz="2800" dirty="0" smtClean="0">
            <a:solidFill>
              <a:schemeClr val="tx1"/>
            </a:solidFill>
          </a:endParaRPr>
        </a:p>
      </dgm:t>
    </dgm:pt>
    <dgm:pt modelId="{E4105FA7-62E4-43F7-959F-6FE6FDDC293C}" type="parTrans" cxnId="{BB2854ED-0C7D-4812-898A-F51C1289CA34}">
      <dgm:prSet/>
      <dgm:spPr/>
      <dgm:t>
        <a:bodyPr/>
        <a:lstStyle/>
        <a:p>
          <a:endParaRPr lang="es-MX" sz="1600">
            <a:solidFill>
              <a:schemeClr val="tx1"/>
            </a:solidFill>
          </a:endParaRPr>
        </a:p>
      </dgm:t>
    </dgm:pt>
    <dgm:pt modelId="{98B5DF75-2CF6-465D-AA21-F4CFC04633E2}" type="sibTrans" cxnId="{BB2854ED-0C7D-4812-898A-F51C1289CA34}">
      <dgm:prSet/>
      <dgm:spPr/>
      <dgm:t>
        <a:bodyPr/>
        <a:lstStyle/>
        <a:p>
          <a:endParaRPr lang="es-MX" sz="1600">
            <a:solidFill>
              <a:schemeClr val="tx1"/>
            </a:solidFill>
          </a:endParaRPr>
        </a:p>
      </dgm:t>
    </dgm:pt>
    <dgm:pt modelId="{65ED0DE3-AF1A-4653-8254-4409966E8CCD}">
      <dgm:prSet phldrT="[Texto]" custT="1"/>
      <dgm:spPr/>
      <dgm:t>
        <a:bodyPr/>
        <a:lstStyle/>
        <a:p>
          <a:pPr marL="0" marR="0" indent="0" algn="just" defTabSz="933450" eaLnBrk="1" fontAlgn="auto" latinLnBrk="0" hangingPunct="1">
            <a:lnSpc>
              <a:spcPct val="90000"/>
            </a:lnSpc>
            <a:spcBef>
              <a:spcPct val="0"/>
            </a:spcBef>
            <a:spcAft>
              <a:spcPct val="35000"/>
            </a:spcAft>
            <a:buClrTx/>
            <a:buSzTx/>
            <a:buFontTx/>
            <a:buNone/>
            <a:tabLst/>
            <a:defRPr/>
          </a:pPr>
          <a:r>
            <a:rPr lang="es-MX" sz="2800" smtClean="0">
              <a:solidFill>
                <a:schemeClr val="tx1"/>
              </a:solidFill>
            </a:rPr>
            <a:t>Sirve para impedir la apropiación privada de los espacios públicos</a:t>
          </a:r>
          <a:endParaRPr lang="es-MX" sz="2800" dirty="0" smtClean="0">
            <a:solidFill>
              <a:schemeClr val="tx1"/>
            </a:solidFill>
          </a:endParaRPr>
        </a:p>
      </dgm:t>
    </dgm:pt>
    <dgm:pt modelId="{C55F3D9C-6DE7-4E8E-AD1E-B3E1443424F7}" type="parTrans" cxnId="{4531ECFF-A410-4C55-A797-CFA5127B096A}">
      <dgm:prSet/>
      <dgm:spPr/>
      <dgm:t>
        <a:bodyPr/>
        <a:lstStyle/>
        <a:p>
          <a:endParaRPr lang="es-MX" sz="1600">
            <a:solidFill>
              <a:schemeClr val="tx1"/>
            </a:solidFill>
          </a:endParaRPr>
        </a:p>
      </dgm:t>
    </dgm:pt>
    <dgm:pt modelId="{30549B75-1A5B-4462-AEBE-FE99CEDCAD10}" type="sibTrans" cxnId="{4531ECFF-A410-4C55-A797-CFA5127B096A}">
      <dgm:prSet/>
      <dgm:spPr/>
      <dgm:t>
        <a:bodyPr/>
        <a:lstStyle/>
        <a:p>
          <a:endParaRPr lang="es-MX" sz="1600">
            <a:solidFill>
              <a:schemeClr val="tx1"/>
            </a:solidFill>
          </a:endParaRPr>
        </a:p>
      </dgm:t>
    </dgm:pt>
    <dgm:pt modelId="{5A817121-885B-4A12-BE95-A992D747A9BE}">
      <dgm:prSet phldrT="[Texto]" custT="1"/>
      <dgm:spPr/>
      <dgm:t>
        <a:bodyPr/>
        <a:lstStyle/>
        <a:p>
          <a:pPr marL="0" marR="0" indent="0" algn="just" defTabSz="933450" eaLnBrk="1" fontAlgn="auto" latinLnBrk="0" hangingPunct="1">
            <a:lnSpc>
              <a:spcPct val="90000"/>
            </a:lnSpc>
            <a:spcBef>
              <a:spcPct val="0"/>
            </a:spcBef>
            <a:spcAft>
              <a:spcPct val="35000"/>
            </a:spcAft>
            <a:buClrTx/>
            <a:buSzTx/>
            <a:buFontTx/>
            <a:buNone/>
            <a:tabLst/>
            <a:defRPr/>
          </a:pPr>
          <a:r>
            <a:rPr lang="es-MX" sz="2800" smtClean="0">
              <a:solidFill>
                <a:schemeClr val="tx1"/>
              </a:solidFill>
            </a:rPr>
            <a:t>Instrumento cuyo propósito claro es vigilar que las cosas ocurran tal y como lo establecen las reglas</a:t>
          </a:r>
          <a:endParaRPr lang="es-MX" sz="2800" dirty="0" smtClean="0">
            <a:solidFill>
              <a:schemeClr val="tx1"/>
            </a:solidFill>
          </a:endParaRPr>
        </a:p>
      </dgm:t>
    </dgm:pt>
    <dgm:pt modelId="{2BB2E810-D6B0-4BA9-824C-CF1462CBBA77}" type="parTrans" cxnId="{C903A570-4395-4A7A-8FE3-1873BE9AA65B}">
      <dgm:prSet/>
      <dgm:spPr/>
      <dgm:t>
        <a:bodyPr/>
        <a:lstStyle/>
        <a:p>
          <a:endParaRPr lang="es-MX" sz="1600">
            <a:solidFill>
              <a:schemeClr val="tx1"/>
            </a:solidFill>
          </a:endParaRPr>
        </a:p>
      </dgm:t>
    </dgm:pt>
    <dgm:pt modelId="{199D90E1-B279-4EF2-BB41-960B7806D650}" type="sibTrans" cxnId="{C903A570-4395-4A7A-8FE3-1873BE9AA65B}">
      <dgm:prSet/>
      <dgm:spPr/>
      <dgm:t>
        <a:bodyPr/>
        <a:lstStyle/>
        <a:p>
          <a:endParaRPr lang="es-MX" sz="1600">
            <a:solidFill>
              <a:schemeClr val="tx1"/>
            </a:solidFill>
          </a:endParaRPr>
        </a:p>
      </dgm:t>
    </dgm:pt>
    <dgm:pt modelId="{49E753AE-7891-4125-A872-02BFB0EE08F9}" type="pres">
      <dgm:prSet presAssocID="{CD53A5CC-1C37-42FB-9C7D-B0D8D7C37C99}" presName="diagram" presStyleCnt="0">
        <dgm:presLayoutVars>
          <dgm:dir/>
          <dgm:resizeHandles val="exact"/>
        </dgm:presLayoutVars>
      </dgm:prSet>
      <dgm:spPr/>
      <dgm:t>
        <a:bodyPr/>
        <a:lstStyle/>
        <a:p>
          <a:endParaRPr lang="es-MX"/>
        </a:p>
      </dgm:t>
    </dgm:pt>
    <dgm:pt modelId="{15E5D4F9-B168-423A-82B5-E8F78A7BF121}" type="pres">
      <dgm:prSet presAssocID="{482C63FF-701F-438C-9F71-22D53B1958D1}" presName="node" presStyleLbl="node1" presStyleIdx="0" presStyleCnt="3" custScaleX="64250" custScaleY="57006">
        <dgm:presLayoutVars>
          <dgm:bulletEnabled val="1"/>
        </dgm:presLayoutVars>
      </dgm:prSet>
      <dgm:spPr/>
      <dgm:t>
        <a:bodyPr/>
        <a:lstStyle/>
        <a:p>
          <a:endParaRPr lang="es-MX"/>
        </a:p>
      </dgm:t>
    </dgm:pt>
    <dgm:pt modelId="{C5BF3D5F-EA1E-44F4-8DFF-C1B6717FC57D}" type="pres">
      <dgm:prSet presAssocID="{98B5DF75-2CF6-465D-AA21-F4CFC04633E2}" presName="sibTrans" presStyleCnt="0"/>
      <dgm:spPr/>
      <dgm:t>
        <a:bodyPr/>
        <a:lstStyle/>
        <a:p>
          <a:endParaRPr lang="es-MX"/>
        </a:p>
      </dgm:t>
    </dgm:pt>
    <dgm:pt modelId="{B08BE112-C0C3-4996-A5C2-42C1F81B964C}" type="pres">
      <dgm:prSet presAssocID="{65ED0DE3-AF1A-4653-8254-4409966E8CCD}" presName="node" presStyleLbl="node1" presStyleIdx="1" presStyleCnt="3" custScaleX="96360" custScaleY="73992">
        <dgm:presLayoutVars>
          <dgm:bulletEnabled val="1"/>
        </dgm:presLayoutVars>
      </dgm:prSet>
      <dgm:spPr/>
      <dgm:t>
        <a:bodyPr/>
        <a:lstStyle/>
        <a:p>
          <a:endParaRPr lang="es-MX"/>
        </a:p>
      </dgm:t>
    </dgm:pt>
    <dgm:pt modelId="{EE8E924B-F091-4C7A-8CA2-F589D165DA2B}" type="pres">
      <dgm:prSet presAssocID="{30549B75-1A5B-4462-AEBE-FE99CEDCAD10}" presName="sibTrans" presStyleCnt="0"/>
      <dgm:spPr/>
      <dgm:t>
        <a:bodyPr/>
        <a:lstStyle/>
        <a:p>
          <a:endParaRPr lang="es-MX"/>
        </a:p>
      </dgm:t>
    </dgm:pt>
    <dgm:pt modelId="{1B26ACC6-641D-4422-9B1E-A7316B7C8972}" type="pres">
      <dgm:prSet presAssocID="{5A817121-885B-4A12-BE95-A992D747A9BE}" presName="node" presStyleLbl="node1" presStyleIdx="2" presStyleCnt="3" custScaleY="80701">
        <dgm:presLayoutVars>
          <dgm:bulletEnabled val="1"/>
        </dgm:presLayoutVars>
      </dgm:prSet>
      <dgm:spPr/>
      <dgm:t>
        <a:bodyPr/>
        <a:lstStyle/>
        <a:p>
          <a:endParaRPr lang="es-MX"/>
        </a:p>
      </dgm:t>
    </dgm:pt>
  </dgm:ptLst>
  <dgm:cxnLst>
    <dgm:cxn modelId="{374BB7CB-ABF2-4222-AB5B-99C98C1B756D}" type="presOf" srcId="{CD53A5CC-1C37-42FB-9C7D-B0D8D7C37C99}" destId="{49E753AE-7891-4125-A872-02BFB0EE08F9}" srcOrd="0" destOrd="0" presId="urn:microsoft.com/office/officeart/2005/8/layout/default"/>
    <dgm:cxn modelId="{BB2854ED-0C7D-4812-898A-F51C1289CA34}" srcId="{CD53A5CC-1C37-42FB-9C7D-B0D8D7C37C99}" destId="{482C63FF-701F-438C-9F71-22D53B1958D1}" srcOrd="0" destOrd="0" parTransId="{E4105FA7-62E4-43F7-959F-6FE6FDDC293C}" sibTransId="{98B5DF75-2CF6-465D-AA21-F4CFC04633E2}"/>
    <dgm:cxn modelId="{DC31A2D5-4B09-4F61-862C-1B16D40F3DB2}" type="presOf" srcId="{482C63FF-701F-438C-9F71-22D53B1958D1}" destId="{15E5D4F9-B168-423A-82B5-E8F78A7BF121}" srcOrd="0" destOrd="0" presId="urn:microsoft.com/office/officeart/2005/8/layout/default"/>
    <dgm:cxn modelId="{C903A570-4395-4A7A-8FE3-1873BE9AA65B}" srcId="{CD53A5CC-1C37-42FB-9C7D-B0D8D7C37C99}" destId="{5A817121-885B-4A12-BE95-A992D747A9BE}" srcOrd="2" destOrd="0" parTransId="{2BB2E810-D6B0-4BA9-824C-CF1462CBBA77}" sibTransId="{199D90E1-B279-4EF2-BB41-960B7806D650}"/>
    <dgm:cxn modelId="{9146553E-CFD3-4574-B8CE-0426638812DA}" type="presOf" srcId="{65ED0DE3-AF1A-4653-8254-4409966E8CCD}" destId="{B08BE112-C0C3-4996-A5C2-42C1F81B964C}" srcOrd="0" destOrd="0" presId="urn:microsoft.com/office/officeart/2005/8/layout/default"/>
    <dgm:cxn modelId="{5982D26B-7878-410D-B942-D3634988DA25}" type="presOf" srcId="{5A817121-885B-4A12-BE95-A992D747A9BE}" destId="{1B26ACC6-641D-4422-9B1E-A7316B7C8972}" srcOrd="0" destOrd="0" presId="urn:microsoft.com/office/officeart/2005/8/layout/default"/>
    <dgm:cxn modelId="{4531ECFF-A410-4C55-A797-CFA5127B096A}" srcId="{CD53A5CC-1C37-42FB-9C7D-B0D8D7C37C99}" destId="{65ED0DE3-AF1A-4653-8254-4409966E8CCD}" srcOrd="1" destOrd="0" parTransId="{C55F3D9C-6DE7-4E8E-AD1E-B3E1443424F7}" sibTransId="{30549B75-1A5B-4462-AEBE-FE99CEDCAD10}"/>
    <dgm:cxn modelId="{6138D372-27CB-4C56-AAC5-5CDF47FCDAF1}" type="presParOf" srcId="{49E753AE-7891-4125-A872-02BFB0EE08F9}" destId="{15E5D4F9-B168-423A-82B5-E8F78A7BF121}" srcOrd="0" destOrd="0" presId="urn:microsoft.com/office/officeart/2005/8/layout/default"/>
    <dgm:cxn modelId="{72B61601-6EBF-4A37-AF64-3EE138D1D5F1}" type="presParOf" srcId="{49E753AE-7891-4125-A872-02BFB0EE08F9}" destId="{C5BF3D5F-EA1E-44F4-8DFF-C1B6717FC57D}" srcOrd="1" destOrd="0" presId="urn:microsoft.com/office/officeart/2005/8/layout/default"/>
    <dgm:cxn modelId="{5075B4AC-9629-4191-A76A-444EA54E0352}" type="presParOf" srcId="{49E753AE-7891-4125-A872-02BFB0EE08F9}" destId="{B08BE112-C0C3-4996-A5C2-42C1F81B964C}" srcOrd="2" destOrd="0" presId="urn:microsoft.com/office/officeart/2005/8/layout/default"/>
    <dgm:cxn modelId="{6C8FFBE8-B3CA-49C9-B150-C0A26A91C0E3}" type="presParOf" srcId="{49E753AE-7891-4125-A872-02BFB0EE08F9}" destId="{EE8E924B-F091-4C7A-8CA2-F589D165DA2B}" srcOrd="3" destOrd="0" presId="urn:microsoft.com/office/officeart/2005/8/layout/default"/>
    <dgm:cxn modelId="{8D95EF01-4FCD-46B7-9A56-E98BFDE30468}" type="presParOf" srcId="{49E753AE-7891-4125-A872-02BFB0EE08F9}" destId="{1B26ACC6-641D-4422-9B1E-A7316B7C897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E709664-A25A-48ED-9B3C-C40252C7BF22}" type="doc">
      <dgm:prSet loTypeId="urn:microsoft.com/office/officeart/2005/8/layout/hierarchy4" loCatId="hierarchy" qsTypeId="urn:microsoft.com/office/officeart/2005/8/quickstyle/simple2" qsCatId="simple" csTypeId="urn:microsoft.com/office/officeart/2005/8/colors/accent2_4" csCatId="accent2" phldr="1"/>
      <dgm:spPr/>
      <dgm:t>
        <a:bodyPr/>
        <a:lstStyle/>
        <a:p>
          <a:endParaRPr lang="es-MX"/>
        </a:p>
      </dgm:t>
    </dgm:pt>
    <dgm:pt modelId="{E553363A-FBAE-4B95-B924-EC30379A0303}">
      <dgm:prSet phldrT="[Texto]"/>
      <dgm:spPr/>
      <dgm:t>
        <a:bodyPr/>
        <a:lstStyle/>
        <a:p>
          <a:r>
            <a:rPr lang="es-MX" dirty="0" smtClean="0"/>
            <a:t>Rendición de cuentas en el ámbito político tiene dos dimensiones </a:t>
          </a:r>
          <a:endParaRPr lang="es-MX" dirty="0"/>
        </a:p>
      </dgm:t>
    </dgm:pt>
    <dgm:pt modelId="{661DE3B0-84EC-4F1D-8F26-FB4A5392F3FD}" type="parTrans" cxnId="{F96587EC-9BD3-4249-8F16-34AA01ED447A}">
      <dgm:prSet/>
      <dgm:spPr/>
      <dgm:t>
        <a:bodyPr/>
        <a:lstStyle/>
        <a:p>
          <a:endParaRPr lang="es-MX"/>
        </a:p>
      </dgm:t>
    </dgm:pt>
    <dgm:pt modelId="{C6915E6A-F426-4260-A59C-20D719A0DDC2}" type="sibTrans" cxnId="{F96587EC-9BD3-4249-8F16-34AA01ED447A}">
      <dgm:prSet/>
      <dgm:spPr/>
      <dgm:t>
        <a:bodyPr/>
        <a:lstStyle/>
        <a:p>
          <a:endParaRPr lang="es-MX"/>
        </a:p>
      </dgm:t>
    </dgm:pt>
    <dgm:pt modelId="{125F3847-7FDF-4DED-BFD0-C8AF397FEF4A}">
      <dgm:prSet phldrT="[Texto]"/>
      <dgm:spPr/>
      <dgm:t>
        <a:bodyPr/>
        <a:lstStyle/>
        <a:p>
          <a:r>
            <a:rPr lang="es-MX" dirty="0" smtClean="0"/>
            <a:t>Obligación de políticos y funcionarios de informar sobre sus decisiones y de justificarlas en público </a:t>
          </a:r>
          <a:endParaRPr lang="es-MX" dirty="0"/>
        </a:p>
      </dgm:t>
    </dgm:pt>
    <dgm:pt modelId="{0C1B0A0D-BBEF-4A63-AC51-D9B2AB42E387}" type="parTrans" cxnId="{DC5B9C20-8C69-499E-A600-3D16486A72DB}">
      <dgm:prSet/>
      <dgm:spPr/>
      <dgm:t>
        <a:bodyPr/>
        <a:lstStyle/>
        <a:p>
          <a:endParaRPr lang="es-MX"/>
        </a:p>
      </dgm:t>
    </dgm:pt>
    <dgm:pt modelId="{25A8FA5C-9C80-497B-8FD3-D0EEC8F6DB80}" type="sibTrans" cxnId="{DC5B9C20-8C69-499E-A600-3D16486A72DB}">
      <dgm:prSet/>
      <dgm:spPr/>
      <dgm:t>
        <a:bodyPr/>
        <a:lstStyle/>
        <a:p>
          <a:endParaRPr lang="es-MX"/>
        </a:p>
      </dgm:t>
    </dgm:pt>
    <dgm:pt modelId="{3683DE4F-8F92-410D-8459-F161AF133252}">
      <dgm:prSet phldrT="[Texto]"/>
      <dgm:spPr/>
      <dgm:t>
        <a:bodyPr/>
        <a:lstStyle/>
        <a:p>
          <a:r>
            <a:rPr lang="es-MX" dirty="0" smtClean="0"/>
            <a:t>Capacidad de sancionar a políticos y funcionarios en caso de que hayan violentado sus derechos políticos </a:t>
          </a:r>
          <a:endParaRPr lang="es-MX" dirty="0"/>
        </a:p>
      </dgm:t>
    </dgm:pt>
    <dgm:pt modelId="{46B5E38B-8DFB-4834-9A8F-970FFBC63318}" type="parTrans" cxnId="{3F9A6DF2-1BFD-4A1A-AAE2-6893244C754F}">
      <dgm:prSet/>
      <dgm:spPr/>
      <dgm:t>
        <a:bodyPr/>
        <a:lstStyle/>
        <a:p>
          <a:endParaRPr lang="es-MX"/>
        </a:p>
      </dgm:t>
    </dgm:pt>
    <dgm:pt modelId="{57189C75-043E-4E3D-BA6F-684617DEEA85}" type="sibTrans" cxnId="{3F9A6DF2-1BFD-4A1A-AAE2-6893244C754F}">
      <dgm:prSet/>
      <dgm:spPr/>
      <dgm:t>
        <a:bodyPr/>
        <a:lstStyle/>
        <a:p>
          <a:endParaRPr lang="es-MX"/>
        </a:p>
      </dgm:t>
    </dgm:pt>
    <dgm:pt modelId="{6AFDD648-2227-4891-A22C-B4CBE871E10B}" type="pres">
      <dgm:prSet presAssocID="{1E709664-A25A-48ED-9B3C-C40252C7BF22}" presName="Name0" presStyleCnt="0">
        <dgm:presLayoutVars>
          <dgm:chPref val="1"/>
          <dgm:dir/>
          <dgm:animOne val="branch"/>
          <dgm:animLvl val="lvl"/>
          <dgm:resizeHandles/>
        </dgm:presLayoutVars>
      </dgm:prSet>
      <dgm:spPr/>
      <dgm:t>
        <a:bodyPr/>
        <a:lstStyle/>
        <a:p>
          <a:endParaRPr lang="es-MX"/>
        </a:p>
      </dgm:t>
    </dgm:pt>
    <dgm:pt modelId="{57E46390-4AC9-4D3F-8742-B614B322838B}" type="pres">
      <dgm:prSet presAssocID="{E553363A-FBAE-4B95-B924-EC30379A0303}" presName="vertOne" presStyleCnt="0"/>
      <dgm:spPr/>
      <dgm:t>
        <a:bodyPr/>
        <a:lstStyle/>
        <a:p>
          <a:endParaRPr lang="es-MX"/>
        </a:p>
      </dgm:t>
    </dgm:pt>
    <dgm:pt modelId="{2F74E9C6-F7A5-47BF-8CF9-4646411368A8}" type="pres">
      <dgm:prSet presAssocID="{E553363A-FBAE-4B95-B924-EC30379A0303}" presName="txOne" presStyleLbl="node0" presStyleIdx="0" presStyleCnt="1">
        <dgm:presLayoutVars>
          <dgm:chPref val="3"/>
        </dgm:presLayoutVars>
      </dgm:prSet>
      <dgm:spPr/>
      <dgm:t>
        <a:bodyPr/>
        <a:lstStyle/>
        <a:p>
          <a:endParaRPr lang="es-MX"/>
        </a:p>
      </dgm:t>
    </dgm:pt>
    <dgm:pt modelId="{2AD79E40-ADBF-4AC1-8899-7E19B12B8E06}" type="pres">
      <dgm:prSet presAssocID="{E553363A-FBAE-4B95-B924-EC30379A0303}" presName="parTransOne" presStyleCnt="0"/>
      <dgm:spPr/>
      <dgm:t>
        <a:bodyPr/>
        <a:lstStyle/>
        <a:p>
          <a:endParaRPr lang="es-MX"/>
        </a:p>
      </dgm:t>
    </dgm:pt>
    <dgm:pt modelId="{ED27023A-EB06-4115-8684-880902F86274}" type="pres">
      <dgm:prSet presAssocID="{E553363A-FBAE-4B95-B924-EC30379A0303}" presName="horzOne" presStyleCnt="0"/>
      <dgm:spPr/>
      <dgm:t>
        <a:bodyPr/>
        <a:lstStyle/>
        <a:p>
          <a:endParaRPr lang="es-MX"/>
        </a:p>
      </dgm:t>
    </dgm:pt>
    <dgm:pt modelId="{287B7324-9FB5-47ED-A24F-D5E7D03D150C}" type="pres">
      <dgm:prSet presAssocID="{125F3847-7FDF-4DED-BFD0-C8AF397FEF4A}" presName="vertTwo" presStyleCnt="0"/>
      <dgm:spPr/>
      <dgm:t>
        <a:bodyPr/>
        <a:lstStyle/>
        <a:p>
          <a:endParaRPr lang="es-MX"/>
        </a:p>
      </dgm:t>
    </dgm:pt>
    <dgm:pt modelId="{07357AB3-2220-4EAF-92A4-9B9EA79AF8DD}" type="pres">
      <dgm:prSet presAssocID="{125F3847-7FDF-4DED-BFD0-C8AF397FEF4A}" presName="txTwo" presStyleLbl="node2" presStyleIdx="0" presStyleCnt="2">
        <dgm:presLayoutVars>
          <dgm:chPref val="3"/>
        </dgm:presLayoutVars>
      </dgm:prSet>
      <dgm:spPr/>
      <dgm:t>
        <a:bodyPr/>
        <a:lstStyle/>
        <a:p>
          <a:endParaRPr lang="es-MX"/>
        </a:p>
      </dgm:t>
    </dgm:pt>
    <dgm:pt modelId="{9C51C478-7D13-485F-9A28-108CA67943E0}" type="pres">
      <dgm:prSet presAssocID="{125F3847-7FDF-4DED-BFD0-C8AF397FEF4A}" presName="horzTwo" presStyleCnt="0"/>
      <dgm:spPr/>
      <dgm:t>
        <a:bodyPr/>
        <a:lstStyle/>
        <a:p>
          <a:endParaRPr lang="es-MX"/>
        </a:p>
      </dgm:t>
    </dgm:pt>
    <dgm:pt modelId="{C38E4092-D569-4F57-95BC-F926ED14970F}" type="pres">
      <dgm:prSet presAssocID="{25A8FA5C-9C80-497B-8FD3-D0EEC8F6DB80}" presName="sibSpaceTwo" presStyleCnt="0"/>
      <dgm:spPr/>
      <dgm:t>
        <a:bodyPr/>
        <a:lstStyle/>
        <a:p>
          <a:endParaRPr lang="es-MX"/>
        </a:p>
      </dgm:t>
    </dgm:pt>
    <dgm:pt modelId="{211F5F60-5375-4C49-B7BC-EEF4426D0D93}" type="pres">
      <dgm:prSet presAssocID="{3683DE4F-8F92-410D-8459-F161AF133252}" presName="vertTwo" presStyleCnt="0"/>
      <dgm:spPr/>
      <dgm:t>
        <a:bodyPr/>
        <a:lstStyle/>
        <a:p>
          <a:endParaRPr lang="es-MX"/>
        </a:p>
      </dgm:t>
    </dgm:pt>
    <dgm:pt modelId="{D2E66B4F-3EE6-4E3C-AC2C-20792AFBDD1A}" type="pres">
      <dgm:prSet presAssocID="{3683DE4F-8F92-410D-8459-F161AF133252}" presName="txTwo" presStyleLbl="node2" presStyleIdx="1" presStyleCnt="2">
        <dgm:presLayoutVars>
          <dgm:chPref val="3"/>
        </dgm:presLayoutVars>
      </dgm:prSet>
      <dgm:spPr/>
      <dgm:t>
        <a:bodyPr/>
        <a:lstStyle/>
        <a:p>
          <a:endParaRPr lang="es-MX"/>
        </a:p>
      </dgm:t>
    </dgm:pt>
    <dgm:pt modelId="{D1E1A37B-95E3-4FB4-B098-94C28A2CAAAE}" type="pres">
      <dgm:prSet presAssocID="{3683DE4F-8F92-410D-8459-F161AF133252}" presName="horzTwo" presStyleCnt="0"/>
      <dgm:spPr/>
      <dgm:t>
        <a:bodyPr/>
        <a:lstStyle/>
        <a:p>
          <a:endParaRPr lang="es-MX"/>
        </a:p>
      </dgm:t>
    </dgm:pt>
  </dgm:ptLst>
  <dgm:cxnLst>
    <dgm:cxn modelId="{6613EC04-8918-FC43-8D88-13E72E97BD7D}" type="presOf" srcId="{125F3847-7FDF-4DED-BFD0-C8AF397FEF4A}" destId="{07357AB3-2220-4EAF-92A4-9B9EA79AF8DD}" srcOrd="0" destOrd="0" presId="urn:microsoft.com/office/officeart/2005/8/layout/hierarchy4"/>
    <dgm:cxn modelId="{F91CE0EB-FF12-D840-B192-6C09A088E7EE}" type="presOf" srcId="{1E709664-A25A-48ED-9B3C-C40252C7BF22}" destId="{6AFDD648-2227-4891-A22C-B4CBE871E10B}" srcOrd="0" destOrd="0" presId="urn:microsoft.com/office/officeart/2005/8/layout/hierarchy4"/>
    <dgm:cxn modelId="{DC5B9C20-8C69-499E-A600-3D16486A72DB}" srcId="{E553363A-FBAE-4B95-B924-EC30379A0303}" destId="{125F3847-7FDF-4DED-BFD0-C8AF397FEF4A}" srcOrd="0" destOrd="0" parTransId="{0C1B0A0D-BBEF-4A63-AC51-D9B2AB42E387}" sibTransId="{25A8FA5C-9C80-497B-8FD3-D0EEC8F6DB80}"/>
    <dgm:cxn modelId="{70D93BD4-F9FE-2A41-A2AA-4A3FF4164D7E}" type="presOf" srcId="{3683DE4F-8F92-410D-8459-F161AF133252}" destId="{D2E66B4F-3EE6-4E3C-AC2C-20792AFBDD1A}" srcOrd="0" destOrd="0" presId="urn:microsoft.com/office/officeart/2005/8/layout/hierarchy4"/>
    <dgm:cxn modelId="{F96587EC-9BD3-4249-8F16-34AA01ED447A}" srcId="{1E709664-A25A-48ED-9B3C-C40252C7BF22}" destId="{E553363A-FBAE-4B95-B924-EC30379A0303}" srcOrd="0" destOrd="0" parTransId="{661DE3B0-84EC-4F1D-8F26-FB4A5392F3FD}" sibTransId="{C6915E6A-F426-4260-A59C-20D719A0DDC2}"/>
    <dgm:cxn modelId="{3F9A6DF2-1BFD-4A1A-AAE2-6893244C754F}" srcId="{E553363A-FBAE-4B95-B924-EC30379A0303}" destId="{3683DE4F-8F92-410D-8459-F161AF133252}" srcOrd="1" destOrd="0" parTransId="{46B5E38B-8DFB-4834-9A8F-970FFBC63318}" sibTransId="{57189C75-043E-4E3D-BA6F-684617DEEA85}"/>
    <dgm:cxn modelId="{08182389-059E-2249-B994-8FC03B0E007B}" type="presOf" srcId="{E553363A-FBAE-4B95-B924-EC30379A0303}" destId="{2F74E9C6-F7A5-47BF-8CF9-4646411368A8}" srcOrd="0" destOrd="0" presId="urn:microsoft.com/office/officeart/2005/8/layout/hierarchy4"/>
    <dgm:cxn modelId="{D5463E41-7987-9A43-A956-44590C9C68EE}" type="presParOf" srcId="{6AFDD648-2227-4891-A22C-B4CBE871E10B}" destId="{57E46390-4AC9-4D3F-8742-B614B322838B}" srcOrd="0" destOrd="0" presId="urn:microsoft.com/office/officeart/2005/8/layout/hierarchy4"/>
    <dgm:cxn modelId="{627BBF77-913E-6F4B-AF55-C18C051FE786}" type="presParOf" srcId="{57E46390-4AC9-4D3F-8742-B614B322838B}" destId="{2F74E9C6-F7A5-47BF-8CF9-4646411368A8}" srcOrd="0" destOrd="0" presId="urn:microsoft.com/office/officeart/2005/8/layout/hierarchy4"/>
    <dgm:cxn modelId="{91C9A995-CD0A-E949-A486-A94F5E9B12D1}" type="presParOf" srcId="{57E46390-4AC9-4D3F-8742-B614B322838B}" destId="{2AD79E40-ADBF-4AC1-8899-7E19B12B8E06}" srcOrd="1" destOrd="0" presId="urn:microsoft.com/office/officeart/2005/8/layout/hierarchy4"/>
    <dgm:cxn modelId="{DBACDEBB-2DD3-0348-A408-C1EB3F945841}" type="presParOf" srcId="{57E46390-4AC9-4D3F-8742-B614B322838B}" destId="{ED27023A-EB06-4115-8684-880902F86274}" srcOrd="2" destOrd="0" presId="urn:microsoft.com/office/officeart/2005/8/layout/hierarchy4"/>
    <dgm:cxn modelId="{A3350174-DE28-534F-874F-3977E7AA89A3}" type="presParOf" srcId="{ED27023A-EB06-4115-8684-880902F86274}" destId="{287B7324-9FB5-47ED-A24F-D5E7D03D150C}" srcOrd="0" destOrd="0" presId="urn:microsoft.com/office/officeart/2005/8/layout/hierarchy4"/>
    <dgm:cxn modelId="{0606DF4F-EF9E-F24A-8BA9-5D01A640D3A4}" type="presParOf" srcId="{287B7324-9FB5-47ED-A24F-D5E7D03D150C}" destId="{07357AB3-2220-4EAF-92A4-9B9EA79AF8DD}" srcOrd="0" destOrd="0" presId="urn:microsoft.com/office/officeart/2005/8/layout/hierarchy4"/>
    <dgm:cxn modelId="{B10D7BE4-1D60-784A-9773-572364A8E16C}" type="presParOf" srcId="{287B7324-9FB5-47ED-A24F-D5E7D03D150C}" destId="{9C51C478-7D13-485F-9A28-108CA67943E0}" srcOrd="1" destOrd="0" presId="urn:microsoft.com/office/officeart/2005/8/layout/hierarchy4"/>
    <dgm:cxn modelId="{5721A767-1303-9349-BEF6-62F754126B42}" type="presParOf" srcId="{ED27023A-EB06-4115-8684-880902F86274}" destId="{C38E4092-D569-4F57-95BC-F926ED14970F}" srcOrd="1" destOrd="0" presId="urn:microsoft.com/office/officeart/2005/8/layout/hierarchy4"/>
    <dgm:cxn modelId="{040B8E9F-908A-5B49-8DE4-ECDF94382003}" type="presParOf" srcId="{ED27023A-EB06-4115-8684-880902F86274}" destId="{211F5F60-5375-4C49-B7BC-EEF4426D0D93}" srcOrd="2" destOrd="0" presId="urn:microsoft.com/office/officeart/2005/8/layout/hierarchy4"/>
    <dgm:cxn modelId="{B343E68A-181E-404E-9030-1CF3A7687637}" type="presParOf" srcId="{211F5F60-5375-4C49-B7BC-EEF4426D0D93}" destId="{D2E66B4F-3EE6-4E3C-AC2C-20792AFBDD1A}" srcOrd="0" destOrd="0" presId="urn:microsoft.com/office/officeart/2005/8/layout/hierarchy4"/>
    <dgm:cxn modelId="{466CD015-E15A-AE45-99CB-B864812172EA}" type="presParOf" srcId="{211F5F60-5375-4C49-B7BC-EEF4426D0D93}" destId="{D1E1A37B-95E3-4FB4-B098-94C28A2CAAA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6D058EE-EC9A-4510-9298-4AA4FD989005}" type="doc">
      <dgm:prSet loTypeId="urn:microsoft.com/office/officeart/2005/8/layout/default" loCatId="list" qsTypeId="urn:microsoft.com/office/officeart/2005/8/quickstyle/simple1" qsCatId="simple" csTypeId="urn:microsoft.com/office/officeart/2005/8/colors/accent2_5" csCatId="accent2" phldr="1"/>
      <dgm:spPr/>
      <dgm:t>
        <a:bodyPr/>
        <a:lstStyle/>
        <a:p>
          <a:endParaRPr lang="es-MX"/>
        </a:p>
      </dgm:t>
    </dgm:pt>
    <dgm:pt modelId="{F194F911-BF21-477C-9878-353297B21325}">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dirty="0" smtClean="0">
              <a:solidFill>
                <a:schemeClr val="tx1"/>
              </a:solidFill>
            </a:rPr>
            <a:t>La rendición de cuentas no se limita a la producción de información. Constituye una </a:t>
          </a:r>
          <a:r>
            <a:rPr lang="es-MX" u="sng" dirty="0" smtClean="0">
              <a:solidFill>
                <a:schemeClr val="tx1"/>
              </a:solidFill>
            </a:rPr>
            <a:t>interacción constante entre gobernantes y gobernados </a:t>
          </a:r>
        </a:p>
        <a:p>
          <a:pPr defTabSz="2889250">
            <a:lnSpc>
              <a:spcPct val="90000"/>
            </a:lnSpc>
            <a:spcBef>
              <a:spcPct val="0"/>
            </a:spcBef>
            <a:spcAft>
              <a:spcPct val="35000"/>
            </a:spcAft>
          </a:pPr>
          <a:endParaRPr lang="es-MX" dirty="0">
            <a:solidFill>
              <a:schemeClr val="tx1"/>
            </a:solidFill>
          </a:endParaRPr>
        </a:p>
      </dgm:t>
    </dgm:pt>
    <dgm:pt modelId="{B2842673-E1EB-4400-A86E-84F47F804A99}" type="parTrans" cxnId="{9C6AC0DB-1BBE-4871-AE0A-8F36A775DBBE}">
      <dgm:prSet/>
      <dgm:spPr/>
      <dgm:t>
        <a:bodyPr/>
        <a:lstStyle/>
        <a:p>
          <a:endParaRPr lang="es-MX">
            <a:solidFill>
              <a:schemeClr val="tx1"/>
            </a:solidFill>
          </a:endParaRPr>
        </a:p>
      </dgm:t>
    </dgm:pt>
    <dgm:pt modelId="{930E09AA-FFFD-4062-AC24-60D8FAEA71B1}" type="sibTrans" cxnId="{9C6AC0DB-1BBE-4871-AE0A-8F36A775DBBE}">
      <dgm:prSet/>
      <dgm:spPr/>
      <dgm:t>
        <a:bodyPr/>
        <a:lstStyle/>
        <a:p>
          <a:endParaRPr lang="es-MX">
            <a:solidFill>
              <a:schemeClr val="tx1"/>
            </a:solidFill>
          </a:endParaRPr>
        </a:p>
      </dgm:t>
    </dgm:pt>
    <dgm:pt modelId="{88E2AEE0-7E2C-4E07-A340-8E8CE2D308F2}" type="pres">
      <dgm:prSet presAssocID="{66D058EE-EC9A-4510-9298-4AA4FD989005}" presName="diagram" presStyleCnt="0">
        <dgm:presLayoutVars>
          <dgm:dir/>
          <dgm:resizeHandles val="exact"/>
        </dgm:presLayoutVars>
      </dgm:prSet>
      <dgm:spPr/>
      <dgm:t>
        <a:bodyPr/>
        <a:lstStyle/>
        <a:p>
          <a:endParaRPr lang="es-MX"/>
        </a:p>
      </dgm:t>
    </dgm:pt>
    <dgm:pt modelId="{1721FEA8-31FD-4D15-B5B1-031145DC983A}" type="pres">
      <dgm:prSet presAssocID="{F194F911-BF21-477C-9878-353297B21325}" presName="node" presStyleLbl="node1" presStyleIdx="0" presStyleCnt="1">
        <dgm:presLayoutVars>
          <dgm:bulletEnabled val="1"/>
        </dgm:presLayoutVars>
      </dgm:prSet>
      <dgm:spPr/>
      <dgm:t>
        <a:bodyPr/>
        <a:lstStyle/>
        <a:p>
          <a:endParaRPr lang="es-MX"/>
        </a:p>
      </dgm:t>
    </dgm:pt>
  </dgm:ptLst>
  <dgm:cxnLst>
    <dgm:cxn modelId="{D4619642-45C7-42DA-9E31-97F107EE0EF2}" type="presOf" srcId="{66D058EE-EC9A-4510-9298-4AA4FD989005}" destId="{88E2AEE0-7E2C-4E07-A340-8E8CE2D308F2}" srcOrd="0" destOrd="0" presId="urn:microsoft.com/office/officeart/2005/8/layout/default"/>
    <dgm:cxn modelId="{9C6AC0DB-1BBE-4871-AE0A-8F36A775DBBE}" srcId="{66D058EE-EC9A-4510-9298-4AA4FD989005}" destId="{F194F911-BF21-477C-9878-353297B21325}" srcOrd="0" destOrd="0" parTransId="{B2842673-E1EB-4400-A86E-84F47F804A99}" sibTransId="{930E09AA-FFFD-4062-AC24-60D8FAEA71B1}"/>
    <dgm:cxn modelId="{A1A7AB08-7B65-4BB1-B286-BBF844660BDD}" type="presOf" srcId="{F194F911-BF21-477C-9878-353297B21325}" destId="{1721FEA8-31FD-4D15-B5B1-031145DC983A}" srcOrd="0" destOrd="0" presId="urn:microsoft.com/office/officeart/2005/8/layout/default"/>
    <dgm:cxn modelId="{F017B48E-FD7E-415A-ADCE-C77D83F406C8}" type="presParOf" srcId="{88E2AEE0-7E2C-4E07-A340-8E8CE2D308F2}" destId="{1721FEA8-31FD-4D15-B5B1-031145DC983A}" srcOrd="0" destOrd="0" presId="urn:microsoft.com/office/officeart/2005/8/layout/default"/>
  </dgm:cxnLst>
  <dgm:bg/>
  <dgm:whole>
    <a:ln>
      <a:solidFill>
        <a:schemeClr val="accent2">
          <a:lumMod val="40000"/>
          <a:lumOff val="6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25EAC35-7B01-439C-BB0B-17F564E5CCCA}" type="doc">
      <dgm:prSet loTypeId="urn:microsoft.com/office/officeart/2005/8/layout/hList7" loCatId="process" qsTypeId="urn:microsoft.com/office/officeart/2005/8/quickstyle/simple1" qsCatId="simple" csTypeId="urn:microsoft.com/office/officeart/2005/8/colors/colorful1" csCatId="colorful" phldr="1"/>
      <dgm:spPr/>
      <dgm:t>
        <a:bodyPr/>
        <a:lstStyle/>
        <a:p>
          <a:endParaRPr lang="es-MX"/>
        </a:p>
      </dgm:t>
    </dgm:pt>
    <dgm:pt modelId="{6EF8B5AF-733F-4363-A92F-BB56D6F95A93}">
      <dgm:prSet phldrT="[Texto]"/>
      <dgm:spPr/>
      <dgm:t>
        <a:bodyPr/>
        <a:lstStyle/>
        <a:p>
          <a:r>
            <a:rPr lang="es-MX" b="1" dirty="0" smtClean="0"/>
            <a:t>Transparencia </a:t>
          </a:r>
        </a:p>
        <a:p>
          <a:r>
            <a:rPr lang="es-MX" dirty="0" smtClean="0"/>
            <a:t>Consiste en poner la información a disposición de la sociedad. </a:t>
          </a:r>
          <a:endParaRPr lang="es-MX" dirty="0"/>
        </a:p>
      </dgm:t>
    </dgm:pt>
    <dgm:pt modelId="{82859407-DB14-49A1-8AA6-C684CFDFEF01}" type="parTrans" cxnId="{2564349A-B359-442A-B3B1-66CC8D2BC17F}">
      <dgm:prSet/>
      <dgm:spPr/>
      <dgm:t>
        <a:bodyPr/>
        <a:lstStyle/>
        <a:p>
          <a:endParaRPr lang="es-MX"/>
        </a:p>
      </dgm:t>
    </dgm:pt>
    <dgm:pt modelId="{118BC884-9073-4FDF-AE3E-5C35F80BE116}" type="sibTrans" cxnId="{2564349A-B359-442A-B3B1-66CC8D2BC17F}">
      <dgm:prSet/>
      <dgm:spPr/>
      <dgm:t>
        <a:bodyPr/>
        <a:lstStyle/>
        <a:p>
          <a:endParaRPr lang="es-MX"/>
        </a:p>
      </dgm:t>
    </dgm:pt>
    <dgm:pt modelId="{E868E48E-101C-403E-A312-89F7EEBA2A25}">
      <dgm:prSet phldrT="[Texto]"/>
      <dgm:spPr/>
      <dgm:t>
        <a:bodyPr/>
        <a:lstStyle/>
        <a:p>
          <a:r>
            <a:rPr lang="es-MX" b="1" dirty="0" smtClean="0"/>
            <a:t>Rendición de cuentas </a:t>
          </a:r>
        </a:p>
        <a:p>
          <a:r>
            <a:rPr lang="es-MX" dirty="0" smtClean="0"/>
            <a:t>Implica en un primer término la justificación de un acto público a un destinatario </a:t>
          </a:r>
          <a:endParaRPr lang="es-MX" dirty="0"/>
        </a:p>
      </dgm:t>
    </dgm:pt>
    <dgm:pt modelId="{2229BE62-68DC-4532-9280-E2EF95C44F98}" type="parTrans" cxnId="{BE912613-E73A-41E9-9957-FE67584FE232}">
      <dgm:prSet/>
      <dgm:spPr/>
      <dgm:t>
        <a:bodyPr/>
        <a:lstStyle/>
        <a:p>
          <a:endParaRPr lang="es-MX"/>
        </a:p>
      </dgm:t>
    </dgm:pt>
    <dgm:pt modelId="{A8A0DCFA-2B35-448F-848F-319412E4AEEE}" type="sibTrans" cxnId="{BE912613-E73A-41E9-9957-FE67584FE232}">
      <dgm:prSet/>
      <dgm:spPr/>
      <dgm:t>
        <a:bodyPr/>
        <a:lstStyle/>
        <a:p>
          <a:endParaRPr lang="es-MX"/>
        </a:p>
      </dgm:t>
    </dgm:pt>
    <dgm:pt modelId="{5504FC3E-8EE0-41CE-A129-0307F6DCF13E}">
      <dgm:prSet/>
      <dgm:spPr/>
      <dgm:t>
        <a:bodyPr/>
        <a:lstStyle/>
        <a:p>
          <a:pPr algn="ctr"/>
          <a:r>
            <a:rPr lang="es-MX" b="1" dirty="0" smtClean="0"/>
            <a:t>Derecho a la Información </a:t>
          </a:r>
        </a:p>
        <a:p>
          <a:pPr algn="ctr"/>
          <a:r>
            <a:rPr lang="es-MX" dirty="0" smtClean="0">
              <a:effectLst/>
            </a:rPr>
            <a:t>Prerrogativa de toda persona para acceder a información en posesión de sujetos obligados. </a:t>
          </a:r>
          <a:endParaRPr lang="es-MX" dirty="0"/>
        </a:p>
      </dgm:t>
    </dgm:pt>
    <dgm:pt modelId="{F814086E-2435-4416-87A7-13CDAE0B9612}" type="parTrans" cxnId="{719E4E13-F6FA-41E0-8155-FCFDCB607B1E}">
      <dgm:prSet/>
      <dgm:spPr/>
      <dgm:t>
        <a:bodyPr/>
        <a:lstStyle/>
        <a:p>
          <a:endParaRPr lang="es-MX"/>
        </a:p>
      </dgm:t>
    </dgm:pt>
    <dgm:pt modelId="{A2B47FF7-5ADD-4A24-ABB4-7DD8797C09D9}" type="sibTrans" cxnId="{719E4E13-F6FA-41E0-8155-FCFDCB607B1E}">
      <dgm:prSet/>
      <dgm:spPr/>
      <dgm:t>
        <a:bodyPr/>
        <a:lstStyle/>
        <a:p>
          <a:endParaRPr lang="es-MX"/>
        </a:p>
      </dgm:t>
    </dgm:pt>
    <dgm:pt modelId="{03CC9186-C1EA-4099-868F-CFB3DB7E45D4}" type="pres">
      <dgm:prSet presAssocID="{325EAC35-7B01-439C-BB0B-17F564E5CCCA}" presName="Name0" presStyleCnt="0">
        <dgm:presLayoutVars>
          <dgm:dir/>
          <dgm:resizeHandles val="exact"/>
        </dgm:presLayoutVars>
      </dgm:prSet>
      <dgm:spPr/>
      <dgm:t>
        <a:bodyPr/>
        <a:lstStyle/>
        <a:p>
          <a:endParaRPr lang="es-MX"/>
        </a:p>
      </dgm:t>
    </dgm:pt>
    <dgm:pt modelId="{CED6F9E0-CEE7-4EB3-BA55-D785C524129E}" type="pres">
      <dgm:prSet presAssocID="{325EAC35-7B01-439C-BB0B-17F564E5CCCA}" presName="fgShape" presStyleLbl="fgShp" presStyleIdx="0" presStyleCnt="1"/>
      <dgm:spPr/>
      <dgm:t>
        <a:bodyPr/>
        <a:lstStyle/>
        <a:p>
          <a:endParaRPr lang="es-MX"/>
        </a:p>
      </dgm:t>
    </dgm:pt>
    <dgm:pt modelId="{A59EC83C-FDB0-4E9E-A4B3-E74D3DC132FC}" type="pres">
      <dgm:prSet presAssocID="{325EAC35-7B01-439C-BB0B-17F564E5CCCA}" presName="linComp" presStyleCnt="0"/>
      <dgm:spPr/>
      <dgm:t>
        <a:bodyPr/>
        <a:lstStyle/>
        <a:p>
          <a:endParaRPr lang="es-MX"/>
        </a:p>
      </dgm:t>
    </dgm:pt>
    <dgm:pt modelId="{3D2F5C35-86D2-401E-A87B-EFADC986FAC4}" type="pres">
      <dgm:prSet presAssocID="{6EF8B5AF-733F-4363-A92F-BB56D6F95A93}" presName="compNode" presStyleCnt="0"/>
      <dgm:spPr/>
      <dgm:t>
        <a:bodyPr/>
        <a:lstStyle/>
        <a:p>
          <a:endParaRPr lang="es-MX"/>
        </a:p>
      </dgm:t>
    </dgm:pt>
    <dgm:pt modelId="{093D65BB-1D3B-4B9F-91C9-84FE6EAA6268}" type="pres">
      <dgm:prSet presAssocID="{6EF8B5AF-733F-4363-A92F-BB56D6F95A93}" presName="bkgdShape" presStyleLbl="node1" presStyleIdx="0" presStyleCnt="3"/>
      <dgm:spPr/>
      <dgm:t>
        <a:bodyPr/>
        <a:lstStyle/>
        <a:p>
          <a:endParaRPr lang="es-MX"/>
        </a:p>
      </dgm:t>
    </dgm:pt>
    <dgm:pt modelId="{576062CF-2C7C-4975-8892-4D3047116386}" type="pres">
      <dgm:prSet presAssocID="{6EF8B5AF-733F-4363-A92F-BB56D6F95A93}" presName="nodeTx" presStyleLbl="node1" presStyleIdx="0" presStyleCnt="3">
        <dgm:presLayoutVars>
          <dgm:bulletEnabled val="1"/>
        </dgm:presLayoutVars>
      </dgm:prSet>
      <dgm:spPr/>
      <dgm:t>
        <a:bodyPr/>
        <a:lstStyle/>
        <a:p>
          <a:endParaRPr lang="es-MX"/>
        </a:p>
      </dgm:t>
    </dgm:pt>
    <dgm:pt modelId="{1C617393-E20D-470D-9259-5BCB6546DED1}" type="pres">
      <dgm:prSet presAssocID="{6EF8B5AF-733F-4363-A92F-BB56D6F95A93}" presName="invisiNode" presStyleLbl="node1" presStyleIdx="0" presStyleCnt="3"/>
      <dgm:spPr/>
      <dgm:t>
        <a:bodyPr/>
        <a:lstStyle/>
        <a:p>
          <a:endParaRPr lang="es-MX"/>
        </a:p>
      </dgm:t>
    </dgm:pt>
    <dgm:pt modelId="{7E1178F0-F8EB-490C-81D1-0D068AD7C367}" type="pres">
      <dgm:prSet presAssocID="{6EF8B5AF-733F-4363-A92F-BB56D6F95A93}" presName="imagNode" presStyleLbl="fgImgPlace1" presStyleIdx="0" presStyleCnt="3"/>
      <dgm:spPr>
        <a:blipFill rotWithShape="1">
          <a:blip xmlns:r="http://schemas.openxmlformats.org/officeDocument/2006/relationships" r:embed="rId1"/>
          <a:stretch>
            <a:fillRect/>
          </a:stretch>
        </a:blipFill>
      </dgm:spPr>
      <dgm:t>
        <a:bodyPr/>
        <a:lstStyle/>
        <a:p>
          <a:endParaRPr lang="es-MX"/>
        </a:p>
      </dgm:t>
    </dgm:pt>
    <dgm:pt modelId="{2EEF00D6-5709-4BBB-9B84-233025C14B2C}" type="pres">
      <dgm:prSet presAssocID="{118BC884-9073-4FDF-AE3E-5C35F80BE116}" presName="sibTrans" presStyleLbl="sibTrans2D1" presStyleIdx="0" presStyleCnt="0"/>
      <dgm:spPr/>
      <dgm:t>
        <a:bodyPr/>
        <a:lstStyle/>
        <a:p>
          <a:endParaRPr lang="es-MX"/>
        </a:p>
      </dgm:t>
    </dgm:pt>
    <dgm:pt modelId="{36B80EA2-76B5-4EF1-B338-7EEAC1B3ABB0}" type="pres">
      <dgm:prSet presAssocID="{E868E48E-101C-403E-A312-89F7EEBA2A25}" presName="compNode" presStyleCnt="0"/>
      <dgm:spPr/>
      <dgm:t>
        <a:bodyPr/>
        <a:lstStyle/>
        <a:p>
          <a:endParaRPr lang="es-MX"/>
        </a:p>
      </dgm:t>
    </dgm:pt>
    <dgm:pt modelId="{76633AB7-A4D2-43FE-9BA8-AFABF9BC9AC2}" type="pres">
      <dgm:prSet presAssocID="{E868E48E-101C-403E-A312-89F7EEBA2A25}" presName="bkgdShape" presStyleLbl="node1" presStyleIdx="1" presStyleCnt="3"/>
      <dgm:spPr/>
      <dgm:t>
        <a:bodyPr/>
        <a:lstStyle/>
        <a:p>
          <a:endParaRPr lang="es-MX"/>
        </a:p>
      </dgm:t>
    </dgm:pt>
    <dgm:pt modelId="{9926F9EB-4BF8-4639-8EE4-E572050952CF}" type="pres">
      <dgm:prSet presAssocID="{E868E48E-101C-403E-A312-89F7EEBA2A25}" presName="nodeTx" presStyleLbl="node1" presStyleIdx="1" presStyleCnt="3">
        <dgm:presLayoutVars>
          <dgm:bulletEnabled val="1"/>
        </dgm:presLayoutVars>
      </dgm:prSet>
      <dgm:spPr/>
      <dgm:t>
        <a:bodyPr/>
        <a:lstStyle/>
        <a:p>
          <a:endParaRPr lang="es-MX"/>
        </a:p>
      </dgm:t>
    </dgm:pt>
    <dgm:pt modelId="{0CA9DA47-C682-4ED6-BF6C-B31657EFA01E}" type="pres">
      <dgm:prSet presAssocID="{E868E48E-101C-403E-A312-89F7EEBA2A25}" presName="invisiNode" presStyleLbl="node1" presStyleIdx="1" presStyleCnt="3"/>
      <dgm:spPr/>
      <dgm:t>
        <a:bodyPr/>
        <a:lstStyle/>
        <a:p>
          <a:endParaRPr lang="es-MX"/>
        </a:p>
      </dgm:t>
    </dgm:pt>
    <dgm:pt modelId="{5123B0A3-D1E2-433B-98C3-02607B8E754A}" type="pres">
      <dgm:prSet presAssocID="{E868E48E-101C-403E-A312-89F7EEBA2A25}" presName="imagNode" presStyleLbl="fgImgPlace1" presStyleIdx="1" presStyleCnt="3"/>
      <dgm:spPr>
        <a:blipFill rotWithShape="1">
          <a:blip xmlns:r="http://schemas.openxmlformats.org/officeDocument/2006/relationships" r:embed="rId2"/>
          <a:stretch>
            <a:fillRect/>
          </a:stretch>
        </a:blipFill>
      </dgm:spPr>
      <dgm:t>
        <a:bodyPr/>
        <a:lstStyle/>
        <a:p>
          <a:endParaRPr lang="es-MX"/>
        </a:p>
      </dgm:t>
    </dgm:pt>
    <dgm:pt modelId="{27F19038-A154-46FC-8B0B-0F580EA23DE3}" type="pres">
      <dgm:prSet presAssocID="{A8A0DCFA-2B35-448F-848F-319412E4AEEE}" presName="sibTrans" presStyleLbl="sibTrans2D1" presStyleIdx="0" presStyleCnt="0"/>
      <dgm:spPr/>
      <dgm:t>
        <a:bodyPr/>
        <a:lstStyle/>
        <a:p>
          <a:endParaRPr lang="es-MX"/>
        </a:p>
      </dgm:t>
    </dgm:pt>
    <dgm:pt modelId="{E059B02F-24C4-41DE-99A7-EA6CB8981C17}" type="pres">
      <dgm:prSet presAssocID="{5504FC3E-8EE0-41CE-A129-0307F6DCF13E}" presName="compNode" presStyleCnt="0"/>
      <dgm:spPr/>
      <dgm:t>
        <a:bodyPr/>
        <a:lstStyle/>
        <a:p>
          <a:endParaRPr lang="es-MX"/>
        </a:p>
      </dgm:t>
    </dgm:pt>
    <dgm:pt modelId="{F3E58998-D93B-4710-BBB2-B14FF57E935A}" type="pres">
      <dgm:prSet presAssocID="{5504FC3E-8EE0-41CE-A129-0307F6DCF13E}" presName="bkgdShape" presStyleLbl="node1" presStyleIdx="2" presStyleCnt="3"/>
      <dgm:spPr/>
      <dgm:t>
        <a:bodyPr/>
        <a:lstStyle/>
        <a:p>
          <a:endParaRPr lang="es-MX"/>
        </a:p>
      </dgm:t>
    </dgm:pt>
    <dgm:pt modelId="{CE9F5AC8-375F-41EE-9FD4-BBB3BB27B3A4}" type="pres">
      <dgm:prSet presAssocID="{5504FC3E-8EE0-41CE-A129-0307F6DCF13E}" presName="nodeTx" presStyleLbl="node1" presStyleIdx="2" presStyleCnt="3">
        <dgm:presLayoutVars>
          <dgm:bulletEnabled val="1"/>
        </dgm:presLayoutVars>
      </dgm:prSet>
      <dgm:spPr/>
      <dgm:t>
        <a:bodyPr/>
        <a:lstStyle/>
        <a:p>
          <a:endParaRPr lang="es-MX"/>
        </a:p>
      </dgm:t>
    </dgm:pt>
    <dgm:pt modelId="{4F6A1DE8-468B-4F5F-B2ED-59F46C942F8D}" type="pres">
      <dgm:prSet presAssocID="{5504FC3E-8EE0-41CE-A129-0307F6DCF13E}" presName="invisiNode" presStyleLbl="node1" presStyleIdx="2" presStyleCnt="3"/>
      <dgm:spPr/>
      <dgm:t>
        <a:bodyPr/>
        <a:lstStyle/>
        <a:p>
          <a:endParaRPr lang="es-MX"/>
        </a:p>
      </dgm:t>
    </dgm:pt>
    <dgm:pt modelId="{37E4CB7B-6F12-4464-AA1C-87F510A0F207}" type="pres">
      <dgm:prSet presAssocID="{5504FC3E-8EE0-41CE-A129-0307F6DCF13E}" presName="imagNode" presStyleLbl="fgImgPlace1" presStyleIdx="2" presStyleCnt="3"/>
      <dgm:spPr>
        <a:blipFill rotWithShape="1">
          <a:blip xmlns:r="http://schemas.openxmlformats.org/officeDocument/2006/relationships" r:embed="rId3"/>
          <a:stretch>
            <a:fillRect/>
          </a:stretch>
        </a:blipFill>
      </dgm:spPr>
      <dgm:t>
        <a:bodyPr/>
        <a:lstStyle/>
        <a:p>
          <a:endParaRPr lang="es-MX"/>
        </a:p>
      </dgm:t>
    </dgm:pt>
  </dgm:ptLst>
  <dgm:cxnLst>
    <dgm:cxn modelId="{8BB9343A-360E-4C67-9FF6-D7AD1B786A28}" type="presOf" srcId="{5504FC3E-8EE0-41CE-A129-0307F6DCF13E}" destId="{F3E58998-D93B-4710-BBB2-B14FF57E935A}" srcOrd="0" destOrd="0" presId="urn:microsoft.com/office/officeart/2005/8/layout/hList7"/>
    <dgm:cxn modelId="{BE912613-E73A-41E9-9957-FE67584FE232}" srcId="{325EAC35-7B01-439C-BB0B-17F564E5CCCA}" destId="{E868E48E-101C-403E-A312-89F7EEBA2A25}" srcOrd="1" destOrd="0" parTransId="{2229BE62-68DC-4532-9280-E2EF95C44F98}" sibTransId="{A8A0DCFA-2B35-448F-848F-319412E4AEEE}"/>
    <dgm:cxn modelId="{DACCB134-088C-4484-8396-46D187747717}" type="presOf" srcId="{A8A0DCFA-2B35-448F-848F-319412E4AEEE}" destId="{27F19038-A154-46FC-8B0B-0F580EA23DE3}" srcOrd="0" destOrd="0" presId="urn:microsoft.com/office/officeart/2005/8/layout/hList7"/>
    <dgm:cxn modelId="{719E4E13-F6FA-41E0-8155-FCFDCB607B1E}" srcId="{325EAC35-7B01-439C-BB0B-17F564E5CCCA}" destId="{5504FC3E-8EE0-41CE-A129-0307F6DCF13E}" srcOrd="2" destOrd="0" parTransId="{F814086E-2435-4416-87A7-13CDAE0B9612}" sibTransId="{A2B47FF7-5ADD-4A24-ABB4-7DD8797C09D9}"/>
    <dgm:cxn modelId="{06E4D131-108D-4870-87DE-6F92B6150ABD}" type="presOf" srcId="{6EF8B5AF-733F-4363-A92F-BB56D6F95A93}" destId="{093D65BB-1D3B-4B9F-91C9-84FE6EAA6268}" srcOrd="0" destOrd="0" presId="urn:microsoft.com/office/officeart/2005/8/layout/hList7"/>
    <dgm:cxn modelId="{9295C39C-7CA2-44D9-88AA-D810A79CB4BD}" type="presOf" srcId="{E868E48E-101C-403E-A312-89F7EEBA2A25}" destId="{76633AB7-A4D2-43FE-9BA8-AFABF9BC9AC2}" srcOrd="0" destOrd="0" presId="urn:microsoft.com/office/officeart/2005/8/layout/hList7"/>
    <dgm:cxn modelId="{18DC9AEF-F3D7-42F3-9725-3286161342FB}" type="presOf" srcId="{325EAC35-7B01-439C-BB0B-17F564E5CCCA}" destId="{03CC9186-C1EA-4099-868F-CFB3DB7E45D4}" srcOrd="0" destOrd="0" presId="urn:microsoft.com/office/officeart/2005/8/layout/hList7"/>
    <dgm:cxn modelId="{73963F95-B9C3-4664-BFCB-F5B877C2860D}" type="presOf" srcId="{118BC884-9073-4FDF-AE3E-5C35F80BE116}" destId="{2EEF00D6-5709-4BBB-9B84-233025C14B2C}" srcOrd="0" destOrd="0" presId="urn:microsoft.com/office/officeart/2005/8/layout/hList7"/>
    <dgm:cxn modelId="{8882326D-D195-421A-8EEE-C94661D2B2CF}" type="presOf" srcId="{E868E48E-101C-403E-A312-89F7EEBA2A25}" destId="{9926F9EB-4BF8-4639-8EE4-E572050952CF}" srcOrd="1" destOrd="0" presId="urn:microsoft.com/office/officeart/2005/8/layout/hList7"/>
    <dgm:cxn modelId="{FE9684F2-2421-4488-8471-F456D00FB4F7}" type="presOf" srcId="{5504FC3E-8EE0-41CE-A129-0307F6DCF13E}" destId="{CE9F5AC8-375F-41EE-9FD4-BBB3BB27B3A4}" srcOrd="1" destOrd="0" presId="urn:microsoft.com/office/officeart/2005/8/layout/hList7"/>
    <dgm:cxn modelId="{CCE24784-C214-479E-8423-F8B67F58184D}" type="presOf" srcId="{6EF8B5AF-733F-4363-A92F-BB56D6F95A93}" destId="{576062CF-2C7C-4975-8892-4D3047116386}" srcOrd="1" destOrd="0" presId="urn:microsoft.com/office/officeart/2005/8/layout/hList7"/>
    <dgm:cxn modelId="{2564349A-B359-442A-B3B1-66CC8D2BC17F}" srcId="{325EAC35-7B01-439C-BB0B-17F564E5CCCA}" destId="{6EF8B5AF-733F-4363-A92F-BB56D6F95A93}" srcOrd="0" destOrd="0" parTransId="{82859407-DB14-49A1-8AA6-C684CFDFEF01}" sibTransId="{118BC884-9073-4FDF-AE3E-5C35F80BE116}"/>
    <dgm:cxn modelId="{C81C6B43-A72C-496D-8628-EBB78DA87DB8}" type="presParOf" srcId="{03CC9186-C1EA-4099-868F-CFB3DB7E45D4}" destId="{CED6F9E0-CEE7-4EB3-BA55-D785C524129E}" srcOrd="0" destOrd="0" presId="urn:microsoft.com/office/officeart/2005/8/layout/hList7"/>
    <dgm:cxn modelId="{B7864102-76B6-4409-BC10-E083EE679369}" type="presParOf" srcId="{03CC9186-C1EA-4099-868F-CFB3DB7E45D4}" destId="{A59EC83C-FDB0-4E9E-A4B3-E74D3DC132FC}" srcOrd="1" destOrd="0" presId="urn:microsoft.com/office/officeart/2005/8/layout/hList7"/>
    <dgm:cxn modelId="{0FE5C3DE-6076-46DE-A3CA-CD08C79FF718}" type="presParOf" srcId="{A59EC83C-FDB0-4E9E-A4B3-E74D3DC132FC}" destId="{3D2F5C35-86D2-401E-A87B-EFADC986FAC4}" srcOrd="0" destOrd="0" presId="urn:microsoft.com/office/officeart/2005/8/layout/hList7"/>
    <dgm:cxn modelId="{35D8608D-F479-41AE-A395-927808202164}" type="presParOf" srcId="{3D2F5C35-86D2-401E-A87B-EFADC986FAC4}" destId="{093D65BB-1D3B-4B9F-91C9-84FE6EAA6268}" srcOrd="0" destOrd="0" presId="urn:microsoft.com/office/officeart/2005/8/layout/hList7"/>
    <dgm:cxn modelId="{28EE7F1D-E419-4701-A9FD-776AE13A1CE1}" type="presParOf" srcId="{3D2F5C35-86D2-401E-A87B-EFADC986FAC4}" destId="{576062CF-2C7C-4975-8892-4D3047116386}" srcOrd="1" destOrd="0" presId="urn:microsoft.com/office/officeart/2005/8/layout/hList7"/>
    <dgm:cxn modelId="{1AAF2E3F-6940-4E70-B98E-FD484DDA3928}" type="presParOf" srcId="{3D2F5C35-86D2-401E-A87B-EFADC986FAC4}" destId="{1C617393-E20D-470D-9259-5BCB6546DED1}" srcOrd="2" destOrd="0" presId="urn:microsoft.com/office/officeart/2005/8/layout/hList7"/>
    <dgm:cxn modelId="{733AEF29-427C-4D88-8F83-5B031512B7A7}" type="presParOf" srcId="{3D2F5C35-86D2-401E-A87B-EFADC986FAC4}" destId="{7E1178F0-F8EB-490C-81D1-0D068AD7C367}" srcOrd="3" destOrd="0" presId="urn:microsoft.com/office/officeart/2005/8/layout/hList7"/>
    <dgm:cxn modelId="{C522F6AB-5E60-406F-BD75-8EF165755167}" type="presParOf" srcId="{A59EC83C-FDB0-4E9E-A4B3-E74D3DC132FC}" destId="{2EEF00D6-5709-4BBB-9B84-233025C14B2C}" srcOrd="1" destOrd="0" presId="urn:microsoft.com/office/officeart/2005/8/layout/hList7"/>
    <dgm:cxn modelId="{9F566207-4A3D-4F30-BE6D-20FC0EAE640A}" type="presParOf" srcId="{A59EC83C-FDB0-4E9E-A4B3-E74D3DC132FC}" destId="{36B80EA2-76B5-4EF1-B338-7EEAC1B3ABB0}" srcOrd="2" destOrd="0" presId="urn:microsoft.com/office/officeart/2005/8/layout/hList7"/>
    <dgm:cxn modelId="{5BBA7AD4-3AA3-4D8E-B673-CE1B104C4086}" type="presParOf" srcId="{36B80EA2-76B5-4EF1-B338-7EEAC1B3ABB0}" destId="{76633AB7-A4D2-43FE-9BA8-AFABF9BC9AC2}" srcOrd="0" destOrd="0" presId="urn:microsoft.com/office/officeart/2005/8/layout/hList7"/>
    <dgm:cxn modelId="{215E82DD-7958-4534-9D02-FDA83F5DF304}" type="presParOf" srcId="{36B80EA2-76B5-4EF1-B338-7EEAC1B3ABB0}" destId="{9926F9EB-4BF8-4639-8EE4-E572050952CF}" srcOrd="1" destOrd="0" presId="urn:microsoft.com/office/officeart/2005/8/layout/hList7"/>
    <dgm:cxn modelId="{12A0B9F6-637B-41F0-AB51-651AB298335A}" type="presParOf" srcId="{36B80EA2-76B5-4EF1-B338-7EEAC1B3ABB0}" destId="{0CA9DA47-C682-4ED6-BF6C-B31657EFA01E}" srcOrd="2" destOrd="0" presId="urn:microsoft.com/office/officeart/2005/8/layout/hList7"/>
    <dgm:cxn modelId="{16401625-EA61-4169-A436-1E233FDCFD8B}" type="presParOf" srcId="{36B80EA2-76B5-4EF1-B338-7EEAC1B3ABB0}" destId="{5123B0A3-D1E2-433B-98C3-02607B8E754A}" srcOrd="3" destOrd="0" presId="urn:microsoft.com/office/officeart/2005/8/layout/hList7"/>
    <dgm:cxn modelId="{3BEB01D6-742F-4B44-8E6A-C7CB0118AA30}" type="presParOf" srcId="{A59EC83C-FDB0-4E9E-A4B3-E74D3DC132FC}" destId="{27F19038-A154-46FC-8B0B-0F580EA23DE3}" srcOrd="3" destOrd="0" presId="urn:microsoft.com/office/officeart/2005/8/layout/hList7"/>
    <dgm:cxn modelId="{025B6630-8DE3-4A3F-B394-CFBECBD8EF7D}" type="presParOf" srcId="{A59EC83C-FDB0-4E9E-A4B3-E74D3DC132FC}" destId="{E059B02F-24C4-41DE-99A7-EA6CB8981C17}" srcOrd="4" destOrd="0" presId="urn:microsoft.com/office/officeart/2005/8/layout/hList7"/>
    <dgm:cxn modelId="{F21E7918-BC3A-4EA8-80E0-EF9ADA8AD1E5}" type="presParOf" srcId="{E059B02F-24C4-41DE-99A7-EA6CB8981C17}" destId="{F3E58998-D93B-4710-BBB2-B14FF57E935A}" srcOrd="0" destOrd="0" presId="urn:microsoft.com/office/officeart/2005/8/layout/hList7"/>
    <dgm:cxn modelId="{4CA1A1FB-ACC5-44E2-AC40-09BD434DCB3B}" type="presParOf" srcId="{E059B02F-24C4-41DE-99A7-EA6CB8981C17}" destId="{CE9F5AC8-375F-41EE-9FD4-BBB3BB27B3A4}" srcOrd="1" destOrd="0" presId="urn:microsoft.com/office/officeart/2005/8/layout/hList7"/>
    <dgm:cxn modelId="{93B294D9-F02E-4E45-96BB-24EFA9520455}" type="presParOf" srcId="{E059B02F-24C4-41DE-99A7-EA6CB8981C17}" destId="{4F6A1DE8-468B-4F5F-B2ED-59F46C942F8D}" srcOrd="2" destOrd="0" presId="urn:microsoft.com/office/officeart/2005/8/layout/hList7"/>
    <dgm:cxn modelId="{D3D6F19E-C40D-4E7A-BFC5-C463C6060404}" type="presParOf" srcId="{E059B02F-24C4-41DE-99A7-EA6CB8981C17}" destId="{37E4CB7B-6F12-4464-AA1C-87F510A0F20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F42F3C-0E57-4F44-9ECC-6391CC6FA940}" type="doc">
      <dgm:prSet loTypeId="urn:microsoft.com/office/officeart/2005/8/layout/vList5" loCatId="list" qsTypeId="urn:microsoft.com/office/officeart/2005/8/quickstyle/3d4" qsCatId="3D" csTypeId="urn:microsoft.com/office/officeart/2005/8/colors/accent2_2" csCatId="accent2" phldr="1"/>
      <dgm:spPr/>
      <dgm:t>
        <a:bodyPr/>
        <a:lstStyle/>
        <a:p>
          <a:endParaRPr lang="es-MX"/>
        </a:p>
      </dgm:t>
    </dgm:pt>
    <dgm:pt modelId="{0702AAAF-C6CF-4997-A24B-B6EB2F9FD96C}">
      <dgm:prSet phldrT="[Texto]" custT="1"/>
      <dgm:spPr/>
      <dgm:t>
        <a:bodyPr/>
        <a:lstStyle/>
        <a:p>
          <a:r>
            <a:rPr lang="es-MX" sz="1800" b="1" dirty="0" smtClean="0">
              <a:solidFill>
                <a:schemeClr val="tx1"/>
              </a:solidFill>
              <a:latin typeface="+mj-lt"/>
              <a:cs typeface="Arial" pitchFamily="34" charset="0"/>
            </a:rPr>
            <a:t>Reforma  </a:t>
          </a:r>
        </a:p>
        <a:p>
          <a:r>
            <a:rPr lang="es-MX" sz="1800" b="1" dirty="0" smtClean="0">
              <a:solidFill>
                <a:schemeClr val="tx1"/>
              </a:solidFill>
              <a:latin typeface="+mj-lt"/>
              <a:cs typeface="Arial" pitchFamily="34" charset="0"/>
            </a:rPr>
            <a:t>06 de diciembre </a:t>
          </a:r>
        </a:p>
        <a:p>
          <a:r>
            <a:rPr lang="es-MX" sz="1800" b="1" dirty="0" smtClean="0">
              <a:solidFill>
                <a:schemeClr val="tx1"/>
              </a:solidFill>
              <a:latin typeface="+mj-lt"/>
              <a:cs typeface="Arial" pitchFamily="34" charset="0"/>
            </a:rPr>
            <a:t>1977</a:t>
          </a:r>
          <a:endParaRPr lang="es-MX" sz="1800" b="1" dirty="0">
            <a:solidFill>
              <a:schemeClr val="tx1"/>
            </a:solidFill>
            <a:latin typeface="+mj-lt"/>
            <a:cs typeface="Arial" pitchFamily="34" charset="0"/>
          </a:endParaRPr>
        </a:p>
      </dgm:t>
    </dgm:pt>
    <dgm:pt modelId="{879FB58D-79EE-40BC-A6D3-FF5B17F48730}" type="parTrans" cxnId="{E076C004-C361-4411-B413-3D1942CECBA4}">
      <dgm:prSet/>
      <dgm:spPr/>
      <dgm:t>
        <a:bodyPr/>
        <a:lstStyle/>
        <a:p>
          <a:endParaRPr lang="es-MX" sz="1800" b="1">
            <a:solidFill>
              <a:schemeClr val="bg1"/>
            </a:solidFill>
            <a:latin typeface="+mj-lt"/>
            <a:cs typeface="Arial" pitchFamily="34" charset="0"/>
          </a:endParaRPr>
        </a:p>
      </dgm:t>
    </dgm:pt>
    <dgm:pt modelId="{1272ED81-69F7-4FE0-8DB0-8FBE7D46E292}" type="sibTrans" cxnId="{E076C004-C361-4411-B413-3D1942CECBA4}">
      <dgm:prSet/>
      <dgm:spPr/>
      <dgm:t>
        <a:bodyPr/>
        <a:lstStyle/>
        <a:p>
          <a:endParaRPr lang="es-MX" sz="1800" b="1">
            <a:solidFill>
              <a:schemeClr val="bg1"/>
            </a:solidFill>
            <a:latin typeface="+mj-lt"/>
            <a:cs typeface="Arial" pitchFamily="34" charset="0"/>
          </a:endParaRPr>
        </a:p>
      </dgm:t>
    </dgm:pt>
    <dgm:pt modelId="{093B12EE-94AC-4FEC-93C7-C9454D3C4D73}">
      <dgm:prSet phldrT="[Texto]" custT="1"/>
      <dgm:spPr/>
      <dgm:t>
        <a:bodyPr/>
        <a:lstStyle/>
        <a:p>
          <a:pPr algn="just">
            <a:lnSpc>
              <a:spcPct val="150000"/>
            </a:lnSpc>
          </a:pPr>
          <a:r>
            <a:rPr lang="es-MX" sz="2400" b="0" dirty="0" smtClean="0">
              <a:latin typeface="+mj-lt"/>
              <a:cs typeface="Arial" pitchFamily="34" charset="0"/>
            </a:rPr>
            <a:t>Art. 6o.- La manifestación de las ideas no será objeto de ninguna inquisición judicial o administrativa, sino en el caso de que ataque la moral, los derechos de tercero, provoque algún delito, o perturbe el orden público; </a:t>
          </a:r>
          <a:r>
            <a:rPr lang="es-MX" sz="2400" b="0" u="sng" dirty="0" smtClean="0">
              <a:latin typeface="+mj-lt"/>
              <a:cs typeface="Arial" pitchFamily="34" charset="0"/>
            </a:rPr>
            <a:t>el derecho a la información será garantizado por el Estado.</a:t>
          </a:r>
          <a:endParaRPr lang="es-MX" sz="2400" b="0" u="sng" dirty="0">
            <a:latin typeface="+mj-lt"/>
            <a:cs typeface="Arial" pitchFamily="34" charset="0"/>
          </a:endParaRPr>
        </a:p>
      </dgm:t>
    </dgm:pt>
    <dgm:pt modelId="{FAD576DB-5B47-41F3-84FD-73C514B3E4BF}" type="parTrans" cxnId="{B00313A2-6D82-4DC3-8A8B-46ED994E96AE}">
      <dgm:prSet/>
      <dgm:spPr/>
      <dgm:t>
        <a:bodyPr/>
        <a:lstStyle/>
        <a:p>
          <a:endParaRPr lang="es-MX" sz="1800" b="1">
            <a:solidFill>
              <a:schemeClr val="bg1"/>
            </a:solidFill>
            <a:latin typeface="+mj-lt"/>
            <a:cs typeface="Arial" pitchFamily="34" charset="0"/>
          </a:endParaRPr>
        </a:p>
      </dgm:t>
    </dgm:pt>
    <dgm:pt modelId="{3648DBDC-5092-4040-A260-0ADECBEA9647}" type="sibTrans" cxnId="{B00313A2-6D82-4DC3-8A8B-46ED994E96AE}">
      <dgm:prSet/>
      <dgm:spPr/>
      <dgm:t>
        <a:bodyPr/>
        <a:lstStyle/>
        <a:p>
          <a:endParaRPr lang="es-MX" sz="1800" b="1">
            <a:solidFill>
              <a:schemeClr val="bg1"/>
            </a:solidFill>
            <a:latin typeface="+mj-lt"/>
            <a:cs typeface="Arial" pitchFamily="34" charset="0"/>
          </a:endParaRPr>
        </a:p>
      </dgm:t>
    </dgm:pt>
    <dgm:pt modelId="{047AE460-60D0-4064-A1C2-B2ED9F2D6042}">
      <dgm:prSet phldrT="[Texto]" custT="1"/>
      <dgm:spPr/>
      <dgm:t>
        <a:bodyPr/>
        <a:lstStyle/>
        <a:p>
          <a:pPr algn="ctr">
            <a:lnSpc>
              <a:spcPct val="90000"/>
            </a:lnSpc>
          </a:pPr>
          <a:endParaRPr lang="es-MX" sz="2400" b="0" dirty="0">
            <a:solidFill>
              <a:schemeClr val="tx1"/>
            </a:solidFill>
            <a:latin typeface="+mj-lt"/>
            <a:cs typeface="Arial" pitchFamily="34" charset="0"/>
          </a:endParaRPr>
        </a:p>
      </dgm:t>
    </dgm:pt>
    <dgm:pt modelId="{273F54ED-1D0D-431E-9056-1CED7C61F606}" type="parTrans" cxnId="{B02582D9-8F77-4FFF-9B3C-3691B6480D14}">
      <dgm:prSet/>
      <dgm:spPr/>
      <dgm:t>
        <a:bodyPr/>
        <a:lstStyle/>
        <a:p>
          <a:endParaRPr lang="es-MX">
            <a:latin typeface="+mj-lt"/>
          </a:endParaRPr>
        </a:p>
      </dgm:t>
    </dgm:pt>
    <dgm:pt modelId="{93771DE5-4544-4AA8-AD3E-33F5701B2C71}" type="sibTrans" cxnId="{B02582D9-8F77-4FFF-9B3C-3691B6480D14}">
      <dgm:prSet/>
      <dgm:spPr/>
      <dgm:t>
        <a:bodyPr/>
        <a:lstStyle/>
        <a:p>
          <a:endParaRPr lang="es-MX">
            <a:latin typeface="+mj-lt"/>
          </a:endParaRPr>
        </a:p>
      </dgm:t>
    </dgm:pt>
    <dgm:pt modelId="{197B69F3-5E39-4E77-BD71-730C815391F1}">
      <dgm:prSet phldrT="[Texto]" custT="1"/>
      <dgm:spPr/>
      <dgm:t>
        <a:bodyPr/>
        <a:lstStyle/>
        <a:p>
          <a:pPr algn="ctr">
            <a:lnSpc>
              <a:spcPct val="150000"/>
            </a:lnSpc>
          </a:pPr>
          <a:endParaRPr lang="es-MX" sz="2400" b="0" dirty="0">
            <a:solidFill>
              <a:schemeClr val="tx1"/>
            </a:solidFill>
            <a:latin typeface="+mj-lt"/>
            <a:cs typeface="Arial" pitchFamily="34" charset="0"/>
          </a:endParaRPr>
        </a:p>
      </dgm:t>
    </dgm:pt>
    <dgm:pt modelId="{9E96D63E-4B81-4303-89DF-87A98320F4C9}" type="parTrans" cxnId="{A77B6DE6-D5AF-49B1-BEF3-CE08AD856AA7}">
      <dgm:prSet/>
      <dgm:spPr/>
      <dgm:t>
        <a:bodyPr/>
        <a:lstStyle/>
        <a:p>
          <a:endParaRPr lang="es-MX">
            <a:latin typeface="+mj-lt"/>
          </a:endParaRPr>
        </a:p>
      </dgm:t>
    </dgm:pt>
    <dgm:pt modelId="{5B95493D-A4CE-4054-BBA3-4DABF8692CA9}" type="sibTrans" cxnId="{A77B6DE6-D5AF-49B1-BEF3-CE08AD856AA7}">
      <dgm:prSet/>
      <dgm:spPr/>
      <dgm:t>
        <a:bodyPr/>
        <a:lstStyle/>
        <a:p>
          <a:endParaRPr lang="es-MX">
            <a:latin typeface="+mj-lt"/>
          </a:endParaRPr>
        </a:p>
      </dgm:t>
    </dgm:pt>
    <dgm:pt modelId="{48AF6CEC-323E-4B84-B6AE-4414A400DE21}" type="pres">
      <dgm:prSet presAssocID="{18F42F3C-0E57-4F44-9ECC-6391CC6FA940}" presName="Name0" presStyleCnt="0">
        <dgm:presLayoutVars>
          <dgm:dir/>
          <dgm:animLvl val="lvl"/>
          <dgm:resizeHandles val="exact"/>
        </dgm:presLayoutVars>
      </dgm:prSet>
      <dgm:spPr/>
      <dgm:t>
        <a:bodyPr/>
        <a:lstStyle/>
        <a:p>
          <a:endParaRPr lang="es-MX"/>
        </a:p>
      </dgm:t>
    </dgm:pt>
    <dgm:pt modelId="{340C069E-936D-4D47-9F77-DE7A6D20AB2B}" type="pres">
      <dgm:prSet presAssocID="{0702AAAF-C6CF-4997-A24B-B6EB2F9FD96C}" presName="linNode" presStyleCnt="0"/>
      <dgm:spPr/>
      <dgm:t>
        <a:bodyPr/>
        <a:lstStyle/>
        <a:p>
          <a:endParaRPr lang="es-MX"/>
        </a:p>
      </dgm:t>
    </dgm:pt>
    <dgm:pt modelId="{167B465B-1182-40CC-9F46-674130A87C12}" type="pres">
      <dgm:prSet presAssocID="{0702AAAF-C6CF-4997-A24B-B6EB2F9FD96C}" presName="parentText" presStyleLbl="node1" presStyleIdx="0" presStyleCnt="1" custScaleX="62746" custScaleY="79510">
        <dgm:presLayoutVars>
          <dgm:chMax val="1"/>
          <dgm:bulletEnabled val="1"/>
        </dgm:presLayoutVars>
      </dgm:prSet>
      <dgm:spPr/>
      <dgm:t>
        <a:bodyPr/>
        <a:lstStyle/>
        <a:p>
          <a:endParaRPr lang="es-MX"/>
        </a:p>
      </dgm:t>
    </dgm:pt>
    <dgm:pt modelId="{ECB5E8AA-6176-4E3F-A7EF-0184CAA2D2A5}" type="pres">
      <dgm:prSet presAssocID="{0702AAAF-C6CF-4997-A24B-B6EB2F9FD96C}" presName="descendantText" presStyleLbl="alignAccFollowNode1" presStyleIdx="0" presStyleCnt="1" custScaleX="138115">
        <dgm:presLayoutVars>
          <dgm:bulletEnabled val="1"/>
        </dgm:presLayoutVars>
      </dgm:prSet>
      <dgm:spPr/>
      <dgm:t>
        <a:bodyPr/>
        <a:lstStyle/>
        <a:p>
          <a:endParaRPr lang="es-MX"/>
        </a:p>
      </dgm:t>
    </dgm:pt>
  </dgm:ptLst>
  <dgm:cxnLst>
    <dgm:cxn modelId="{23F10D49-F80C-4FF7-9342-88E17BF3DEF0}" type="presOf" srcId="{18F42F3C-0E57-4F44-9ECC-6391CC6FA940}" destId="{48AF6CEC-323E-4B84-B6AE-4414A400DE21}" srcOrd="0" destOrd="0" presId="urn:microsoft.com/office/officeart/2005/8/layout/vList5"/>
    <dgm:cxn modelId="{E076C004-C361-4411-B413-3D1942CECBA4}" srcId="{18F42F3C-0E57-4F44-9ECC-6391CC6FA940}" destId="{0702AAAF-C6CF-4997-A24B-B6EB2F9FD96C}" srcOrd="0" destOrd="0" parTransId="{879FB58D-79EE-40BC-A6D3-FF5B17F48730}" sibTransId="{1272ED81-69F7-4FE0-8DB0-8FBE7D46E292}"/>
    <dgm:cxn modelId="{B00313A2-6D82-4DC3-8A8B-46ED994E96AE}" srcId="{0702AAAF-C6CF-4997-A24B-B6EB2F9FD96C}" destId="{093B12EE-94AC-4FEC-93C7-C9454D3C4D73}" srcOrd="1" destOrd="0" parTransId="{FAD576DB-5B47-41F3-84FD-73C514B3E4BF}" sibTransId="{3648DBDC-5092-4040-A260-0ADECBEA9647}"/>
    <dgm:cxn modelId="{196D1D5A-9393-46A8-8A70-E9E3B94FE914}" type="presOf" srcId="{093B12EE-94AC-4FEC-93C7-C9454D3C4D73}" destId="{ECB5E8AA-6176-4E3F-A7EF-0184CAA2D2A5}" srcOrd="0" destOrd="1" presId="urn:microsoft.com/office/officeart/2005/8/layout/vList5"/>
    <dgm:cxn modelId="{B02582D9-8F77-4FFF-9B3C-3691B6480D14}" srcId="{0702AAAF-C6CF-4997-A24B-B6EB2F9FD96C}" destId="{047AE460-60D0-4064-A1C2-B2ED9F2D6042}" srcOrd="2" destOrd="0" parTransId="{273F54ED-1D0D-431E-9056-1CED7C61F606}" sibTransId="{93771DE5-4544-4AA8-AD3E-33F5701B2C71}"/>
    <dgm:cxn modelId="{A77B6DE6-D5AF-49B1-BEF3-CE08AD856AA7}" srcId="{0702AAAF-C6CF-4997-A24B-B6EB2F9FD96C}" destId="{197B69F3-5E39-4E77-BD71-730C815391F1}" srcOrd="0" destOrd="0" parTransId="{9E96D63E-4B81-4303-89DF-87A98320F4C9}" sibTransId="{5B95493D-A4CE-4054-BBA3-4DABF8692CA9}"/>
    <dgm:cxn modelId="{48B89EB8-5BEC-4AC4-8337-48EFDDAB40A9}" type="presOf" srcId="{197B69F3-5E39-4E77-BD71-730C815391F1}" destId="{ECB5E8AA-6176-4E3F-A7EF-0184CAA2D2A5}" srcOrd="0" destOrd="0" presId="urn:microsoft.com/office/officeart/2005/8/layout/vList5"/>
    <dgm:cxn modelId="{3BF8503B-2AFC-4F93-9A71-0FF6E959FA2E}" type="presOf" srcId="{0702AAAF-C6CF-4997-A24B-B6EB2F9FD96C}" destId="{167B465B-1182-40CC-9F46-674130A87C12}" srcOrd="0" destOrd="0" presId="urn:microsoft.com/office/officeart/2005/8/layout/vList5"/>
    <dgm:cxn modelId="{28EBE41C-643C-463A-9423-1903E5565BEF}" type="presOf" srcId="{047AE460-60D0-4064-A1C2-B2ED9F2D6042}" destId="{ECB5E8AA-6176-4E3F-A7EF-0184CAA2D2A5}" srcOrd="0" destOrd="2" presId="urn:microsoft.com/office/officeart/2005/8/layout/vList5"/>
    <dgm:cxn modelId="{241C28D9-43FC-4EC0-BDA8-E446630244B7}" type="presParOf" srcId="{48AF6CEC-323E-4B84-B6AE-4414A400DE21}" destId="{340C069E-936D-4D47-9F77-DE7A6D20AB2B}" srcOrd="0" destOrd="0" presId="urn:microsoft.com/office/officeart/2005/8/layout/vList5"/>
    <dgm:cxn modelId="{D65E452B-5590-4187-9141-D6A5EC1765E5}" type="presParOf" srcId="{340C069E-936D-4D47-9F77-DE7A6D20AB2B}" destId="{167B465B-1182-40CC-9F46-674130A87C12}" srcOrd="0" destOrd="0" presId="urn:microsoft.com/office/officeart/2005/8/layout/vList5"/>
    <dgm:cxn modelId="{2FA29A54-0EAF-4AB0-93BF-7D523EFD181D}" type="presParOf" srcId="{340C069E-936D-4D47-9F77-DE7A6D20AB2B}" destId="{ECB5E8AA-6176-4E3F-A7EF-0184CAA2D2A5}"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F42F3C-0E57-4F44-9ECC-6391CC6FA940}" type="doc">
      <dgm:prSet loTypeId="urn:microsoft.com/office/officeart/2005/8/layout/vList5" loCatId="list" qsTypeId="urn:microsoft.com/office/officeart/2005/8/quickstyle/3d4" qsCatId="3D" csTypeId="urn:microsoft.com/office/officeart/2005/8/colors/accent2_2" csCatId="accent2" phldr="1"/>
      <dgm:spPr/>
      <dgm:t>
        <a:bodyPr/>
        <a:lstStyle/>
        <a:p>
          <a:endParaRPr lang="es-MX"/>
        </a:p>
      </dgm:t>
    </dgm:pt>
    <dgm:pt modelId="{0702AAAF-C6CF-4997-A24B-B6EB2F9FD96C}">
      <dgm:prSet phldrT="[Texto]" custT="1"/>
      <dgm:spPr/>
      <dgm:t>
        <a:bodyPr/>
        <a:lstStyle/>
        <a:p>
          <a:r>
            <a:rPr lang="es-MX" sz="1800" b="1" dirty="0" smtClean="0">
              <a:solidFill>
                <a:schemeClr val="tx1"/>
              </a:solidFill>
              <a:latin typeface="+mj-lt"/>
              <a:cs typeface="Arial" pitchFamily="34" charset="0"/>
            </a:rPr>
            <a:t>Reforma </a:t>
          </a:r>
        </a:p>
        <a:p>
          <a:r>
            <a:rPr lang="es-MX" sz="1800" b="1" dirty="0" smtClean="0">
              <a:solidFill>
                <a:schemeClr val="tx1"/>
              </a:solidFill>
              <a:latin typeface="+mj-lt"/>
              <a:cs typeface="Arial" pitchFamily="34" charset="0"/>
            </a:rPr>
            <a:t>20 de julio 2007</a:t>
          </a:r>
          <a:endParaRPr lang="es-MX" sz="1800" b="1" dirty="0">
            <a:solidFill>
              <a:schemeClr val="tx1"/>
            </a:solidFill>
            <a:latin typeface="+mj-lt"/>
            <a:cs typeface="Arial" pitchFamily="34" charset="0"/>
          </a:endParaRPr>
        </a:p>
      </dgm:t>
    </dgm:pt>
    <dgm:pt modelId="{879FB58D-79EE-40BC-A6D3-FF5B17F48730}" type="parTrans" cxnId="{E076C004-C361-4411-B413-3D1942CECBA4}">
      <dgm:prSet/>
      <dgm:spPr/>
      <dgm:t>
        <a:bodyPr/>
        <a:lstStyle/>
        <a:p>
          <a:endParaRPr lang="es-MX" sz="1800" b="1">
            <a:solidFill>
              <a:schemeClr val="bg1"/>
            </a:solidFill>
            <a:latin typeface="+mj-lt"/>
            <a:cs typeface="Arial" pitchFamily="34" charset="0"/>
          </a:endParaRPr>
        </a:p>
      </dgm:t>
    </dgm:pt>
    <dgm:pt modelId="{1272ED81-69F7-4FE0-8DB0-8FBE7D46E292}" type="sibTrans" cxnId="{E076C004-C361-4411-B413-3D1942CECBA4}">
      <dgm:prSet/>
      <dgm:spPr/>
      <dgm:t>
        <a:bodyPr/>
        <a:lstStyle/>
        <a:p>
          <a:endParaRPr lang="es-MX" sz="1800" b="1">
            <a:solidFill>
              <a:schemeClr val="bg1"/>
            </a:solidFill>
            <a:latin typeface="+mj-lt"/>
            <a:cs typeface="Arial" pitchFamily="34" charset="0"/>
          </a:endParaRPr>
        </a:p>
      </dgm:t>
    </dgm:pt>
    <dgm:pt modelId="{093B12EE-94AC-4FEC-93C7-C9454D3C4D73}">
      <dgm:prSet phldrT="[Texto]" custT="1"/>
      <dgm:spPr/>
      <dgm:t>
        <a:bodyPr/>
        <a:lstStyle/>
        <a:p>
          <a:pPr marL="0" marR="0" indent="0" algn="just" defTabSz="914400" eaLnBrk="1" fontAlgn="auto" latinLnBrk="0" hangingPunct="1">
            <a:lnSpc>
              <a:spcPct val="150000"/>
            </a:lnSpc>
            <a:spcBef>
              <a:spcPts val="0"/>
            </a:spcBef>
            <a:spcAft>
              <a:spcPts val="0"/>
            </a:spcAft>
            <a:buClrTx/>
            <a:buSzTx/>
            <a:buFontTx/>
            <a:buNone/>
            <a:tabLst/>
            <a:defRPr/>
          </a:pPr>
          <a:r>
            <a:rPr lang="es-ES" sz="2400" i="0" dirty="0" smtClean="0">
              <a:latin typeface="+mj-lt"/>
            </a:rPr>
            <a:t>Se adicionan siete fracciones, que regulan el derecho a la protección de los datos personales, el acceso a la información pública, la existencia de organismos especializados e imparciales, que cuenten con autonomía operativa, de gestión y de decisión, la protección de los archivos públicos y la transparencia.</a:t>
          </a:r>
          <a:endParaRPr lang="es-MX" sz="2400" b="1" i="0" u="none" dirty="0">
            <a:latin typeface="+mj-lt"/>
            <a:cs typeface="Arial" pitchFamily="34" charset="0"/>
          </a:endParaRPr>
        </a:p>
      </dgm:t>
    </dgm:pt>
    <dgm:pt modelId="{FAD576DB-5B47-41F3-84FD-73C514B3E4BF}" type="parTrans" cxnId="{B00313A2-6D82-4DC3-8A8B-46ED994E96AE}">
      <dgm:prSet/>
      <dgm:spPr/>
      <dgm:t>
        <a:bodyPr/>
        <a:lstStyle/>
        <a:p>
          <a:endParaRPr lang="es-MX" sz="1800" b="1">
            <a:solidFill>
              <a:schemeClr val="bg1"/>
            </a:solidFill>
            <a:latin typeface="+mj-lt"/>
            <a:cs typeface="Arial" pitchFamily="34" charset="0"/>
          </a:endParaRPr>
        </a:p>
      </dgm:t>
    </dgm:pt>
    <dgm:pt modelId="{3648DBDC-5092-4040-A260-0ADECBEA9647}" type="sibTrans" cxnId="{B00313A2-6D82-4DC3-8A8B-46ED994E96AE}">
      <dgm:prSet/>
      <dgm:spPr/>
      <dgm:t>
        <a:bodyPr/>
        <a:lstStyle/>
        <a:p>
          <a:endParaRPr lang="es-MX" sz="1800" b="1">
            <a:solidFill>
              <a:schemeClr val="bg1"/>
            </a:solidFill>
            <a:latin typeface="+mj-lt"/>
            <a:cs typeface="Arial" pitchFamily="34" charset="0"/>
          </a:endParaRPr>
        </a:p>
      </dgm:t>
    </dgm:pt>
    <dgm:pt modelId="{047AE460-60D0-4064-A1C2-B2ED9F2D6042}">
      <dgm:prSet phldrT="[Texto]" custT="1"/>
      <dgm:spPr/>
      <dgm:t>
        <a:bodyPr/>
        <a:lstStyle/>
        <a:p>
          <a:pPr marL="57150" indent="0" algn="ctr" defTabSz="466725">
            <a:lnSpc>
              <a:spcPct val="90000"/>
            </a:lnSpc>
            <a:spcBef>
              <a:spcPct val="0"/>
            </a:spcBef>
            <a:spcAft>
              <a:spcPct val="15000"/>
            </a:spcAft>
            <a:buNone/>
          </a:pPr>
          <a:endParaRPr lang="es-MX" sz="1600" b="1" dirty="0">
            <a:solidFill>
              <a:schemeClr val="tx1"/>
            </a:solidFill>
            <a:latin typeface="+mj-lt"/>
            <a:cs typeface="Arial" pitchFamily="34" charset="0"/>
          </a:endParaRPr>
        </a:p>
      </dgm:t>
    </dgm:pt>
    <dgm:pt modelId="{273F54ED-1D0D-431E-9056-1CED7C61F606}" type="parTrans" cxnId="{B02582D9-8F77-4FFF-9B3C-3691B6480D14}">
      <dgm:prSet/>
      <dgm:spPr/>
      <dgm:t>
        <a:bodyPr/>
        <a:lstStyle/>
        <a:p>
          <a:endParaRPr lang="es-MX">
            <a:latin typeface="+mj-lt"/>
          </a:endParaRPr>
        </a:p>
      </dgm:t>
    </dgm:pt>
    <dgm:pt modelId="{93771DE5-4544-4AA8-AD3E-33F5701B2C71}" type="sibTrans" cxnId="{B02582D9-8F77-4FFF-9B3C-3691B6480D14}">
      <dgm:prSet/>
      <dgm:spPr/>
      <dgm:t>
        <a:bodyPr/>
        <a:lstStyle/>
        <a:p>
          <a:endParaRPr lang="es-MX">
            <a:latin typeface="+mj-lt"/>
          </a:endParaRPr>
        </a:p>
      </dgm:t>
    </dgm:pt>
    <dgm:pt modelId="{197B69F3-5E39-4E77-BD71-730C815391F1}">
      <dgm:prSet phldrT="[Texto]" custT="1"/>
      <dgm:spPr/>
      <dgm:t>
        <a:bodyPr/>
        <a:lstStyle/>
        <a:p>
          <a:pPr marL="57150" indent="0" algn="ctr" defTabSz="488950">
            <a:lnSpc>
              <a:spcPct val="150000"/>
            </a:lnSpc>
            <a:spcBef>
              <a:spcPct val="0"/>
            </a:spcBef>
            <a:spcAft>
              <a:spcPct val="15000"/>
            </a:spcAft>
            <a:buNone/>
          </a:pPr>
          <a:endParaRPr lang="es-MX" sz="1800" b="1" dirty="0">
            <a:solidFill>
              <a:schemeClr val="tx1"/>
            </a:solidFill>
            <a:latin typeface="+mj-lt"/>
            <a:cs typeface="Arial" pitchFamily="34" charset="0"/>
          </a:endParaRPr>
        </a:p>
      </dgm:t>
    </dgm:pt>
    <dgm:pt modelId="{9E96D63E-4B81-4303-89DF-87A98320F4C9}" type="parTrans" cxnId="{A77B6DE6-D5AF-49B1-BEF3-CE08AD856AA7}">
      <dgm:prSet/>
      <dgm:spPr/>
      <dgm:t>
        <a:bodyPr/>
        <a:lstStyle/>
        <a:p>
          <a:endParaRPr lang="es-MX">
            <a:latin typeface="+mj-lt"/>
          </a:endParaRPr>
        </a:p>
      </dgm:t>
    </dgm:pt>
    <dgm:pt modelId="{5B95493D-A4CE-4054-BBA3-4DABF8692CA9}" type="sibTrans" cxnId="{A77B6DE6-D5AF-49B1-BEF3-CE08AD856AA7}">
      <dgm:prSet/>
      <dgm:spPr/>
      <dgm:t>
        <a:bodyPr/>
        <a:lstStyle/>
        <a:p>
          <a:endParaRPr lang="es-MX">
            <a:latin typeface="+mj-lt"/>
          </a:endParaRPr>
        </a:p>
      </dgm:t>
    </dgm:pt>
    <dgm:pt modelId="{23D47EAE-5E3E-45ED-A596-C150D07753EF}">
      <dgm:prSet phldrT="[Texto]" custT="1"/>
      <dgm:spPr/>
      <dgm:t>
        <a:bodyPr/>
        <a:lstStyle/>
        <a:p>
          <a:pPr marL="0" marR="0" indent="0" algn="just" defTabSz="914400" eaLnBrk="1" fontAlgn="auto" latinLnBrk="0" hangingPunct="1">
            <a:lnSpc>
              <a:spcPct val="150000"/>
            </a:lnSpc>
            <a:spcBef>
              <a:spcPts val="0"/>
            </a:spcBef>
            <a:spcAft>
              <a:spcPts val="0"/>
            </a:spcAft>
            <a:buClrTx/>
            <a:buSzTx/>
            <a:buFontTx/>
            <a:buNone/>
            <a:tabLst/>
            <a:defRPr/>
          </a:pPr>
          <a:endParaRPr lang="es-MX" sz="2400" b="1" u="none" dirty="0" smtClean="0">
            <a:latin typeface="+mj-lt"/>
            <a:cs typeface="Arial" pitchFamily="34" charset="0"/>
          </a:endParaRPr>
        </a:p>
        <a:p>
          <a:pPr marL="114300" indent="0" algn="just" defTabSz="622300">
            <a:lnSpc>
              <a:spcPct val="150000"/>
            </a:lnSpc>
            <a:spcBef>
              <a:spcPct val="0"/>
            </a:spcBef>
            <a:spcAft>
              <a:spcPct val="15000"/>
            </a:spcAft>
            <a:buNone/>
          </a:pPr>
          <a:endParaRPr lang="es-MX" sz="3200" b="1" u="none" dirty="0">
            <a:latin typeface="+mj-lt"/>
            <a:cs typeface="Arial" pitchFamily="34" charset="0"/>
          </a:endParaRPr>
        </a:p>
      </dgm:t>
    </dgm:pt>
    <dgm:pt modelId="{9B53AEDC-56F9-4629-A3EB-700EF4C611AA}" type="parTrans" cxnId="{1062DD30-A8C5-4852-B69F-38E512374A71}">
      <dgm:prSet/>
      <dgm:spPr/>
      <dgm:t>
        <a:bodyPr/>
        <a:lstStyle/>
        <a:p>
          <a:endParaRPr lang="es-MX">
            <a:latin typeface="+mj-lt"/>
          </a:endParaRPr>
        </a:p>
      </dgm:t>
    </dgm:pt>
    <dgm:pt modelId="{6B9FE264-4293-4F47-983E-EBDE98F467BB}" type="sibTrans" cxnId="{1062DD30-A8C5-4852-B69F-38E512374A71}">
      <dgm:prSet/>
      <dgm:spPr/>
      <dgm:t>
        <a:bodyPr/>
        <a:lstStyle/>
        <a:p>
          <a:endParaRPr lang="es-MX">
            <a:latin typeface="+mj-lt"/>
          </a:endParaRPr>
        </a:p>
      </dgm:t>
    </dgm:pt>
    <dgm:pt modelId="{F8760E99-0552-4699-B41F-1168ACB944B7}">
      <dgm:prSet phldrT="[Texto]" custT="1"/>
      <dgm:spPr/>
      <dgm:t>
        <a:bodyPr/>
        <a:lstStyle/>
        <a:p>
          <a:pPr marL="0" marR="0" indent="0" algn="just" defTabSz="914400" eaLnBrk="1" fontAlgn="auto" latinLnBrk="0" hangingPunct="1">
            <a:lnSpc>
              <a:spcPct val="150000"/>
            </a:lnSpc>
            <a:spcBef>
              <a:spcPts val="0"/>
            </a:spcBef>
            <a:spcAft>
              <a:spcPts val="0"/>
            </a:spcAft>
            <a:buClrTx/>
            <a:buSzTx/>
            <a:buFontTx/>
            <a:buNone/>
            <a:tabLst/>
            <a:defRPr/>
          </a:pPr>
          <a:endParaRPr lang="es-MX" sz="2400" b="1" u="none" dirty="0">
            <a:latin typeface="+mj-lt"/>
            <a:cs typeface="Arial" pitchFamily="34" charset="0"/>
          </a:endParaRPr>
        </a:p>
      </dgm:t>
    </dgm:pt>
    <dgm:pt modelId="{AD6BBFA2-7D7F-4026-8F55-FE90B2973FE6}" type="parTrans" cxnId="{D79B902F-EF3E-42A9-B687-8364723787D9}">
      <dgm:prSet/>
      <dgm:spPr/>
      <dgm:t>
        <a:bodyPr/>
        <a:lstStyle/>
        <a:p>
          <a:endParaRPr lang="es-MX">
            <a:latin typeface="+mj-lt"/>
          </a:endParaRPr>
        </a:p>
      </dgm:t>
    </dgm:pt>
    <dgm:pt modelId="{E90BAFD1-B323-4E2E-887B-458D995A9696}" type="sibTrans" cxnId="{D79B902F-EF3E-42A9-B687-8364723787D9}">
      <dgm:prSet/>
      <dgm:spPr/>
      <dgm:t>
        <a:bodyPr/>
        <a:lstStyle/>
        <a:p>
          <a:endParaRPr lang="es-MX">
            <a:latin typeface="+mj-lt"/>
          </a:endParaRPr>
        </a:p>
      </dgm:t>
    </dgm:pt>
    <dgm:pt modelId="{63FD92B7-72E6-423B-BAD1-3EB63D4C632C}" type="pres">
      <dgm:prSet presAssocID="{18F42F3C-0E57-4F44-9ECC-6391CC6FA940}" presName="Name0" presStyleCnt="0">
        <dgm:presLayoutVars>
          <dgm:dir/>
          <dgm:animLvl val="lvl"/>
          <dgm:resizeHandles val="exact"/>
        </dgm:presLayoutVars>
      </dgm:prSet>
      <dgm:spPr/>
      <dgm:t>
        <a:bodyPr/>
        <a:lstStyle/>
        <a:p>
          <a:endParaRPr lang="es-MX"/>
        </a:p>
      </dgm:t>
    </dgm:pt>
    <dgm:pt modelId="{FC7E4E5B-3B7E-4BC9-8902-0B17D683028B}" type="pres">
      <dgm:prSet presAssocID="{0702AAAF-C6CF-4997-A24B-B6EB2F9FD96C}" presName="linNode" presStyleCnt="0"/>
      <dgm:spPr/>
      <dgm:t>
        <a:bodyPr/>
        <a:lstStyle/>
        <a:p>
          <a:endParaRPr lang="es-MX"/>
        </a:p>
      </dgm:t>
    </dgm:pt>
    <dgm:pt modelId="{8427B014-30CD-40D6-A0F5-31817DEAD9D5}" type="pres">
      <dgm:prSet presAssocID="{0702AAAF-C6CF-4997-A24B-B6EB2F9FD96C}" presName="parentText" presStyleLbl="node1" presStyleIdx="0" presStyleCnt="1" custScaleX="75449" custScaleY="76265">
        <dgm:presLayoutVars>
          <dgm:chMax val="1"/>
          <dgm:bulletEnabled val="1"/>
        </dgm:presLayoutVars>
      </dgm:prSet>
      <dgm:spPr/>
      <dgm:t>
        <a:bodyPr/>
        <a:lstStyle/>
        <a:p>
          <a:endParaRPr lang="es-MX"/>
        </a:p>
      </dgm:t>
    </dgm:pt>
    <dgm:pt modelId="{486AB43A-0AB0-4D11-ADF3-4DE11188B1F0}" type="pres">
      <dgm:prSet presAssocID="{0702AAAF-C6CF-4997-A24B-B6EB2F9FD96C}" presName="descendantText" presStyleLbl="alignAccFollowNode1" presStyleIdx="0" presStyleCnt="1" custScaleX="175912" custScaleY="95845">
        <dgm:presLayoutVars>
          <dgm:bulletEnabled val="1"/>
        </dgm:presLayoutVars>
      </dgm:prSet>
      <dgm:spPr/>
      <dgm:t>
        <a:bodyPr/>
        <a:lstStyle/>
        <a:p>
          <a:endParaRPr lang="es-MX"/>
        </a:p>
      </dgm:t>
    </dgm:pt>
  </dgm:ptLst>
  <dgm:cxnLst>
    <dgm:cxn modelId="{F7549679-1616-4264-B5BA-FEFC360C0A7A}" type="presOf" srcId="{093B12EE-94AC-4FEC-93C7-C9454D3C4D73}" destId="{486AB43A-0AB0-4D11-ADF3-4DE11188B1F0}" srcOrd="0" destOrd="2" presId="urn:microsoft.com/office/officeart/2005/8/layout/vList5"/>
    <dgm:cxn modelId="{FA7ECDF3-27BB-44E2-9BB2-57DD5EFE9A37}" type="presOf" srcId="{197B69F3-5E39-4E77-BD71-730C815391F1}" destId="{486AB43A-0AB0-4D11-ADF3-4DE11188B1F0}" srcOrd="0" destOrd="0" presId="urn:microsoft.com/office/officeart/2005/8/layout/vList5"/>
    <dgm:cxn modelId="{1062DD30-A8C5-4852-B69F-38E512374A71}" srcId="{0702AAAF-C6CF-4997-A24B-B6EB2F9FD96C}" destId="{23D47EAE-5E3E-45ED-A596-C150D07753EF}" srcOrd="3" destOrd="0" parTransId="{9B53AEDC-56F9-4629-A3EB-700EF4C611AA}" sibTransId="{6B9FE264-4293-4F47-983E-EBDE98F467BB}"/>
    <dgm:cxn modelId="{69FE3244-371B-46D0-BA41-01F231D40E92}" type="presOf" srcId="{047AE460-60D0-4064-A1C2-B2ED9F2D6042}" destId="{486AB43A-0AB0-4D11-ADF3-4DE11188B1F0}" srcOrd="0" destOrd="4" presId="urn:microsoft.com/office/officeart/2005/8/layout/vList5"/>
    <dgm:cxn modelId="{E076C004-C361-4411-B413-3D1942CECBA4}" srcId="{18F42F3C-0E57-4F44-9ECC-6391CC6FA940}" destId="{0702AAAF-C6CF-4997-A24B-B6EB2F9FD96C}" srcOrd="0" destOrd="0" parTransId="{879FB58D-79EE-40BC-A6D3-FF5B17F48730}" sibTransId="{1272ED81-69F7-4FE0-8DB0-8FBE7D46E292}"/>
    <dgm:cxn modelId="{B00313A2-6D82-4DC3-8A8B-46ED994E96AE}" srcId="{0702AAAF-C6CF-4997-A24B-B6EB2F9FD96C}" destId="{093B12EE-94AC-4FEC-93C7-C9454D3C4D73}" srcOrd="2" destOrd="0" parTransId="{FAD576DB-5B47-41F3-84FD-73C514B3E4BF}" sibTransId="{3648DBDC-5092-4040-A260-0ADECBEA9647}"/>
    <dgm:cxn modelId="{B02582D9-8F77-4FFF-9B3C-3691B6480D14}" srcId="{0702AAAF-C6CF-4997-A24B-B6EB2F9FD96C}" destId="{047AE460-60D0-4064-A1C2-B2ED9F2D6042}" srcOrd="4" destOrd="0" parTransId="{273F54ED-1D0D-431E-9056-1CED7C61F606}" sibTransId="{93771DE5-4544-4AA8-AD3E-33F5701B2C71}"/>
    <dgm:cxn modelId="{A77B6DE6-D5AF-49B1-BEF3-CE08AD856AA7}" srcId="{0702AAAF-C6CF-4997-A24B-B6EB2F9FD96C}" destId="{197B69F3-5E39-4E77-BD71-730C815391F1}" srcOrd="0" destOrd="0" parTransId="{9E96D63E-4B81-4303-89DF-87A98320F4C9}" sibTransId="{5B95493D-A4CE-4054-BBA3-4DABF8692CA9}"/>
    <dgm:cxn modelId="{BE6EF9BE-0541-41B0-86D5-1AD191A35FDB}" type="presOf" srcId="{23D47EAE-5E3E-45ED-A596-C150D07753EF}" destId="{486AB43A-0AB0-4D11-ADF3-4DE11188B1F0}" srcOrd="0" destOrd="3" presId="urn:microsoft.com/office/officeart/2005/8/layout/vList5"/>
    <dgm:cxn modelId="{BE1DD4AE-4A83-4905-9B9D-016C95A4A6D5}" type="presOf" srcId="{0702AAAF-C6CF-4997-A24B-B6EB2F9FD96C}" destId="{8427B014-30CD-40D6-A0F5-31817DEAD9D5}" srcOrd="0" destOrd="0" presId="urn:microsoft.com/office/officeart/2005/8/layout/vList5"/>
    <dgm:cxn modelId="{B9E18A1A-43F7-4557-A148-770EB2FF94C6}" type="presOf" srcId="{18F42F3C-0E57-4F44-9ECC-6391CC6FA940}" destId="{63FD92B7-72E6-423B-BAD1-3EB63D4C632C}" srcOrd="0" destOrd="0" presId="urn:microsoft.com/office/officeart/2005/8/layout/vList5"/>
    <dgm:cxn modelId="{D79B902F-EF3E-42A9-B687-8364723787D9}" srcId="{0702AAAF-C6CF-4997-A24B-B6EB2F9FD96C}" destId="{F8760E99-0552-4699-B41F-1168ACB944B7}" srcOrd="1" destOrd="0" parTransId="{AD6BBFA2-7D7F-4026-8F55-FE90B2973FE6}" sibTransId="{E90BAFD1-B323-4E2E-887B-458D995A9696}"/>
    <dgm:cxn modelId="{22F98FF0-BD94-4036-8D8C-66E91FC8D166}" type="presOf" srcId="{F8760E99-0552-4699-B41F-1168ACB944B7}" destId="{486AB43A-0AB0-4D11-ADF3-4DE11188B1F0}" srcOrd="0" destOrd="1" presId="urn:microsoft.com/office/officeart/2005/8/layout/vList5"/>
    <dgm:cxn modelId="{95C3DC5D-64D8-4529-82F4-5C21C43858F9}" type="presParOf" srcId="{63FD92B7-72E6-423B-BAD1-3EB63D4C632C}" destId="{FC7E4E5B-3B7E-4BC9-8902-0B17D683028B}" srcOrd="0" destOrd="0" presId="urn:microsoft.com/office/officeart/2005/8/layout/vList5"/>
    <dgm:cxn modelId="{3C822C39-FA9B-4E3B-8733-95F6C24A2B9B}" type="presParOf" srcId="{FC7E4E5B-3B7E-4BC9-8902-0B17D683028B}" destId="{8427B014-30CD-40D6-A0F5-31817DEAD9D5}" srcOrd="0" destOrd="0" presId="urn:microsoft.com/office/officeart/2005/8/layout/vList5"/>
    <dgm:cxn modelId="{68EF6098-1818-4FF7-82E0-20C2A27882AF}" type="presParOf" srcId="{FC7E4E5B-3B7E-4BC9-8902-0B17D683028B}" destId="{486AB43A-0AB0-4D11-ADF3-4DE11188B1F0}"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F42F3C-0E57-4F44-9ECC-6391CC6FA940}" type="doc">
      <dgm:prSet loTypeId="urn:microsoft.com/office/officeart/2005/8/layout/vList5" loCatId="list" qsTypeId="urn:microsoft.com/office/officeart/2005/8/quickstyle/3d4" qsCatId="3D" csTypeId="urn:microsoft.com/office/officeart/2005/8/colors/accent2_2" csCatId="accent2" phldr="1"/>
      <dgm:spPr/>
      <dgm:t>
        <a:bodyPr/>
        <a:lstStyle/>
        <a:p>
          <a:endParaRPr lang="es-MX"/>
        </a:p>
      </dgm:t>
    </dgm:pt>
    <dgm:pt modelId="{412CA0CA-24D4-4CFB-92F3-38759D08E3BA}">
      <dgm:prSet phldrT="[Texto]" custT="1"/>
      <dgm:spPr/>
      <dgm:t>
        <a:bodyPr/>
        <a:lstStyle/>
        <a:p>
          <a:r>
            <a:rPr lang="es-MX" sz="2000" b="1" dirty="0" smtClean="0">
              <a:solidFill>
                <a:schemeClr val="tx1"/>
              </a:solidFill>
              <a:latin typeface="+mj-lt"/>
              <a:cs typeface="Arial" pitchFamily="34" charset="0"/>
            </a:rPr>
            <a:t>Reforma </a:t>
          </a:r>
        </a:p>
        <a:p>
          <a:r>
            <a:rPr lang="es-MX" sz="2000" b="1" dirty="0" smtClean="0">
              <a:solidFill>
                <a:schemeClr val="tx1"/>
              </a:solidFill>
              <a:latin typeface="+mj-lt"/>
              <a:cs typeface="Arial" pitchFamily="34" charset="0"/>
            </a:rPr>
            <a:t>13 de noviembre 2007</a:t>
          </a:r>
          <a:endParaRPr lang="es-MX" sz="2000" b="1" dirty="0">
            <a:solidFill>
              <a:schemeClr val="tx1"/>
            </a:solidFill>
            <a:latin typeface="+mj-lt"/>
            <a:cs typeface="Arial" pitchFamily="34" charset="0"/>
          </a:endParaRPr>
        </a:p>
      </dgm:t>
    </dgm:pt>
    <dgm:pt modelId="{75D9B8A6-FC16-4C1B-AA28-58BE937F573F}" type="parTrans" cxnId="{1ABB77F1-E4C4-4AB2-86BF-00B5CAEF4E6C}">
      <dgm:prSet/>
      <dgm:spPr/>
      <dgm:t>
        <a:bodyPr/>
        <a:lstStyle/>
        <a:p>
          <a:endParaRPr lang="es-MX" sz="2000" b="1">
            <a:solidFill>
              <a:schemeClr val="bg1"/>
            </a:solidFill>
            <a:latin typeface="+mj-lt"/>
            <a:cs typeface="Arial" pitchFamily="34" charset="0"/>
          </a:endParaRPr>
        </a:p>
      </dgm:t>
    </dgm:pt>
    <dgm:pt modelId="{A64598B7-03D2-494B-AD83-444101841A52}" type="sibTrans" cxnId="{1ABB77F1-E4C4-4AB2-86BF-00B5CAEF4E6C}">
      <dgm:prSet/>
      <dgm:spPr/>
      <dgm:t>
        <a:bodyPr/>
        <a:lstStyle/>
        <a:p>
          <a:endParaRPr lang="es-MX" sz="2000" b="1">
            <a:solidFill>
              <a:schemeClr val="bg1"/>
            </a:solidFill>
            <a:latin typeface="+mj-lt"/>
            <a:cs typeface="Arial" pitchFamily="34" charset="0"/>
          </a:endParaRPr>
        </a:p>
      </dgm:t>
    </dgm:pt>
    <dgm:pt modelId="{7AE3FA22-E7C6-4BF6-A329-3C160FAA5D6D}">
      <dgm:prSet phldrT="[Texto]" custT="1"/>
      <dgm:spPr/>
      <dgm:t>
        <a:bodyPr/>
        <a:lstStyle/>
        <a:p>
          <a:pPr algn="just">
            <a:lnSpc>
              <a:spcPct val="150000"/>
            </a:lnSpc>
          </a:pPr>
          <a:r>
            <a:rPr lang="es-MX" sz="2400" b="0" dirty="0" smtClean="0">
              <a:latin typeface="+mj-lt"/>
              <a:cs typeface="Arial" pitchFamily="34" charset="0"/>
            </a:rPr>
            <a:t>Art. 6o.- La manifestación de las ideas no será objeto de ninguna inquisición judicial o administrativa, sino en el caso de que ataque la moral, los derechos de tercero, provoque algún delito, o perturbe el orden público; </a:t>
          </a:r>
          <a:r>
            <a:rPr lang="es-MX" sz="2400" b="0" u="sng" dirty="0" smtClean="0">
              <a:latin typeface="+mj-lt"/>
              <a:cs typeface="Arial" pitchFamily="34" charset="0"/>
            </a:rPr>
            <a:t>el derecho de réplica será ejercido en los términos dispuestos por la ley</a:t>
          </a:r>
          <a:r>
            <a:rPr lang="es-MX" sz="2400" b="0" dirty="0" smtClean="0">
              <a:latin typeface="+mj-lt"/>
              <a:cs typeface="Arial" pitchFamily="34" charset="0"/>
            </a:rPr>
            <a:t>. </a:t>
          </a:r>
          <a:r>
            <a:rPr lang="es-MX" sz="2400" b="0" u="none" dirty="0" smtClean="0">
              <a:latin typeface="+mj-lt"/>
              <a:cs typeface="Arial" pitchFamily="34" charset="0"/>
            </a:rPr>
            <a:t>El derecho a la información será garantizado por el Estado.</a:t>
          </a:r>
          <a:endParaRPr lang="es-MX" sz="2400" b="0" u="none" dirty="0">
            <a:latin typeface="+mj-lt"/>
            <a:cs typeface="Arial" pitchFamily="34" charset="0"/>
          </a:endParaRPr>
        </a:p>
      </dgm:t>
    </dgm:pt>
    <dgm:pt modelId="{3208B26C-941F-4AD7-8278-4A87C2836D52}" type="parTrans" cxnId="{0DF91EA3-0241-47C0-B565-16E3130B8D51}">
      <dgm:prSet/>
      <dgm:spPr/>
      <dgm:t>
        <a:bodyPr/>
        <a:lstStyle/>
        <a:p>
          <a:endParaRPr lang="es-MX" sz="2000">
            <a:latin typeface="+mj-lt"/>
          </a:endParaRPr>
        </a:p>
      </dgm:t>
    </dgm:pt>
    <dgm:pt modelId="{3CC8436F-8AA2-49AD-AFEC-2023E49335CE}" type="sibTrans" cxnId="{0DF91EA3-0241-47C0-B565-16E3130B8D51}">
      <dgm:prSet/>
      <dgm:spPr/>
      <dgm:t>
        <a:bodyPr/>
        <a:lstStyle/>
        <a:p>
          <a:endParaRPr lang="es-MX" sz="2000">
            <a:latin typeface="+mj-lt"/>
          </a:endParaRPr>
        </a:p>
      </dgm:t>
    </dgm:pt>
    <dgm:pt modelId="{1878BACA-2375-45D4-928D-85EB82B32D9E}" type="pres">
      <dgm:prSet presAssocID="{18F42F3C-0E57-4F44-9ECC-6391CC6FA940}" presName="Name0" presStyleCnt="0">
        <dgm:presLayoutVars>
          <dgm:dir/>
          <dgm:animLvl val="lvl"/>
          <dgm:resizeHandles val="exact"/>
        </dgm:presLayoutVars>
      </dgm:prSet>
      <dgm:spPr/>
      <dgm:t>
        <a:bodyPr/>
        <a:lstStyle/>
        <a:p>
          <a:endParaRPr lang="es-MX"/>
        </a:p>
      </dgm:t>
    </dgm:pt>
    <dgm:pt modelId="{4F4A281A-5197-45C3-9915-3255AD5CB82E}" type="pres">
      <dgm:prSet presAssocID="{412CA0CA-24D4-4CFB-92F3-38759D08E3BA}" presName="linNode" presStyleCnt="0"/>
      <dgm:spPr/>
      <dgm:t>
        <a:bodyPr/>
        <a:lstStyle/>
        <a:p>
          <a:endParaRPr lang="es-MX"/>
        </a:p>
      </dgm:t>
    </dgm:pt>
    <dgm:pt modelId="{A0CC6920-D377-48FB-9A09-2CC6D905451D}" type="pres">
      <dgm:prSet presAssocID="{412CA0CA-24D4-4CFB-92F3-38759D08E3BA}" presName="parentText" presStyleLbl="node1" presStyleIdx="0" presStyleCnt="1" custScaleX="61696" custScaleY="81924" custLinFactNeighborX="-4095" custLinFactNeighborY="-208">
        <dgm:presLayoutVars>
          <dgm:chMax val="1"/>
          <dgm:bulletEnabled val="1"/>
        </dgm:presLayoutVars>
      </dgm:prSet>
      <dgm:spPr/>
      <dgm:t>
        <a:bodyPr/>
        <a:lstStyle/>
        <a:p>
          <a:endParaRPr lang="es-MX"/>
        </a:p>
      </dgm:t>
    </dgm:pt>
    <dgm:pt modelId="{2C7D46BC-607A-4E92-BB30-3135CCEEB9B3}" type="pres">
      <dgm:prSet presAssocID="{412CA0CA-24D4-4CFB-92F3-38759D08E3BA}" presName="descendantText" presStyleLbl="alignAccFollowNode1" presStyleIdx="0" presStyleCnt="1" custScaleX="130009">
        <dgm:presLayoutVars>
          <dgm:bulletEnabled val="1"/>
        </dgm:presLayoutVars>
      </dgm:prSet>
      <dgm:spPr/>
      <dgm:t>
        <a:bodyPr/>
        <a:lstStyle/>
        <a:p>
          <a:endParaRPr lang="es-MX"/>
        </a:p>
      </dgm:t>
    </dgm:pt>
  </dgm:ptLst>
  <dgm:cxnLst>
    <dgm:cxn modelId="{DE5FD439-DFD5-43B6-AFE6-B21EF5A7CE58}" type="presOf" srcId="{18F42F3C-0E57-4F44-9ECC-6391CC6FA940}" destId="{1878BACA-2375-45D4-928D-85EB82B32D9E}" srcOrd="0" destOrd="0" presId="urn:microsoft.com/office/officeart/2005/8/layout/vList5"/>
    <dgm:cxn modelId="{0DF91EA3-0241-47C0-B565-16E3130B8D51}" srcId="{412CA0CA-24D4-4CFB-92F3-38759D08E3BA}" destId="{7AE3FA22-E7C6-4BF6-A329-3C160FAA5D6D}" srcOrd="0" destOrd="0" parTransId="{3208B26C-941F-4AD7-8278-4A87C2836D52}" sibTransId="{3CC8436F-8AA2-49AD-AFEC-2023E49335CE}"/>
    <dgm:cxn modelId="{1ABB77F1-E4C4-4AB2-86BF-00B5CAEF4E6C}" srcId="{18F42F3C-0E57-4F44-9ECC-6391CC6FA940}" destId="{412CA0CA-24D4-4CFB-92F3-38759D08E3BA}" srcOrd="0" destOrd="0" parTransId="{75D9B8A6-FC16-4C1B-AA28-58BE937F573F}" sibTransId="{A64598B7-03D2-494B-AD83-444101841A52}"/>
    <dgm:cxn modelId="{B217C696-E507-474B-8580-E25627A7F8D3}" type="presOf" srcId="{7AE3FA22-E7C6-4BF6-A329-3C160FAA5D6D}" destId="{2C7D46BC-607A-4E92-BB30-3135CCEEB9B3}" srcOrd="0" destOrd="0" presId="urn:microsoft.com/office/officeart/2005/8/layout/vList5"/>
    <dgm:cxn modelId="{C120B12A-385B-4122-8974-070B483B7D2C}" type="presOf" srcId="{412CA0CA-24D4-4CFB-92F3-38759D08E3BA}" destId="{A0CC6920-D377-48FB-9A09-2CC6D905451D}" srcOrd="0" destOrd="0" presId="urn:microsoft.com/office/officeart/2005/8/layout/vList5"/>
    <dgm:cxn modelId="{1E428ABB-990A-42F6-89FB-ECACBF2EE049}" type="presParOf" srcId="{1878BACA-2375-45D4-928D-85EB82B32D9E}" destId="{4F4A281A-5197-45C3-9915-3255AD5CB82E}" srcOrd="0" destOrd="0" presId="urn:microsoft.com/office/officeart/2005/8/layout/vList5"/>
    <dgm:cxn modelId="{B2EF87B0-734B-47EB-B153-E64B07216EC6}" type="presParOf" srcId="{4F4A281A-5197-45C3-9915-3255AD5CB82E}" destId="{A0CC6920-D377-48FB-9A09-2CC6D905451D}" srcOrd="0" destOrd="0" presId="urn:microsoft.com/office/officeart/2005/8/layout/vList5"/>
    <dgm:cxn modelId="{C6189F47-D753-4207-B35B-540E7383FF17}" type="presParOf" srcId="{4F4A281A-5197-45C3-9915-3255AD5CB82E}" destId="{2C7D46BC-607A-4E92-BB30-3135CCEEB9B3}"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F42F3C-0E57-4F44-9ECC-6391CC6FA940}" type="doc">
      <dgm:prSet loTypeId="urn:microsoft.com/office/officeart/2005/8/layout/vList5" loCatId="list" qsTypeId="urn:microsoft.com/office/officeart/2005/8/quickstyle/3d4" qsCatId="3D" csTypeId="urn:microsoft.com/office/officeart/2005/8/colors/accent2_2" csCatId="accent2" phldr="1"/>
      <dgm:spPr/>
      <dgm:t>
        <a:bodyPr/>
        <a:lstStyle/>
        <a:p>
          <a:endParaRPr lang="es-MX"/>
        </a:p>
      </dgm:t>
    </dgm:pt>
    <dgm:pt modelId="{0702AAAF-C6CF-4997-A24B-B6EB2F9FD96C}">
      <dgm:prSet phldrT="[Texto]" custT="1"/>
      <dgm:spPr/>
      <dgm:t>
        <a:bodyPr/>
        <a:lstStyle/>
        <a:p>
          <a:r>
            <a:rPr lang="es-MX" sz="1800" b="1" dirty="0" smtClean="0">
              <a:solidFill>
                <a:schemeClr val="tx1"/>
              </a:solidFill>
              <a:latin typeface="Arial" pitchFamily="34" charset="0"/>
              <a:cs typeface="Arial" pitchFamily="34" charset="0"/>
            </a:rPr>
            <a:t>Reforma </a:t>
          </a:r>
        </a:p>
        <a:p>
          <a:r>
            <a:rPr lang="es-MX" sz="1800" b="1" dirty="0" smtClean="0">
              <a:solidFill>
                <a:schemeClr val="tx1"/>
              </a:solidFill>
              <a:latin typeface="Arial" pitchFamily="34" charset="0"/>
              <a:cs typeface="Arial" pitchFamily="34" charset="0"/>
            </a:rPr>
            <a:t>11 de junio de 2013</a:t>
          </a:r>
          <a:endParaRPr lang="es-MX" sz="1800" b="1" dirty="0">
            <a:solidFill>
              <a:schemeClr val="tx1"/>
            </a:solidFill>
            <a:latin typeface="Arial" pitchFamily="34" charset="0"/>
            <a:cs typeface="Arial" pitchFamily="34" charset="0"/>
          </a:endParaRPr>
        </a:p>
      </dgm:t>
    </dgm:pt>
    <dgm:pt modelId="{879FB58D-79EE-40BC-A6D3-FF5B17F48730}" type="parTrans" cxnId="{E076C004-C361-4411-B413-3D1942CECBA4}">
      <dgm:prSet/>
      <dgm:spPr/>
      <dgm:t>
        <a:bodyPr/>
        <a:lstStyle/>
        <a:p>
          <a:endParaRPr lang="es-MX" sz="1800" b="1">
            <a:solidFill>
              <a:schemeClr val="bg1"/>
            </a:solidFill>
            <a:latin typeface="Arial" pitchFamily="34" charset="0"/>
            <a:cs typeface="Arial" pitchFamily="34" charset="0"/>
          </a:endParaRPr>
        </a:p>
      </dgm:t>
    </dgm:pt>
    <dgm:pt modelId="{1272ED81-69F7-4FE0-8DB0-8FBE7D46E292}" type="sibTrans" cxnId="{E076C004-C361-4411-B413-3D1942CECBA4}">
      <dgm:prSet/>
      <dgm:spPr/>
      <dgm:t>
        <a:bodyPr/>
        <a:lstStyle/>
        <a:p>
          <a:endParaRPr lang="es-MX" sz="1800" b="1">
            <a:solidFill>
              <a:schemeClr val="bg1"/>
            </a:solidFill>
            <a:latin typeface="Arial" pitchFamily="34" charset="0"/>
            <a:cs typeface="Arial" pitchFamily="34" charset="0"/>
          </a:endParaRPr>
        </a:p>
      </dgm:t>
    </dgm:pt>
    <dgm:pt modelId="{047AE460-60D0-4064-A1C2-B2ED9F2D6042}">
      <dgm:prSet phldrT="[Texto]" custT="1"/>
      <dgm:spPr/>
      <dgm:t>
        <a:bodyPr/>
        <a:lstStyle/>
        <a:p>
          <a:pPr marL="57150" indent="0" algn="ctr" defTabSz="466725">
            <a:lnSpc>
              <a:spcPct val="90000"/>
            </a:lnSpc>
            <a:spcBef>
              <a:spcPct val="0"/>
            </a:spcBef>
            <a:spcAft>
              <a:spcPct val="15000"/>
            </a:spcAft>
            <a:buNone/>
          </a:pPr>
          <a:endParaRPr lang="es-MX" sz="2400" b="1" dirty="0">
            <a:solidFill>
              <a:schemeClr val="tx1"/>
            </a:solidFill>
            <a:latin typeface="+mj-lt"/>
            <a:cs typeface="Arial" pitchFamily="34" charset="0"/>
          </a:endParaRPr>
        </a:p>
      </dgm:t>
    </dgm:pt>
    <dgm:pt modelId="{273F54ED-1D0D-431E-9056-1CED7C61F606}" type="parTrans" cxnId="{B02582D9-8F77-4FFF-9B3C-3691B6480D14}">
      <dgm:prSet/>
      <dgm:spPr/>
      <dgm:t>
        <a:bodyPr/>
        <a:lstStyle/>
        <a:p>
          <a:endParaRPr lang="es-MX"/>
        </a:p>
      </dgm:t>
    </dgm:pt>
    <dgm:pt modelId="{93771DE5-4544-4AA8-AD3E-33F5701B2C71}" type="sibTrans" cxnId="{B02582D9-8F77-4FFF-9B3C-3691B6480D14}">
      <dgm:prSet/>
      <dgm:spPr/>
      <dgm:t>
        <a:bodyPr/>
        <a:lstStyle/>
        <a:p>
          <a:endParaRPr lang="es-MX"/>
        </a:p>
      </dgm:t>
    </dgm:pt>
    <dgm:pt modelId="{197B69F3-5E39-4E77-BD71-730C815391F1}">
      <dgm:prSet phldrT="[Texto]" custT="1"/>
      <dgm:spPr/>
      <dgm:t>
        <a:bodyPr/>
        <a:lstStyle/>
        <a:p>
          <a:pPr marL="57150" indent="0" algn="ctr" defTabSz="488950">
            <a:lnSpc>
              <a:spcPct val="150000"/>
            </a:lnSpc>
            <a:spcBef>
              <a:spcPct val="0"/>
            </a:spcBef>
            <a:spcAft>
              <a:spcPct val="15000"/>
            </a:spcAft>
            <a:buNone/>
          </a:pPr>
          <a:endParaRPr lang="es-MX" sz="2400" b="1" dirty="0">
            <a:solidFill>
              <a:schemeClr val="tx1"/>
            </a:solidFill>
            <a:latin typeface="+mj-lt"/>
            <a:cs typeface="Arial" pitchFamily="34" charset="0"/>
          </a:endParaRPr>
        </a:p>
      </dgm:t>
    </dgm:pt>
    <dgm:pt modelId="{9E96D63E-4B81-4303-89DF-87A98320F4C9}" type="parTrans" cxnId="{A77B6DE6-D5AF-49B1-BEF3-CE08AD856AA7}">
      <dgm:prSet/>
      <dgm:spPr/>
      <dgm:t>
        <a:bodyPr/>
        <a:lstStyle/>
        <a:p>
          <a:endParaRPr lang="es-MX"/>
        </a:p>
      </dgm:t>
    </dgm:pt>
    <dgm:pt modelId="{5B95493D-A4CE-4054-BBA3-4DABF8692CA9}" type="sibTrans" cxnId="{A77B6DE6-D5AF-49B1-BEF3-CE08AD856AA7}">
      <dgm:prSet/>
      <dgm:spPr/>
      <dgm:t>
        <a:bodyPr/>
        <a:lstStyle/>
        <a:p>
          <a:endParaRPr lang="es-MX"/>
        </a:p>
      </dgm:t>
    </dgm:pt>
    <dgm:pt modelId="{1B63F91E-9069-48B3-890D-41E5241FF9B0}">
      <dgm:prSet phldrT="[Texto]" custT="1"/>
      <dgm:spPr/>
      <dgm:t>
        <a:bodyPr/>
        <a:lstStyle/>
        <a:p>
          <a:pPr marL="114300" indent="0" algn="just" defTabSz="622300">
            <a:lnSpc>
              <a:spcPct val="150000"/>
            </a:lnSpc>
            <a:spcBef>
              <a:spcPct val="0"/>
            </a:spcBef>
            <a:spcAft>
              <a:spcPct val="15000"/>
            </a:spcAft>
            <a:buNone/>
          </a:pPr>
          <a:endParaRPr lang="es-MX" sz="2400" b="1" u="none" dirty="0">
            <a:latin typeface="+mj-lt"/>
            <a:cs typeface="Arial" pitchFamily="34" charset="0"/>
          </a:endParaRPr>
        </a:p>
      </dgm:t>
    </dgm:pt>
    <dgm:pt modelId="{B326A70C-B3E4-42CF-A054-8773162C7221}" type="parTrans" cxnId="{3A238057-6515-4851-B2D2-F27250345447}">
      <dgm:prSet/>
      <dgm:spPr/>
      <dgm:t>
        <a:bodyPr/>
        <a:lstStyle/>
        <a:p>
          <a:endParaRPr lang="es-MX"/>
        </a:p>
      </dgm:t>
    </dgm:pt>
    <dgm:pt modelId="{A46862EC-6013-4966-9BF4-E05869AC3CA4}" type="sibTrans" cxnId="{3A238057-6515-4851-B2D2-F27250345447}">
      <dgm:prSet/>
      <dgm:spPr/>
      <dgm:t>
        <a:bodyPr/>
        <a:lstStyle/>
        <a:p>
          <a:endParaRPr lang="es-MX"/>
        </a:p>
      </dgm:t>
    </dgm:pt>
    <dgm:pt modelId="{4617B4D9-E021-445C-A893-1320FEEE2CB2}">
      <dgm:prSet phldrT="[Texto]" custT="1"/>
      <dgm:spPr/>
      <dgm:t>
        <a:bodyPr/>
        <a:lstStyle/>
        <a:p>
          <a:pPr marL="114300" indent="0" algn="just" defTabSz="622300">
            <a:lnSpc>
              <a:spcPct val="150000"/>
            </a:lnSpc>
            <a:spcBef>
              <a:spcPct val="0"/>
            </a:spcBef>
            <a:spcAft>
              <a:spcPct val="15000"/>
            </a:spcAft>
            <a:buNone/>
          </a:pPr>
          <a:endParaRPr lang="es-MX" sz="2400" b="1" u="none" dirty="0">
            <a:latin typeface="+mj-lt"/>
            <a:cs typeface="Arial" pitchFamily="34" charset="0"/>
          </a:endParaRPr>
        </a:p>
      </dgm:t>
    </dgm:pt>
    <dgm:pt modelId="{9186DD2C-E4FC-4AAC-B978-3BE9E091C4FE}" type="parTrans" cxnId="{C228916A-9E59-42BE-95DC-81E2C3DA05F2}">
      <dgm:prSet/>
      <dgm:spPr/>
      <dgm:t>
        <a:bodyPr/>
        <a:lstStyle/>
        <a:p>
          <a:endParaRPr lang="es-MX"/>
        </a:p>
      </dgm:t>
    </dgm:pt>
    <dgm:pt modelId="{02F93EF4-689D-479B-AAA8-FE3C04B59D5F}" type="sibTrans" cxnId="{C228916A-9E59-42BE-95DC-81E2C3DA05F2}">
      <dgm:prSet/>
      <dgm:spPr/>
      <dgm:t>
        <a:bodyPr/>
        <a:lstStyle/>
        <a:p>
          <a:endParaRPr lang="es-MX"/>
        </a:p>
      </dgm:t>
    </dgm:pt>
    <dgm:pt modelId="{23D47EAE-5E3E-45ED-A596-C150D07753EF}">
      <dgm:prSet phldrT="[Texto]" custT="1"/>
      <dgm:spPr/>
      <dgm:t>
        <a:bodyPr/>
        <a:lstStyle/>
        <a:p>
          <a:pPr marL="0" marR="0" indent="0" algn="just" defTabSz="914400" eaLnBrk="1" fontAlgn="auto" latinLnBrk="0" hangingPunct="1">
            <a:lnSpc>
              <a:spcPct val="150000"/>
            </a:lnSpc>
            <a:spcBef>
              <a:spcPts val="0"/>
            </a:spcBef>
            <a:spcAft>
              <a:spcPts val="0"/>
            </a:spcAft>
            <a:buClrTx/>
            <a:buSzTx/>
            <a:buFontTx/>
            <a:buNone/>
            <a:tabLst/>
            <a:defRPr/>
          </a:pPr>
          <a:r>
            <a:rPr lang="es-MX" sz="2400" b="1" dirty="0" smtClean="0">
              <a:latin typeface="+mj-lt"/>
            </a:rPr>
            <a:t>Artículo 6o. </a:t>
          </a:r>
          <a:r>
            <a:rPr lang="es-MX" sz="2400" dirty="0" smtClean="0">
              <a:latin typeface="+mj-lt"/>
            </a:rPr>
            <a:t>La manifestación de las ideas no será objeto de ninguna inquisición judicial o administrativa, sino en el caso de que ataque a la moral, </a:t>
          </a:r>
          <a:r>
            <a:rPr lang="es-MX" sz="2400" u="sng" dirty="0" smtClean="0">
              <a:latin typeface="+mj-lt"/>
            </a:rPr>
            <a:t>la vida privada</a:t>
          </a:r>
          <a:r>
            <a:rPr lang="es-MX" sz="2400" dirty="0" smtClean="0">
              <a:latin typeface="+mj-lt"/>
            </a:rPr>
            <a:t> o los derechos de terceros, provoque algún delito, o perturbe el orden público; </a:t>
          </a:r>
          <a:r>
            <a:rPr lang="es-MX" sz="2400" u="none" dirty="0" smtClean="0">
              <a:latin typeface="+mj-lt"/>
            </a:rPr>
            <a:t>el derecho de réplica será ejercido en los términos dispuestos por la ley</a:t>
          </a:r>
          <a:r>
            <a:rPr lang="es-MX" sz="2400" dirty="0" smtClean="0">
              <a:latin typeface="+mj-lt"/>
            </a:rPr>
            <a:t>. El derecho a la información será garantizado por el Estado.</a:t>
          </a:r>
          <a:r>
            <a:rPr lang="es-MX" sz="2400" u="sng" dirty="0" smtClean="0">
              <a:latin typeface="+mj-lt"/>
            </a:rPr>
            <a:t> </a:t>
          </a:r>
          <a:endParaRPr lang="es-MX" sz="2400" b="1" u="none" dirty="0">
            <a:latin typeface="+mj-lt"/>
            <a:cs typeface="Arial" pitchFamily="34" charset="0"/>
          </a:endParaRPr>
        </a:p>
      </dgm:t>
    </dgm:pt>
    <dgm:pt modelId="{9B53AEDC-56F9-4629-A3EB-700EF4C611AA}" type="parTrans" cxnId="{1062DD30-A8C5-4852-B69F-38E512374A71}">
      <dgm:prSet/>
      <dgm:spPr/>
      <dgm:t>
        <a:bodyPr/>
        <a:lstStyle/>
        <a:p>
          <a:endParaRPr lang="es-MX"/>
        </a:p>
      </dgm:t>
    </dgm:pt>
    <dgm:pt modelId="{6B9FE264-4293-4F47-983E-EBDE98F467BB}" type="sibTrans" cxnId="{1062DD30-A8C5-4852-B69F-38E512374A71}">
      <dgm:prSet/>
      <dgm:spPr/>
      <dgm:t>
        <a:bodyPr/>
        <a:lstStyle/>
        <a:p>
          <a:endParaRPr lang="es-MX"/>
        </a:p>
      </dgm:t>
    </dgm:pt>
    <dgm:pt modelId="{921153DA-66E1-4B1C-821F-0AC886255C68}">
      <dgm:prSet phldrT="[Texto]" custT="1"/>
      <dgm:spPr/>
      <dgm:t>
        <a:bodyPr/>
        <a:lstStyle/>
        <a:p>
          <a:pPr marL="0" marR="0" indent="0" algn="just" defTabSz="914400" eaLnBrk="1" fontAlgn="auto" latinLnBrk="0" hangingPunct="1">
            <a:lnSpc>
              <a:spcPct val="150000"/>
            </a:lnSpc>
            <a:spcBef>
              <a:spcPts val="0"/>
            </a:spcBef>
            <a:spcAft>
              <a:spcPts val="0"/>
            </a:spcAft>
            <a:buClrTx/>
            <a:buSzTx/>
            <a:buFontTx/>
            <a:buNone/>
            <a:tabLst/>
            <a:defRPr/>
          </a:pPr>
          <a:endParaRPr lang="es-MX" sz="2400" b="1" u="none" dirty="0">
            <a:latin typeface="+mj-lt"/>
            <a:cs typeface="Arial" pitchFamily="34" charset="0"/>
          </a:endParaRPr>
        </a:p>
      </dgm:t>
    </dgm:pt>
    <dgm:pt modelId="{C5111D0D-0946-4F19-A366-D28DB87F1C3E}" type="parTrans" cxnId="{88DE185E-2431-4E7C-9F90-94EF542B8707}">
      <dgm:prSet/>
      <dgm:spPr/>
      <dgm:t>
        <a:bodyPr/>
        <a:lstStyle/>
        <a:p>
          <a:endParaRPr lang="es-MX"/>
        </a:p>
      </dgm:t>
    </dgm:pt>
    <dgm:pt modelId="{CDE39040-45E5-49F3-997B-E9F3B9AACD5D}" type="sibTrans" cxnId="{88DE185E-2431-4E7C-9F90-94EF542B8707}">
      <dgm:prSet/>
      <dgm:spPr/>
      <dgm:t>
        <a:bodyPr/>
        <a:lstStyle/>
        <a:p>
          <a:endParaRPr lang="es-MX"/>
        </a:p>
      </dgm:t>
    </dgm:pt>
    <dgm:pt modelId="{63FD92B7-72E6-423B-BAD1-3EB63D4C632C}" type="pres">
      <dgm:prSet presAssocID="{18F42F3C-0E57-4F44-9ECC-6391CC6FA940}" presName="Name0" presStyleCnt="0">
        <dgm:presLayoutVars>
          <dgm:dir/>
          <dgm:animLvl val="lvl"/>
          <dgm:resizeHandles val="exact"/>
        </dgm:presLayoutVars>
      </dgm:prSet>
      <dgm:spPr/>
      <dgm:t>
        <a:bodyPr/>
        <a:lstStyle/>
        <a:p>
          <a:endParaRPr lang="es-MX"/>
        </a:p>
      </dgm:t>
    </dgm:pt>
    <dgm:pt modelId="{FC7E4E5B-3B7E-4BC9-8902-0B17D683028B}" type="pres">
      <dgm:prSet presAssocID="{0702AAAF-C6CF-4997-A24B-B6EB2F9FD96C}" presName="linNode" presStyleCnt="0"/>
      <dgm:spPr/>
      <dgm:t>
        <a:bodyPr/>
        <a:lstStyle/>
        <a:p>
          <a:endParaRPr lang="es-MX"/>
        </a:p>
      </dgm:t>
    </dgm:pt>
    <dgm:pt modelId="{8427B014-30CD-40D6-A0F5-31817DEAD9D5}" type="pres">
      <dgm:prSet presAssocID="{0702AAAF-C6CF-4997-A24B-B6EB2F9FD96C}" presName="parentText" presStyleLbl="node1" presStyleIdx="0" presStyleCnt="1" custScaleX="99119" custScaleY="57143" custLinFactNeighborX="-5722" custLinFactNeighborY="135">
        <dgm:presLayoutVars>
          <dgm:chMax val="1"/>
          <dgm:bulletEnabled val="1"/>
        </dgm:presLayoutVars>
      </dgm:prSet>
      <dgm:spPr/>
      <dgm:t>
        <a:bodyPr/>
        <a:lstStyle/>
        <a:p>
          <a:endParaRPr lang="es-MX"/>
        </a:p>
      </dgm:t>
    </dgm:pt>
    <dgm:pt modelId="{486AB43A-0AB0-4D11-ADF3-4DE11188B1F0}" type="pres">
      <dgm:prSet presAssocID="{0702AAAF-C6CF-4997-A24B-B6EB2F9FD96C}" presName="descendantText" presStyleLbl="alignAccFollowNode1" presStyleIdx="0" presStyleCnt="1" custScaleX="279078" custScaleY="119164" custLinFactNeighborX="39251" custLinFactNeighborY="10043">
        <dgm:presLayoutVars>
          <dgm:bulletEnabled val="1"/>
        </dgm:presLayoutVars>
      </dgm:prSet>
      <dgm:spPr/>
      <dgm:t>
        <a:bodyPr/>
        <a:lstStyle/>
        <a:p>
          <a:endParaRPr lang="es-MX"/>
        </a:p>
      </dgm:t>
    </dgm:pt>
  </dgm:ptLst>
  <dgm:cxnLst>
    <dgm:cxn modelId="{70F81624-ED53-457B-9EFF-E1172BE19A93}" type="presOf" srcId="{921153DA-66E1-4B1C-821F-0AC886255C68}" destId="{486AB43A-0AB0-4D11-ADF3-4DE11188B1F0}" srcOrd="0" destOrd="1" presId="urn:microsoft.com/office/officeart/2005/8/layout/vList5"/>
    <dgm:cxn modelId="{3CE18822-48BC-4E62-A8BB-9BEAF0EB352B}" type="presOf" srcId="{197B69F3-5E39-4E77-BD71-730C815391F1}" destId="{486AB43A-0AB0-4D11-ADF3-4DE11188B1F0}" srcOrd="0" destOrd="0" presId="urn:microsoft.com/office/officeart/2005/8/layout/vList5"/>
    <dgm:cxn modelId="{504CE779-CC59-4178-9CC5-D829B89BD211}" type="presOf" srcId="{0702AAAF-C6CF-4997-A24B-B6EB2F9FD96C}" destId="{8427B014-30CD-40D6-A0F5-31817DEAD9D5}" srcOrd="0" destOrd="0" presId="urn:microsoft.com/office/officeart/2005/8/layout/vList5"/>
    <dgm:cxn modelId="{C228916A-9E59-42BE-95DC-81E2C3DA05F2}" srcId="{0702AAAF-C6CF-4997-A24B-B6EB2F9FD96C}" destId="{4617B4D9-E021-445C-A893-1320FEEE2CB2}" srcOrd="3" destOrd="0" parTransId="{9186DD2C-E4FC-4AAC-B978-3BE9E091C4FE}" sibTransId="{02F93EF4-689D-479B-AAA8-FE3C04B59D5F}"/>
    <dgm:cxn modelId="{88DE185E-2431-4E7C-9F90-94EF542B8707}" srcId="{0702AAAF-C6CF-4997-A24B-B6EB2F9FD96C}" destId="{921153DA-66E1-4B1C-821F-0AC886255C68}" srcOrd="1" destOrd="0" parTransId="{C5111D0D-0946-4F19-A366-D28DB87F1C3E}" sibTransId="{CDE39040-45E5-49F3-997B-E9F3B9AACD5D}"/>
    <dgm:cxn modelId="{E076C004-C361-4411-B413-3D1942CECBA4}" srcId="{18F42F3C-0E57-4F44-9ECC-6391CC6FA940}" destId="{0702AAAF-C6CF-4997-A24B-B6EB2F9FD96C}" srcOrd="0" destOrd="0" parTransId="{879FB58D-79EE-40BC-A6D3-FF5B17F48730}" sibTransId="{1272ED81-69F7-4FE0-8DB0-8FBE7D46E292}"/>
    <dgm:cxn modelId="{75FDB155-5D74-45AA-A31A-616F38D6E200}" type="presOf" srcId="{18F42F3C-0E57-4F44-9ECC-6391CC6FA940}" destId="{63FD92B7-72E6-423B-BAD1-3EB63D4C632C}" srcOrd="0" destOrd="0" presId="urn:microsoft.com/office/officeart/2005/8/layout/vList5"/>
    <dgm:cxn modelId="{3A238057-6515-4851-B2D2-F27250345447}" srcId="{0702AAAF-C6CF-4997-A24B-B6EB2F9FD96C}" destId="{1B63F91E-9069-48B3-890D-41E5241FF9B0}" srcOrd="4" destOrd="0" parTransId="{B326A70C-B3E4-42CF-A054-8773162C7221}" sibTransId="{A46862EC-6013-4966-9BF4-E05869AC3CA4}"/>
    <dgm:cxn modelId="{069D28D7-9D98-40A4-81A8-6582446EA80D}" type="presOf" srcId="{1B63F91E-9069-48B3-890D-41E5241FF9B0}" destId="{486AB43A-0AB0-4D11-ADF3-4DE11188B1F0}" srcOrd="0" destOrd="4" presId="urn:microsoft.com/office/officeart/2005/8/layout/vList5"/>
    <dgm:cxn modelId="{A77B6DE6-D5AF-49B1-BEF3-CE08AD856AA7}" srcId="{0702AAAF-C6CF-4997-A24B-B6EB2F9FD96C}" destId="{197B69F3-5E39-4E77-BD71-730C815391F1}" srcOrd="0" destOrd="0" parTransId="{9E96D63E-4B81-4303-89DF-87A98320F4C9}" sibTransId="{5B95493D-A4CE-4054-BBA3-4DABF8692CA9}"/>
    <dgm:cxn modelId="{5F629257-A7E3-4E80-90AB-034AF5A93803}" type="presOf" srcId="{047AE460-60D0-4064-A1C2-B2ED9F2D6042}" destId="{486AB43A-0AB0-4D11-ADF3-4DE11188B1F0}" srcOrd="0" destOrd="5" presId="urn:microsoft.com/office/officeart/2005/8/layout/vList5"/>
    <dgm:cxn modelId="{B02582D9-8F77-4FFF-9B3C-3691B6480D14}" srcId="{0702AAAF-C6CF-4997-A24B-B6EB2F9FD96C}" destId="{047AE460-60D0-4064-A1C2-B2ED9F2D6042}" srcOrd="5" destOrd="0" parTransId="{273F54ED-1D0D-431E-9056-1CED7C61F606}" sibTransId="{93771DE5-4544-4AA8-AD3E-33F5701B2C71}"/>
    <dgm:cxn modelId="{6CCEEFCF-4EFD-4A49-ACBE-4D43FF74A0A7}" type="presOf" srcId="{23D47EAE-5E3E-45ED-A596-C150D07753EF}" destId="{486AB43A-0AB0-4D11-ADF3-4DE11188B1F0}" srcOrd="0" destOrd="2" presId="urn:microsoft.com/office/officeart/2005/8/layout/vList5"/>
    <dgm:cxn modelId="{EC4E556E-193A-4667-B497-4D9A65872538}" type="presOf" srcId="{4617B4D9-E021-445C-A893-1320FEEE2CB2}" destId="{486AB43A-0AB0-4D11-ADF3-4DE11188B1F0}" srcOrd="0" destOrd="3" presId="urn:microsoft.com/office/officeart/2005/8/layout/vList5"/>
    <dgm:cxn modelId="{1062DD30-A8C5-4852-B69F-38E512374A71}" srcId="{0702AAAF-C6CF-4997-A24B-B6EB2F9FD96C}" destId="{23D47EAE-5E3E-45ED-A596-C150D07753EF}" srcOrd="2" destOrd="0" parTransId="{9B53AEDC-56F9-4629-A3EB-700EF4C611AA}" sibTransId="{6B9FE264-4293-4F47-983E-EBDE98F467BB}"/>
    <dgm:cxn modelId="{15970B59-9160-4EDE-B8C9-7F691654FA40}" type="presParOf" srcId="{63FD92B7-72E6-423B-BAD1-3EB63D4C632C}" destId="{FC7E4E5B-3B7E-4BC9-8902-0B17D683028B}" srcOrd="0" destOrd="0" presId="urn:microsoft.com/office/officeart/2005/8/layout/vList5"/>
    <dgm:cxn modelId="{93920537-9B8E-4AD0-9A29-A79CB8A185BF}" type="presParOf" srcId="{FC7E4E5B-3B7E-4BC9-8902-0B17D683028B}" destId="{8427B014-30CD-40D6-A0F5-31817DEAD9D5}" srcOrd="0" destOrd="0" presId="urn:microsoft.com/office/officeart/2005/8/layout/vList5"/>
    <dgm:cxn modelId="{73FCFF3A-1732-4541-AE74-4D1F59D86E6B}" type="presParOf" srcId="{FC7E4E5B-3B7E-4BC9-8902-0B17D683028B}" destId="{486AB43A-0AB0-4D11-ADF3-4DE11188B1F0}"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F42F3C-0E57-4F44-9ECC-6391CC6FA940}" type="doc">
      <dgm:prSet loTypeId="urn:microsoft.com/office/officeart/2005/8/layout/vList5" loCatId="list" qsTypeId="urn:microsoft.com/office/officeart/2005/8/quickstyle/3d4" qsCatId="3D" csTypeId="urn:microsoft.com/office/officeart/2005/8/colors/accent2_2" csCatId="accent2" phldr="1"/>
      <dgm:spPr/>
      <dgm:t>
        <a:bodyPr/>
        <a:lstStyle/>
        <a:p>
          <a:endParaRPr lang="es-MX"/>
        </a:p>
      </dgm:t>
    </dgm:pt>
    <dgm:pt modelId="{0702AAAF-C6CF-4997-A24B-B6EB2F9FD96C}">
      <dgm:prSet phldrT="[Texto]" custT="1"/>
      <dgm:spPr/>
      <dgm:t>
        <a:bodyPr/>
        <a:lstStyle/>
        <a:p>
          <a:r>
            <a:rPr lang="es-MX" sz="1800" b="1" dirty="0" smtClean="0">
              <a:solidFill>
                <a:schemeClr val="tx1"/>
              </a:solidFill>
              <a:latin typeface="Arial" pitchFamily="34" charset="0"/>
              <a:cs typeface="Arial" pitchFamily="34" charset="0"/>
            </a:rPr>
            <a:t>Reforma </a:t>
          </a:r>
        </a:p>
        <a:p>
          <a:r>
            <a:rPr lang="es-MX" sz="1800" b="1" dirty="0" smtClean="0">
              <a:solidFill>
                <a:schemeClr val="tx1"/>
              </a:solidFill>
              <a:latin typeface="Arial" pitchFamily="34" charset="0"/>
              <a:cs typeface="Arial" pitchFamily="34" charset="0"/>
            </a:rPr>
            <a:t>07 de febrero  de 2014</a:t>
          </a:r>
          <a:endParaRPr lang="es-MX" sz="1800" b="1" dirty="0">
            <a:solidFill>
              <a:schemeClr val="tx1"/>
            </a:solidFill>
            <a:latin typeface="Arial" pitchFamily="34" charset="0"/>
            <a:cs typeface="Arial" pitchFamily="34" charset="0"/>
          </a:endParaRPr>
        </a:p>
      </dgm:t>
    </dgm:pt>
    <dgm:pt modelId="{879FB58D-79EE-40BC-A6D3-FF5B17F48730}" type="parTrans" cxnId="{E076C004-C361-4411-B413-3D1942CECBA4}">
      <dgm:prSet/>
      <dgm:spPr/>
      <dgm:t>
        <a:bodyPr/>
        <a:lstStyle/>
        <a:p>
          <a:endParaRPr lang="es-MX" sz="1800" b="1">
            <a:solidFill>
              <a:schemeClr val="bg1"/>
            </a:solidFill>
            <a:latin typeface="Arial" pitchFamily="34" charset="0"/>
            <a:cs typeface="Arial" pitchFamily="34" charset="0"/>
          </a:endParaRPr>
        </a:p>
      </dgm:t>
    </dgm:pt>
    <dgm:pt modelId="{1272ED81-69F7-4FE0-8DB0-8FBE7D46E292}" type="sibTrans" cxnId="{E076C004-C361-4411-B413-3D1942CECBA4}">
      <dgm:prSet/>
      <dgm:spPr/>
      <dgm:t>
        <a:bodyPr/>
        <a:lstStyle/>
        <a:p>
          <a:endParaRPr lang="es-MX" sz="1800" b="1">
            <a:solidFill>
              <a:schemeClr val="bg1"/>
            </a:solidFill>
            <a:latin typeface="Arial" pitchFamily="34" charset="0"/>
            <a:cs typeface="Arial" pitchFamily="34" charset="0"/>
          </a:endParaRPr>
        </a:p>
      </dgm:t>
    </dgm:pt>
    <dgm:pt modelId="{047AE460-60D0-4064-A1C2-B2ED9F2D6042}">
      <dgm:prSet phldrT="[Texto]" custT="1"/>
      <dgm:spPr/>
      <dgm:t>
        <a:bodyPr/>
        <a:lstStyle/>
        <a:p>
          <a:pPr marL="57150" indent="0" algn="ctr" defTabSz="466725">
            <a:lnSpc>
              <a:spcPct val="90000"/>
            </a:lnSpc>
            <a:spcBef>
              <a:spcPct val="0"/>
            </a:spcBef>
            <a:spcAft>
              <a:spcPct val="15000"/>
            </a:spcAft>
            <a:buNone/>
          </a:pPr>
          <a:endParaRPr lang="es-MX" sz="2000" b="1" dirty="0">
            <a:solidFill>
              <a:schemeClr val="tx1"/>
            </a:solidFill>
            <a:latin typeface="+mj-lt"/>
            <a:cs typeface="Arial" pitchFamily="34" charset="0"/>
          </a:endParaRPr>
        </a:p>
      </dgm:t>
    </dgm:pt>
    <dgm:pt modelId="{273F54ED-1D0D-431E-9056-1CED7C61F606}" type="parTrans" cxnId="{B02582D9-8F77-4FFF-9B3C-3691B6480D14}">
      <dgm:prSet/>
      <dgm:spPr/>
      <dgm:t>
        <a:bodyPr/>
        <a:lstStyle/>
        <a:p>
          <a:endParaRPr lang="es-MX"/>
        </a:p>
      </dgm:t>
    </dgm:pt>
    <dgm:pt modelId="{93771DE5-4544-4AA8-AD3E-33F5701B2C71}" type="sibTrans" cxnId="{B02582D9-8F77-4FFF-9B3C-3691B6480D14}">
      <dgm:prSet/>
      <dgm:spPr/>
      <dgm:t>
        <a:bodyPr/>
        <a:lstStyle/>
        <a:p>
          <a:endParaRPr lang="es-MX"/>
        </a:p>
      </dgm:t>
    </dgm:pt>
    <dgm:pt modelId="{197B69F3-5E39-4E77-BD71-730C815391F1}">
      <dgm:prSet phldrT="[Texto]" custT="1"/>
      <dgm:spPr/>
      <dgm:t>
        <a:bodyPr/>
        <a:lstStyle/>
        <a:p>
          <a:pPr marL="57150" indent="0" algn="ctr" defTabSz="488950">
            <a:lnSpc>
              <a:spcPct val="150000"/>
            </a:lnSpc>
            <a:spcBef>
              <a:spcPct val="0"/>
            </a:spcBef>
            <a:spcAft>
              <a:spcPct val="15000"/>
            </a:spcAft>
            <a:buNone/>
          </a:pPr>
          <a:endParaRPr lang="es-MX" sz="2000" b="1" dirty="0">
            <a:solidFill>
              <a:schemeClr val="tx1"/>
            </a:solidFill>
            <a:latin typeface="+mj-lt"/>
            <a:cs typeface="Arial" pitchFamily="34" charset="0"/>
          </a:endParaRPr>
        </a:p>
      </dgm:t>
    </dgm:pt>
    <dgm:pt modelId="{9E96D63E-4B81-4303-89DF-87A98320F4C9}" type="parTrans" cxnId="{A77B6DE6-D5AF-49B1-BEF3-CE08AD856AA7}">
      <dgm:prSet/>
      <dgm:spPr/>
      <dgm:t>
        <a:bodyPr/>
        <a:lstStyle/>
        <a:p>
          <a:endParaRPr lang="es-MX"/>
        </a:p>
      </dgm:t>
    </dgm:pt>
    <dgm:pt modelId="{5B95493D-A4CE-4054-BBA3-4DABF8692CA9}" type="sibTrans" cxnId="{A77B6DE6-D5AF-49B1-BEF3-CE08AD856AA7}">
      <dgm:prSet/>
      <dgm:spPr/>
      <dgm:t>
        <a:bodyPr/>
        <a:lstStyle/>
        <a:p>
          <a:endParaRPr lang="es-MX"/>
        </a:p>
      </dgm:t>
    </dgm:pt>
    <dgm:pt modelId="{1B63F91E-9069-48B3-890D-41E5241FF9B0}">
      <dgm:prSet phldrT="[Texto]" custT="1"/>
      <dgm:spPr/>
      <dgm:t>
        <a:bodyPr/>
        <a:lstStyle/>
        <a:p>
          <a:pPr marL="114300" indent="0" algn="just" defTabSz="622300">
            <a:lnSpc>
              <a:spcPct val="150000"/>
            </a:lnSpc>
            <a:spcBef>
              <a:spcPct val="0"/>
            </a:spcBef>
            <a:spcAft>
              <a:spcPct val="15000"/>
            </a:spcAft>
            <a:buNone/>
          </a:pPr>
          <a:endParaRPr lang="es-MX" sz="2000" b="1" u="none" dirty="0">
            <a:latin typeface="+mj-lt"/>
            <a:cs typeface="Arial" pitchFamily="34" charset="0"/>
          </a:endParaRPr>
        </a:p>
      </dgm:t>
    </dgm:pt>
    <dgm:pt modelId="{B326A70C-B3E4-42CF-A054-8773162C7221}" type="parTrans" cxnId="{3A238057-6515-4851-B2D2-F27250345447}">
      <dgm:prSet/>
      <dgm:spPr/>
      <dgm:t>
        <a:bodyPr/>
        <a:lstStyle/>
        <a:p>
          <a:endParaRPr lang="es-MX"/>
        </a:p>
      </dgm:t>
    </dgm:pt>
    <dgm:pt modelId="{A46862EC-6013-4966-9BF4-E05869AC3CA4}" type="sibTrans" cxnId="{3A238057-6515-4851-B2D2-F27250345447}">
      <dgm:prSet/>
      <dgm:spPr/>
      <dgm:t>
        <a:bodyPr/>
        <a:lstStyle/>
        <a:p>
          <a:endParaRPr lang="es-MX"/>
        </a:p>
      </dgm:t>
    </dgm:pt>
    <dgm:pt modelId="{4617B4D9-E021-445C-A893-1320FEEE2CB2}">
      <dgm:prSet phldrT="[Texto]" custT="1"/>
      <dgm:spPr/>
      <dgm:t>
        <a:bodyPr/>
        <a:lstStyle/>
        <a:p>
          <a:pPr marL="114300" indent="0" algn="just" defTabSz="622300">
            <a:lnSpc>
              <a:spcPct val="150000"/>
            </a:lnSpc>
            <a:spcBef>
              <a:spcPct val="0"/>
            </a:spcBef>
            <a:spcAft>
              <a:spcPct val="15000"/>
            </a:spcAft>
            <a:buNone/>
          </a:pPr>
          <a:endParaRPr lang="es-MX" sz="2000" b="1" u="none" dirty="0">
            <a:latin typeface="+mj-lt"/>
            <a:cs typeface="Arial" pitchFamily="34" charset="0"/>
          </a:endParaRPr>
        </a:p>
      </dgm:t>
    </dgm:pt>
    <dgm:pt modelId="{9186DD2C-E4FC-4AAC-B978-3BE9E091C4FE}" type="parTrans" cxnId="{C228916A-9E59-42BE-95DC-81E2C3DA05F2}">
      <dgm:prSet/>
      <dgm:spPr/>
      <dgm:t>
        <a:bodyPr/>
        <a:lstStyle/>
        <a:p>
          <a:endParaRPr lang="es-MX"/>
        </a:p>
      </dgm:t>
    </dgm:pt>
    <dgm:pt modelId="{02F93EF4-689D-479B-AAA8-FE3C04B59D5F}" type="sibTrans" cxnId="{C228916A-9E59-42BE-95DC-81E2C3DA05F2}">
      <dgm:prSet/>
      <dgm:spPr/>
      <dgm:t>
        <a:bodyPr/>
        <a:lstStyle/>
        <a:p>
          <a:endParaRPr lang="es-MX"/>
        </a:p>
      </dgm:t>
    </dgm:pt>
    <dgm:pt modelId="{806182D1-47DB-4D3A-AF4A-9296EE78F96C}">
      <dgm:prSet phldrT="[Texto]" custT="1"/>
      <dgm:spPr/>
      <dgm:t>
        <a:bodyPr/>
        <a:lstStyle/>
        <a:p>
          <a:pPr marL="0" marR="0" indent="0" algn="just" defTabSz="914400" eaLnBrk="1" fontAlgn="auto" latinLnBrk="0" hangingPunct="1">
            <a:lnSpc>
              <a:spcPct val="150000"/>
            </a:lnSpc>
            <a:spcBef>
              <a:spcPts val="0"/>
            </a:spcBef>
            <a:spcAft>
              <a:spcPts val="0"/>
            </a:spcAft>
            <a:buClrTx/>
            <a:buSzTx/>
            <a:buFontTx/>
            <a:buNone/>
            <a:tabLst/>
            <a:defRPr/>
          </a:pPr>
          <a:r>
            <a:rPr lang="es-MX" sz="2000" u="none" dirty="0" smtClean="0">
              <a:latin typeface="+mj-lt"/>
            </a:rPr>
            <a:t>Establece la calidad de pública de toda la información, salvo su posible reserva temporal por razones seguridad nacional (interés público en 2007).  </a:t>
          </a:r>
          <a:endParaRPr lang="es-MX" sz="2000" b="1" u="none" dirty="0">
            <a:latin typeface="+mj-lt"/>
            <a:cs typeface="Arial" pitchFamily="34" charset="0"/>
          </a:endParaRPr>
        </a:p>
      </dgm:t>
    </dgm:pt>
    <dgm:pt modelId="{891C6FA3-0055-46CB-A123-9D432A262926}" type="parTrans" cxnId="{6F916BE2-9AD7-47F4-9C6D-604D8AC93249}">
      <dgm:prSet/>
      <dgm:spPr/>
      <dgm:t>
        <a:bodyPr/>
        <a:lstStyle/>
        <a:p>
          <a:endParaRPr lang="es-MX"/>
        </a:p>
      </dgm:t>
    </dgm:pt>
    <dgm:pt modelId="{95C458DC-04CE-447E-8E1C-44A10FDD77C3}" type="sibTrans" cxnId="{6F916BE2-9AD7-47F4-9C6D-604D8AC93249}">
      <dgm:prSet/>
      <dgm:spPr/>
      <dgm:t>
        <a:bodyPr/>
        <a:lstStyle/>
        <a:p>
          <a:endParaRPr lang="es-MX"/>
        </a:p>
      </dgm:t>
    </dgm:pt>
    <dgm:pt modelId="{921153DA-66E1-4B1C-821F-0AC886255C68}">
      <dgm:prSet phldrT="[Texto]" custT="1"/>
      <dgm:spPr/>
      <dgm:t>
        <a:bodyPr/>
        <a:lstStyle/>
        <a:p>
          <a:pPr marL="0" marR="0" indent="0" algn="just" defTabSz="914400" eaLnBrk="1" fontAlgn="auto" latinLnBrk="0" hangingPunct="1">
            <a:lnSpc>
              <a:spcPct val="150000"/>
            </a:lnSpc>
            <a:spcBef>
              <a:spcPts val="0"/>
            </a:spcBef>
            <a:spcAft>
              <a:spcPts val="0"/>
            </a:spcAft>
            <a:buClrTx/>
            <a:buSzTx/>
            <a:buFontTx/>
            <a:buNone/>
            <a:tabLst/>
            <a:defRPr/>
          </a:pPr>
          <a:endParaRPr lang="es-MX" sz="2000" b="1" u="none" dirty="0">
            <a:latin typeface="+mj-lt"/>
            <a:cs typeface="Arial" pitchFamily="34" charset="0"/>
          </a:endParaRPr>
        </a:p>
      </dgm:t>
    </dgm:pt>
    <dgm:pt modelId="{C5111D0D-0946-4F19-A366-D28DB87F1C3E}" type="parTrans" cxnId="{88DE185E-2431-4E7C-9F90-94EF542B8707}">
      <dgm:prSet/>
      <dgm:spPr/>
      <dgm:t>
        <a:bodyPr/>
        <a:lstStyle/>
        <a:p>
          <a:endParaRPr lang="es-MX"/>
        </a:p>
      </dgm:t>
    </dgm:pt>
    <dgm:pt modelId="{CDE39040-45E5-49F3-997B-E9F3B9AACD5D}" type="sibTrans" cxnId="{88DE185E-2431-4E7C-9F90-94EF542B8707}">
      <dgm:prSet/>
      <dgm:spPr/>
      <dgm:t>
        <a:bodyPr/>
        <a:lstStyle/>
        <a:p>
          <a:endParaRPr lang="es-MX"/>
        </a:p>
      </dgm:t>
    </dgm:pt>
    <dgm:pt modelId="{0AC63072-799D-4A48-87DD-FEA5C31890D6}">
      <dgm:prSet phldrT="[Texto]" custT="1"/>
      <dgm:spPr/>
      <dgm:t>
        <a:bodyPr/>
        <a:lstStyle/>
        <a:p>
          <a:pPr marL="0" marR="0" indent="0" algn="just" defTabSz="914400" eaLnBrk="1" fontAlgn="auto" latinLnBrk="0" hangingPunct="1">
            <a:lnSpc>
              <a:spcPct val="150000"/>
            </a:lnSpc>
            <a:spcBef>
              <a:spcPts val="0"/>
            </a:spcBef>
            <a:spcAft>
              <a:spcPts val="0"/>
            </a:spcAft>
            <a:buClrTx/>
            <a:buSzTx/>
            <a:buFontTx/>
            <a:buNone/>
            <a:tabLst/>
            <a:defRPr/>
          </a:pPr>
          <a:r>
            <a:rPr lang="es-MX" sz="2000" b="0" u="none" dirty="0" smtClean="0">
              <a:latin typeface="+mj-lt"/>
              <a:cs typeface="Arial" pitchFamily="34" charset="0"/>
            </a:rPr>
            <a:t>Elevación a rango Constitucional de los organismos autónomos especializados en acceso a la información.</a:t>
          </a:r>
          <a:endParaRPr lang="es-MX" sz="2000" b="0" u="none" dirty="0">
            <a:latin typeface="+mj-lt"/>
            <a:cs typeface="Arial" pitchFamily="34" charset="0"/>
          </a:endParaRPr>
        </a:p>
      </dgm:t>
    </dgm:pt>
    <dgm:pt modelId="{A93DA46C-6B0F-4601-A496-53DB9DAE0DDC}" type="parTrans" cxnId="{88BE7A8F-66F4-4288-A77F-B3CF84E4F95F}">
      <dgm:prSet/>
      <dgm:spPr/>
      <dgm:t>
        <a:bodyPr/>
        <a:lstStyle/>
        <a:p>
          <a:endParaRPr lang="es-ES"/>
        </a:p>
      </dgm:t>
    </dgm:pt>
    <dgm:pt modelId="{4674558A-9328-47EE-90E4-891D747C7A96}" type="sibTrans" cxnId="{88BE7A8F-66F4-4288-A77F-B3CF84E4F95F}">
      <dgm:prSet/>
      <dgm:spPr/>
      <dgm:t>
        <a:bodyPr/>
        <a:lstStyle/>
        <a:p>
          <a:endParaRPr lang="es-ES"/>
        </a:p>
      </dgm:t>
    </dgm:pt>
    <dgm:pt modelId="{9CD0E713-8D7E-4317-8511-811709F96157}">
      <dgm:prSet phldrT="[Texto]" custT="1"/>
      <dgm:spPr/>
      <dgm:t>
        <a:bodyPr/>
        <a:lstStyle/>
        <a:p>
          <a:pPr marL="0" marR="0" indent="0" algn="just" defTabSz="914400" eaLnBrk="1" fontAlgn="auto" latinLnBrk="0" hangingPunct="1">
            <a:lnSpc>
              <a:spcPct val="150000"/>
            </a:lnSpc>
            <a:spcBef>
              <a:spcPts val="0"/>
            </a:spcBef>
            <a:spcAft>
              <a:spcPts val="0"/>
            </a:spcAft>
            <a:buClrTx/>
            <a:buSzTx/>
            <a:buFontTx/>
            <a:buNone/>
            <a:tabLst/>
            <a:defRPr/>
          </a:pPr>
          <a:r>
            <a:rPr lang="es-MX" sz="2000" b="0" u="none" dirty="0" smtClean="0">
              <a:latin typeface="+mj-lt"/>
              <a:cs typeface="Arial" pitchFamily="34" charset="0"/>
            </a:rPr>
            <a:t>Creación de archivos administrativos actualizados y públicos.</a:t>
          </a:r>
          <a:endParaRPr lang="es-MX" sz="2000" b="0" u="none" dirty="0">
            <a:latin typeface="+mj-lt"/>
            <a:cs typeface="Arial" pitchFamily="34" charset="0"/>
          </a:endParaRPr>
        </a:p>
      </dgm:t>
    </dgm:pt>
    <dgm:pt modelId="{43C1D005-8A9C-4BDD-97BE-4861EF5811E6}" type="parTrans" cxnId="{D2A99D2D-4EA4-409B-898D-D04864553CCC}">
      <dgm:prSet/>
      <dgm:spPr/>
      <dgm:t>
        <a:bodyPr/>
        <a:lstStyle/>
        <a:p>
          <a:endParaRPr lang="es-ES"/>
        </a:p>
      </dgm:t>
    </dgm:pt>
    <dgm:pt modelId="{324E4A27-8987-424A-AECD-477F026B8F5A}" type="sibTrans" cxnId="{D2A99D2D-4EA4-409B-898D-D04864553CCC}">
      <dgm:prSet/>
      <dgm:spPr/>
      <dgm:t>
        <a:bodyPr/>
        <a:lstStyle/>
        <a:p>
          <a:endParaRPr lang="es-ES"/>
        </a:p>
      </dgm:t>
    </dgm:pt>
    <dgm:pt modelId="{08C44136-708C-4A9C-B82F-2CBF411EA3AA}">
      <dgm:prSet phldrT="[Texto]" custT="1"/>
      <dgm:spPr/>
      <dgm:t>
        <a:bodyPr/>
        <a:lstStyle/>
        <a:p>
          <a:pPr marL="0" marR="0" indent="0" algn="just" defTabSz="914400" eaLnBrk="1" fontAlgn="auto" latinLnBrk="0" hangingPunct="1">
            <a:lnSpc>
              <a:spcPct val="150000"/>
            </a:lnSpc>
            <a:spcBef>
              <a:spcPts val="0"/>
            </a:spcBef>
            <a:spcAft>
              <a:spcPts val="0"/>
            </a:spcAft>
            <a:buClrTx/>
            <a:buSzTx/>
            <a:buFontTx/>
            <a:buNone/>
            <a:tabLst/>
            <a:defRPr/>
          </a:pPr>
          <a:r>
            <a:rPr lang="es-MX" sz="2000" b="0" u="none" dirty="0" smtClean="0">
              <a:latin typeface="+mj-lt"/>
              <a:cs typeface="Arial" pitchFamily="34" charset="0"/>
            </a:rPr>
            <a:t>Creación e integración del Órgano Federal responsable de garantizar el cumplimiento del derecho de acceso a la información pública y a la protección de datos personales en posesión de los sujetos obligados. </a:t>
          </a:r>
          <a:endParaRPr lang="es-MX" sz="2000" b="0" u="none" dirty="0">
            <a:latin typeface="+mj-lt"/>
            <a:cs typeface="Arial" pitchFamily="34" charset="0"/>
          </a:endParaRPr>
        </a:p>
      </dgm:t>
    </dgm:pt>
    <dgm:pt modelId="{C938CD14-8587-477E-8607-05EDAC973187}" type="parTrans" cxnId="{9E79D957-E47B-4E6E-918A-82BAB95955EB}">
      <dgm:prSet/>
      <dgm:spPr/>
      <dgm:t>
        <a:bodyPr/>
        <a:lstStyle/>
        <a:p>
          <a:endParaRPr lang="es-ES"/>
        </a:p>
      </dgm:t>
    </dgm:pt>
    <dgm:pt modelId="{F1968908-07DD-429C-9291-05F58D92CD94}" type="sibTrans" cxnId="{9E79D957-E47B-4E6E-918A-82BAB95955EB}">
      <dgm:prSet/>
      <dgm:spPr/>
      <dgm:t>
        <a:bodyPr/>
        <a:lstStyle/>
        <a:p>
          <a:endParaRPr lang="es-ES"/>
        </a:p>
      </dgm:t>
    </dgm:pt>
    <dgm:pt modelId="{63FD92B7-72E6-423B-BAD1-3EB63D4C632C}" type="pres">
      <dgm:prSet presAssocID="{18F42F3C-0E57-4F44-9ECC-6391CC6FA940}" presName="Name0" presStyleCnt="0">
        <dgm:presLayoutVars>
          <dgm:dir/>
          <dgm:animLvl val="lvl"/>
          <dgm:resizeHandles val="exact"/>
        </dgm:presLayoutVars>
      </dgm:prSet>
      <dgm:spPr/>
      <dgm:t>
        <a:bodyPr/>
        <a:lstStyle/>
        <a:p>
          <a:endParaRPr lang="es-MX"/>
        </a:p>
      </dgm:t>
    </dgm:pt>
    <dgm:pt modelId="{FC7E4E5B-3B7E-4BC9-8902-0B17D683028B}" type="pres">
      <dgm:prSet presAssocID="{0702AAAF-C6CF-4997-A24B-B6EB2F9FD96C}" presName="linNode" presStyleCnt="0"/>
      <dgm:spPr/>
      <dgm:t>
        <a:bodyPr/>
        <a:lstStyle/>
        <a:p>
          <a:endParaRPr lang="es-MX"/>
        </a:p>
      </dgm:t>
    </dgm:pt>
    <dgm:pt modelId="{8427B014-30CD-40D6-A0F5-31817DEAD9D5}" type="pres">
      <dgm:prSet presAssocID="{0702AAAF-C6CF-4997-A24B-B6EB2F9FD96C}" presName="parentText" presStyleLbl="node1" presStyleIdx="0" presStyleCnt="1" custScaleX="99119" custScaleY="57143" custLinFactNeighborX="-5722" custLinFactNeighborY="135">
        <dgm:presLayoutVars>
          <dgm:chMax val="1"/>
          <dgm:bulletEnabled val="1"/>
        </dgm:presLayoutVars>
      </dgm:prSet>
      <dgm:spPr/>
      <dgm:t>
        <a:bodyPr/>
        <a:lstStyle/>
        <a:p>
          <a:endParaRPr lang="es-MX"/>
        </a:p>
      </dgm:t>
    </dgm:pt>
    <dgm:pt modelId="{486AB43A-0AB0-4D11-ADF3-4DE11188B1F0}" type="pres">
      <dgm:prSet presAssocID="{0702AAAF-C6CF-4997-A24B-B6EB2F9FD96C}" presName="descendantText" presStyleLbl="alignAccFollowNode1" presStyleIdx="0" presStyleCnt="1" custScaleX="279078" custScaleY="119164" custLinFactNeighborX="39251" custLinFactNeighborY="10043">
        <dgm:presLayoutVars>
          <dgm:bulletEnabled val="1"/>
        </dgm:presLayoutVars>
      </dgm:prSet>
      <dgm:spPr/>
      <dgm:t>
        <a:bodyPr/>
        <a:lstStyle/>
        <a:p>
          <a:endParaRPr lang="es-MX"/>
        </a:p>
      </dgm:t>
    </dgm:pt>
  </dgm:ptLst>
  <dgm:cxnLst>
    <dgm:cxn modelId="{88BE7A8F-66F4-4288-A77F-B3CF84E4F95F}" srcId="{0702AAAF-C6CF-4997-A24B-B6EB2F9FD96C}" destId="{0AC63072-799D-4A48-87DD-FEA5C31890D6}" srcOrd="3" destOrd="0" parTransId="{A93DA46C-6B0F-4601-A496-53DB9DAE0DDC}" sibTransId="{4674558A-9328-47EE-90E4-891D747C7A96}"/>
    <dgm:cxn modelId="{CC914E32-2F37-47BC-98D4-90DE1824BF55}" type="presOf" srcId="{9CD0E713-8D7E-4317-8511-811709F96157}" destId="{486AB43A-0AB0-4D11-ADF3-4DE11188B1F0}" srcOrd="0" destOrd="4" presId="urn:microsoft.com/office/officeart/2005/8/layout/vList5"/>
    <dgm:cxn modelId="{6F916BE2-9AD7-47F4-9C6D-604D8AC93249}" srcId="{0702AAAF-C6CF-4997-A24B-B6EB2F9FD96C}" destId="{806182D1-47DB-4D3A-AF4A-9296EE78F96C}" srcOrd="2" destOrd="0" parTransId="{891C6FA3-0055-46CB-A123-9D432A262926}" sibTransId="{95C458DC-04CE-447E-8E1C-44A10FDD77C3}"/>
    <dgm:cxn modelId="{44800FF9-02D5-41FB-825B-DAA10DCC8475}" type="presOf" srcId="{18F42F3C-0E57-4F44-9ECC-6391CC6FA940}" destId="{63FD92B7-72E6-423B-BAD1-3EB63D4C632C}" srcOrd="0" destOrd="0" presId="urn:microsoft.com/office/officeart/2005/8/layout/vList5"/>
    <dgm:cxn modelId="{C228916A-9E59-42BE-95DC-81E2C3DA05F2}" srcId="{0702AAAF-C6CF-4997-A24B-B6EB2F9FD96C}" destId="{4617B4D9-E021-445C-A893-1320FEEE2CB2}" srcOrd="6" destOrd="0" parTransId="{9186DD2C-E4FC-4AAC-B978-3BE9E091C4FE}" sibTransId="{02F93EF4-689D-479B-AAA8-FE3C04B59D5F}"/>
    <dgm:cxn modelId="{D2A99D2D-4EA4-409B-898D-D04864553CCC}" srcId="{0702AAAF-C6CF-4997-A24B-B6EB2F9FD96C}" destId="{9CD0E713-8D7E-4317-8511-811709F96157}" srcOrd="4" destOrd="0" parTransId="{43C1D005-8A9C-4BDD-97BE-4861EF5811E6}" sibTransId="{324E4A27-8987-424A-AECD-477F026B8F5A}"/>
    <dgm:cxn modelId="{88DE185E-2431-4E7C-9F90-94EF542B8707}" srcId="{0702AAAF-C6CF-4997-A24B-B6EB2F9FD96C}" destId="{921153DA-66E1-4B1C-821F-0AC886255C68}" srcOrd="1" destOrd="0" parTransId="{C5111D0D-0946-4F19-A366-D28DB87F1C3E}" sibTransId="{CDE39040-45E5-49F3-997B-E9F3B9AACD5D}"/>
    <dgm:cxn modelId="{E076C004-C361-4411-B413-3D1942CECBA4}" srcId="{18F42F3C-0E57-4F44-9ECC-6391CC6FA940}" destId="{0702AAAF-C6CF-4997-A24B-B6EB2F9FD96C}" srcOrd="0" destOrd="0" parTransId="{879FB58D-79EE-40BC-A6D3-FF5B17F48730}" sibTransId="{1272ED81-69F7-4FE0-8DB0-8FBE7D46E292}"/>
    <dgm:cxn modelId="{4043ADDF-F3E5-4921-B511-AED42811B4A7}" type="presOf" srcId="{0702AAAF-C6CF-4997-A24B-B6EB2F9FD96C}" destId="{8427B014-30CD-40D6-A0F5-31817DEAD9D5}" srcOrd="0" destOrd="0" presId="urn:microsoft.com/office/officeart/2005/8/layout/vList5"/>
    <dgm:cxn modelId="{3A238057-6515-4851-B2D2-F27250345447}" srcId="{0702AAAF-C6CF-4997-A24B-B6EB2F9FD96C}" destId="{1B63F91E-9069-48B3-890D-41E5241FF9B0}" srcOrd="7" destOrd="0" parTransId="{B326A70C-B3E4-42CF-A054-8773162C7221}" sibTransId="{A46862EC-6013-4966-9BF4-E05869AC3CA4}"/>
    <dgm:cxn modelId="{8790D635-9E6A-46F6-BA46-49C998EA9B82}" type="presOf" srcId="{4617B4D9-E021-445C-A893-1320FEEE2CB2}" destId="{486AB43A-0AB0-4D11-ADF3-4DE11188B1F0}" srcOrd="0" destOrd="6" presId="urn:microsoft.com/office/officeart/2005/8/layout/vList5"/>
    <dgm:cxn modelId="{EDABC176-BA3C-44E4-B8F3-6F606CFAD256}" type="presOf" srcId="{08C44136-708C-4A9C-B82F-2CBF411EA3AA}" destId="{486AB43A-0AB0-4D11-ADF3-4DE11188B1F0}" srcOrd="0" destOrd="5" presId="urn:microsoft.com/office/officeart/2005/8/layout/vList5"/>
    <dgm:cxn modelId="{A77B6DE6-D5AF-49B1-BEF3-CE08AD856AA7}" srcId="{0702AAAF-C6CF-4997-A24B-B6EB2F9FD96C}" destId="{197B69F3-5E39-4E77-BD71-730C815391F1}" srcOrd="0" destOrd="0" parTransId="{9E96D63E-4B81-4303-89DF-87A98320F4C9}" sibTransId="{5B95493D-A4CE-4054-BBA3-4DABF8692CA9}"/>
    <dgm:cxn modelId="{B02582D9-8F77-4FFF-9B3C-3691B6480D14}" srcId="{0702AAAF-C6CF-4997-A24B-B6EB2F9FD96C}" destId="{047AE460-60D0-4064-A1C2-B2ED9F2D6042}" srcOrd="8" destOrd="0" parTransId="{273F54ED-1D0D-431E-9056-1CED7C61F606}" sibTransId="{93771DE5-4544-4AA8-AD3E-33F5701B2C71}"/>
    <dgm:cxn modelId="{9C901188-0E87-465F-AB04-993FF9880FF3}" type="presOf" srcId="{806182D1-47DB-4D3A-AF4A-9296EE78F96C}" destId="{486AB43A-0AB0-4D11-ADF3-4DE11188B1F0}" srcOrd="0" destOrd="2" presId="urn:microsoft.com/office/officeart/2005/8/layout/vList5"/>
    <dgm:cxn modelId="{BE441119-D49E-44B0-9054-06B2B7B0CD95}" type="presOf" srcId="{197B69F3-5E39-4E77-BD71-730C815391F1}" destId="{486AB43A-0AB0-4D11-ADF3-4DE11188B1F0}" srcOrd="0" destOrd="0" presId="urn:microsoft.com/office/officeart/2005/8/layout/vList5"/>
    <dgm:cxn modelId="{8D40B871-4531-4778-9044-98E8D812754D}" type="presOf" srcId="{047AE460-60D0-4064-A1C2-B2ED9F2D6042}" destId="{486AB43A-0AB0-4D11-ADF3-4DE11188B1F0}" srcOrd="0" destOrd="8" presId="urn:microsoft.com/office/officeart/2005/8/layout/vList5"/>
    <dgm:cxn modelId="{9E79D957-E47B-4E6E-918A-82BAB95955EB}" srcId="{0702AAAF-C6CF-4997-A24B-B6EB2F9FD96C}" destId="{08C44136-708C-4A9C-B82F-2CBF411EA3AA}" srcOrd="5" destOrd="0" parTransId="{C938CD14-8587-477E-8607-05EDAC973187}" sibTransId="{F1968908-07DD-429C-9291-05F58D92CD94}"/>
    <dgm:cxn modelId="{C33C431E-AA8A-493A-91CA-FD46946230F9}" type="presOf" srcId="{0AC63072-799D-4A48-87DD-FEA5C31890D6}" destId="{486AB43A-0AB0-4D11-ADF3-4DE11188B1F0}" srcOrd="0" destOrd="3" presId="urn:microsoft.com/office/officeart/2005/8/layout/vList5"/>
    <dgm:cxn modelId="{DDE89AF1-AA7C-45C3-B091-4DF98728765E}" type="presOf" srcId="{921153DA-66E1-4B1C-821F-0AC886255C68}" destId="{486AB43A-0AB0-4D11-ADF3-4DE11188B1F0}" srcOrd="0" destOrd="1" presId="urn:microsoft.com/office/officeart/2005/8/layout/vList5"/>
    <dgm:cxn modelId="{4947B768-3231-4801-8906-8E8C8EE7D7F0}" type="presOf" srcId="{1B63F91E-9069-48B3-890D-41E5241FF9B0}" destId="{486AB43A-0AB0-4D11-ADF3-4DE11188B1F0}" srcOrd="0" destOrd="7" presId="urn:microsoft.com/office/officeart/2005/8/layout/vList5"/>
    <dgm:cxn modelId="{1E87730D-E43B-47A9-89C0-E43DCE05ACD5}" type="presParOf" srcId="{63FD92B7-72E6-423B-BAD1-3EB63D4C632C}" destId="{FC7E4E5B-3B7E-4BC9-8902-0B17D683028B}" srcOrd="0" destOrd="0" presId="urn:microsoft.com/office/officeart/2005/8/layout/vList5"/>
    <dgm:cxn modelId="{5766F6E4-766B-4CBA-8D80-499AAB227AB4}" type="presParOf" srcId="{FC7E4E5B-3B7E-4BC9-8902-0B17D683028B}" destId="{8427B014-30CD-40D6-A0F5-31817DEAD9D5}" srcOrd="0" destOrd="0" presId="urn:microsoft.com/office/officeart/2005/8/layout/vList5"/>
    <dgm:cxn modelId="{389BE1C1-1069-41C9-98A1-3B79BFD4D0F4}" type="presParOf" srcId="{FC7E4E5B-3B7E-4BC9-8902-0B17D683028B}" destId="{486AB43A-0AB0-4D11-ADF3-4DE11188B1F0}"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2F8A7E-1DC0-468F-B077-BAEF3328610F}" type="doc">
      <dgm:prSet loTypeId="urn:microsoft.com/office/officeart/2005/8/layout/radial6" loCatId="cycle" qsTypeId="urn:microsoft.com/office/officeart/2005/8/quickstyle/simple2" qsCatId="simple" csTypeId="urn:microsoft.com/office/officeart/2005/8/colors/accent2_1" csCatId="accent2" phldr="1"/>
      <dgm:spPr/>
      <dgm:t>
        <a:bodyPr/>
        <a:lstStyle/>
        <a:p>
          <a:endParaRPr lang="es-MX"/>
        </a:p>
      </dgm:t>
    </dgm:pt>
    <dgm:pt modelId="{BA00FE9E-33EE-4301-B62D-E38FFE10E227}">
      <dgm:prSet phldrT="[Texto]" custT="1"/>
      <dgm:spPr/>
      <dgm:t>
        <a:bodyPr/>
        <a:lstStyle/>
        <a:p>
          <a:r>
            <a:rPr lang="es-MX" sz="2000" b="1" dirty="0" smtClean="0">
              <a:latin typeface="Arial" pitchFamily="34" charset="0"/>
              <a:cs typeface="Arial" pitchFamily="34" charset="0"/>
            </a:rPr>
            <a:t> </a:t>
          </a:r>
          <a:endParaRPr lang="es-MX" sz="2000" b="1" dirty="0">
            <a:latin typeface="Arial" pitchFamily="34" charset="0"/>
            <a:cs typeface="Arial" pitchFamily="34" charset="0"/>
          </a:endParaRPr>
        </a:p>
      </dgm:t>
    </dgm:pt>
    <dgm:pt modelId="{BBBD4956-F7E7-457D-AD92-56BDC74042B0}" type="parTrans" cxnId="{5A65381B-2F9D-451C-BE67-6A0A5B524049}">
      <dgm:prSet/>
      <dgm:spPr/>
      <dgm:t>
        <a:bodyPr/>
        <a:lstStyle/>
        <a:p>
          <a:endParaRPr lang="es-MX" sz="2000" b="1">
            <a:solidFill>
              <a:schemeClr val="tx1"/>
            </a:solidFill>
            <a:latin typeface="Arial" pitchFamily="34" charset="0"/>
            <a:cs typeface="Arial" pitchFamily="34" charset="0"/>
          </a:endParaRPr>
        </a:p>
      </dgm:t>
    </dgm:pt>
    <dgm:pt modelId="{5AF66E37-D0EB-4F34-9FDE-14D75B82154E}" type="sibTrans" cxnId="{5A65381B-2F9D-451C-BE67-6A0A5B524049}">
      <dgm:prSet/>
      <dgm:spPr/>
      <dgm:t>
        <a:bodyPr/>
        <a:lstStyle/>
        <a:p>
          <a:endParaRPr lang="es-MX" sz="2000" b="1">
            <a:solidFill>
              <a:schemeClr val="tx1"/>
            </a:solidFill>
            <a:latin typeface="Arial" pitchFamily="34" charset="0"/>
            <a:cs typeface="Arial" pitchFamily="34" charset="0"/>
          </a:endParaRPr>
        </a:p>
      </dgm:t>
    </dgm:pt>
    <dgm:pt modelId="{BF75A87C-5005-423A-AF13-1FD6B0D38B03}">
      <dgm:prSet phldrT="[Texto]" custT="1"/>
      <dgm:spPr/>
      <dgm:t>
        <a:bodyPr/>
        <a:lstStyle/>
        <a:p>
          <a:r>
            <a:rPr lang="es-MX" sz="2000" b="1" dirty="0" smtClean="0">
              <a:latin typeface="Arial" pitchFamily="34" charset="0"/>
              <a:cs typeface="Arial" pitchFamily="34" charset="0"/>
            </a:rPr>
            <a:t>06 de diciembre de 1977</a:t>
          </a:r>
          <a:endParaRPr lang="es-MX" sz="2000" b="1" dirty="0">
            <a:latin typeface="Arial" pitchFamily="34" charset="0"/>
            <a:cs typeface="Arial" pitchFamily="34" charset="0"/>
          </a:endParaRPr>
        </a:p>
      </dgm:t>
    </dgm:pt>
    <dgm:pt modelId="{F920CA70-98BE-44A0-8515-9639B9F12034}" type="parTrans" cxnId="{F7389C43-806C-4966-A2D7-8971129A8702}">
      <dgm:prSet/>
      <dgm:spPr/>
      <dgm:t>
        <a:bodyPr/>
        <a:lstStyle/>
        <a:p>
          <a:endParaRPr lang="es-MX" sz="2000" b="1">
            <a:solidFill>
              <a:schemeClr val="tx1"/>
            </a:solidFill>
            <a:latin typeface="Arial" pitchFamily="34" charset="0"/>
            <a:cs typeface="Arial" pitchFamily="34" charset="0"/>
          </a:endParaRPr>
        </a:p>
      </dgm:t>
    </dgm:pt>
    <dgm:pt modelId="{1F1B15F9-6CFF-46E4-8AA4-E731DAD1B5EA}" type="sibTrans" cxnId="{F7389C43-806C-4966-A2D7-8971129A8702}">
      <dgm:prSet/>
      <dgm:spPr/>
      <dgm:t>
        <a:bodyPr/>
        <a:lstStyle/>
        <a:p>
          <a:endParaRPr lang="es-MX" sz="2000" b="1">
            <a:solidFill>
              <a:schemeClr val="tx1"/>
            </a:solidFill>
            <a:latin typeface="Arial" pitchFamily="34" charset="0"/>
            <a:cs typeface="Arial" pitchFamily="34" charset="0"/>
          </a:endParaRPr>
        </a:p>
      </dgm:t>
    </dgm:pt>
    <dgm:pt modelId="{86F128EC-FFCC-4341-90A1-760A64400BDB}">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000" b="1" dirty="0" smtClean="0">
              <a:latin typeface="Arial" pitchFamily="34" charset="0"/>
              <a:cs typeface="Arial" pitchFamily="34" charset="0"/>
            </a:rPr>
            <a:t>13 de noviembre de 2007</a:t>
          </a:r>
        </a:p>
        <a:p>
          <a:endParaRPr lang="es-MX" sz="2000" b="1" dirty="0">
            <a:latin typeface="Arial" pitchFamily="34" charset="0"/>
            <a:cs typeface="Arial" pitchFamily="34" charset="0"/>
          </a:endParaRPr>
        </a:p>
      </dgm:t>
    </dgm:pt>
    <dgm:pt modelId="{73204689-963B-476D-8582-FF380108E5F6}" type="parTrans" cxnId="{5C34B363-4256-4D5C-992B-F1A8FB27F4AC}">
      <dgm:prSet/>
      <dgm:spPr/>
      <dgm:t>
        <a:bodyPr/>
        <a:lstStyle/>
        <a:p>
          <a:endParaRPr lang="es-MX" sz="2000" b="1">
            <a:solidFill>
              <a:schemeClr val="tx1"/>
            </a:solidFill>
            <a:latin typeface="Arial" pitchFamily="34" charset="0"/>
            <a:cs typeface="Arial" pitchFamily="34" charset="0"/>
          </a:endParaRPr>
        </a:p>
      </dgm:t>
    </dgm:pt>
    <dgm:pt modelId="{5A552784-8289-4517-84E5-E5CFC07B15DA}" type="sibTrans" cxnId="{5C34B363-4256-4D5C-992B-F1A8FB27F4AC}">
      <dgm:prSet/>
      <dgm:spPr/>
      <dgm:t>
        <a:bodyPr/>
        <a:lstStyle/>
        <a:p>
          <a:endParaRPr lang="es-MX" sz="2000" b="1">
            <a:solidFill>
              <a:schemeClr val="tx1"/>
            </a:solidFill>
            <a:latin typeface="Arial" pitchFamily="34" charset="0"/>
            <a:cs typeface="Arial" pitchFamily="34" charset="0"/>
          </a:endParaRPr>
        </a:p>
      </dgm:t>
    </dgm:pt>
    <dgm:pt modelId="{0E7453DB-D4FB-48E5-82F6-B4E27DF97A87}">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000" b="1" dirty="0" smtClean="0">
              <a:latin typeface="Arial" pitchFamily="34" charset="0"/>
              <a:cs typeface="Arial" pitchFamily="34" charset="0"/>
            </a:rPr>
            <a:t>11 de junio  de 2013</a:t>
          </a:r>
        </a:p>
      </dgm:t>
    </dgm:pt>
    <dgm:pt modelId="{B9C4C9B0-B81B-4A12-ABF6-574E4BDAA02A}" type="parTrans" cxnId="{26790EF8-DAD4-46B6-809D-FF62C1C797C2}">
      <dgm:prSet/>
      <dgm:spPr/>
      <dgm:t>
        <a:bodyPr/>
        <a:lstStyle/>
        <a:p>
          <a:endParaRPr lang="es-MX" sz="2000" b="1">
            <a:solidFill>
              <a:schemeClr val="tx1"/>
            </a:solidFill>
            <a:latin typeface="Arial" pitchFamily="34" charset="0"/>
            <a:cs typeface="Arial" pitchFamily="34" charset="0"/>
          </a:endParaRPr>
        </a:p>
      </dgm:t>
    </dgm:pt>
    <dgm:pt modelId="{DCA77DC2-6A8C-49D9-959E-D35F6EEE6C67}" type="sibTrans" cxnId="{26790EF8-DAD4-46B6-809D-FF62C1C797C2}">
      <dgm:prSet/>
      <dgm:spPr/>
      <dgm:t>
        <a:bodyPr/>
        <a:lstStyle/>
        <a:p>
          <a:endParaRPr lang="es-MX" sz="2000" b="1">
            <a:solidFill>
              <a:schemeClr val="tx1"/>
            </a:solidFill>
            <a:latin typeface="Arial" pitchFamily="34" charset="0"/>
            <a:cs typeface="Arial" pitchFamily="34" charset="0"/>
          </a:endParaRPr>
        </a:p>
      </dgm:t>
    </dgm:pt>
    <dgm:pt modelId="{A4A73518-326F-41AF-B40C-8116ADF1F304}">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000" b="1" dirty="0" smtClean="0">
              <a:latin typeface="Arial" pitchFamily="34" charset="0"/>
              <a:cs typeface="Arial" pitchFamily="34" charset="0"/>
            </a:rPr>
            <a:t>20 de julio de 2007</a:t>
          </a:r>
        </a:p>
        <a:p>
          <a:pPr defTabSz="800100">
            <a:lnSpc>
              <a:spcPct val="90000"/>
            </a:lnSpc>
            <a:spcBef>
              <a:spcPct val="0"/>
            </a:spcBef>
            <a:spcAft>
              <a:spcPct val="35000"/>
            </a:spcAft>
          </a:pPr>
          <a:endParaRPr lang="es-MX" sz="2000" b="1" dirty="0">
            <a:latin typeface="Arial" pitchFamily="34" charset="0"/>
            <a:cs typeface="Arial" pitchFamily="34" charset="0"/>
          </a:endParaRPr>
        </a:p>
      </dgm:t>
    </dgm:pt>
    <dgm:pt modelId="{6EC2B4B4-24EC-4FEC-A303-C585C625D368}" type="parTrans" cxnId="{C9792A8F-5CF3-4DCB-B17D-274F4C40367D}">
      <dgm:prSet/>
      <dgm:spPr/>
      <dgm:t>
        <a:bodyPr/>
        <a:lstStyle/>
        <a:p>
          <a:endParaRPr lang="es-MX" sz="2000"/>
        </a:p>
      </dgm:t>
    </dgm:pt>
    <dgm:pt modelId="{17EC2983-92C6-4074-BCA0-FA1F6F2BBE3B}" type="sibTrans" cxnId="{C9792A8F-5CF3-4DCB-B17D-274F4C40367D}">
      <dgm:prSet/>
      <dgm:spPr/>
      <dgm:t>
        <a:bodyPr/>
        <a:lstStyle/>
        <a:p>
          <a:endParaRPr lang="es-MX" sz="2000"/>
        </a:p>
      </dgm:t>
    </dgm:pt>
    <dgm:pt modelId="{2813756C-F16D-4C02-9201-E623236FC216}">
      <dgm:prSet phldrT="[Texto]"/>
      <dgm:spPr/>
      <dgm:t>
        <a:bodyPr/>
        <a:lstStyle/>
        <a:p>
          <a:endParaRPr lang="es-MX"/>
        </a:p>
      </dgm:t>
    </dgm:pt>
    <dgm:pt modelId="{0FF79634-DCA4-482B-9322-D5332273F006}" type="parTrans" cxnId="{A4C734A4-1C91-43DE-BE5C-9CF1687ED4F7}">
      <dgm:prSet/>
      <dgm:spPr/>
      <dgm:t>
        <a:bodyPr/>
        <a:lstStyle/>
        <a:p>
          <a:endParaRPr lang="es-MX" sz="2000"/>
        </a:p>
      </dgm:t>
    </dgm:pt>
    <dgm:pt modelId="{77378844-1932-41B6-A99A-C594D01C42D0}" type="sibTrans" cxnId="{A4C734A4-1C91-43DE-BE5C-9CF1687ED4F7}">
      <dgm:prSet/>
      <dgm:spPr/>
      <dgm:t>
        <a:bodyPr/>
        <a:lstStyle/>
        <a:p>
          <a:endParaRPr lang="es-MX" sz="2000"/>
        </a:p>
      </dgm:t>
    </dgm:pt>
    <dgm:pt modelId="{CB5CB13E-7EA7-4E78-A160-67BEEABC8253}">
      <dgm:prSet phldrT="[Texto]" custT="1"/>
      <dgm:spPr/>
      <dgm:t>
        <a:bodyPr/>
        <a:lstStyle/>
        <a:p>
          <a:pPr marR="0" eaLnBrk="1" fontAlgn="auto" latinLnBrk="0" hangingPunct="1">
            <a:buClrTx/>
            <a:buSzTx/>
            <a:buFontTx/>
            <a:tabLst/>
            <a:defRPr/>
          </a:pPr>
          <a:r>
            <a:rPr lang="es-MX" sz="2000" b="1" dirty="0" smtClean="0">
              <a:latin typeface="Arial" pitchFamily="34" charset="0"/>
              <a:cs typeface="Arial" pitchFamily="34" charset="0"/>
            </a:rPr>
            <a:t>07 de febrero  de 2014</a:t>
          </a:r>
        </a:p>
      </dgm:t>
    </dgm:pt>
    <dgm:pt modelId="{88C14777-8FE1-47EB-91DC-CA34878C8649}" type="parTrans" cxnId="{FFE26A2B-FB53-45C0-894A-516270AFDE66}">
      <dgm:prSet/>
      <dgm:spPr/>
      <dgm:t>
        <a:bodyPr/>
        <a:lstStyle/>
        <a:p>
          <a:endParaRPr lang="es-MX" sz="2000"/>
        </a:p>
      </dgm:t>
    </dgm:pt>
    <dgm:pt modelId="{5B460F65-3D94-410D-89A8-4FD811416B5C}" type="sibTrans" cxnId="{FFE26A2B-FB53-45C0-894A-516270AFDE66}">
      <dgm:prSet/>
      <dgm:spPr/>
      <dgm:t>
        <a:bodyPr/>
        <a:lstStyle/>
        <a:p>
          <a:endParaRPr lang="es-MX" sz="2000"/>
        </a:p>
      </dgm:t>
    </dgm:pt>
    <dgm:pt modelId="{94F2F976-8656-4674-8346-BFD4D57EB726}" type="pres">
      <dgm:prSet presAssocID="{EF2F8A7E-1DC0-468F-B077-BAEF3328610F}" presName="Name0" presStyleCnt="0">
        <dgm:presLayoutVars>
          <dgm:chMax val="1"/>
          <dgm:dir/>
          <dgm:animLvl val="ctr"/>
          <dgm:resizeHandles val="exact"/>
        </dgm:presLayoutVars>
      </dgm:prSet>
      <dgm:spPr/>
      <dgm:t>
        <a:bodyPr/>
        <a:lstStyle/>
        <a:p>
          <a:endParaRPr lang="es-MX"/>
        </a:p>
      </dgm:t>
    </dgm:pt>
    <dgm:pt modelId="{E6BE8DAF-8EFA-49F9-A4C6-646C32998290}" type="pres">
      <dgm:prSet presAssocID="{BA00FE9E-33EE-4301-B62D-E38FFE10E227}" presName="centerShape" presStyleLbl="node0" presStyleIdx="0" presStyleCnt="1"/>
      <dgm:spPr/>
      <dgm:t>
        <a:bodyPr/>
        <a:lstStyle/>
        <a:p>
          <a:endParaRPr lang="es-MX"/>
        </a:p>
      </dgm:t>
    </dgm:pt>
    <dgm:pt modelId="{B79A45CF-7FEA-4D37-9CA4-CF462187A979}" type="pres">
      <dgm:prSet presAssocID="{BF75A87C-5005-423A-AF13-1FD6B0D38B03}" presName="node" presStyleLbl="node1" presStyleIdx="0" presStyleCnt="5" custScaleX="116290" custScaleY="90869">
        <dgm:presLayoutVars>
          <dgm:bulletEnabled val="1"/>
        </dgm:presLayoutVars>
      </dgm:prSet>
      <dgm:spPr/>
      <dgm:t>
        <a:bodyPr/>
        <a:lstStyle/>
        <a:p>
          <a:endParaRPr lang="es-MX"/>
        </a:p>
      </dgm:t>
    </dgm:pt>
    <dgm:pt modelId="{F590D8CF-DAC4-4A09-B7B3-FD2303229AFE}" type="pres">
      <dgm:prSet presAssocID="{BF75A87C-5005-423A-AF13-1FD6B0D38B03}" presName="dummy" presStyleCnt="0"/>
      <dgm:spPr/>
      <dgm:t>
        <a:bodyPr/>
        <a:lstStyle/>
        <a:p>
          <a:endParaRPr lang="es-MX"/>
        </a:p>
      </dgm:t>
    </dgm:pt>
    <dgm:pt modelId="{2548B2E3-DB95-49CE-830C-B15AD3E4294D}" type="pres">
      <dgm:prSet presAssocID="{1F1B15F9-6CFF-46E4-8AA4-E731DAD1B5EA}" presName="sibTrans" presStyleLbl="sibTrans2D1" presStyleIdx="0" presStyleCnt="5"/>
      <dgm:spPr/>
      <dgm:t>
        <a:bodyPr/>
        <a:lstStyle/>
        <a:p>
          <a:endParaRPr lang="es-MX"/>
        </a:p>
      </dgm:t>
    </dgm:pt>
    <dgm:pt modelId="{C58F826D-1239-4E69-8D82-033E671B0D99}" type="pres">
      <dgm:prSet presAssocID="{A4A73518-326F-41AF-B40C-8116ADF1F304}" presName="node" presStyleLbl="node1" presStyleIdx="1" presStyleCnt="5">
        <dgm:presLayoutVars>
          <dgm:bulletEnabled val="1"/>
        </dgm:presLayoutVars>
      </dgm:prSet>
      <dgm:spPr/>
      <dgm:t>
        <a:bodyPr/>
        <a:lstStyle/>
        <a:p>
          <a:endParaRPr lang="es-MX"/>
        </a:p>
      </dgm:t>
    </dgm:pt>
    <dgm:pt modelId="{457DA5AC-9707-48BD-8683-96EDA369DBA7}" type="pres">
      <dgm:prSet presAssocID="{A4A73518-326F-41AF-B40C-8116ADF1F304}" presName="dummy" presStyleCnt="0"/>
      <dgm:spPr/>
      <dgm:t>
        <a:bodyPr/>
        <a:lstStyle/>
        <a:p>
          <a:endParaRPr lang="es-MX"/>
        </a:p>
      </dgm:t>
    </dgm:pt>
    <dgm:pt modelId="{053B2F6D-426C-427A-A60C-998DA80E6EFF}" type="pres">
      <dgm:prSet presAssocID="{17EC2983-92C6-4074-BCA0-FA1F6F2BBE3B}" presName="sibTrans" presStyleLbl="sibTrans2D1" presStyleIdx="1" presStyleCnt="5"/>
      <dgm:spPr/>
      <dgm:t>
        <a:bodyPr/>
        <a:lstStyle/>
        <a:p>
          <a:endParaRPr lang="es-MX"/>
        </a:p>
      </dgm:t>
    </dgm:pt>
    <dgm:pt modelId="{8BE6115D-6B1F-4527-B4C9-7B48858629B2}" type="pres">
      <dgm:prSet presAssocID="{86F128EC-FFCC-4341-90A1-760A64400BDB}" presName="node" presStyleLbl="node1" presStyleIdx="2" presStyleCnt="5" custScaleX="118967" custScaleY="93812">
        <dgm:presLayoutVars>
          <dgm:bulletEnabled val="1"/>
        </dgm:presLayoutVars>
      </dgm:prSet>
      <dgm:spPr/>
      <dgm:t>
        <a:bodyPr/>
        <a:lstStyle/>
        <a:p>
          <a:endParaRPr lang="es-MX"/>
        </a:p>
      </dgm:t>
    </dgm:pt>
    <dgm:pt modelId="{EC13A4E9-734B-40A0-BC49-C8BD444D10DF}" type="pres">
      <dgm:prSet presAssocID="{86F128EC-FFCC-4341-90A1-760A64400BDB}" presName="dummy" presStyleCnt="0"/>
      <dgm:spPr/>
      <dgm:t>
        <a:bodyPr/>
        <a:lstStyle/>
        <a:p>
          <a:endParaRPr lang="es-MX"/>
        </a:p>
      </dgm:t>
    </dgm:pt>
    <dgm:pt modelId="{0F51C2D7-3B76-4C8C-96C0-C6FFDBE098BC}" type="pres">
      <dgm:prSet presAssocID="{5A552784-8289-4517-84E5-E5CFC07B15DA}" presName="sibTrans" presStyleLbl="sibTrans2D1" presStyleIdx="2" presStyleCnt="5"/>
      <dgm:spPr/>
      <dgm:t>
        <a:bodyPr/>
        <a:lstStyle/>
        <a:p>
          <a:endParaRPr lang="es-MX"/>
        </a:p>
      </dgm:t>
    </dgm:pt>
    <dgm:pt modelId="{1BA4136E-0DC2-4E59-999B-5A5CCDFA851F}" type="pres">
      <dgm:prSet presAssocID="{0E7453DB-D4FB-48E5-82F6-B4E27DF97A87}" presName="node" presStyleLbl="node1" presStyleIdx="3" presStyleCnt="5">
        <dgm:presLayoutVars>
          <dgm:bulletEnabled val="1"/>
        </dgm:presLayoutVars>
      </dgm:prSet>
      <dgm:spPr/>
      <dgm:t>
        <a:bodyPr/>
        <a:lstStyle/>
        <a:p>
          <a:endParaRPr lang="es-MX"/>
        </a:p>
      </dgm:t>
    </dgm:pt>
    <dgm:pt modelId="{DD3DAA7A-CC31-411A-A714-3D25EDBCC5BA}" type="pres">
      <dgm:prSet presAssocID="{0E7453DB-D4FB-48E5-82F6-B4E27DF97A87}" presName="dummy" presStyleCnt="0"/>
      <dgm:spPr/>
      <dgm:t>
        <a:bodyPr/>
        <a:lstStyle/>
        <a:p>
          <a:endParaRPr lang="es-MX"/>
        </a:p>
      </dgm:t>
    </dgm:pt>
    <dgm:pt modelId="{E2595A19-9BE9-434D-87AC-2138A5B6F85C}" type="pres">
      <dgm:prSet presAssocID="{DCA77DC2-6A8C-49D9-959E-D35F6EEE6C67}" presName="sibTrans" presStyleLbl="sibTrans2D1" presStyleIdx="3" presStyleCnt="5"/>
      <dgm:spPr/>
      <dgm:t>
        <a:bodyPr/>
        <a:lstStyle/>
        <a:p>
          <a:endParaRPr lang="es-MX"/>
        </a:p>
      </dgm:t>
    </dgm:pt>
    <dgm:pt modelId="{6567CEE2-910A-4765-B9B5-467EE40B7E95}" type="pres">
      <dgm:prSet presAssocID="{CB5CB13E-7EA7-4E78-A160-67BEEABC8253}" presName="node" presStyleLbl="node1" presStyleIdx="4" presStyleCnt="5">
        <dgm:presLayoutVars>
          <dgm:bulletEnabled val="1"/>
        </dgm:presLayoutVars>
      </dgm:prSet>
      <dgm:spPr/>
      <dgm:t>
        <a:bodyPr/>
        <a:lstStyle/>
        <a:p>
          <a:endParaRPr lang="es-MX"/>
        </a:p>
      </dgm:t>
    </dgm:pt>
    <dgm:pt modelId="{BF05520F-96E5-49B6-A94E-F58FF152C4E0}" type="pres">
      <dgm:prSet presAssocID="{CB5CB13E-7EA7-4E78-A160-67BEEABC8253}" presName="dummy" presStyleCnt="0"/>
      <dgm:spPr/>
    </dgm:pt>
    <dgm:pt modelId="{424A7663-FD17-4A87-9359-F25502C84484}" type="pres">
      <dgm:prSet presAssocID="{5B460F65-3D94-410D-89A8-4FD811416B5C}" presName="sibTrans" presStyleLbl="sibTrans2D1" presStyleIdx="4" presStyleCnt="5"/>
      <dgm:spPr/>
      <dgm:t>
        <a:bodyPr/>
        <a:lstStyle/>
        <a:p>
          <a:endParaRPr lang="es-MX"/>
        </a:p>
      </dgm:t>
    </dgm:pt>
  </dgm:ptLst>
  <dgm:cxnLst>
    <dgm:cxn modelId="{F0E5334D-2C1D-469D-A2D4-E3FD91EA0BBD}" type="presOf" srcId="{BF75A87C-5005-423A-AF13-1FD6B0D38B03}" destId="{B79A45CF-7FEA-4D37-9CA4-CF462187A979}" srcOrd="0" destOrd="0" presId="urn:microsoft.com/office/officeart/2005/8/layout/radial6"/>
    <dgm:cxn modelId="{C9792A8F-5CF3-4DCB-B17D-274F4C40367D}" srcId="{BA00FE9E-33EE-4301-B62D-E38FFE10E227}" destId="{A4A73518-326F-41AF-B40C-8116ADF1F304}" srcOrd="1" destOrd="0" parTransId="{6EC2B4B4-24EC-4FEC-A303-C585C625D368}" sibTransId="{17EC2983-92C6-4074-BCA0-FA1F6F2BBE3B}"/>
    <dgm:cxn modelId="{C4DD2BE0-7281-4CCD-B2F9-A3C30A4D74E7}" type="presOf" srcId="{5B460F65-3D94-410D-89A8-4FD811416B5C}" destId="{424A7663-FD17-4A87-9359-F25502C84484}" srcOrd="0" destOrd="0" presId="urn:microsoft.com/office/officeart/2005/8/layout/radial6"/>
    <dgm:cxn modelId="{26790EF8-DAD4-46B6-809D-FF62C1C797C2}" srcId="{BA00FE9E-33EE-4301-B62D-E38FFE10E227}" destId="{0E7453DB-D4FB-48E5-82F6-B4E27DF97A87}" srcOrd="3" destOrd="0" parTransId="{B9C4C9B0-B81B-4A12-ABF6-574E4BDAA02A}" sibTransId="{DCA77DC2-6A8C-49D9-959E-D35F6EEE6C67}"/>
    <dgm:cxn modelId="{BF453E8F-D2BE-46E2-B355-D00F830BDCE2}" type="presOf" srcId="{DCA77DC2-6A8C-49D9-959E-D35F6EEE6C67}" destId="{E2595A19-9BE9-434D-87AC-2138A5B6F85C}" srcOrd="0" destOrd="0" presId="urn:microsoft.com/office/officeart/2005/8/layout/radial6"/>
    <dgm:cxn modelId="{519E0D0F-B7D6-4574-AB9A-152D57A0B4CC}" type="presOf" srcId="{5A552784-8289-4517-84E5-E5CFC07B15DA}" destId="{0F51C2D7-3B76-4C8C-96C0-C6FFDBE098BC}" srcOrd="0" destOrd="0" presId="urn:microsoft.com/office/officeart/2005/8/layout/radial6"/>
    <dgm:cxn modelId="{A4C734A4-1C91-43DE-BE5C-9CF1687ED4F7}" srcId="{EF2F8A7E-1DC0-468F-B077-BAEF3328610F}" destId="{2813756C-F16D-4C02-9201-E623236FC216}" srcOrd="1" destOrd="0" parTransId="{0FF79634-DCA4-482B-9322-D5332273F006}" sibTransId="{77378844-1932-41B6-A99A-C594D01C42D0}"/>
    <dgm:cxn modelId="{2D8D5472-689F-425F-AEA5-0C3C6EF9E827}" type="presOf" srcId="{17EC2983-92C6-4074-BCA0-FA1F6F2BBE3B}" destId="{053B2F6D-426C-427A-A60C-998DA80E6EFF}" srcOrd="0" destOrd="0" presId="urn:microsoft.com/office/officeart/2005/8/layout/radial6"/>
    <dgm:cxn modelId="{18B46E66-3B1B-4B1C-ADC2-7DD9D4A43CDC}" type="presOf" srcId="{CB5CB13E-7EA7-4E78-A160-67BEEABC8253}" destId="{6567CEE2-910A-4765-B9B5-467EE40B7E95}" srcOrd="0" destOrd="0" presId="urn:microsoft.com/office/officeart/2005/8/layout/radial6"/>
    <dgm:cxn modelId="{6ED252E3-81B7-4A7B-A24E-6FEB01D134AA}" type="presOf" srcId="{A4A73518-326F-41AF-B40C-8116ADF1F304}" destId="{C58F826D-1239-4E69-8D82-033E671B0D99}" srcOrd="0" destOrd="0" presId="urn:microsoft.com/office/officeart/2005/8/layout/radial6"/>
    <dgm:cxn modelId="{F7389C43-806C-4966-A2D7-8971129A8702}" srcId="{BA00FE9E-33EE-4301-B62D-E38FFE10E227}" destId="{BF75A87C-5005-423A-AF13-1FD6B0D38B03}" srcOrd="0" destOrd="0" parTransId="{F920CA70-98BE-44A0-8515-9639B9F12034}" sibTransId="{1F1B15F9-6CFF-46E4-8AA4-E731DAD1B5EA}"/>
    <dgm:cxn modelId="{FFE26A2B-FB53-45C0-894A-516270AFDE66}" srcId="{BA00FE9E-33EE-4301-B62D-E38FFE10E227}" destId="{CB5CB13E-7EA7-4E78-A160-67BEEABC8253}" srcOrd="4" destOrd="0" parTransId="{88C14777-8FE1-47EB-91DC-CA34878C8649}" sibTransId="{5B460F65-3D94-410D-89A8-4FD811416B5C}"/>
    <dgm:cxn modelId="{5A65381B-2F9D-451C-BE67-6A0A5B524049}" srcId="{EF2F8A7E-1DC0-468F-B077-BAEF3328610F}" destId="{BA00FE9E-33EE-4301-B62D-E38FFE10E227}" srcOrd="0" destOrd="0" parTransId="{BBBD4956-F7E7-457D-AD92-56BDC74042B0}" sibTransId="{5AF66E37-D0EB-4F34-9FDE-14D75B82154E}"/>
    <dgm:cxn modelId="{5C34B363-4256-4D5C-992B-F1A8FB27F4AC}" srcId="{BA00FE9E-33EE-4301-B62D-E38FFE10E227}" destId="{86F128EC-FFCC-4341-90A1-760A64400BDB}" srcOrd="2" destOrd="0" parTransId="{73204689-963B-476D-8582-FF380108E5F6}" sibTransId="{5A552784-8289-4517-84E5-E5CFC07B15DA}"/>
    <dgm:cxn modelId="{A19A4670-9F49-40A7-A5EA-39365C8382DD}" type="presOf" srcId="{0E7453DB-D4FB-48E5-82F6-B4E27DF97A87}" destId="{1BA4136E-0DC2-4E59-999B-5A5CCDFA851F}" srcOrd="0" destOrd="0" presId="urn:microsoft.com/office/officeart/2005/8/layout/radial6"/>
    <dgm:cxn modelId="{130234C4-36A2-499F-A555-499F42931D3A}" type="presOf" srcId="{86F128EC-FFCC-4341-90A1-760A64400BDB}" destId="{8BE6115D-6B1F-4527-B4C9-7B48858629B2}" srcOrd="0" destOrd="0" presId="urn:microsoft.com/office/officeart/2005/8/layout/radial6"/>
    <dgm:cxn modelId="{93091B44-5D9F-446F-A7EB-231A88FA8D08}" type="presOf" srcId="{EF2F8A7E-1DC0-468F-B077-BAEF3328610F}" destId="{94F2F976-8656-4674-8346-BFD4D57EB726}" srcOrd="0" destOrd="0" presId="urn:microsoft.com/office/officeart/2005/8/layout/radial6"/>
    <dgm:cxn modelId="{D62731BB-6192-42D8-BDC5-C82E93D077E4}" type="presOf" srcId="{BA00FE9E-33EE-4301-B62D-E38FFE10E227}" destId="{E6BE8DAF-8EFA-49F9-A4C6-646C32998290}" srcOrd="0" destOrd="0" presId="urn:microsoft.com/office/officeart/2005/8/layout/radial6"/>
    <dgm:cxn modelId="{93083124-BAB6-46D2-A74D-73E158A89727}" type="presOf" srcId="{1F1B15F9-6CFF-46E4-8AA4-E731DAD1B5EA}" destId="{2548B2E3-DB95-49CE-830C-B15AD3E4294D}" srcOrd="0" destOrd="0" presId="urn:microsoft.com/office/officeart/2005/8/layout/radial6"/>
    <dgm:cxn modelId="{6170CC2B-38E9-4D29-B29C-FE4F40C2C91C}" type="presParOf" srcId="{94F2F976-8656-4674-8346-BFD4D57EB726}" destId="{E6BE8DAF-8EFA-49F9-A4C6-646C32998290}" srcOrd="0" destOrd="0" presId="urn:microsoft.com/office/officeart/2005/8/layout/radial6"/>
    <dgm:cxn modelId="{1A035093-1265-401F-920F-BCC805C49FA9}" type="presParOf" srcId="{94F2F976-8656-4674-8346-BFD4D57EB726}" destId="{B79A45CF-7FEA-4D37-9CA4-CF462187A979}" srcOrd="1" destOrd="0" presId="urn:microsoft.com/office/officeart/2005/8/layout/radial6"/>
    <dgm:cxn modelId="{5C0C97B2-3B79-4B48-94FD-BAC3B5E67BCE}" type="presParOf" srcId="{94F2F976-8656-4674-8346-BFD4D57EB726}" destId="{F590D8CF-DAC4-4A09-B7B3-FD2303229AFE}" srcOrd="2" destOrd="0" presId="urn:microsoft.com/office/officeart/2005/8/layout/radial6"/>
    <dgm:cxn modelId="{3DBD5810-75C0-47E5-9A3E-6B2AAC45CE1A}" type="presParOf" srcId="{94F2F976-8656-4674-8346-BFD4D57EB726}" destId="{2548B2E3-DB95-49CE-830C-B15AD3E4294D}" srcOrd="3" destOrd="0" presId="urn:microsoft.com/office/officeart/2005/8/layout/radial6"/>
    <dgm:cxn modelId="{0D30C592-D31D-4D9B-ABF4-8B9C06BA2329}" type="presParOf" srcId="{94F2F976-8656-4674-8346-BFD4D57EB726}" destId="{C58F826D-1239-4E69-8D82-033E671B0D99}" srcOrd="4" destOrd="0" presId="urn:microsoft.com/office/officeart/2005/8/layout/radial6"/>
    <dgm:cxn modelId="{D94AB03D-9869-4D30-8E60-DE0D178B4FF6}" type="presParOf" srcId="{94F2F976-8656-4674-8346-BFD4D57EB726}" destId="{457DA5AC-9707-48BD-8683-96EDA369DBA7}" srcOrd="5" destOrd="0" presId="urn:microsoft.com/office/officeart/2005/8/layout/radial6"/>
    <dgm:cxn modelId="{F0E2903B-7965-4516-BD5C-BEB4D6ECDC56}" type="presParOf" srcId="{94F2F976-8656-4674-8346-BFD4D57EB726}" destId="{053B2F6D-426C-427A-A60C-998DA80E6EFF}" srcOrd="6" destOrd="0" presId="urn:microsoft.com/office/officeart/2005/8/layout/radial6"/>
    <dgm:cxn modelId="{5538CE85-699A-4D78-B093-AF59BF2097CE}" type="presParOf" srcId="{94F2F976-8656-4674-8346-BFD4D57EB726}" destId="{8BE6115D-6B1F-4527-B4C9-7B48858629B2}" srcOrd="7" destOrd="0" presId="urn:microsoft.com/office/officeart/2005/8/layout/radial6"/>
    <dgm:cxn modelId="{92BB9E3D-DC15-4D01-984E-C5886377628D}" type="presParOf" srcId="{94F2F976-8656-4674-8346-BFD4D57EB726}" destId="{EC13A4E9-734B-40A0-BC49-C8BD444D10DF}" srcOrd="8" destOrd="0" presId="urn:microsoft.com/office/officeart/2005/8/layout/radial6"/>
    <dgm:cxn modelId="{EE2A8AF6-6440-4E36-A851-3A85214E6387}" type="presParOf" srcId="{94F2F976-8656-4674-8346-BFD4D57EB726}" destId="{0F51C2D7-3B76-4C8C-96C0-C6FFDBE098BC}" srcOrd="9" destOrd="0" presId="urn:microsoft.com/office/officeart/2005/8/layout/radial6"/>
    <dgm:cxn modelId="{E8E18DF7-E813-44A0-AE63-54180CE537E1}" type="presParOf" srcId="{94F2F976-8656-4674-8346-BFD4D57EB726}" destId="{1BA4136E-0DC2-4E59-999B-5A5CCDFA851F}" srcOrd="10" destOrd="0" presId="urn:microsoft.com/office/officeart/2005/8/layout/radial6"/>
    <dgm:cxn modelId="{AC56DAD9-EB26-4486-B304-1F5541A321B5}" type="presParOf" srcId="{94F2F976-8656-4674-8346-BFD4D57EB726}" destId="{DD3DAA7A-CC31-411A-A714-3D25EDBCC5BA}" srcOrd="11" destOrd="0" presId="urn:microsoft.com/office/officeart/2005/8/layout/radial6"/>
    <dgm:cxn modelId="{A72627E2-D1C9-45AF-9373-7B6E1A01B240}" type="presParOf" srcId="{94F2F976-8656-4674-8346-BFD4D57EB726}" destId="{E2595A19-9BE9-434D-87AC-2138A5B6F85C}" srcOrd="12" destOrd="0" presId="urn:microsoft.com/office/officeart/2005/8/layout/radial6"/>
    <dgm:cxn modelId="{8C5A190C-7255-469F-8408-F0814B706FEC}" type="presParOf" srcId="{94F2F976-8656-4674-8346-BFD4D57EB726}" destId="{6567CEE2-910A-4765-B9B5-467EE40B7E95}" srcOrd="13" destOrd="0" presId="urn:microsoft.com/office/officeart/2005/8/layout/radial6"/>
    <dgm:cxn modelId="{D965AE84-6C4D-4C83-882F-61226823B099}" type="presParOf" srcId="{94F2F976-8656-4674-8346-BFD4D57EB726}" destId="{BF05520F-96E5-49B6-A94E-F58FF152C4E0}" srcOrd="14" destOrd="0" presId="urn:microsoft.com/office/officeart/2005/8/layout/radial6"/>
    <dgm:cxn modelId="{EF3894BB-4DE4-4A0F-B506-CF3EAE2A812A}" type="presParOf" srcId="{94F2F976-8656-4674-8346-BFD4D57EB726}" destId="{424A7663-FD17-4A87-9359-F25502C84484}"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B1387B-6A82-4EDA-BE63-36F4D5C43745}" type="doc">
      <dgm:prSet loTypeId="urn:microsoft.com/office/officeart/2011/layout/TabList" loCatId="list" qsTypeId="urn:microsoft.com/office/officeart/2005/8/quickstyle/simple1" qsCatId="simple" csTypeId="urn:microsoft.com/office/officeart/2005/8/colors/colorful2" csCatId="colorful" phldr="1"/>
      <dgm:spPr/>
      <dgm:t>
        <a:bodyPr/>
        <a:lstStyle/>
        <a:p>
          <a:endParaRPr lang="es-MX"/>
        </a:p>
      </dgm:t>
    </dgm:pt>
    <dgm:pt modelId="{19854A7F-AF51-48BE-BEB2-90E7D9D4C4AC}">
      <dgm:prSet phldrT="[Texto]" custT="1"/>
      <dgm:spPr/>
      <dgm:t>
        <a:bodyPr/>
        <a:lstStyle/>
        <a:p>
          <a:r>
            <a:rPr lang="es-MX" sz="3200" dirty="0" smtClean="0"/>
            <a:t>4°</a:t>
          </a:r>
          <a:endParaRPr lang="es-MX" sz="3200" dirty="0"/>
        </a:p>
      </dgm:t>
    </dgm:pt>
    <dgm:pt modelId="{ED9036AE-554B-4E2F-AB1A-A6DE428480F0}" type="parTrans" cxnId="{B723B9E1-436C-4E38-A39C-5C10326299D7}">
      <dgm:prSet/>
      <dgm:spPr/>
      <dgm:t>
        <a:bodyPr/>
        <a:lstStyle/>
        <a:p>
          <a:endParaRPr lang="es-MX" sz="2000"/>
        </a:p>
      </dgm:t>
    </dgm:pt>
    <dgm:pt modelId="{F9ACAC4A-1906-41A5-A497-D573E2A6DAE0}" type="sibTrans" cxnId="{B723B9E1-436C-4E38-A39C-5C10326299D7}">
      <dgm:prSet/>
      <dgm:spPr/>
      <dgm:t>
        <a:bodyPr/>
        <a:lstStyle/>
        <a:p>
          <a:endParaRPr lang="es-MX" sz="2000"/>
        </a:p>
      </dgm:t>
    </dgm:pt>
    <dgm:pt modelId="{D22CA668-41E2-441F-B31C-A577DB7D8050}">
      <dgm:prSet phldrT="[Texto]" custT="1"/>
      <dgm:spPr/>
      <dgm:t>
        <a:bodyPr/>
        <a:lstStyle/>
        <a:p>
          <a:r>
            <a:rPr lang="es-MX" sz="3200" dirty="0" smtClean="0"/>
            <a:t>9°</a:t>
          </a:r>
          <a:endParaRPr lang="es-MX" sz="3200" dirty="0"/>
        </a:p>
      </dgm:t>
    </dgm:pt>
    <dgm:pt modelId="{D2CA6226-4D5C-4743-8E83-DAAAE547AE32}" type="parTrans" cxnId="{B9627A8E-D01A-4BC9-BFB3-CF461CE610D8}">
      <dgm:prSet/>
      <dgm:spPr/>
      <dgm:t>
        <a:bodyPr/>
        <a:lstStyle/>
        <a:p>
          <a:endParaRPr lang="es-MX" sz="2000"/>
        </a:p>
      </dgm:t>
    </dgm:pt>
    <dgm:pt modelId="{41486AEC-D772-42A9-8AAA-09B7901CCAA6}" type="sibTrans" cxnId="{B9627A8E-D01A-4BC9-BFB3-CF461CE610D8}">
      <dgm:prSet/>
      <dgm:spPr/>
      <dgm:t>
        <a:bodyPr/>
        <a:lstStyle/>
        <a:p>
          <a:endParaRPr lang="es-MX" sz="2000"/>
        </a:p>
      </dgm:t>
    </dgm:pt>
    <dgm:pt modelId="{4B2604DC-613E-41A7-885E-483B10BABEF8}">
      <dgm:prSet custT="1"/>
      <dgm:spPr/>
      <dgm:t>
        <a:bodyPr/>
        <a:lstStyle/>
        <a:p>
          <a:pPr algn="l"/>
          <a:endParaRPr lang="es-MX" sz="1800" dirty="0"/>
        </a:p>
      </dgm:t>
    </dgm:pt>
    <dgm:pt modelId="{E010605C-DC6A-49B5-949E-C2C62FF56551}" type="parTrans" cxnId="{54A5CB21-DE26-4170-9F79-AA8531230A60}">
      <dgm:prSet/>
      <dgm:spPr/>
      <dgm:t>
        <a:bodyPr/>
        <a:lstStyle/>
        <a:p>
          <a:endParaRPr lang="es-MX" sz="2000"/>
        </a:p>
      </dgm:t>
    </dgm:pt>
    <dgm:pt modelId="{CE54877C-67F2-45DA-AFB8-BE975D55116C}" type="sibTrans" cxnId="{54A5CB21-DE26-4170-9F79-AA8531230A60}">
      <dgm:prSet/>
      <dgm:spPr/>
      <dgm:t>
        <a:bodyPr/>
        <a:lstStyle/>
        <a:p>
          <a:endParaRPr lang="es-MX" sz="2000"/>
        </a:p>
      </dgm:t>
    </dgm:pt>
    <dgm:pt modelId="{3653B5A1-E2A6-40EA-BB12-0334CE267515}">
      <dgm:prSet custT="1"/>
      <dgm:spPr/>
      <dgm:t>
        <a:bodyPr/>
        <a:lstStyle/>
        <a:p>
          <a:pPr algn="l"/>
          <a:endParaRPr lang="es-MX" sz="1800" dirty="0"/>
        </a:p>
      </dgm:t>
    </dgm:pt>
    <dgm:pt modelId="{343B6A45-F6C6-4D58-BFDF-3E1751084BA8}" type="parTrans" cxnId="{E284655B-191D-49F4-BC87-E94932CE7FC1}">
      <dgm:prSet/>
      <dgm:spPr/>
      <dgm:t>
        <a:bodyPr/>
        <a:lstStyle/>
        <a:p>
          <a:endParaRPr lang="es-MX" sz="2000"/>
        </a:p>
      </dgm:t>
    </dgm:pt>
    <dgm:pt modelId="{E60C5BC5-D17F-43B4-9340-D338ED1AF04E}" type="sibTrans" cxnId="{E284655B-191D-49F4-BC87-E94932CE7FC1}">
      <dgm:prSet/>
      <dgm:spPr/>
      <dgm:t>
        <a:bodyPr/>
        <a:lstStyle/>
        <a:p>
          <a:endParaRPr lang="es-MX" sz="2000"/>
        </a:p>
      </dgm:t>
    </dgm:pt>
    <dgm:pt modelId="{1C9149E6-ADCB-41BF-A566-DA7C58F2EBAD}">
      <dgm:prSet custT="1"/>
      <dgm:spPr/>
      <dgm:t>
        <a:bodyPr/>
        <a:lstStyle/>
        <a:p>
          <a:pPr algn="just"/>
          <a:r>
            <a:rPr lang="es-MX" sz="2400" dirty="0" smtClean="0"/>
            <a:t>El derecho a la información pública será garantizado por el Estado en los términos de esta Constitución y la ley respectiva.</a:t>
          </a:r>
          <a:endParaRPr lang="es-MX" sz="2400" dirty="0"/>
        </a:p>
      </dgm:t>
    </dgm:pt>
    <dgm:pt modelId="{A49B846F-74F5-4456-92C5-4E7EAFC1833E}" type="parTrans" cxnId="{1047B373-560A-44FD-9884-994C657B953F}">
      <dgm:prSet/>
      <dgm:spPr/>
      <dgm:t>
        <a:bodyPr/>
        <a:lstStyle/>
        <a:p>
          <a:endParaRPr lang="es-MX" sz="2000"/>
        </a:p>
      </dgm:t>
    </dgm:pt>
    <dgm:pt modelId="{B8E16459-3B15-48F5-AA0C-370E5403C91E}" type="sibTrans" cxnId="{1047B373-560A-44FD-9884-994C657B953F}">
      <dgm:prSet/>
      <dgm:spPr/>
      <dgm:t>
        <a:bodyPr/>
        <a:lstStyle/>
        <a:p>
          <a:endParaRPr lang="es-MX" sz="2000"/>
        </a:p>
      </dgm:t>
    </dgm:pt>
    <dgm:pt modelId="{E1807EBA-365D-4B20-9862-49EC332344B7}">
      <dgm:prSet custT="1"/>
      <dgm:spPr/>
      <dgm:t>
        <a:bodyPr/>
        <a:lstStyle/>
        <a:p>
          <a:endParaRPr lang="es-MX" sz="3200" dirty="0"/>
        </a:p>
      </dgm:t>
    </dgm:pt>
    <dgm:pt modelId="{FFA0C77A-60F0-4172-B7E4-AFD85C1662FE}" type="sibTrans" cxnId="{AE2BB562-3945-4AAC-8CC6-FBADCEE3A276}">
      <dgm:prSet/>
      <dgm:spPr/>
      <dgm:t>
        <a:bodyPr/>
        <a:lstStyle/>
        <a:p>
          <a:endParaRPr lang="es-MX" sz="2000"/>
        </a:p>
      </dgm:t>
    </dgm:pt>
    <dgm:pt modelId="{AAC617D7-404A-46D0-8712-E776F6970F46}" type="parTrans" cxnId="{AE2BB562-3945-4AAC-8CC6-FBADCEE3A276}">
      <dgm:prSet/>
      <dgm:spPr/>
      <dgm:t>
        <a:bodyPr/>
        <a:lstStyle/>
        <a:p>
          <a:endParaRPr lang="es-MX" sz="2000"/>
        </a:p>
      </dgm:t>
    </dgm:pt>
    <dgm:pt modelId="{A8FEEC4B-1018-470B-8EAC-A59A200B64BF}" type="pres">
      <dgm:prSet presAssocID="{91B1387B-6A82-4EDA-BE63-36F4D5C43745}" presName="Name0" presStyleCnt="0">
        <dgm:presLayoutVars>
          <dgm:chMax/>
          <dgm:chPref val="3"/>
          <dgm:dir/>
          <dgm:animOne val="branch"/>
          <dgm:animLvl val="lvl"/>
        </dgm:presLayoutVars>
      </dgm:prSet>
      <dgm:spPr/>
      <dgm:t>
        <a:bodyPr/>
        <a:lstStyle/>
        <a:p>
          <a:endParaRPr lang="es-MX"/>
        </a:p>
      </dgm:t>
    </dgm:pt>
    <dgm:pt modelId="{C0A955CD-F9F9-4142-8A29-62525A133190}" type="pres">
      <dgm:prSet presAssocID="{19854A7F-AF51-48BE-BEB2-90E7D9D4C4AC}" presName="composite" presStyleCnt="0"/>
      <dgm:spPr/>
    </dgm:pt>
    <dgm:pt modelId="{CF94CE46-4ACC-454F-9224-A0C18B922079}" type="pres">
      <dgm:prSet presAssocID="{19854A7F-AF51-48BE-BEB2-90E7D9D4C4AC}" presName="FirstChild" presStyleLbl="revTx" presStyleIdx="0" presStyleCnt="3">
        <dgm:presLayoutVars>
          <dgm:chMax val="0"/>
          <dgm:chPref val="0"/>
          <dgm:bulletEnabled val="1"/>
        </dgm:presLayoutVars>
      </dgm:prSet>
      <dgm:spPr/>
      <dgm:t>
        <a:bodyPr/>
        <a:lstStyle/>
        <a:p>
          <a:endParaRPr lang="es-MX"/>
        </a:p>
      </dgm:t>
    </dgm:pt>
    <dgm:pt modelId="{2D77C073-08E6-4B5F-8BDB-A89173AF1A68}" type="pres">
      <dgm:prSet presAssocID="{19854A7F-AF51-48BE-BEB2-90E7D9D4C4AC}" presName="Parent" presStyleLbl="alignNode1" presStyleIdx="0" presStyleCnt="2">
        <dgm:presLayoutVars>
          <dgm:chMax val="3"/>
          <dgm:chPref val="3"/>
          <dgm:bulletEnabled val="1"/>
        </dgm:presLayoutVars>
      </dgm:prSet>
      <dgm:spPr/>
      <dgm:t>
        <a:bodyPr/>
        <a:lstStyle/>
        <a:p>
          <a:endParaRPr lang="es-MX"/>
        </a:p>
      </dgm:t>
    </dgm:pt>
    <dgm:pt modelId="{D86B4BD6-C490-43E2-B5BA-0F239391AADE}" type="pres">
      <dgm:prSet presAssocID="{19854A7F-AF51-48BE-BEB2-90E7D9D4C4AC}" presName="Accent" presStyleLbl="parChTrans1D1" presStyleIdx="0" presStyleCnt="2"/>
      <dgm:spPr/>
    </dgm:pt>
    <dgm:pt modelId="{34D79DAE-CACC-45E2-B299-0CE89844FF4E}" type="pres">
      <dgm:prSet presAssocID="{19854A7F-AF51-48BE-BEB2-90E7D9D4C4AC}" presName="Child" presStyleLbl="revTx" presStyleIdx="1" presStyleCnt="3">
        <dgm:presLayoutVars>
          <dgm:chMax val="0"/>
          <dgm:chPref val="0"/>
          <dgm:bulletEnabled val="1"/>
        </dgm:presLayoutVars>
      </dgm:prSet>
      <dgm:spPr/>
      <dgm:t>
        <a:bodyPr/>
        <a:lstStyle/>
        <a:p>
          <a:endParaRPr lang="es-MX"/>
        </a:p>
      </dgm:t>
    </dgm:pt>
    <dgm:pt modelId="{762FD489-54FD-4AF8-9807-8E78370FB0C5}" type="pres">
      <dgm:prSet presAssocID="{F9ACAC4A-1906-41A5-A497-D573E2A6DAE0}" presName="sibTrans" presStyleCnt="0"/>
      <dgm:spPr/>
    </dgm:pt>
    <dgm:pt modelId="{6FCCD1FE-0EE1-4ED9-A902-8AFFDFD70661}" type="pres">
      <dgm:prSet presAssocID="{D22CA668-41E2-441F-B31C-A577DB7D8050}" presName="composite" presStyleCnt="0"/>
      <dgm:spPr/>
    </dgm:pt>
    <dgm:pt modelId="{966B9764-2DA9-48D6-AC91-64FE657D68E8}" type="pres">
      <dgm:prSet presAssocID="{D22CA668-41E2-441F-B31C-A577DB7D8050}" presName="FirstChild" presStyleLbl="revTx" presStyleIdx="2" presStyleCnt="3">
        <dgm:presLayoutVars>
          <dgm:chMax val="0"/>
          <dgm:chPref val="0"/>
          <dgm:bulletEnabled val="1"/>
        </dgm:presLayoutVars>
      </dgm:prSet>
      <dgm:spPr/>
    </dgm:pt>
    <dgm:pt modelId="{4CC84D88-ABFF-49AA-AAF2-8E234AF60C40}" type="pres">
      <dgm:prSet presAssocID="{D22CA668-41E2-441F-B31C-A577DB7D8050}" presName="Parent" presStyleLbl="alignNode1" presStyleIdx="1" presStyleCnt="2">
        <dgm:presLayoutVars>
          <dgm:chMax val="3"/>
          <dgm:chPref val="3"/>
          <dgm:bulletEnabled val="1"/>
        </dgm:presLayoutVars>
      </dgm:prSet>
      <dgm:spPr/>
      <dgm:t>
        <a:bodyPr/>
        <a:lstStyle/>
        <a:p>
          <a:endParaRPr lang="es-MX"/>
        </a:p>
      </dgm:t>
    </dgm:pt>
    <dgm:pt modelId="{1429FA76-116F-4EE3-94D9-40ABE83F5350}" type="pres">
      <dgm:prSet presAssocID="{D22CA668-41E2-441F-B31C-A577DB7D8050}" presName="Accent" presStyleLbl="parChTrans1D1" presStyleIdx="1" presStyleCnt="2"/>
      <dgm:spPr/>
    </dgm:pt>
  </dgm:ptLst>
  <dgm:cxnLst>
    <dgm:cxn modelId="{F6AF0E1D-0E82-47A6-9610-954DA8E13DFE}" type="presOf" srcId="{91B1387B-6A82-4EDA-BE63-36F4D5C43745}" destId="{A8FEEC4B-1018-470B-8EAC-A59A200B64BF}" srcOrd="0" destOrd="0" presId="urn:microsoft.com/office/officeart/2011/layout/TabList"/>
    <dgm:cxn modelId="{D78CF9EA-82F8-4E10-8E02-2E9C19A0A2EF}" type="presOf" srcId="{4B2604DC-613E-41A7-885E-483B10BABEF8}" destId="{34D79DAE-CACC-45E2-B299-0CE89844FF4E}" srcOrd="0" destOrd="1" presId="urn:microsoft.com/office/officeart/2011/layout/TabList"/>
    <dgm:cxn modelId="{B723B9E1-436C-4E38-A39C-5C10326299D7}" srcId="{91B1387B-6A82-4EDA-BE63-36F4D5C43745}" destId="{19854A7F-AF51-48BE-BEB2-90E7D9D4C4AC}" srcOrd="0" destOrd="0" parTransId="{ED9036AE-554B-4E2F-AB1A-A6DE428480F0}" sibTransId="{F9ACAC4A-1906-41A5-A497-D573E2A6DAE0}"/>
    <dgm:cxn modelId="{1281EA73-C3BD-4861-9E7C-284109809873}" type="presOf" srcId="{3653B5A1-E2A6-40EA-BB12-0334CE267515}" destId="{34D79DAE-CACC-45E2-B299-0CE89844FF4E}" srcOrd="0" destOrd="2" presId="urn:microsoft.com/office/officeart/2011/layout/TabList"/>
    <dgm:cxn modelId="{AE2BB562-3945-4AAC-8CC6-FBADCEE3A276}" srcId="{19854A7F-AF51-48BE-BEB2-90E7D9D4C4AC}" destId="{E1807EBA-365D-4B20-9862-49EC332344B7}" srcOrd="0" destOrd="0" parTransId="{AAC617D7-404A-46D0-8712-E776F6970F46}" sibTransId="{FFA0C77A-60F0-4172-B7E4-AFD85C1662FE}"/>
    <dgm:cxn modelId="{6674E0BE-79B6-43E9-8832-37D5DC2A1618}" type="presOf" srcId="{D22CA668-41E2-441F-B31C-A577DB7D8050}" destId="{4CC84D88-ABFF-49AA-AAF2-8E234AF60C40}" srcOrd="0" destOrd="0" presId="urn:microsoft.com/office/officeart/2011/layout/TabList"/>
    <dgm:cxn modelId="{54A5CB21-DE26-4170-9F79-AA8531230A60}" srcId="{19854A7F-AF51-48BE-BEB2-90E7D9D4C4AC}" destId="{4B2604DC-613E-41A7-885E-483B10BABEF8}" srcOrd="2" destOrd="0" parTransId="{E010605C-DC6A-49B5-949E-C2C62FF56551}" sibTransId="{CE54877C-67F2-45DA-AFB8-BE975D55116C}"/>
    <dgm:cxn modelId="{1047B373-560A-44FD-9884-994C657B953F}" srcId="{19854A7F-AF51-48BE-BEB2-90E7D9D4C4AC}" destId="{1C9149E6-ADCB-41BF-A566-DA7C58F2EBAD}" srcOrd="1" destOrd="0" parTransId="{A49B846F-74F5-4456-92C5-4E7EAFC1833E}" sibTransId="{B8E16459-3B15-48F5-AA0C-370E5403C91E}"/>
    <dgm:cxn modelId="{E284655B-191D-49F4-BC87-E94932CE7FC1}" srcId="{19854A7F-AF51-48BE-BEB2-90E7D9D4C4AC}" destId="{3653B5A1-E2A6-40EA-BB12-0334CE267515}" srcOrd="3" destOrd="0" parTransId="{343B6A45-F6C6-4D58-BFDF-3E1751084BA8}" sibTransId="{E60C5BC5-D17F-43B4-9340-D338ED1AF04E}"/>
    <dgm:cxn modelId="{B0382E15-F0D4-4A7A-9405-66E6666D7838}" type="presOf" srcId="{1C9149E6-ADCB-41BF-A566-DA7C58F2EBAD}" destId="{34D79DAE-CACC-45E2-B299-0CE89844FF4E}" srcOrd="0" destOrd="0" presId="urn:microsoft.com/office/officeart/2011/layout/TabList"/>
    <dgm:cxn modelId="{B57A3690-B471-41EF-A26C-CD36B2F9D78D}" type="presOf" srcId="{E1807EBA-365D-4B20-9862-49EC332344B7}" destId="{CF94CE46-4ACC-454F-9224-A0C18B922079}" srcOrd="0" destOrd="0" presId="urn:microsoft.com/office/officeart/2011/layout/TabList"/>
    <dgm:cxn modelId="{2F6BB28B-6786-4BA7-B725-2E587DB67007}" type="presOf" srcId="{19854A7F-AF51-48BE-BEB2-90E7D9D4C4AC}" destId="{2D77C073-08E6-4B5F-8BDB-A89173AF1A68}" srcOrd="0" destOrd="0" presId="urn:microsoft.com/office/officeart/2011/layout/TabList"/>
    <dgm:cxn modelId="{B9627A8E-D01A-4BC9-BFB3-CF461CE610D8}" srcId="{91B1387B-6A82-4EDA-BE63-36F4D5C43745}" destId="{D22CA668-41E2-441F-B31C-A577DB7D8050}" srcOrd="1" destOrd="0" parTransId="{D2CA6226-4D5C-4743-8E83-DAAAE547AE32}" sibTransId="{41486AEC-D772-42A9-8AAA-09B7901CCAA6}"/>
    <dgm:cxn modelId="{00687EDA-EF1C-4A1D-BD29-A4909758E0AC}" type="presParOf" srcId="{A8FEEC4B-1018-470B-8EAC-A59A200B64BF}" destId="{C0A955CD-F9F9-4142-8A29-62525A133190}" srcOrd="0" destOrd="0" presId="urn:microsoft.com/office/officeart/2011/layout/TabList"/>
    <dgm:cxn modelId="{19FA2869-25F9-4FA0-B885-75D7542D9BA2}" type="presParOf" srcId="{C0A955CD-F9F9-4142-8A29-62525A133190}" destId="{CF94CE46-4ACC-454F-9224-A0C18B922079}" srcOrd="0" destOrd="0" presId="urn:microsoft.com/office/officeart/2011/layout/TabList"/>
    <dgm:cxn modelId="{1AA423A8-571A-4793-BFC9-82A3CC700217}" type="presParOf" srcId="{C0A955CD-F9F9-4142-8A29-62525A133190}" destId="{2D77C073-08E6-4B5F-8BDB-A89173AF1A68}" srcOrd="1" destOrd="0" presId="urn:microsoft.com/office/officeart/2011/layout/TabList"/>
    <dgm:cxn modelId="{4B391394-694C-4B9C-8932-469A56B9E8BA}" type="presParOf" srcId="{C0A955CD-F9F9-4142-8A29-62525A133190}" destId="{D86B4BD6-C490-43E2-B5BA-0F239391AADE}" srcOrd="2" destOrd="0" presId="urn:microsoft.com/office/officeart/2011/layout/TabList"/>
    <dgm:cxn modelId="{C07270E5-AF42-4409-B25C-0C779DB53BBB}" type="presParOf" srcId="{A8FEEC4B-1018-470B-8EAC-A59A200B64BF}" destId="{34D79DAE-CACC-45E2-B299-0CE89844FF4E}" srcOrd="1" destOrd="0" presId="urn:microsoft.com/office/officeart/2011/layout/TabList"/>
    <dgm:cxn modelId="{26CE434E-970D-4879-8F9C-2B079CCF1831}" type="presParOf" srcId="{A8FEEC4B-1018-470B-8EAC-A59A200B64BF}" destId="{762FD489-54FD-4AF8-9807-8E78370FB0C5}" srcOrd="2" destOrd="0" presId="urn:microsoft.com/office/officeart/2011/layout/TabList"/>
    <dgm:cxn modelId="{1B86703A-485C-44DF-94F7-1BAD15C15339}" type="presParOf" srcId="{A8FEEC4B-1018-470B-8EAC-A59A200B64BF}" destId="{6FCCD1FE-0EE1-4ED9-A902-8AFFDFD70661}" srcOrd="3" destOrd="0" presId="urn:microsoft.com/office/officeart/2011/layout/TabList"/>
    <dgm:cxn modelId="{9ADF7317-211D-42FE-86F5-CB57BDD7DE99}" type="presParOf" srcId="{6FCCD1FE-0EE1-4ED9-A902-8AFFDFD70661}" destId="{966B9764-2DA9-48D6-AC91-64FE657D68E8}" srcOrd="0" destOrd="0" presId="urn:microsoft.com/office/officeart/2011/layout/TabList"/>
    <dgm:cxn modelId="{C95BB30C-CE1C-4CED-9472-85EDD76578AD}" type="presParOf" srcId="{6FCCD1FE-0EE1-4ED9-A902-8AFFDFD70661}" destId="{4CC84D88-ABFF-49AA-AAF2-8E234AF60C40}" srcOrd="1" destOrd="0" presId="urn:microsoft.com/office/officeart/2011/layout/TabList"/>
    <dgm:cxn modelId="{294F208B-8AA0-42C1-99AA-316CBC8B71D0}" type="presParOf" srcId="{6FCCD1FE-0EE1-4ED9-A902-8AFFDFD70661}" destId="{1429FA76-116F-4EE3-94D9-40ABE83F5350}"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B1387B-6A82-4EDA-BE63-36F4D5C43745}" type="doc">
      <dgm:prSet loTypeId="urn:microsoft.com/office/officeart/2011/layout/TabList" loCatId="list" qsTypeId="urn:microsoft.com/office/officeart/2005/8/quickstyle/simple1" qsCatId="simple" csTypeId="urn:microsoft.com/office/officeart/2005/8/colors/colorful2" csCatId="colorful" phldr="1"/>
      <dgm:spPr/>
      <dgm:t>
        <a:bodyPr/>
        <a:lstStyle/>
        <a:p>
          <a:endParaRPr lang="es-MX"/>
        </a:p>
      </dgm:t>
    </dgm:pt>
    <dgm:pt modelId="{19854A7F-AF51-48BE-BEB2-90E7D9D4C4AC}">
      <dgm:prSet phldrT="[Texto]" custT="1"/>
      <dgm:spPr/>
      <dgm:t>
        <a:bodyPr/>
        <a:lstStyle/>
        <a:p>
          <a:r>
            <a:rPr lang="es-MX" sz="3200" dirty="0" smtClean="0"/>
            <a:t>9°</a:t>
          </a:r>
          <a:endParaRPr lang="es-MX" sz="3200" dirty="0"/>
        </a:p>
      </dgm:t>
    </dgm:pt>
    <dgm:pt modelId="{ED9036AE-554B-4E2F-AB1A-A6DE428480F0}" type="parTrans" cxnId="{B723B9E1-436C-4E38-A39C-5C10326299D7}">
      <dgm:prSet/>
      <dgm:spPr/>
      <dgm:t>
        <a:bodyPr/>
        <a:lstStyle/>
        <a:p>
          <a:endParaRPr lang="es-MX" sz="2000"/>
        </a:p>
      </dgm:t>
    </dgm:pt>
    <dgm:pt modelId="{F9ACAC4A-1906-41A5-A497-D573E2A6DAE0}" type="sibTrans" cxnId="{B723B9E1-436C-4E38-A39C-5C10326299D7}">
      <dgm:prSet/>
      <dgm:spPr/>
      <dgm:t>
        <a:bodyPr/>
        <a:lstStyle/>
        <a:p>
          <a:endParaRPr lang="es-MX" sz="2000"/>
        </a:p>
      </dgm:t>
    </dgm:pt>
    <dgm:pt modelId="{4B2604DC-613E-41A7-885E-483B10BABEF8}">
      <dgm:prSet custT="1"/>
      <dgm:spPr/>
      <dgm:t>
        <a:bodyPr/>
        <a:lstStyle/>
        <a:p>
          <a:pPr algn="l"/>
          <a:endParaRPr lang="es-MX" sz="1800" dirty="0"/>
        </a:p>
      </dgm:t>
    </dgm:pt>
    <dgm:pt modelId="{E010605C-DC6A-49B5-949E-C2C62FF56551}" type="parTrans" cxnId="{54A5CB21-DE26-4170-9F79-AA8531230A60}">
      <dgm:prSet/>
      <dgm:spPr/>
      <dgm:t>
        <a:bodyPr/>
        <a:lstStyle/>
        <a:p>
          <a:endParaRPr lang="es-MX" sz="2000"/>
        </a:p>
      </dgm:t>
    </dgm:pt>
    <dgm:pt modelId="{CE54877C-67F2-45DA-AFB8-BE975D55116C}" type="sibTrans" cxnId="{54A5CB21-DE26-4170-9F79-AA8531230A60}">
      <dgm:prSet/>
      <dgm:spPr/>
      <dgm:t>
        <a:bodyPr/>
        <a:lstStyle/>
        <a:p>
          <a:endParaRPr lang="es-MX" sz="2000"/>
        </a:p>
      </dgm:t>
    </dgm:pt>
    <dgm:pt modelId="{3653B5A1-E2A6-40EA-BB12-0334CE267515}">
      <dgm:prSet custT="1"/>
      <dgm:spPr/>
      <dgm:t>
        <a:bodyPr/>
        <a:lstStyle/>
        <a:p>
          <a:pPr algn="l"/>
          <a:endParaRPr lang="es-MX" sz="1800" dirty="0"/>
        </a:p>
      </dgm:t>
    </dgm:pt>
    <dgm:pt modelId="{343B6A45-F6C6-4D58-BFDF-3E1751084BA8}" type="parTrans" cxnId="{E284655B-191D-49F4-BC87-E94932CE7FC1}">
      <dgm:prSet/>
      <dgm:spPr/>
      <dgm:t>
        <a:bodyPr/>
        <a:lstStyle/>
        <a:p>
          <a:endParaRPr lang="es-MX" sz="2000"/>
        </a:p>
      </dgm:t>
    </dgm:pt>
    <dgm:pt modelId="{E60C5BC5-D17F-43B4-9340-D338ED1AF04E}" type="sibTrans" cxnId="{E284655B-191D-49F4-BC87-E94932CE7FC1}">
      <dgm:prSet/>
      <dgm:spPr/>
      <dgm:t>
        <a:bodyPr/>
        <a:lstStyle/>
        <a:p>
          <a:endParaRPr lang="es-MX" sz="2000"/>
        </a:p>
      </dgm:t>
    </dgm:pt>
    <dgm:pt modelId="{1C9149E6-ADCB-41BF-A566-DA7C58F2EBAD}">
      <dgm:prSet custT="1"/>
      <dgm:spPr/>
      <dgm:t>
        <a:bodyPr/>
        <a:lstStyle/>
        <a:p>
          <a:pPr algn="just"/>
          <a:r>
            <a:rPr lang="es-MX" sz="2400" dirty="0" smtClean="0"/>
            <a:t>Modifica la integración del Consejo del ITEI y sus atribuciones </a:t>
          </a:r>
          <a:endParaRPr lang="es-MX" sz="2400" dirty="0"/>
        </a:p>
      </dgm:t>
    </dgm:pt>
    <dgm:pt modelId="{A49B846F-74F5-4456-92C5-4E7EAFC1833E}" type="parTrans" cxnId="{1047B373-560A-44FD-9884-994C657B953F}">
      <dgm:prSet/>
      <dgm:spPr/>
      <dgm:t>
        <a:bodyPr/>
        <a:lstStyle/>
        <a:p>
          <a:endParaRPr lang="es-MX" sz="2000"/>
        </a:p>
      </dgm:t>
    </dgm:pt>
    <dgm:pt modelId="{B8E16459-3B15-48F5-AA0C-370E5403C91E}" type="sibTrans" cxnId="{1047B373-560A-44FD-9884-994C657B953F}">
      <dgm:prSet/>
      <dgm:spPr/>
      <dgm:t>
        <a:bodyPr/>
        <a:lstStyle/>
        <a:p>
          <a:endParaRPr lang="es-MX" sz="2000"/>
        </a:p>
      </dgm:t>
    </dgm:pt>
    <dgm:pt modelId="{E1807EBA-365D-4B20-9862-49EC332344B7}">
      <dgm:prSet custT="1"/>
      <dgm:spPr/>
      <dgm:t>
        <a:bodyPr/>
        <a:lstStyle/>
        <a:p>
          <a:endParaRPr lang="es-MX" sz="3200" dirty="0"/>
        </a:p>
      </dgm:t>
    </dgm:pt>
    <dgm:pt modelId="{FFA0C77A-60F0-4172-B7E4-AFD85C1662FE}" type="sibTrans" cxnId="{AE2BB562-3945-4AAC-8CC6-FBADCEE3A276}">
      <dgm:prSet/>
      <dgm:spPr/>
      <dgm:t>
        <a:bodyPr/>
        <a:lstStyle/>
        <a:p>
          <a:endParaRPr lang="es-MX" sz="2000"/>
        </a:p>
      </dgm:t>
    </dgm:pt>
    <dgm:pt modelId="{AAC617D7-404A-46D0-8712-E776F6970F46}" type="parTrans" cxnId="{AE2BB562-3945-4AAC-8CC6-FBADCEE3A276}">
      <dgm:prSet/>
      <dgm:spPr/>
      <dgm:t>
        <a:bodyPr/>
        <a:lstStyle/>
        <a:p>
          <a:endParaRPr lang="es-MX" sz="2000"/>
        </a:p>
      </dgm:t>
    </dgm:pt>
    <dgm:pt modelId="{A8FEEC4B-1018-470B-8EAC-A59A200B64BF}" type="pres">
      <dgm:prSet presAssocID="{91B1387B-6A82-4EDA-BE63-36F4D5C43745}" presName="Name0" presStyleCnt="0">
        <dgm:presLayoutVars>
          <dgm:chMax/>
          <dgm:chPref val="3"/>
          <dgm:dir/>
          <dgm:animOne val="branch"/>
          <dgm:animLvl val="lvl"/>
        </dgm:presLayoutVars>
      </dgm:prSet>
      <dgm:spPr/>
      <dgm:t>
        <a:bodyPr/>
        <a:lstStyle/>
        <a:p>
          <a:endParaRPr lang="es-MX"/>
        </a:p>
      </dgm:t>
    </dgm:pt>
    <dgm:pt modelId="{C0A955CD-F9F9-4142-8A29-62525A133190}" type="pres">
      <dgm:prSet presAssocID="{19854A7F-AF51-48BE-BEB2-90E7D9D4C4AC}" presName="composite" presStyleCnt="0"/>
      <dgm:spPr/>
    </dgm:pt>
    <dgm:pt modelId="{CF94CE46-4ACC-454F-9224-A0C18B922079}" type="pres">
      <dgm:prSet presAssocID="{19854A7F-AF51-48BE-BEB2-90E7D9D4C4AC}" presName="FirstChild" presStyleLbl="revTx" presStyleIdx="0" presStyleCnt="2">
        <dgm:presLayoutVars>
          <dgm:chMax val="0"/>
          <dgm:chPref val="0"/>
          <dgm:bulletEnabled val="1"/>
        </dgm:presLayoutVars>
      </dgm:prSet>
      <dgm:spPr/>
      <dgm:t>
        <a:bodyPr/>
        <a:lstStyle/>
        <a:p>
          <a:endParaRPr lang="es-MX"/>
        </a:p>
      </dgm:t>
    </dgm:pt>
    <dgm:pt modelId="{2D77C073-08E6-4B5F-8BDB-A89173AF1A68}" type="pres">
      <dgm:prSet presAssocID="{19854A7F-AF51-48BE-BEB2-90E7D9D4C4AC}" presName="Parent" presStyleLbl="alignNode1" presStyleIdx="0" presStyleCnt="1">
        <dgm:presLayoutVars>
          <dgm:chMax val="3"/>
          <dgm:chPref val="3"/>
          <dgm:bulletEnabled val="1"/>
        </dgm:presLayoutVars>
      </dgm:prSet>
      <dgm:spPr/>
      <dgm:t>
        <a:bodyPr/>
        <a:lstStyle/>
        <a:p>
          <a:endParaRPr lang="es-MX"/>
        </a:p>
      </dgm:t>
    </dgm:pt>
    <dgm:pt modelId="{D86B4BD6-C490-43E2-B5BA-0F239391AADE}" type="pres">
      <dgm:prSet presAssocID="{19854A7F-AF51-48BE-BEB2-90E7D9D4C4AC}" presName="Accent" presStyleLbl="parChTrans1D1" presStyleIdx="0" presStyleCnt="1"/>
      <dgm:spPr/>
    </dgm:pt>
    <dgm:pt modelId="{34D79DAE-CACC-45E2-B299-0CE89844FF4E}" type="pres">
      <dgm:prSet presAssocID="{19854A7F-AF51-48BE-BEB2-90E7D9D4C4AC}" presName="Child" presStyleLbl="revTx" presStyleIdx="1" presStyleCnt="2" custScaleY="128561">
        <dgm:presLayoutVars>
          <dgm:chMax val="0"/>
          <dgm:chPref val="0"/>
          <dgm:bulletEnabled val="1"/>
        </dgm:presLayoutVars>
      </dgm:prSet>
      <dgm:spPr/>
      <dgm:t>
        <a:bodyPr/>
        <a:lstStyle/>
        <a:p>
          <a:endParaRPr lang="es-MX"/>
        </a:p>
      </dgm:t>
    </dgm:pt>
  </dgm:ptLst>
  <dgm:cxnLst>
    <dgm:cxn modelId="{2A65621E-BA4E-4F04-BA94-F72AD8BDD8EC}" type="presOf" srcId="{91B1387B-6A82-4EDA-BE63-36F4D5C43745}" destId="{A8FEEC4B-1018-470B-8EAC-A59A200B64BF}" srcOrd="0" destOrd="0" presId="urn:microsoft.com/office/officeart/2011/layout/TabList"/>
    <dgm:cxn modelId="{A890AD91-DF8E-41A8-9AB3-353A9713B932}" type="presOf" srcId="{3653B5A1-E2A6-40EA-BB12-0334CE267515}" destId="{34D79DAE-CACC-45E2-B299-0CE89844FF4E}" srcOrd="0" destOrd="2" presId="urn:microsoft.com/office/officeart/2011/layout/TabList"/>
    <dgm:cxn modelId="{B723B9E1-436C-4E38-A39C-5C10326299D7}" srcId="{91B1387B-6A82-4EDA-BE63-36F4D5C43745}" destId="{19854A7F-AF51-48BE-BEB2-90E7D9D4C4AC}" srcOrd="0" destOrd="0" parTransId="{ED9036AE-554B-4E2F-AB1A-A6DE428480F0}" sibTransId="{F9ACAC4A-1906-41A5-A497-D573E2A6DAE0}"/>
    <dgm:cxn modelId="{AE2BB562-3945-4AAC-8CC6-FBADCEE3A276}" srcId="{19854A7F-AF51-48BE-BEB2-90E7D9D4C4AC}" destId="{E1807EBA-365D-4B20-9862-49EC332344B7}" srcOrd="0" destOrd="0" parTransId="{AAC617D7-404A-46D0-8712-E776F6970F46}" sibTransId="{FFA0C77A-60F0-4172-B7E4-AFD85C1662FE}"/>
    <dgm:cxn modelId="{54A5CB21-DE26-4170-9F79-AA8531230A60}" srcId="{19854A7F-AF51-48BE-BEB2-90E7D9D4C4AC}" destId="{4B2604DC-613E-41A7-885E-483B10BABEF8}" srcOrd="2" destOrd="0" parTransId="{E010605C-DC6A-49B5-949E-C2C62FF56551}" sibTransId="{CE54877C-67F2-45DA-AFB8-BE975D55116C}"/>
    <dgm:cxn modelId="{1047B373-560A-44FD-9884-994C657B953F}" srcId="{19854A7F-AF51-48BE-BEB2-90E7D9D4C4AC}" destId="{1C9149E6-ADCB-41BF-A566-DA7C58F2EBAD}" srcOrd="1" destOrd="0" parTransId="{A49B846F-74F5-4456-92C5-4E7EAFC1833E}" sibTransId="{B8E16459-3B15-48F5-AA0C-370E5403C91E}"/>
    <dgm:cxn modelId="{E284655B-191D-49F4-BC87-E94932CE7FC1}" srcId="{19854A7F-AF51-48BE-BEB2-90E7D9D4C4AC}" destId="{3653B5A1-E2A6-40EA-BB12-0334CE267515}" srcOrd="3" destOrd="0" parTransId="{343B6A45-F6C6-4D58-BFDF-3E1751084BA8}" sibTransId="{E60C5BC5-D17F-43B4-9340-D338ED1AF04E}"/>
    <dgm:cxn modelId="{6D630AC8-BBE8-41E1-BF64-34067DE89E3A}" type="presOf" srcId="{E1807EBA-365D-4B20-9862-49EC332344B7}" destId="{CF94CE46-4ACC-454F-9224-A0C18B922079}" srcOrd="0" destOrd="0" presId="urn:microsoft.com/office/officeart/2011/layout/TabList"/>
    <dgm:cxn modelId="{7EDE5916-6380-42EF-87D3-6FA719C09903}" type="presOf" srcId="{1C9149E6-ADCB-41BF-A566-DA7C58F2EBAD}" destId="{34D79DAE-CACC-45E2-B299-0CE89844FF4E}" srcOrd="0" destOrd="0" presId="urn:microsoft.com/office/officeart/2011/layout/TabList"/>
    <dgm:cxn modelId="{46B905C8-D1F3-46BB-9C25-EB9A1085EB08}" type="presOf" srcId="{4B2604DC-613E-41A7-885E-483B10BABEF8}" destId="{34D79DAE-CACC-45E2-B299-0CE89844FF4E}" srcOrd="0" destOrd="1" presId="urn:microsoft.com/office/officeart/2011/layout/TabList"/>
    <dgm:cxn modelId="{4D97591D-F2CD-4408-8EB3-02AD434311C1}" type="presOf" srcId="{19854A7F-AF51-48BE-BEB2-90E7D9D4C4AC}" destId="{2D77C073-08E6-4B5F-8BDB-A89173AF1A68}" srcOrd="0" destOrd="0" presId="urn:microsoft.com/office/officeart/2011/layout/TabList"/>
    <dgm:cxn modelId="{E7D2D451-E4B4-4F46-96E3-75D156803731}" type="presParOf" srcId="{A8FEEC4B-1018-470B-8EAC-A59A200B64BF}" destId="{C0A955CD-F9F9-4142-8A29-62525A133190}" srcOrd="0" destOrd="0" presId="urn:microsoft.com/office/officeart/2011/layout/TabList"/>
    <dgm:cxn modelId="{73B00B53-993B-4867-8326-B0ECEECFF802}" type="presParOf" srcId="{C0A955CD-F9F9-4142-8A29-62525A133190}" destId="{CF94CE46-4ACC-454F-9224-A0C18B922079}" srcOrd="0" destOrd="0" presId="urn:microsoft.com/office/officeart/2011/layout/TabList"/>
    <dgm:cxn modelId="{E62FE6EC-5CF6-49D3-895C-349A7BBCC987}" type="presParOf" srcId="{C0A955CD-F9F9-4142-8A29-62525A133190}" destId="{2D77C073-08E6-4B5F-8BDB-A89173AF1A68}" srcOrd="1" destOrd="0" presId="urn:microsoft.com/office/officeart/2011/layout/TabList"/>
    <dgm:cxn modelId="{286AEFCC-E015-40D2-B3AA-8A3430639033}" type="presParOf" srcId="{C0A955CD-F9F9-4142-8A29-62525A133190}" destId="{D86B4BD6-C490-43E2-B5BA-0F239391AADE}" srcOrd="2" destOrd="0" presId="urn:microsoft.com/office/officeart/2011/layout/TabList"/>
    <dgm:cxn modelId="{332BDB70-AAE7-4B80-8BE0-9852B4C27A87}" type="presParOf" srcId="{A8FEEC4B-1018-470B-8EAC-A59A200B64BF}" destId="{34D79DAE-CACC-45E2-B299-0CE89844FF4E}" srcOrd="1"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5E8AA-6176-4E3F-A7EF-0184CAA2D2A5}">
      <dsp:nvSpPr>
        <dsp:cNvPr id="0" name=""/>
        <dsp:cNvSpPr/>
      </dsp:nvSpPr>
      <dsp:spPr>
        <a:xfrm rot="5400000">
          <a:off x="3119532" y="-913747"/>
          <a:ext cx="3902245" cy="6705302"/>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150000"/>
            </a:lnSpc>
            <a:spcBef>
              <a:spcPct val="0"/>
            </a:spcBef>
            <a:spcAft>
              <a:spcPct val="15000"/>
            </a:spcAft>
            <a:buChar char="••"/>
          </a:pPr>
          <a:r>
            <a:rPr lang="es-MX" sz="2400" b="0" kern="1200" dirty="0" smtClean="0">
              <a:latin typeface="+mj-lt"/>
              <a:cs typeface="Arial" pitchFamily="34" charset="0"/>
            </a:rPr>
            <a:t>Art. 6o.- La manifestación de las ideas no será objeto de ninguna inquisición judicial o administrativa, sino en el caso de que ataque la moral, los derechos de tercero, provoque algún delito, o perturbe el orden público.</a:t>
          </a:r>
          <a:endParaRPr lang="es-MX" sz="2400" b="0" kern="1200" dirty="0">
            <a:latin typeface="+mj-lt"/>
            <a:cs typeface="Arial" pitchFamily="34" charset="0"/>
          </a:endParaRPr>
        </a:p>
      </dsp:txBody>
      <dsp:txXfrm rot="-5400000">
        <a:off x="1718004" y="678273"/>
        <a:ext cx="6514810" cy="3521261"/>
      </dsp:txXfrm>
    </dsp:sp>
    <dsp:sp modelId="{167B465B-1182-40CC-9F46-674130A87C12}">
      <dsp:nvSpPr>
        <dsp:cNvPr id="0" name=""/>
        <dsp:cNvSpPr/>
      </dsp:nvSpPr>
      <dsp:spPr>
        <a:xfrm>
          <a:off x="1628" y="499731"/>
          <a:ext cx="1716375" cy="3878344"/>
        </a:xfrm>
        <a:prstGeom prst="roundRect">
          <a:avLst/>
        </a:prstGeom>
        <a:solidFill>
          <a:schemeClr val="accent2">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tx1"/>
              </a:solidFill>
              <a:latin typeface="+mj-lt"/>
              <a:cs typeface="Arial" pitchFamily="34" charset="0"/>
            </a:rPr>
            <a:t>Texto original</a:t>
          </a:r>
        </a:p>
        <a:p>
          <a:pPr lvl="0" algn="ctr" defTabSz="889000">
            <a:lnSpc>
              <a:spcPct val="90000"/>
            </a:lnSpc>
            <a:spcBef>
              <a:spcPct val="0"/>
            </a:spcBef>
            <a:spcAft>
              <a:spcPct val="35000"/>
            </a:spcAft>
          </a:pPr>
          <a:r>
            <a:rPr lang="es-MX" sz="2000" b="1" kern="1200" dirty="0" smtClean="0">
              <a:solidFill>
                <a:schemeClr val="tx1"/>
              </a:solidFill>
              <a:latin typeface="+mj-lt"/>
              <a:cs typeface="Arial" pitchFamily="34" charset="0"/>
            </a:rPr>
            <a:t>(1917) </a:t>
          </a:r>
          <a:endParaRPr lang="es-MX" sz="2000" b="1" kern="1200" dirty="0">
            <a:solidFill>
              <a:schemeClr val="tx1"/>
            </a:solidFill>
            <a:latin typeface="+mj-lt"/>
            <a:cs typeface="Arial" pitchFamily="34" charset="0"/>
          </a:endParaRPr>
        </a:p>
      </dsp:txBody>
      <dsp:txXfrm>
        <a:off x="85415" y="583518"/>
        <a:ext cx="1548801" cy="37107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8C224-FD0E-4D32-ABD9-0177152B9D30}">
      <dsp:nvSpPr>
        <dsp:cNvPr id="0" name=""/>
        <dsp:cNvSpPr/>
      </dsp:nvSpPr>
      <dsp:spPr>
        <a:xfrm>
          <a:off x="0" y="5293133"/>
          <a:ext cx="8676456" cy="1158008"/>
        </a:xfrm>
        <a:prstGeom prst="rect">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b="1" kern="1200" dirty="0" smtClean="0">
              <a:latin typeface="Candara" pitchFamily="34" charset="0"/>
            </a:rPr>
            <a:t>LEY DE TRANSPARENCIA Y ACCESO A LA INFORMACIÓN PÚBLICA DEL ESTADO DE JALISCO Y SUS MUNICIPIOS   </a:t>
          </a:r>
          <a:endParaRPr lang="es-MX" sz="2000" b="1" kern="1200" dirty="0">
            <a:latin typeface="Candara" pitchFamily="34" charset="0"/>
          </a:endParaRPr>
        </a:p>
      </dsp:txBody>
      <dsp:txXfrm>
        <a:off x="0" y="5293133"/>
        <a:ext cx="8676456" cy="625324"/>
      </dsp:txXfrm>
    </dsp:sp>
    <dsp:sp modelId="{C91E5C48-076D-4BD8-9256-E4D61DDC271B}">
      <dsp:nvSpPr>
        <dsp:cNvPr id="0" name=""/>
        <dsp:cNvSpPr/>
      </dsp:nvSpPr>
      <dsp:spPr>
        <a:xfrm>
          <a:off x="4236" y="5895298"/>
          <a:ext cx="2889327" cy="532683"/>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dirty="0" smtClean="0">
              <a:latin typeface="Candara" pitchFamily="34" charset="0"/>
            </a:rPr>
            <a:t>APROBACIÓN:</a:t>
          </a:r>
        </a:p>
        <a:p>
          <a:pPr lvl="0" algn="ctr" defTabSz="711200">
            <a:lnSpc>
              <a:spcPct val="90000"/>
            </a:lnSpc>
            <a:spcBef>
              <a:spcPct val="0"/>
            </a:spcBef>
            <a:spcAft>
              <a:spcPct val="35000"/>
            </a:spcAft>
          </a:pPr>
          <a:r>
            <a:rPr lang="es-MX" sz="1600" kern="1200" dirty="0" smtClean="0">
              <a:latin typeface="Candara" pitchFamily="34" charset="0"/>
            </a:rPr>
            <a:t>19 DE JULIO 2013</a:t>
          </a:r>
          <a:endParaRPr lang="es-MX" sz="1600" kern="1200" dirty="0">
            <a:latin typeface="Candara" pitchFamily="34" charset="0"/>
          </a:endParaRPr>
        </a:p>
      </dsp:txBody>
      <dsp:txXfrm>
        <a:off x="4236" y="5895298"/>
        <a:ext cx="2889327" cy="532683"/>
      </dsp:txXfrm>
    </dsp:sp>
    <dsp:sp modelId="{D8E91DE0-8023-4D29-ABEC-BE178617E0FF}">
      <dsp:nvSpPr>
        <dsp:cNvPr id="0" name=""/>
        <dsp:cNvSpPr/>
      </dsp:nvSpPr>
      <dsp:spPr>
        <a:xfrm>
          <a:off x="2893564" y="5895298"/>
          <a:ext cx="2889327" cy="532683"/>
        </a:xfrm>
        <a:prstGeom prst="rect">
          <a:avLst/>
        </a:prstGeom>
        <a:solidFill>
          <a:schemeClr val="accent2">
            <a:tint val="40000"/>
            <a:alpha val="90000"/>
            <a:hueOff val="-824203"/>
            <a:satOff val="2830"/>
            <a:lumOff val="111"/>
            <a:alphaOff val="0"/>
          </a:schemeClr>
        </a:solidFill>
        <a:ln w="19050" cap="flat" cmpd="sng" algn="ctr">
          <a:solidFill>
            <a:schemeClr val="accent2">
              <a:tint val="40000"/>
              <a:alpha val="90000"/>
              <a:hueOff val="-824203"/>
              <a:satOff val="2830"/>
              <a:lumOff val="1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dirty="0" smtClean="0">
              <a:latin typeface="Candara" pitchFamily="34" charset="0"/>
            </a:rPr>
            <a:t>PUBLICACIÓN: </a:t>
          </a:r>
        </a:p>
        <a:p>
          <a:pPr lvl="0" algn="ctr" defTabSz="711200">
            <a:lnSpc>
              <a:spcPct val="90000"/>
            </a:lnSpc>
            <a:spcBef>
              <a:spcPct val="0"/>
            </a:spcBef>
            <a:spcAft>
              <a:spcPct val="35000"/>
            </a:spcAft>
          </a:pPr>
          <a:r>
            <a:rPr lang="es-MX" sz="1600" kern="1200" dirty="0" smtClean="0">
              <a:latin typeface="Candara" pitchFamily="34" charset="0"/>
            </a:rPr>
            <a:t>08 DE AGOSTO 2013</a:t>
          </a:r>
        </a:p>
      </dsp:txBody>
      <dsp:txXfrm>
        <a:off x="2893564" y="5895298"/>
        <a:ext cx="2889327" cy="532683"/>
      </dsp:txXfrm>
    </dsp:sp>
    <dsp:sp modelId="{49FB9BEE-71B6-4C50-A3C3-0986C5899BE0}">
      <dsp:nvSpPr>
        <dsp:cNvPr id="0" name=""/>
        <dsp:cNvSpPr/>
      </dsp:nvSpPr>
      <dsp:spPr>
        <a:xfrm>
          <a:off x="5782891" y="5895298"/>
          <a:ext cx="2889327" cy="532683"/>
        </a:xfrm>
        <a:prstGeom prst="rect">
          <a:avLst/>
        </a:prstGeom>
        <a:solidFill>
          <a:schemeClr val="accent2">
            <a:tint val="40000"/>
            <a:alpha val="90000"/>
            <a:hueOff val="-1648406"/>
            <a:satOff val="5659"/>
            <a:lumOff val="222"/>
            <a:alphaOff val="0"/>
          </a:schemeClr>
        </a:solidFill>
        <a:ln w="19050" cap="flat" cmpd="sng" algn="ctr">
          <a:solidFill>
            <a:schemeClr val="accent2">
              <a:tint val="40000"/>
              <a:alpha val="90000"/>
              <a:hueOff val="-1648406"/>
              <a:satOff val="5659"/>
              <a:lumOff val="2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dirty="0" smtClean="0">
              <a:latin typeface="Candara" pitchFamily="34" charset="0"/>
            </a:rPr>
            <a:t>VIGENCIA: </a:t>
          </a:r>
        </a:p>
        <a:p>
          <a:pPr lvl="0" algn="ctr" defTabSz="711200">
            <a:lnSpc>
              <a:spcPct val="90000"/>
            </a:lnSpc>
            <a:spcBef>
              <a:spcPct val="0"/>
            </a:spcBef>
            <a:spcAft>
              <a:spcPct val="35000"/>
            </a:spcAft>
          </a:pPr>
          <a:r>
            <a:rPr lang="es-MX" sz="1600" kern="1200" dirty="0" smtClean="0">
              <a:latin typeface="Candara" pitchFamily="34" charset="0"/>
            </a:rPr>
            <a:t>09 DE AGOSTO 2013</a:t>
          </a:r>
        </a:p>
      </dsp:txBody>
      <dsp:txXfrm>
        <a:off x="5782891" y="5895298"/>
        <a:ext cx="2889327" cy="532683"/>
      </dsp:txXfrm>
    </dsp:sp>
    <dsp:sp modelId="{EADDF54B-FC73-4281-BA9D-9878EE64ED7E}">
      <dsp:nvSpPr>
        <dsp:cNvPr id="0" name=""/>
        <dsp:cNvSpPr/>
      </dsp:nvSpPr>
      <dsp:spPr>
        <a:xfrm rot="10800000">
          <a:off x="0" y="3529487"/>
          <a:ext cx="8676456" cy="1781016"/>
        </a:xfrm>
        <a:prstGeom prst="upArrowCallout">
          <a:avLst/>
        </a:prstGeom>
        <a:solidFill>
          <a:schemeClr val="accent2">
            <a:hueOff val="-2771965"/>
            <a:satOff val="19774"/>
            <a:lumOff val="-3399"/>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b="1" kern="1200" dirty="0" smtClean="0">
              <a:latin typeface="Candara" pitchFamily="34" charset="0"/>
            </a:rPr>
            <a:t>LEY DE INFORMACIÓN PÚBLICA DEL ESTADO DE JALISCO Y SUS MUNICIPIOS  </a:t>
          </a:r>
          <a:endParaRPr lang="es-MX" sz="2000" b="1" kern="1200" dirty="0">
            <a:latin typeface="Candara" pitchFamily="34" charset="0"/>
          </a:endParaRPr>
        </a:p>
      </dsp:txBody>
      <dsp:txXfrm rot="-10800000">
        <a:off x="0" y="3529487"/>
        <a:ext cx="8676456" cy="625136"/>
      </dsp:txXfrm>
    </dsp:sp>
    <dsp:sp modelId="{016AE3E7-8DAB-4060-A723-BFE4A8AD34DB}">
      <dsp:nvSpPr>
        <dsp:cNvPr id="0" name=""/>
        <dsp:cNvSpPr/>
      </dsp:nvSpPr>
      <dsp:spPr>
        <a:xfrm>
          <a:off x="4236" y="4154624"/>
          <a:ext cx="2889327" cy="532524"/>
        </a:xfrm>
        <a:prstGeom prst="rect">
          <a:avLst/>
        </a:prstGeom>
        <a:solidFill>
          <a:schemeClr val="accent2">
            <a:tint val="40000"/>
            <a:alpha val="90000"/>
            <a:hueOff val="-2472609"/>
            <a:satOff val="8489"/>
            <a:lumOff val="334"/>
            <a:alphaOff val="0"/>
          </a:schemeClr>
        </a:solidFill>
        <a:ln w="19050" cap="flat" cmpd="sng" algn="ctr">
          <a:solidFill>
            <a:schemeClr val="accent2">
              <a:tint val="40000"/>
              <a:alpha val="90000"/>
              <a:hueOff val="-2472609"/>
              <a:satOff val="8489"/>
              <a:lumOff val="3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dirty="0" smtClean="0">
              <a:latin typeface="Candara" pitchFamily="34" charset="0"/>
            </a:rPr>
            <a:t>APROBACIÓN: </a:t>
          </a:r>
        </a:p>
        <a:p>
          <a:pPr lvl="0" algn="ctr" defTabSz="711200">
            <a:lnSpc>
              <a:spcPct val="90000"/>
            </a:lnSpc>
            <a:spcBef>
              <a:spcPct val="0"/>
            </a:spcBef>
            <a:spcAft>
              <a:spcPct val="35000"/>
            </a:spcAft>
          </a:pPr>
          <a:r>
            <a:rPr lang="es-MX" sz="1600" kern="1200" dirty="0" smtClean="0">
              <a:latin typeface="Candara" pitchFamily="34" charset="0"/>
            </a:rPr>
            <a:t>08 DE DICIEMBRE 2011 </a:t>
          </a:r>
          <a:endParaRPr lang="es-MX" sz="1600" kern="1200" dirty="0">
            <a:latin typeface="Candara" pitchFamily="34" charset="0"/>
          </a:endParaRPr>
        </a:p>
      </dsp:txBody>
      <dsp:txXfrm>
        <a:off x="4236" y="4154624"/>
        <a:ext cx="2889327" cy="532524"/>
      </dsp:txXfrm>
    </dsp:sp>
    <dsp:sp modelId="{B0662B9A-054B-4F9F-95A0-D7CFFB9F711C}">
      <dsp:nvSpPr>
        <dsp:cNvPr id="0" name=""/>
        <dsp:cNvSpPr/>
      </dsp:nvSpPr>
      <dsp:spPr>
        <a:xfrm>
          <a:off x="2893564" y="4154624"/>
          <a:ext cx="2889327" cy="532524"/>
        </a:xfrm>
        <a:prstGeom prst="rect">
          <a:avLst/>
        </a:prstGeom>
        <a:solidFill>
          <a:schemeClr val="accent2">
            <a:tint val="40000"/>
            <a:alpha val="90000"/>
            <a:hueOff val="-3296812"/>
            <a:satOff val="11318"/>
            <a:lumOff val="445"/>
            <a:alphaOff val="0"/>
          </a:schemeClr>
        </a:solidFill>
        <a:ln w="19050" cap="flat" cmpd="sng" algn="ctr">
          <a:solidFill>
            <a:schemeClr val="accent2">
              <a:tint val="40000"/>
              <a:alpha val="90000"/>
              <a:hueOff val="-3296812"/>
              <a:satOff val="11318"/>
              <a:lumOff val="4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dirty="0" smtClean="0">
              <a:latin typeface="Candara" pitchFamily="34" charset="0"/>
            </a:rPr>
            <a:t>PUBLICACIÓN:</a:t>
          </a:r>
        </a:p>
        <a:p>
          <a:pPr lvl="0" algn="ctr" defTabSz="711200">
            <a:lnSpc>
              <a:spcPct val="90000"/>
            </a:lnSpc>
            <a:spcBef>
              <a:spcPct val="0"/>
            </a:spcBef>
            <a:spcAft>
              <a:spcPct val="35000"/>
            </a:spcAft>
          </a:pPr>
          <a:r>
            <a:rPr lang="es-MX" sz="1600" kern="1200" dirty="0" smtClean="0">
              <a:latin typeface="Candara" pitchFamily="34" charset="0"/>
            </a:rPr>
            <a:t> 22 DE DICIEMBRE 2011</a:t>
          </a:r>
        </a:p>
      </dsp:txBody>
      <dsp:txXfrm>
        <a:off x="2893564" y="4154624"/>
        <a:ext cx="2889327" cy="532524"/>
      </dsp:txXfrm>
    </dsp:sp>
    <dsp:sp modelId="{385AA59E-8D14-4964-A619-753A34905655}">
      <dsp:nvSpPr>
        <dsp:cNvPr id="0" name=""/>
        <dsp:cNvSpPr/>
      </dsp:nvSpPr>
      <dsp:spPr>
        <a:xfrm>
          <a:off x="5782891" y="4154624"/>
          <a:ext cx="2889327" cy="532524"/>
        </a:xfrm>
        <a:prstGeom prst="rect">
          <a:avLst/>
        </a:prstGeom>
        <a:solidFill>
          <a:schemeClr val="accent2">
            <a:tint val="40000"/>
            <a:alpha val="90000"/>
            <a:hueOff val="-4121015"/>
            <a:satOff val="14148"/>
            <a:lumOff val="556"/>
            <a:alphaOff val="0"/>
          </a:schemeClr>
        </a:solidFill>
        <a:ln w="19050" cap="flat" cmpd="sng" algn="ctr">
          <a:solidFill>
            <a:schemeClr val="accent2">
              <a:tint val="40000"/>
              <a:alpha val="90000"/>
              <a:hueOff val="-4121015"/>
              <a:satOff val="14148"/>
              <a:lumOff val="5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dirty="0" smtClean="0">
              <a:latin typeface="Candara" pitchFamily="34" charset="0"/>
            </a:rPr>
            <a:t>VIGENCIA: </a:t>
          </a:r>
        </a:p>
        <a:p>
          <a:pPr lvl="0" algn="ctr" defTabSz="711200">
            <a:lnSpc>
              <a:spcPct val="90000"/>
            </a:lnSpc>
            <a:spcBef>
              <a:spcPct val="0"/>
            </a:spcBef>
            <a:spcAft>
              <a:spcPct val="35000"/>
            </a:spcAft>
          </a:pPr>
          <a:r>
            <a:rPr lang="es-MX" sz="1600" kern="1200" dirty="0" smtClean="0">
              <a:latin typeface="Candara" pitchFamily="34" charset="0"/>
            </a:rPr>
            <a:t>01 DE ABRIL  2012 </a:t>
          </a:r>
        </a:p>
      </dsp:txBody>
      <dsp:txXfrm>
        <a:off x="5782891" y="4154624"/>
        <a:ext cx="2889327" cy="532524"/>
      </dsp:txXfrm>
    </dsp:sp>
    <dsp:sp modelId="{A05026F8-2875-42AB-99FF-BC0446376302}">
      <dsp:nvSpPr>
        <dsp:cNvPr id="0" name=""/>
        <dsp:cNvSpPr/>
      </dsp:nvSpPr>
      <dsp:spPr>
        <a:xfrm rot="10800000">
          <a:off x="0" y="1765840"/>
          <a:ext cx="8676456" cy="1781016"/>
        </a:xfrm>
        <a:prstGeom prst="upArrowCallout">
          <a:avLst/>
        </a:prstGeom>
        <a:solidFill>
          <a:schemeClr val="accent2">
            <a:hueOff val="-5543931"/>
            <a:satOff val="39548"/>
            <a:lumOff val="-6798"/>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b="1" kern="1200" dirty="0" smtClean="0">
              <a:latin typeface="Candara" pitchFamily="34" charset="0"/>
            </a:rPr>
            <a:t>LEY DE TRANSPARENCIA E INFORMACIÓN PÚBLICA DEL ESTADO DE JALISCO   </a:t>
          </a:r>
          <a:endParaRPr lang="es-MX" sz="2000" b="1" kern="1200" dirty="0">
            <a:latin typeface="Candara" pitchFamily="34" charset="0"/>
          </a:endParaRPr>
        </a:p>
      </dsp:txBody>
      <dsp:txXfrm rot="-10800000">
        <a:off x="0" y="1765840"/>
        <a:ext cx="8676456" cy="625136"/>
      </dsp:txXfrm>
    </dsp:sp>
    <dsp:sp modelId="{47BFEC49-EBC5-4B63-AE98-A0631638BE4D}">
      <dsp:nvSpPr>
        <dsp:cNvPr id="0" name=""/>
        <dsp:cNvSpPr/>
      </dsp:nvSpPr>
      <dsp:spPr>
        <a:xfrm>
          <a:off x="4236" y="2390977"/>
          <a:ext cx="2889327" cy="532524"/>
        </a:xfrm>
        <a:prstGeom prst="rect">
          <a:avLst/>
        </a:prstGeom>
        <a:solidFill>
          <a:schemeClr val="accent2">
            <a:tint val="40000"/>
            <a:alpha val="90000"/>
            <a:hueOff val="-4945218"/>
            <a:satOff val="16977"/>
            <a:lumOff val="667"/>
            <a:alphaOff val="0"/>
          </a:schemeClr>
        </a:solidFill>
        <a:ln w="19050" cap="flat" cmpd="sng" algn="ctr">
          <a:solidFill>
            <a:schemeClr val="accent2">
              <a:tint val="40000"/>
              <a:alpha val="90000"/>
              <a:hueOff val="-4945218"/>
              <a:satOff val="16977"/>
              <a:lumOff val="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dirty="0" smtClean="0">
              <a:latin typeface="Candara" pitchFamily="34" charset="0"/>
            </a:rPr>
            <a:t>APROBACIÓN: </a:t>
          </a:r>
        </a:p>
        <a:p>
          <a:pPr lvl="0" algn="ctr" defTabSz="711200">
            <a:lnSpc>
              <a:spcPct val="90000"/>
            </a:lnSpc>
            <a:spcBef>
              <a:spcPct val="0"/>
            </a:spcBef>
            <a:spcAft>
              <a:spcPct val="35000"/>
            </a:spcAft>
          </a:pPr>
          <a:r>
            <a:rPr lang="es-MX" sz="1600" kern="1200" dirty="0" smtClean="0">
              <a:latin typeface="Candara" pitchFamily="34" charset="0"/>
            </a:rPr>
            <a:t>16 DE DICIEMBRE DE 2004 </a:t>
          </a:r>
          <a:endParaRPr lang="es-MX" sz="1600" kern="1200" dirty="0">
            <a:latin typeface="Candara" pitchFamily="34" charset="0"/>
          </a:endParaRPr>
        </a:p>
      </dsp:txBody>
      <dsp:txXfrm>
        <a:off x="4236" y="2390977"/>
        <a:ext cx="2889327" cy="532524"/>
      </dsp:txXfrm>
    </dsp:sp>
    <dsp:sp modelId="{74DF6E19-A520-401F-B379-F2872C9112E5}">
      <dsp:nvSpPr>
        <dsp:cNvPr id="0" name=""/>
        <dsp:cNvSpPr/>
      </dsp:nvSpPr>
      <dsp:spPr>
        <a:xfrm>
          <a:off x="2893564" y="2390977"/>
          <a:ext cx="2889327" cy="532524"/>
        </a:xfrm>
        <a:prstGeom prst="rect">
          <a:avLst/>
        </a:prstGeom>
        <a:solidFill>
          <a:schemeClr val="accent2">
            <a:tint val="40000"/>
            <a:alpha val="90000"/>
            <a:hueOff val="-5769421"/>
            <a:satOff val="19807"/>
            <a:lumOff val="778"/>
            <a:alphaOff val="0"/>
          </a:schemeClr>
        </a:solidFill>
        <a:ln w="19050" cap="flat" cmpd="sng" algn="ctr">
          <a:solidFill>
            <a:schemeClr val="accent2">
              <a:tint val="40000"/>
              <a:alpha val="90000"/>
              <a:hueOff val="-5769421"/>
              <a:satOff val="19807"/>
              <a:lumOff val="7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dirty="0" smtClean="0">
              <a:latin typeface="Candara" pitchFamily="34" charset="0"/>
            </a:rPr>
            <a:t>PUBLICACIÓN: </a:t>
          </a:r>
        </a:p>
        <a:p>
          <a:pPr lvl="0" algn="ctr" defTabSz="711200">
            <a:lnSpc>
              <a:spcPct val="90000"/>
            </a:lnSpc>
            <a:spcBef>
              <a:spcPct val="0"/>
            </a:spcBef>
            <a:spcAft>
              <a:spcPct val="35000"/>
            </a:spcAft>
          </a:pPr>
          <a:r>
            <a:rPr lang="es-MX" sz="1600" kern="1200" dirty="0" smtClean="0">
              <a:latin typeface="Candara" pitchFamily="34" charset="0"/>
            </a:rPr>
            <a:t>06 DE ENERO DE 2005</a:t>
          </a:r>
        </a:p>
      </dsp:txBody>
      <dsp:txXfrm>
        <a:off x="2893564" y="2390977"/>
        <a:ext cx="2889327" cy="532524"/>
      </dsp:txXfrm>
    </dsp:sp>
    <dsp:sp modelId="{04A6FCF5-3AEE-4402-81C4-F41B15EB8529}">
      <dsp:nvSpPr>
        <dsp:cNvPr id="0" name=""/>
        <dsp:cNvSpPr/>
      </dsp:nvSpPr>
      <dsp:spPr>
        <a:xfrm>
          <a:off x="5782891" y="2390977"/>
          <a:ext cx="2889327" cy="532524"/>
        </a:xfrm>
        <a:prstGeom prst="rect">
          <a:avLst/>
        </a:prstGeom>
        <a:solidFill>
          <a:schemeClr val="accent2">
            <a:tint val="40000"/>
            <a:alpha val="90000"/>
            <a:hueOff val="-6593624"/>
            <a:satOff val="22636"/>
            <a:lumOff val="889"/>
            <a:alphaOff val="0"/>
          </a:schemeClr>
        </a:solidFill>
        <a:ln w="19050" cap="flat" cmpd="sng" algn="ctr">
          <a:solidFill>
            <a:schemeClr val="accent2">
              <a:tint val="40000"/>
              <a:alpha val="90000"/>
              <a:hueOff val="-6593624"/>
              <a:satOff val="22636"/>
              <a:lumOff val="8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dirty="0" smtClean="0">
              <a:latin typeface="Candara" pitchFamily="34" charset="0"/>
            </a:rPr>
            <a:t>VIGENCIA: </a:t>
          </a:r>
        </a:p>
        <a:p>
          <a:pPr lvl="0" algn="ctr" defTabSz="711200">
            <a:lnSpc>
              <a:spcPct val="90000"/>
            </a:lnSpc>
            <a:spcBef>
              <a:spcPct val="0"/>
            </a:spcBef>
            <a:spcAft>
              <a:spcPct val="35000"/>
            </a:spcAft>
          </a:pPr>
          <a:r>
            <a:rPr lang="es-MX" sz="1600" kern="1200" dirty="0" smtClean="0">
              <a:latin typeface="Candara" pitchFamily="34" charset="0"/>
            </a:rPr>
            <a:t>23 DE SEPTIEMBRE DE 2005 </a:t>
          </a:r>
        </a:p>
      </dsp:txBody>
      <dsp:txXfrm>
        <a:off x="5782891" y="2390977"/>
        <a:ext cx="2889327" cy="532524"/>
      </dsp:txXfrm>
    </dsp:sp>
    <dsp:sp modelId="{3FAB920A-0E86-48DA-858F-713536EFB305}">
      <dsp:nvSpPr>
        <dsp:cNvPr id="0" name=""/>
        <dsp:cNvSpPr/>
      </dsp:nvSpPr>
      <dsp:spPr>
        <a:xfrm rot="10800000">
          <a:off x="0" y="2193"/>
          <a:ext cx="8676456" cy="1781016"/>
        </a:xfrm>
        <a:prstGeom prst="upArrowCallout">
          <a:avLst/>
        </a:prstGeom>
        <a:solidFill>
          <a:schemeClr val="accent2">
            <a:hueOff val="-8315896"/>
            <a:satOff val="59322"/>
            <a:lumOff val="-10197"/>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000" b="1" kern="1200" dirty="0" smtClean="0">
              <a:latin typeface="Candara" pitchFamily="34" charset="0"/>
            </a:rPr>
            <a:t>LEY DE TRANSPARENCIA E INFORMACIÓN PÚBLICA DEL ESTADO DE JALISCO</a:t>
          </a:r>
        </a:p>
      </dsp:txBody>
      <dsp:txXfrm rot="-10800000">
        <a:off x="0" y="2193"/>
        <a:ext cx="8676456" cy="625136"/>
      </dsp:txXfrm>
    </dsp:sp>
    <dsp:sp modelId="{DBBF7297-19E9-40A0-8331-40468BDDDAB3}">
      <dsp:nvSpPr>
        <dsp:cNvPr id="0" name=""/>
        <dsp:cNvSpPr/>
      </dsp:nvSpPr>
      <dsp:spPr>
        <a:xfrm>
          <a:off x="4236" y="627330"/>
          <a:ext cx="2889327" cy="532524"/>
        </a:xfrm>
        <a:prstGeom prst="rect">
          <a:avLst/>
        </a:prstGeom>
        <a:solidFill>
          <a:schemeClr val="accent2">
            <a:tint val="40000"/>
            <a:alpha val="90000"/>
            <a:hueOff val="-7417827"/>
            <a:satOff val="25466"/>
            <a:lumOff val="1001"/>
            <a:alphaOff val="0"/>
          </a:schemeClr>
        </a:solidFill>
        <a:ln w="19050" cap="flat" cmpd="sng" algn="ctr">
          <a:solidFill>
            <a:schemeClr val="accent2">
              <a:tint val="40000"/>
              <a:alpha val="90000"/>
              <a:hueOff val="-7417827"/>
              <a:satOff val="25466"/>
              <a:lumOff val="10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dirty="0" smtClean="0">
              <a:latin typeface="Candara" pitchFamily="34" charset="0"/>
            </a:rPr>
            <a:t>APROBACIÓN: </a:t>
          </a:r>
        </a:p>
        <a:p>
          <a:pPr lvl="0" algn="ctr" defTabSz="711200">
            <a:lnSpc>
              <a:spcPct val="90000"/>
            </a:lnSpc>
            <a:spcBef>
              <a:spcPct val="0"/>
            </a:spcBef>
            <a:spcAft>
              <a:spcPct val="35000"/>
            </a:spcAft>
          </a:pPr>
          <a:r>
            <a:rPr lang="es-MX" sz="1600" kern="1200" dirty="0" smtClean="0">
              <a:latin typeface="Candara" pitchFamily="34" charset="0"/>
            </a:rPr>
            <a:t>20 DE DICIEMBRE DE 2001 </a:t>
          </a:r>
          <a:endParaRPr lang="es-MX" sz="1600" kern="1200" dirty="0">
            <a:latin typeface="Candara" pitchFamily="34" charset="0"/>
          </a:endParaRPr>
        </a:p>
      </dsp:txBody>
      <dsp:txXfrm>
        <a:off x="4236" y="627330"/>
        <a:ext cx="2889327" cy="532524"/>
      </dsp:txXfrm>
    </dsp:sp>
    <dsp:sp modelId="{5B82B02F-1DD7-4196-B779-D1FCC3A0360F}">
      <dsp:nvSpPr>
        <dsp:cNvPr id="0" name=""/>
        <dsp:cNvSpPr/>
      </dsp:nvSpPr>
      <dsp:spPr>
        <a:xfrm>
          <a:off x="2893564" y="627330"/>
          <a:ext cx="2889327" cy="532524"/>
        </a:xfrm>
        <a:prstGeom prst="rect">
          <a:avLst/>
        </a:prstGeom>
        <a:solidFill>
          <a:schemeClr val="accent2">
            <a:tint val="40000"/>
            <a:alpha val="90000"/>
            <a:hueOff val="-8242030"/>
            <a:satOff val="28295"/>
            <a:lumOff val="1112"/>
            <a:alphaOff val="0"/>
          </a:schemeClr>
        </a:solidFill>
        <a:ln w="19050" cap="flat" cmpd="sng" algn="ctr">
          <a:solidFill>
            <a:schemeClr val="accent2">
              <a:tint val="40000"/>
              <a:alpha val="90000"/>
              <a:hueOff val="-8242030"/>
              <a:satOff val="28295"/>
              <a:lumOff val="11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dirty="0" smtClean="0">
              <a:latin typeface="Candara" pitchFamily="34" charset="0"/>
            </a:rPr>
            <a:t>PUBLICACIÓN: </a:t>
          </a:r>
        </a:p>
        <a:p>
          <a:pPr lvl="0" algn="ctr" defTabSz="711200">
            <a:lnSpc>
              <a:spcPct val="90000"/>
            </a:lnSpc>
            <a:spcBef>
              <a:spcPct val="0"/>
            </a:spcBef>
            <a:spcAft>
              <a:spcPct val="35000"/>
            </a:spcAft>
          </a:pPr>
          <a:r>
            <a:rPr lang="es-MX" sz="1600" kern="1200" dirty="0" smtClean="0">
              <a:latin typeface="Candara" pitchFamily="34" charset="0"/>
            </a:rPr>
            <a:t>22 DE ENERO DE 2002 </a:t>
          </a:r>
        </a:p>
      </dsp:txBody>
      <dsp:txXfrm>
        <a:off x="2893564" y="627330"/>
        <a:ext cx="2889327" cy="532524"/>
      </dsp:txXfrm>
    </dsp:sp>
    <dsp:sp modelId="{3EB8D8BC-FD11-494D-8CAA-E5AB976C9289}">
      <dsp:nvSpPr>
        <dsp:cNvPr id="0" name=""/>
        <dsp:cNvSpPr/>
      </dsp:nvSpPr>
      <dsp:spPr>
        <a:xfrm>
          <a:off x="5782891" y="627330"/>
          <a:ext cx="2889327" cy="532524"/>
        </a:xfrm>
        <a:prstGeom prst="rect">
          <a:avLst/>
        </a:prstGeom>
        <a:solidFill>
          <a:schemeClr val="accent2">
            <a:tint val="40000"/>
            <a:alpha val="90000"/>
            <a:hueOff val="-9066233"/>
            <a:satOff val="31125"/>
            <a:lumOff val="1223"/>
            <a:alphaOff val="0"/>
          </a:schemeClr>
        </a:solidFill>
        <a:ln w="19050" cap="flat" cmpd="sng" algn="ctr">
          <a:solidFill>
            <a:schemeClr val="accent2">
              <a:tint val="40000"/>
              <a:alpha val="90000"/>
              <a:hueOff val="-9066233"/>
              <a:satOff val="31125"/>
              <a:lumOff val="12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dirty="0" smtClean="0">
              <a:latin typeface="Candara" pitchFamily="34" charset="0"/>
            </a:rPr>
            <a:t>VIGENCIA: </a:t>
          </a:r>
        </a:p>
        <a:p>
          <a:pPr lvl="0" algn="ctr" defTabSz="711200">
            <a:lnSpc>
              <a:spcPct val="90000"/>
            </a:lnSpc>
            <a:spcBef>
              <a:spcPct val="0"/>
            </a:spcBef>
            <a:spcAft>
              <a:spcPct val="35000"/>
            </a:spcAft>
          </a:pPr>
          <a:r>
            <a:rPr lang="es-MX" sz="1600" kern="1200" dirty="0" smtClean="0">
              <a:latin typeface="Candara" pitchFamily="34" charset="0"/>
            </a:rPr>
            <a:t>21 DE MAYO DE 2002 </a:t>
          </a:r>
        </a:p>
      </dsp:txBody>
      <dsp:txXfrm>
        <a:off x="5782891" y="627330"/>
        <a:ext cx="2889327" cy="5325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3EFD5-CB82-4EDF-B629-341B2FB78B94}">
      <dsp:nvSpPr>
        <dsp:cNvPr id="0" name=""/>
        <dsp:cNvSpPr/>
      </dsp:nvSpPr>
      <dsp:spPr>
        <a:xfrm>
          <a:off x="3441779" y="3882"/>
          <a:ext cx="5162668" cy="1300127"/>
        </a:xfrm>
        <a:prstGeom prst="rightArrow">
          <a:avLst>
            <a:gd name="adj1" fmla="val 75000"/>
            <a:gd name="adj2" fmla="val 50000"/>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0" marR="0" lvl="1" indent="0" algn="just" defTabSz="914400" eaLnBrk="1" fontAlgn="auto" latinLnBrk="0" hangingPunct="1">
            <a:lnSpc>
              <a:spcPct val="100000"/>
            </a:lnSpc>
            <a:spcBef>
              <a:spcPct val="0"/>
            </a:spcBef>
            <a:spcAft>
              <a:spcPts val="0"/>
            </a:spcAft>
            <a:buClrTx/>
            <a:buSzTx/>
            <a:buFontTx/>
            <a:buChar char="••"/>
            <a:tabLst/>
            <a:defRPr/>
          </a:pPr>
          <a:r>
            <a:rPr lang="es-MX" sz="1800" kern="1200" dirty="0" smtClean="0"/>
            <a:t>Conjunto de normas jurídicas que regulan las relaciones entre el Estado, los medios y la sociedad. </a:t>
          </a:r>
        </a:p>
        <a:p>
          <a:pPr marL="285750" lvl="1" indent="0" algn="just" defTabSz="2044700">
            <a:lnSpc>
              <a:spcPct val="90000"/>
            </a:lnSpc>
            <a:spcBef>
              <a:spcPct val="0"/>
            </a:spcBef>
            <a:spcAft>
              <a:spcPct val="15000"/>
            </a:spcAft>
            <a:buChar char="••"/>
          </a:pPr>
          <a:endParaRPr lang="es-MX" sz="2800" kern="1200" dirty="0"/>
        </a:p>
      </dsp:txBody>
      <dsp:txXfrm>
        <a:off x="3441779" y="166398"/>
        <a:ext cx="4675120" cy="975095"/>
      </dsp:txXfrm>
    </dsp:sp>
    <dsp:sp modelId="{7297E0A0-CDF8-446B-81AE-60CAC313B9F2}">
      <dsp:nvSpPr>
        <dsp:cNvPr id="0" name=""/>
        <dsp:cNvSpPr/>
      </dsp:nvSpPr>
      <dsp:spPr>
        <a:xfrm>
          <a:off x="0" y="15162"/>
          <a:ext cx="3441779" cy="1277567"/>
        </a:xfrm>
        <a:prstGeom prst="roundRect">
          <a:avLst/>
        </a:prstGeom>
        <a:solidFill>
          <a:schemeClr val="accent2">
            <a:lumMod val="7500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3400" b="0" kern="1200" dirty="0" smtClean="0">
              <a:solidFill>
                <a:schemeClr val="bg1"/>
              </a:solidFill>
            </a:rPr>
            <a:t>Stricto</a:t>
          </a:r>
          <a:r>
            <a:rPr lang="es-MX" sz="3400" b="0" i="1" kern="1200" dirty="0" smtClean="0">
              <a:solidFill>
                <a:schemeClr val="bg1"/>
              </a:solidFill>
            </a:rPr>
            <a:t> </a:t>
          </a:r>
          <a:r>
            <a:rPr lang="es-MX" sz="3400" i="1" kern="1200" dirty="0" smtClean="0">
              <a:solidFill>
                <a:schemeClr val="bg1"/>
              </a:solidFill>
            </a:rPr>
            <a:t>sensu:</a:t>
          </a:r>
        </a:p>
        <a:p>
          <a:pPr lvl="0" algn="ctr" defTabSz="2266950">
            <a:lnSpc>
              <a:spcPct val="90000"/>
            </a:lnSpc>
            <a:spcBef>
              <a:spcPct val="0"/>
            </a:spcBef>
            <a:spcAft>
              <a:spcPct val="35000"/>
            </a:spcAft>
          </a:pPr>
          <a:endParaRPr lang="es-MX" sz="3400" kern="1200" dirty="0"/>
        </a:p>
      </dsp:txBody>
      <dsp:txXfrm>
        <a:off x="62366" y="77528"/>
        <a:ext cx="3317047" cy="1152835"/>
      </dsp:txXfrm>
    </dsp:sp>
    <dsp:sp modelId="{19A6369A-5583-4C07-AA47-4A1EE422F809}">
      <dsp:nvSpPr>
        <dsp:cNvPr id="0" name=""/>
        <dsp:cNvSpPr/>
      </dsp:nvSpPr>
      <dsp:spPr>
        <a:xfrm>
          <a:off x="3442619" y="1666708"/>
          <a:ext cx="5157627" cy="4234065"/>
        </a:xfrm>
        <a:prstGeom prst="rightArrow">
          <a:avLst>
            <a:gd name="adj1" fmla="val 75000"/>
            <a:gd name="adj2" fmla="val 50000"/>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0" marR="0" lvl="1" indent="0" algn="just" defTabSz="914400" eaLnBrk="1" fontAlgn="auto" latinLnBrk="0" hangingPunct="1">
            <a:lnSpc>
              <a:spcPct val="100000"/>
            </a:lnSpc>
            <a:spcBef>
              <a:spcPct val="0"/>
            </a:spcBef>
            <a:spcAft>
              <a:spcPts val="0"/>
            </a:spcAft>
            <a:buClrTx/>
            <a:buSzTx/>
            <a:buFontTx/>
            <a:buChar char="••"/>
            <a:tabLst/>
            <a:defRPr/>
          </a:pPr>
          <a:r>
            <a:rPr lang="es-MX" sz="1800" kern="1200" dirty="0" smtClean="0"/>
            <a:t>Prerrogativa de las personas para examinar datos, registros y todo tipo de información en poder de entidades públicas, sindicatos y personas que ejercen gasto público, cumplen funciones de autoridad o están previstas por las disposiciones legales como sujetos obligados por razones de interés público, con las excepciones taxativas que establezca la ley. </a:t>
          </a:r>
        </a:p>
        <a:p>
          <a:pPr marL="171450" lvl="1" indent="0" algn="just" defTabSz="711200">
            <a:lnSpc>
              <a:spcPct val="90000"/>
            </a:lnSpc>
            <a:spcBef>
              <a:spcPct val="0"/>
            </a:spcBef>
            <a:spcAft>
              <a:spcPct val="15000"/>
            </a:spcAft>
            <a:buChar char="••"/>
          </a:pPr>
          <a:endParaRPr lang="es-MX" sz="1600" kern="1200" dirty="0"/>
        </a:p>
      </dsp:txBody>
      <dsp:txXfrm>
        <a:off x="3442619" y="2195966"/>
        <a:ext cx="3569853" cy="3175549"/>
      </dsp:txXfrm>
    </dsp:sp>
    <dsp:sp modelId="{68B9B8A0-3739-4957-AE70-887EBA31057B}">
      <dsp:nvSpPr>
        <dsp:cNvPr id="0" name=""/>
        <dsp:cNvSpPr/>
      </dsp:nvSpPr>
      <dsp:spPr>
        <a:xfrm>
          <a:off x="0" y="1745286"/>
          <a:ext cx="3438418" cy="3920512"/>
        </a:xfrm>
        <a:prstGeom prst="roundRect">
          <a:avLst/>
        </a:prstGeom>
        <a:solidFill>
          <a:schemeClr val="accent2">
            <a:lumMod val="7500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3400" i="1" kern="1200" dirty="0" smtClean="0">
              <a:solidFill>
                <a:schemeClr val="bg1"/>
              </a:solidFill>
            </a:rPr>
            <a:t>Lato sensu:</a:t>
          </a:r>
        </a:p>
        <a:p>
          <a:pPr lvl="0" algn="ctr" defTabSz="1555750">
            <a:lnSpc>
              <a:spcPct val="90000"/>
            </a:lnSpc>
            <a:spcBef>
              <a:spcPct val="0"/>
            </a:spcBef>
            <a:spcAft>
              <a:spcPct val="35000"/>
            </a:spcAft>
          </a:pPr>
          <a:endParaRPr lang="es-MX" sz="3400" kern="1200" dirty="0"/>
        </a:p>
      </dsp:txBody>
      <dsp:txXfrm>
        <a:off x="167850" y="1913136"/>
        <a:ext cx="3102718" cy="35848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790E7-FC0E-4720-BB40-52E61CA17AB8}">
      <dsp:nvSpPr>
        <dsp:cNvPr id="0" name=""/>
        <dsp:cNvSpPr/>
      </dsp:nvSpPr>
      <dsp:spPr>
        <a:xfrm>
          <a:off x="8052" y="1938118"/>
          <a:ext cx="2652468" cy="2824785"/>
        </a:xfrm>
        <a:prstGeom prst="roundRect">
          <a:avLst>
            <a:gd name="adj" fmla="val 10000"/>
          </a:avLst>
        </a:prstGeom>
        <a:solidFill>
          <a:schemeClr val="lt1"/>
        </a:solidFill>
        <a:ln w="1905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150000"/>
            </a:lnSpc>
            <a:spcBef>
              <a:spcPct val="0"/>
            </a:spcBef>
            <a:spcAft>
              <a:spcPct val="35000"/>
            </a:spcAft>
          </a:pPr>
          <a:r>
            <a:rPr lang="es-MX" sz="1800" b="1" kern="1200" dirty="0" smtClean="0">
              <a:latin typeface="Trebuchet MS "/>
              <a:cs typeface="Arial" pitchFamily="34" charset="0"/>
            </a:rPr>
            <a:t>DERECHO HUMANO que toda persona posee para atraerse información, informar y ser informada  </a:t>
          </a:r>
          <a:endParaRPr lang="es-MX" sz="1800" b="1" kern="1200" dirty="0">
            <a:latin typeface="Trebuchet MS "/>
            <a:cs typeface="Arial" pitchFamily="34" charset="0"/>
          </a:endParaRPr>
        </a:p>
      </dsp:txBody>
      <dsp:txXfrm>
        <a:off x="85740" y="2015806"/>
        <a:ext cx="2497092" cy="2669409"/>
      </dsp:txXfrm>
    </dsp:sp>
    <dsp:sp modelId="{ACA9173F-8C82-44D3-80D2-08F23F1A5801}">
      <dsp:nvSpPr>
        <dsp:cNvPr id="0" name=""/>
        <dsp:cNvSpPr/>
      </dsp:nvSpPr>
      <dsp:spPr>
        <a:xfrm rot="17631820">
          <a:off x="2120879" y="2509666"/>
          <a:ext cx="1812587" cy="24058"/>
        </a:xfrm>
        <a:custGeom>
          <a:avLst/>
          <a:gdLst/>
          <a:ahLst/>
          <a:cxnLst/>
          <a:rect l="0" t="0" r="0" b="0"/>
          <a:pathLst>
            <a:path>
              <a:moveTo>
                <a:pt x="0" y="12029"/>
              </a:moveTo>
              <a:lnTo>
                <a:pt x="1812587" y="12029"/>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b="1" kern="1200" dirty="0">
            <a:solidFill>
              <a:schemeClr val="tx1"/>
            </a:solidFill>
            <a:latin typeface="Trebuchet MS "/>
            <a:cs typeface="Arial" pitchFamily="34" charset="0"/>
          </a:endParaRPr>
        </a:p>
      </dsp:txBody>
      <dsp:txXfrm>
        <a:off x="2981858" y="2476381"/>
        <a:ext cx="90629" cy="90629"/>
      </dsp:txXfrm>
    </dsp:sp>
    <dsp:sp modelId="{7F1DD602-8848-482A-B0C5-65B7FD838307}">
      <dsp:nvSpPr>
        <dsp:cNvPr id="0" name=""/>
        <dsp:cNvSpPr/>
      </dsp:nvSpPr>
      <dsp:spPr>
        <a:xfrm>
          <a:off x="3393824" y="1234566"/>
          <a:ext cx="1833258" cy="916629"/>
        </a:xfrm>
        <a:prstGeom prst="roundRect">
          <a:avLst>
            <a:gd name="adj" fmla="val 10000"/>
          </a:avLst>
        </a:prstGeom>
        <a:gradFill rotWithShape="1">
          <a:gsLst>
            <a:gs pos="0">
              <a:schemeClr val="accent2">
                <a:tint val="43000"/>
                <a:satMod val="165000"/>
              </a:schemeClr>
            </a:gs>
            <a:gs pos="55000">
              <a:schemeClr val="accent2">
                <a:tint val="83000"/>
                <a:satMod val="155000"/>
              </a:schemeClr>
            </a:gs>
            <a:gs pos="100000">
              <a:schemeClr val="accent2">
                <a:shade val="85000"/>
              </a:schemeClr>
            </a:gs>
          </a:gsLst>
          <a:path path="circle">
            <a:fillToRect l="-40000" t="-90000" r="140000" b="190000"/>
          </a:path>
        </a:gradFill>
        <a:ln w="9525" cap="flat" cmpd="sng" algn="ctr">
          <a:solidFill>
            <a:schemeClr val="accent2"/>
          </a:solidFill>
          <a:prstDash val="solid"/>
        </a:ln>
        <a:effectLst>
          <a:outerShdw blurRad="50800" dist="25400" dir="5400000" rotWithShape="0">
            <a:srgbClr val="000000">
              <a:alpha val="4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Trebuchet MS "/>
              <a:cs typeface="Arial" pitchFamily="34" charset="0"/>
            </a:rPr>
            <a:t>Derecho de atraerse información</a:t>
          </a:r>
          <a:endParaRPr lang="es-MX" sz="1800" b="1" kern="1200" dirty="0">
            <a:latin typeface="Trebuchet MS "/>
            <a:cs typeface="Arial" pitchFamily="34" charset="0"/>
          </a:endParaRPr>
        </a:p>
      </dsp:txBody>
      <dsp:txXfrm>
        <a:off x="3420671" y="1261413"/>
        <a:ext cx="1779564" cy="862935"/>
      </dsp:txXfrm>
    </dsp:sp>
    <dsp:sp modelId="{7706524B-E072-404C-80EB-D8476C82F648}">
      <dsp:nvSpPr>
        <dsp:cNvPr id="0" name=""/>
        <dsp:cNvSpPr/>
      </dsp:nvSpPr>
      <dsp:spPr>
        <a:xfrm rot="19748248">
          <a:off x="5166601" y="1461740"/>
          <a:ext cx="854267" cy="24058"/>
        </a:xfrm>
        <a:custGeom>
          <a:avLst/>
          <a:gdLst/>
          <a:ahLst/>
          <a:cxnLst/>
          <a:rect l="0" t="0" r="0" b="0"/>
          <a:pathLst>
            <a:path>
              <a:moveTo>
                <a:pt x="0" y="12029"/>
              </a:moveTo>
              <a:lnTo>
                <a:pt x="854267" y="12029"/>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b="1" kern="1200" dirty="0">
            <a:solidFill>
              <a:schemeClr val="tx1"/>
            </a:solidFill>
            <a:latin typeface="Trebuchet MS "/>
            <a:cs typeface="Arial" pitchFamily="34" charset="0"/>
          </a:endParaRPr>
        </a:p>
      </dsp:txBody>
      <dsp:txXfrm>
        <a:off x="5572378" y="1452413"/>
        <a:ext cx="42713" cy="42713"/>
      </dsp:txXfrm>
    </dsp:sp>
    <dsp:sp modelId="{93DBD73B-7C55-4A65-96AE-9D5290A27D29}">
      <dsp:nvSpPr>
        <dsp:cNvPr id="0" name=""/>
        <dsp:cNvSpPr/>
      </dsp:nvSpPr>
      <dsp:spPr>
        <a:xfrm>
          <a:off x="5960387" y="829448"/>
          <a:ext cx="2684074" cy="850421"/>
        </a:xfrm>
        <a:prstGeom prst="roundRect">
          <a:avLst>
            <a:gd name="adj" fmla="val 10000"/>
          </a:avLst>
        </a:prstGeom>
        <a:gradFill rotWithShape="1">
          <a:gsLst>
            <a:gs pos="0">
              <a:schemeClr val="accent2">
                <a:tint val="1000"/>
                <a:satMod val="255000"/>
              </a:schemeClr>
            </a:gs>
            <a:gs pos="55000">
              <a:schemeClr val="accent2">
                <a:tint val="12000"/>
                <a:satMod val="255000"/>
              </a:schemeClr>
            </a:gs>
            <a:gs pos="100000">
              <a:schemeClr val="accent2">
                <a:tint val="45000"/>
                <a:satMod val="250000"/>
              </a:schemeClr>
            </a:gs>
          </a:gsLst>
          <a:path path="circle">
            <a:fillToRect l="-40000" t="-90000" r="140000" b="190000"/>
          </a:path>
        </a:gradFill>
        <a:ln w="9525" cap="flat" cmpd="sng" algn="ctr">
          <a:solidFill>
            <a:schemeClr val="accent2"/>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cs typeface="Arial" pitchFamily="34" charset="0"/>
            </a:rPr>
            <a:t>Acceso a archivos, registros y documentos públicos</a:t>
          </a:r>
          <a:endParaRPr lang="es-MX" sz="1600" b="1" kern="1200" dirty="0">
            <a:latin typeface="Trebuchet MS "/>
            <a:cs typeface="Arial" pitchFamily="34" charset="0"/>
          </a:endParaRPr>
        </a:p>
      </dsp:txBody>
      <dsp:txXfrm>
        <a:off x="5985295" y="854356"/>
        <a:ext cx="2634258" cy="800605"/>
      </dsp:txXfrm>
    </dsp:sp>
    <dsp:sp modelId="{59D0C25F-7BCA-4239-8229-95FB1906BD7C}">
      <dsp:nvSpPr>
        <dsp:cNvPr id="0" name=""/>
        <dsp:cNvSpPr/>
      </dsp:nvSpPr>
      <dsp:spPr>
        <a:xfrm rot="2037867">
          <a:off x="5151658" y="1927830"/>
          <a:ext cx="884154" cy="24058"/>
        </a:xfrm>
        <a:custGeom>
          <a:avLst/>
          <a:gdLst/>
          <a:ahLst/>
          <a:cxnLst/>
          <a:rect l="0" t="0" r="0" b="0"/>
          <a:pathLst>
            <a:path>
              <a:moveTo>
                <a:pt x="0" y="12029"/>
              </a:moveTo>
              <a:lnTo>
                <a:pt x="884154" y="12029"/>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b="1" kern="1200" dirty="0">
            <a:solidFill>
              <a:schemeClr val="tx1"/>
            </a:solidFill>
            <a:latin typeface="Trebuchet MS "/>
            <a:cs typeface="Arial" pitchFamily="34" charset="0"/>
          </a:endParaRPr>
        </a:p>
      </dsp:txBody>
      <dsp:txXfrm>
        <a:off x="5571631" y="1917756"/>
        <a:ext cx="44207" cy="44207"/>
      </dsp:txXfrm>
    </dsp:sp>
    <dsp:sp modelId="{81AFCCBC-ECDA-480D-9EDD-A2AB77A7D963}">
      <dsp:nvSpPr>
        <dsp:cNvPr id="0" name=""/>
        <dsp:cNvSpPr/>
      </dsp:nvSpPr>
      <dsp:spPr>
        <a:xfrm>
          <a:off x="5960387" y="1817363"/>
          <a:ext cx="2684074" cy="738949"/>
        </a:xfrm>
        <a:prstGeom prst="roundRect">
          <a:avLst>
            <a:gd name="adj" fmla="val 10000"/>
          </a:avLst>
        </a:prstGeom>
        <a:gradFill rotWithShape="1">
          <a:gsLst>
            <a:gs pos="0">
              <a:schemeClr val="accent2">
                <a:tint val="1000"/>
                <a:satMod val="255000"/>
              </a:schemeClr>
            </a:gs>
            <a:gs pos="55000">
              <a:schemeClr val="accent2">
                <a:tint val="12000"/>
                <a:satMod val="255000"/>
              </a:schemeClr>
            </a:gs>
            <a:gs pos="100000">
              <a:schemeClr val="accent2">
                <a:tint val="45000"/>
                <a:satMod val="250000"/>
              </a:schemeClr>
            </a:gs>
          </a:gsLst>
          <a:path path="circle">
            <a:fillToRect l="-40000" t="-90000" r="140000" b="190000"/>
          </a:path>
        </a:gradFill>
        <a:ln w="9525" cap="flat" cmpd="sng" algn="ctr">
          <a:solidFill>
            <a:schemeClr val="accent2"/>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cs typeface="Arial" pitchFamily="34" charset="0"/>
            </a:rPr>
            <a:t>Decisión de qué medio se lee, se escucha o se contempla</a:t>
          </a:r>
          <a:endParaRPr lang="es-MX" sz="1600" b="1" kern="1200" dirty="0">
            <a:latin typeface="Trebuchet MS "/>
            <a:cs typeface="Arial" pitchFamily="34" charset="0"/>
          </a:endParaRPr>
        </a:p>
      </dsp:txBody>
      <dsp:txXfrm>
        <a:off x="5982030" y="1839006"/>
        <a:ext cx="2640788" cy="695663"/>
      </dsp:txXfrm>
    </dsp:sp>
    <dsp:sp modelId="{B8D68C7A-19B1-47F7-BE69-F7C99FE40851}">
      <dsp:nvSpPr>
        <dsp:cNvPr id="0" name=""/>
        <dsp:cNvSpPr/>
      </dsp:nvSpPr>
      <dsp:spPr>
        <a:xfrm rot="21233438">
          <a:off x="2658427" y="3299237"/>
          <a:ext cx="737492" cy="24058"/>
        </a:xfrm>
        <a:custGeom>
          <a:avLst/>
          <a:gdLst/>
          <a:ahLst/>
          <a:cxnLst/>
          <a:rect l="0" t="0" r="0" b="0"/>
          <a:pathLst>
            <a:path>
              <a:moveTo>
                <a:pt x="0" y="12029"/>
              </a:moveTo>
              <a:lnTo>
                <a:pt x="737492" y="12029"/>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b="1" kern="1200" dirty="0">
            <a:solidFill>
              <a:schemeClr val="tx1"/>
            </a:solidFill>
            <a:latin typeface="Trebuchet MS "/>
            <a:cs typeface="Arial" pitchFamily="34" charset="0"/>
          </a:endParaRPr>
        </a:p>
      </dsp:txBody>
      <dsp:txXfrm>
        <a:off x="3008735" y="3292829"/>
        <a:ext cx="36874" cy="36874"/>
      </dsp:txXfrm>
    </dsp:sp>
    <dsp:sp modelId="{C3B1316D-72D9-4DDF-99EC-F92BA32F9ED5}">
      <dsp:nvSpPr>
        <dsp:cNvPr id="0" name=""/>
        <dsp:cNvSpPr/>
      </dsp:nvSpPr>
      <dsp:spPr>
        <a:xfrm>
          <a:off x="3393824" y="2813707"/>
          <a:ext cx="1833258" cy="916629"/>
        </a:xfrm>
        <a:prstGeom prst="roundRect">
          <a:avLst>
            <a:gd name="adj" fmla="val 10000"/>
          </a:avLst>
        </a:prstGeom>
        <a:gradFill rotWithShape="1">
          <a:gsLst>
            <a:gs pos="0">
              <a:schemeClr val="accent2">
                <a:tint val="43000"/>
                <a:satMod val="165000"/>
              </a:schemeClr>
            </a:gs>
            <a:gs pos="55000">
              <a:schemeClr val="accent2">
                <a:tint val="83000"/>
                <a:satMod val="155000"/>
              </a:schemeClr>
            </a:gs>
            <a:gs pos="100000">
              <a:schemeClr val="accent2">
                <a:shade val="85000"/>
              </a:schemeClr>
            </a:gs>
          </a:gsLst>
          <a:path path="circle">
            <a:fillToRect l="-40000" t="-90000" r="140000" b="190000"/>
          </a:path>
        </a:gradFill>
        <a:ln w="9525" cap="flat" cmpd="sng" algn="ctr">
          <a:solidFill>
            <a:schemeClr val="accent2"/>
          </a:solidFill>
          <a:prstDash val="solid"/>
        </a:ln>
        <a:effectLst>
          <a:outerShdw blurRad="50800" dist="25400" dir="5400000" rotWithShape="0">
            <a:srgbClr val="000000">
              <a:alpha val="4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Trebuchet MS "/>
              <a:cs typeface="Arial" pitchFamily="34" charset="0"/>
            </a:rPr>
            <a:t>Derecho de informar </a:t>
          </a:r>
          <a:endParaRPr lang="es-MX" sz="1800" b="1" kern="1200" dirty="0">
            <a:latin typeface="Trebuchet MS "/>
            <a:cs typeface="Arial" pitchFamily="34" charset="0"/>
          </a:endParaRPr>
        </a:p>
      </dsp:txBody>
      <dsp:txXfrm>
        <a:off x="3420671" y="2840554"/>
        <a:ext cx="1779564" cy="862935"/>
      </dsp:txXfrm>
    </dsp:sp>
    <dsp:sp modelId="{8B8E741B-361E-4FC1-A36B-0ABD5D85411E}">
      <dsp:nvSpPr>
        <dsp:cNvPr id="0" name=""/>
        <dsp:cNvSpPr/>
      </dsp:nvSpPr>
      <dsp:spPr>
        <a:xfrm rot="20238703">
          <a:off x="5196331" y="3106707"/>
          <a:ext cx="794808" cy="24058"/>
        </a:xfrm>
        <a:custGeom>
          <a:avLst/>
          <a:gdLst/>
          <a:ahLst/>
          <a:cxnLst/>
          <a:rect l="0" t="0" r="0" b="0"/>
          <a:pathLst>
            <a:path>
              <a:moveTo>
                <a:pt x="0" y="12029"/>
              </a:moveTo>
              <a:lnTo>
                <a:pt x="794808" y="12029"/>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b="1" kern="1200" dirty="0">
            <a:solidFill>
              <a:schemeClr val="tx1"/>
            </a:solidFill>
            <a:latin typeface="Trebuchet MS "/>
            <a:cs typeface="Arial" pitchFamily="34" charset="0"/>
          </a:endParaRPr>
        </a:p>
      </dsp:txBody>
      <dsp:txXfrm>
        <a:off x="5573865" y="3098866"/>
        <a:ext cx="39740" cy="39740"/>
      </dsp:txXfrm>
    </dsp:sp>
    <dsp:sp modelId="{2F3E431B-0267-426D-8EAA-3B374F3A6E4A}">
      <dsp:nvSpPr>
        <dsp:cNvPr id="0" name=""/>
        <dsp:cNvSpPr/>
      </dsp:nvSpPr>
      <dsp:spPr>
        <a:xfrm>
          <a:off x="5960387" y="2693808"/>
          <a:ext cx="2684074" cy="543286"/>
        </a:xfrm>
        <a:prstGeom prst="roundRect">
          <a:avLst>
            <a:gd name="adj" fmla="val 10000"/>
          </a:avLst>
        </a:prstGeom>
        <a:gradFill rotWithShape="1">
          <a:gsLst>
            <a:gs pos="0">
              <a:schemeClr val="accent2">
                <a:tint val="1000"/>
                <a:satMod val="255000"/>
              </a:schemeClr>
            </a:gs>
            <a:gs pos="55000">
              <a:schemeClr val="accent2">
                <a:tint val="12000"/>
                <a:satMod val="255000"/>
              </a:schemeClr>
            </a:gs>
            <a:gs pos="100000">
              <a:schemeClr val="accent2">
                <a:tint val="45000"/>
                <a:satMod val="250000"/>
              </a:schemeClr>
            </a:gs>
          </a:gsLst>
          <a:path path="circle">
            <a:fillToRect l="-40000" t="-90000" r="140000" b="190000"/>
          </a:path>
        </a:gradFill>
        <a:ln w="9525" cap="flat" cmpd="sng" algn="ctr">
          <a:solidFill>
            <a:schemeClr val="accent2"/>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cs typeface="Arial" pitchFamily="34" charset="0"/>
            </a:rPr>
            <a:t>Libertades de expresión</a:t>
          </a:r>
          <a:endParaRPr lang="es-MX" sz="1600" b="1" kern="1200" dirty="0">
            <a:latin typeface="Trebuchet MS "/>
            <a:cs typeface="Arial" pitchFamily="34" charset="0"/>
          </a:endParaRPr>
        </a:p>
      </dsp:txBody>
      <dsp:txXfrm>
        <a:off x="5976299" y="2709720"/>
        <a:ext cx="2652250" cy="511462"/>
      </dsp:txXfrm>
    </dsp:sp>
    <dsp:sp modelId="{321D3827-BFF4-46C6-AA87-0041AB0398D8}">
      <dsp:nvSpPr>
        <dsp:cNvPr id="0" name=""/>
        <dsp:cNvSpPr/>
      </dsp:nvSpPr>
      <dsp:spPr>
        <a:xfrm rot="1494008">
          <a:off x="5189507" y="3430188"/>
          <a:ext cx="808455" cy="24058"/>
        </a:xfrm>
        <a:custGeom>
          <a:avLst/>
          <a:gdLst/>
          <a:ahLst/>
          <a:cxnLst/>
          <a:rect l="0" t="0" r="0" b="0"/>
          <a:pathLst>
            <a:path>
              <a:moveTo>
                <a:pt x="0" y="12029"/>
              </a:moveTo>
              <a:lnTo>
                <a:pt x="808455" y="12029"/>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b="1" kern="1200" dirty="0">
            <a:solidFill>
              <a:schemeClr val="tx1"/>
            </a:solidFill>
            <a:latin typeface="Trebuchet MS "/>
            <a:cs typeface="Arial" pitchFamily="34" charset="0"/>
          </a:endParaRPr>
        </a:p>
      </dsp:txBody>
      <dsp:txXfrm>
        <a:off x="5573524" y="3422006"/>
        <a:ext cx="40422" cy="40422"/>
      </dsp:txXfrm>
    </dsp:sp>
    <dsp:sp modelId="{94ACAC4B-25CD-4196-9BA9-A9D69ACE04C7}">
      <dsp:nvSpPr>
        <dsp:cNvPr id="0" name=""/>
        <dsp:cNvSpPr/>
      </dsp:nvSpPr>
      <dsp:spPr>
        <a:xfrm>
          <a:off x="5960387" y="3374588"/>
          <a:ext cx="2684074" cy="475648"/>
        </a:xfrm>
        <a:prstGeom prst="roundRect">
          <a:avLst>
            <a:gd name="adj" fmla="val 10000"/>
          </a:avLst>
        </a:prstGeom>
        <a:gradFill rotWithShape="1">
          <a:gsLst>
            <a:gs pos="0">
              <a:schemeClr val="accent2">
                <a:tint val="1000"/>
                <a:satMod val="255000"/>
              </a:schemeClr>
            </a:gs>
            <a:gs pos="55000">
              <a:schemeClr val="accent2">
                <a:tint val="12000"/>
                <a:satMod val="255000"/>
              </a:schemeClr>
            </a:gs>
            <a:gs pos="100000">
              <a:schemeClr val="accent2">
                <a:tint val="45000"/>
                <a:satMod val="250000"/>
              </a:schemeClr>
            </a:gs>
          </a:gsLst>
          <a:path path="circle">
            <a:fillToRect l="-40000" t="-90000" r="140000" b="190000"/>
          </a:path>
        </a:gradFill>
        <a:ln w="9525" cap="flat" cmpd="sng" algn="ctr">
          <a:solidFill>
            <a:schemeClr val="accent2"/>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cs typeface="Arial" pitchFamily="34" charset="0"/>
            </a:rPr>
            <a:t>Libertades de imprenta</a:t>
          </a:r>
          <a:endParaRPr lang="es-MX" sz="1600" b="1" kern="1200" dirty="0">
            <a:latin typeface="Trebuchet MS "/>
            <a:cs typeface="Arial" pitchFamily="34" charset="0"/>
          </a:endParaRPr>
        </a:p>
      </dsp:txBody>
      <dsp:txXfrm>
        <a:off x="5974318" y="3388519"/>
        <a:ext cx="2656212" cy="447786"/>
      </dsp:txXfrm>
    </dsp:sp>
    <dsp:sp modelId="{F35F09A3-065B-4075-AB5C-8CAC9B6CBFAA}">
      <dsp:nvSpPr>
        <dsp:cNvPr id="0" name=""/>
        <dsp:cNvSpPr/>
      </dsp:nvSpPr>
      <dsp:spPr>
        <a:xfrm rot="3968180">
          <a:off x="2120879" y="4167297"/>
          <a:ext cx="1812587" cy="24058"/>
        </a:xfrm>
        <a:custGeom>
          <a:avLst/>
          <a:gdLst/>
          <a:ahLst/>
          <a:cxnLst/>
          <a:rect l="0" t="0" r="0" b="0"/>
          <a:pathLst>
            <a:path>
              <a:moveTo>
                <a:pt x="0" y="12029"/>
              </a:moveTo>
              <a:lnTo>
                <a:pt x="1812587" y="12029"/>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dirty="0">
            <a:latin typeface="Trebuchet MS "/>
          </a:endParaRPr>
        </a:p>
      </dsp:txBody>
      <dsp:txXfrm>
        <a:off x="2981858" y="4134011"/>
        <a:ext cx="90629" cy="90629"/>
      </dsp:txXfrm>
    </dsp:sp>
    <dsp:sp modelId="{F431DC61-8D64-4BA2-8987-AD67FC486EAB}">
      <dsp:nvSpPr>
        <dsp:cNvPr id="0" name=""/>
        <dsp:cNvSpPr/>
      </dsp:nvSpPr>
      <dsp:spPr>
        <a:xfrm>
          <a:off x="3393824" y="4549826"/>
          <a:ext cx="1833258" cy="916629"/>
        </a:xfrm>
        <a:prstGeom prst="roundRect">
          <a:avLst>
            <a:gd name="adj" fmla="val 10000"/>
          </a:avLst>
        </a:prstGeom>
        <a:gradFill rotWithShape="1">
          <a:gsLst>
            <a:gs pos="0">
              <a:schemeClr val="accent2">
                <a:tint val="43000"/>
                <a:satMod val="165000"/>
              </a:schemeClr>
            </a:gs>
            <a:gs pos="55000">
              <a:schemeClr val="accent2">
                <a:tint val="83000"/>
                <a:satMod val="155000"/>
              </a:schemeClr>
            </a:gs>
            <a:gs pos="100000">
              <a:schemeClr val="accent2">
                <a:shade val="85000"/>
              </a:schemeClr>
            </a:gs>
          </a:gsLst>
          <a:path path="circle">
            <a:fillToRect l="-40000" t="-90000" r="140000" b="190000"/>
          </a:path>
        </a:gradFill>
        <a:ln w="9525" cap="flat" cmpd="sng" algn="ctr">
          <a:solidFill>
            <a:schemeClr val="accent2"/>
          </a:solidFill>
          <a:prstDash val="solid"/>
        </a:ln>
        <a:effectLst>
          <a:outerShdw blurRad="50800" dist="25400" dir="5400000" rotWithShape="0">
            <a:srgbClr val="000000">
              <a:alpha val="4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Trebuchet MS "/>
            </a:rPr>
            <a:t>Derecho a ser informado</a:t>
          </a:r>
          <a:endParaRPr lang="es-MX" sz="1800" b="1" kern="1200" dirty="0">
            <a:latin typeface="Trebuchet MS "/>
          </a:endParaRPr>
        </a:p>
      </dsp:txBody>
      <dsp:txXfrm>
        <a:off x="3420671" y="4576673"/>
        <a:ext cx="1779564" cy="862935"/>
      </dsp:txXfrm>
    </dsp:sp>
    <dsp:sp modelId="{63421345-6A8E-40AD-88C1-69A4054BC767}">
      <dsp:nvSpPr>
        <dsp:cNvPr id="0" name=""/>
        <dsp:cNvSpPr/>
      </dsp:nvSpPr>
      <dsp:spPr>
        <a:xfrm rot="18968505">
          <a:off x="5085242" y="4643789"/>
          <a:ext cx="1016985" cy="24058"/>
        </a:xfrm>
        <a:custGeom>
          <a:avLst/>
          <a:gdLst/>
          <a:ahLst/>
          <a:cxnLst/>
          <a:rect l="0" t="0" r="0" b="0"/>
          <a:pathLst>
            <a:path>
              <a:moveTo>
                <a:pt x="0" y="12029"/>
              </a:moveTo>
              <a:lnTo>
                <a:pt x="1016985" y="12029"/>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MX" sz="400" kern="1200" dirty="0">
            <a:latin typeface="Trebuchet MS "/>
          </a:endParaRPr>
        </a:p>
      </dsp:txBody>
      <dsp:txXfrm>
        <a:off x="5568310" y="4630394"/>
        <a:ext cx="50849" cy="50849"/>
      </dsp:txXfrm>
    </dsp:sp>
    <dsp:sp modelId="{81ECD5E0-6001-4940-9C62-F12F0D12470C}">
      <dsp:nvSpPr>
        <dsp:cNvPr id="0" name=""/>
        <dsp:cNvSpPr/>
      </dsp:nvSpPr>
      <dsp:spPr>
        <a:xfrm>
          <a:off x="5960387" y="3987731"/>
          <a:ext cx="2684074" cy="631530"/>
        </a:xfrm>
        <a:prstGeom prst="roundRect">
          <a:avLst>
            <a:gd name="adj" fmla="val 10000"/>
          </a:avLst>
        </a:prstGeom>
        <a:gradFill rotWithShape="1">
          <a:gsLst>
            <a:gs pos="0">
              <a:schemeClr val="accent2">
                <a:tint val="1000"/>
                <a:satMod val="255000"/>
              </a:schemeClr>
            </a:gs>
            <a:gs pos="55000">
              <a:schemeClr val="accent2">
                <a:tint val="12000"/>
                <a:satMod val="255000"/>
              </a:schemeClr>
            </a:gs>
            <a:gs pos="100000">
              <a:schemeClr val="accent2">
                <a:tint val="45000"/>
                <a:satMod val="250000"/>
              </a:schemeClr>
            </a:gs>
          </a:gsLst>
          <a:path path="circle">
            <a:fillToRect l="-40000" t="-90000" r="140000" b="190000"/>
          </a:path>
        </a:gradFill>
        <a:ln w="9525" cap="flat" cmpd="sng" algn="ctr">
          <a:solidFill>
            <a:schemeClr val="accent2"/>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rPr>
            <a:t>Recibir información objetiva y oportuna</a:t>
          </a:r>
          <a:endParaRPr lang="es-MX" sz="1600" b="1" kern="1200" dirty="0">
            <a:latin typeface="Trebuchet MS "/>
          </a:endParaRPr>
        </a:p>
      </dsp:txBody>
      <dsp:txXfrm>
        <a:off x="5978884" y="4006228"/>
        <a:ext cx="2647080" cy="594536"/>
      </dsp:txXfrm>
    </dsp:sp>
    <dsp:sp modelId="{6A8CF6A8-9618-49A8-A954-66B3B08DD39F}">
      <dsp:nvSpPr>
        <dsp:cNvPr id="0" name=""/>
        <dsp:cNvSpPr/>
      </dsp:nvSpPr>
      <dsp:spPr>
        <a:xfrm rot="132996">
          <a:off x="5226809" y="5010304"/>
          <a:ext cx="733852" cy="24058"/>
        </a:xfrm>
        <a:custGeom>
          <a:avLst/>
          <a:gdLst/>
          <a:ahLst/>
          <a:cxnLst/>
          <a:rect l="0" t="0" r="0" b="0"/>
          <a:pathLst>
            <a:path>
              <a:moveTo>
                <a:pt x="0" y="12029"/>
              </a:moveTo>
              <a:lnTo>
                <a:pt x="733852" y="12029"/>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MX" sz="400" kern="1200" dirty="0">
            <a:latin typeface="Trebuchet MS "/>
          </a:endParaRPr>
        </a:p>
      </dsp:txBody>
      <dsp:txXfrm>
        <a:off x="5575389" y="5003986"/>
        <a:ext cx="36692" cy="36692"/>
      </dsp:txXfrm>
    </dsp:sp>
    <dsp:sp modelId="{A3EF7068-0560-4209-8CCF-4101111AADD3}">
      <dsp:nvSpPr>
        <dsp:cNvPr id="0" name=""/>
        <dsp:cNvSpPr/>
      </dsp:nvSpPr>
      <dsp:spPr>
        <a:xfrm>
          <a:off x="5960387" y="4756755"/>
          <a:ext cx="2684074" cy="559538"/>
        </a:xfrm>
        <a:prstGeom prst="roundRect">
          <a:avLst>
            <a:gd name="adj" fmla="val 10000"/>
          </a:avLst>
        </a:prstGeom>
        <a:gradFill rotWithShape="1">
          <a:gsLst>
            <a:gs pos="0">
              <a:schemeClr val="accent2">
                <a:tint val="1000"/>
                <a:satMod val="255000"/>
              </a:schemeClr>
            </a:gs>
            <a:gs pos="55000">
              <a:schemeClr val="accent2">
                <a:tint val="12000"/>
                <a:satMod val="255000"/>
              </a:schemeClr>
            </a:gs>
            <a:gs pos="100000">
              <a:schemeClr val="accent2">
                <a:tint val="45000"/>
                <a:satMod val="250000"/>
              </a:schemeClr>
            </a:gs>
          </a:gsLst>
          <a:path path="circle">
            <a:fillToRect l="-40000" t="-90000" r="140000" b="190000"/>
          </a:path>
        </a:gradFill>
        <a:ln w="9525" cap="flat" cmpd="sng" algn="ctr">
          <a:solidFill>
            <a:schemeClr val="accent2"/>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rPr>
            <a:t>Recibir información completa</a:t>
          </a:r>
          <a:endParaRPr lang="es-MX" sz="1600" b="1" kern="1200" dirty="0">
            <a:latin typeface="Trebuchet MS "/>
          </a:endParaRPr>
        </a:p>
      </dsp:txBody>
      <dsp:txXfrm>
        <a:off x="5976775" y="4773143"/>
        <a:ext cx="2651298" cy="526762"/>
      </dsp:txXfrm>
    </dsp:sp>
    <dsp:sp modelId="{531E8F21-05F4-43DE-8B98-AAF409ABCF62}">
      <dsp:nvSpPr>
        <dsp:cNvPr id="0" name=""/>
        <dsp:cNvSpPr/>
      </dsp:nvSpPr>
      <dsp:spPr>
        <a:xfrm rot="2699355">
          <a:off x="5075308" y="5362626"/>
          <a:ext cx="1036853" cy="24058"/>
        </a:xfrm>
        <a:custGeom>
          <a:avLst/>
          <a:gdLst/>
          <a:ahLst/>
          <a:cxnLst/>
          <a:rect l="0" t="0" r="0" b="0"/>
          <a:pathLst>
            <a:path>
              <a:moveTo>
                <a:pt x="0" y="12029"/>
              </a:moveTo>
              <a:lnTo>
                <a:pt x="1036853" y="12029"/>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MX" sz="400" kern="1200" dirty="0">
            <a:latin typeface="Trebuchet MS "/>
          </a:endParaRPr>
        </a:p>
      </dsp:txBody>
      <dsp:txXfrm>
        <a:off x="5567814" y="5348734"/>
        <a:ext cx="51842" cy="51842"/>
      </dsp:txXfrm>
    </dsp:sp>
    <dsp:sp modelId="{ECDBEB05-4F9B-4923-BACF-803EA643EE4F}">
      <dsp:nvSpPr>
        <dsp:cNvPr id="0" name=""/>
        <dsp:cNvSpPr/>
      </dsp:nvSpPr>
      <dsp:spPr>
        <a:xfrm>
          <a:off x="5960387" y="5453788"/>
          <a:ext cx="2684074" cy="574763"/>
        </a:xfrm>
        <a:prstGeom prst="roundRect">
          <a:avLst>
            <a:gd name="adj" fmla="val 10000"/>
          </a:avLst>
        </a:prstGeom>
        <a:gradFill rotWithShape="1">
          <a:gsLst>
            <a:gs pos="0">
              <a:schemeClr val="accent2">
                <a:tint val="1000"/>
                <a:satMod val="255000"/>
              </a:schemeClr>
            </a:gs>
            <a:gs pos="55000">
              <a:schemeClr val="accent2">
                <a:tint val="12000"/>
                <a:satMod val="255000"/>
              </a:schemeClr>
            </a:gs>
            <a:gs pos="100000">
              <a:schemeClr val="accent2">
                <a:tint val="45000"/>
                <a:satMod val="250000"/>
              </a:schemeClr>
            </a:gs>
          </a:gsLst>
          <a:path path="circle">
            <a:fillToRect l="-40000" t="-90000" r="140000" b="190000"/>
          </a:path>
        </a:gradFill>
        <a:ln w="9525" cap="flat" cmpd="sng" algn="ctr">
          <a:solidFill>
            <a:schemeClr val="accent2"/>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rPr>
            <a:t>Recibir información universal</a:t>
          </a:r>
          <a:endParaRPr lang="es-MX" sz="1600" b="1" kern="1200" dirty="0">
            <a:latin typeface="Trebuchet MS "/>
          </a:endParaRPr>
        </a:p>
      </dsp:txBody>
      <dsp:txXfrm>
        <a:off x="5977221" y="5470622"/>
        <a:ext cx="2650406" cy="5410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5FC3F-17D2-4957-83B5-8549DC369152}">
      <dsp:nvSpPr>
        <dsp:cNvPr id="0" name=""/>
        <dsp:cNvSpPr/>
      </dsp:nvSpPr>
      <dsp:spPr>
        <a:xfrm rot="16200000">
          <a:off x="907044" y="1233870"/>
          <a:ext cx="2612745" cy="1596664"/>
        </a:xfrm>
        <a:prstGeom prst="round2SameRect">
          <a:avLst>
            <a:gd name="adj1" fmla="val 16670"/>
            <a:gd name="adj2" fmla="val 0"/>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120650" rIns="108585" bIns="120650" numCol="1" spcCol="1270" anchor="t" anchorCtr="0">
          <a:noAutofit/>
        </a:bodyPr>
        <a:lstStyle/>
        <a:p>
          <a:pPr lvl="0" algn="ctr" defTabSz="844550">
            <a:lnSpc>
              <a:spcPct val="90000"/>
            </a:lnSpc>
            <a:spcBef>
              <a:spcPct val="0"/>
            </a:spcBef>
            <a:spcAft>
              <a:spcPct val="35000"/>
            </a:spcAft>
          </a:pPr>
          <a:r>
            <a:rPr lang="es-MX" sz="1900" b="1" kern="1200" dirty="0" smtClean="0"/>
            <a:t>Activo</a:t>
          </a:r>
        </a:p>
        <a:p>
          <a:pPr lvl="0" algn="l" defTabSz="844550">
            <a:lnSpc>
              <a:spcPct val="90000"/>
            </a:lnSpc>
            <a:spcBef>
              <a:spcPct val="0"/>
            </a:spcBef>
            <a:spcAft>
              <a:spcPct val="35000"/>
            </a:spcAft>
          </a:pPr>
          <a:r>
            <a:rPr lang="es-MX" sz="1900" kern="1200" dirty="0" smtClean="0"/>
            <a:t> </a:t>
          </a:r>
        </a:p>
        <a:p>
          <a:pPr lvl="0" algn="ctr" defTabSz="844550">
            <a:lnSpc>
              <a:spcPct val="90000"/>
            </a:lnSpc>
            <a:spcBef>
              <a:spcPct val="0"/>
            </a:spcBef>
            <a:spcAft>
              <a:spcPct val="35000"/>
            </a:spcAft>
          </a:pPr>
          <a:r>
            <a:rPr lang="es-MX" sz="1900" kern="1200" dirty="0" smtClean="0"/>
            <a:t>Quien informa </a:t>
          </a:r>
          <a:endParaRPr lang="es-MX" sz="1900" kern="1200" dirty="0"/>
        </a:p>
      </dsp:txBody>
      <dsp:txXfrm rot="5400000">
        <a:off x="1493042" y="803786"/>
        <a:ext cx="1518707" cy="2456831"/>
      </dsp:txXfrm>
    </dsp:sp>
    <dsp:sp modelId="{A29D0A99-A6C3-4732-929C-5B02B6D1A843}">
      <dsp:nvSpPr>
        <dsp:cNvPr id="0" name=""/>
        <dsp:cNvSpPr/>
      </dsp:nvSpPr>
      <dsp:spPr>
        <a:xfrm rot="5400000">
          <a:off x="2576210" y="1233870"/>
          <a:ext cx="2612745" cy="1596664"/>
        </a:xfrm>
        <a:prstGeom prst="round2SameRect">
          <a:avLst>
            <a:gd name="adj1" fmla="val 16670"/>
            <a:gd name="adj2" fmla="val 0"/>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585" tIns="120650" rIns="72390" bIns="120650" numCol="1" spcCol="1270" anchor="t" anchorCtr="0">
          <a:noAutofit/>
        </a:bodyPr>
        <a:lstStyle/>
        <a:p>
          <a:pPr lvl="0" algn="ctr" defTabSz="844550">
            <a:lnSpc>
              <a:spcPct val="90000"/>
            </a:lnSpc>
            <a:spcBef>
              <a:spcPct val="0"/>
            </a:spcBef>
            <a:spcAft>
              <a:spcPct val="35000"/>
            </a:spcAft>
          </a:pPr>
          <a:r>
            <a:rPr lang="es-MX" sz="1900" b="1" kern="1200" dirty="0" smtClean="0"/>
            <a:t>Pasivo</a:t>
          </a:r>
          <a:endParaRPr lang="es-MX" sz="1900" kern="1200" dirty="0" smtClean="0"/>
        </a:p>
        <a:p>
          <a:pPr lvl="0" algn="l" defTabSz="844550">
            <a:lnSpc>
              <a:spcPct val="90000"/>
            </a:lnSpc>
            <a:spcBef>
              <a:spcPct val="0"/>
            </a:spcBef>
            <a:spcAft>
              <a:spcPct val="35000"/>
            </a:spcAft>
          </a:pPr>
          <a:endParaRPr lang="es-MX" sz="1900" kern="1200" dirty="0" smtClean="0"/>
        </a:p>
        <a:p>
          <a:pPr lvl="0" algn="ctr" defTabSz="844550">
            <a:lnSpc>
              <a:spcPct val="90000"/>
            </a:lnSpc>
            <a:spcBef>
              <a:spcPct val="0"/>
            </a:spcBef>
            <a:spcAft>
              <a:spcPct val="35000"/>
            </a:spcAft>
          </a:pPr>
          <a:r>
            <a:rPr lang="es-MX" sz="1900" kern="1200" dirty="0" smtClean="0"/>
            <a:t>Receptor de la información </a:t>
          </a:r>
        </a:p>
      </dsp:txBody>
      <dsp:txXfrm rot="-5400000">
        <a:off x="3084251" y="803787"/>
        <a:ext cx="1518707" cy="2456831"/>
      </dsp:txXfrm>
    </dsp:sp>
    <dsp:sp modelId="{AFE3B3CD-B802-414D-9AF4-57399EE493CA}">
      <dsp:nvSpPr>
        <dsp:cNvPr id="0" name=""/>
        <dsp:cNvSpPr/>
      </dsp:nvSpPr>
      <dsp:spPr>
        <a:xfrm>
          <a:off x="2213253" y="0"/>
          <a:ext cx="1669165" cy="1669084"/>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4C0C21-573C-416E-B95B-021A6F66AF0E}">
      <dsp:nvSpPr>
        <dsp:cNvPr id="0" name=""/>
        <dsp:cNvSpPr/>
      </dsp:nvSpPr>
      <dsp:spPr>
        <a:xfrm rot="10800000">
          <a:off x="2213253" y="2394915"/>
          <a:ext cx="1669165" cy="1669084"/>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5D4F9-B168-423A-82B5-E8F78A7BF121}">
      <dsp:nvSpPr>
        <dsp:cNvPr id="0" name=""/>
        <dsp:cNvSpPr/>
      </dsp:nvSpPr>
      <dsp:spPr>
        <a:xfrm>
          <a:off x="1314" y="890702"/>
          <a:ext cx="2981933" cy="158743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800" kern="1200" smtClean="0">
              <a:solidFill>
                <a:schemeClr val="tx1"/>
              </a:solidFill>
            </a:rPr>
            <a:t>Es un derecho ciudadano </a:t>
          </a:r>
          <a:endParaRPr lang="es-MX" sz="2800" kern="1200" dirty="0" smtClean="0">
            <a:solidFill>
              <a:schemeClr val="tx1"/>
            </a:solidFill>
          </a:endParaRPr>
        </a:p>
      </dsp:txBody>
      <dsp:txXfrm>
        <a:off x="1314" y="890702"/>
        <a:ext cx="2981933" cy="1587437"/>
      </dsp:txXfrm>
    </dsp:sp>
    <dsp:sp modelId="{B08BE112-C0C3-4996-A5C2-42C1F81B964C}">
      <dsp:nvSpPr>
        <dsp:cNvPr id="0" name=""/>
        <dsp:cNvSpPr/>
      </dsp:nvSpPr>
      <dsp:spPr>
        <a:xfrm>
          <a:off x="3447362" y="654198"/>
          <a:ext cx="4472203" cy="206044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just" defTabSz="933450" eaLnBrk="1" fontAlgn="auto" latinLnBrk="0" hangingPunct="1">
            <a:lnSpc>
              <a:spcPct val="90000"/>
            </a:lnSpc>
            <a:spcBef>
              <a:spcPct val="0"/>
            </a:spcBef>
            <a:spcAft>
              <a:spcPct val="35000"/>
            </a:spcAft>
            <a:buClrTx/>
            <a:buSzTx/>
            <a:buFontTx/>
            <a:buNone/>
            <a:tabLst/>
            <a:defRPr/>
          </a:pPr>
          <a:r>
            <a:rPr lang="es-MX" sz="2800" kern="1200" smtClean="0">
              <a:solidFill>
                <a:schemeClr val="tx1"/>
              </a:solidFill>
            </a:rPr>
            <a:t>Sirve para impedir la apropiación privada de los espacios públicos</a:t>
          </a:r>
          <a:endParaRPr lang="es-MX" sz="2800" kern="1200" dirty="0" smtClean="0">
            <a:solidFill>
              <a:schemeClr val="tx1"/>
            </a:solidFill>
          </a:endParaRPr>
        </a:p>
      </dsp:txBody>
      <dsp:txXfrm>
        <a:off x="3447362" y="654198"/>
        <a:ext cx="4472203" cy="2060443"/>
      </dsp:txXfrm>
    </dsp:sp>
    <dsp:sp modelId="{1B26ACC6-641D-4422-9B1E-A7316B7C8972}">
      <dsp:nvSpPr>
        <dsp:cNvPr id="0" name=""/>
        <dsp:cNvSpPr/>
      </dsp:nvSpPr>
      <dsp:spPr>
        <a:xfrm>
          <a:off x="1639869" y="3178756"/>
          <a:ext cx="4641141" cy="224726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just" defTabSz="933450" eaLnBrk="1" fontAlgn="auto" latinLnBrk="0" hangingPunct="1">
            <a:lnSpc>
              <a:spcPct val="90000"/>
            </a:lnSpc>
            <a:spcBef>
              <a:spcPct val="0"/>
            </a:spcBef>
            <a:spcAft>
              <a:spcPct val="35000"/>
            </a:spcAft>
            <a:buClrTx/>
            <a:buSzTx/>
            <a:buFontTx/>
            <a:buNone/>
            <a:tabLst/>
            <a:defRPr/>
          </a:pPr>
          <a:r>
            <a:rPr lang="es-MX" sz="2800" kern="1200" smtClean="0">
              <a:solidFill>
                <a:schemeClr val="tx1"/>
              </a:solidFill>
            </a:rPr>
            <a:t>Instrumento cuyo propósito claro es vigilar que las cosas ocurran tal y como lo establecen las reglas</a:t>
          </a:r>
          <a:endParaRPr lang="es-MX" sz="2800" kern="1200" dirty="0" smtClean="0">
            <a:solidFill>
              <a:schemeClr val="tx1"/>
            </a:solidFill>
          </a:endParaRPr>
        </a:p>
      </dsp:txBody>
      <dsp:txXfrm>
        <a:off x="1639869" y="3178756"/>
        <a:ext cx="4641141" cy="224726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4E9C6-F7A5-47BF-8CF9-4646411368A8}">
      <dsp:nvSpPr>
        <dsp:cNvPr id="0" name=""/>
        <dsp:cNvSpPr/>
      </dsp:nvSpPr>
      <dsp:spPr>
        <a:xfrm>
          <a:off x="3037" y="1057"/>
          <a:ext cx="8223524" cy="2677082"/>
        </a:xfrm>
        <a:prstGeom prst="roundRect">
          <a:avLst>
            <a:gd name="adj" fmla="val 10000"/>
          </a:avLst>
        </a:prstGeom>
        <a:solidFill>
          <a:schemeClr val="accent2">
            <a:shade val="60000"/>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s-MX" sz="5100" kern="1200" dirty="0" smtClean="0"/>
            <a:t>Rendición de cuentas en el ámbito político tiene dos dimensiones </a:t>
          </a:r>
          <a:endParaRPr lang="es-MX" sz="5100" kern="1200" dirty="0"/>
        </a:p>
      </dsp:txBody>
      <dsp:txXfrm>
        <a:off x="81446" y="79466"/>
        <a:ext cx="8066706" cy="2520264"/>
      </dsp:txXfrm>
    </dsp:sp>
    <dsp:sp modelId="{07357AB3-2220-4EAF-92A4-9B9EA79AF8DD}">
      <dsp:nvSpPr>
        <dsp:cNvPr id="0" name=""/>
        <dsp:cNvSpPr/>
      </dsp:nvSpPr>
      <dsp:spPr>
        <a:xfrm>
          <a:off x="3037" y="2899342"/>
          <a:ext cx="3946028" cy="2677082"/>
        </a:xfrm>
        <a:prstGeom prst="roundRect">
          <a:avLst>
            <a:gd name="adj" fmla="val 10000"/>
          </a:avLst>
        </a:prstGeom>
        <a:solidFill>
          <a:schemeClr val="accent2">
            <a:shade val="80000"/>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MX" sz="2700" kern="1200" dirty="0" smtClean="0"/>
            <a:t>Obligación de políticos y funcionarios de informar sobre sus decisiones y de justificarlas en público </a:t>
          </a:r>
          <a:endParaRPr lang="es-MX" sz="2700" kern="1200" dirty="0"/>
        </a:p>
      </dsp:txBody>
      <dsp:txXfrm>
        <a:off x="81446" y="2977751"/>
        <a:ext cx="3789210" cy="2520264"/>
      </dsp:txXfrm>
    </dsp:sp>
    <dsp:sp modelId="{D2E66B4F-3EE6-4E3C-AC2C-20792AFBDD1A}">
      <dsp:nvSpPr>
        <dsp:cNvPr id="0" name=""/>
        <dsp:cNvSpPr/>
      </dsp:nvSpPr>
      <dsp:spPr>
        <a:xfrm>
          <a:off x="4280533" y="2899342"/>
          <a:ext cx="3946028" cy="2677082"/>
        </a:xfrm>
        <a:prstGeom prst="roundRect">
          <a:avLst>
            <a:gd name="adj" fmla="val 10000"/>
          </a:avLst>
        </a:prstGeom>
        <a:solidFill>
          <a:schemeClr val="accent2">
            <a:shade val="80000"/>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MX" sz="2700" kern="1200" dirty="0" smtClean="0"/>
            <a:t>Capacidad de sancionar a políticos y funcionarios en caso de que hayan violentado sus derechos políticos </a:t>
          </a:r>
          <a:endParaRPr lang="es-MX" sz="2700" kern="1200" dirty="0"/>
        </a:p>
      </dsp:txBody>
      <dsp:txXfrm>
        <a:off x="4358942" y="2977751"/>
        <a:ext cx="3789210" cy="25202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1FEA8-31FD-4D15-B5B1-031145DC983A}">
      <dsp:nvSpPr>
        <dsp:cNvPr id="0" name=""/>
        <dsp:cNvSpPr/>
      </dsp:nvSpPr>
      <dsp:spPr>
        <a:xfrm>
          <a:off x="0" y="203199"/>
          <a:ext cx="6096000" cy="3657600"/>
        </a:xfrm>
        <a:prstGeom prst="rect">
          <a:avLst/>
        </a:prstGeom>
        <a:solidFill>
          <a:schemeClr val="accent2">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3600" kern="1200" dirty="0" smtClean="0">
              <a:solidFill>
                <a:schemeClr val="tx1"/>
              </a:solidFill>
            </a:rPr>
            <a:t>La rendición de cuentas no se limita a la producción de información. Constituye una </a:t>
          </a:r>
          <a:r>
            <a:rPr lang="es-MX" sz="3600" u="sng" kern="1200" dirty="0" smtClean="0">
              <a:solidFill>
                <a:schemeClr val="tx1"/>
              </a:solidFill>
            </a:rPr>
            <a:t>interacción constante entre gobernantes y gobernados </a:t>
          </a:r>
        </a:p>
        <a:p>
          <a:pPr lvl="0" algn="ctr" defTabSz="2889250">
            <a:lnSpc>
              <a:spcPct val="90000"/>
            </a:lnSpc>
            <a:spcBef>
              <a:spcPct val="0"/>
            </a:spcBef>
            <a:spcAft>
              <a:spcPct val="35000"/>
            </a:spcAft>
          </a:pPr>
          <a:endParaRPr lang="es-MX" sz="3600" kern="1200" dirty="0">
            <a:solidFill>
              <a:schemeClr val="tx1"/>
            </a:solidFill>
          </a:endParaRPr>
        </a:p>
      </dsp:txBody>
      <dsp:txXfrm>
        <a:off x="0" y="203199"/>
        <a:ext cx="6096000" cy="36576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D65BB-1D3B-4B9F-91C9-84FE6EAA6268}">
      <dsp:nvSpPr>
        <dsp:cNvPr id="0" name=""/>
        <dsp:cNvSpPr/>
      </dsp:nvSpPr>
      <dsp:spPr>
        <a:xfrm>
          <a:off x="1823" y="0"/>
          <a:ext cx="2837631" cy="640871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MX" sz="2100" b="1" kern="1200" dirty="0" smtClean="0"/>
            <a:t>Transparencia </a:t>
          </a:r>
        </a:p>
        <a:p>
          <a:pPr lvl="0" algn="ctr" defTabSz="933450">
            <a:lnSpc>
              <a:spcPct val="90000"/>
            </a:lnSpc>
            <a:spcBef>
              <a:spcPct val="0"/>
            </a:spcBef>
            <a:spcAft>
              <a:spcPct val="35000"/>
            </a:spcAft>
          </a:pPr>
          <a:r>
            <a:rPr lang="es-MX" sz="2100" kern="1200" dirty="0" smtClean="0"/>
            <a:t>Consiste en poner la información a disposición de la sociedad. </a:t>
          </a:r>
          <a:endParaRPr lang="es-MX" sz="2100" kern="1200" dirty="0"/>
        </a:p>
      </dsp:txBody>
      <dsp:txXfrm>
        <a:off x="1823" y="2563484"/>
        <a:ext cx="2837631" cy="2563484"/>
      </dsp:txXfrm>
    </dsp:sp>
    <dsp:sp modelId="{7E1178F0-F8EB-490C-81D1-0D068AD7C367}">
      <dsp:nvSpPr>
        <dsp:cNvPr id="0" name=""/>
        <dsp:cNvSpPr/>
      </dsp:nvSpPr>
      <dsp:spPr>
        <a:xfrm>
          <a:off x="353589" y="384522"/>
          <a:ext cx="2134101" cy="2134101"/>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633AB7-A4D2-43FE-9BA8-AFABF9BC9AC2}">
      <dsp:nvSpPr>
        <dsp:cNvPr id="0" name=""/>
        <dsp:cNvSpPr/>
      </dsp:nvSpPr>
      <dsp:spPr>
        <a:xfrm>
          <a:off x="2924584" y="0"/>
          <a:ext cx="2837631" cy="640871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MX" sz="2100" b="1" kern="1200" dirty="0" smtClean="0"/>
            <a:t>Rendición de cuentas </a:t>
          </a:r>
        </a:p>
        <a:p>
          <a:pPr lvl="0" algn="ctr" defTabSz="933450">
            <a:lnSpc>
              <a:spcPct val="90000"/>
            </a:lnSpc>
            <a:spcBef>
              <a:spcPct val="0"/>
            </a:spcBef>
            <a:spcAft>
              <a:spcPct val="35000"/>
            </a:spcAft>
          </a:pPr>
          <a:r>
            <a:rPr lang="es-MX" sz="2100" kern="1200" dirty="0" smtClean="0"/>
            <a:t>Implica en un primer término la justificación de un acto público a un destinatario </a:t>
          </a:r>
          <a:endParaRPr lang="es-MX" sz="2100" kern="1200" dirty="0"/>
        </a:p>
      </dsp:txBody>
      <dsp:txXfrm>
        <a:off x="2924584" y="2563484"/>
        <a:ext cx="2837631" cy="2563484"/>
      </dsp:txXfrm>
    </dsp:sp>
    <dsp:sp modelId="{5123B0A3-D1E2-433B-98C3-02607B8E754A}">
      <dsp:nvSpPr>
        <dsp:cNvPr id="0" name=""/>
        <dsp:cNvSpPr/>
      </dsp:nvSpPr>
      <dsp:spPr>
        <a:xfrm>
          <a:off x="3276349" y="384522"/>
          <a:ext cx="2134101" cy="2134101"/>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E58998-D93B-4710-BBB2-B14FF57E935A}">
      <dsp:nvSpPr>
        <dsp:cNvPr id="0" name=""/>
        <dsp:cNvSpPr/>
      </dsp:nvSpPr>
      <dsp:spPr>
        <a:xfrm>
          <a:off x="5847344" y="0"/>
          <a:ext cx="2837631" cy="640871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MX" sz="2100" b="1" kern="1200" dirty="0" smtClean="0"/>
            <a:t>Derecho a la Información </a:t>
          </a:r>
        </a:p>
        <a:p>
          <a:pPr lvl="0" algn="ctr" defTabSz="933450">
            <a:lnSpc>
              <a:spcPct val="90000"/>
            </a:lnSpc>
            <a:spcBef>
              <a:spcPct val="0"/>
            </a:spcBef>
            <a:spcAft>
              <a:spcPct val="35000"/>
            </a:spcAft>
          </a:pPr>
          <a:r>
            <a:rPr lang="es-MX" sz="2100" kern="1200" dirty="0" smtClean="0">
              <a:effectLst/>
            </a:rPr>
            <a:t>Prerrogativa de toda persona para acceder a información en posesión de sujetos obligados. </a:t>
          </a:r>
          <a:endParaRPr lang="es-MX" sz="2100" kern="1200" dirty="0"/>
        </a:p>
      </dsp:txBody>
      <dsp:txXfrm>
        <a:off x="5847344" y="2563484"/>
        <a:ext cx="2837631" cy="2563484"/>
      </dsp:txXfrm>
    </dsp:sp>
    <dsp:sp modelId="{37E4CB7B-6F12-4464-AA1C-87F510A0F207}">
      <dsp:nvSpPr>
        <dsp:cNvPr id="0" name=""/>
        <dsp:cNvSpPr/>
      </dsp:nvSpPr>
      <dsp:spPr>
        <a:xfrm>
          <a:off x="6199109" y="384522"/>
          <a:ext cx="2134101" cy="2134101"/>
        </a:xfrm>
        <a:prstGeom prst="ellipse">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D6F9E0-CEE7-4EB3-BA55-D785C524129E}">
      <dsp:nvSpPr>
        <dsp:cNvPr id="0" name=""/>
        <dsp:cNvSpPr/>
      </dsp:nvSpPr>
      <dsp:spPr>
        <a:xfrm>
          <a:off x="347472" y="5126969"/>
          <a:ext cx="7991856" cy="961306"/>
        </a:xfrm>
        <a:prstGeom prst="leftRight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5E8AA-6176-4E3F-A7EF-0184CAA2D2A5}">
      <dsp:nvSpPr>
        <dsp:cNvPr id="0" name=""/>
        <dsp:cNvSpPr/>
      </dsp:nvSpPr>
      <dsp:spPr>
        <a:xfrm rot="5400000">
          <a:off x="2928174" y="-673726"/>
          <a:ext cx="4282094" cy="6705302"/>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150000"/>
            </a:lnSpc>
            <a:spcBef>
              <a:spcPct val="0"/>
            </a:spcBef>
            <a:spcAft>
              <a:spcPct val="15000"/>
            </a:spcAft>
            <a:buChar char="••"/>
          </a:pPr>
          <a:endParaRPr lang="es-MX" sz="2400" b="0" kern="1200" dirty="0">
            <a:solidFill>
              <a:schemeClr val="tx1"/>
            </a:solidFill>
            <a:latin typeface="+mj-lt"/>
            <a:cs typeface="Arial" pitchFamily="34" charset="0"/>
          </a:endParaRPr>
        </a:p>
        <a:p>
          <a:pPr marL="228600" lvl="1" indent="-228600" algn="just" defTabSz="1066800">
            <a:lnSpc>
              <a:spcPct val="150000"/>
            </a:lnSpc>
            <a:spcBef>
              <a:spcPct val="0"/>
            </a:spcBef>
            <a:spcAft>
              <a:spcPct val="15000"/>
            </a:spcAft>
            <a:buChar char="••"/>
          </a:pPr>
          <a:r>
            <a:rPr lang="es-MX" sz="2400" b="0" kern="1200" dirty="0" smtClean="0">
              <a:latin typeface="+mj-lt"/>
              <a:cs typeface="Arial" pitchFamily="34" charset="0"/>
            </a:rPr>
            <a:t>Art. 6o.- La manifestación de las ideas no será objeto de ninguna inquisición judicial o administrativa, sino en el caso de que ataque la moral, los derechos de tercero, provoque algún delito, o perturbe el orden público; </a:t>
          </a:r>
          <a:r>
            <a:rPr lang="es-MX" sz="2400" b="0" u="sng" kern="1200" dirty="0" smtClean="0">
              <a:latin typeface="+mj-lt"/>
              <a:cs typeface="Arial" pitchFamily="34" charset="0"/>
            </a:rPr>
            <a:t>el derecho a la información será garantizado por el Estado.</a:t>
          </a:r>
          <a:endParaRPr lang="es-MX" sz="2400" b="0" u="sng" kern="1200" dirty="0">
            <a:latin typeface="+mj-lt"/>
            <a:cs typeface="Arial" pitchFamily="34" charset="0"/>
          </a:endParaRPr>
        </a:p>
        <a:p>
          <a:pPr marL="228600" lvl="1" indent="-228600" algn="ctr" defTabSz="1066800">
            <a:lnSpc>
              <a:spcPct val="90000"/>
            </a:lnSpc>
            <a:spcBef>
              <a:spcPct val="0"/>
            </a:spcBef>
            <a:spcAft>
              <a:spcPct val="15000"/>
            </a:spcAft>
            <a:buChar char="••"/>
          </a:pPr>
          <a:endParaRPr lang="es-MX" sz="2400" b="0" kern="1200" dirty="0">
            <a:solidFill>
              <a:schemeClr val="tx1"/>
            </a:solidFill>
            <a:latin typeface="+mj-lt"/>
            <a:cs typeface="Arial" pitchFamily="34" charset="0"/>
          </a:endParaRPr>
        </a:p>
      </dsp:txBody>
      <dsp:txXfrm rot="-5400000">
        <a:off x="1716571" y="746912"/>
        <a:ext cx="6496267" cy="3864024"/>
      </dsp:txXfrm>
    </dsp:sp>
    <dsp:sp modelId="{167B465B-1182-40CC-9F46-674130A87C12}">
      <dsp:nvSpPr>
        <dsp:cNvPr id="0" name=""/>
        <dsp:cNvSpPr/>
      </dsp:nvSpPr>
      <dsp:spPr>
        <a:xfrm>
          <a:off x="3062" y="550991"/>
          <a:ext cx="1713507" cy="4255866"/>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solidFill>
              <a:latin typeface="+mj-lt"/>
              <a:cs typeface="Arial" pitchFamily="34" charset="0"/>
            </a:rPr>
            <a:t>Reforma  </a:t>
          </a:r>
        </a:p>
        <a:p>
          <a:pPr lvl="0" algn="ctr" defTabSz="800100">
            <a:lnSpc>
              <a:spcPct val="90000"/>
            </a:lnSpc>
            <a:spcBef>
              <a:spcPct val="0"/>
            </a:spcBef>
            <a:spcAft>
              <a:spcPct val="35000"/>
            </a:spcAft>
          </a:pPr>
          <a:r>
            <a:rPr lang="es-MX" sz="1800" b="1" kern="1200" dirty="0" smtClean="0">
              <a:solidFill>
                <a:schemeClr val="tx1"/>
              </a:solidFill>
              <a:latin typeface="+mj-lt"/>
              <a:cs typeface="Arial" pitchFamily="34" charset="0"/>
            </a:rPr>
            <a:t>06 de diciembre </a:t>
          </a:r>
        </a:p>
        <a:p>
          <a:pPr lvl="0" algn="ctr" defTabSz="800100">
            <a:lnSpc>
              <a:spcPct val="90000"/>
            </a:lnSpc>
            <a:spcBef>
              <a:spcPct val="0"/>
            </a:spcBef>
            <a:spcAft>
              <a:spcPct val="35000"/>
            </a:spcAft>
          </a:pPr>
          <a:r>
            <a:rPr lang="es-MX" sz="1800" b="1" kern="1200" dirty="0" smtClean="0">
              <a:solidFill>
                <a:schemeClr val="tx1"/>
              </a:solidFill>
              <a:latin typeface="+mj-lt"/>
              <a:cs typeface="Arial" pitchFamily="34" charset="0"/>
            </a:rPr>
            <a:t>1977</a:t>
          </a:r>
          <a:endParaRPr lang="es-MX" sz="1800" b="1" kern="1200" dirty="0">
            <a:solidFill>
              <a:schemeClr val="tx1"/>
            </a:solidFill>
            <a:latin typeface="+mj-lt"/>
            <a:cs typeface="Arial" pitchFamily="34" charset="0"/>
          </a:endParaRPr>
        </a:p>
      </dsp:txBody>
      <dsp:txXfrm>
        <a:off x="86709" y="634638"/>
        <a:ext cx="1546213" cy="40885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AB43A-0AB0-4D11-ADF3-4DE11188B1F0}">
      <dsp:nvSpPr>
        <dsp:cNvPr id="0" name=""/>
        <dsp:cNvSpPr/>
      </dsp:nvSpPr>
      <dsp:spPr>
        <a:xfrm rot="5400000">
          <a:off x="2874637" y="-509144"/>
          <a:ext cx="4523032" cy="6922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0" algn="ctr" defTabSz="488950">
            <a:lnSpc>
              <a:spcPct val="150000"/>
            </a:lnSpc>
            <a:spcBef>
              <a:spcPct val="0"/>
            </a:spcBef>
            <a:spcAft>
              <a:spcPct val="15000"/>
            </a:spcAft>
            <a:buChar char="••"/>
          </a:pPr>
          <a:endParaRPr lang="es-MX" sz="1800" b="1" kern="1200" dirty="0">
            <a:solidFill>
              <a:schemeClr val="tx1"/>
            </a:solidFill>
            <a:latin typeface="+mj-lt"/>
            <a:cs typeface="Arial" pitchFamily="34" charset="0"/>
          </a:endParaRPr>
        </a:p>
        <a:p>
          <a:pPr marL="0" marR="0" lvl="1" indent="0" algn="just" defTabSz="914400" eaLnBrk="1" fontAlgn="auto" latinLnBrk="0" hangingPunct="1">
            <a:lnSpc>
              <a:spcPct val="150000"/>
            </a:lnSpc>
            <a:spcBef>
              <a:spcPct val="0"/>
            </a:spcBef>
            <a:spcAft>
              <a:spcPts val="0"/>
            </a:spcAft>
            <a:buClrTx/>
            <a:buSzTx/>
            <a:buFontTx/>
            <a:buChar char="••"/>
            <a:tabLst/>
            <a:defRPr/>
          </a:pPr>
          <a:endParaRPr lang="es-MX" sz="2400" b="1" u="none" kern="1200" dirty="0">
            <a:latin typeface="+mj-lt"/>
            <a:cs typeface="Arial" pitchFamily="34" charset="0"/>
          </a:endParaRPr>
        </a:p>
        <a:p>
          <a:pPr marL="0" marR="0" lvl="1" indent="0" algn="just" defTabSz="914400" eaLnBrk="1" fontAlgn="auto" latinLnBrk="0" hangingPunct="1">
            <a:lnSpc>
              <a:spcPct val="150000"/>
            </a:lnSpc>
            <a:spcBef>
              <a:spcPct val="0"/>
            </a:spcBef>
            <a:spcAft>
              <a:spcPts val="0"/>
            </a:spcAft>
            <a:buClrTx/>
            <a:buSzTx/>
            <a:buFontTx/>
            <a:buChar char="••"/>
            <a:tabLst/>
            <a:defRPr/>
          </a:pPr>
          <a:r>
            <a:rPr lang="es-ES" sz="2400" i="0" kern="1200" dirty="0" smtClean="0">
              <a:latin typeface="+mj-lt"/>
            </a:rPr>
            <a:t>Se adicionan siete fracciones, que regulan el derecho a la protección de los datos personales, el acceso a la información pública, la existencia de organismos especializados e imparciales, que cuenten con autonomía operativa, de gestión y de decisión, la protección de los archivos públicos y la transparencia.</a:t>
          </a:r>
          <a:endParaRPr lang="es-MX" sz="2400" b="1" i="0" u="none" kern="1200" dirty="0">
            <a:latin typeface="+mj-lt"/>
            <a:cs typeface="Arial" pitchFamily="34" charset="0"/>
          </a:endParaRPr>
        </a:p>
        <a:p>
          <a:pPr marL="0" marR="0" lvl="1" indent="0" algn="just" defTabSz="914400" eaLnBrk="1" fontAlgn="auto" latinLnBrk="0" hangingPunct="1">
            <a:lnSpc>
              <a:spcPct val="150000"/>
            </a:lnSpc>
            <a:spcBef>
              <a:spcPct val="0"/>
            </a:spcBef>
            <a:spcAft>
              <a:spcPts val="0"/>
            </a:spcAft>
            <a:buClrTx/>
            <a:buSzTx/>
            <a:buFontTx/>
            <a:buChar char="••"/>
            <a:tabLst/>
            <a:defRPr/>
          </a:pPr>
          <a:endParaRPr lang="es-MX" sz="2400" b="1" u="none" kern="1200" dirty="0" smtClean="0">
            <a:latin typeface="+mj-lt"/>
            <a:cs typeface="Arial" pitchFamily="34" charset="0"/>
          </a:endParaRPr>
        </a:p>
        <a:p>
          <a:pPr marL="114300" lvl="1" indent="0" algn="just" defTabSz="622300">
            <a:lnSpc>
              <a:spcPct val="150000"/>
            </a:lnSpc>
            <a:spcBef>
              <a:spcPct val="0"/>
            </a:spcBef>
            <a:spcAft>
              <a:spcPct val="15000"/>
            </a:spcAft>
            <a:buChar char="••"/>
          </a:pPr>
          <a:endParaRPr lang="es-MX" sz="3200" b="1" u="none" kern="1200" dirty="0">
            <a:latin typeface="+mj-lt"/>
            <a:cs typeface="Arial" pitchFamily="34" charset="0"/>
          </a:endParaRPr>
        </a:p>
        <a:p>
          <a:pPr marL="57150" lvl="1" indent="0" algn="ctr" defTabSz="466725">
            <a:lnSpc>
              <a:spcPct val="90000"/>
            </a:lnSpc>
            <a:spcBef>
              <a:spcPct val="0"/>
            </a:spcBef>
            <a:spcAft>
              <a:spcPct val="15000"/>
            </a:spcAft>
            <a:buChar char="••"/>
          </a:pPr>
          <a:endParaRPr lang="es-MX" sz="1600" b="1" kern="1200" dirty="0">
            <a:solidFill>
              <a:schemeClr val="tx1"/>
            </a:solidFill>
            <a:latin typeface="+mj-lt"/>
            <a:cs typeface="Arial" pitchFamily="34" charset="0"/>
          </a:endParaRPr>
        </a:p>
      </dsp:txBody>
      <dsp:txXfrm rot="-5400000">
        <a:off x="1674681" y="911608"/>
        <a:ext cx="6702148" cy="4081440"/>
      </dsp:txXfrm>
    </dsp:sp>
    <dsp:sp modelId="{8427B014-30CD-40D6-A0F5-31817DEAD9D5}">
      <dsp:nvSpPr>
        <dsp:cNvPr id="0" name=""/>
        <dsp:cNvSpPr/>
      </dsp:nvSpPr>
      <dsp:spPr>
        <a:xfrm>
          <a:off x="4470" y="702933"/>
          <a:ext cx="1670211" cy="4498788"/>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solidFill>
              <a:latin typeface="+mj-lt"/>
              <a:cs typeface="Arial" pitchFamily="34" charset="0"/>
            </a:rPr>
            <a:t>Reforma </a:t>
          </a:r>
        </a:p>
        <a:p>
          <a:pPr lvl="0" algn="ctr" defTabSz="800100">
            <a:lnSpc>
              <a:spcPct val="90000"/>
            </a:lnSpc>
            <a:spcBef>
              <a:spcPct val="0"/>
            </a:spcBef>
            <a:spcAft>
              <a:spcPct val="35000"/>
            </a:spcAft>
          </a:pPr>
          <a:r>
            <a:rPr lang="es-MX" sz="1800" b="1" kern="1200" dirty="0" smtClean="0">
              <a:solidFill>
                <a:schemeClr val="tx1"/>
              </a:solidFill>
              <a:latin typeface="+mj-lt"/>
              <a:cs typeface="Arial" pitchFamily="34" charset="0"/>
            </a:rPr>
            <a:t>20 de julio 2007</a:t>
          </a:r>
          <a:endParaRPr lang="es-MX" sz="1800" b="1" kern="1200" dirty="0">
            <a:solidFill>
              <a:schemeClr val="tx1"/>
            </a:solidFill>
            <a:latin typeface="+mj-lt"/>
            <a:cs typeface="Arial" pitchFamily="34" charset="0"/>
          </a:endParaRPr>
        </a:p>
      </dsp:txBody>
      <dsp:txXfrm>
        <a:off x="86003" y="784466"/>
        <a:ext cx="1507145" cy="43357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D46BC-607A-4E92-BB30-3135CCEEB9B3}">
      <dsp:nvSpPr>
        <dsp:cNvPr id="0" name=""/>
        <dsp:cNvSpPr/>
      </dsp:nvSpPr>
      <dsp:spPr>
        <a:xfrm rot="5400000">
          <a:off x="2277985" y="33400"/>
          <a:ext cx="5064412" cy="6269902"/>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150000"/>
            </a:lnSpc>
            <a:spcBef>
              <a:spcPct val="0"/>
            </a:spcBef>
            <a:spcAft>
              <a:spcPct val="15000"/>
            </a:spcAft>
            <a:buChar char="••"/>
          </a:pPr>
          <a:r>
            <a:rPr lang="es-MX" sz="2400" b="0" kern="1200" dirty="0" smtClean="0">
              <a:latin typeface="+mj-lt"/>
              <a:cs typeface="Arial" pitchFamily="34" charset="0"/>
            </a:rPr>
            <a:t>Art. 6o.- La manifestación de las ideas no será objeto de ninguna inquisición judicial o administrativa, sino en el caso de que ataque la moral, los derechos de tercero, provoque algún delito, o perturbe el orden público; </a:t>
          </a:r>
          <a:r>
            <a:rPr lang="es-MX" sz="2400" b="0" u="sng" kern="1200" dirty="0" smtClean="0">
              <a:latin typeface="+mj-lt"/>
              <a:cs typeface="Arial" pitchFamily="34" charset="0"/>
            </a:rPr>
            <a:t>el derecho de réplica será ejercido en los términos dispuestos por la ley</a:t>
          </a:r>
          <a:r>
            <a:rPr lang="es-MX" sz="2400" b="0" kern="1200" dirty="0" smtClean="0">
              <a:latin typeface="+mj-lt"/>
              <a:cs typeface="Arial" pitchFamily="34" charset="0"/>
            </a:rPr>
            <a:t>. </a:t>
          </a:r>
          <a:r>
            <a:rPr lang="es-MX" sz="2400" b="0" u="none" kern="1200" dirty="0" smtClean="0">
              <a:latin typeface="+mj-lt"/>
              <a:cs typeface="Arial" pitchFamily="34" charset="0"/>
            </a:rPr>
            <a:t>El derecho a la información será garantizado por el Estado.</a:t>
          </a:r>
          <a:endParaRPr lang="es-MX" sz="2400" b="0" u="none" kern="1200" dirty="0">
            <a:latin typeface="+mj-lt"/>
            <a:cs typeface="Arial" pitchFamily="34" charset="0"/>
          </a:endParaRPr>
        </a:p>
      </dsp:txBody>
      <dsp:txXfrm rot="-5400000">
        <a:off x="1675240" y="883369"/>
        <a:ext cx="6022678" cy="4569964"/>
      </dsp:txXfrm>
    </dsp:sp>
    <dsp:sp modelId="{A0CC6920-D377-48FB-9A09-2CC6D905451D}">
      <dsp:nvSpPr>
        <dsp:cNvPr id="0" name=""/>
        <dsp:cNvSpPr/>
      </dsp:nvSpPr>
      <dsp:spPr>
        <a:xfrm>
          <a:off x="0" y="562078"/>
          <a:ext cx="1673658" cy="5186211"/>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tx1"/>
              </a:solidFill>
              <a:latin typeface="+mj-lt"/>
              <a:cs typeface="Arial" pitchFamily="34" charset="0"/>
            </a:rPr>
            <a:t>Reforma </a:t>
          </a:r>
        </a:p>
        <a:p>
          <a:pPr lvl="0" algn="ctr" defTabSz="889000">
            <a:lnSpc>
              <a:spcPct val="90000"/>
            </a:lnSpc>
            <a:spcBef>
              <a:spcPct val="0"/>
            </a:spcBef>
            <a:spcAft>
              <a:spcPct val="35000"/>
            </a:spcAft>
          </a:pPr>
          <a:r>
            <a:rPr lang="es-MX" sz="2000" b="1" kern="1200" dirty="0" smtClean="0">
              <a:solidFill>
                <a:schemeClr val="tx1"/>
              </a:solidFill>
              <a:latin typeface="+mj-lt"/>
              <a:cs typeface="Arial" pitchFamily="34" charset="0"/>
            </a:rPr>
            <a:t>13 de noviembre 2007</a:t>
          </a:r>
          <a:endParaRPr lang="es-MX" sz="2000" b="1" kern="1200" dirty="0">
            <a:solidFill>
              <a:schemeClr val="tx1"/>
            </a:solidFill>
            <a:latin typeface="+mj-lt"/>
            <a:cs typeface="Arial" pitchFamily="34" charset="0"/>
          </a:endParaRPr>
        </a:p>
      </dsp:txBody>
      <dsp:txXfrm>
        <a:off x="81701" y="643779"/>
        <a:ext cx="1510256" cy="50228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AB43A-0AB0-4D11-ADF3-4DE11188B1F0}">
      <dsp:nvSpPr>
        <dsp:cNvPr id="0" name=""/>
        <dsp:cNvSpPr/>
      </dsp:nvSpPr>
      <dsp:spPr>
        <a:xfrm rot="5400000">
          <a:off x="2086431" y="-322976"/>
          <a:ext cx="6034956" cy="728440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0" algn="ctr" defTabSz="488950">
            <a:lnSpc>
              <a:spcPct val="150000"/>
            </a:lnSpc>
            <a:spcBef>
              <a:spcPct val="0"/>
            </a:spcBef>
            <a:spcAft>
              <a:spcPct val="15000"/>
            </a:spcAft>
            <a:buChar char="••"/>
          </a:pPr>
          <a:endParaRPr lang="es-MX" sz="2400" b="1" kern="1200" dirty="0">
            <a:solidFill>
              <a:schemeClr val="tx1"/>
            </a:solidFill>
            <a:latin typeface="+mj-lt"/>
            <a:cs typeface="Arial" pitchFamily="34" charset="0"/>
          </a:endParaRPr>
        </a:p>
        <a:p>
          <a:pPr marL="0" marR="0" lvl="1" indent="0" algn="just" defTabSz="914400" eaLnBrk="1" fontAlgn="auto" latinLnBrk="0" hangingPunct="1">
            <a:lnSpc>
              <a:spcPct val="150000"/>
            </a:lnSpc>
            <a:spcBef>
              <a:spcPct val="0"/>
            </a:spcBef>
            <a:spcAft>
              <a:spcPts val="0"/>
            </a:spcAft>
            <a:buClrTx/>
            <a:buSzTx/>
            <a:buFontTx/>
            <a:buChar char="••"/>
            <a:tabLst/>
            <a:defRPr/>
          </a:pPr>
          <a:endParaRPr lang="es-MX" sz="2400" b="1" u="none" kern="1200" dirty="0">
            <a:latin typeface="+mj-lt"/>
            <a:cs typeface="Arial" pitchFamily="34" charset="0"/>
          </a:endParaRPr>
        </a:p>
        <a:p>
          <a:pPr marL="0" marR="0" lvl="1" indent="0" algn="just" defTabSz="914400" eaLnBrk="1" fontAlgn="auto" latinLnBrk="0" hangingPunct="1">
            <a:lnSpc>
              <a:spcPct val="150000"/>
            </a:lnSpc>
            <a:spcBef>
              <a:spcPct val="0"/>
            </a:spcBef>
            <a:spcAft>
              <a:spcPts val="0"/>
            </a:spcAft>
            <a:buClrTx/>
            <a:buSzTx/>
            <a:buFontTx/>
            <a:buChar char="••"/>
            <a:tabLst/>
            <a:defRPr/>
          </a:pPr>
          <a:r>
            <a:rPr lang="es-MX" sz="2400" b="1" kern="1200" dirty="0" smtClean="0">
              <a:latin typeface="+mj-lt"/>
            </a:rPr>
            <a:t>Artículo 6o. </a:t>
          </a:r>
          <a:r>
            <a:rPr lang="es-MX" sz="2400" kern="1200" dirty="0" smtClean="0">
              <a:latin typeface="+mj-lt"/>
            </a:rPr>
            <a:t>La manifestación de las ideas no será objeto de ninguna inquisición judicial o administrativa, sino en el caso de que ataque a la moral, </a:t>
          </a:r>
          <a:r>
            <a:rPr lang="es-MX" sz="2400" u="sng" kern="1200" dirty="0" smtClean="0">
              <a:latin typeface="+mj-lt"/>
            </a:rPr>
            <a:t>la vida privada</a:t>
          </a:r>
          <a:r>
            <a:rPr lang="es-MX" sz="2400" kern="1200" dirty="0" smtClean="0">
              <a:latin typeface="+mj-lt"/>
            </a:rPr>
            <a:t> o los derechos de terceros, provoque algún delito, o perturbe el orden público; </a:t>
          </a:r>
          <a:r>
            <a:rPr lang="es-MX" sz="2400" u="none" kern="1200" dirty="0" smtClean="0">
              <a:latin typeface="+mj-lt"/>
            </a:rPr>
            <a:t>el derecho de réplica será ejercido en los términos dispuestos por la ley</a:t>
          </a:r>
          <a:r>
            <a:rPr lang="es-MX" sz="2400" kern="1200" dirty="0" smtClean="0">
              <a:latin typeface="+mj-lt"/>
            </a:rPr>
            <a:t>. El derecho a la información será garantizado por el Estado.</a:t>
          </a:r>
          <a:r>
            <a:rPr lang="es-MX" sz="2400" u="sng" kern="1200" dirty="0" smtClean="0">
              <a:latin typeface="+mj-lt"/>
            </a:rPr>
            <a:t> </a:t>
          </a:r>
          <a:endParaRPr lang="es-MX" sz="2400" b="1" u="none" kern="1200" dirty="0">
            <a:latin typeface="+mj-lt"/>
            <a:cs typeface="Arial" pitchFamily="34" charset="0"/>
          </a:endParaRPr>
        </a:p>
        <a:p>
          <a:pPr marL="114300" lvl="1" indent="0" algn="just" defTabSz="622300">
            <a:lnSpc>
              <a:spcPct val="150000"/>
            </a:lnSpc>
            <a:spcBef>
              <a:spcPct val="0"/>
            </a:spcBef>
            <a:spcAft>
              <a:spcPct val="15000"/>
            </a:spcAft>
            <a:buChar char="••"/>
          </a:pPr>
          <a:endParaRPr lang="es-MX" sz="2400" b="1" u="none" kern="1200" dirty="0">
            <a:latin typeface="+mj-lt"/>
            <a:cs typeface="Arial" pitchFamily="34" charset="0"/>
          </a:endParaRPr>
        </a:p>
        <a:p>
          <a:pPr marL="114300" lvl="1" indent="0" algn="just" defTabSz="622300">
            <a:lnSpc>
              <a:spcPct val="150000"/>
            </a:lnSpc>
            <a:spcBef>
              <a:spcPct val="0"/>
            </a:spcBef>
            <a:spcAft>
              <a:spcPct val="15000"/>
            </a:spcAft>
            <a:buChar char="••"/>
          </a:pPr>
          <a:endParaRPr lang="es-MX" sz="2400" b="1" u="none" kern="1200" dirty="0">
            <a:latin typeface="+mj-lt"/>
            <a:cs typeface="Arial" pitchFamily="34" charset="0"/>
          </a:endParaRPr>
        </a:p>
        <a:p>
          <a:pPr marL="57150" lvl="1" indent="0" algn="ctr" defTabSz="466725">
            <a:lnSpc>
              <a:spcPct val="90000"/>
            </a:lnSpc>
            <a:spcBef>
              <a:spcPct val="0"/>
            </a:spcBef>
            <a:spcAft>
              <a:spcPct val="15000"/>
            </a:spcAft>
            <a:buChar char="••"/>
          </a:pPr>
          <a:endParaRPr lang="es-MX" sz="2400" b="1" kern="1200" dirty="0">
            <a:solidFill>
              <a:schemeClr val="tx1"/>
            </a:solidFill>
            <a:latin typeface="+mj-lt"/>
            <a:cs typeface="Arial" pitchFamily="34" charset="0"/>
          </a:endParaRPr>
        </a:p>
      </dsp:txBody>
      <dsp:txXfrm rot="-5400000">
        <a:off x="1461707" y="596350"/>
        <a:ext cx="6989802" cy="5445752"/>
      </dsp:txXfrm>
    </dsp:sp>
    <dsp:sp modelId="{8427B014-30CD-40D6-A0F5-31817DEAD9D5}">
      <dsp:nvSpPr>
        <dsp:cNvPr id="0" name=""/>
        <dsp:cNvSpPr/>
      </dsp:nvSpPr>
      <dsp:spPr>
        <a:xfrm>
          <a:off x="0" y="1368174"/>
          <a:ext cx="1455284" cy="3617446"/>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solidFill>
              <a:latin typeface="Arial" pitchFamily="34" charset="0"/>
              <a:cs typeface="Arial" pitchFamily="34" charset="0"/>
            </a:rPr>
            <a:t>Reforma </a:t>
          </a:r>
        </a:p>
        <a:p>
          <a:pPr lvl="0" algn="ctr" defTabSz="800100">
            <a:lnSpc>
              <a:spcPct val="90000"/>
            </a:lnSpc>
            <a:spcBef>
              <a:spcPct val="0"/>
            </a:spcBef>
            <a:spcAft>
              <a:spcPct val="35000"/>
            </a:spcAft>
          </a:pPr>
          <a:r>
            <a:rPr lang="es-MX" sz="1800" b="1" kern="1200" dirty="0" smtClean="0">
              <a:solidFill>
                <a:schemeClr val="tx1"/>
              </a:solidFill>
              <a:latin typeface="Arial" pitchFamily="34" charset="0"/>
              <a:cs typeface="Arial" pitchFamily="34" charset="0"/>
            </a:rPr>
            <a:t>11 de junio de 2013</a:t>
          </a:r>
          <a:endParaRPr lang="es-MX" sz="1800" b="1" kern="1200" dirty="0">
            <a:solidFill>
              <a:schemeClr val="tx1"/>
            </a:solidFill>
            <a:latin typeface="Arial" pitchFamily="34" charset="0"/>
            <a:cs typeface="Arial" pitchFamily="34" charset="0"/>
          </a:endParaRPr>
        </a:p>
      </dsp:txBody>
      <dsp:txXfrm>
        <a:off x="71041" y="1439215"/>
        <a:ext cx="1313202" cy="34753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AB43A-0AB0-4D11-ADF3-4DE11188B1F0}">
      <dsp:nvSpPr>
        <dsp:cNvPr id="0" name=""/>
        <dsp:cNvSpPr/>
      </dsp:nvSpPr>
      <dsp:spPr>
        <a:xfrm rot="5400000">
          <a:off x="2086431" y="-322976"/>
          <a:ext cx="6034956" cy="728440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0" algn="ctr" defTabSz="488950">
            <a:lnSpc>
              <a:spcPct val="150000"/>
            </a:lnSpc>
            <a:spcBef>
              <a:spcPct val="0"/>
            </a:spcBef>
            <a:spcAft>
              <a:spcPct val="15000"/>
            </a:spcAft>
            <a:buChar char="••"/>
          </a:pPr>
          <a:endParaRPr lang="es-MX" sz="2000" b="1" kern="1200" dirty="0">
            <a:solidFill>
              <a:schemeClr val="tx1"/>
            </a:solidFill>
            <a:latin typeface="+mj-lt"/>
            <a:cs typeface="Arial" pitchFamily="34" charset="0"/>
          </a:endParaRPr>
        </a:p>
        <a:p>
          <a:pPr marL="0" marR="0" lvl="1" indent="0" algn="just" defTabSz="914400" eaLnBrk="1" fontAlgn="auto" latinLnBrk="0" hangingPunct="1">
            <a:lnSpc>
              <a:spcPct val="150000"/>
            </a:lnSpc>
            <a:spcBef>
              <a:spcPct val="0"/>
            </a:spcBef>
            <a:spcAft>
              <a:spcPts val="0"/>
            </a:spcAft>
            <a:buClrTx/>
            <a:buSzTx/>
            <a:buFontTx/>
            <a:buChar char="••"/>
            <a:tabLst/>
            <a:defRPr/>
          </a:pPr>
          <a:endParaRPr lang="es-MX" sz="2000" b="1" u="none" kern="1200" dirty="0">
            <a:latin typeface="+mj-lt"/>
            <a:cs typeface="Arial" pitchFamily="34" charset="0"/>
          </a:endParaRPr>
        </a:p>
        <a:p>
          <a:pPr marL="0" marR="0" lvl="1" indent="0" algn="just" defTabSz="914400" eaLnBrk="1" fontAlgn="auto" latinLnBrk="0" hangingPunct="1">
            <a:lnSpc>
              <a:spcPct val="150000"/>
            </a:lnSpc>
            <a:spcBef>
              <a:spcPct val="0"/>
            </a:spcBef>
            <a:spcAft>
              <a:spcPts val="0"/>
            </a:spcAft>
            <a:buClrTx/>
            <a:buSzTx/>
            <a:buFontTx/>
            <a:buChar char="••"/>
            <a:tabLst/>
            <a:defRPr/>
          </a:pPr>
          <a:r>
            <a:rPr lang="es-MX" sz="2000" u="none" kern="1200" dirty="0" smtClean="0">
              <a:latin typeface="+mj-lt"/>
            </a:rPr>
            <a:t>Establece la calidad de pública de toda la información, salvo su posible reserva temporal por razones seguridad nacional (interés público en 2007).  </a:t>
          </a:r>
          <a:endParaRPr lang="es-MX" sz="2000" b="1" u="none" kern="1200" dirty="0">
            <a:latin typeface="+mj-lt"/>
            <a:cs typeface="Arial" pitchFamily="34" charset="0"/>
          </a:endParaRPr>
        </a:p>
        <a:p>
          <a:pPr marL="0" marR="0" lvl="1" indent="0" algn="just" defTabSz="914400" eaLnBrk="1" fontAlgn="auto" latinLnBrk="0" hangingPunct="1">
            <a:lnSpc>
              <a:spcPct val="150000"/>
            </a:lnSpc>
            <a:spcBef>
              <a:spcPct val="0"/>
            </a:spcBef>
            <a:spcAft>
              <a:spcPts val="0"/>
            </a:spcAft>
            <a:buClrTx/>
            <a:buSzTx/>
            <a:buFontTx/>
            <a:buChar char="••"/>
            <a:tabLst/>
            <a:defRPr/>
          </a:pPr>
          <a:r>
            <a:rPr lang="es-MX" sz="2000" b="0" u="none" kern="1200" dirty="0" smtClean="0">
              <a:latin typeface="+mj-lt"/>
              <a:cs typeface="Arial" pitchFamily="34" charset="0"/>
            </a:rPr>
            <a:t>Elevación a rango Constitucional de los organismos autónomos especializados en acceso a la información.</a:t>
          </a:r>
          <a:endParaRPr lang="es-MX" sz="2000" b="0" u="none" kern="1200" dirty="0">
            <a:latin typeface="+mj-lt"/>
            <a:cs typeface="Arial" pitchFamily="34" charset="0"/>
          </a:endParaRPr>
        </a:p>
        <a:p>
          <a:pPr marL="0" marR="0" lvl="1" indent="0" algn="just" defTabSz="914400" eaLnBrk="1" fontAlgn="auto" latinLnBrk="0" hangingPunct="1">
            <a:lnSpc>
              <a:spcPct val="150000"/>
            </a:lnSpc>
            <a:spcBef>
              <a:spcPct val="0"/>
            </a:spcBef>
            <a:spcAft>
              <a:spcPts val="0"/>
            </a:spcAft>
            <a:buClrTx/>
            <a:buSzTx/>
            <a:buFontTx/>
            <a:buChar char="••"/>
            <a:tabLst/>
            <a:defRPr/>
          </a:pPr>
          <a:r>
            <a:rPr lang="es-MX" sz="2000" b="0" u="none" kern="1200" dirty="0" smtClean="0">
              <a:latin typeface="+mj-lt"/>
              <a:cs typeface="Arial" pitchFamily="34" charset="0"/>
            </a:rPr>
            <a:t>Creación de archivos administrativos actualizados y públicos.</a:t>
          </a:r>
          <a:endParaRPr lang="es-MX" sz="2000" b="0" u="none" kern="1200" dirty="0">
            <a:latin typeface="+mj-lt"/>
            <a:cs typeface="Arial" pitchFamily="34" charset="0"/>
          </a:endParaRPr>
        </a:p>
        <a:p>
          <a:pPr marL="0" marR="0" lvl="1" indent="0" algn="just" defTabSz="914400" eaLnBrk="1" fontAlgn="auto" latinLnBrk="0" hangingPunct="1">
            <a:lnSpc>
              <a:spcPct val="150000"/>
            </a:lnSpc>
            <a:spcBef>
              <a:spcPct val="0"/>
            </a:spcBef>
            <a:spcAft>
              <a:spcPts val="0"/>
            </a:spcAft>
            <a:buClrTx/>
            <a:buSzTx/>
            <a:buFontTx/>
            <a:buChar char="••"/>
            <a:tabLst/>
            <a:defRPr/>
          </a:pPr>
          <a:r>
            <a:rPr lang="es-MX" sz="2000" b="0" u="none" kern="1200" dirty="0" smtClean="0">
              <a:latin typeface="+mj-lt"/>
              <a:cs typeface="Arial" pitchFamily="34" charset="0"/>
            </a:rPr>
            <a:t>Creación e integración del Órgano Federal responsable de garantizar el cumplimiento del derecho de acceso a la información pública y a la protección de datos personales en posesión de los sujetos obligados. </a:t>
          </a:r>
          <a:endParaRPr lang="es-MX" sz="2000" b="0" u="none" kern="1200" dirty="0">
            <a:latin typeface="+mj-lt"/>
            <a:cs typeface="Arial" pitchFamily="34" charset="0"/>
          </a:endParaRPr>
        </a:p>
        <a:p>
          <a:pPr marL="114300" lvl="1" indent="0" algn="just" defTabSz="622300">
            <a:lnSpc>
              <a:spcPct val="150000"/>
            </a:lnSpc>
            <a:spcBef>
              <a:spcPct val="0"/>
            </a:spcBef>
            <a:spcAft>
              <a:spcPct val="15000"/>
            </a:spcAft>
            <a:buChar char="••"/>
          </a:pPr>
          <a:endParaRPr lang="es-MX" sz="2000" b="1" u="none" kern="1200" dirty="0">
            <a:latin typeface="+mj-lt"/>
            <a:cs typeface="Arial" pitchFamily="34" charset="0"/>
          </a:endParaRPr>
        </a:p>
        <a:p>
          <a:pPr marL="114300" lvl="1" indent="0" algn="just" defTabSz="622300">
            <a:lnSpc>
              <a:spcPct val="150000"/>
            </a:lnSpc>
            <a:spcBef>
              <a:spcPct val="0"/>
            </a:spcBef>
            <a:spcAft>
              <a:spcPct val="15000"/>
            </a:spcAft>
            <a:buChar char="••"/>
          </a:pPr>
          <a:endParaRPr lang="es-MX" sz="2000" b="1" u="none" kern="1200" dirty="0">
            <a:latin typeface="+mj-lt"/>
            <a:cs typeface="Arial" pitchFamily="34" charset="0"/>
          </a:endParaRPr>
        </a:p>
        <a:p>
          <a:pPr marL="57150" lvl="1" indent="0" algn="ctr" defTabSz="466725">
            <a:lnSpc>
              <a:spcPct val="90000"/>
            </a:lnSpc>
            <a:spcBef>
              <a:spcPct val="0"/>
            </a:spcBef>
            <a:spcAft>
              <a:spcPct val="15000"/>
            </a:spcAft>
            <a:buChar char="••"/>
          </a:pPr>
          <a:endParaRPr lang="es-MX" sz="2000" b="1" kern="1200" dirty="0">
            <a:solidFill>
              <a:schemeClr val="tx1"/>
            </a:solidFill>
            <a:latin typeface="+mj-lt"/>
            <a:cs typeface="Arial" pitchFamily="34" charset="0"/>
          </a:endParaRPr>
        </a:p>
      </dsp:txBody>
      <dsp:txXfrm rot="-5400000">
        <a:off x="1461707" y="596350"/>
        <a:ext cx="6989802" cy="5445752"/>
      </dsp:txXfrm>
    </dsp:sp>
    <dsp:sp modelId="{8427B014-30CD-40D6-A0F5-31817DEAD9D5}">
      <dsp:nvSpPr>
        <dsp:cNvPr id="0" name=""/>
        <dsp:cNvSpPr/>
      </dsp:nvSpPr>
      <dsp:spPr>
        <a:xfrm>
          <a:off x="0" y="1368174"/>
          <a:ext cx="1455284" cy="3617446"/>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solidFill>
              <a:latin typeface="Arial" pitchFamily="34" charset="0"/>
              <a:cs typeface="Arial" pitchFamily="34" charset="0"/>
            </a:rPr>
            <a:t>Reforma </a:t>
          </a:r>
        </a:p>
        <a:p>
          <a:pPr lvl="0" algn="ctr" defTabSz="800100">
            <a:lnSpc>
              <a:spcPct val="90000"/>
            </a:lnSpc>
            <a:spcBef>
              <a:spcPct val="0"/>
            </a:spcBef>
            <a:spcAft>
              <a:spcPct val="35000"/>
            </a:spcAft>
          </a:pPr>
          <a:r>
            <a:rPr lang="es-MX" sz="1800" b="1" kern="1200" dirty="0" smtClean="0">
              <a:solidFill>
                <a:schemeClr val="tx1"/>
              </a:solidFill>
              <a:latin typeface="Arial" pitchFamily="34" charset="0"/>
              <a:cs typeface="Arial" pitchFamily="34" charset="0"/>
            </a:rPr>
            <a:t>07 de febrero  de 2014</a:t>
          </a:r>
          <a:endParaRPr lang="es-MX" sz="1800" b="1" kern="1200" dirty="0">
            <a:solidFill>
              <a:schemeClr val="tx1"/>
            </a:solidFill>
            <a:latin typeface="Arial" pitchFamily="34" charset="0"/>
            <a:cs typeface="Arial" pitchFamily="34" charset="0"/>
          </a:endParaRPr>
        </a:p>
      </dsp:txBody>
      <dsp:txXfrm>
        <a:off x="71041" y="1439215"/>
        <a:ext cx="1313202" cy="34753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A7663-FD17-4A87-9359-F25502C84484}">
      <dsp:nvSpPr>
        <dsp:cNvPr id="0" name=""/>
        <dsp:cNvSpPr/>
      </dsp:nvSpPr>
      <dsp:spPr>
        <a:xfrm>
          <a:off x="1805224" y="732931"/>
          <a:ext cx="5149743" cy="5149743"/>
        </a:xfrm>
        <a:prstGeom prst="blockArc">
          <a:avLst>
            <a:gd name="adj1" fmla="val 11880000"/>
            <a:gd name="adj2" fmla="val 16200000"/>
            <a:gd name="adj3" fmla="val 4638"/>
          </a:avLst>
        </a:prstGeom>
        <a:solidFill>
          <a:schemeClr val="accent2">
            <a:tint val="60000"/>
            <a:hueOff val="0"/>
            <a:satOff val="0"/>
            <a:lumOff val="0"/>
            <a:alphaOff val="0"/>
          </a:schemeClr>
        </a:solidFill>
        <a:ln>
          <a:noFill/>
        </a:ln>
        <a:effectLst>
          <a:outerShdw blurRad="515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E2595A19-9BE9-434D-87AC-2138A5B6F85C}">
      <dsp:nvSpPr>
        <dsp:cNvPr id="0" name=""/>
        <dsp:cNvSpPr/>
      </dsp:nvSpPr>
      <dsp:spPr>
        <a:xfrm>
          <a:off x="1805224" y="732931"/>
          <a:ext cx="5149743" cy="5149743"/>
        </a:xfrm>
        <a:prstGeom prst="blockArc">
          <a:avLst>
            <a:gd name="adj1" fmla="val 7560000"/>
            <a:gd name="adj2" fmla="val 11880000"/>
            <a:gd name="adj3" fmla="val 4638"/>
          </a:avLst>
        </a:prstGeom>
        <a:solidFill>
          <a:schemeClr val="accent2">
            <a:tint val="60000"/>
            <a:hueOff val="0"/>
            <a:satOff val="0"/>
            <a:lumOff val="0"/>
            <a:alphaOff val="0"/>
          </a:schemeClr>
        </a:solidFill>
        <a:ln>
          <a:noFill/>
        </a:ln>
        <a:effectLst>
          <a:outerShdw blurRad="515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0F51C2D7-3B76-4C8C-96C0-C6FFDBE098BC}">
      <dsp:nvSpPr>
        <dsp:cNvPr id="0" name=""/>
        <dsp:cNvSpPr/>
      </dsp:nvSpPr>
      <dsp:spPr>
        <a:xfrm>
          <a:off x="1805224" y="732931"/>
          <a:ext cx="5149743" cy="5149743"/>
        </a:xfrm>
        <a:prstGeom prst="blockArc">
          <a:avLst>
            <a:gd name="adj1" fmla="val 3240000"/>
            <a:gd name="adj2" fmla="val 7560000"/>
            <a:gd name="adj3" fmla="val 4638"/>
          </a:avLst>
        </a:prstGeom>
        <a:solidFill>
          <a:schemeClr val="accent2">
            <a:tint val="60000"/>
            <a:hueOff val="0"/>
            <a:satOff val="0"/>
            <a:lumOff val="0"/>
            <a:alphaOff val="0"/>
          </a:schemeClr>
        </a:solidFill>
        <a:ln>
          <a:noFill/>
        </a:ln>
        <a:effectLst>
          <a:outerShdw blurRad="515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053B2F6D-426C-427A-A60C-998DA80E6EFF}">
      <dsp:nvSpPr>
        <dsp:cNvPr id="0" name=""/>
        <dsp:cNvSpPr/>
      </dsp:nvSpPr>
      <dsp:spPr>
        <a:xfrm>
          <a:off x="1805224" y="732931"/>
          <a:ext cx="5149743" cy="5149743"/>
        </a:xfrm>
        <a:prstGeom prst="blockArc">
          <a:avLst>
            <a:gd name="adj1" fmla="val 20520000"/>
            <a:gd name="adj2" fmla="val 3240000"/>
            <a:gd name="adj3" fmla="val 4638"/>
          </a:avLst>
        </a:prstGeom>
        <a:solidFill>
          <a:schemeClr val="accent2">
            <a:tint val="60000"/>
            <a:hueOff val="0"/>
            <a:satOff val="0"/>
            <a:lumOff val="0"/>
            <a:alphaOff val="0"/>
          </a:schemeClr>
        </a:solidFill>
        <a:ln>
          <a:noFill/>
        </a:ln>
        <a:effectLst>
          <a:outerShdw blurRad="515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2548B2E3-DB95-49CE-830C-B15AD3E4294D}">
      <dsp:nvSpPr>
        <dsp:cNvPr id="0" name=""/>
        <dsp:cNvSpPr/>
      </dsp:nvSpPr>
      <dsp:spPr>
        <a:xfrm>
          <a:off x="1805224" y="732931"/>
          <a:ext cx="5149743" cy="5149743"/>
        </a:xfrm>
        <a:prstGeom prst="blockArc">
          <a:avLst>
            <a:gd name="adj1" fmla="val 16200000"/>
            <a:gd name="adj2" fmla="val 20520000"/>
            <a:gd name="adj3" fmla="val 4638"/>
          </a:avLst>
        </a:prstGeom>
        <a:solidFill>
          <a:schemeClr val="accent2">
            <a:tint val="60000"/>
            <a:hueOff val="0"/>
            <a:satOff val="0"/>
            <a:lumOff val="0"/>
            <a:alphaOff val="0"/>
          </a:schemeClr>
        </a:solidFill>
        <a:ln>
          <a:noFill/>
        </a:ln>
        <a:effectLst>
          <a:outerShdw blurRad="515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E6BE8DAF-8EFA-49F9-A4C6-646C32998290}">
      <dsp:nvSpPr>
        <dsp:cNvPr id="0" name=""/>
        <dsp:cNvSpPr/>
      </dsp:nvSpPr>
      <dsp:spPr>
        <a:xfrm>
          <a:off x="3195246" y="2122953"/>
          <a:ext cx="2369700" cy="2369700"/>
        </a:xfrm>
        <a:prstGeom prst="ellipse">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b="1" kern="1200" dirty="0" smtClean="0">
              <a:latin typeface="Arial" pitchFamily="34" charset="0"/>
              <a:cs typeface="Arial" pitchFamily="34" charset="0"/>
            </a:rPr>
            <a:t> </a:t>
          </a:r>
          <a:endParaRPr lang="es-MX" sz="2000" b="1" kern="1200" dirty="0">
            <a:latin typeface="Arial" pitchFamily="34" charset="0"/>
            <a:cs typeface="Arial" pitchFamily="34" charset="0"/>
          </a:endParaRPr>
        </a:p>
      </dsp:txBody>
      <dsp:txXfrm>
        <a:off x="3542281" y="2469988"/>
        <a:ext cx="1675630" cy="1675630"/>
      </dsp:txXfrm>
    </dsp:sp>
    <dsp:sp modelId="{B79A45CF-7FEA-4D37-9CA4-CF462187A979}">
      <dsp:nvSpPr>
        <dsp:cNvPr id="0" name=""/>
        <dsp:cNvSpPr/>
      </dsp:nvSpPr>
      <dsp:spPr>
        <a:xfrm>
          <a:off x="3415592" y="38985"/>
          <a:ext cx="1929007" cy="1507326"/>
        </a:xfrm>
        <a:prstGeom prst="ellipse">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b="1" kern="1200" dirty="0" smtClean="0">
              <a:latin typeface="Arial" pitchFamily="34" charset="0"/>
              <a:cs typeface="Arial" pitchFamily="34" charset="0"/>
            </a:rPr>
            <a:t>06 de diciembre de 1977</a:t>
          </a:r>
          <a:endParaRPr lang="es-MX" sz="2000" b="1" kern="1200" dirty="0">
            <a:latin typeface="Arial" pitchFamily="34" charset="0"/>
            <a:cs typeface="Arial" pitchFamily="34" charset="0"/>
          </a:endParaRPr>
        </a:p>
      </dsp:txBody>
      <dsp:txXfrm>
        <a:off x="3698089" y="259728"/>
        <a:ext cx="1364013" cy="1065840"/>
      </dsp:txXfrm>
    </dsp:sp>
    <dsp:sp modelId="{C58F826D-1239-4E69-8D82-033E671B0D99}">
      <dsp:nvSpPr>
        <dsp:cNvPr id="0" name=""/>
        <dsp:cNvSpPr/>
      </dsp:nvSpPr>
      <dsp:spPr>
        <a:xfrm>
          <a:off x="5942756" y="1701182"/>
          <a:ext cx="1658790" cy="1658790"/>
        </a:xfrm>
        <a:prstGeom prst="ellipse">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000" b="1" kern="1200" dirty="0" smtClean="0">
              <a:latin typeface="Arial" pitchFamily="34" charset="0"/>
              <a:cs typeface="Arial" pitchFamily="34" charset="0"/>
            </a:rPr>
            <a:t>20 de julio de 2007</a:t>
          </a:r>
        </a:p>
        <a:p>
          <a:pPr lvl="0" algn="ctr" defTabSz="800100">
            <a:lnSpc>
              <a:spcPct val="90000"/>
            </a:lnSpc>
            <a:spcBef>
              <a:spcPct val="0"/>
            </a:spcBef>
            <a:spcAft>
              <a:spcPct val="35000"/>
            </a:spcAft>
          </a:pPr>
          <a:endParaRPr lang="es-MX" sz="2000" b="1" kern="1200" dirty="0">
            <a:latin typeface="Arial" pitchFamily="34" charset="0"/>
            <a:cs typeface="Arial" pitchFamily="34" charset="0"/>
          </a:endParaRPr>
        </a:p>
      </dsp:txBody>
      <dsp:txXfrm>
        <a:off x="6185680" y="1944106"/>
        <a:ext cx="1172942" cy="1172942"/>
      </dsp:txXfrm>
    </dsp:sp>
    <dsp:sp modelId="{8BE6115D-6B1F-4527-B4C9-7B48858629B2}">
      <dsp:nvSpPr>
        <dsp:cNvPr id="0" name=""/>
        <dsp:cNvSpPr/>
      </dsp:nvSpPr>
      <dsp:spPr>
        <a:xfrm>
          <a:off x="4871761" y="4564535"/>
          <a:ext cx="1973413" cy="1556144"/>
        </a:xfrm>
        <a:prstGeom prst="ellipse">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000" b="1" kern="1200" dirty="0" smtClean="0">
              <a:latin typeface="Arial" pitchFamily="34" charset="0"/>
              <a:cs typeface="Arial" pitchFamily="34" charset="0"/>
            </a:rPr>
            <a:t>13 de noviembre de 2007</a:t>
          </a:r>
        </a:p>
        <a:p>
          <a:pPr lvl="0" algn="ctr">
            <a:spcBef>
              <a:spcPct val="0"/>
            </a:spcBef>
          </a:pPr>
          <a:endParaRPr lang="es-MX" sz="2000" b="1" kern="1200" dirty="0">
            <a:latin typeface="Arial" pitchFamily="34" charset="0"/>
            <a:cs typeface="Arial" pitchFamily="34" charset="0"/>
          </a:endParaRPr>
        </a:p>
      </dsp:txBody>
      <dsp:txXfrm>
        <a:off x="5160761" y="4792427"/>
        <a:ext cx="1395413" cy="1100360"/>
      </dsp:txXfrm>
    </dsp:sp>
    <dsp:sp modelId="{1BA4136E-0DC2-4E59-999B-5A5CCDFA851F}">
      <dsp:nvSpPr>
        <dsp:cNvPr id="0" name=""/>
        <dsp:cNvSpPr/>
      </dsp:nvSpPr>
      <dsp:spPr>
        <a:xfrm>
          <a:off x="2072329" y="4513212"/>
          <a:ext cx="1658790" cy="1658790"/>
        </a:xfrm>
        <a:prstGeom prst="ellipse">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000" b="1" kern="1200" dirty="0" smtClean="0">
              <a:latin typeface="Arial" pitchFamily="34" charset="0"/>
              <a:cs typeface="Arial" pitchFamily="34" charset="0"/>
            </a:rPr>
            <a:t>11 de junio  de 2013</a:t>
          </a:r>
        </a:p>
      </dsp:txBody>
      <dsp:txXfrm>
        <a:off x="2315253" y="4756136"/>
        <a:ext cx="1172942" cy="1172942"/>
      </dsp:txXfrm>
    </dsp:sp>
    <dsp:sp modelId="{6567CEE2-910A-4765-B9B5-467EE40B7E95}">
      <dsp:nvSpPr>
        <dsp:cNvPr id="0" name=""/>
        <dsp:cNvSpPr/>
      </dsp:nvSpPr>
      <dsp:spPr>
        <a:xfrm>
          <a:off x="1158646" y="1701182"/>
          <a:ext cx="1658790" cy="1658790"/>
        </a:xfrm>
        <a:prstGeom prst="ellipse">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R="0" lvl="0" algn="ctr" defTabSz="889000" eaLnBrk="1" fontAlgn="auto" latinLnBrk="0" hangingPunct="1">
            <a:lnSpc>
              <a:spcPct val="90000"/>
            </a:lnSpc>
            <a:spcBef>
              <a:spcPct val="0"/>
            </a:spcBef>
            <a:spcAft>
              <a:spcPct val="35000"/>
            </a:spcAft>
            <a:buClrTx/>
            <a:buSzTx/>
            <a:buFontTx/>
            <a:tabLst/>
            <a:defRPr/>
          </a:pPr>
          <a:r>
            <a:rPr lang="es-MX" sz="2000" b="1" kern="1200" dirty="0" smtClean="0">
              <a:latin typeface="Arial" pitchFamily="34" charset="0"/>
              <a:cs typeface="Arial" pitchFamily="34" charset="0"/>
            </a:rPr>
            <a:t>07 de febrero  de 2014</a:t>
          </a:r>
        </a:p>
      </dsp:txBody>
      <dsp:txXfrm>
        <a:off x="1401570" y="1944106"/>
        <a:ext cx="1172942" cy="11729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9FA76-116F-4EE3-94D9-40ABE83F5350}">
      <dsp:nvSpPr>
        <dsp:cNvPr id="0" name=""/>
        <dsp:cNvSpPr/>
      </dsp:nvSpPr>
      <dsp:spPr>
        <a:xfrm>
          <a:off x="0" y="2159473"/>
          <a:ext cx="8229600" cy="0"/>
        </a:xfrm>
        <a:prstGeom prst="line">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6B4BD6-C490-43E2-B5BA-0F239391AADE}">
      <dsp:nvSpPr>
        <dsp:cNvPr id="0" name=""/>
        <dsp:cNvSpPr/>
      </dsp:nvSpPr>
      <dsp:spPr>
        <a:xfrm>
          <a:off x="0" y="533741"/>
          <a:ext cx="8229600" cy="0"/>
        </a:xfrm>
        <a:prstGeom prst="line">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4CE46-4ACC-454F-9224-A0C18B922079}">
      <dsp:nvSpPr>
        <dsp:cNvPr id="0" name=""/>
        <dsp:cNvSpPr/>
      </dsp:nvSpPr>
      <dsp:spPr>
        <a:xfrm>
          <a:off x="2139695" y="766"/>
          <a:ext cx="6089904" cy="532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422400">
            <a:lnSpc>
              <a:spcPct val="90000"/>
            </a:lnSpc>
            <a:spcBef>
              <a:spcPct val="0"/>
            </a:spcBef>
            <a:spcAft>
              <a:spcPct val="35000"/>
            </a:spcAft>
          </a:pPr>
          <a:endParaRPr lang="es-MX" sz="3200" kern="1200" dirty="0"/>
        </a:p>
      </dsp:txBody>
      <dsp:txXfrm>
        <a:off x="2139695" y="766"/>
        <a:ext cx="6089904" cy="532974"/>
      </dsp:txXfrm>
    </dsp:sp>
    <dsp:sp modelId="{2D77C073-08E6-4B5F-8BDB-A89173AF1A68}">
      <dsp:nvSpPr>
        <dsp:cNvPr id="0" name=""/>
        <dsp:cNvSpPr/>
      </dsp:nvSpPr>
      <dsp:spPr>
        <a:xfrm>
          <a:off x="0" y="766"/>
          <a:ext cx="2139696" cy="532974"/>
        </a:xfrm>
        <a:prstGeom prst="round2SameRect">
          <a:avLst>
            <a:gd name="adj1" fmla="val 16670"/>
            <a:gd name="adj2" fmla="val 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s-MX" sz="3200" kern="1200" dirty="0" smtClean="0"/>
            <a:t>4°</a:t>
          </a:r>
          <a:endParaRPr lang="es-MX" sz="3200" kern="1200" dirty="0"/>
        </a:p>
      </dsp:txBody>
      <dsp:txXfrm>
        <a:off x="26022" y="26788"/>
        <a:ext cx="2087652" cy="506952"/>
      </dsp:txXfrm>
    </dsp:sp>
    <dsp:sp modelId="{34D79DAE-CACC-45E2-B299-0CE89844FF4E}">
      <dsp:nvSpPr>
        <dsp:cNvPr id="0" name=""/>
        <dsp:cNvSpPr/>
      </dsp:nvSpPr>
      <dsp:spPr>
        <a:xfrm>
          <a:off x="0" y="533741"/>
          <a:ext cx="8229600" cy="1066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smtClean="0"/>
            <a:t>El derecho a la información pública será garantizado por el Estado en los términos de esta Constitución y la ley respectiva.</a:t>
          </a:r>
          <a:endParaRPr lang="es-MX" sz="2400" kern="1200" dirty="0"/>
        </a:p>
        <a:p>
          <a:pPr marL="171450" lvl="1" indent="-171450" algn="l" defTabSz="800100">
            <a:lnSpc>
              <a:spcPct val="90000"/>
            </a:lnSpc>
            <a:spcBef>
              <a:spcPct val="0"/>
            </a:spcBef>
            <a:spcAft>
              <a:spcPct val="15000"/>
            </a:spcAft>
            <a:buChar char="••"/>
          </a:pPr>
          <a:endParaRPr lang="es-MX" sz="1800" kern="1200" dirty="0"/>
        </a:p>
        <a:p>
          <a:pPr marL="171450" lvl="1" indent="-171450" algn="l" defTabSz="800100">
            <a:lnSpc>
              <a:spcPct val="90000"/>
            </a:lnSpc>
            <a:spcBef>
              <a:spcPct val="0"/>
            </a:spcBef>
            <a:spcAft>
              <a:spcPct val="15000"/>
            </a:spcAft>
            <a:buChar char="••"/>
          </a:pPr>
          <a:endParaRPr lang="es-MX" sz="1800" kern="1200" dirty="0"/>
        </a:p>
      </dsp:txBody>
      <dsp:txXfrm>
        <a:off x="0" y="533741"/>
        <a:ext cx="8229600" cy="1066109"/>
      </dsp:txXfrm>
    </dsp:sp>
    <dsp:sp modelId="{966B9764-2DA9-48D6-AC91-64FE657D68E8}">
      <dsp:nvSpPr>
        <dsp:cNvPr id="0" name=""/>
        <dsp:cNvSpPr/>
      </dsp:nvSpPr>
      <dsp:spPr>
        <a:xfrm>
          <a:off x="2139695" y="1626498"/>
          <a:ext cx="6089904" cy="532974"/>
        </a:xfrm>
        <a:prstGeom prst="rect">
          <a:avLst/>
        </a:prstGeom>
        <a:noFill/>
        <a:ln>
          <a:noFill/>
        </a:ln>
        <a:effectLst/>
      </dsp:spPr>
      <dsp:style>
        <a:lnRef idx="0">
          <a:scrgbClr r="0" g="0" b="0"/>
        </a:lnRef>
        <a:fillRef idx="0">
          <a:scrgbClr r="0" g="0" b="0"/>
        </a:fillRef>
        <a:effectRef idx="0">
          <a:scrgbClr r="0" g="0" b="0"/>
        </a:effectRef>
        <a:fontRef idx="minor"/>
      </dsp:style>
    </dsp:sp>
    <dsp:sp modelId="{4CC84D88-ABFF-49AA-AAF2-8E234AF60C40}">
      <dsp:nvSpPr>
        <dsp:cNvPr id="0" name=""/>
        <dsp:cNvSpPr/>
      </dsp:nvSpPr>
      <dsp:spPr>
        <a:xfrm>
          <a:off x="0" y="1626498"/>
          <a:ext cx="2139696" cy="532974"/>
        </a:xfrm>
        <a:prstGeom prst="round2SameRect">
          <a:avLst>
            <a:gd name="adj1" fmla="val 16670"/>
            <a:gd name="adj2" fmla="val 0"/>
          </a:avLst>
        </a:prstGeom>
        <a:solidFill>
          <a:schemeClr val="accent2">
            <a:hueOff val="-8315896"/>
            <a:satOff val="59322"/>
            <a:lumOff val="-10197"/>
            <a:alphaOff val="0"/>
          </a:schemeClr>
        </a:solidFill>
        <a:ln w="19050" cap="flat" cmpd="sng" algn="ctr">
          <a:solidFill>
            <a:schemeClr val="accent2">
              <a:hueOff val="-8315896"/>
              <a:satOff val="59322"/>
              <a:lumOff val="-1019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s-MX" sz="3200" kern="1200" dirty="0" smtClean="0"/>
            <a:t>9°</a:t>
          </a:r>
          <a:endParaRPr lang="es-MX" sz="3200" kern="1200" dirty="0"/>
        </a:p>
      </dsp:txBody>
      <dsp:txXfrm>
        <a:off x="26022" y="1652520"/>
        <a:ext cx="2087652" cy="5069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B4BD6-C490-43E2-B5BA-0F239391AADE}">
      <dsp:nvSpPr>
        <dsp:cNvPr id="0" name=""/>
        <dsp:cNvSpPr/>
      </dsp:nvSpPr>
      <dsp:spPr>
        <a:xfrm>
          <a:off x="0" y="604949"/>
          <a:ext cx="8229600" cy="0"/>
        </a:xfrm>
        <a:prstGeom prst="line">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4CE46-4ACC-454F-9224-A0C18B922079}">
      <dsp:nvSpPr>
        <dsp:cNvPr id="0" name=""/>
        <dsp:cNvSpPr/>
      </dsp:nvSpPr>
      <dsp:spPr>
        <a:xfrm>
          <a:off x="2139695" y="255"/>
          <a:ext cx="6089904" cy="60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422400">
            <a:lnSpc>
              <a:spcPct val="90000"/>
            </a:lnSpc>
            <a:spcBef>
              <a:spcPct val="0"/>
            </a:spcBef>
            <a:spcAft>
              <a:spcPct val="35000"/>
            </a:spcAft>
          </a:pPr>
          <a:endParaRPr lang="es-MX" sz="3200" kern="1200" dirty="0"/>
        </a:p>
      </dsp:txBody>
      <dsp:txXfrm>
        <a:off x="2139695" y="255"/>
        <a:ext cx="6089904" cy="604694"/>
      </dsp:txXfrm>
    </dsp:sp>
    <dsp:sp modelId="{2D77C073-08E6-4B5F-8BDB-A89173AF1A68}">
      <dsp:nvSpPr>
        <dsp:cNvPr id="0" name=""/>
        <dsp:cNvSpPr/>
      </dsp:nvSpPr>
      <dsp:spPr>
        <a:xfrm>
          <a:off x="0" y="255"/>
          <a:ext cx="2139696" cy="604694"/>
        </a:xfrm>
        <a:prstGeom prst="round2SameRect">
          <a:avLst>
            <a:gd name="adj1" fmla="val 16670"/>
            <a:gd name="adj2" fmla="val 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s-MX" sz="3200" kern="1200" dirty="0" smtClean="0"/>
            <a:t>9°</a:t>
          </a:r>
          <a:endParaRPr lang="es-MX" sz="3200" kern="1200" dirty="0"/>
        </a:p>
      </dsp:txBody>
      <dsp:txXfrm>
        <a:off x="29524" y="29779"/>
        <a:ext cx="2080648" cy="575170"/>
      </dsp:txXfrm>
    </dsp:sp>
    <dsp:sp modelId="{34D79DAE-CACC-45E2-B299-0CE89844FF4E}">
      <dsp:nvSpPr>
        <dsp:cNvPr id="0" name=""/>
        <dsp:cNvSpPr/>
      </dsp:nvSpPr>
      <dsp:spPr>
        <a:xfrm>
          <a:off x="0" y="604949"/>
          <a:ext cx="8229600" cy="1555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smtClean="0"/>
            <a:t>Modifica la integración del Consejo del ITEI y sus atribuciones </a:t>
          </a:r>
          <a:endParaRPr lang="es-MX" sz="2400" kern="1200" dirty="0"/>
        </a:p>
        <a:p>
          <a:pPr marL="171450" lvl="1" indent="-171450" algn="l" defTabSz="800100">
            <a:lnSpc>
              <a:spcPct val="90000"/>
            </a:lnSpc>
            <a:spcBef>
              <a:spcPct val="0"/>
            </a:spcBef>
            <a:spcAft>
              <a:spcPct val="15000"/>
            </a:spcAft>
            <a:buChar char="••"/>
          </a:pPr>
          <a:endParaRPr lang="es-MX" sz="1800" kern="1200" dirty="0"/>
        </a:p>
        <a:p>
          <a:pPr marL="171450" lvl="1" indent="-171450" algn="l" defTabSz="800100">
            <a:lnSpc>
              <a:spcPct val="90000"/>
            </a:lnSpc>
            <a:spcBef>
              <a:spcPct val="0"/>
            </a:spcBef>
            <a:spcAft>
              <a:spcPct val="15000"/>
            </a:spcAft>
            <a:buChar char="••"/>
          </a:pPr>
          <a:endParaRPr lang="es-MX" sz="1800" kern="1200" dirty="0"/>
        </a:p>
      </dsp:txBody>
      <dsp:txXfrm>
        <a:off x="0" y="604949"/>
        <a:ext cx="8229600" cy="155503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5E00D2-5497-4287-8D9D-D7B640CB43CF}" type="datetimeFigureOut">
              <a:rPr lang="es-MX" smtClean="0"/>
              <a:t>19/09/17</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8E6DB-2A4D-4B23-9B2E-EF996A1C011D}" type="slidenum">
              <a:rPr lang="es-MX" smtClean="0"/>
              <a:t>‹Nr.›</a:t>
            </a:fld>
            <a:endParaRPr lang="es-MX" dirty="0"/>
          </a:p>
        </p:txBody>
      </p:sp>
    </p:spTree>
    <p:extLst>
      <p:ext uri="{BB962C8B-B14F-4D97-AF65-F5344CB8AC3E}">
        <p14:creationId xmlns:p14="http://schemas.microsoft.com/office/powerpoint/2010/main" val="286762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7FDCF2B-16C8-4EA0-B370-3B20998D1504}" type="slidenum">
              <a:rPr lang="es-ES" smtClean="0"/>
              <a:pPr/>
              <a:t>20</a:t>
            </a:fld>
            <a:endParaRPr lang="es-E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s-C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7FDCF2B-16C8-4EA0-B370-3B20998D1504}" type="slidenum">
              <a:rPr lang="es-ES" smtClean="0"/>
              <a:pPr/>
              <a:t>33</a:t>
            </a:fld>
            <a:endParaRPr lang="es-E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s-CL"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7FDCF2B-16C8-4EA0-B370-3B20998D1504}" type="slidenum">
              <a:rPr lang="es-ES" smtClean="0"/>
              <a:pPr/>
              <a:t>35</a:t>
            </a:fld>
            <a:endParaRPr lang="es-E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s-CL"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7576876-EDD0-492C-8FD1-5C40979AE520}" type="slidenum">
              <a:rPr lang="es-ES" smtClean="0"/>
              <a:pPr/>
              <a:t>38</a:t>
            </a:fld>
            <a:endParaRPr lang="es-E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1557338" y="3348038"/>
            <a:ext cx="3744912" cy="360362"/>
          </a:xfrm>
          <a:noFill/>
          <a:ln/>
        </p:spPr>
        <p:txBody>
          <a:bodyPr/>
          <a:lstStyle/>
          <a:p>
            <a:pPr algn="ctr"/>
            <a:r>
              <a:rPr lang="es-CL" b="1" dirty="0" smtClean="0">
                <a:solidFill>
                  <a:schemeClr val="bg1"/>
                </a:solidFill>
                <a:latin typeface="Arial" pitchFamily="34" charset="0"/>
                <a:cs typeface="Arial" pitchFamily="34" charset="0"/>
              </a:rPr>
              <a:t>1977</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kern="1200" dirty="0" smtClean="0">
                <a:solidFill>
                  <a:schemeClr val="tx1"/>
                </a:solidFill>
                <a:latin typeface="+mn-lt"/>
                <a:ea typeface="+mn-ea"/>
                <a:cs typeface="Arial" pitchFamily="34" charset="0"/>
              </a:rPr>
              <a:t>Art. 6o.- La manifestación de las ideas no será objeto de ninguna inquisición judicial o administrativa, sino en el caso de que ataque la moral, los derechos de tercero, provoque algún delito, o perturbe el orden público; </a:t>
            </a:r>
            <a:r>
              <a:rPr lang="es-MX" sz="1200" b="0" u="sng" kern="1200" dirty="0" smtClean="0">
                <a:solidFill>
                  <a:schemeClr val="tx1"/>
                </a:solidFill>
                <a:latin typeface="+mn-lt"/>
                <a:ea typeface="+mn-ea"/>
                <a:cs typeface="Arial" pitchFamily="34" charset="0"/>
              </a:rPr>
              <a:t>el derecho a la información será garantizado por el Estado.</a:t>
            </a:r>
          </a:p>
          <a:p>
            <a:pPr algn="l"/>
            <a:endParaRPr lang="es-CL" b="1" dirty="0" smtClean="0">
              <a:solidFill>
                <a:schemeClr val="bg1"/>
              </a:solidFill>
              <a:latin typeface="Arial" pitchFamily="34" charset="0"/>
              <a:cs typeface="Arial" pitchFamily="34" charset="0"/>
            </a:endParaRPr>
          </a:p>
          <a:p>
            <a:pPr lvl="0" algn="ctr"/>
            <a:r>
              <a:rPr lang="es-MX" sz="1200" b="1" kern="1200" dirty="0" smtClean="0">
                <a:solidFill>
                  <a:schemeClr val="tx1"/>
                </a:solidFill>
                <a:latin typeface="+mn-lt"/>
                <a:ea typeface="+mn-ea"/>
                <a:cs typeface="Arial" pitchFamily="34" charset="0"/>
              </a:rPr>
              <a:t>Reforma  13 de noviembre 2007</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kern="1200" dirty="0" smtClean="0">
                <a:solidFill>
                  <a:schemeClr val="tx1"/>
                </a:solidFill>
                <a:latin typeface="+mn-lt"/>
                <a:ea typeface="+mn-ea"/>
                <a:cs typeface="Arial" pitchFamily="34" charset="0"/>
              </a:rPr>
              <a:t>Art. 6o.- La manifestación de las ideas no será objeto de ninguna inquisición judicial o administrativa, sino en el caso de que ataque la moral, los derechos de tercero, provoque algún delito, o perturbe el orden público; </a:t>
            </a:r>
            <a:r>
              <a:rPr lang="es-MX" sz="1200" b="0" u="sng" kern="1200" dirty="0" smtClean="0">
                <a:solidFill>
                  <a:schemeClr val="tx1"/>
                </a:solidFill>
                <a:latin typeface="+mn-lt"/>
                <a:ea typeface="+mn-ea"/>
                <a:cs typeface="Arial" pitchFamily="34" charset="0"/>
              </a:rPr>
              <a:t>el derecho de réplica será ejercido en los términos dispuestos por la ley</a:t>
            </a:r>
            <a:r>
              <a:rPr lang="es-MX" sz="1200" b="0" kern="1200" dirty="0" smtClean="0">
                <a:solidFill>
                  <a:schemeClr val="tx1"/>
                </a:solidFill>
                <a:latin typeface="+mn-lt"/>
                <a:ea typeface="+mn-ea"/>
                <a:cs typeface="Arial" pitchFamily="34" charset="0"/>
              </a:rPr>
              <a:t>. </a:t>
            </a:r>
            <a:r>
              <a:rPr lang="es-MX" sz="1200" b="0" u="none" kern="1200" dirty="0" smtClean="0">
                <a:solidFill>
                  <a:schemeClr val="tx1"/>
                </a:solidFill>
                <a:latin typeface="+mn-lt"/>
                <a:ea typeface="+mn-ea"/>
                <a:cs typeface="Arial" pitchFamily="34" charset="0"/>
              </a:rPr>
              <a:t>El derecho a la información será garantizado por el Estado.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b="0" u="none" kern="1200" dirty="0" smtClean="0">
              <a:solidFill>
                <a:schemeClr val="tx1"/>
              </a:solidFill>
              <a:latin typeface="+mn-lt"/>
              <a:ea typeface="+mn-ea"/>
              <a:cs typeface="Arial" pitchFamily="34" charset="0"/>
            </a:endParaRPr>
          </a:p>
          <a:p>
            <a:pPr lvl="0" algn="ctr"/>
            <a:r>
              <a:rPr lang="es-MX" sz="1200" b="1" dirty="0" smtClean="0">
                <a:latin typeface="Arial" pitchFamily="34" charset="0"/>
                <a:cs typeface="Arial" pitchFamily="34" charset="0"/>
              </a:rPr>
              <a:t>Reforma  11 de junio de 2013</a:t>
            </a:r>
          </a:p>
          <a:p>
            <a:pPr marL="0" marR="0" lvl="0" indent="0" algn="just" defTabSz="914400" eaLnBrk="1" fontAlgn="auto" latinLnBrk="0" hangingPunct="1">
              <a:lnSpc>
                <a:spcPct val="150000"/>
              </a:lnSpc>
              <a:spcBef>
                <a:spcPts val="0"/>
              </a:spcBef>
              <a:spcAft>
                <a:spcPts val="0"/>
              </a:spcAft>
              <a:buClrTx/>
              <a:buSzTx/>
              <a:buFontTx/>
              <a:buNone/>
              <a:tabLst/>
              <a:defRPr/>
            </a:pPr>
            <a:r>
              <a:rPr lang="es-MX" sz="1200" b="1" dirty="0" smtClean="0"/>
              <a:t>Artículo 6o. </a:t>
            </a:r>
            <a:r>
              <a:rPr lang="es-MX" sz="1200" dirty="0" smtClean="0"/>
              <a:t>La manifestación de las ideas no será objeto de ninguna inquisición judicial o administrativa, sino en el caso de que ataque a la moral, </a:t>
            </a:r>
            <a:r>
              <a:rPr lang="es-MX" sz="1200" u="sng" dirty="0" smtClean="0"/>
              <a:t>la vida privada</a:t>
            </a:r>
            <a:r>
              <a:rPr lang="es-MX" sz="1200" dirty="0" smtClean="0"/>
              <a:t> o los derechos de terceros, provoque algún delito, o perturbe el orden público; </a:t>
            </a:r>
            <a:r>
              <a:rPr lang="es-MX" sz="1200" u="none" dirty="0" smtClean="0"/>
              <a:t>el derecho de réplica será ejercido en los términos dispuestos por la ley</a:t>
            </a:r>
            <a:r>
              <a:rPr lang="es-MX" sz="1200" dirty="0" smtClean="0"/>
              <a:t>. El derecho a la información será garantizado por el Estado.</a:t>
            </a:r>
            <a:endParaRPr lang="es-MX" sz="1200" b="1" u="none" dirty="0" smtClean="0">
              <a:latin typeface="Arial" pitchFamily="34" charset="0"/>
              <a:cs typeface="Arial" pitchFamily="34"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lang="es-MX" sz="1200" u="sng" dirty="0" smtClean="0"/>
              <a:t>Toda persona tiene derecho al libre acceso a información plural y oportuna, así como a buscar, recibir y difundir información e ideas de toda índole por cualquier medio de expresión.  </a:t>
            </a:r>
            <a:endParaRPr lang="es-MX" sz="1200" b="1" u="sng" dirty="0" smtClean="0">
              <a:latin typeface="Arial" pitchFamily="34" charset="0"/>
              <a:cs typeface="Arial" pitchFamily="34"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lang="es-MX" sz="1200" u="sng" dirty="0" smtClean="0"/>
              <a:t>El Estado garantizará el derecho de acceso a las tecnologías de la información y comunicación, así como a los servicios de radiodifusión y telecomunicaciones, incluido el de banda ancha e internet.  Para tales efectos, el Estado establecerá condiciones de competencia efectiva en la prestación de dichos servicios. </a:t>
            </a:r>
            <a:endParaRPr lang="es-MX" sz="1200" b="1" u="sng" dirty="0" smtClean="0">
              <a:latin typeface="Arial" pitchFamily="34" charset="0"/>
              <a:cs typeface="Arial" pitchFamily="34" charset="0"/>
            </a:endParaRPr>
          </a:p>
          <a:p>
            <a:pPr lvl="0" algn="ctr"/>
            <a:endParaRPr lang="es-MX" sz="1200" b="1" dirty="0" smtClean="0">
              <a:latin typeface="Arial" pitchFamily="34" charset="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200" b="0" u="none" kern="1200" dirty="0" smtClean="0">
              <a:solidFill>
                <a:schemeClr val="tx1"/>
              </a:solidFill>
              <a:latin typeface="+mn-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b="0" u="none" kern="1200" dirty="0" smtClean="0">
              <a:solidFill>
                <a:schemeClr val="tx1"/>
              </a:solidFill>
              <a:latin typeface="+mn-lt"/>
              <a:ea typeface="+mn-ea"/>
              <a:cs typeface="Arial" pitchFamily="34" charset="0"/>
            </a:endParaRPr>
          </a:p>
          <a:p>
            <a:pPr lvl="0"/>
            <a:endParaRPr lang="es-MX" sz="1200" b="1" kern="1200" dirty="0" smtClean="0">
              <a:solidFill>
                <a:schemeClr val="tx1"/>
              </a:solidFill>
              <a:latin typeface="+mn-lt"/>
              <a:ea typeface="+mn-ea"/>
              <a:cs typeface="Arial" pitchFamily="34" charset="0"/>
            </a:endParaRPr>
          </a:p>
          <a:p>
            <a:pPr lvl="0"/>
            <a:endParaRPr lang="es-MX" sz="1200" b="1" kern="1200" dirty="0" smtClean="0">
              <a:solidFill>
                <a:schemeClr val="tx1"/>
              </a:solidFill>
              <a:latin typeface="+mn-lt"/>
              <a:ea typeface="+mn-ea"/>
              <a:cs typeface="Arial" pitchFamily="34" charset="0"/>
            </a:endParaRPr>
          </a:p>
          <a:p>
            <a:pPr algn="l"/>
            <a:endParaRPr lang="es-CL" b="1" dirty="0" smtClean="0">
              <a:solidFill>
                <a:schemeClr val="bg1"/>
              </a:solidFill>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Art. 9º. El derecho a la información pública tendrá los siguientes fundamentos:</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I. La consolidación del estado democrático y de derecho en Jalisco.</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II. La transparencia y la rendición de cuentas de las autoridades estatales y municipales, mediante la apertura de los órganos públicos y el registro de los documentos en que constan las decisiones públicas y el proceso para la toma de éstas;</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III. La participación ciudadana en la toma de decisiones públicas, mediante el ejercicio del derecho a la información;</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IV. La información pública veraz y oportuna;</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V. La protección de la información confidencial de las personas; y</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VI. La promoción de la cultura de transparencia, la garantía del derecho a la información y la resolución de las controversias que se susciten por el ejercicio de este derecho a través del Instituto de Transparencia e Información Pública de Jalisco.</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El Instituto es un órgano público autónomo, con personalidad jurídica y patrimonio propio.</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(REFORMADO, P.O. 5 DE JULIO DE 2007)</a:t>
            </a:r>
          </a:p>
          <a:p>
            <a:r>
              <a:rPr lang="es-MX" sz="1200" kern="1200" dirty="0" smtClean="0">
                <a:solidFill>
                  <a:schemeClr val="tx1"/>
                </a:solidFill>
                <a:effectLst/>
                <a:latin typeface="+mn-lt"/>
                <a:ea typeface="+mn-ea"/>
                <a:cs typeface="+mn-cs"/>
              </a:rPr>
              <a:t>Contará con un Consejo, conformado por un Presidente y dos consejeros titulares, así como por los suplentes respectivos; los miembros del Consejo serán nombrados mediante el voto de dos terceras partes de los integrantes del Congreso del Estado, o por insaculación, conforme a los requisitos y procedimientos que establezca la ley.</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El Instituto tendrá las atribuciones específicas que la ley le otorgue; sus resoluciones serán definitivas e inatacables, vinculantes y deberán ser cumplidas por los Poderes, entidades y dependencias públicas del Estado, Ayuntamientos y por todo organismo, público o privado, que reciba, administre o aplique recursos públicos estatales o municipales.</a:t>
            </a:r>
          </a:p>
          <a:p>
            <a:endParaRPr lang="es-MX" dirty="0"/>
          </a:p>
        </p:txBody>
      </p:sp>
      <p:sp>
        <p:nvSpPr>
          <p:cNvPr id="4" name="3 Marcador de número de diapositiva"/>
          <p:cNvSpPr>
            <a:spLocks noGrp="1"/>
          </p:cNvSpPr>
          <p:nvPr>
            <p:ph type="sldNum" sz="quarter" idx="10"/>
          </p:nvPr>
        </p:nvSpPr>
        <p:spPr/>
        <p:txBody>
          <a:bodyPr/>
          <a:lstStyle/>
          <a:p>
            <a:fld id="{6EC8E6DB-2A4D-4B23-9B2E-EF996A1C011D}" type="slidenum">
              <a:rPr lang="es-MX" smtClean="0"/>
              <a:t>42</a:t>
            </a:fld>
            <a:endParaRPr lang="es-MX" dirty="0"/>
          </a:p>
        </p:txBody>
      </p:sp>
    </p:spTree>
    <p:extLst>
      <p:ext uri="{BB962C8B-B14F-4D97-AF65-F5344CB8AC3E}">
        <p14:creationId xmlns:p14="http://schemas.microsoft.com/office/powerpoint/2010/main" val="1589850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EC8E6DB-2A4D-4B23-9B2E-EF996A1C011D}" type="slidenum">
              <a:rPr lang="es-MX" smtClean="0"/>
              <a:t>43</a:t>
            </a:fld>
            <a:endParaRPr lang="es-MX" dirty="0"/>
          </a:p>
        </p:txBody>
      </p:sp>
    </p:spTree>
    <p:extLst>
      <p:ext uri="{BB962C8B-B14F-4D97-AF65-F5344CB8AC3E}">
        <p14:creationId xmlns:p14="http://schemas.microsoft.com/office/powerpoint/2010/main" val="1863743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F31F005-E10F-4E52-A2E3-C6DD933AF62A}" type="slidenum">
              <a:rPr lang="es-ES" smtClean="0"/>
              <a:pPr/>
              <a:t>47</a:t>
            </a:fld>
            <a:endParaRPr lang="es-E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1557338" y="3348038"/>
            <a:ext cx="3744912" cy="360362"/>
          </a:xfrm>
          <a:noFill/>
          <a:ln/>
        </p:spPr>
        <p:txBody>
          <a:bodyPr/>
          <a:lstStyle/>
          <a:p>
            <a:endParaRPr lang="es-CL" dirty="0" smtClean="0">
              <a:solidFill>
                <a:schemeClr val="bg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F31F005-E10F-4E52-A2E3-C6DD933AF62A}" type="slidenum">
              <a:rPr lang="es-ES" smtClean="0"/>
              <a:pPr/>
              <a:t>49</a:t>
            </a:fld>
            <a:endParaRPr lang="es-E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1557338" y="3348038"/>
            <a:ext cx="3744912" cy="360362"/>
          </a:xfrm>
          <a:noFill/>
          <a:ln/>
        </p:spPr>
        <p:txBody>
          <a:bodyPr/>
          <a:lstStyle/>
          <a:p>
            <a:endParaRPr lang="es-CL" dirty="0" smtClean="0">
              <a:solidFill>
                <a:schemeClr val="bg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F31F005-E10F-4E52-A2E3-C6DD933AF62A}" type="slidenum">
              <a:rPr lang="es-ES" smtClean="0"/>
              <a:pPr/>
              <a:t>62</a:t>
            </a:fld>
            <a:endParaRPr lang="es-E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1557338" y="3348038"/>
            <a:ext cx="3744912" cy="360362"/>
          </a:xfrm>
          <a:noFill/>
          <a:ln/>
        </p:spPr>
        <p:txBody>
          <a:bodyPr/>
          <a:lstStyle/>
          <a:p>
            <a:endParaRPr lang="es-CL" dirty="0" smtClean="0">
              <a:solidFill>
                <a:schemeClr val="bg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83475423-85EE-431E-A7DA-AF0DE7EDA98A}" type="datetimeFigureOut">
              <a:rPr lang="es-MX" smtClean="0"/>
              <a:t>19/09/17</a:t>
            </a:fld>
            <a:endParaRPr lang="es-MX" dirty="0"/>
          </a:p>
        </p:txBody>
      </p:sp>
      <p:sp>
        <p:nvSpPr>
          <p:cNvPr id="17" name="16 Marcador de pie de página"/>
          <p:cNvSpPr>
            <a:spLocks noGrp="1"/>
          </p:cNvSpPr>
          <p:nvPr>
            <p:ph type="ftr" sz="quarter" idx="11"/>
          </p:nvPr>
        </p:nvSpPr>
        <p:spPr>
          <a:xfrm>
            <a:off x="5410200" y="4205288"/>
            <a:ext cx="1295400" cy="457200"/>
          </a:xfrm>
        </p:spPr>
        <p:txBody>
          <a:bodyPr/>
          <a:lstStyle/>
          <a:p>
            <a:endParaRPr lang="es-MX" dirty="0"/>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10BE6A9-0839-459B-9494-552F7BEEF53B}" type="slidenum">
              <a:rPr lang="es-MX" smtClean="0"/>
              <a:t>‹Nr.›</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3475423-85EE-431E-A7DA-AF0DE7EDA98A}" type="datetimeFigureOut">
              <a:rPr lang="es-MX" smtClean="0"/>
              <a:t>19/09/17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10BE6A9-0839-459B-9494-552F7BEEF53B}" type="slidenum">
              <a:rPr lang="es-MX" smtClean="0"/>
              <a:t>‹Nr.›</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3475423-85EE-431E-A7DA-AF0DE7EDA98A}" type="datetimeFigureOut">
              <a:rPr lang="es-MX" smtClean="0"/>
              <a:t>19/09/17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10BE6A9-0839-459B-9494-552F7BEEF53B}" type="slidenum">
              <a:rPr lang="es-MX" smtClean="0"/>
              <a:t>‹Nr.›</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3475423-85EE-431E-A7DA-AF0DE7EDA98A}" type="datetimeFigureOut">
              <a:rPr lang="es-MX" smtClean="0"/>
              <a:t>19/09/17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10BE6A9-0839-459B-9494-552F7BEEF53B}" type="slidenum">
              <a:rPr lang="es-MX" smtClean="0"/>
              <a:t>‹Nr.›</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83475423-85EE-431E-A7DA-AF0DE7EDA98A}" type="datetimeFigureOut">
              <a:rPr lang="es-MX" smtClean="0"/>
              <a:t>19/09/17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10BE6A9-0839-459B-9494-552F7BEEF53B}" type="slidenum">
              <a:rPr lang="es-MX" smtClean="0"/>
              <a:t>‹Nr.›</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83475423-85EE-431E-A7DA-AF0DE7EDA98A}" type="datetimeFigureOut">
              <a:rPr lang="es-MX" smtClean="0"/>
              <a:t>19/09/17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C10BE6A9-0839-459B-9494-552F7BEEF53B}" type="slidenum">
              <a:rPr lang="es-MX" smtClean="0"/>
              <a:t>‹Nr.›</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83475423-85EE-431E-A7DA-AF0DE7EDA98A}" type="datetimeFigureOut">
              <a:rPr lang="es-MX" smtClean="0"/>
              <a:t>19/09/17</a:t>
            </a:fld>
            <a:endParaRPr lang="es-MX" dirty="0"/>
          </a:p>
        </p:txBody>
      </p:sp>
      <p:sp>
        <p:nvSpPr>
          <p:cNvPr id="27" name="26 Marcador de número de diapositiva"/>
          <p:cNvSpPr>
            <a:spLocks noGrp="1"/>
          </p:cNvSpPr>
          <p:nvPr>
            <p:ph type="sldNum" sz="quarter" idx="11"/>
          </p:nvPr>
        </p:nvSpPr>
        <p:spPr/>
        <p:txBody>
          <a:bodyPr rtlCol="0"/>
          <a:lstStyle/>
          <a:p>
            <a:fld id="{C10BE6A9-0839-459B-9494-552F7BEEF53B}" type="slidenum">
              <a:rPr lang="es-MX" smtClean="0"/>
              <a:t>‹Nr.›</a:t>
            </a:fld>
            <a:endParaRPr lang="es-MX" dirty="0"/>
          </a:p>
        </p:txBody>
      </p:sp>
      <p:sp>
        <p:nvSpPr>
          <p:cNvPr id="28" name="27 Marcador de pie de página"/>
          <p:cNvSpPr>
            <a:spLocks noGrp="1"/>
          </p:cNvSpPr>
          <p:nvPr>
            <p:ph type="ftr" sz="quarter" idx="12"/>
          </p:nvPr>
        </p:nvSpPr>
        <p:spPr/>
        <p:txBody>
          <a:bodyPr rtlCol="0"/>
          <a:lstStyle/>
          <a:p>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83475423-85EE-431E-A7DA-AF0DE7EDA98A}" type="datetimeFigureOut">
              <a:rPr lang="es-MX" smtClean="0"/>
              <a:t>19/09/17</a:t>
            </a:fld>
            <a:endParaRPr lang="es-MX" dirty="0"/>
          </a:p>
        </p:txBody>
      </p:sp>
      <p:sp>
        <p:nvSpPr>
          <p:cNvPr id="4" name="3 Marcador de pie de página"/>
          <p:cNvSpPr>
            <a:spLocks noGrp="1"/>
          </p:cNvSpPr>
          <p:nvPr>
            <p:ph type="ftr" sz="quarter" idx="11"/>
          </p:nvPr>
        </p:nvSpPr>
        <p:spPr>
          <a:xfrm>
            <a:off x="5257800" y="612648"/>
            <a:ext cx="1325880" cy="457200"/>
          </a:xfrm>
        </p:spPr>
        <p:txBody>
          <a:bodyPr/>
          <a:lstStyle/>
          <a:p>
            <a:endParaRPr lang="es-MX" dirty="0"/>
          </a:p>
        </p:txBody>
      </p:sp>
      <p:sp>
        <p:nvSpPr>
          <p:cNvPr id="5" name="4 Marcador de número de diapositiva"/>
          <p:cNvSpPr>
            <a:spLocks noGrp="1"/>
          </p:cNvSpPr>
          <p:nvPr>
            <p:ph type="sldNum" sz="quarter" idx="12"/>
          </p:nvPr>
        </p:nvSpPr>
        <p:spPr>
          <a:xfrm>
            <a:off x="8174736" y="2272"/>
            <a:ext cx="762000" cy="365760"/>
          </a:xfrm>
        </p:spPr>
        <p:txBody>
          <a:bodyPr/>
          <a:lstStyle/>
          <a:p>
            <a:fld id="{C10BE6A9-0839-459B-9494-552F7BEEF53B}" type="slidenum">
              <a:rPr lang="es-MX" smtClean="0"/>
              <a:t>‹Nr.›</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3475423-85EE-431E-A7DA-AF0DE7EDA98A}" type="datetimeFigureOut">
              <a:rPr lang="es-MX" smtClean="0"/>
              <a:t>19/09/17</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C10BE6A9-0839-459B-9494-552F7BEEF53B}" type="slidenum">
              <a:rPr lang="es-MX" smtClean="0"/>
              <a:t>‹Nr.›</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83475423-85EE-431E-A7DA-AF0DE7EDA98A}" type="datetimeFigureOut">
              <a:rPr lang="es-MX" smtClean="0"/>
              <a:t>19/09/17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C10BE6A9-0839-459B-9494-552F7BEEF53B}" type="slidenum">
              <a:rPr lang="es-MX" smtClean="0"/>
              <a:t>‹Nr.›</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83475423-85EE-431E-A7DA-AF0DE7EDA98A}" type="datetimeFigureOut">
              <a:rPr lang="es-MX" smtClean="0"/>
              <a:t>19/09/17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C10BE6A9-0839-459B-9494-552F7BEEF53B}" type="slidenum">
              <a:rPr lang="es-MX" smtClean="0"/>
              <a:t>‹Nr.›</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3475423-85EE-431E-A7DA-AF0DE7EDA98A}" type="datetimeFigureOut">
              <a:rPr lang="es-MX" smtClean="0"/>
              <a:t>19/09/17</a:t>
            </a:fld>
            <a:endParaRPr lang="es-MX" dirty="0"/>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MX" dirty="0"/>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10BE6A9-0839-459B-9494-552F7BEEF53B}" type="slidenum">
              <a:rPr lang="es-MX" smtClean="0"/>
              <a:t>‹Nr.›</a:t>
            </a:fld>
            <a:endParaRPr lang="es-MX"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diagramData" Target="../diagrams/data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diagramData" Target="../diagrams/data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1" Type="http://schemas.openxmlformats.org/officeDocument/2006/relationships/diagramColors" Target="../diagrams/colors9.xml"/><Relationship Id="rId12"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diagramData" Target="../diagrams/data9.xml"/><Relationship Id="rId9" Type="http://schemas.openxmlformats.org/officeDocument/2006/relationships/diagramLayout" Target="../diagrams/layout9.xml"/><Relationship Id="rId10" Type="http://schemas.openxmlformats.org/officeDocument/2006/relationships/diagramQuickStyle" Target="../diagrams/quickStyle9.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mx/url?sa=i&amp;rct=j&amp;q=&amp;esrc=s&amp;frm=1&amp;source=images&amp;cd=&amp;cad=rja&amp;docid=dwYpnYuk06QHmM&amp;tbnid=1_YGXsxNaVB1tM:&amp;ved=0CAUQjRw&amp;url=http://adictamente.blogspot.com/2011/09/10-preguntas-tramposas.html&amp;ei=SylDUpndC6Xm2QWB04DYCA&amp;bvm=bv.53077864,d.b2I&amp;psig=AFQjCNFXhoKavSH8tqnfe7dkRoU3pSDjgw&amp;ust=1380219587108247" TargetMode="External"/><Relationship Id="rId3"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mx/url?sa=i&amp;rct=j&amp;q=&amp;esrc=s&amp;frm=1&amp;source=images&amp;cd=&amp;cad=rja&amp;docid=dwYpnYuk06QHmM&amp;tbnid=1_YGXsxNaVB1tM:&amp;ved=0CAUQjRw&amp;url=http://adictamente.blogspot.com/2011/09/10-preguntas-tramposas.html&amp;ei=SylDUpndC6Xm2QWB04DYCA&amp;bvm=bv.53077864,d.b2I&amp;psig=AFQjCNFXhoKavSH8tqnfe7dkRoU3pSDjgw&amp;ust=1380219587108247" TargetMode="External"/><Relationship Id="rId3"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124744"/>
            <a:ext cx="8064896" cy="2747168"/>
          </a:xfrm>
        </p:spPr>
        <p:txBody>
          <a:bodyPr>
            <a:noAutofit/>
          </a:bodyPr>
          <a:lstStyle/>
          <a:p>
            <a:pPr algn="ctr"/>
            <a:r>
              <a:rPr lang="es-MX" sz="6000" dirty="0" smtClean="0"/>
              <a:t>Contexto y evolución de la transparencia </a:t>
            </a:r>
            <a:endParaRPr lang="es-MX" sz="6000" dirty="0"/>
          </a:p>
        </p:txBody>
      </p:sp>
      <p:sp>
        <p:nvSpPr>
          <p:cNvPr id="3" name="2 Subtítulo"/>
          <p:cNvSpPr>
            <a:spLocks noGrp="1"/>
          </p:cNvSpPr>
          <p:nvPr>
            <p:ph type="subTitle" idx="1"/>
          </p:nvPr>
        </p:nvSpPr>
        <p:spPr/>
        <p:txBody>
          <a:bodyPr/>
          <a:lstStyle/>
          <a:p>
            <a:pPr algn="ctr"/>
            <a:r>
              <a:rPr lang="es-MX" b="1" dirty="0" smtClean="0"/>
              <a:t>Salvador Romero Espinosa</a:t>
            </a:r>
          </a:p>
          <a:p>
            <a:pPr algn="ctr"/>
            <a:r>
              <a:rPr lang="es-MX" sz="2000" dirty="0" smtClean="0"/>
              <a:t>Comisionado Ciudadano del ITEI</a:t>
            </a:r>
          </a:p>
          <a:p>
            <a:endParaRPr lang="es-MX" sz="2000" dirty="0"/>
          </a:p>
        </p:txBody>
      </p:sp>
      <p:pic>
        <p:nvPicPr>
          <p:cNvPr id="4" name="Imagen 3"/>
          <p:cNvPicPr>
            <a:picLocks noChangeAspect="1"/>
          </p:cNvPicPr>
          <p:nvPr/>
        </p:nvPicPr>
        <p:blipFill>
          <a:blip r:embed="rId2"/>
          <a:stretch>
            <a:fillRect/>
          </a:stretch>
        </p:blipFill>
        <p:spPr>
          <a:xfrm>
            <a:off x="1518084" y="5805264"/>
            <a:ext cx="7620000" cy="901700"/>
          </a:xfrm>
          <a:prstGeom prst="rect">
            <a:avLst/>
          </a:prstGeom>
        </p:spPr>
      </p:pic>
    </p:spTree>
    <p:extLst>
      <p:ext uri="{BB962C8B-B14F-4D97-AF65-F5344CB8AC3E}">
        <p14:creationId xmlns:p14="http://schemas.microsoft.com/office/powerpoint/2010/main" val="23248290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800" b="1" dirty="0" smtClean="0">
                <a:solidFill>
                  <a:schemeClr val="tx1"/>
                </a:solidFill>
              </a:rPr>
              <a:t>ORÍGENES DEL DERECHO A LA INFORMACIÓN</a:t>
            </a:r>
            <a:endParaRPr lang="es-ES" sz="2800" dirty="0">
              <a:solidFill>
                <a:schemeClr val="tx1"/>
              </a:solidFill>
            </a:endParaRPr>
          </a:p>
        </p:txBody>
      </p:sp>
      <p:sp>
        <p:nvSpPr>
          <p:cNvPr id="3" name="Marcador de contenido 2"/>
          <p:cNvSpPr>
            <a:spLocks noGrp="1"/>
          </p:cNvSpPr>
          <p:nvPr>
            <p:ph idx="1"/>
          </p:nvPr>
        </p:nvSpPr>
        <p:spPr>
          <a:xfrm>
            <a:off x="467544" y="2492896"/>
            <a:ext cx="8229600" cy="4608576"/>
          </a:xfrm>
        </p:spPr>
        <p:txBody>
          <a:bodyPr>
            <a:normAutofit/>
          </a:bodyPr>
          <a:lstStyle/>
          <a:p>
            <a:r>
              <a:rPr lang="es-ES" dirty="0" smtClean="0"/>
              <a:t>L</a:t>
            </a:r>
            <a:r>
              <a:rPr lang="es-ES" dirty="0" smtClean="0"/>
              <a:t>Í</a:t>
            </a:r>
            <a:r>
              <a:rPr lang="es-ES" dirty="0" smtClean="0"/>
              <a:t>MITES:</a:t>
            </a:r>
          </a:p>
          <a:p>
            <a:endParaRPr lang="es-ES" dirty="0"/>
          </a:p>
          <a:p>
            <a:r>
              <a:rPr lang="es-ES" dirty="0" smtClean="0"/>
              <a:t>No se podía </a:t>
            </a:r>
            <a:r>
              <a:rPr lang="es-ES" dirty="0" smtClean="0"/>
              <a:t>hablar en contra de </a:t>
            </a:r>
            <a:r>
              <a:rPr lang="es-ES" dirty="0" smtClean="0"/>
              <a:t>“Dios”.</a:t>
            </a:r>
          </a:p>
          <a:p>
            <a:r>
              <a:rPr lang="es-ES" dirty="0" smtClean="0"/>
              <a:t>No se podía hablar </a:t>
            </a:r>
            <a:r>
              <a:rPr lang="es-ES" dirty="0" smtClean="0"/>
              <a:t>en contra del </a:t>
            </a:r>
            <a:r>
              <a:rPr lang="es-ES" dirty="0" smtClean="0"/>
              <a:t>Rey ni la Familia </a:t>
            </a:r>
            <a:r>
              <a:rPr lang="es-ES" dirty="0" smtClean="0"/>
              <a:t>Real, ni </a:t>
            </a:r>
            <a:r>
              <a:rPr lang="es-ES" dirty="0" smtClean="0"/>
              <a:t>cuestionarlos.</a:t>
            </a:r>
          </a:p>
          <a:p>
            <a:r>
              <a:rPr lang="es-ES" dirty="0" smtClean="0"/>
              <a:t>No se podía difamar a ciudadanos del reino.</a:t>
            </a:r>
          </a:p>
          <a:p>
            <a:r>
              <a:rPr lang="es-ES" dirty="0" smtClean="0"/>
              <a:t>No se permitían escritos anónimos.</a:t>
            </a:r>
          </a:p>
          <a:p>
            <a:endParaRPr lang="es-ES" dirty="0" smtClean="0"/>
          </a:p>
          <a:p>
            <a:endParaRPr lang="es-ES" dirty="0" smtClean="0"/>
          </a:p>
          <a:p>
            <a:endParaRPr lang="es-ES" dirty="0" smtClean="0"/>
          </a:p>
        </p:txBody>
      </p:sp>
    </p:spTree>
    <p:extLst>
      <p:ext uri="{BB962C8B-B14F-4D97-AF65-F5344CB8AC3E}">
        <p14:creationId xmlns:p14="http://schemas.microsoft.com/office/powerpoint/2010/main" val="114533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800" b="1" dirty="0">
                <a:solidFill>
                  <a:schemeClr val="tx1"/>
                </a:solidFill>
              </a:rPr>
              <a:t>ORÍGENES DEL DERECHO A LA INFORMACIÓN</a:t>
            </a:r>
            <a:endParaRPr lang="es-ES" sz="2800" dirty="0"/>
          </a:p>
        </p:txBody>
      </p:sp>
      <p:sp>
        <p:nvSpPr>
          <p:cNvPr id="3" name="Marcador de contenido 2"/>
          <p:cNvSpPr>
            <a:spLocks noGrp="1"/>
          </p:cNvSpPr>
          <p:nvPr>
            <p:ph idx="1"/>
          </p:nvPr>
        </p:nvSpPr>
        <p:spPr/>
        <p:txBody>
          <a:bodyPr/>
          <a:lstStyle/>
          <a:p>
            <a:pPr marL="109728" indent="0">
              <a:buNone/>
            </a:pPr>
            <a:r>
              <a:rPr lang="es-ES" b="1" dirty="0" smtClean="0"/>
              <a:t>Informaci</a:t>
            </a:r>
            <a:r>
              <a:rPr lang="es-ES" b="1" dirty="0" smtClean="0"/>
              <a:t>ón Pública:</a:t>
            </a:r>
          </a:p>
          <a:p>
            <a:endParaRPr lang="es-ES" dirty="0" smtClean="0"/>
          </a:p>
          <a:p>
            <a:r>
              <a:rPr lang="es-ES" dirty="0" smtClean="0"/>
              <a:t>Será </a:t>
            </a:r>
            <a:r>
              <a:rPr lang="es-ES" dirty="0" smtClean="0"/>
              <a:t>público el sentido del voto de jueces y jurados.</a:t>
            </a:r>
          </a:p>
          <a:p>
            <a:r>
              <a:rPr lang="es-ES" dirty="0" smtClean="0"/>
              <a:t>Será público el sentido del voto de Consejeros del Estado.</a:t>
            </a:r>
          </a:p>
          <a:p>
            <a:r>
              <a:rPr lang="es-ES" dirty="0" smtClean="0"/>
              <a:t>Serán públicos los registros de los juicios.</a:t>
            </a:r>
          </a:p>
          <a:p>
            <a:r>
              <a:rPr lang="es-ES" dirty="0" smtClean="0"/>
              <a:t>Serán públicas las prerrogativas y correspondencia oficial de los funcionarios.</a:t>
            </a:r>
          </a:p>
          <a:p>
            <a:endParaRPr lang="es-ES" dirty="0" smtClean="0"/>
          </a:p>
          <a:p>
            <a:endParaRPr lang="es-ES" dirty="0" smtClean="0"/>
          </a:p>
        </p:txBody>
      </p:sp>
    </p:spTree>
    <p:extLst>
      <p:ext uri="{BB962C8B-B14F-4D97-AF65-F5344CB8AC3E}">
        <p14:creationId xmlns:p14="http://schemas.microsoft.com/office/powerpoint/2010/main" val="22895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800" b="1" dirty="0">
                <a:solidFill>
                  <a:schemeClr val="tx1"/>
                </a:solidFill>
              </a:rPr>
              <a:t>ORÍGENES DEL DERECHO A LA INFORMACIÓN</a:t>
            </a:r>
            <a:endParaRPr lang="es-ES" sz="2800" dirty="0"/>
          </a:p>
        </p:txBody>
      </p:sp>
      <p:sp>
        <p:nvSpPr>
          <p:cNvPr id="3" name="Marcador de contenido 2"/>
          <p:cNvSpPr>
            <a:spLocks noGrp="1"/>
          </p:cNvSpPr>
          <p:nvPr>
            <p:ph idx="1"/>
          </p:nvPr>
        </p:nvSpPr>
        <p:spPr>
          <a:xfrm>
            <a:off x="467544" y="2532888"/>
            <a:ext cx="8229600" cy="3992456"/>
          </a:xfrm>
        </p:spPr>
        <p:txBody>
          <a:bodyPr/>
          <a:lstStyle/>
          <a:p>
            <a:r>
              <a:rPr lang="es-ES" dirty="0" smtClean="0"/>
              <a:t>Serán públicos los registros del Parlamento así como sus actas y minutas.</a:t>
            </a:r>
          </a:p>
          <a:p>
            <a:r>
              <a:rPr lang="es-ES" dirty="0" smtClean="0"/>
              <a:t>Serán públicos los registros de las decisiones de los Reyes del pasado.</a:t>
            </a:r>
          </a:p>
          <a:p>
            <a:r>
              <a:rPr lang="es-ES" dirty="0" smtClean="0"/>
              <a:t>Se sancionará a cualquier funcionario público que pretenda limitar estas libertades sin fundamento.</a:t>
            </a:r>
          </a:p>
          <a:p>
            <a:endParaRPr lang="es-ES" dirty="0"/>
          </a:p>
        </p:txBody>
      </p:sp>
    </p:spTree>
    <p:extLst>
      <p:ext uri="{BB962C8B-B14F-4D97-AF65-F5344CB8AC3E}">
        <p14:creationId xmlns:p14="http://schemas.microsoft.com/office/powerpoint/2010/main" val="1804114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Principio de la Publicidad.</a:t>
            </a:r>
            <a:br>
              <a:rPr lang="es-ES" dirty="0" smtClean="0"/>
            </a:br>
            <a:r>
              <a:rPr lang="es-ES" dirty="0" smtClean="0"/>
              <a:t>Immanuel Kant (1795)</a:t>
            </a:r>
            <a:endParaRPr lang="es-ES" dirty="0"/>
          </a:p>
        </p:txBody>
      </p:sp>
      <p:sp>
        <p:nvSpPr>
          <p:cNvPr id="3" name="Marcador de contenido 2"/>
          <p:cNvSpPr>
            <a:spLocks noGrp="1"/>
          </p:cNvSpPr>
          <p:nvPr>
            <p:ph idx="1"/>
          </p:nvPr>
        </p:nvSpPr>
        <p:spPr/>
        <p:txBody>
          <a:bodyPr/>
          <a:lstStyle/>
          <a:p>
            <a:endParaRPr lang="es-ES" dirty="0" smtClean="0"/>
          </a:p>
          <a:p>
            <a:endParaRPr lang="es-ES" dirty="0"/>
          </a:p>
          <a:p>
            <a:r>
              <a:rPr lang="es-ES" dirty="0" smtClean="0"/>
              <a:t>“</a:t>
            </a:r>
            <a:r>
              <a:rPr lang="es-ES" i="1" dirty="0" smtClean="0"/>
              <a:t>Son injustas todas las acciones que se refieran al derecho de otros hombres cuya máxima no pueda ser publicada</a:t>
            </a:r>
            <a:r>
              <a:rPr lang="es-ES" dirty="0" smtClean="0"/>
              <a:t>”</a:t>
            </a:r>
            <a:endParaRPr lang="es-ES" dirty="0"/>
          </a:p>
        </p:txBody>
      </p:sp>
    </p:spTree>
    <p:extLst>
      <p:ext uri="{BB962C8B-B14F-4D97-AF65-F5344CB8AC3E}">
        <p14:creationId xmlns:p14="http://schemas.microsoft.com/office/powerpoint/2010/main" val="2310529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Constitución Federalista 1824</a:t>
            </a:r>
            <a:endParaRPr lang="es-ES" dirty="0"/>
          </a:p>
        </p:txBody>
      </p:sp>
      <p:sp>
        <p:nvSpPr>
          <p:cNvPr id="3" name="Marcador de contenido 2"/>
          <p:cNvSpPr>
            <a:spLocks noGrp="1"/>
          </p:cNvSpPr>
          <p:nvPr>
            <p:ph idx="1"/>
          </p:nvPr>
        </p:nvSpPr>
        <p:spPr/>
        <p:txBody>
          <a:bodyPr/>
          <a:lstStyle/>
          <a:p>
            <a:r>
              <a:rPr lang="es-ES" dirty="0" smtClean="0"/>
              <a:t>Artículo 31.</a:t>
            </a:r>
          </a:p>
          <a:p>
            <a:r>
              <a:rPr lang="es-ES" dirty="0" smtClean="0"/>
              <a:t>Todo habitante de la federación tiene la libertad de escribir, imprimir y publicar sus </a:t>
            </a:r>
            <a:r>
              <a:rPr lang="es-ES" b="1" dirty="0" smtClean="0"/>
              <a:t>ideas políticas</a:t>
            </a:r>
            <a:r>
              <a:rPr lang="es-ES" dirty="0" smtClean="0"/>
              <a:t> sin necesidad de licencia, revisión o aprobación anterior a la publicación, bajo las restricciones y responsabilidades de las leyes.</a:t>
            </a:r>
            <a:endParaRPr lang="es-ES" dirty="0"/>
          </a:p>
        </p:txBody>
      </p:sp>
    </p:spTree>
    <p:extLst>
      <p:ext uri="{BB962C8B-B14F-4D97-AF65-F5344CB8AC3E}">
        <p14:creationId xmlns:p14="http://schemas.microsoft.com/office/powerpoint/2010/main" val="2324074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Acta Constitutiva y de Reformas 1847</a:t>
            </a:r>
            <a:endParaRPr lang="es-ES" dirty="0"/>
          </a:p>
        </p:txBody>
      </p:sp>
      <p:sp>
        <p:nvSpPr>
          <p:cNvPr id="3" name="Marcador de contenido 2"/>
          <p:cNvSpPr>
            <a:spLocks noGrp="1"/>
          </p:cNvSpPr>
          <p:nvPr>
            <p:ph idx="1"/>
          </p:nvPr>
        </p:nvSpPr>
        <p:spPr/>
        <p:txBody>
          <a:bodyPr/>
          <a:lstStyle/>
          <a:p>
            <a:r>
              <a:rPr lang="es-ES" dirty="0" smtClean="0"/>
              <a:t>Ninguna ley podrá exigir de sus impresores fianza previa para el ejercicio libre de su arte, ni hacerles responsables de los impresos que se publiquen, siempre que aseguren en la forma legal la responsabilidad del editor.</a:t>
            </a:r>
          </a:p>
          <a:p>
            <a:r>
              <a:rPr lang="es-ES" dirty="0" smtClean="0"/>
              <a:t>En todo caso, excepto el de difamación, los delitos de imprenta serán juzgados por los jueces de hecho y castigados sólo con pena pecuniaria o de reclusión.</a:t>
            </a:r>
            <a:endParaRPr lang="es-ES" dirty="0"/>
          </a:p>
        </p:txBody>
      </p:sp>
    </p:spTree>
    <p:extLst>
      <p:ext uri="{BB962C8B-B14F-4D97-AF65-F5344CB8AC3E}">
        <p14:creationId xmlns:p14="http://schemas.microsoft.com/office/powerpoint/2010/main" val="732362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Constitución Federal 1857</a:t>
            </a:r>
            <a:endParaRPr lang="es-ES" dirty="0"/>
          </a:p>
        </p:txBody>
      </p:sp>
      <p:sp>
        <p:nvSpPr>
          <p:cNvPr id="3" name="Marcador de contenido 2"/>
          <p:cNvSpPr>
            <a:spLocks noGrp="1"/>
          </p:cNvSpPr>
          <p:nvPr>
            <p:ph idx="1"/>
          </p:nvPr>
        </p:nvSpPr>
        <p:spPr>
          <a:xfrm>
            <a:off x="457200" y="2132856"/>
            <a:ext cx="8229600" cy="4725144"/>
          </a:xfrm>
        </p:spPr>
        <p:txBody>
          <a:bodyPr>
            <a:normAutofit/>
          </a:bodyPr>
          <a:lstStyle/>
          <a:p>
            <a:r>
              <a:rPr lang="es-ES" dirty="0" smtClean="0"/>
              <a:t>Artículo 6. La manifestación de las ideas no puede ser objeto de ninguna inquisición judicial o administrativa, sino en el caso de </a:t>
            </a:r>
            <a:r>
              <a:rPr lang="es-ES" b="1" dirty="0" smtClean="0"/>
              <a:t>que ataque a la moral, los derechos de tercero, provoque algún crimen o delito, o perturbe el orden público.</a:t>
            </a:r>
          </a:p>
        </p:txBody>
      </p:sp>
    </p:spTree>
    <p:extLst>
      <p:ext uri="{BB962C8B-B14F-4D97-AF65-F5344CB8AC3E}">
        <p14:creationId xmlns:p14="http://schemas.microsoft.com/office/powerpoint/2010/main" val="3782215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Constitución Federal 1857</a:t>
            </a:r>
          </a:p>
        </p:txBody>
      </p:sp>
      <p:sp>
        <p:nvSpPr>
          <p:cNvPr id="3" name="Marcador de contenido 2"/>
          <p:cNvSpPr>
            <a:spLocks noGrp="1"/>
          </p:cNvSpPr>
          <p:nvPr>
            <p:ph idx="1"/>
          </p:nvPr>
        </p:nvSpPr>
        <p:spPr/>
        <p:txBody>
          <a:bodyPr/>
          <a:lstStyle/>
          <a:p>
            <a:r>
              <a:rPr lang="es-ES" dirty="0"/>
              <a:t>Artículo 7. Es inviolable la libertad de escribir y publicar escritos </a:t>
            </a:r>
            <a:r>
              <a:rPr lang="es-ES" b="1" dirty="0"/>
              <a:t>sobre cualquier materia</a:t>
            </a:r>
            <a:r>
              <a:rPr lang="es-ES" dirty="0"/>
              <a:t>. Ninguna ley ni autoridad puede establecer </a:t>
            </a:r>
            <a:r>
              <a:rPr lang="es-ES" b="1" dirty="0"/>
              <a:t>la previa censura</a:t>
            </a:r>
            <a:r>
              <a:rPr lang="es-ES" dirty="0"/>
              <a:t>, ni exigir fianza a los autores o impresores, ni coartar la libertad de imprenta, que no tiene más límites que </a:t>
            </a:r>
            <a:r>
              <a:rPr lang="es-ES" b="1" dirty="0"/>
              <a:t>el respeto a la vida privada, a la moral y la paz pública.</a:t>
            </a:r>
          </a:p>
          <a:p>
            <a:endParaRPr lang="es-ES" dirty="0"/>
          </a:p>
        </p:txBody>
      </p:sp>
    </p:spTree>
    <p:extLst>
      <p:ext uri="{BB962C8B-B14F-4D97-AF65-F5344CB8AC3E}">
        <p14:creationId xmlns:p14="http://schemas.microsoft.com/office/powerpoint/2010/main" val="756427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Constitución Federal 1857</a:t>
            </a:r>
          </a:p>
        </p:txBody>
      </p:sp>
      <p:sp>
        <p:nvSpPr>
          <p:cNvPr id="3" name="Marcador de contenido 2"/>
          <p:cNvSpPr>
            <a:spLocks noGrp="1"/>
          </p:cNvSpPr>
          <p:nvPr>
            <p:ph idx="1"/>
          </p:nvPr>
        </p:nvSpPr>
        <p:spPr/>
        <p:txBody>
          <a:bodyPr/>
          <a:lstStyle/>
          <a:p>
            <a:r>
              <a:rPr lang="es-ES" dirty="0" smtClean="0"/>
              <a:t>Artículo 8. Es inviolable el Derecho de Petición ejercido por escrito, de una manera pacífica y respetuosa; pero en materias políticas solo pueden ejercerlo los ciudadanos de la República. A toda petición debe recaer un acuerdo escrito de la autoridad a quien se haya dirigido y ésta tiene obligación de hacer conocer el resultado al peticionario.</a:t>
            </a:r>
            <a:endParaRPr lang="es-ES" dirty="0"/>
          </a:p>
        </p:txBody>
      </p:sp>
    </p:spTree>
    <p:extLst>
      <p:ext uri="{BB962C8B-B14F-4D97-AF65-F5344CB8AC3E}">
        <p14:creationId xmlns:p14="http://schemas.microsoft.com/office/powerpoint/2010/main" val="27838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2816"/>
            <a:ext cx="8229600" cy="3777283"/>
          </a:xfrm>
        </p:spPr>
        <p:txBody>
          <a:bodyPr>
            <a:normAutofit/>
          </a:bodyPr>
          <a:lstStyle/>
          <a:p>
            <a:pPr marL="0" indent="0" algn="ctr">
              <a:buNone/>
            </a:pPr>
            <a:endParaRPr lang="es-ES" sz="6000" b="1" dirty="0" smtClean="0">
              <a:latin typeface="Trebuchet MS (Títulos)"/>
            </a:endParaRPr>
          </a:p>
          <a:p>
            <a:pPr marL="0" indent="0" algn="ctr">
              <a:buNone/>
            </a:pPr>
            <a:r>
              <a:rPr lang="es-ES" sz="6000" b="1" dirty="0" smtClean="0">
                <a:latin typeface="Trebuchet MS (Títulos)"/>
              </a:rPr>
              <a:t>ARTÍCULO 6º CONSTITUCIONAL.</a:t>
            </a:r>
            <a:endParaRPr lang="es-MX" sz="6000" b="1" dirty="0" smtClean="0">
              <a:latin typeface="Trebuchet MS (Títulos)"/>
            </a:endParaRPr>
          </a:p>
          <a:p>
            <a:pPr marL="0" indent="0" algn="ctr">
              <a:buNone/>
            </a:pPr>
            <a:endParaRPr lang="es-MX" sz="6000" b="1" dirty="0">
              <a:latin typeface="Trebuchet MS (Títulos)"/>
            </a:endParaRPr>
          </a:p>
        </p:txBody>
      </p:sp>
    </p:spTree>
    <p:extLst>
      <p:ext uri="{BB962C8B-B14F-4D97-AF65-F5344CB8AC3E}">
        <p14:creationId xmlns:p14="http://schemas.microsoft.com/office/powerpoint/2010/main" val="8465623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737824"/>
          </a:xfrm>
        </p:spPr>
        <p:txBody>
          <a:bodyPr>
            <a:normAutofit lnSpcReduction="10000"/>
          </a:bodyPr>
          <a:lstStyle/>
          <a:p>
            <a:pPr marL="109728" indent="0" algn="ctr">
              <a:buNone/>
            </a:pPr>
            <a:r>
              <a:rPr lang="es-MX" sz="3500" b="1" dirty="0" smtClean="0">
                <a:latin typeface="+mj-lt"/>
              </a:rPr>
              <a:t> NOCIONES EPISTEMOLÓGICAS DEL DERECHO A LA INFORMACIÓN Y LA TRANSPARENCIA</a:t>
            </a:r>
          </a:p>
          <a:p>
            <a:pPr marL="109728" indent="0">
              <a:buNone/>
            </a:pPr>
            <a:endParaRPr lang="es-MX" dirty="0">
              <a:latin typeface="+mj-lt"/>
            </a:endParaRPr>
          </a:p>
          <a:p>
            <a:pPr marL="624078" indent="-514350">
              <a:buFont typeface="+mj-lt"/>
              <a:buAutoNum type="arabicPeriod"/>
            </a:pPr>
            <a:r>
              <a:rPr lang="es-MX" sz="3200" dirty="0" smtClean="0">
                <a:latin typeface="+mj-lt"/>
              </a:rPr>
              <a:t>Antecedentes y evolución conceptual.</a:t>
            </a:r>
          </a:p>
          <a:p>
            <a:pPr marL="624078" indent="-514350">
              <a:buFont typeface="+mj-lt"/>
              <a:buAutoNum type="arabicPeriod"/>
            </a:pPr>
            <a:endParaRPr lang="es-MX" sz="3200" dirty="0" smtClean="0">
              <a:latin typeface="+mj-lt"/>
            </a:endParaRPr>
          </a:p>
          <a:p>
            <a:pPr marL="624078" indent="-514350">
              <a:buFont typeface="+mj-lt"/>
              <a:buAutoNum type="arabicPeriod"/>
            </a:pPr>
            <a:r>
              <a:rPr lang="es-MX" sz="3200" dirty="0" smtClean="0">
                <a:latin typeface="+mj-lt"/>
              </a:rPr>
              <a:t>El derecho a la información.</a:t>
            </a:r>
          </a:p>
          <a:p>
            <a:pPr marL="624078" indent="-514350">
              <a:buFont typeface="+mj-lt"/>
              <a:buAutoNum type="arabicPeriod"/>
            </a:pPr>
            <a:endParaRPr lang="es-MX" sz="3200" dirty="0">
              <a:latin typeface="+mj-lt"/>
            </a:endParaRPr>
          </a:p>
          <a:p>
            <a:pPr marL="624078" indent="-514350">
              <a:buFont typeface="+mj-lt"/>
              <a:buAutoNum type="arabicPeriod"/>
            </a:pPr>
            <a:r>
              <a:rPr lang="es-MX" sz="3200" dirty="0" smtClean="0">
                <a:latin typeface="+mj-lt"/>
              </a:rPr>
              <a:t>Transparencia.</a:t>
            </a:r>
          </a:p>
          <a:p>
            <a:pPr marL="624078" indent="-514350">
              <a:buFont typeface="+mj-lt"/>
              <a:buAutoNum type="arabicPeriod"/>
            </a:pPr>
            <a:endParaRPr lang="es-MX" sz="3200" dirty="0" smtClean="0">
              <a:latin typeface="+mj-lt"/>
            </a:endParaRPr>
          </a:p>
          <a:p>
            <a:pPr marL="624078" indent="-514350">
              <a:buFont typeface="+mj-lt"/>
              <a:buAutoNum type="arabicPeriod"/>
            </a:pPr>
            <a:r>
              <a:rPr lang="es-MX" sz="3200" dirty="0" smtClean="0">
                <a:latin typeface="+mj-lt"/>
              </a:rPr>
              <a:t>Rendición de cuentas. </a:t>
            </a:r>
          </a:p>
          <a:p>
            <a:pPr marL="624078" indent="-514350">
              <a:buFont typeface="+mj-lt"/>
              <a:buAutoNum type="arabicPeriod"/>
            </a:pPr>
            <a:endParaRPr lang="es-MX" sz="3200" dirty="0"/>
          </a:p>
        </p:txBody>
      </p:sp>
    </p:spTree>
    <p:extLst>
      <p:ext uri="{BB962C8B-B14F-4D97-AF65-F5344CB8AC3E}">
        <p14:creationId xmlns:p14="http://schemas.microsoft.com/office/powerpoint/2010/main" val="1063044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 Box 3"/>
          <p:cNvSpPr txBox="1">
            <a:spLocks noChangeArrowheads="1"/>
          </p:cNvSpPr>
          <p:nvPr/>
        </p:nvSpPr>
        <p:spPr bwMode="auto">
          <a:xfrm>
            <a:off x="984644" y="3512900"/>
            <a:ext cx="8159357" cy="738664"/>
          </a:xfrm>
          <a:prstGeom prst="rect">
            <a:avLst/>
          </a:prstGeom>
          <a:noFill/>
          <a:ln w="9525">
            <a:noFill/>
            <a:miter lim="800000"/>
            <a:headEnd/>
            <a:tailEnd/>
          </a:ln>
        </p:spPr>
        <p:txBody>
          <a:bodyPr anchor="ctr">
            <a:spAutoFit/>
          </a:bodyPr>
          <a:lstStyle/>
          <a:p>
            <a:pPr marL="457200" indent="-457200">
              <a:spcBef>
                <a:spcPct val="50000"/>
              </a:spcBef>
            </a:pPr>
            <a:endParaRPr lang="es-ES" b="0" dirty="0">
              <a:solidFill>
                <a:schemeClr val="bg1"/>
              </a:solidFill>
              <a:cs typeface="Arial" charset="0"/>
            </a:endParaRPr>
          </a:p>
          <a:p>
            <a:pPr marL="457200" indent="-457200">
              <a:spcBef>
                <a:spcPct val="50000"/>
              </a:spcBef>
            </a:pPr>
            <a:endParaRPr lang="es-ES" sz="1600" b="0" dirty="0">
              <a:solidFill>
                <a:schemeClr val="bg1"/>
              </a:solidFill>
              <a:cs typeface="Arial" charset="0"/>
            </a:endParaRPr>
          </a:p>
        </p:txBody>
      </p:sp>
      <p:graphicFrame>
        <p:nvGraphicFramePr>
          <p:cNvPr id="7" name="6 Diagrama"/>
          <p:cNvGraphicFramePr/>
          <p:nvPr>
            <p:extLst>
              <p:ext uri="{D42A27DB-BD31-4B8C-83A1-F6EECF244321}">
                <p14:modId xmlns:p14="http://schemas.microsoft.com/office/powerpoint/2010/main" val="1935843428"/>
              </p:ext>
            </p:extLst>
          </p:nvPr>
        </p:nvGraphicFramePr>
        <p:xfrm>
          <a:off x="395536" y="1073996"/>
          <a:ext cx="8424936" cy="4877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2426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nodePh="1">
                                  <p:stCondLst>
                                    <p:cond delay="0"/>
                                  </p:stCondLst>
                                  <p:endCondLst>
                                    <p:cond evt="begin" delay="0">
                                      <p:tn val="5"/>
                                    </p:cond>
                                  </p:endCondLst>
                                  <p:childTnLst>
                                    <p:set>
                                      <p:cBhvr>
                                        <p:cTn id="6" dur="1" fill="hold">
                                          <p:stCondLst>
                                            <p:cond delay="0"/>
                                          </p:stCondLst>
                                        </p:cTn>
                                        <p:tgtEl>
                                          <p:spTgt spid="293891"/>
                                        </p:tgtEl>
                                        <p:attrNameLst>
                                          <p:attrName>style.visibility</p:attrName>
                                        </p:attrNameLst>
                                      </p:cBhvr>
                                      <p:to>
                                        <p:strVal val="visible"/>
                                      </p:to>
                                    </p:set>
                                    <p:anim calcmode="lin" valueType="num">
                                      <p:cBhvr>
                                        <p:cTn id="7" dur="2000" fill="hold"/>
                                        <p:tgtEl>
                                          <p:spTgt spid="293891"/>
                                        </p:tgtEl>
                                        <p:attrNameLst>
                                          <p:attrName>ppt_x</p:attrName>
                                        </p:attrNameLst>
                                      </p:cBhvr>
                                      <p:tavLst>
                                        <p:tav tm="0">
                                          <p:val>
                                            <p:strVal val="#ppt_x-#ppt_w/2"/>
                                          </p:val>
                                        </p:tav>
                                        <p:tav tm="100000">
                                          <p:val>
                                            <p:strVal val="#ppt_x"/>
                                          </p:val>
                                        </p:tav>
                                      </p:tavLst>
                                    </p:anim>
                                    <p:anim calcmode="lin" valueType="num">
                                      <p:cBhvr>
                                        <p:cTn id="8" dur="2000" fill="hold"/>
                                        <p:tgtEl>
                                          <p:spTgt spid="293891"/>
                                        </p:tgtEl>
                                        <p:attrNameLst>
                                          <p:attrName>ppt_y</p:attrName>
                                        </p:attrNameLst>
                                      </p:cBhvr>
                                      <p:tavLst>
                                        <p:tav tm="0">
                                          <p:val>
                                            <p:strVal val="#ppt_y"/>
                                          </p:val>
                                        </p:tav>
                                        <p:tav tm="100000">
                                          <p:val>
                                            <p:strVal val="#ppt_y"/>
                                          </p:val>
                                        </p:tav>
                                      </p:tavLst>
                                    </p:anim>
                                    <p:anim calcmode="lin" valueType="num">
                                      <p:cBhvr>
                                        <p:cTn id="9" dur="2000" fill="hold"/>
                                        <p:tgtEl>
                                          <p:spTgt spid="293891"/>
                                        </p:tgtEl>
                                        <p:attrNameLst>
                                          <p:attrName>ppt_w</p:attrName>
                                        </p:attrNameLst>
                                      </p:cBhvr>
                                      <p:tavLst>
                                        <p:tav tm="0">
                                          <p:val>
                                            <p:fltVal val="0"/>
                                          </p:val>
                                        </p:tav>
                                        <p:tav tm="100000">
                                          <p:val>
                                            <p:strVal val="#ppt_w"/>
                                          </p:val>
                                        </p:tav>
                                      </p:tavLst>
                                    </p:anim>
                                    <p:anim calcmode="lin" valueType="num">
                                      <p:cBhvr>
                                        <p:cTn id="10" dur="2000" fill="hold"/>
                                        <p:tgtEl>
                                          <p:spTgt spid="2938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11430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ES" dirty="0" smtClean="0"/>
              <a:t>Plan Básico de Gobierno 1976-1982</a:t>
            </a:r>
            <a:endParaRPr lang="es-ES" dirty="0"/>
          </a:p>
        </p:txBody>
      </p:sp>
      <p:sp>
        <p:nvSpPr>
          <p:cNvPr id="3" name="Marcador de contenido 2"/>
          <p:cNvSpPr txBox="1">
            <a:spLocks/>
          </p:cNvSpPr>
          <p:nvPr/>
        </p:nvSpPr>
        <p:spPr>
          <a:xfrm>
            <a:off x="457200" y="2249424"/>
            <a:ext cx="8229600" cy="4325112"/>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s-ES" dirty="0" smtClean="0"/>
              <a:t>“</a:t>
            </a:r>
            <a:r>
              <a:rPr lang="es-ES" b="1" dirty="0" smtClean="0"/>
              <a:t>El Derecho a la Información</a:t>
            </a:r>
            <a:r>
              <a:rPr lang="es-ES" dirty="0" smtClean="0"/>
              <a:t> constituye una nueva limitación de la democracia; es la fórmula eficaz para respetar el pluralismo ideológico, esto es, la diversidad y la riqueza en la expresión de ideas, opiniones y convicciones</a:t>
            </a:r>
            <a:r>
              <a:rPr lang="is-IS" dirty="0" smtClean="0"/>
              <a:t>… </a:t>
            </a:r>
            <a:r>
              <a:rPr lang="is-IS" b="1" dirty="0"/>
              <a:t>e</a:t>
            </a:r>
            <a:r>
              <a:rPr lang="is-IS" b="1" dirty="0" smtClean="0"/>
              <a:t>nriquece el conocimiento que los ciudadanos requieren para una mejor participación democrática</a:t>
            </a:r>
            <a:r>
              <a:rPr lang="is-IS" dirty="0" smtClean="0"/>
              <a:t>, para un ordenamiento de la conducta individual y colectiva del país confome a sus aspiraciones.”</a:t>
            </a:r>
            <a:endParaRPr lang="es-ES" dirty="0"/>
          </a:p>
        </p:txBody>
      </p:sp>
    </p:spTree>
    <p:extLst>
      <p:ext uri="{BB962C8B-B14F-4D97-AF65-F5344CB8AC3E}">
        <p14:creationId xmlns:p14="http://schemas.microsoft.com/office/powerpoint/2010/main" val="3759154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11430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ES" dirty="0" smtClean="0"/>
              <a:t>Reforma Política 1977 </a:t>
            </a:r>
            <a:endParaRPr lang="es-ES" dirty="0"/>
          </a:p>
        </p:txBody>
      </p:sp>
      <p:sp>
        <p:nvSpPr>
          <p:cNvPr id="3" name="Marcador de contenido 2"/>
          <p:cNvSpPr txBox="1">
            <a:spLocks/>
          </p:cNvSpPr>
          <p:nvPr/>
        </p:nvSpPr>
        <p:spPr>
          <a:xfrm>
            <a:off x="467544" y="2060848"/>
            <a:ext cx="8229600" cy="4536504"/>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s-ES" dirty="0" smtClean="0"/>
              <a:t>De la lectura de la Exposición de Motivos queda claro que el objetivo inmediato de incorporar el Derecho a la Información, era producto de una </a:t>
            </a:r>
            <a:r>
              <a:rPr lang="es-ES" b="1" dirty="0" smtClean="0"/>
              <a:t>exigencia de los Partidos Políticos </a:t>
            </a:r>
            <a:r>
              <a:rPr lang="es-ES" dirty="0" smtClean="0"/>
              <a:t>para tener </a:t>
            </a:r>
            <a:r>
              <a:rPr lang="es-ES" b="1" dirty="0" smtClean="0"/>
              <a:t>acceso permanente a los medios de comunicación</a:t>
            </a:r>
            <a:r>
              <a:rPr lang="es-ES" dirty="0" smtClean="0"/>
              <a:t>, bajo la protección del Estado, a efecto de que se les permitiera difundir con amplitud sus principios, tesis, programas así como sus análisis y opiniones respecto de los problemas de la sociedad.</a:t>
            </a:r>
            <a:endParaRPr lang="es-ES" dirty="0"/>
          </a:p>
        </p:txBody>
      </p:sp>
    </p:spTree>
    <p:extLst>
      <p:ext uri="{BB962C8B-B14F-4D97-AF65-F5344CB8AC3E}">
        <p14:creationId xmlns:p14="http://schemas.microsoft.com/office/powerpoint/2010/main" val="89222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316056276"/>
              </p:ext>
            </p:extLst>
          </p:nvPr>
        </p:nvGraphicFramePr>
        <p:xfrm>
          <a:off x="323528" y="692696"/>
          <a:ext cx="8424936"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93724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23528" y="54868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ES" dirty="0" smtClean="0"/>
              <a:t>Demanda de Garantías SCJN - 1983</a:t>
            </a:r>
            <a:endParaRPr lang="es-ES" dirty="0"/>
          </a:p>
        </p:txBody>
      </p:sp>
      <p:pic>
        <p:nvPicPr>
          <p:cNvPr id="3" name="Imagen 2" descr="Captura de pantalla 2017-05-19 a las 3.39.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356124"/>
            <a:ext cx="7344816" cy="5252841"/>
          </a:xfrm>
          <a:prstGeom prst="rect">
            <a:avLst/>
          </a:prstGeom>
        </p:spPr>
      </p:pic>
    </p:spTree>
    <p:extLst>
      <p:ext uri="{BB962C8B-B14F-4D97-AF65-F5344CB8AC3E}">
        <p14:creationId xmlns:p14="http://schemas.microsoft.com/office/powerpoint/2010/main" val="2437375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2017-05-19 a las 3.41.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0688"/>
            <a:ext cx="9144000" cy="6120680"/>
          </a:xfrm>
          <a:prstGeom prst="rect">
            <a:avLst/>
          </a:prstGeom>
        </p:spPr>
      </p:pic>
    </p:spTree>
    <p:extLst>
      <p:ext uri="{BB962C8B-B14F-4D97-AF65-F5344CB8AC3E}">
        <p14:creationId xmlns:p14="http://schemas.microsoft.com/office/powerpoint/2010/main" val="475720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2017-05-19 a las 3.41.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0"/>
            <a:ext cx="9144000" cy="6436831"/>
          </a:xfrm>
          <a:prstGeom prst="rect">
            <a:avLst/>
          </a:prstGeom>
        </p:spPr>
      </p:pic>
    </p:spTree>
    <p:extLst>
      <p:ext uri="{BB962C8B-B14F-4D97-AF65-F5344CB8AC3E}">
        <p14:creationId xmlns:p14="http://schemas.microsoft.com/office/powerpoint/2010/main" val="83197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23528" y="54868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ES" dirty="0" smtClean="0"/>
              <a:t>Sentencia SCJN - 1985</a:t>
            </a:r>
            <a:endParaRPr lang="es-ES" dirty="0"/>
          </a:p>
        </p:txBody>
      </p:sp>
      <p:pic>
        <p:nvPicPr>
          <p:cNvPr id="5" name="Imagen 4" descr="Captura de pantalla 2017-05-19 a las 3.47.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484784"/>
            <a:ext cx="8293100" cy="5123656"/>
          </a:xfrm>
          <a:prstGeom prst="rect">
            <a:avLst/>
          </a:prstGeom>
        </p:spPr>
      </p:pic>
    </p:spTree>
    <p:extLst>
      <p:ext uri="{BB962C8B-B14F-4D97-AF65-F5344CB8AC3E}">
        <p14:creationId xmlns:p14="http://schemas.microsoft.com/office/powerpoint/2010/main" val="4225757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7-05-19 a las 3.47.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1181100"/>
            <a:ext cx="8572500" cy="5200228"/>
          </a:xfrm>
          <a:prstGeom prst="rect">
            <a:avLst/>
          </a:prstGeom>
        </p:spPr>
      </p:pic>
    </p:spTree>
    <p:extLst>
      <p:ext uri="{BB962C8B-B14F-4D97-AF65-F5344CB8AC3E}">
        <p14:creationId xmlns:p14="http://schemas.microsoft.com/office/powerpoint/2010/main" val="2198109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Grupo Oaxaca – 2001</a:t>
            </a:r>
            <a:endParaRPr lang="es-ES" dirty="0"/>
          </a:p>
        </p:txBody>
      </p:sp>
      <p:sp>
        <p:nvSpPr>
          <p:cNvPr id="3" name="Marcador de contenido 2"/>
          <p:cNvSpPr>
            <a:spLocks noGrp="1"/>
          </p:cNvSpPr>
          <p:nvPr>
            <p:ph idx="1"/>
          </p:nvPr>
        </p:nvSpPr>
        <p:spPr/>
        <p:txBody>
          <a:bodyPr>
            <a:normAutofit lnSpcReduction="10000"/>
          </a:bodyPr>
          <a:lstStyle/>
          <a:p>
            <a:r>
              <a:rPr lang="es-ES" dirty="0" smtClean="0"/>
              <a:t>Nacido en el mes de mayo de 2001 durante la celebración del “Seminario de Derecho a la Información”, al término del cual un centenar de organismos no gubernamentales, universidades, académicos y medios de comunicación suscribieron la “Declaración de Oaxaca”, en la cual exigían regulación del Derecho a la Información, y fueron factor determinante para que el bloque parlamentario de la oposición apoyara al Poder Ejecutivo y a su grupo parlamentario en la expedición de la 1ra Ley.</a:t>
            </a:r>
            <a:endParaRPr lang="es-ES" dirty="0"/>
          </a:p>
        </p:txBody>
      </p:sp>
    </p:spTree>
    <p:extLst>
      <p:ext uri="{BB962C8B-B14F-4D97-AF65-F5344CB8AC3E}">
        <p14:creationId xmlns:p14="http://schemas.microsoft.com/office/powerpoint/2010/main" val="3975712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996952"/>
            <a:ext cx="8229600" cy="1066800"/>
          </a:xfrm>
        </p:spPr>
        <p:txBody>
          <a:bodyPr>
            <a:normAutofit fontScale="90000"/>
          </a:bodyPr>
          <a:lstStyle/>
          <a:p>
            <a:pPr algn="ctr"/>
            <a:r>
              <a:rPr lang="es-ES" sz="6000" dirty="0" smtClean="0"/>
              <a:t>“</a:t>
            </a:r>
            <a:r>
              <a:rPr lang="es-ES" sz="6000" i="1" dirty="0" err="1" smtClean="0"/>
              <a:t>Sciencia</a:t>
            </a:r>
            <a:r>
              <a:rPr lang="es-ES" sz="6000" i="1" dirty="0" smtClean="0"/>
              <a:t> </a:t>
            </a:r>
            <a:r>
              <a:rPr lang="es-ES" sz="6000" i="1" dirty="0" err="1" smtClean="0"/>
              <a:t>potentia</a:t>
            </a:r>
            <a:r>
              <a:rPr lang="es-ES" sz="6000" i="1" dirty="0" smtClean="0"/>
              <a:t> </a:t>
            </a:r>
            <a:r>
              <a:rPr lang="es-ES" sz="6000" i="1" dirty="0" err="1" smtClean="0"/>
              <a:t>est</a:t>
            </a:r>
            <a:r>
              <a:rPr lang="es-ES" sz="6000" dirty="0" smtClean="0"/>
              <a:t>”</a:t>
            </a:r>
            <a:br>
              <a:rPr lang="es-ES" sz="6000" dirty="0" smtClean="0"/>
            </a:br>
            <a:r>
              <a:rPr lang="es-ES" sz="5600" dirty="0" smtClean="0"/>
              <a:t>El conocimiento es poder</a:t>
            </a:r>
            <a:br>
              <a:rPr lang="es-ES" sz="5600" dirty="0" smtClean="0"/>
            </a:br>
            <a:r>
              <a:rPr lang="es-ES" sz="5600" dirty="0" smtClean="0"/>
              <a:t>- Francis Bacon</a:t>
            </a:r>
            <a:r>
              <a:rPr lang="es-ES" sz="6000" dirty="0" smtClean="0"/>
              <a:t/>
            </a:r>
            <a:br>
              <a:rPr lang="es-ES" sz="6000" dirty="0" smtClean="0"/>
            </a:br>
            <a:endParaRPr lang="es-ES" sz="6000" dirty="0"/>
          </a:p>
        </p:txBody>
      </p:sp>
    </p:spTree>
    <p:extLst>
      <p:ext uri="{BB962C8B-B14F-4D97-AF65-F5344CB8AC3E}">
        <p14:creationId xmlns:p14="http://schemas.microsoft.com/office/powerpoint/2010/main" val="2012022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548680"/>
            <a:ext cx="8229600" cy="1066800"/>
          </a:xfrm>
        </p:spPr>
        <p:txBody>
          <a:bodyPr/>
          <a:lstStyle/>
          <a:p>
            <a:pPr algn="ctr"/>
            <a:r>
              <a:rPr lang="es-ES" dirty="0" smtClean="0"/>
              <a:t>Nacimiento del IFAI/INAI (2002)</a:t>
            </a:r>
            <a:endParaRPr lang="es-ES" dirty="0"/>
          </a:p>
        </p:txBody>
      </p:sp>
      <p:pic>
        <p:nvPicPr>
          <p:cNvPr id="4" name="Imagen 3"/>
          <p:cNvPicPr>
            <a:picLocks noChangeAspect="1"/>
          </p:cNvPicPr>
          <p:nvPr/>
        </p:nvPicPr>
        <p:blipFill>
          <a:blip r:embed="rId2"/>
          <a:stretch>
            <a:fillRect/>
          </a:stretch>
        </p:blipFill>
        <p:spPr>
          <a:xfrm>
            <a:off x="1187624" y="1628800"/>
            <a:ext cx="6804248" cy="5103186"/>
          </a:xfrm>
          <a:prstGeom prst="rect">
            <a:avLst/>
          </a:prstGeom>
        </p:spPr>
      </p:pic>
    </p:spTree>
    <p:extLst>
      <p:ext uri="{BB962C8B-B14F-4D97-AF65-F5344CB8AC3E}">
        <p14:creationId xmlns:p14="http://schemas.microsoft.com/office/powerpoint/2010/main" val="2172276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692696"/>
            <a:ext cx="8229600" cy="1066800"/>
          </a:xfrm>
        </p:spPr>
        <p:txBody>
          <a:bodyPr/>
          <a:lstStyle/>
          <a:p>
            <a:r>
              <a:rPr lang="es-ES" dirty="0" smtClean="0"/>
              <a:t>Nacimiento del ITEI (2005)</a:t>
            </a:r>
            <a:endParaRPr lang="es-ES" dirty="0"/>
          </a:p>
        </p:txBody>
      </p:sp>
      <p:pic>
        <p:nvPicPr>
          <p:cNvPr id="5" name="Imagen 4" descr="logotipo_2016-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772816"/>
            <a:ext cx="7380312" cy="4598158"/>
          </a:xfrm>
          <a:prstGeom prst="rect">
            <a:avLst/>
          </a:prstGeom>
        </p:spPr>
      </p:pic>
    </p:spTree>
    <p:extLst>
      <p:ext uri="{BB962C8B-B14F-4D97-AF65-F5344CB8AC3E}">
        <p14:creationId xmlns:p14="http://schemas.microsoft.com/office/powerpoint/2010/main" val="1699312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1143000"/>
            <a:ext cx="8229600" cy="84584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ES" sz="3200" dirty="0" smtClean="0"/>
              <a:t>Dictamen Cámara de Diputados- Marzo 2007</a:t>
            </a:r>
            <a:endParaRPr lang="es-ES" sz="3200" dirty="0"/>
          </a:p>
        </p:txBody>
      </p:sp>
      <p:sp>
        <p:nvSpPr>
          <p:cNvPr id="3" name="Marcador de contenido 2"/>
          <p:cNvSpPr txBox="1">
            <a:spLocks/>
          </p:cNvSpPr>
          <p:nvPr/>
        </p:nvSpPr>
        <p:spPr>
          <a:xfrm>
            <a:off x="467544" y="1916832"/>
            <a:ext cx="8229600" cy="4325112"/>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s-ES" dirty="0" smtClean="0"/>
              <a:t>“Quizá la dificultad más importante es la heterogeneidad con la que se ha legislado y con la que se ejerce hoy mismo en las entidades y en las instituciones de la República, una diversidad perjudicial para la práctica de un derecho fundamental (</a:t>
            </a:r>
            <a:r>
              <a:rPr lang="is-IS" dirty="0" smtClean="0"/>
              <a:t>…) ¿Puede un derecho funda-mental tener tantas versiones...? ¿Puede un derecho diferenciar a los mexicanos de modo tan subrayado, dependiendo de la entidad federa-tiva, del lugarl de residencia o de nacimiento de una persona?”</a:t>
            </a:r>
            <a:endParaRPr lang="es-ES" dirty="0"/>
          </a:p>
        </p:txBody>
      </p:sp>
    </p:spTree>
    <p:extLst>
      <p:ext uri="{BB962C8B-B14F-4D97-AF65-F5344CB8AC3E}">
        <p14:creationId xmlns:p14="http://schemas.microsoft.com/office/powerpoint/2010/main" val="2397415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 Box 3"/>
          <p:cNvSpPr txBox="1">
            <a:spLocks noChangeArrowheads="1"/>
          </p:cNvSpPr>
          <p:nvPr/>
        </p:nvSpPr>
        <p:spPr bwMode="auto">
          <a:xfrm>
            <a:off x="984644" y="3512900"/>
            <a:ext cx="8159357" cy="738664"/>
          </a:xfrm>
          <a:prstGeom prst="rect">
            <a:avLst/>
          </a:prstGeom>
          <a:noFill/>
          <a:ln w="9525">
            <a:noFill/>
            <a:miter lim="800000"/>
            <a:headEnd/>
            <a:tailEnd/>
          </a:ln>
        </p:spPr>
        <p:txBody>
          <a:bodyPr anchor="ctr">
            <a:spAutoFit/>
          </a:bodyPr>
          <a:lstStyle/>
          <a:p>
            <a:pPr marL="457200" indent="-457200">
              <a:spcBef>
                <a:spcPct val="50000"/>
              </a:spcBef>
            </a:pPr>
            <a:endParaRPr lang="es-ES" b="0" dirty="0">
              <a:solidFill>
                <a:schemeClr val="bg1"/>
              </a:solidFill>
              <a:cs typeface="Arial" charset="0"/>
            </a:endParaRPr>
          </a:p>
          <a:p>
            <a:pPr marL="457200" indent="-457200">
              <a:spcBef>
                <a:spcPct val="50000"/>
              </a:spcBef>
            </a:pPr>
            <a:endParaRPr lang="es-ES" sz="1600" b="0" dirty="0">
              <a:solidFill>
                <a:schemeClr val="bg1"/>
              </a:solidFill>
              <a:cs typeface="Arial" charset="0"/>
            </a:endParaRPr>
          </a:p>
        </p:txBody>
      </p:sp>
      <p:graphicFrame>
        <p:nvGraphicFramePr>
          <p:cNvPr id="7" name="6 Diagrama"/>
          <p:cNvGraphicFramePr/>
          <p:nvPr>
            <p:extLst>
              <p:ext uri="{D42A27DB-BD31-4B8C-83A1-F6EECF244321}">
                <p14:modId xmlns:p14="http://schemas.microsoft.com/office/powerpoint/2010/main" val="3201426132"/>
              </p:ext>
            </p:extLst>
          </p:nvPr>
        </p:nvGraphicFramePr>
        <p:xfrm>
          <a:off x="290384" y="764704"/>
          <a:ext cx="8602096"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1679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nodePh="1">
                                  <p:stCondLst>
                                    <p:cond delay="0"/>
                                  </p:stCondLst>
                                  <p:endCondLst>
                                    <p:cond evt="begin" delay="0">
                                      <p:tn val="5"/>
                                    </p:cond>
                                  </p:endCondLst>
                                  <p:childTnLst>
                                    <p:set>
                                      <p:cBhvr>
                                        <p:cTn id="6" dur="1" fill="hold">
                                          <p:stCondLst>
                                            <p:cond delay="0"/>
                                          </p:stCondLst>
                                        </p:cTn>
                                        <p:tgtEl>
                                          <p:spTgt spid="293891"/>
                                        </p:tgtEl>
                                        <p:attrNameLst>
                                          <p:attrName>style.visibility</p:attrName>
                                        </p:attrNameLst>
                                      </p:cBhvr>
                                      <p:to>
                                        <p:strVal val="visible"/>
                                      </p:to>
                                    </p:set>
                                    <p:anim calcmode="lin" valueType="num">
                                      <p:cBhvr>
                                        <p:cTn id="7" dur="2000" fill="hold"/>
                                        <p:tgtEl>
                                          <p:spTgt spid="293891"/>
                                        </p:tgtEl>
                                        <p:attrNameLst>
                                          <p:attrName>ppt_x</p:attrName>
                                        </p:attrNameLst>
                                      </p:cBhvr>
                                      <p:tavLst>
                                        <p:tav tm="0">
                                          <p:val>
                                            <p:strVal val="#ppt_x-#ppt_w/2"/>
                                          </p:val>
                                        </p:tav>
                                        <p:tav tm="100000">
                                          <p:val>
                                            <p:strVal val="#ppt_x"/>
                                          </p:val>
                                        </p:tav>
                                      </p:tavLst>
                                    </p:anim>
                                    <p:anim calcmode="lin" valueType="num">
                                      <p:cBhvr>
                                        <p:cTn id="8" dur="2000" fill="hold"/>
                                        <p:tgtEl>
                                          <p:spTgt spid="293891"/>
                                        </p:tgtEl>
                                        <p:attrNameLst>
                                          <p:attrName>ppt_y</p:attrName>
                                        </p:attrNameLst>
                                      </p:cBhvr>
                                      <p:tavLst>
                                        <p:tav tm="0">
                                          <p:val>
                                            <p:strVal val="#ppt_y"/>
                                          </p:val>
                                        </p:tav>
                                        <p:tav tm="100000">
                                          <p:val>
                                            <p:strVal val="#ppt_y"/>
                                          </p:val>
                                        </p:tav>
                                      </p:tavLst>
                                    </p:anim>
                                    <p:anim calcmode="lin" valueType="num">
                                      <p:cBhvr>
                                        <p:cTn id="9" dur="2000" fill="hold"/>
                                        <p:tgtEl>
                                          <p:spTgt spid="293891"/>
                                        </p:tgtEl>
                                        <p:attrNameLst>
                                          <p:attrName>ppt_w</p:attrName>
                                        </p:attrNameLst>
                                      </p:cBhvr>
                                      <p:tavLst>
                                        <p:tav tm="0">
                                          <p:val>
                                            <p:fltVal val="0"/>
                                          </p:val>
                                        </p:tav>
                                        <p:tav tm="100000">
                                          <p:val>
                                            <p:strVal val="#ppt_w"/>
                                          </p:val>
                                        </p:tav>
                                      </p:tavLst>
                                    </p:anim>
                                    <p:anim calcmode="lin" valueType="num">
                                      <p:cBhvr>
                                        <p:cTn id="10" dur="2000" fill="hold"/>
                                        <p:tgtEl>
                                          <p:spTgt spid="2938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323528" y="1268760"/>
            <a:ext cx="1670211" cy="4498788"/>
            <a:chOff x="4470" y="702933"/>
            <a:chExt cx="1670211" cy="4498788"/>
          </a:xfrm>
          <a:scene3d>
            <a:camera prst="orthographicFront"/>
            <a:lightRig rig="chilly" dir="t"/>
          </a:scene3d>
        </p:grpSpPr>
        <p:sp>
          <p:nvSpPr>
            <p:cNvPr id="3" name="Rectángulo redondeado 2"/>
            <p:cNvSpPr/>
            <p:nvPr/>
          </p:nvSpPr>
          <p:spPr>
            <a:xfrm>
              <a:off x="4470" y="702933"/>
              <a:ext cx="1670211" cy="4498788"/>
            </a:xfrm>
            <a:prstGeom prst="roundRect">
              <a:avLst/>
            </a:prstGeom>
            <a:sp3d prstMaterial="translucentPowder">
              <a:bevelT w="127000" h="25400" prst="softRound"/>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 name="Rectángulo 3"/>
            <p:cNvSpPr/>
            <p:nvPr/>
          </p:nvSpPr>
          <p:spPr>
            <a:xfrm>
              <a:off x="86003" y="784466"/>
              <a:ext cx="1507145" cy="43357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solidFill>
                  <a:latin typeface="+mj-lt"/>
                  <a:cs typeface="Arial" pitchFamily="34" charset="0"/>
                </a:rPr>
                <a:t>Reforma </a:t>
              </a:r>
            </a:p>
            <a:p>
              <a:pPr lvl="0" algn="ctr" defTabSz="800100">
                <a:lnSpc>
                  <a:spcPct val="90000"/>
                </a:lnSpc>
                <a:spcBef>
                  <a:spcPct val="0"/>
                </a:spcBef>
                <a:spcAft>
                  <a:spcPct val="35000"/>
                </a:spcAft>
              </a:pPr>
              <a:r>
                <a:rPr lang="es-MX" sz="1800" b="1" kern="1200" dirty="0" smtClean="0">
                  <a:solidFill>
                    <a:schemeClr val="tx1"/>
                  </a:solidFill>
                  <a:latin typeface="+mj-lt"/>
                  <a:cs typeface="Arial" pitchFamily="34" charset="0"/>
                </a:rPr>
                <a:t>20 de julio 2007</a:t>
              </a:r>
              <a:endParaRPr lang="es-MX" sz="1800" b="1" kern="1200" dirty="0">
                <a:solidFill>
                  <a:schemeClr val="tx1"/>
                </a:solidFill>
                <a:latin typeface="+mj-lt"/>
                <a:cs typeface="Arial" pitchFamily="34" charset="0"/>
              </a:endParaRPr>
            </a:p>
          </p:txBody>
        </p:sp>
      </p:grpSp>
      <p:grpSp>
        <p:nvGrpSpPr>
          <p:cNvPr id="5" name="Agrupar 4"/>
          <p:cNvGrpSpPr/>
          <p:nvPr/>
        </p:nvGrpSpPr>
        <p:grpSpPr>
          <a:xfrm>
            <a:off x="1979712" y="1268760"/>
            <a:ext cx="6922944" cy="4523032"/>
            <a:chOff x="1674681" y="690812"/>
            <a:chExt cx="6922944" cy="4523032"/>
          </a:xfrm>
          <a:scene3d>
            <a:camera prst="orthographicFront"/>
            <a:lightRig rig="chilly" dir="t"/>
          </a:scene3d>
        </p:grpSpPr>
        <p:sp>
          <p:nvSpPr>
            <p:cNvPr id="6" name="Redondear rectángulo de esquina del mismo lado 5"/>
            <p:cNvSpPr/>
            <p:nvPr/>
          </p:nvSpPr>
          <p:spPr>
            <a:xfrm rot="5400000">
              <a:off x="2874637" y="-509144"/>
              <a:ext cx="4523032" cy="6922944"/>
            </a:xfrm>
            <a:prstGeom prst="round2SameRect">
              <a:avLst/>
            </a:prstGeom>
            <a:sp3d extrusionH="1700" prstMaterial="dkEdge">
              <a:bevelT w="25400" h="6350" prst="softRound"/>
              <a:bevelB w="0" h="0" prst="convex"/>
            </a:sp3d>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7" name="Redondear rectángulo de esquina del mismo lado 4"/>
            <p:cNvSpPr/>
            <p:nvPr/>
          </p:nvSpPr>
          <p:spPr>
            <a:xfrm>
              <a:off x="1674681" y="911608"/>
              <a:ext cx="6702148" cy="408144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57150" lvl="1" indent="0" algn="ctr" defTabSz="488950">
                <a:lnSpc>
                  <a:spcPct val="150000"/>
                </a:lnSpc>
                <a:spcBef>
                  <a:spcPct val="0"/>
                </a:spcBef>
                <a:spcAft>
                  <a:spcPct val="15000"/>
                </a:spcAft>
                <a:buChar char="••"/>
              </a:pPr>
              <a:endParaRPr lang="es-MX" sz="1800" b="1" kern="1200" dirty="0">
                <a:solidFill>
                  <a:schemeClr val="tx1"/>
                </a:solidFill>
                <a:latin typeface="+mj-lt"/>
                <a:cs typeface="Arial" pitchFamily="34" charset="0"/>
              </a:endParaRPr>
            </a:p>
            <a:p>
              <a:pPr marL="0" marR="0" lvl="1" indent="0" algn="just" defTabSz="914400" eaLnBrk="1" fontAlgn="auto" latinLnBrk="0" hangingPunct="1">
                <a:lnSpc>
                  <a:spcPct val="150000"/>
                </a:lnSpc>
                <a:spcBef>
                  <a:spcPct val="0"/>
                </a:spcBef>
                <a:spcAft>
                  <a:spcPts val="0"/>
                </a:spcAft>
                <a:buClrTx/>
                <a:buSzTx/>
                <a:buFontTx/>
                <a:buChar char="••"/>
                <a:tabLst/>
                <a:defRPr/>
              </a:pPr>
              <a:endParaRPr lang="es-MX" sz="2400" b="1" u="none" kern="1200" dirty="0">
                <a:latin typeface="+mj-lt"/>
                <a:cs typeface="Arial" pitchFamily="34" charset="0"/>
              </a:endParaRPr>
            </a:p>
            <a:p>
              <a:pPr marL="0" marR="0" lvl="1" indent="0" algn="just" defTabSz="914400" eaLnBrk="1" fontAlgn="auto" latinLnBrk="0" hangingPunct="1">
                <a:lnSpc>
                  <a:spcPct val="150000"/>
                </a:lnSpc>
                <a:spcBef>
                  <a:spcPct val="0"/>
                </a:spcBef>
                <a:spcAft>
                  <a:spcPts val="0"/>
                </a:spcAft>
                <a:buClrTx/>
                <a:buSzTx/>
                <a:buFontTx/>
                <a:buChar char="••"/>
                <a:tabLst/>
                <a:defRPr/>
              </a:pPr>
              <a:r>
                <a:rPr lang="es-ES" sz="2400" b="1" i="0" kern="1200" dirty="0" smtClean="0">
                  <a:latin typeface="+mj-lt"/>
                </a:rPr>
                <a:t>Se adicionan </a:t>
              </a:r>
              <a:r>
                <a:rPr lang="es-ES_tradnl" sz="2400" b="1" i="0" kern="1200" dirty="0" smtClean="0">
                  <a:latin typeface="+mj-lt"/>
                </a:rPr>
                <a:t>básicamente 5 </a:t>
              </a:r>
              <a:r>
                <a:rPr lang="es-ES_tradnl" sz="2400" b="1" i="0" kern="1200" dirty="0" err="1" smtClean="0">
                  <a:latin typeface="+mj-lt"/>
                </a:rPr>
                <a:t>ppios</a:t>
              </a:r>
              <a:r>
                <a:rPr lang="es-ES_tradnl" sz="2400" b="1" i="0" kern="1200" dirty="0" smtClean="0">
                  <a:latin typeface="+mj-lt"/>
                </a:rPr>
                <a:t>/bases:</a:t>
              </a:r>
            </a:p>
            <a:p>
              <a:pPr marL="0" marR="0" lvl="1" indent="0" algn="just" defTabSz="914400" eaLnBrk="1" fontAlgn="auto" latinLnBrk="0" hangingPunct="1">
                <a:lnSpc>
                  <a:spcPct val="150000"/>
                </a:lnSpc>
                <a:spcBef>
                  <a:spcPct val="0"/>
                </a:spcBef>
                <a:spcAft>
                  <a:spcPts val="0"/>
                </a:spcAft>
                <a:buClrTx/>
                <a:buSzTx/>
                <a:buFontTx/>
                <a:buChar char="••"/>
                <a:tabLst/>
                <a:defRPr/>
              </a:pPr>
              <a:r>
                <a:rPr lang="es-ES_tradnl" sz="2400" b="1" dirty="0" smtClean="0">
                  <a:latin typeface="+mj-lt"/>
                  <a:cs typeface="Arial" pitchFamily="34" charset="0"/>
                </a:rPr>
                <a:t>1. </a:t>
              </a:r>
              <a:r>
                <a:rPr lang="es-ES_tradnl" sz="2400" dirty="0" smtClean="0">
                  <a:latin typeface="+mj-lt"/>
                  <a:cs typeface="Arial" pitchFamily="34" charset="0"/>
                </a:rPr>
                <a:t>Toda información es pública de origen.</a:t>
              </a:r>
            </a:p>
            <a:p>
              <a:pPr marL="0" marR="0" lvl="1" indent="0" algn="just" defTabSz="914400" eaLnBrk="1" fontAlgn="auto" latinLnBrk="0" hangingPunct="1">
                <a:lnSpc>
                  <a:spcPct val="150000"/>
                </a:lnSpc>
                <a:spcBef>
                  <a:spcPct val="0"/>
                </a:spcBef>
                <a:spcAft>
                  <a:spcPts val="0"/>
                </a:spcAft>
                <a:buClrTx/>
                <a:buSzTx/>
                <a:buFontTx/>
                <a:buChar char="••"/>
                <a:tabLst/>
                <a:defRPr/>
              </a:pPr>
              <a:r>
                <a:rPr lang="es-ES_tradnl" sz="2400" b="1" i="0" u="none" kern="1200" dirty="0" smtClean="0">
                  <a:latin typeface="+mj-lt"/>
                  <a:cs typeface="Arial" pitchFamily="34" charset="0"/>
                </a:rPr>
                <a:t>2. </a:t>
              </a:r>
              <a:r>
                <a:rPr lang="es-ES_tradnl" sz="2400" dirty="0" smtClean="0">
                  <a:latin typeface="+mj-lt"/>
                  <a:cs typeface="Arial" pitchFamily="34" charset="0"/>
                </a:rPr>
                <a:t>No es un derecho ilimitado. Establece los acotamientos (derecho a la intimidad, etc.)</a:t>
              </a:r>
            </a:p>
            <a:p>
              <a:pPr marL="0" marR="0" lvl="1" indent="0" algn="just" defTabSz="914400" eaLnBrk="1" fontAlgn="auto" latinLnBrk="0" hangingPunct="1">
                <a:lnSpc>
                  <a:spcPct val="150000"/>
                </a:lnSpc>
                <a:spcBef>
                  <a:spcPct val="0"/>
                </a:spcBef>
                <a:spcAft>
                  <a:spcPts val="0"/>
                </a:spcAft>
                <a:buClrTx/>
                <a:buSzTx/>
                <a:buFontTx/>
                <a:buChar char="••"/>
                <a:tabLst/>
                <a:defRPr/>
              </a:pPr>
              <a:r>
                <a:rPr lang="es-ES_tradnl" sz="2400" b="1" i="0" u="none" kern="1200" dirty="0" smtClean="0">
                  <a:latin typeface="+mj-lt"/>
                  <a:cs typeface="Arial" pitchFamily="34" charset="0"/>
                </a:rPr>
                <a:t>3. </a:t>
              </a:r>
              <a:r>
                <a:rPr lang="es-ES_tradnl" sz="2400" dirty="0">
                  <a:latin typeface="+mj-lt"/>
                  <a:cs typeface="Arial" pitchFamily="34" charset="0"/>
                </a:rPr>
                <a:t>P</a:t>
              </a:r>
              <a:r>
                <a:rPr lang="es-ES_tradnl" sz="2400" i="0" u="none" kern="1200" dirty="0" smtClean="0">
                  <a:latin typeface="+mj-lt"/>
                  <a:cs typeface="Arial" pitchFamily="34" charset="0"/>
                </a:rPr>
                <a:t>rocedimientos sencillos y breves.</a:t>
              </a:r>
            </a:p>
            <a:p>
              <a:pPr marL="0" marR="0" lvl="1" indent="0" algn="just" defTabSz="914400" eaLnBrk="1" fontAlgn="auto" latinLnBrk="0" hangingPunct="1">
                <a:lnSpc>
                  <a:spcPct val="150000"/>
                </a:lnSpc>
                <a:spcBef>
                  <a:spcPct val="0"/>
                </a:spcBef>
                <a:spcAft>
                  <a:spcPts val="0"/>
                </a:spcAft>
                <a:buClrTx/>
                <a:buSzTx/>
                <a:buFontTx/>
                <a:buChar char="••"/>
                <a:tabLst/>
                <a:defRPr/>
              </a:pPr>
              <a:r>
                <a:rPr lang="es-ES_tradnl" sz="2400" b="1" dirty="0" smtClean="0">
                  <a:latin typeface="+mj-lt"/>
                  <a:cs typeface="Arial" pitchFamily="34" charset="0"/>
                </a:rPr>
                <a:t>4. </a:t>
              </a:r>
              <a:r>
                <a:rPr lang="es-ES_tradnl" sz="2400" dirty="0" smtClean="0">
                  <a:latin typeface="+mj-lt"/>
                  <a:cs typeface="Arial" pitchFamily="34" charset="0"/>
                </a:rPr>
                <a:t>Prueba de daño para resolver conflictos.</a:t>
              </a:r>
            </a:p>
            <a:p>
              <a:pPr marL="0" marR="0" lvl="1" indent="0" algn="just" defTabSz="914400" eaLnBrk="1" fontAlgn="auto" latinLnBrk="0" hangingPunct="1">
                <a:lnSpc>
                  <a:spcPct val="150000"/>
                </a:lnSpc>
                <a:spcBef>
                  <a:spcPct val="0"/>
                </a:spcBef>
                <a:spcAft>
                  <a:spcPts val="0"/>
                </a:spcAft>
                <a:buClrTx/>
                <a:buSzTx/>
                <a:buFontTx/>
                <a:buChar char="••"/>
                <a:tabLst/>
                <a:defRPr/>
              </a:pPr>
              <a:r>
                <a:rPr lang="es-ES_tradnl" sz="2400" b="1" i="0" u="none" kern="1200" dirty="0" smtClean="0">
                  <a:latin typeface="+mj-lt"/>
                  <a:cs typeface="Arial" pitchFamily="34" charset="0"/>
                </a:rPr>
                <a:t>5. </a:t>
              </a:r>
              <a:r>
                <a:rPr lang="es-ES_tradnl" sz="2400" dirty="0" smtClean="0">
                  <a:latin typeface="+mj-lt"/>
                  <a:cs typeface="Arial" pitchFamily="34" charset="0"/>
                </a:rPr>
                <a:t>Castigar conductas que atenten contra el Derecho a la Información.</a:t>
              </a:r>
              <a:endParaRPr lang="es-MX" sz="2400" b="1" i="0" u="none" kern="1200" dirty="0">
                <a:latin typeface="+mj-lt"/>
                <a:cs typeface="Arial" pitchFamily="34" charset="0"/>
              </a:endParaRPr>
            </a:p>
            <a:p>
              <a:pPr marL="0" marR="0" lvl="1" indent="0" algn="just" defTabSz="914400" eaLnBrk="1" fontAlgn="auto" latinLnBrk="0" hangingPunct="1">
                <a:lnSpc>
                  <a:spcPct val="150000"/>
                </a:lnSpc>
                <a:spcBef>
                  <a:spcPct val="0"/>
                </a:spcBef>
                <a:spcAft>
                  <a:spcPts val="0"/>
                </a:spcAft>
                <a:buClrTx/>
                <a:buSzTx/>
                <a:buFontTx/>
                <a:buChar char="••"/>
                <a:tabLst/>
                <a:defRPr/>
              </a:pPr>
              <a:endParaRPr lang="es-MX" sz="2400" b="1" u="none" kern="1200" dirty="0" smtClean="0">
                <a:latin typeface="+mj-lt"/>
                <a:cs typeface="Arial" pitchFamily="34" charset="0"/>
              </a:endParaRPr>
            </a:p>
            <a:p>
              <a:pPr marL="114300" lvl="1" indent="0" algn="just" defTabSz="622300">
                <a:lnSpc>
                  <a:spcPct val="150000"/>
                </a:lnSpc>
                <a:spcBef>
                  <a:spcPct val="0"/>
                </a:spcBef>
                <a:spcAft>
                  <a:spcPct val="15000"/>
                </a:spcAft>
                <a:buChar char="••"/>
              </a:pPr>
              <a:endParaRPr lang="es-MX" sz="3200" b="1" u="none" kern="1200" dirty="0">
                <a:latin typeface="+mj-lt"/>
                <a:cs typeface="Arial" pitchFamily="34" charset="0"/>
              </a:endParaRPr>
            </a:p>
            <a:p>
              <a:pPr marL="57150" lvl="1" indent="0" algn="ctr" defTabSz="466725">
                <a:lnSpc>
                  <a:spcPct val="90000"/>
                </a:lnSpc>
                <a:spcBef>
                  <a:spcPct val="0"/>
                </a:spcBef>
                <a:spcAft>
                  <a:spcPct val="15000"/>
                </a:spcAft>
                <a:buChar char="••"/>
              </a:pPr>
              <a:endParaRPr lang="es-MX" sz="1600" b="1" kern="1200" dirty="0">
                <a:solidFill>
                  <a:schemeClr val="tx1"/>
                </a:solidFill>
                <a:latin typeface="+mj-lt"/>
                <a:cs typeface="Arial" pitchFamily="34" charset="0"/>
              </a:endParaRPr>
            </a:p>
          </p:txBody>
        </p:sp>
      </p:grpSp>
    </p:spTree>
    <p:extLst>
      <p:ext uri="{BB962C8B-B14F-4D97-AF65-F5344CB8AC3E}">
        <p14:creationId xmlns:p14="http://schemas.microsoft.com/office/powerpoint/2010/main" val="1315010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 Box 3"/>
          <p:cNvSpPr txBox="1">
            <a:spLocks noChangeArrowheads="1"/>
          </p:cNvSpPr>
          <p:nvPr/>
        </p:nvSpPr>
        <p:spPr bwMode="auto">
          <a:xfrm>
            <a:off x="984644" y="3512900"/>
            <a:ext cx="8159357" cy="738664"/>
          </a:xfrm>
          <a:prstGeom prst="rect">
            <a:avLst/>
          </a:prstGeom>
          <a:noFill/>
          <a:ln w="9525">
            <a:noFill/>
            <a:miter lim="800000"/>
            <a:headEnd/>
            <a:tailEnd/>
          </a:ln>
        </p:spPr>
        <p:txBody>
          <a:bodyPr anchor="ctr">
            <a:spAutoFit/>
          </a:bodyPr>
          <a:lstStyle/>
          <a:p>
            <a:pPr marL="457200" indent="-457200">
              <a:spcBef>
                <a:spcPct val="50000"/>
              </a:spcBef>
            </a:pPr>
            <a:endParaRPr lang="es-ES" b="0" dirty="0">
              <a:solidFill>
                <a:schemeClr val="bg1"/>
              </a:solidFill>
              <a:cs typeface="Arial" charset="0"/>
            </a:endParaRPr>
          </a:p>
          <a:p>
            <a:pPr marL="457200" indent="-457200">
              <a:spcBef>
                <a:spcPct val="50000"/>
              </a:spcBef>
            </a:pPr>
            <a:endParaRPr lang="es-ES" sz="1600" b="0" dirty="0">
              <a:solidFill>
                <a:schemeClr val="bg1"/>
              </a:solidFill>
              <a:cs typeface="Arial" charset="0"/>
            </a:endParaRPr>
          </a:p>
        </p:txBody>
      </p:sp>
      <p:graphicFrame>
        <p:nvGraphicFramePr>
          <p:cNvPr id="7" name="6 Diagrama"/>
          <p:cNvGraphicFramePr/>
          <p:nvPr>
            <p:extLst>
              <p:ext uri="{D42A27DB-BD31-4B8C-83A1-F6EECF244321}">
                <p14:modId xmlns:p14="http://schemas.microsoft.com/office/powerpoint/2010/main" val="368769742"/>
              </p:ext>
            </p:extLst>
          </p:nvPr>
        </p:nvGraphicFramePr>
        <p:xfrm>
          <a:off x="564704" y="260648"/>
          <a:ext cx="7946724"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1406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nodePh="1">
                                  <p:stCondLst>
                                    <p:cond delay="0"/>
                                  </p:stCondLst>
                                  <p:endCondLst>
                                    <p:cond evt="begin" delay="0">
                                      <p:tn val="5"/>
                                    </p:cond>
                                  </p:endCondLst>
                                  <p:childTnLst>
                                    <p:set>
                                      <p:cBhvr>
                                        <p:cTn id="6" dur="1" fill="hold">
                                          <p:stCondLst>
                                            <p:cond delay="0"/>
                                          </p:stCondLst>
                                        </p:cTn>
                                        <p:tgtEl>
                                          <p:spTgt spid="293891"/>
                                        </p:tgtEl>
                                        <p:attrNameLst>
                                          <p:attrName>style.visibility</p:attrName>
                                        </p:attrNameLst>
                                      </p:cBhvr>
                                      <p:to>
                                        <p:strVal val="visible"/>
                                      </p:to>
                                    </p:set>
                                    <p:anim calcmode="lin" valueType="num">
                                      <p:cBhvr>
                                        <p:cTn id="7" dur="2000" fill="hold"/>
                                        <p:tgtEl>
                                          <p:spTgt spid="293891"/>
                                        </p:tgtEl>
                                        <p:attrNameLst>
                                          <p:attrName>ppt_x</p:attrName>
                                        </p:attrNameLst>
                                      </p:cBhvr>
                                      <p:tavLst>
                                        <p:tav tm="0">
                                          <p:val>
                                            <p:strVal val="#ppt_x-#ppt_w/2"/>
                                          </p:val>
                                        </p:tav>
                                        <p:tav tm="100000">
                                          <p:val>
                                            <p:strVal val="#ppt_x"/>
                                          </p:val>
                                        </p:tav>
                                      </p:tavLst>
                                    </p:anim>
                                    <p:anim calcmode="lin" valueType="num">
                                      <p:cBhvr>
                                        <p:cTn id="8" dur="2000" fill="hold"/>
                                        <p:tgtEl>
                                          <p:spTgt spid="293891"/>
                                        </p:tgtEl>
                                        <p:attrNameLst>
                                          <p:attrName>ppt_y</p:attrName>
                                        </p:attrNameLst>
                                      </p:cBhvr>
                                      <p:tavLst>
                                        <p:tav tm="0">
                                          <p:val>
                                            <p:strVal val="#ppt_y"/>
                                          </p:val>
                                        </p:tav>
                                        <p:tav tm="100000">
                                          <p:val>
                                            <p:strVal val="#ppt_y"/>
                                          </p:val>
                                        </p:tav>
                                      </p:tavLst>
                                    </p:anim>
                                    <p:anim calcmode="lin" valueType="num">
                                      <p:cBhvr>
                                        <p:cTn id="9" dur="2000" fill="hold"/>
                                        <p:tgtEl>
                                          <p:spTgt spid="293891"/>
                                        </p:tgtEl>
                                        <p:attrNameLst>
                                          <p:attrName>ppt_w</p:attrName>
                                        </p:attrNameLst>
                                      </p:cBhvr>
                                      <p:tavLst>
                                        <p:tav tm="0">
                                          <p:val>
                                            <p:fltVal val="0"/>
                                          </p:val>
                                        </p:tav>
                                        <p:tav tm="100000">
                                          <p:val>
                                            <p:strVal val="#ppt_w"/>
                                          </p:val>
                                        </p:tav>
                                      </p:tavLst>
                                    </p:anim>
                                    <p:anim calcmode="lin" valueType="num">
                                      <p:cBhvr>
                                        <p:cTn id="10" dur="2000" fill="hold"/>
                                        <p:tgtEl>
                                          <p:spTgt spid="2938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7629548"/>
              </p:ext>
            </p:extLst>
          </p:nvPr>
        </p:nvGraphicFramePr>
        <p:xfrm>
          <a:off x="251520" y="332656"/>
          <a:ext cx="8746112"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55252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655583561"/>
              </p:ext>
            </p:extLst>
          </p:nvPr>
        </p:nvGraphicFramePr>
        <p:xfrm>
          <a:off x="251520" y="332656"/>
          <a:ext cx="8746112"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174320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593888" y="214313"/>
            <a:ext cx="7886448" cy="369332"/>
          </a:xfrm>
          <a:prstGeom prst="rect">
            <a:avLst/>
          </a:prstGeom>
          <a:noFill/>
          <a:ln w="9525">
            <a:noFill/>
            <a:miter lim="800000"/>
            <a:headEnd/>
            <a:tailEnd/>
          </a:ln>
        </p:spPr>
        <p:txBody>
          <a:bodyPr>
            <a:spAutoFit/>
          </a:bodyPr>
          <a:lstStyle/>
          <a:p>
            <a:endParaRPr lang="es-CL" b="0" dirty="0">
              <a:solidFill>
                <a:schemeClr val="bg1"/>
              </a:solidFill>
            </a:endParaRPr>
          </a:p>
        </p:txBody>
      </p:sp>
      <p:sp>
        <p:nvSpPr>
          <p:cNvPr id="8" name="Text Box 9"/>
          <p:cNvSpPr txBox="1">
            <a:spLocks noChangeArrowheads="1"/>
          </p:cNvSpPr>
          <p:nvPr/>
        </p:nvSpPr>
        <p:spPr bwMode="auto">
          <a:xfrm>
            <a:off x="455078" y="3357563"/>
            <a:ext cx="8305115" cy="1077913"/>
          </a:xfrm>
          <a:prstGeom prst="rect">
            <a:avLst/>
          </a:prstGeom>
          <a:noFill/>
          <a:ln w="9525">
            <a:noFill/>
            <a:miter lim="800000"/>
            <a:headEnd/>
            <a:tailEnd/>
          </a:ln>
        </p:spPr>
        <p:txBody>
          <a:bodyPr anchor="ctr">
            <a:spAutoFit/>
          </a:bodyPr>
          <a:lstStyle/>
          <a:p>
            <a:pPr>
              <a:defRPr/>
            </a:pPr>
            <a:endParaRPr lang="es-ES_tradnl" sz="3200" dirty="0">
              <a:solidFill>
                <a:srgbClr val="FFCC00"/>
              </a:solidFill>
              <a:latin typeface="Tahoma" pitchFamily="34" charset="0"/>
            </a:endParaRPr>
          </a:p>
          <a:p>
            <a:pPr>
              <a:defRPr/>
            </a:pPr>
            <a:endParaRPr lang="es-ES_tradnl" sz="3200" dirty="0">
              <a:ln w="11430"/>
              <a:solidFill>
                <a:srgbClr val="FF0000"/>
              </a:solidFill>
              <a:effectLst>
                <a:outerShdw blurRad="50800" dist="39000" dir="5460000" algn="tl">
                  <a:srgbClr val="000000">
                    <a:alpha val="38000"/>
                  </a:srgbClr>
                </a:outerShdw>
              </a:effectLst>
            </a:endParaRPr>
          </a:p>
        </p:txBody>
      </p:sp>
      <p:sp>
        <p:nvSpPr>
          <p:cNvPr id="9" name="8 Rectángulo"/>
          <p:cNvSpPr/>
          <p:nvPr/>
        </p:nvSpPr>
        <p:spPr>
          <a:xfrm>
            <a:off x="5582236" y="3500439"/>
            <a:ext cx="3209804" cy="1323439"/>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endParaRPr lang="es-ES_tradnl" sz="1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defRPr/>
            </a:pPr>
            <a:endParaRPr lang="es-ES_tradnl" sz="1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defRPr/>
            </a:pPr>
            <a:endParaRPr lang="es-ES_tradnl" sz="1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defRPr/>
            </a:pPr>
            <a:endParaRPr lang="es-ES_tradnl" sz="1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defRPr/>
            </a:pPr>
            <a:endParaRPr lang="es-ES_tradnl" sz="1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11 Rectángulo"/>
          <p:cNvSpPr/>
          <p:nvPr/>
        </p:nvSpPr>
        <p:spPr>
          <a:xfrm>
            <a:off x="3106655" y="575431"/>
            <a:ext cx="2442242" cy="2123658"/>
          </a:xfrm>
          <a:prstGeom prst="rect">
            <a:avLst/>
          </a:prstGeom>
          <a:noFill/>
        </p:spPr>
        <p:txBody>
          <a:bodyPr wrap="square">
            <a:spAutoFit/>
          </a:bodyPr>
          <a:lstStyle/>
          <a:p>
            <a:pPr>
              <a:defRPr/>
            </a:pPr>
            <a:endParaRPr lang="es-MX" sz="6600" dirty="0" smtClean="0">
              <a:ln w="1905"/>
              <a:solidFill>
                <a:srgbClr val="FFFF00"/>
              </a:solidFill>
              <a:effectLst>
                <a:innerShdw blurRad="69850" dist="43180" dir="5400000">
                  <a:srgbClr val="000000">
                    <a:alpha val="65000"/>
                  </a:srgbClr>
                </a:innerShdw>
              </a:effectLst>
            </a:endParaRPr>
          </a:p>
          <a:p>
            <a:pPr>
              <a:defRPr/>
            </a:pPr>
            <a:endParaRPr lang="es-MX" sz="6600" dirty="0">
              <a:ln w="1905"/>
              <a:solidFill>
                <a:srgbClr val="FFFF00"/>
              </a:solidFill>
              <a:effectLst>
                <a:innerShdw blurRad="69850" dist="43180" dir="5400000">
                  <a:srgbClr val="000000">
                    <a:alpha val="65000"/>
                  </a:srgbClr>
                </a:innerShdw>
              </a:effectLst>
            </a:endParaRPr>
          </a:p>
        </p:txBody>
      </p:sp>
      <p:graphicFrame>
        <p:nvGraphicFramePr>
          <p:cNvPr id="10" name="9 Diagrama"/>
          <p:cNvGraphicFramePr/>
          <p:nvPr>
            <p:extLst>
              <p:ext uri="{D42A27DB-BD31-4B8C-83A1-F6EECF244321}">
                <p14:modId xmlns:p14="http://schemas.microsoft.com/office/powerpoint/2010/main" val="3991229753"/>
              </p:ext>
            </p:extLst>
          </p:nvPr>
        </p:nvGraphicFramePr>
        <p:xfrm>
          <a:off x="204295" y="188640"/>
          <a:ext cx="8760193" cy="6255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p:cNvSpPr/>
          <p:nvPr/>
        </p:nvSpPr>
        <p:spPr>
          <a:xfrm>
            <a:off x="3490449" y="2348880"/>
            <a:ext cx="2234372" cy="187743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es-ES_tradnl" sz="2000" dirty="0" smtClean="0">
              <a:ln w="11430"/>
            </a:endParaRPr>
          </a:p>
          <a:p>
            <a:pPr algn="ctr">
              <a:defRPr/>
            </a:pPr>
            <a:r>
              <a:rPr lang="es-ES_tradnl" sz="2000" dirty="0" smtClean="0">
                <a:ln w="11430"/>
              </a:rPr>
              <a:t>Reformas</a:t>
            </a:r>
          </a:p>
          <a:p>
            <a:pPr algn="ctr">
              <a:defRPr/>
            </a:pPr>
            <a:r>
              <a:rPr lang="es-ES_tradnl" sz="2000" dirty="0" smtClean="0">
                <a:ln w="11430"/>
              </a:rPr>
              <a:t>al artículo 6º </a:t>
            </a:r>
          </a:p>
          <a:p>
            <a:pPr algn="ctr">
              <a:defRPr/>
            </a:pPr>
            <a:r>
              <a:rPr lang="es-ES_tradnl" sz="2000" dirty="0" smtClean="0">
                <a:ln w="11430"/>
              </a:rPr>
              <a:t>de la </a:t>
            </a:r>
          </a:p>
          <a:p>
            <a:pPr algn="ctr">
              <a:defRPr/>
            </a:pPr>
            <a:r>
              <a:rPr lang="es-ES_tradnl" sz="2000" dirty="0" smtClean="0">
                <a:ln w="11430"/>
              </a:rPr>
              <a:t>CPEUM</a:t>
            </a:r>
          </a:p>
          <a:p>
            <a:pPr algn="ctr">
              <a:defRPr/>
            </a:pPr>
            <a:endParaRPr lang="es-MX" sz="1600" dirty="0">
              <a:ln w="11430"/>
            </a:endParaRPr>
          </a:p>
        </p:txBody>
      </p:sp>
    </p:spTree>
    <p:extLst>
      <p:ext uri="{BB962C8B-B14F-4D97-AF65-F5344CB8AC3E}">
        <p14:creationId xmlns:p14="http://schemas.microsoft.com/office/powerpoint/2010/main" val="3077281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1988840"/>
            <a:ext cx="8291264" cy="2592288"/>
          </a:xfrm>
          <a:prstGeom prst="rect">
            <a:avLst/>
          </a:prstGeom>
        </p:spPr>
        <p:txBody>
          <a:bodyP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s-MX" sz="6000" b="1" dirty="0" smtClean="0">
                <a:solidFill>
                  <a:schemeClr val="tx1"/>
                </a:solidFill>
              </a:rPr>
              <a:t>EVOLUCIÓN LEGISLATIVA</a:t>
            </a:r>
          </a:p>
          <a:p>
            <a:pPr algn="ctr"/>
            <a:r>
              <a:rPr lang="es-MX" sz="6000" b="1" dirty="0" smtClean="0">
                <a:solidFill>
                  <a:schemeClr val="tx1"/>
                </a:solidFill>
              </a:rPr>
              <a:t>FEDERAL </a:t>
            </a:r>
            <a:endParaRPr lang="es-MX" sz="6000" b="1" dirty="0">
              <a:solidFill>
                <a:schemeClr val="tx1"/>
              </a:solidFill>
            </a:endParaRPr>
          </a:p>
        </p:txBody>
      </p:sp>
    </p:spTree>
    <p:extLst>
      <p:ext uri="{BB962C8B-B14F-4D97-AF65-F5344CB8AC3E}">
        <p14:creationId xmlns:p14="http://schemas.microsoft.com/office/powerpoint/2010/main" val="195385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i="1" dirty="0"/>
              <a:t>Arcana Imperii</a:t>
            </a:r>
            <a:endParaRPr lang="es-ES" dirty="0"/>
          </a:p>
        </p:txBody>
      </p:sp>
      <p:sp>
        <p:nvSpPr>
          <p:cNvPr id="3" name="Marcador de contenido 2"/>
          <p:cNvSpPr>
            <a:spLocks noGrp="1"/>
          </p:cNvSpPr>
          <p:nvPr>
            <p:ph idx="1"/>
          </p:nvPr>
        </p:nvSpPr>
        <p:spPr/>
        <p:txBody>
          <a:bodyPr>
            <a:normAutofit/>
          </a:bodyPr>
          <a:lstStyle/>
          <a:p>
            <a:pPr algn="just"/>
            <a:r>
              <a:rPr lang="es-MX" u="sng" dirty="0"/>
              <a:t>Tácito</a:t>
            </a:r>
            <a:r>
              <a:rPr lang="es-MX" dirty="0"/>
              <a:t> (55-</a:t>
            </a:r>
            <a:r>
              <a:rPr lang="es-MX" dirty="0" smtClean="0"/>
              <a:t>120) </a:t>
            </a:r>
            <a:r>
              <a:rPr lang="es-MX" dirty="0"/>
              <a:t>dio el nombre de </a:t>
            </a:r>
            <a:r>
              <a:rPr lang="es-MX" i="1" dirty="0"/>
              <a:t>arcana imperii a </a:t>
            </a:r>
            <a:r>
              <a:rPr lang="es-MX" i="1" dirty="0" smtClean="0"/>
              <a:t>estas </a:t>
            </a:r>
            <a:r>
              <a:rPr lang="es-MX" dirty="0" smtClean="0"/>
              <a:t>piezas </a:t>
            </a:r>
            <a:r>
              <a:rPr lang="es-MX" dirty="0"/>
              <a:t>del saber, </a:t>
            </a:r>
            <a:r>
              <a:rPr lang="es-MX" dirty="0" smtClean="0"/>
              <a:t>a </a:t>
            </a:r>
            <a:r>
              <a:rPr lang="es-MX" dirty="0"/>
              <a:t>los </a:t>
            </a:r>
            <a:r>
              <a:rPr lang="es-MX" dirty="0" smtClean="0"/>
              <a:t>misterios de </a:t>
            </a:r>
            <a:r>
              <a:rPr lang="es-MX" dirty="0"/>
              <a:t>la </a:t>
            </a:r>
            <a:r>
              <a:rPr lang="es-MX" dirty="0" smtClean="0"/>
              <a:t>política. (Secretos del Imperio o del Gobierno).</a:t>
            </a:r>
          </a:p>
          <a:p>
            <a:pPr algn="just"/>
            <a:r>
              <a:rPr lang="es-MX" dirty="0" smtClean="0"/>
              <a:t>La </a:t>
            </a:r>
            <a:r>
              <a:rPr lang="es-MX" dirty="0"/>
              <a:t>posesión o el acceso a los </a:t>
            </a:r>
            <a:r>
              <a:rPr lang="es-MX" i="1" dirty="0"/>
              <a:t>arcana imperii </a:t>
            </a:r>
            <a:r>
              <a:rPr lang="es-MX" b="1" dirty="0"/>
              <a:t>inviste de poder a sus </a:t>
            </a:r>
            <a:r>
              <a:rPr lang="es-MX" b="1" dirty="0" smtClean="0"/>
              <a:t>sujetos</a:t>
            </a:r>
            <a:r>
              <a:rPr lang="es-MX" dirty="0" smtClean="0"/>
              <a:t>.</a:t>
            </a:r>
          </a:p>
          <a:p>
            <a:pPr algn="just"/>
            <a:r>
              <a:rPr lang="es-MX" dirty="0" smtClean="0"/>
              <a:t>No </a:t>
            </a:r>
            <a:r>
              <a:rPr lang="es-MX" dirty="0"/>
              <a:t>se trata </a:t>
            </a:r>
            <a:r>
              <a:rPr lang="es-MX" dirty="0" smtClean="0"/>
              <a:t>tanto de </a:t>
            </a:r>
            <a:r>
              <a:rPr lang="es-MX" dirty="0"/>
              <a:t>una </a:t>
            </a:r>
            <a:r>
              <a:rPr lang="es-MX" i="1" dirty="0"/>
              <a:t>relación cognoscitiva </a:t>
            </a:r>
            <a:r>
              <a:rPr lang="es-MX" dirty="0"/>
              <a:t>(saber más que otros), sino de una </a:t>
            </a:r>
            <a:r>
              <a:rPr lang="es-MX" i="1" dirty="0"/>
              <a:t>relación política</a:t>
            </a:r>
            <a:r>
              <a:rPr lang="es-MX" dirty="0"/>
              <a:t> (dominar o </a:t>
            </a:r>
            <a:r>
              <a:rPr lang="es-MX" dirty="0" smtClean="0"/>
              <a:t>gobernar a </a:t>
            </a:r>
            <a:r>
              <a:rPr lang="es-MX" dirty="0"/>
              <a:t>otros en razón de ese saber).</a:t>
            </a:r>
          </a:p>
          <a:p>
            <a:pPr algn="just"/>
            <a:endParaRPr lang="es-ES" dirty="0"/>
          </a:p>
        </p:txBody>
      </p:sp>
    </p:spTree>
    <p:extLst>
      <p:ext uri="{BB962C8B-B14F-4D97-AF65-F5344CB8AC3E}">
        <p14:creationId xmlns:p14="http://schemas.microsoft.com/office/powerpoint/2010/main" val="3617149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08"/>
          <p:cNvGraphicFramePr>
            <a:graphicFrameLocks noGrp="1"/>
          </p:cNvGraphicFramePr>
          <p:nvPr>
            <p:ph idx="1"/>
            <p:extLst>
              <p:ext uri="{D42A27DB-BD31-4B8C-83A1-F6EECF244321}">
                <p14:modId xmlns:p14="http://schemas.microsoft.com/office/powerpoint/2010/main" val="1559410606"/>
              </p:ext>
            </p:extLst>
          </p:nvPr>
        </p:nvGraphicFramePr>
        <p:xfrm>
          <a:off x="323528" y="2852936"/>
          <a:ext cx="8640960" cy="2743200"/>
        </p:xfrm>
        <a:graphic>
          <a:graphicData uri="http://schemas.openxmlformats.org/drawingml/2006/table">
            <a:tbl>
              <a:tblPr>
                <a:tableStyleId>{5940675A-B579-460E-94D1-54222C63F5DA}</a:tableStyleId>
              </a:tblPr>
              <a:tblGrid>
                <a:gridCol w="1368152"/>
                <a:gridCol w="1440160"/>
                <a:gridCol w="1512168"/>
                <a:gridCol w="1584176"/>
                <a:gridCol w="1418191"/>
                <a:gridCol w="1318113"/>
              </a:tblGrid>
              <a:tr h="43973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u="none" strike="noStrike" cap="none" normalizeH="0" baseline="0" dirty="0" smtClean="0">
                          <a:ln>
                            <a:noFill/>
                          </a:ln>
                          <a:effectLst/>
                        </a:rPr>
                        <a:t>2002</a:t>
                      </a:r>
                      <a:endParaRPr kumimoji="0" lang="es-MX" sz="24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horzOverflow="overflow">
                    <a:solidFill>
                      <a:schemeClr val="accent2"/>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u="none" strike="noStrike" cap="none" normalizeH="0" baseline="0" dirty="0" smtClean="0">
                          <a:ln>
                            <a:noFill/>
                          </a:ln>
                          <a:effectLst/>
                        </a:rPr>
                        <a:t>2003</a:t>
                      </a:r>
                      <a:endParaRPr kumimoji="0" lang="es-MX" sz="24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horzOverflow="overflow">
                    <a:solidFill>
                      <a:schemeClr val="accent2"/>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u="none" strike="noStrike" cap="none" normalizeH="0" baseline="0" dirty="0" smtClean="0">
                          <a:ln>
                            <a:noFill/>
                          </a:ln>
                          <a:effectLst/>
                        </a:rPr>
                        <a:t>2004</a:t>
                      </a:r>
                      <a:endParaRPr kumimoji="0" lang="es-MX" sz="24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horzOverflow="overflow">
                    <a:solidFill>
                      <a:schemeClr val="accent2"/>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u="none" strike="noStrike" cap="none" normalizeH="0" baseline="0" dirty="0" smtClean="0">
                          <a:ln>
                            <a:noFill/>
                          </a:ln>
                          <a:effectLst/>
                        </a:rPr>
                        <a:t>2005</a:t>
                      </a:r>
                      <a:endParaRPr kumimoji="0" lang="es-MX" sz="24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horzOverflow="overflow">
                    <a:solidFill>
                      <a:schemeClr val="accent2"/>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u="none" strike="noStrike" cap="none" normalizeH="0" baseline="0" dirty="0" smtClean="0">
                          <a:ln>
                            <a:noFill/>
                          </a:ln>
                          <a:effectLst/>
                        </a:rPr>
                        <a:t>2006</a:t>
                      </a:r>
                      <a:endParaRPr kumimoji="0" lang="es-MX" sz="24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horzOverflow="overflow">
                    <a:solidFill>
                      <a:schemeClr val="accent2"/>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u="none" strike="noStrike" cap="none" normalizeH="0" baseline="0" dirty="0" smtClean="0">
                          <a:ln>
                            <a:noFill/>
                          </a:ln>
                          <a:effectLst/>
                        </a:rPr>
                        <a:t>2007</a:t>
                      </a:r>
                      <a:endParaRPr kumimoji="0" lang="es-MX" sz="24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horzOverflow="overflow">
                    <a:solidFill>
                      <a:schemeClr val="accent2"/>
                    </a:solidFill>
                  </a:tcPr>
                </a:tc>
              </a:tr>
              <a:tr h="201612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Jalisco (1)</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Federación</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Michoacán</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Querétaro</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Sinaloa</a:t>
                      </a:r>
                      <a:endParaRPr kumimoji="0" lang="es-MX"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Coahuila</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Colima</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DF</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Durango</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Guanajuato</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Morelos</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Nuevo León</a:t>
                      </a:r>
                      <a:endParaRPr kumimoji="0" lang="es-ES" sz="1600" u="none" strike="noStrike" cap="none" normalizeH="0" baseline="0" dirty="0" smtClean="0">
                        <a:ln>
                          <a:noFill/>
                        </a:ln>
                        <a:effectLst/>
                      </a:endParaRPr>
                    </a:p>
                    <a:p>
                      <a:pPr marL="80963" marR="0" lvl="0" indent="-80963"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San Luis Potosí</a:t>
                      </a:r>
                      <a:endParaRPr kumimoji="0" lang="es-E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México</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Nayarit</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Puebla</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Quintana Roo</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Tamaulipas</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Yucatán</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Zacatecas</a:t>
                      </a:r>
                      <a:endParaRPr kumimoji="0" lang="es-E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Baja California</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Baja California</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Sur</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Campeche</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Guerrero</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Jalisco (2)</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Sonora</a:t>
                      </a:r>
                      <a:endParaRPr kumimoji="0" lang="es-MX" sz="16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400" u="none" strike="noStrike" cap="none" normalizeH="0" baseline="0" dirty="0" smtClean="0">
                          <a:ln>
                            <a:noFill/>
                          </a:ln>
                          <a:effectLst/>
                        </a:rPr>
                        <a:t>Aguascalientes </a:t>
                      </a:r>
                      <a:endParaRPr kumimoji="0" lang="es-ES" sz="14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Chiapas</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Hidalgo</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Oaxaca*</a:t>
                      </a:r>
                      <a:endParaRPr kumimoji="0" lang="es-E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Tabasco</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Tlaxcala (2)</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Veracruz</a:t>
                      </a:r>
                      <a:endParaRPr kumimoji="0" lang="es-MX" sz="16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horzOverflow="overflow"/>
                </a:tc>
              </a:tr>
            </a:tbl>
          </a:graphicData>
        </a:graphic>
      </p:graphicFrame>
      <p:sp>
        <p:nvSpPr>
          <p:cNvPr id="5" name="Text Box 113"/>
          <p:cNvSpPr txBox="1">
            <a:spLocks noChangeArrowheads="1"/>
          </p:cNvSpPr>
          <p:nvPr/>
        </p:nvSpPr>
        <p:spPr bwMode="auto">
          <a:xfrm>
            <a:off x="179512" y="6008688"/>
            <a:ext cx="511256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MX" sz="1200" dirty="0"/>
              <a:t>* La Ley de Oaxaca </a:t>
            </a:r>
            <a:r>
              <a:rPr lang="es-MX" sz="1200" dirty="0" smtClean="0"/>
              <a:t>entró </a:t>
            </a:r>
            <a:r>
              <a:rPr lang="es-MX" sz="1200" dirty="0"/>
              <a:t>en vigor hasta el 16 de marzo de 2008</a:t>
            </a:r>
            <a:endParaRPr lang="es-ES" sz="1200" dirty="0"/>
          </a:p>
        </p:txBody>
      </p:sp>
      <p:sp>
        <p:nvSpPr>
          <p:cNvPr id="6" name="1 Título"/>
          <p:cNvSpPr>
            <a:spLocks noGrp="1"/>
          </p:cNvSpPr>
          <p:nvPr>
            <p:ph type="title"/>
          </p:nvPr>
        </p:nvSpPr>
        <p:spPr>
          <a:xfrm>
            <a:off x="457200" y="692696"/>
            <a:ext cx="8291264" cy="1584176"/>
          </a:xfrm>
        </p:spPr>
        <p:txBody>
          <a:bodyPr>
            <a:noAutofit/>
          </a:bodyPr>
          <a:lstStyle/>
          <a:p>
            <a:pPr algn="ctr"/>
            <a:r>
              <a:rPr lang="es-MX" sz="3800" dirty="0" smtClean="0"/>
              <a:t>Leyes Federales y Estatales hasta la Reforma Constitucional del año 2007</a:t>
            </a:r>
            <a:endParaRPr lang="es-MX" sz="3800" dirty="0"/>
          </a:p>
        </p:txBody>
      </p:sp>
    </p:spTree>
    <p:extLst>
      <p:ext uri="{BB962C8B-B14F-4D97-AF65-F5344CB8AC3E}">
        <p14:creationId xmlns:p14="http://schemas.microsoft.com/office/powerpoint/2010/main" val="146117607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268760"/>
            <a:ext cx="8352928" cy="4320480"/>
          </a:xfrm>
        </p:spPr>
        <p:txBody>
          <a:bodyPr>
            <a:noAutofit/>
          </a:bodyPr>
          <a:lstStyle/>
          <a:p>
            <a:pPr algn="ctr"/>
            <a:r>
              <a:rPr lang="es-MX" sz="6000" b="1" dirty="0" smtClean="0">
                <a:solidFill>
                  <a:schemeClr val="tx1"/>
                </a:solidFill>
                <a:latin typeface="Trebuchet MS (Títulos)"/>
              </a:rPr>
              <a:t>EVOLUCIÓN LEGISLATIVA EN EL ESTADO DE JALISCO </a:t>
            </a:r>
            <a:endParaRPr lang="es-MX" sz="6000" b="1" dirty="0">
              <a:solidFill>
                <a:schemeClr val="tx1"/>
              </a:solidFill>
              <a:latin typeface="Trebuchet MS (Títulos)"/>
            </a:endParaRPr>
          </a:p>
        </p:txBody>
      </p:sp>
    </p:spTree>
    <p:extLst>
      <p:ext uri="{BB962C8B-B14F-4D97-AF65-F5344CB8AC3E}">
        <p14:creationId xmlns:p14="http://schemas.microsoft.com/office/powerpoint/2010/main" val="102301188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91264" cy="792088"/>
          </a:xfrm>
        </p:spPr>
        <p:txBody>
          <a:bodyPr>
            <a:noAutofit/>
          </a:bodyPr>
          <a:lstStyle/>
          <a:p>
            <a:pPr algn="ctr"/>
            <a:r>
              <a:rPr lang="es-MX" sz="3600" dirty="0" smtClean="0"/>
              <a:t>Constitución Política del Estado de Jalisco </a:t>
            </a:r>
            <a:endParaRPr lang="es-MX"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75614315"/>
              </p:ext>
            </p:extLst>
          </p:nvPr>
        </p:nvGraphicFramePr>
        <p:xfrm>
          <a:off x="430121" y="1988840"/>
          <a:ext cx="8229600"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4 Grupo"/>
          <p:cNvGrpSpPr/>
          <p:nvPr/>
        </p:nvGrpSpPr>
        <p:grpSpPr>
          <a:xfrm>
            <a:off x="251520" y="4186648"/>
            <a:ext cx="8435280" cy="2088232"/>
            <a:chOff x="-205680" y="17606"/>
            <a:chExt cx="8435280" cy="2525994"/>
          </a:xfrm>
        </p:grpSpPr>
        <p:sp>
          <p:nvSpPr>
            <p:cNvPr id="6" name="5 Rectángulo"/>
            <p:cNvSpPr/>
            <p:nvPr/>
          </p:nvSpPr>
          <p:spPr>
            <a:xfrm>
              <a:off x="0" y="848686"/>
              <a:ext cx="8229600" cy="16949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Rectángulo"/>
            <p:cNvSpPr/>
            <p:nvPr/>
          </p:nvSpPr>
          <p:spPr>
            <a:xfrm>
              <a:off x="-205680" y="17606"/>
              <a:ext cx="8229600" cy="9581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342900" indent="-342900">
                <a:buFont typeface="Arial" pitchFamily="34" charset="0"/>
                <a:buChar char="•"/>
              </a:pPr>
              <a:r>
                <a:rPr lang="es-MX" sz="2400" dirty="0" smtClean="0"/>
                <a:t>Establece los fundamentos del derecho </a:t>
              </a:r>
              <a:r>
                <a:rPr lang="es-MX" sz="2400" dirty="0"/>
                <a:t>a la información </a:t>
              </a:r>
              <a:r>
                <a:rPr lang="es-MX" sz="2400" dirty="0" smtClean="0"/>
                <a:t>pública. Creación del ITEI. </a:t>
              </a:r>
              <a:endParaRPr lang="es-MX" sz="2400" kern="1200" dirty="0"/>
            </a:p>
          </p:txBody>
        </p:sp>
      </p:grpSp>
      <p:sp>
        <p:nvSpPr>
          <p:cNvPr id="8" name="7 Rectángulo"/>
          <p:cNvSpPr/>
          <p:nvPr/>
        </p:nvSpPr>
        <p:spPr>
          <a:xfrm>
            <a:off x="2555776" y="2026408"/>
            <a:ext cx="5328592" cy="646331"/>
          </a:xfrm>
          <a:prstGeom prst="rect">
            <a:avLst/>
          </a:prstGeom>
        </p:spPr>
        <p:txBody>
          <a:bodyPr wrap="square">
            <a:spAutoFit/>
          </a:bodyPr>
          <a:lstStyle/>
          <a:p>
            <a:r>
              <a:rPr lang="es-MX" sz="2400" dirty="0">
                <a:solidFill>
                  <a:srgbClr val="5B6973"/>
                </a:solidFill>
                <a:latin typeface="Trebuchet MS"/>
                <a:ea typeface="+mj-ea"/>
                <a:cs typeface="+mj-cs"/>
              </a:rPr>
              <a:t>Reformas del 26 de marzo 2005</a:t>
            </a:r>
            <a:br>
              <a:rPr lang="es-MX" sz="2400" dirty="0">
                <a:solidFill>
                  <a:srgbClr val="5B6973"/>
                </a:solidFill>
                <a:latin typeface="Trebuchet MS"/>
                <a:ea typeface="+mj-ea"/>
                <a:cs typeface="+mj-cs"/>
              </a:rPr>
            </a:br>
            <a:endParaRPr lang="es-MX" sz="1100" dirty="0"/>
          </a:p>
        </p:txBody>
      </p:sp>
      <p:sp>
        <p:nvSpPr>
          <p:cNvPr id="9" name="8 Rectángulo"/>
          <p:cNvSpPr/>
          <p:nvPr/>
        </p:nvSpPr>
        <p:spPr>
          <a:xfrm>
            <a:off x="2627784" y="3682592"/>
            <a:ext cx="5328592" cy="646331"/>
          </a:xfrm>
          <a:prstGeom prst="rect">
            <a:avLst/>
          </a:prstGeom>
        </p:spPr>
        <p:txBody>
          <a:bodyPr wrap="square">
            <a:spAutoFit/>
          </a:bodyPr>
          <a:lstStyle/>
          <a:p>
            <a:r>
              <a:rPr lang="es-MX" sz="2400" dirty="0">
                <a:solidFill>
                  <a:srgbClr val="5B6973"/>
                </a:solidFill>
                <a:latin typeface="Trebuchet MS"/>
                <a:ea typeface="+mj-ea"/>
                <a:cs typeface="+mj-cs"/>
              </a:rPr>
              <a:t>Reformas del 26 de marzo 2005</a:t>
            </a:r>
            <a:br>
              <a:rPr lang="es-MX" sz="2400" dirty="0">
                <a:solidFill>
                  <a:srgbClr val="5B6973"/>
                </a:solidFill>
                <a:latin typeface="Trebuchet MS"/>
                <a:ea typeface="+mj-ea"/>
                <a:cs typeface="+mj-cs"/>
              </a:rPr>
            </a:br>
            <a:endParaRPr lang="es-MX" sz="1100" dirty="0"/>
          </a:p>
        </p:txBody>
      </p:sp>
      <p:graphicFrame>
        <p:nvGraphicFramePr>
          <p:cNvPr id="10" name="3 Marcador de contenido"/>
          <p:cNvGraphicFramePr>
            <a:graphicFrameLocks/>
          </p:cNvGraphicFramePr>
          <p:nvPr>
            <p:extLst>
              <p:ext uri="{D42A27DB-BD31-4B8C-83A1-F6EECF244321}">
                <p14:modId xmlns:p14="http://schemas.microsoft.com/office/powerpoint/2010/main" val="1951334535"/>
              </p:ext>
            </p:extLst>
          </p:nvPr>
        </p:nvGraphicFramePr>
        <p:xfrm>
          <a:off x="374848" y="5050744"/>
          <a:ext cx="8229600" cy="21602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10 Rectángulo"/>
          <p:cNvSpPr/>
          <p:nvPr/>
        </p:nvSpPr>
        <p:spPr>
          <a:xfrm>
            <a:off x="2555776" y="5124493"/>
            <a:ext cx="5328592" cy="646331"/>
          </a:xfrm>
          <a:prstGeom prst="rect">
            <a:avLst/>
          </a:prstGeom>
        </p:spPr>
        <p:txBody>
          <a:bodyPr wrap="square">
            <a:spAutoFit/>
          </a:bodyPr>
          <a:lstStyle/>
          <a:p>
            <a:r>
              <a:rPr lang="es-MX" sz="2400" dirty="0">
                <a:solidFill>
                  <a:srgbClr val="5B6973"/>
                </a:solidFill>
                <a:latin typeface="Trebuchet MS"/>
                <a:ea typeface="+mj-ea"/>
                <a:cs typeface="+mj-cs"/>
              </a:rPr>
              <a:t>Reformas del </a:t>
            </a:r>
            <a:r>
              <a:rPr lang="es-MX" sz="2400" dirty="0" smtClean="0">
                <a:solidFill>
                  <a:srgbClr val="5B6973"/>
                </a:solidFill>
                <a:latin typeface="Trebuchet MS"/>
                <a:ea typeface="+mj-ea"/>
                <a:cs typeface="+mj-cs"/>
              </a:rPr>
              <a:t>05 </a:t>
            </a:r>
            <a:r>
              <a:rPr lang="es-MX" sz="2400" dirty="0">
                <a:solidFill>
                  <a:srgbClr val="5B6973"/>
                </a:solidFill>
                <a:latin typeface="Trebuchet MS"/>
                <a:ea typeface="+mj-ea"/>
                <a:cs typeface="+mj-cs"/>
              </a:rPr>
              <a:t>de </a:t>
            </a:r>
            <a:r>
              <a:rPr lang="es-MX" sz="2400" dirty="0" smtClean="0">
                <a:solidFill>
                  <a:srgbClr val="5B6973"/>
                </a:solidFill>
                <a:latin typeface="Trebuchet MS"/>
                <a:ea typeface="+mj-ea"/>
                <a:cs typeface="+mj-cs"/>
              </a:rPr>
              <a:t> julio 2007</a:t>
            </a:r>
            <a:r>
              <a:rPr lang="es-MX" sz="2400" dirty="0">
                <a:solidFill>
                  <a:srgbClr val="5B6973"/>
                </a:solidFill>
                <a:latin typeface="Trebuchet MS"/>
                <a:ea typeface="+mj-ea"/>
                <a:cs typeface="+mj-cs"/>
              </a:rPr>
              <a:t/>
            </a:r>
            <a:br>
              <a:rPr lang="es-MX" sz="2400" dirty="0">
                <a:solidFill>
                  <a:srgbClr val="5B6973"/>
                </a:solidFill>
                <a:latin typeface="Trebuchet MS"/>
                <a:ea typeface="+mj-ea"/>
                <a:cs typeface="+mj-cs"/>
              </a:rPr>
            </a:br>
            <a:endParaRPr lang="es-MX" sz="1100" dirty="0"/>
          </a:p>
        </p:txBody>
      </p:sp>
    </p:spTree>
    <p:extLst>
      <p:ext uri="{BB962C8B-B14F-4D97-AF65-F5344CB8AC3E}">
        <p14:creationId xmlns:p14="http://schemas.microsoft.com/office/powerpoint/2010/main" val="283105369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520506854"/>
              </p:ext>
            </p:extLst>
          </p:nvPr>
        </p:nvGraphicFramePr>
        <p:xfrm>
          <a:off x="216024" y="188640"/>
          <a:ext cx="8676456" cy="6453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182171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p:cNvGrpSpPr/>
          <p:nvPr/>
        </p:nvGrpSpPr>
        <p:grpSpPr>
          <a:xfrm>
            <a:off x="251520" y="3717032"/>
            <a:ext cx="8676456" cy="1731132"/>
            <a:chOff x="0" y="5293133"/>
            <a:chExt cx="8676456" cy="1158008"/>
          </a:xfrm>
        </p:grpSpPr>
        <p:sp>
          <p:nvSpPr>
            <p:cNvPr id="14" name="Rectángulo 13"/>
            <p:cNvSpPr/>
            <p:nvPr/>
          </p:nvSpPr>
          <p:spPr>
            <a:xfrm>
              <a:off x="0" y="5293133"/>
              <a:ext cx="8676456" cy="1158008"/>
            </a:xfrm>
            <a:prstGeom prst="rect">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5" name="Rectángulo 14"/>
            <p:cNvSpPr/>
            <p:nvPr/>
          </p:nvSpPr>
          <p:spPr>
            <a:xfrm>
              <a:off x="0" y="5293133"/>
              <a:ext cx="8676456" cy="625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s-MX" sz="2000" b="1" kern="1200" dirty="0" smtClean="0">
                <a:latin typeface="Candara" pitchFamily="34" charset="0"/>
              </a:endParaRPr>
            </a:p>
            <a:p>
              <a:pPr lvl="0" algn="ctr" defTabSz="889000">
                <a:lnSpc>
                  <a:spcPct val="90000"/>
                </a:lnSpc>
                <a:spcBef>
                  <a:spcPct val="0"/>
                </a:spcBef>
                <a:spcAft>
                  <a:spcPct val="35000"/>
                </a:spcAft>
              </a:pPr>
              <a:endParaRPr lang="es-MX" sz="2000" b="1" dirty="0">
                <a:latin typeface="Candara" pitchFamily="34" charset="0"/>
              </a:endParaRPr>
            </a:p>
            <a:p>
              <a:pPr lvl="0" algn="ctr" defTabSz="889000">
                <a:lnSpc>
                  <a:spcPct val="90000"/>
                </a:lnSpc>
                <a:spcBef>
                  <a:spcPct val="0"/>
                </a:spcBef>
                <a:spcAft>
                  <a:spcPct val="35000"/>
                </a:spcAft>
              </a:pPr>
              <a:r>
                <a:rPr lang="es-MX" sz="2000" b="1" kern="1200" dirty="0" smtClean="0">
                  <a:latin typeface="Candara" pitchFamily="34" charset="0"/>
                </a:rPr>
                <a:t>REFORMA INTEGRAL +100 Arts. (AJUSTE A LEY GENERAL)</a:t>
              </a:r>
            </a:p>
            <a:p>
              <a:pPr lvl="0" algn="ctr" defTabSz="889000">
                <a:lnSpc>
                  <a:spcPct val="90000"/>
                </a:lnSpc>
                <a:spcBef>
                  <a:spcPct val="0"/>
                </a:spcBef>
                <a:spcAft>
                  <a:spcPct val="35000"/>
                </a:spcAft>
              </a:pPr>
              <a:r>
                <a:rPr lang="es-MX" sz="2000" b="1" kern="1200" dirty="0" smtClean="0">
                  <a:latin typeface="Candara" pitchFamily="34" charset="0"/>
                </a:rPr>
                <a:t>LEY DE TRANSPARENCIA Y ACCESO A LA INFORMACIÓN PÚBLICA DEL ESTADO DE JALISCO Y SUS MUNICIPIOS   </a:t>
              </a:r>
            </a:p>
            <a:p>
              <a:pPr lvl="0" algn="ctr" defTabSz="889000">
                <a:lnSpc>
                  <a:spcPct val="90000"/>
                </a:lnSpc>
                <a:spcBef>
                  <a:spcPct val="0"/>
                </a:spcBef>
                <a:spcAft>
                  <a:spcPct val="35000"/>
                </a:spcAft>
              </a:pPr>
              <a:endParaRPr lang="es-MX" sz="2000" b="1" kern="1200" dirty="0">
                <a:latin typeface="Candara" pitchFamily="34" charset="0"/>
              </a:endParaRPr>
            </a:p>
          </p:txBody>
        </p:sp>
      </p:grpSp>
      <p:grpSp>
        <p:nvGrpSpPr>
          <p:cNvPr id="5" name="Agrupar 4"/>
          <p:cNvGrpSpPr/>
          <p:nvPr/>
        </p:nvGrpSpPr>
        <p:grpSpPr>
          <a:xfrm>
            <a:off x="255756" y="4892321"/>
            <a:ext cx="2889327" cy="532683"/>
            <a:chOff x="4236" y="5895298"/>
            <a:chExt cx="2889327" cy="532683"/>
          </a:xfrm>
        </p:grpSpPr>
        <p:sp>
          <p:nvSpPr>
            <p:cNvPr id="12" name="Rectángulo 11"/>
            <p:cNvSpPr/>
            <p:nvPr/>
          </p:nvSpPr>
          <p:spPr>
            <a:xfrm>
              <a:off x="4236" y="5895298"/>
              <a:ext cx="2889327" cy="532683"/>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3" name="Rectángulo 12"/>
            <p:cNvSpPr/>
            <p:nvPr/>
          </p:nvSpPr>
          <p:spPr>
            <a:xfrm>
              <a:off x="4236" y="5895298"/>
              <a:ext cx="2889327" cy="5326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dirty="0" smtClean="0">
                  <a:latin typeface="Candara" pitchFamily="34" charset="0"/>
                </a:rPr>
                <a:t>APROBACIÓN:</a:t>
              </a:r>
            </a:p>
            <a:p>
              <a:pPr lvl="0" algn="ctr" defTabSz="711200">
                <a:lnSpc>
                  <a:spcPct val="90000"/>
                </a:lnSpc>
                <a:spcBef>
                  <a:spcPct val="0"/>
                </a:spcBef>
                <a:spcAft>
                  <a:spcPct val="35000"/>
                </a:spcAft>
              </a:pPr>
              <a:r>
                <a:rPr lang="es-MX" sz="1600" dirty="0" smtClean="0">
                  <a:latin typeface="Candara" pitchFamily="34" charset="0"/>
                </a:rPr>
                <a:t>22</a:t>
              </a:r>
              <a:r>
                <a:rPr lang="es-MX" sz="1600" kern="1200" dirty="0" smtClean="0">
                  <a:latin typeface="Candara" pitchFamily="34" charset="0"/>
                </a:rPr>
                <a:t> DE </a:t>
              </a:r>
              <a:r>
                <a:rPr lang="es-MX" sz="1600" dirty="0" smtClean="0">
                  <a:latin typeface="Candara" pitchFamily="34" charset="0"/>
                </a:rPr>
                <a:t>OCTUBRE</a:t>
              </a:r>
              <a:r>
                <a:rPr lang="es-MX" sz="1600" kern="1200" dirty="0" smtClean="0">
                  <a:latin typeface="Candara" pitchFamily="34" charset="0"/>
                </a:rPr>
                <a:t> 2015</a:t>
              </a:r>
              <a:endParaRPr lang="es-MX" sz="1600" kern="1200" dirty="0">
                <a:latin typeface="Candara" pitchFamily="34" charset="0"/>
              </a:endParaRPr>
            </a:p>
          </p:txBody>
        </p:sp>
      </p:grpSp>
      <p:grpSp>
        <p:nvGrpSpPr>
          <p:cNvPr id="6" name="Agrupar 5"/>
          <p:cNvGrpSpPr/>
          <p:nvPr/>
        </p:nvGrpSpPr>
        <p:grpSpPr>
          <a:xfrm>
            <a:off x="3145084" y="4892321"/>
            <a:ext cx="2889327" cy="532683"/>
            <a:chOff x="2893564" y="5895298"/>
            <a:chExt cx="2889327" cy="532683"/>
          </a:xfrm>
        </p:grpSpPr>
        <p:sp>
          <p:nvSpPr>
            <p:cNvPr id="10" name="Rectángulo 9"/>
            <p:cNvSpPr/>
            <p:nvPr/>
          </p:nvSpPr>
          <p:spPr>
            <a:xfrm>
              <a:off x="2893564" y="5895298"/>
              <a:ext cx="2889327" cy="532683"/>
            </a:xfrm>
            <a:prstGeom prst="rect">
              <a:avLst/>
            </a:prstGeom>
          </p:spPr>
          <p:style>
            <a:lnRef idx="2">
              <a:schemeClr val="accent2">
                <a:tint val="40000"/>
                <a:alpha val="90000"/>
                <a:hueOff val="-824203"/>
                <a:satOff val="2830"/>
                <a:lumOff val="111"/>
                <a:alphaOff val="0"/>
              </a:schemeClr>
            </a:lnRef>
            <a:fillRef idx="1">
              <a:schemeClr val="accent2">
                <a:tint val="40000"/>
                <a:alpha val="90000"/>
                <a:hueOff val="-824203"/>
                <a:satOff val="2830"/>
                <a:lumOff val="111"/>
                <a:alphaOff val="0"/>
              </a:schemeClr>
            </a:fillRef>
            <a:effectRef idx="0">
              <a:schemeClr val="accent2">
                <a:tint val="40000"/>
                <a:alpha val="90000"/>
                <a:hueOff val="-824203"/>
                <a:satOff val="2830"/>
                <a:lumOff val="111"/>
                <a:alphaOff val="0"/>
              </a:schemeClr>
            </a:effectRef>
            <a:fontRef idx="minor">
              <a:schemeClr val="dk1">
                <a:hueOff val="0"/>
                <a:satOff val="0"/>
                <a:lumOff val="0"/>
                <a:alphaOff val="0"/>
              </a:schemeClr>
            </a:fontRef>
          </p:style>
        </p:sp>
        <p:sp>
          <p:nvSpPr>
            <p:cNvPr id="11" name="Rectángulo 10"/>
            <p:cNvSpPr/>
            <p:nvPr/>
          </p:nvSpPr>
          <p:spPr>
            <a:xfrm>
              <a:off x="2893564" y="5895298"/>
              <a:ext cx="2889327" cy="5326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dirty="0" smtClean="0">
                  <a:latin typeface="Candara" pitchFamily="34" charset="0"/>
                </a:rPr>
                <a:t>PUBLICACIÓN: </a:t>
              </a:r>
            </a:p>
            <a:p>
              <a:pPr lvl="0" algn="ctr" defTabSz="711200">
                <a:lnSpc>
                  <a:spcPct val="90000"/>
                </a:lnSpc>
                <a:spcBef>
                  <a:spcPct val="0"/>
                </a:spcBef>
                <a:spcAft>
                  <a:spcPct val="35000"/>
                </a:spcAft>
              </a:pPr>
              <a:r>
                <a:rPr lang="es-MX" sz="1600" dirty="0" smtClean="0">
                  <a:latin typeface="Candara" pitchFamily="34" charset="0"/>
                </a:rPr>
                <a:t>10</a:t>
              </a:r>
              <a:r>
                <a:rPr lang="es-MX" sz="1600" kern="1200" dirty="0" smtClean="0">
                  <a:latin typeface="Candara" pitchFamily="34" charset="0"/>
                </a:rPr>
                <a:t> DE </a:t>
              </a:r>
              <a:r>
                <a:rPr lang="es-MX" sz="1600" dirty="0" smtClean="0">
                  <a:latin typeface="Candara" pitchFamily="34" charset="0"/>
                </a:rPr>
                <a:t>NOVIEMBRE</a:t>
              </a:r>
              <a:r>
                <a:rPr lang="es-MX" sz="1600" kern="1200" dirty="0" smtClean="0">
                  <a:latin typeface="Candara" pitchFamily="34" charset="0"/>
                </a:rPr>
                <a:t> DE 2015</a:t>
              </a:r>
            </a:p>
          </p:txBody>
        </p:sp>
      </p:grpSp>
      <p:grpSp>
        <p:nvGrpSpPr>
          <p:cNvPr id="7" name="Agrupar 6"/>
          <p:cNvGrpSpPr/>
          <p:nvPr/>
        </p:nvGrpSpPr>
        <p:grpSpPr>
          <a:xfrm>
            <a:off x="6034411" y="4892321"/>
            <a:ext cx="2889327" cy="532683"/>
            <a:chOff x="5782891" y="5895298"/>
            <a:chExt cx="2889327" cy="532683"/>
          </a:xfrm>
        </p:grpSpPr>
        <p:sp>
          <p:nvSpPr>
            <p:cNvPr id="8" name="Rectángulo 7"/>
            <p:cNvSpPr/>
            <p:nvPr/>
          </p:nvSpPr>
          <p:spPr>
            <a:xfrm>
              <a:off x="5782891" y="5895298"/>
              <a:ext cx="2889327" cy="532683"/>
            </a:xfrm>
            <a:prstGeom prst="rect">
              <a:avLst/>
            </a:prstGeom>
          </p:spPr>
          <p:style>
            <a:lnRef idx="2">
              <a:schemeClr val="accent2">
                <a:tint val="40000"/>
                <a:alpha val="90000"/>
                <a:hueOff val="-1648406"/>
                <a:satOff val="5659"/>
                <a:lumOff val="222"/>
                <a:alphaOff val="0"/>
              </a:schemeClr>
            </a:lnRef>
            <a:fillRef idx="1">
              <a:schemeClr val="accent2">
                <a:tint val="40000"/>
                <a:alpha val="90000"/>
                <a:hueOff val="-1648406"/>
                <a:satOff val="5659"/>
                <a:lumOff val="222"/>
                <a:alphaOff val="0"/>
              </a:schemeClr>
            </a:fillRef>
            <a:effectRef idx="0">
              <a:schemeClr val="accent2">
                <a:tint val="40000"/>
                <a:alpha val="90000"/>
                <a:hueOff val="-1648406"/>
                <a:satOff val="5659"/>
                <a:lumOff val="222"/>
                <a:alphaOff val="0"/>
              </a:schemeClr>
            </a:effectRef>
            <a:fontRef idx="minor">
              <a:schemeClr val="dk1">
                <a:hueOff val="0"/>
                <a:satOff val="0"/>
                <a:lumOff val="0"/>
                <a:alphaOff val="0"/>
              </a:schemeClr>
            </a:fontRef>
          </p:style>
        </p:sp>
        <p:sp>
          <p:nvSpPr>
            <p:cNvPr id="9" name="Rectángulo 8"/>
            <p:cNvSpPr/>
            <p:nvPr/>
          </p:nvSpPr>
          <p:spPr>
            <a:xfrm>
              <a:off x="5782891" y="5895298"/>
              <a:ext cx="2889327" cy="5326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dirty="0" smtClean="0">
                  <a:latin typeface="Candara" pitchFamily="34" charset="0"/>
                </a:rPr>
                <a:t>VIGENCIA: </a:t>
              </a:r>
            </a:p>
            <a:p>
              <a:pPr lvl="0" algn="ctr" defTabSz="711200">
                <a:lnSpc>
                  <a:spcPct val="90000"/>
                </a:lnSpc>
                <a:spcBef>
                  <a:spcPct val="0"/>
                </a:spcBef>
                <a:spcAft>
                  <a:spcPct val="35000"/>
                </a:spcAft>
              </a:pPr>
              <a:r>
                <a:rPr lang="es-MX" sz="1600" dirty="0" smtClean="0">
                  <a:latin typeface="Candara" pitchFamily="34" charset="0"/>
                </a:rPr>
                <a:t>20</a:t>
              </a:r>
              <a:r>
                <a:rPr lang="es-MX" sz="1600" kern="1200" dirty="0" smtClean="0">
                  <a:latin typeface="Candara" pitchFamily="34" charset="0"/>
                </a:rPr>
                <a:t> DE </a:t>
              </a:r>
              <a:r>
                <a:rPr lang="es-MX" sz="1600" dirty="0" smtClean="0">
                  <a:latin typeface="Candara" pitchFamily="34" charset="0"/>
                </a:rPr>
                <a:t>DICIEMBRE</a:t>
              </a:r>
              <a:r>
                <a:rPr lang="es-MX" sz="1600" kern="1200" dirty="0" smtClean="0">
                  <a:latin typeface="Candara" pitchFamily="34" charset="0"/>
                </a:rPr>
                <a:t> 2015</a:t>
              </a:r>
            </a:p>
          </p:txBody>
        </p:sp>
      </p:grpSp>
      <p:grpSp>
        <p:nvGrpSpPr>
          <p:cNvPr id="16" name="Agrupar 15"/>
          <p:cNvGrpSpPr/>
          <p:nvPr/>
        </p:nvGrpSpPr>
        <p:grpSpPr>
          <a:xfrm>
            <a:off x="251520" y="1844824"/>
            <a:ext cx="8676456" cy="1781016"/>
            <a:chOff x="0" y="2193"/>
            <a:chExt cx="8676456" cy="1781016"/>
          </a:xfrm>
        </p:grpSpPr>
        <p:sp>
          <p:nvSpPr>
            <p:cNvPr id="26" name="Llamada de flecha hacia arriba 25"/>
            <p:cNvSpPr/>
            <p:nvPr/>
          </p:nvSpPr>
          <p:spPr>
            <a:xfrm rot="10800000">
              <a:off x="0" y="2193"/>
              <a:ext cx="8676456" cy="1781016"/>
            </a:xfrm>
            <a:prstGeom prst="upArrowCallout">
              <a:avLst/>
            </a:prstGeom>
          </p:spPr>
          <p:style>
            <a:lnRef idx="3">
              <a:schemeClr val="lt1">
                <a:hueOff val="0"/>
                <a:satOff val="0"/>
                <a:lumOff val="0"/>
                <a:alphaOff val="0"/>
              </a:schemeClr>
            </a:lnRef>
            <a:fillRef idx="1">
              <a:schemeClr val="accent2">
                <a:hueOff val="-8315896"/>
                <a:satOff val="59322"/>
                <a:lumOff val="-10197"/>
                <a:alphaOff val="0"/>
              </a:schemeClr>
            </a:fillRef>
            <a:effectRef idx="1">
              <a:schemeClr val="accent2">
                <a:hueOff val="-8315896"/>
                <a:satOff val="59322"/>
                <a:lumOff val="-10197"/>
                <a:alphaOff val="0"/>
              </a:schemeClr>
            </a:effectRef>
            <a:fontRef idx="minor">
              <a:schemeClr val="lt1"/>
            </a:fontRef>
          </p:style>
        </p:sp>
        <p:sp>
          <p:nvSpPr>
            <p:cNvPr id="27" name="Llamada de flecha hacia arriba 4"/>
            <p:cNvSpPr/>
            <p:nvPr/>
          </p:nvSpPr>
          <p:spPr>
            <a:xfrm>
              <a:off x="0" y="2193"/>
              <a:ext cx="8676456" cy="6251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000" b="1" kern="1200" dirty="0" smtClean="0">
                  <a:latin typeface="Candara" pitchFamily="34" charset="0"/>
                </a:rPr>
                <a:t>LEY </a:t>
              </a:r>
              <a:r>
                <a:rPr lang="es-MX" sz="2000" b="1" dirty="0" smtClean="0">
                  <a:latin typeface="Candara" pitchFamily="34" charset="0"/>
                </a:rPr>
                <a:t>GENERAL </a:t>
              </a:r>
              <a:r>
                <a:rPr lang="es-MX" sz="2000" b="1" kern="1200" dirty="0" smtClean="0">
                  <a:latin typeface="Candara" pitchFamily="34" charset="0"/>
                </a:rPr>
                <a:t>DE TRANSPARENCIA Y ACCESO A LA INFORMACIÓN PÚBLICA </a:t>
              </a:r>
            </a:p>
          </p:txBody>
        </p:sp>
      </p:grpSp>
      <p:grpSp>
        <p:nvGrpSpPr>
          <p:cNvPr id="17" name="Agrupar 16"/>
          <p:cNvGrpSpPr/>
          <p:nvPr/>
        </p:nvGrpSpPr>
        <p:grpSpPr>
          <a:xfrm>
            <a:off x="255756" y="2469961"/>
            <a:ext cx="2889327" cy="532524"/>
            <a:chOff x="4236" y="627330"/>
            <a:chExt cx="2889327" cy="532524"/>
          </a:xfrm>
        </p:grpSpPr>
        <p:sp>
          <p:nvSpPr>
            <p:cNvPr id="24" name="Rectángulo 23"/>
            <p:cNvSpPr/>
            <p:nvPr/>
          </p:nvSpPr>
          <p:spPr>
            <a:xfrm>
              <a:off x="4236" y="627330"/>
              <a:ext cx="2889327" cy="532524"/>
            </a:xfrm>
            <a:prstGeom prst="rect">
              <a:avLst/>
            </a:prstGeom>
          </p:spPr>
          <p:style>
            <a:lnRef idx="2">
              <a:schemeClr val="accent2">
                <a:tint val="40000"/>
                <a:alpha val="90000"/>
                <a:hueOff val="-7417827"/>
                <a:satOff val="25466"/>
                <a:lumOff val="1001"/>
                <a:alphaOff val="0"/>
              </a:schemeClr>
            </a:lnRef>
            <a:fillRef idx="1">
              <a:schemeClr val="accent2">
                <a:tint val="40000"/>
                <a:alpha val="90000"/>
                <a:hueOff val="-7417827"/>
                <a:satOff val="25466"/>
                <a:lumOff val="1001"/>
                <a:alphaOff val="0"/>
              </a:schemeClr>
            </a:fillRef>
            <a:effectRef idx="0">
              <a:schemeClr val="accent2">
                <a:tint val="40000"/>
                <a:alpha val="90000"/>
                <a:hueOff val="-7417827"/>
                <a:satOff val="25466"/>
                <a:lumOff val="1001"/>
                <a:alphaOff val="0"/>
              </a:schemeClr>
            </a:effectRef>
            <a:fontRef idx="minor">
              <a:schemeClr val="dk1">
                <a:hueOff val="0"/>
                <a:satOff val="0"/>
                <a:lumOff val="0"/>
                <a:alphaOff val="0"/>
              </a:schemeClr>
            </a:fontRef>
          </p:style>
        </p:sp>
        <p:sp>
          <p:nvSpPr>
            <p:cNvPr id="25" name="Rectángulo 24"/>
            <p:cNvSpPr/>
            <p:nvPr/>
          </p:nvSpPr>
          <p:spPr>
            <a:xfrm>
              <a:off x="4236" y="627330"/>
              <a:ext cx="2889327" cy="5325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dirty="0" smtClean="0">
                  <a:latin typeface="Candara" pitchFamily="34" charset="0"/>
                </a:rPr>
                <a:t>APROBACIÓN: </a:t>
              </a:r>
            </a:p>
            <a:p>
              <a:pPr lvl="0" algn="ctr" defTabSz="711200">
                <a:lnSpc>
                  <a:spcPct val="90000"/>
                </a:lnSpc>
                <a:spcBef>
                  <a:spcPct val="0"/>
                </a:spcBef>
                <a:spcAft>
                  <a:spcPct val="35000"/>
                </a:spcAft>
              </a:pPr>
              <a:r>
                <a:rPr lang="es-MX" sz="1600" dirty="0" smtClean="0">
                  <a:latin typeface="Candara" pitchFamily="34" charset="0"/>
                </a:rPr>
                <a:t>16</a:t>
              </a:r>
              <a:r>
                <a:rPr lang="es-MX" sz="1600" kern="1200" dirty="0" smtClean="0">
                  <a:latin typeface="Candara" pitchFamily="34" charset="0"/>
                </a:rPr>
                <a:t> DE </a:t>
              </a:r>
              <a:r>
                <a:rPr lang="es-MX" sz="1600" dirty="0" smtClean="0">
                  <a:latin typeface="Candara" pitchFamily="34" charset="0"/>
                </a:rPr>
                <a:t>ABRIL</a:t>
              </a:r>
              <a:r>
                <a:rPr lang="es-MX" sz="1600" kern="1200" dirty="0" smtClean="0">
                  <a:latin typeface="Candara" pitchFamily="34" charset="0"/>
                </a:rPr>
                <a:t> DE 2015 </a:t>
              </a:r>
              <a:endParaRPr lang="es-MX" sz="1600" kern="1200" dirty="0">
                <a:latin typeface="Candara" pitchFamily="34" charset="0"/>
              </a:endParaRPr>
            </a:p>
          </p:txBody>
        </p:sp>
      </p:grpSp>
      <p:grpSp>
        <p:nvGrpSpPr>
          <p:cNvPr id="18" name="Agrupar 17"/>
          <p:cNvGrpSpPr/>
          <p:nvPr/>
        </p:nvGrpSpPr>
        <p:grpSpPr>
          <a:xfrm>
            <a:off x="3145084" y="2469961"/>
            <a:ext cx="2889327" cy="532524"/>
            <a:chOff x="2893564" y="627330"/>
            <a:chExt cx="2889327" cy="532524"/>
          </a:xfrm>
        </p:grpSpPr>
        <p:sp>
          <p:nvSpPr>
            <p:cNvPr id="22" name="Rectángulo 21"/>
            <p:cNvSpPr/>
            <p:nvPr/>
          </p:nvSpPr>
          <p:spPr>
            <a:xfrm>
              <a:off x="2893564" y="627330"/>
              <a:ext cx="2889327" cy="532524"/>
            </a:xfrm>
            <a:prstGeom prst="rect">
              <a:avLst/>
            </a:prstGeom>
          </p:spPr>
          <p:style>
            <a:lnRef idx="2">
              <a:schemeClr val="accent2">
                <a:tint val="40000"/>
                <a:alpha val="90000"/>
                <a:hueOff val="-8242030"/>
                <a:satOff val="28295"/>
                <a:lumOff val="1112"/>
                <a:alphaOff val="0"/>
              </a:schemeClr>
            </a:lnRef>
            <a:fillRef idx="1">
              <a:schemeClr val="accent2">
                <a:tint val="40000"/>
                <a:alpha val="90000"/>
                <a:hueOff val="-8242030"/>
                <a:satOff val="28295"/>
                <a:lumOff val="1112"/>
                <a:alphaOff val="0"/>
              </a:schemeClr>
            </a:fillRef>
            <a:effectRef idx="0">
              <a:schemeClr val="accent2">
                <a:tint val="40000"/>
                <a:alpha val="90000"/>
                <a:hueOff val="-8242030"/>
                <a:satOff val="28295"/>
                <a:lumOff val="1112"/>
                <a:alphaOff val="0"/>
              </a:schemeClr>
            </a:effectRef>
            <a:fontRef idx="minor">
              <a:schemeClr val="dk1">
                <a:hueOff val="0"/>
                <a:satOff val="0"/>
                <a:lumOff val="0"/>
                <a:alphaOff val="0"/>
              </a:schemeClr>
            </a:fontRef>
          </p:style>
        </p:sp>
        <p:sp>
          <p:nvSpPr>
            <p:cNvPr id="23" name="Rectángulo 22"/>
            <p:cNvSpPr/>
            <p:nvPr/>
          </p:nvSpPr>
          <p:spPr>
            <a:xfrm>
              <a:off x="2893564" y="627330"/>
              <a:ext cx="2889327" cy="5325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dirty="0" smtClean="0">
                  <a:latin typeface="Candara" pitchFamily="34" charset="0"/>
                </a:rPr>
                <a:t>PUBLICACIÓN: </a:t>
              </a:r>
            </a:p>
            <a:p>
              <a:pPr lvl="0" algn="ctr" defTabSz="711200">
                <a:lnSpc>
                  <a:spcPct val="90000"/>
                </a:lnSpc>
                <a:spcBef>
                  <a:spcPct val="0"/>
                </a:spcBef>
                <a:spcAft>
                  <a:spcPct val="35000"/>
                </a:spcAft>
              </a:pPr>
              <a:r>
                <a:rPr lang="es-MX" sz="1600" dirty="0" smtClean="0">
                  <a:latin typeface="Candara" pitchFamily="34" charset="0"/>
                </a:rPr>
                <a:t>04</a:t>
              </a:r>
              <a:r>
                <a:rPr lang="es-MX" sz="1600" kern="1200" dirty="0" smtClean="0">
                  <a:latin typeface="Candara" pitchFamily="34" charset="0"/>
                </a:rPr>
                <a:t> DE </a:t>
              </a:r>
              <a:r>
                <a:rPr lang="es-MX" sz="1600" dirty="0" smtClean="0">
                  <a:latin typeface="Candara" pitchFamily="34" charset="0"/>
                </a:rPr>
                <a:t>MAYO</a:t>
              </a:r>
              <a:r>
                <a:rPr lang="es-MX" sz="1600" kern="1200" dirty="0" smtClean="0">
                  <a:latin typeface="Candara" pitchFamily="34" charset="0"/>
                </a:rPr>
                <a:t> DE 2015 </a:t>
              </a:r>
            </a:p>
          </p:txBody>
        </p:sp>
      </p:grpSp>
      <p:grpSp>
        <p:nvGrpSpPr>
          <p:cNvPr id="19" name="Agrupar 18"/>
          <p:cNvGrpSpPr/>
          <p:nvPr/>
        </p:nvGrpSpPr>
        <p:grpSpPr>
          <a:xfrm>
            <a:off x="6034411" y="2469961"/>
            <a:ext cx="2889327" cy="532524"/>
            <a:chOff x="5782891" y="627330"/>
            <a:chExt cx="2889327" cy="532524"/>
          </a:xfrm>
        </p:grpSpPr>
        <p:sp>
          <p:nvSpPr>
            <p:cNvPr id="20" name="Rectángulo 19"/>
            <p:cNvSpPr/>
            <p:nvPr/>
          </p:nvSpPr>
          <p:spPr>
            <a:xfrm>
              <a:off x="5782891" y="627330"/>
              <a:ext cx="2889327" cy="532524"/>
            </a:xfrm>
            <a:prstGeom prst="rect">
              <a:avLst/>
            </a:prstGeom>
          </p:spPr>
          <p:style>
            <a:lnRef idx="2">
              <a:schemeClr val="accent2">
                <a:tint val="40000"/>
                <a:alpha val="90000"/>
                <a:hueOff val="-9066233"/>
                <a:satOff val="31125"/>
                <a:lumOff val="1223"/>
                <a:alphaOff val="0"/>
              </a:schemeClr>
            </a:lnRef>
            <a:fillRef idx="1">
              <a:schemeClr val="accent2">
                <a:tint val="40000"/>
                <a:alpha val="90000"/>
                <a:hueOff val="-9066233"/>
                <a:satOff val="31125"/>
                <a:lumOff val="1223"/>
                <a:alphaOff val="0"/>
              </a:schemeClr>
            </a:fillRef>
            <a:effectRef idx="0">
              <a:schemeClr val="accent2">
                <a:tint val="40000"/>
                <a:alpha val="90000"/>
                <a:hueOff val="-9066233"/>
                <a:satOff val="31125"/>
                <a:lumOff val="1223"/>
                <a:alphaOff val="0"/>
              </a:schemeClr>
            </a:effectRef>
            <a:fontRef idx="minor">
              <a:schemeClr val="dk1">
                <a:hueOff val="0"/>
                <a:satOff val="0"/>
                <a:lumOff val="0"/>
                <a:alphaOff val="0"/>
              </a:schemeClr>
            </a:fontRef>
          </p:style>
        </p:sp>
        <p:sp>
          <p:nvSpPr>
            <p:cNvPr id="21" name="Rectángulo 20"/>
            <p:cNvSpPr/>
            <p:nvPr/>
          </p:nvSpPr>
          <p:spPr>
            <a:xfrm>
              <a:off x="5782891" y="627330"/>
              <a:ext cx="2889327" cy="5325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dirty="0" smtClean="0">
                  <a:latin typeface="Candara" pitchFamily="34" charset="0"/>
                </a:rPr>
                <a:t>VIGENCIA: </a:t>
              </a:r>
            </a:p>
            <a:p>
              <a:pPr lvl="0" algn="ctr" defTabSz="711200">
                <a:lnSpc>
                  <a:spcPct val="90000"/>
                </a:lnSpc>
                <a:spcBef>
                  <a:spcPct val="0"/>
                </a:spcBef>
                <a:spcAft>
                  <a:spcPct val="35000"/>
                </a:spcAft>
              </a:pPr>
              <a:r>
                <a:rPr lang="es-MX" sz="1600" dirty="0" smtClean="0">
                  <a:latin typeface="Candara" pitchFamily="34" charset="0"/>
                </a:rPr>
                <a:t>05 </a:t>
              </a:r>
              <a:r>
                <a:rPr lang="es-MX" sz="1600" kern="1200" dirty="0" smtClean="0">
                  <a:latin typeface="Candara" pitchFamily="34" charset="0"/>
                </a:rPr>
                <a:t>DE MAYO DE 2015 </a:t>
              </a:r>
            </a:p>
          </p:txBody>
        </p:sp>
      </p:grpSp>
    </p:spTree>
    <p:extLst>
      <p:ext uri="{BB962C8B-B14F-4D97-AF65-F5344CB8AC3E}">
        <p14:creationId xmlns:p14="http://schemas.microsoft.com/office/powerpoint/2010/main" val="3814633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3139" y="1124744"/>
            <a:ext cx="5390992" cy="3816424"/>
          </a:xfrm>
        </p:spPr>
        <p:txBody>
          <a:bodyPr>
            <a:noAutofit/>
          </a:bodyPr>
          <a:lstStyle/>
          <a:p>
            <a:pPr algn="ctr"/>
            <a:r>
              <a:rPr lang="es-MX" sz="5400" b="1" dirty="0" smtClean="0">
                <a:solidFill>
                  <a:schemeClr val="tx1"/>
                </a:solidFill>
              </a:rPr>
              <a:t>¿Qué es el Derecho de Acceso a la Información?</a:t>
            </a:r>
            <a:endParaRPr lang="es-MX" sz="5400" b="1" dirty="0">
              <a:solidFill>
                <a:schemeClr val="tx1"/>
              </a:solidFill>
            </a:endParaRPr>
          </a:p>
        </p:txBody>
      </p:sp>
      <p:sp>
        <p:nvSpPr>
          <p:cNvPr id="4" name="AutoShape 2" descr="data:image/jpeg;base64,/9j/4AAQSkZJRgABAQAAAQABAAD/2wCEAAkGBhEPEBAPDQ8QDw8PDxAPDxAPEA4PEBAQFREVFRQQFBUXJyYeFxkvGRISHy8gIycpLC4tFh4xNTAqNSYvLCkBCQoKDgwOGg8PGjYlHx4sKi8rKS4sLDUwKSw1KTUvNCowLCksLCwwKSw2NSw0KSwpKSwsMSk1LCksLCwvKSwuNf/AABEIAOEA4QMBIgACEQEDEQH/xAAcAAEAAQUBAQAAAAAAAAAAAAAABAECAwUGBwj/xABJEAABAwICAwwIBAIJAwUAAAABAAIDBBEFEiExQQYHEzJRUmFicXOhshQiM4GRk7PSI0KxwVPhFXKCkqLC0fDxQ2ODCBYXJDT/xAAbAQEAAgMBAQAAAAAAAAAAAAAABAUBAwYCB//EADIRAQACAQMCAwYEBgMAAAAAAAABAgMEETEFEiFBURNhcZGx0SKBocEUQlKi4fAGFTL/2gAMAwEAAhEDEQA/APb3Otbp1dKZ+qfBR6s+vB3h+m5SkFufqnwTP1T4K5EFufqnwTP1T4K5EFufqnwTP1T4K5EFufqnwTP1T4K5EFufqnwTP1T4K5EFufqnwTP1T4K5EFufqnwTP1T4K5EFufqnwTP1T4K5EFufqnwTP1T4K5EFufqnwTP1T4K5EFufqnwTP1T4K5EFufqnwTP1T4K5EFufqnwQPvo267K5RWH8d/dR+Z6CUiIgiVfHg7w/TcpaiVfHg7x303KWgIiICIiAiIgLX4xj1PRs4SqlbG38oOlzjyNaNLj2LSbuN3ceHMyMAkqni7I/ysH8R9tnINZ8V4jimKzVUjpqiR0kjtrtg5rRqA6AombUxTwjlfdN6PfVR7TJ4U/Wfh93o2L79GktoqbRskqCdPTkb9y5yffTxJx0TsZ0Mhi/zArkUUC2fJbzdZi6XpMUbRjifj4/V1ke+jibddQ13Q6GH9gFt8P35qlthUU8Mo2mMvid45h4LzxFiM2SPN6v03SXjaccflG302e64Jvo0NTZr3mmkOjLOA1pPRIPV+Nl1zXgi4NwdII1Ecq+XF0e5bd1U4e4BjuFgv60EhOS20sOth7NHKCpWPWTxdR6v/j1du7Tz4+k/tP3+b6BRanc5ulgxCIS07tVhJG6wfG7muH6HUVtlYRMTG8OSyY7Y7TS8bTHkIiLLwIiICIiAiIgKJH7d/dR+Z6lqJH7d/dR+Z6CWiIgiVfHg7x303KWolXx4O8d9NyloCIiAiIgLnt2O62PDoC82dM8EQx31nnHqi48BtW3xTEmU0Mk8psyJpceU8jR0k2A7V897pcdkrZ3TTHS46Gg3axv5Y29AHxJJ2qNqM3s42jmV30jpv8AF3m9/wDxXn3z6ff/ACg19dJUSPmmcXySOLnOO0/6bLKOiKod9EREbQIqOeACToA0krU1WMHVGLDlIuV7pjtfhH1Gqx6eN7z+Tbouc/pCTnu+KkU+LvB9f1x8D7its6e0INOr4bTtMTDdorIZmvGZpuNuwg8hCvWiYmPCVrS9bx3VneGz3P4/NQTtngOkaHsPFkZfSx3R+h0r6BwLGo62COogN2PGkHjMcOMx3SCvmtdvvV7pjTVQppD+DVEN0nQ2bUx3v4p7W8ilabN2W7Z4lR9a6fGfFOWkfir+sen2+T21ERWrgxERAREQEREBRGe3f3UfmepaiR+3f3UfmegloiIIlXx4O8P03KWolXx4O8d9NyloCIiAiKhQeZ78GO24Kja6wtw82nZpEYPwefcF5Q599Ou62W+3WzuxCo4WKWKMyZGOkY9gkYwBoLCdBbovo5VxMc7mcVxb2avgq3JinJabS7TR66mlw0xVjeNt5n3zz8uHRotTFjDhx2h3SNBW83NwCuqYaaPNmlka06DdrL+u/sDblR5w3jyW1Oo4LRv3bfF6DuF3roayBtViHCOY8kxQNcY2uYNAe8j1jc3sARo06b6O0/8Ai3CcuX+j4Lcv4mb+9e/iump6dsbGxsGVjGtY1o1BrRYD4ALIrbHjildocDqtXk1GWclp54j0h5lj28PQTAmidJSSbBmdNCTyFr/W+DvivH90G4ypw6fgatlibmN7bmOVt7ZmO+Gg2I2hfVq0+6rc3HiFM+CUAE+tE+2mOQD1Xj9DygkJam/DGDUTW34uHzTSw5dKkNddR8RD4nvieMr43uje3muaSCPiCpmAYVPVEx00T5n30hgJsDtcdTR0khV2au/HLsun5PZzMWn8KxVY8ggtNiCCCNYI0grs4N6PEHC7hBGea6a5/wAII8VAxTe5xCmaXug4Rg0l0DhLYcpaPW8FpnFePHZYV1+mtPbGSN/jD23c3inpdJT1G2WJrndD7WeP7wctmuJ3oakvw4NP/SqJmDsOV/8AnK7ZXGO3dSJfPNZijFnvSOImfkIiL2iiIiAiIgKJH7d/dR+Z6lqIz27+6j8z0EtERBEq+PB3jvpuUtRKvjwd476blLQEREBERBiqaVkrSyVjJGHWx7Wvae0HQVw+O7y2G1N3RRuo5Dtp3WZfpjddtuyy71FiYiXqt7V4l4BjG8NXRO/+pLDVMJAuTwEjQTrc11xbsJOjUvVNwW9/BhMNm2kqZAOHnI0u25Gc1l9m3Wejq0WIrENl897xtIiIvTSIUVCg8P3SbjjW4/UQMuyM8HPO8AeowxMLiOsSbDpPQvVsIw+GjibDSxtijbsbrJ5zjrc7pK0GCTskmrqttj6RVGNruWKBoibboLmyH3rcelLXjrHPqm6rNa22OeKxEfnt4tn6QgqFrPSlQVS2ITaUMccZfwbGsMr+EflFs0lgC49NmjT0KeueFSt5TS5mNdyjxRmZmfGWVERGBERAREQFEZ7d/dR+Z6lqJH7d/dR+Z6CWiIgiVfHg7w/TcpaiVfHg7x303KWgIiICIiAiIgIiICIsNXWMhY6SV7Y42C7nuIDQOkozETM7QzXXnO+Lvitga+jon5p3AslkadEIOgtaef5e3Vot22+s+fNT4cXRxaWvn0tlkHIzmN6dfYvOLqBm1P8ALT5uo6d0faYy6iPhX7/b5+j07cHWj0JrR+SSRp97s36OC6H0teY7j8Y4GQxPNmTWsdgkGr43t8F2pqlIwWi1I9yp6rgnFqbb8W8Y/NuvSulVFUoGG8HLcPlyOvYDLf3k3UufB5mkcHaVrtTmG1v6wOkeK3qxmFSurwj2Md9oJ+JJC5NmBzZmg5Q1xAc4OHqjadK7aJga0NbqaAB2AaEFyIiAiIgIiICiR+3f3UfmepaiM9u/uo/M9BLREQRKvjwd476blLUSr48HeO+m5S0BERAREQEREBEWOedsbXPe4NYxpc5x1NaBck+4IRG6FjmOQ0ULp6h2Vo0ADS57tjGjaf8Ak6F4Vux3aT4hJ+IckTT6kLT6rO3nP5T7hZZN2e6x9fO6UkiJl208Z/K2/GI5xtc+4bFy11V5s83naOPq7np3Ta6WsXvG95/t90e/1kVbq1FHW265dHgePSPcyBzXSvcQyMsBc8k6mkDX2rWYDueqK+UQ0sed2gucdDI2857tg8TsBXuO5DcJT4YzPolqC38Sdw1Da2Mfkb4naeSVp6X33jhSdX1GnjH7PJG9vKPOPfv5fu4CWCVjjdrmuaSDcWII1hbrDcfkY0F+q9j0FdDUQxyOe5wBL3Em/StZUblWvvwT7X/KdXxVk4tuKDFxLovpXQUDCI23dmOk31azcD3avcuXwLB+CNntsb6Lm9xyg7VvYK7JJwb+K4AsPJyjsug2aIiAiIgIiICiM9u/uo/M9S1Ej9u/uo/M9BLREQRKvjwd4fpuUtRKvjwd476blLQEREBERAREQFwe+5jfA0jKdhs+qfZ1v4TLF3xJYOwld4vEd93EeExDg76KeFjLdZ13u8HM+Cj6i3bSfetuj4Yy6qu/FfH5cfrs4eodqHvWFVkOlW3VW7i07yrdbvcjuVlxKoEMXqsaA6aUi4jZfxcdIA29gK0a983qsGFPh0T7WkqbzvO0g6Ix2ZA0+8rfhx99tpVnUtXOmw91eZ8I+7oMCwCChhbBTMyMGkk6Xvdte9213+xYLPil+Bly6+DcfBSlQjlVpEbOGtabTvafGXm5xWx1rNHjFtqsqsDbwj2Bt8r3AdgNhpUWTc9026ASsvLaDdA4anKr8ZD8oJ9YHQejb+y1cGCtv61z/act1CI4w0cG2zb5fVGi+v8AQIOjwevztyuOkajyhbJczRYmHyRsYNJeNXJrPhddMgIiICIiAojPbv7qPzPUtRGe3f3UfmegloiIIlXx4O8d9NylqJV8eDvHfTcpaAiIgIiICIiChXzlu4rM+IVsjiLCokbc6rMOQeDF9HLzLH94ynqpHysrKmN8j3PIeIpWBznEmwAabXPKtGbHOSIiFp03WU0lrWtHjMbQ8ZFawnQ8e/R+qyBwOo37F2uIf+nurb/+erp5hySNlhcfhmHiudrN6DF4TopDIL2DoZYXjXyXBHvCjzplxTrMTzEfPb6taBfQNZ0DtX1LhtKIYYohqiijjH9lob+y8l3G7yMrSybFKgjKWvFNAQ7SDe0kh0doaP7S9jW7Bimm+6r6nrqantinluKj3AAk6gLnsVVExW/AyW1hhPuGk+F1JU7layqs9zjoD3EntJv+6jmpbyhSHxh406lAfg8V75fEoLjXsB1+4a1lhBkewPGVhe0EXs4gkX1algFOyPS1oHTtSgnzzRtG2Rg/xBB29Dg8MBJhjDXHQXEuc63Jd1ypqIgIiICIiAojPbv7qPzPUtRI/bv7qPzPQS0REESr48HeO+m5S1Eq+PB3jvpuUtAREQEREBERAWuxjdBT0bM9VM2MWJaCbvd/VaNJ9y1G77dZ/R1ODHYzzEshB0hthd0hG0AEaOUheDYniL5nOfK90j3m73vJc53af2UbNn7J7Y5XfT+lTqa+1yTtX9Z/31ej4xv3nMW0NM0sH56guu7pDGHR8VjwzfwkzAVlKwsvpdA5zXNHKGvuD2XC8uVFE9vfffde/wDW6Xt7ez67vqPCMYhq4mz0zxJG/URoIO1rhrBHIVNXhm8/j7oa30Un8KrBGU6hKxpc1w7QHN945F7mp+K/fXdymu0v8Nl7PLmPgKjm3BB0gix7FVFtQnGWto5NCwyOWaQ6T2n9VFmcg1WKVJFmt1u8ByrYbkqW9RHfZmd8Gn97LTSuzyk7B6o9387rqNx0f4xPJG79WhB2aIiAiIgIiICiM9u/uo/M9S1EZ7d/dR+Z6CWiIgiVfHg7x303KWolZx4O8P03KRdBddVVl0ugvVLq26oXIL7pdWZkzIPH9/CR3pNKPyejvLeTNwnreGReaFe875u5R2IUodTi9TTkvibq4RpAzxDpNgR0tA2r57lq3RvLXtILSWvY4FpBGtpB0gqDmxTNpn1dT0/W1jDWn9PKUiwtrWHU63Q7Qf8ARbTB8Bqa0htHBJNpsXMH4bf60h9VvvKjdlt9tlx7fHt3d0bfFud7OjdLilLl1RudK48jWMdr95aPevoi64ze/wBw7cMjc+QtkqpQBI5vFY0aeCYTrF9JO0gcgXX51Y4aTSvi5DqWprqM29eIjZkul1jzqLiVbwbCRrPqj9ytytcw52tQquSwJ5As1TUgLXzy52PIGhuUOPadA8D8EEClbtXY7jmevIeoB8XfyXJUxXabkY7NledrmtHuBP8AmCDpLpdY8yZkGRLqzMl0F6XVl0ugvUSP27+6j8z1Juo0Xt391H5noJaIiCHXn1oe8PkcsmdYsQ40PeHyOV5CCudUMitIVpagv4RU4VYy1WlqDIZlQzrAYzyrG6E8qCQalaDH9yeH15z1dNHJJa3CtLo5ewvYQT77rYvo3H8xUd+GOP8A1HBGYmY4afDd7rCad2dlGx7hqM7pJwOxryW+C6hlUGgNaAGjQGgAADoA1LUnCHfxXqowt38R6E2meW39MCr6WtU2hI/M5ZBBbajDZCqWoxmpuQNjR4n/AGFmkcGAknQPDpWCamEgvmsTtQc5VOJNhpJNgBtPItvidAIKIM0Z3SNdIeV1naOwav8AlZqXCI43NkdJmc03AsA2/wCqwY/WZsrDxLZh0nUg0NKF2+5zRD2vcf0H7LlKZjB/ytnDWloDQ8hoN7A2/mUHW51XMtFR4n6zW3vcgLaiVBKzJmUcSq4SIM+ZVzLBnVc6DPdYIT+O/uo/M5XZ1jpj+M/u2eZyCciIgh1/Gh7w+RyyLHW8eDvD5HLOAgx2VMqy2VC1Biyqhas2VUyoMORWlikZVTKgjlitLFKyKmRBEMStMKm5FTIggmErG6ArY8GnBINNNTP/ACke/StJUYRWA3idFbm+s0e7XZdpwSpwSDhvQa/bEw9krf3V/wD7fmmA9JYBlvlyyHRfXpHYu24JV4JBxTdxrP8AuDskesrdxzOfMP8AyfyXY8EnBoOaotzbYnB7XSFw1Zn5rdi2rICFsREnBoIQjKvDCpfBpwaCMAVdZZ+DTg0GGxVKT2z+7Z5nKRkWGAfjv7qPzOQTUREESs48HeH6blIWDEIHuDTEWh7DmbmBLb2I0gW5VrMmI8+l+VJ96DdJZaXJiPPpflSfemTEefS/Kk+9BurJZaXJiPPpflSfemTEefS/Kk+9BurKllpsmI8+l+VJ96ZMR59L8qT70G5sllpsmI8+l+VJ96ZMR59L8qT70G5smVabJiPPpflSfemTEefS/Kk+9BubJZabJiPPpflSfemTEefS/Kk+9BucqZVpsmI8+l+VJ96ZMR59L8qT70G5yplWmyYjz6X5Un3pkxHn0vypPvQbnKllpsmI8+l+VJ96ZMR59L8qT70G6sllpcmI8+l+VJ96ZMR59L8qT70G6si0uTEefS/Kk+9MmI8+l+VJ96DdItLkxHn0vypPvTJiPPpflSfeg3Sjxe3f3UfmetbkxHn0vypPvU/DoJQS+oLDIQG/htLW2BJGgk8pQTkREBERAREQEREBERAREQEREBERAREQEREBERAREQEREBERAREQEREH/9k=">
            <a:hlinkClick r:id="rId2"/>
          </p:cNvPr>
          <p:cNvSpPr>
            <a:spLocks noChangeAspect="1" noChangeArrowheads="1"/>
          </p:cNvSpPr>
          <p:nvPr/>
        </p:nvSpPr>
        <p:spPr bwMode="auto">
          <a:xfrm>
            <a:off x="155575" y="-1668463"/>
            <a:ext cx="3486150" cy="3486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5" name="AutoShape 4" descr="data:image/jpeg;base64,/9j/4AAQSkZJRgABAQAAAQABAAD/2wCEAAkGBhEPEBAPDQ8QDw8PDxAPDxAPEA4PEBAQFREVFRQQFBUXJyYeFxkvGRISHy8gIycpLC4tFh4xNTAqNSYvLCkBCQoKDgwOGg8PGjYlHx4sKi8rKS4sLDUwKSw1KTUvNCowLCksLCwwKSw2NSw0KSwpKSwsMSk1LCksLCwvKSwuNf/AABEIAOEA4QMBIgACEQEDEQH/xAAcAAEAAQUBAQAAAAAAAAAAAAAABAECAwUGBwj/xABJEAABAwICAwwIBAIJAwUAAAABAAIDBBEFEiExQQYHEzJRUmFicXOhshQiM4GRk7PSI0KxwVPhFXKCkqLC0fDxQ2ODCBYXJDT/xAAbAQEAAgMBAQAAAAAAAAAAAAAABAUBAwYCB//EADIRAQACAQMCAwYEBgMAAAAAAAABAgMEETEFEiFBURNhcZGx0SKBocEUQlKi4fAGFTL/2gAMAwEAAhEDEQA/APb3Otbp1dKZ+qfBR6s+vB3h+m5SkFufqnwTP1T4K5EFufqnwTP1T4K5EFufqnwTP1T4K5EFufqnwTP1T4K5EFufqnwTP1T4K5EFufqnwTP1T4K5EFufqnwTP1T4K5EFufqnwTP1T4K5EFufqnwTP1T4K5EFufqnwTP1T4K5EFufqnwTP1T4K5EFufqnwTP1T4K5EFufqnwQPvo267K5RWH8d/dR+Z6CUiIgiVfHg7w/TcpaiVfHg7x303KWgIiICIiAiIgLX4xj1PRs4SqlbG38oOlzjyNaNLj2LSbuN3ceHMyMAkqni7I/ysH8R9tnINZ8V4jimKzVUjpqiR0kjtrtg5rRqA6AombUxTwjlfdN6PfVR7TJ4U/Wfh93o2L79GktoqbRskqCdPTkb9y5yffTxJx0TsZ0Mhi/zArkUUC2fJbzdZi6XpMUbRjifj4/V1ke+jibddQ13Q6GH9gFt8P35qlthUU8Mo2mMvid45h4LzxFiM2SPN6v03SXjaccflG302e64Jvo0NTZr3mmkOjLOA1pPRIPV+Nl1zXgi4NwdII1Ecq+XF0e5bd1U4e4BjuFgv60EhOS20sOth7NHKCpWPWTxdR6v/j1du7Tz4+k/tP3+b6BRanc5ulgxCIS07tVhJG6wfG7muH6HUVtlYRMTG8OSyY7Y7TS8bTHkIiLLwIiICIiAiIgKJH7d/dR+Z6lqJH7d/dR+Z6CWiIgiVfHg7x303KWolXx4O8d9NyloCIiAiIgLnt2O62PDoC82dM8EQx31nnHqi48BtW3xTEmU0Mk8psyJpceU8jR0k2A7V897pcdkrZ3TTHS46Gg3axv5Y29AHxJJ2qNqM3s42jmV30jpv8AF3m9/wDxXn3z6ff/ACg19dJUSPmmcXySOLnOO0/6bLKOiKod9EREbQIqOeACToA0krU1WMHVGLDlIuV7pjtfhH1Gqx6eN7z+Tbouc/pCTnu+KkU+LvB9f1x8D7its6e0INOr4bTtMTDdorIZmvGZpuNuwg8hCvWiYmPCVrS9bx3VneGz3P4/NQTtngOkaHsPFkZfSx3R+h0r6BwLGo62COogN2PGkHjMcOMx3SCvmtdvvV7pjTVQppD+DVEN0nQ2bUx3v4p7W8ilabN2W7Z4lR9a6fGfFOWkfir+sen2+T21ERWrgxERAREQEREBRGe3f3UfmepaiR+3f3UfmegloiIIlXx4O8P03KWolXx4O8d9NyloCIiAiKhQeZ78GO24Kja6wtw82nZpEYPwefcF5Q599Ou62W+3WzuxCo4WKWKMyZGOkY9gkYwBoLCdBbovo5VxMc7mcVxb2avgq3JinJabS7TR66mlw0xVjeNt5n3zz8uHRotTFjDhx2h3SNBW83NwCuqYaaPNmlka06DdrL+u/sDblR5w3jyW1Oo4LRv3bfF6DuF3roayBtViHCOY8kxQNcY2uYNAe8j1jc3sARo06b6O0/8Ai3CcuX+j4Lcv4mb+9e/iump6dsbGxsGVjGtY1o1BrRYD4ALIrbHjildocDqtXk1GWclp54j0h5lj28PQTAmidJSSbBmdNCTyFr/W+DvivH90G4ypw6fgatlibmN7bmOVt7ZmO+Gg2I2hfVq0+6rc3HiFM+CUAE+tE+2mOQD1Xj9DygkJam/DGDUTW34uHzTSw5dKkNddR8RD4nvieMr43uje3muaSCPiCpmAYVPVEx00T5n30hgJsDtcdTR0khV2au/HLsun5PZzMWn8KxVY8ggtNiCCCNYI0grs4N6PEHC7hBGea6a5/wAII8VAxTe5xCmaXug4Rg0l0DhLYcpaPW8FpnFePHZYV1+mtPbGSN/jD23c3inpdJT1G2WJrndD7WeP7wctmuJ3oakvw4NP/SqJmDsOV/8AnK7ZXGO3dSJfPNZijFnvSOImfkIiL2iiIiAiIgKJH7d/dR+Z6lqIz27+6j8z0EtERBEq+PB3jvpuUtRKvjwd476blLQEREBERBiqaVkrSyVjJGHWx7Wvae0HQVw+O7y2G1N3RRuo5Dtp3WZfpjddtuyy71FiYiXqt7V4l4BjG8NXRO/+pLDVMJAuTwEjQTrc11xbsJOjUvVNwW9/BhMNm2kqZAOHnI0u25Gc1l9m3Wejq0WIrENl897xtIiIvTSIUVCg8P3SbjjW4/UQMuyM8HPO8AeowxMLiOsSbDpPQvVsIw+GjibDSxtijbsbrJ5zjrc7pK0GCTskmrqttj6RVGNruWKBoibboLmyH3rcelLXjrHPqm6rNa22OeKxEfnt4tn6QgqFrPSlQVS2ITaUMccZfwbGsMr+EflFs0lgC49NmjT0KeueFSt5TS5mNdyjxRmZmfGWVERGBERAREQFEZ7d/dR+Z6lqJH7d/dR+Z6CWiIgiVfHg7w/TcpaiVfHg7x303KWgIiICIiAiIgIiICIsNXWMhY6SV7Y42C7nuIDQOkozETM7QzXXnO+Lvitga+jon5p3AslkadEIOgtaef5e3Vot22+s+fNT4cXRxaWvn0tlkHIzmN6dfYvOLqBm1P8ALT5uo6d0faYy6iPhX7/b5+j07cHWj0JrR+SSRp97s36OC6H0teY7j8Y4GQxPNmTWsdgkGr43t8F2pqlIwWi1I9yp6rgnFqbb8W8Y/NuvSulVFUoGG8HLcPlyOvYDLf3k3UufB5mkcHaVrtTmG1v6wOkeK3qxmFSurwj2Md9oJ+JJC5NmBzZmg5Q1xAc4OHqjadK7aJga0NbqaAB2AaEFyIiAiIgIiICiR+3f3UfmepaiM9u/uo/M9BLREQRKvjwd476blLUSr48HeO+m5S0BERAREQEREBEWOedsbXPe4NYxpc5x1NaBck+4IRG6FjmOQ0ULp6h2Vo0ADS57tjGjaf8Ak6F4Vux3aT4hJ+IckTT6kLT6rO3nP5T7hZZN2e6x9fO6UkiJl208Z/K2/GI5xtc+4bFy11V5s83naOPq7np3Ta6WsXvG95/t90e/1kVbq1FHW265dHgePSPcyBzXSvcQyMsBc8k6mkDX2rWYDueqK+UQ0sed2gucdDI2857tg8TsBXuO5DcJT4YzPolqC38Sdw1Da2Mfkb4naeSVp6X33jhSdX1GnjH7PJG9vKPOPfv5fu4CWCVjjdrmuaSDcWII1hbrDcfkY0F+q9j0FdDUQxyOe5wBL3Em/StZUblWvvwT7X/KdXxVk4tuKDFxLovpXQUDCI23dmOk31azcD3avcuXwLB+CNntsb6Lm9xyg7VvYK7JJwb+K4AsPJyjsug2aIiAiIgIiICiM9u/uo/M9S1Ej9u/uo/M9BLREQRKvjwd4fpuUtRKvjwd476blLQEREBERAREQFwe+5jfA0jKdhs+qfZ1v4TLF3xJYOwld4vEd93EeExDg76KeFjLdZ13u8HM+Cj6i3bSfetuj4Yy6qu/FfH5cfrs4eodqHvWFVkOlW3VW7i07yrdbvcjuVlxKoEMXqsaA6aUi4jZfxcdIA29gK0a983qsGFPh0T7WkqbzvO0g6Ix2ZA0+8rfhx99tpVnUtXOmw91eZ8I+7oMCwCChhbBTMyMGkk6Xvdte9213+xYLPil+Bly6+DcfBSlQjlVpEbOGtabTvafGXm5xWx1rNHjFtqsqsDbwj2Bt8r3AdgNhpUWTc9026ASsvLaDdA4anKr8ZD8oJ9YHQejb+y1cGCtv61z/act1CI4w0cG2zb5fVGi+v8AQIOjwevztyuOkajyhbJczRYmHyRsYNJeNXJrPhddMgIiICIiAojPbv7qPzPUtRGe3f3UfmegloiIIlXx4O8d9NylqJV8eDvHfTcpaAiIgIiICIiChXzlu4rM+IVsjiLCokbc6rMOQeDF9HLzLH94ynqpHysrKmN8j3PIeIpWBznEmwAabXPKtGbHOSIiFp03WU0lrWtHjMbQ8ZFawnQ8e/R+qyBwOo37F2uIf+nurb/+erp5hySNlhcfhmHiudrN6DF4TopDIL2DoZYXjXyXBHvCjzplxTrMTzEfPb6taBfQNZ0DtX1LhtKIYYohqiijjH9lob+y8l3G7yMrSybFKgjKWvFNAQ7SDe0kh0doaP7S9jW7Bimm+6r6nrqantinluKj3AAk6gLnsVVExW/AyW1hhPuGk+F1JU7layqs9zjoD3EntJv+6jmpbyhSHxh406lAfg8V75fEoLjXsB1+4a1lhBkewPGVhe0EXs4gkX1algFOyPS1oHTtSgnzzRtG2Rg/xBB29Dg8MBJhjDXHQXEuc63Jd1ypqIgIiICIiAojPbv7qPzPUtRI/bv7qPzPQS0REESr48HeO+m5S1Eq+PB3jvpuUtAREQEREBERAWuxjdBT0bM9VM2MWJaCbvd/VaNJ9y1G77dZ/R1ODHYzzEshB0hthd0hG0AEaOUheDYniL5nOfK90j3m73vJc53af2UbNn7J7Y5XfT+lTqa+1yTtX9Z/31ej4xv3nMW0NM0sH56guu7pDGHR8VjwzfwkzAVlKwsvpdA5zXNHKGvuD2XC8uVFE9vfffde/wDW6Xt7ez67vqPCMYhq4mz0zxJG/URoIO1rhrBHIVNXhm8/j7oa30Un8KrBGU6hKxpc1w7QHN945F7mp+K/fXdymu0v8Nl7PLmPgKjm3BB0gix7FVFtQnGWto5NCwyOWaQ6T2n9VFmcg1WKVJFmt1u8ByrYbkqW9RHfZmd8Gn97LTSuzyk7B6o9387rqNx0f4xPJG79WhB2aIiAiIgIiICiM9u/uo/M9S1EZ7d/dR+Z6CWiIgiVfHg7x303KWolZx4O8P03KRdBddVVl0ugvVLq26oXIL7pdWZkzIPH9/CR3pNKPyejvLeTNwnreGReaFe875u5R2IUodTi9TTkvibq4RpAzxDpNgR0tA2r57lq3RvLXtILSWvY4FpBGtpB0gqDmxTNpn1dT0/W1jDWn9PKUiwtrWHU63Q7Qf8ARbTB8Bqa0htHBJNpsXMH4bf60h9VvvKjdlt9tlx7fHt3d0bfFud7OjdLilLl1RudK48jWMdr95aPevoi64ze/wBw7cMjc+QtkqpQBI5vFY0aeCYTrF9JO0gcgXX51Y4aTSvi5DqWprqM29eIjZkul1jzqLiVbwbCRrPqj9ytytcw52tQquSwJ5As1TUgLXzy52PIGhuUOPadA8D8EEClbtXY7jmevIeoB8XfyXJUxXabkY7NledrmtHuBP8AmCDpLpdY8yZkGRLqzMl0F6XVl0ugvUSP27+6j8z1Juo0Xt391H5noJaIiCHXn1oe8PkcsmdYsQ40PeHyOV5CCudUMitIVpagv4RU4VYy1WlqDIZlQzrAYzyrG6E8qCQalaDH9yeH15z1dNHJJa3CtLo5ewvYQT77rYvo3H8xUd+GOP8A1HBGYmY4afDd7rCad2dlGx7hqM7pJwOxryW+C6hlUGgNaAGjQGgAADoA1LUnCHfxXqowt38R6E2meW39MCr6WtU2hI/M5ZBBbajDZCqWoxmpuQNjR4n/AGFmkcGAknQPDpWCamEgvmsTtQc5VOJNhpJNgBtPItvidAIKIM0Z3SNdIeV1naOwav8AlZqXCI43NkdJmc03AsA2/wCqwY/WZsrDxLZh0nUg0NKF2+5zRD2vcf0H7LlKZjB/ytnDWloDQ8hoN7A2/mUHW51XMtFR4n6zW3vcgLaiVBKzJmUcSq4SIM+ZVzLBnVc6DPdYIT+O/uo/M5XZ1jpj+M/u2eZyCciIgh1/Gh7w+RyyLHW8eDvD5HLOAgx2VMqy2VC1Biyqhas2VUyoMORWlikZVTKgjlitLFKyKmRBEMStMKm5FTIggmErG6ArY8GnBINNNTP/ACke/StJUYRWA3idFbm+s0e7XZdpwSpwSDhvQa/bEw9krf3V/wD7fmmA9JYBlvlyyHRfXpHYu24JV4JBxTdxrP8AuDskesrdxzOfMP8AyfyXY8EnBoOaotzbYnB7XSFw1Zn5rdi2rICFsREnBoIQjKvDCpfBpwaCMAVdZZ+DTg0GGxVKT2z+7Z5nKRkWGAfjv7qPzOQTUREESs48HeH6blIWDEIHuDTEWh7DmbmBLb2I0gW5VrMmI8+l+VJ96DdJZaXJiPPpflSfemTEefS/Kk+9BurJZaXJiPPpflSfemTEefS/Kk+9BurKllpsmI8+l+VJ96ZMR59L8qT70G5sllpsmI8+l+VJ96ZMR59L8qT70G5smVabJiPPpflSfemTEefS/Kk+9BubJZabJiPPpflSfemTEefS/Kk+9BucqZVpsmI8+l+VJ96ZMR59L8qT70G5yplWmyYjz6X5Un3pkxHn0vypPvQbnKllpsmI8+l+VJ96ZMR59L8qT70G6sllpcmI8+l+VJ96ZMR59L8qT70G6si0uTEefS/Kk+9MmI8+l+VJ96DdItLkxHn0vypPvTJiPPpflSfeg3Sjxe3f3UfmetbkxHn0vypPvU/DoJQS+oLDIQG/htLW2BJGgk8pQTkREBERAREQEREBERAREQEREBERAREQEREBERAREQEREBERAREQEREH/9k=">
            <a:hlinkClick r:id="rId2"/>
          </p:cNvPr>
          <p:cNvSpPr>
            <a:spLocks noChangeAspect="1" noChangeArrowheads="1"/>
          </p:cNvSpPr>
          <p:nvPr/>
        </p:nvSpPr>
        <p:spPr bwMode="auto">
          <a:xfrm>
            <a:off x="307975" y="-1516063"/>
            <a:ext cx="3486150" cy="3486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6" name="AutoShape 6" descr="data:image/jpeg;base64,/9j/4AAQSkZJRgABAQAAAQABAAD/2wCEAAkGBhEPEBAPDQ8QDw8PDxAPDxAPEA4PEBAQFREVFRQQFBUXJyYeFxkvGRISHy8gIycpLC4tFh4xNTAqNSYvLCkBCQoKDgwOGg8PGjYlHx4sKi8rKS4sLDUwKSw1KTUvNCowLCksLCwwKSw2NSw0KSwpKSwsMSk1LCksLCwvKSwuNf/AABEIAOEA4QMBIgACEQEDEQH/xAAcAAEAAQUBAQAAAAAAAAAAAAAABAECAwUGBwj/xABJEAABAwICAwwIBAIJAwUAAAABAAIDBBEFEiExQQYHEzJRUmFicXOhshQiM4GRk7PSI0KxwVPhFXKCkqLC0fDxQ2ODCBYXJDT/xAAbAQEAAgMBAQAAAAAAAAAAAAAABAUBAwYCB//EADIRAQACAQMCAwYEBgMAAAAAAAABAgMEETEFEiFBURNhcZGx0SKBocEUQlKi4fAGFTL/2gAMAwEAAhEDEQA/APb3Otbp1dKZ+qfBR6s+vB3h+m5SkFufqnwTP1T4K5EFufqnwTP1T4K5EFufqnwTP1T4K5EFufqnwTP1T4K5EFufqnwTP1T4K5EFufqnwTP1T4K5EFufqnwTP1T4K5EFufqnwTP1T4K5EFufqnwTP1T4K5EFufqnwTP1T4K5EFufqnwTP1T4K5EFufqnwTP1T4K5EFufqnwQPvo267K5RWH8d/dR+Z6CUiIgiVfHg7w/TcpaiVfHg7x303KWgIiICIiAiIgLX4xj1PRs4SqlbG38oOlzjyNaNLj2LSbuN3ceHMyMAkqni7I/ysH8R9tnINZ8V4jimKzVUjpqiR0kjtrtg5rRqA6AombUxTwjlfdN6PfVR7TJ4U/Wfh93o2L79GktoqbRskqCdPTkb9y5yffTxJx0TsZ0Mhi/zArkUUC2fJbzdZi6XpMUbRjifj4/V1ke+jibddQ13Q6GH9gFt8P35qlthUU8Mo2mMvid45h4LzxFiM2SPN6v03SXjaccflG302e64Jvo0NTZr3mmkOjLOA1pPRIPV+Nl1zXgi4NwdII1Ecq+XF0e5bd1U4e4BjuFgv60EhOS20sOth7NHKCpWPWTxdR6v/j1du7Tz4+k/tP3+b6BRanc5ulgxCIS07tVhJG6wfG7muH6HUVtlYRMTG8OSyY7Y7TS8bTHkIiLLwIiICIiAiIgKJH7d/dR+Z6lqJH7d/dR+Z6CWiIgiVfHg7x303KWolXx4O8d9NyloCIiAiIgLnt2O62PDoC82dM8EQx31nnHqi48BtW3xTEmU0Mk8psyJpceU8jR0k2A7V897pcdkrZ3TTHS46Gg3axv5Y29AHxJJ2qNqM3s42jmV30jpv8AF3m9/wDxXn3z6ff/ACg19dJUSPmmcXySOLnOO0/6bLKOiKod9EREbQIqOeACToA0krU1WMHVGLDlIuV7pjtfhH1Gqx6eN7z+Tbouc/pCTnu+KkU+LvB9f1x8D7its6e0INOr4bTtMTDdorIZmvGZpuNuwg8hCvWiYmPCVrS9bx3VneGz3P4/NQTtngOkaHsPFkZfSx3R+h0r6BwLGo62COogN2PGkHjMcOMx3SCvmtdvvV7pjTVQppD+DVEN0nQ2bUx3v4p7W8ilabN2W7Z4lR9a6fGfFOWkfir+sen2+T21ERWrgxERAREQEREBRGe3f3UfmepaiR+3f3UfmegloiIIlXx4O8P03KWolXx4O8d9NyloCIiAiKhQeZ78GO24Kja6wtw82nZpEYPwefcF5Q599Ou62W+3WzuxCo4WKWKMyZGOkY9gkYwBoLCdBbovo5VxMc7mcVxb2avgq3JinJabS7TR66mlw0xVjeNt5n3zz8uHRotTFjDhx2h3SNBW83NwCuqYaaPNmlka06DdrL+u/sDblR5w3jyW1Oo4LRv3bfF6DuF3roayBtViHCOY8kxQNcY2uYNAe8j1jc3sARo06b6O0/8Ai3CcuX+j4Lcv4mb+9e/iump6dsbGxsGVjGtY1o1BrRYD4ALIrbHjildocDqtXk1GWclp54j0h5lj28PQTAmidJSSbBmdNCTyFr/W+DvivH90G4ypw6fgatlibmN7bmOVt7ZmO+Gg2I2hfVq0+6rc3HiFM+CUAE+tE+2mOQD1Xj9DygkJam/DGDUTW34uHzTSw5dKkNddR8RD4nvieMr43uje3muaSCPiCpmAYVPVEx00T5n30hgJsDtcdTR0khV2au/HLsun5PZzMWn8KxVY8ggtNiCCCNYI0grs4N6PEHC7hBGea6a5/wAII8VAxTe5xCmaXug4Rg0l0DhLYcpaPW8FpnFePHZYV1+mtPbGSN/jD23c3inpdJT1G2WJrndD7WeP7wctmuJ3oakvw4NP/SqJmDsOV/8AnK7ZXGO3dSJfPNZijFnvSOImfkIiL2iiIiAiIgKJH7d/dR+Z6lqIz27+6j8z0EtERBEq+PB3jvpuUtRKvjwd476blLQEREBERBiqaVkrSyVjJGHWx7Wvae0HQVw+O7y2G1N3RRuo5Dtp3WZfpjddtuyy71FiYiXqt7V4l4BjG8NXRO/+pLDVMJAuTwEjQTrc11xbsJOjUvVNwW9/BhMNm2kqZAOHnI0u25Gc1l9m3Wejq0WIrENl897xtIiIvTSIUVCg8P3SbjjW4/UQMuyM8HPO8AeowxMLiOsSbDpPQvVsIw+GjibDSxtijbsbrJ5zjrc7pK0GCTskmrqttj6RVGNruWKBoibboLmyH3rcelLXjrHPqm6rNa22OeKxEfnt4tn6QgqFrPSlQVS2ITaUMccZfwbGsMr+EflFs0lgC49NmjT0KeueFSt5TS5mNdyjxRmZmfGWVERGBERAREQFEZ7d/dR+Z6lqJH7d/dR+Z6CWiIgiVfHg7w/TcpaiVfHg7x303KWgIiICIiAiIgIiICIsNXWMhY6SV7Y42C7nuIDQOkozETM7QzXXnO+Lvitga+jon5p3AslkadEIOgtaef5e3Vot22+s+fNT4cXRxaWvn0tlkHIzmN6dfYvOLqBm1P8ALT5uo6d0faYy6iPhX7/b5+j07cHWj0JrR+SSRp97s36OC6H0teY7j8Y4GQxPNmTWsdgkGr43t8F2pqlIwWi1I9yp6rgnFqbb8W8Y/NuvSulVFUoGG8HLcPlyOvYDLf3k3UufB5mkcHaVrtTmG1v6wOkeK3qxmFSurwj2Md9oJ+JJC5NmBzZmg5Q1xAc4OHqjadK7aJga0NbqaAB2AaEFyIiAiIgIiICiR+3f3UfmepaiM9u/uo/M9BLREQRKvjwd476blLUSr48HeO+m5S0BERAREQEREBEWOedsbXPe4NYxpc5x1NaBck+4IRG6FjmOQ0ULp6h2Vo0ADS57tjGjaf8Ak6F4Vux3aT4hJ+IckTT6kLT6rO3nP5T7hZZN2e6x9fO6UkiJl208Z/K2/GI5xtc+4bFy11V5s83naOPq7np3Ta6WsXvG95/t90e/1kVbq1FHW265dHgePSPcyBzXSvcQyMsBc8k6mkDX2rWYDueqK+UQ0sed2gucdDI2857tg8TsBXuO5DcJT4YzPolqC38Sdw1Da2Mfkb4naeSVp6X33jhSdX1GnjH7PJG9vKPOPfv5fu4CWCVjjdrmuaSDcWII1hbrDcfkY0F+q9j0FdDUQxyOe5wBL3Em/StZUblWvvwT7X/KdXxVk4tuKDFxLovpXQUDCI23dmOk31azcD3avcuXwLB+CNntsb6Lm9xyg7VvYK7JJwb+K4AsPJyjsug2aIiAiIgIiICiM9u/uo/M9S1Ej9u/uo/M9BLREQRKvjwd4fpuUtRKvjwd476blLQEREBERAREQFwe+5jfA0jKdhs+qfZ1v4TLF3xJYOwld4vEd93EeExDg76KeFjLdZ13u8HM+Cj6i3bSfetuj4Yy6qu/FfH5cfrs4eodqHvWFVkOlW3VW7i07yrdbvcjuVlxKoEMXqsaA6aUi4jZfxcdIA29gK0a983qsGFPh0T7WkqbzvO0g6Ix2ZA0+8rfhx99tpVnUtXOmw91eZ8I+7oMCwCChhbBTMyMGkk6Xvdte9213+xYLPil+Bly6+DcfBSlQjlVpEbOGtabTvafGXm5xWx1rNHjFtqsqsDbwj2Bt8r3AdgNhpUWTc9026ASsvLaDdA4anKr8ZD8oJ9YHQejb+y1cGCtv61z/act1CI4w0cG2zb5fVGi+v8AQIOjwevztyuOkajyhbJczRYmHyRsYNJeNXJrPhddMgIiICIiAojPbv7qPzPUtRGe3f3UfmegloiIIlXx4O8d9NylqJV8eDvHfTcpaAiIgIiICIiChXzlu4rM+IVsjiLCokbc6rMOQeDF9HLzLH94ynqpHysrKmN8j3PIeIpWBznEmwAabXPKtGbHOSIiFp03WU0lrWtHjMbQ8ZFawnQ8e/R+qyBwOo37F2uIf+nurb/+erp5hySNlhcfhmHiudrN6DF4TopDIL2DoZYXjXyXBHvCjzplxTrMTzEfPb6taBfQNZ0DtX1LhtKIYYohqiijjH9lob+y8l3G7yMrSybFKgjKWvFNAQ7SDe0kh0doaP7S9jW7Bimm+6r6nrqantinluKj3AAk6gLnsVVExW/AyW1hhPuGk+F1JU7layqs9zjoD3EntJv+6jmpbyhSHxh406lAfg8V75fEoLjXsB1+4a1lhBkewPGVhe0EXs4gkX1algFOyPS1oHTtSgnzzRtG2Rg/xBB29Dg8MBJhjDXHQXEuc63Jd1ypqIgIiICIiAojPbv7qPzPUtRI/bv7qPzPQS0REESr48HeO+m5S1Eq+PB3jvpuUtAREQEREBERAWuxjdBT0bM9VM2MWJaCbvd/VaNJ9y1G77dZ/R1ODHYzzEshB0hthd0hG0AEaOUheDYniL5nOfK90j3m73vJc53af2UbNn7J7Y5XfT+lTqa+1yTtX9Z/31ej4xv3nMW0NM0sH56guu7pDGHR8VjwzfwkzAVlKwsvpdA5zXNHKGvuD2XC8uVFE9vfffde/wDW6Xt7ez67vqPCMYhq4mz0zxJG/URoIO1rhrBHIVNXhm8/j7oa30Un8KrBGU6hKxpc1w7QHN945F7mp+K/fXdymu0v8Nl7PLmPgKjm3BB0gix7FVFtQnGWto5NCwyOWaQ6T2n9VFmcg1WKVJFmt1u8ByrYbkqW9RHfZmd8Gn97LTSuzyk7B6o9387rqNx0f4xPJG79WhB2aIiAiIgIiICiM9u/uo/M9S1EZ7d/dR+Z6CWiIgiVfHg7x303KWolZx4O8P03KRdBddVVl0ugvVLq26oXIL7pdWZkzIPH9/CR3pNKPyejvLeTNwnreGReaFe875u5R2IUodTi9TTkvibq4RpAzxDpNgR0tA2r57lq3RvLXtILSWvY4FpBGtpB0gqDmxTNpn1dT0/W1jDWn9PKUiwtrWHU63Q7Qf8ARbTB8Bqa0htHBJNpsXMH4bf60h9VvvKjdlt9tlx7fHt3d0bfFud7OjdLilLl1RudK48jWMdr95aPevoi64ze/wBw7cMjc+QtkqpQBI5vFY0aeCYTrF9JO0gcgXX51Y4aTSvi5DqWprqM29eIjZkul1jzqLiVbwbCRrPqj9ytytcw52tQquSwJ5As1TUgLXzy52PIGhuUOPadA8D8EEClbtXY7jmevIeoB8XfyXJUxXabkY7NledrmtHuBP8AmCDpLpdY8yZkGRLqzMl0F6XVl0ugvUSP27+6j8z1Juo0Xt391H5noJaIiCHXn1oe8PkcsmdYsQ40PeHyOV5CCudUMitIVpagv4RU4VYy1WlqDIZlQzrAYzyrG6E8qCQalaDH9yeH15z1dNHJJa3CtLo5ewvYQT77rYvo3H8xUd+GOP8A1HBGYmY4afDd7rCad2dlGx7hqM7pJwOxryW+C6hlUGgNaAGjQGgAADoA1LUnCHfxXqowt38R6E2meW39MCr6WtU2hI/M5ZBBbajDZCqWoxmpuQNjR4n/AGFmkcGAknQPDpWCamEgvmsTtQc5VOJNhpJNgBtPItvidAIKIM0Z3SNdIeV1naOwav8AlZqXCI43NkdJmc03AsA2/wCqwY/WZsrDxLZh0nUg0NKF2+5zRD2vcf0H7LlKZjB/ytnDWloDQ8hoN7A2/mUHW51XMtFR4n6zW3vcgLaiVBKzJmUcSq4SIM+ZVzLBnVc6DPdYIT+O/uo/M5XZ1jpj+M/u2eZyCciIgh1/Gh7w+RyyLHW8eDvD5HLOAgx2VMqy2VC1Biyqhas2VUyoMORWlikZVTKgjlitLFKyKmRBEMStMKm5FTIggmErG6ArY8GnBINNNTP/ACke/StJUYRWA3idFbm+s0e7XZdpwSpwSDhvQa/bEw9krf3V/wD7fmmA9JYBlvlyyHRfXpHYu24JV4JBxTdxrP8AuDskesrdxzOfMP8AyfyXY8EnBoOaotzbYnB7XSFw1Zn5rdi2rICFsREnBoIQjKvDCpfBpwaCMAVdZZ+DTg0GGxVKT2z+7Z5nKRkWGAfjv7qPzOQTUREESs48HeH6blIWDEIHuDTEWh7DmbmBLb2I0gW5VrMmI8+l+VJ96DdJZaXJiPPpflSfemTEefS/Kk+9BurJZaXJiPPpflSfemTEefS/Kk+9BurKllpsmI8+l+VJ96ZMR59L8qT70G5sllpsmI8+l+VJ96ZMR59L8qT70G5smVabJiPPpflSfemTEefS/Kk+9BubJZabJiPPpflSfemTEefS/Kk+9BucqZVpsmI8+l+VJ96ZMR59L8qT70G5yplWmyYjz6X5Un3pkxHn0vypPvQbnKllpsmI8+l+VJ96ZMR59L8qT70G6sllpcmI8+l+VJ96ZMR59L8qT70G6si0uTEefS/Kk+9MmI8+l+VJ96DdItLkxHn0vypPvTJiPPpflSfeg3Sjxe3f3UfmetbkxHn0vypPvU/DoJQS+oLDIQG/htLW2BJGgk8pQTkREBERAREQEREBERAREQEREBERAREQEREBERAREQEREBERAREQEREH/9k=">
            <a:hlinkClick r:id="rId2"/>
          </p:cNvPr>
          <p:cNvSpPr>
            <a:spLocks noChangeAspect="1" noChangeArrowheads="1"/>
          </p:cNvSpPr>
          <p:nvPr/>
        </p:nvSpPr>
        <p:spPr bwMode="auto">
          <a:xfrm>
            <a:off x="460375" y="-1363663"/>
            <a:ext cx="3486150" cy="3486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3079" name="Picture 7" descr="C:\Users\ortizj\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257" y="1798486"/>
            <a:ext cx="2959598" cy="295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51569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836712"/>
            <a:ext cx="8352928" cy="5544616"/>
          </a:xfrm>
        </p:spPr>
        <p:txBody>
          <a:bodyPr>
            <a:noAutofit/>
          </a:bodyPr>
          <a:lstStyle/>
          <a:p>
            <a:pPr marL="0" indent="0" algn="just">
              <a:buNone/>
            </a:pPr>
            <a:r>
              <a:rPr lang="es-MX" sz="3600" dirty="0" smtClean="0">
                <a:latin typeface="Trebuchet MS "/>
              </a:rPr>
              <a:t>Ernesto Villanueva, define el Derecho de Acceso a la Información como “</a:t>
            </a:r>
            <a:r>
              <a:rPr lang="es-MX" sz="3600" i="1" dirty="0" smtClean="0">
                <a:latin typeface="Trebuchet MS "/>
              </a:rPr>
              <a:t>la prerrogativa de la persona para acceder a datos, registros y todo tipo de información en poder de entidades públicas y empresas privadas que ejercen gasto público y/o ejercen funciones de autoridad, con las excepciones taxativas que establezca la ley en una sociedad democrática.”</a:t>
            </a:r>
            <a:endParaRPr lang="es-MX" sz="3600" i="1" dirty="0">
              <a:latin typeface="Trebuchet MS "/>
            </a:endParaRPr>
          </a:p>
        </p:txBody>
      </p:sp>
    </p:spTree>
    <p:extLst>
      <p:ext uri="{BB962C8B-B14F-4D97-AF65-F5344CB8AC3E}">
        <p14:creationId xmlns:p14="http://schemas.microsoft.com/office/powerpoint/2010/main" val="159997074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Users\ortizj\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916832"/>
            <a:ext cx="2959598" cy="2959598"/>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395536" y="1915840"/>
            <a:ext cx="5390992" cy="381642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5400" b="1" dirty="0" smtClean="0"/>
              <a:t>¿Qué implica el derecho a la información?</a:t>
            </a:r>
            <a:endParaRPr lang="es-MX" sz="5400" b="1" dirty="0"/>
          </a:p>
        </p:txBody>
      </p:sp>
    </p:spTree>
    <p:extLst>
      <p:ext uri="{BB962C8B-B14F-4D97-AF65-F5344CB8AC3E}">
        <p14:creationId xmlns:p14="http://schemas.microsoft.com/office/powerpoint/2010/main" val="3213540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8 Diagrama"/>
          <p:cNvGraphicFramePr/>
          <p:nvPr>
            <p:extLst>
              <p:ext uri="{D42A27DB-BD31-4B8C-83A1-F6EECF244321}">
                <p14:modId xmlns:p14="http://schemas.microsoft.com/office/powerpoint/2010/main" val="839369435"/>
              </p:ext>
            </p:extLst>
          </p:nvPr>
        </p:nvGraphicFramePr>
        <p:xfrm>
          <a:off x="251520" y="548680"/>
          <a:ext cx="8604448"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30820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561927724"/>
              </p:ext>
            </p:extLst>
          </p:nvPr>
        </p:nvGraphicFramePr>
        <p:xfrm>
          <a:off x="251520" y="0"/>
          <a:ext cx="8652514"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972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i="1" dirty="0"/>
              <a:t>Arcana </a:t>
            </a:r>
            <a:r>
              <a:rPr lang="es-MX" i="1" dirty="0" smtClean="0"/>
              <a:t>Imperii: Norberto Bobbio</a:t>
            </a:r>
            <a:endParaRPr lang="es-ES" dirty="0"/>
          </a:p>
        </p:txBody>
      </p:sp>
      <p:sp>
        <p:nvSpPr>
          <p:cNvPr id="3" name="Marcador de contenido 2"/>
          <p:cNvSpPr>
            <a:spLocks noGrp="1"/>
          </p:cNvSpPr>
          <p:nvPr>
            <p:ph idx="1"/>
          </p:nvPr>
        </p:nvSpPr>
        <p:spPr>
          <a:xfrm>
            <a:off x="467544" y="2060848"/>
            <a:ext cx="8229600" cy="4325112"/>
          </a:xfrm>
        </p:spPr>
        <p:txBody>
          <a:bodyPr/>
          <a:lstStyle/>
          <a:p>
            <a:pPr algn="just"/>
            <a:r>
              <a:rPr lang="es-MX" dirty="0" smtClean="0"/>
              <a:t>En </a:t>
            </a:r>
            <a:r>
              <a:rPr lang="es-MX" dirty="0"/>
              <a:t>la </a:t>
            </a:r>
            <a:r>
              <a:rPr lang="es-MX" dirty="0" smtClean="0"/>
              <a:t>categoría de </a:t>
            </a:r>
            <a:r>
              <a:rPr lang="es-MX" dirty="0"/>
              <a:t>los </a:t>
            </a:r>
            <a:r>
              <a:rPr lang="es-MX" i="1" dirty="0"/>
              <a:t>arcana están </a:t>
            </a:r>
            <a:r>
              <a:rPr lang="es-MX" i="1" dirty="0" smtClean="0"/>
              <a:t>comprendidos </a:t>
            </a:r>
            <a:r>
              <a:rPr lang="es-MX" dirty="0" smtClean="0"/>
              <a:t>dos </a:t>
            </a:r>
            <a:r>
              <a:rPr lang="es-MX" dirty="0"/>
              <a:t>fenómenos </a:t>
            </a:r>
            <a:r>
              <a:rPr lang="es-MX" dirty="0" smtClean="0"/>
              <a:t>diferentes:</a:t>
            </a:r>
          </a:p>
          <a:p>
            <a:pPr algn="just"/>
            <a:r>
              <a:rPr lang="es-MX" b="1" dirty="0" smtClean="0"/>
              <a:t>El del </a:t>
            </a:r>
            <a:r>
              <a:rPr lang="es-MX" b="1" dirty="0"/>
              <a:t>poder oculto o que </a:t>
            </a:r>
            <a:r>
              <a:rPr lang="es-MX" b="1" i="1" dirty="0" smtClean="0"/>
              <a:t>se oculta</a:t>
            </a:r>
            <a:r>
              <a:rPr lang="es-MX" i="1" dirty="0" smtClean="0"/>
              <a:t>. </a:t>
            </a:r>
            <a:r>
              <a:rPr lang="es-MX" dirty="0" smtClean="0"/>
              <a:t>El “secreto del Estado”.</a:t>
            </a:r>
            <a:endParaRPr lang="es-MX" i="1" dirty="0" smtClean="0"/>
          </a:p>
          <a:p>
            <a:pPr algn="just"/>
            <a:r>
              <a:rPr lang="es-MX" b="1" dirty="0"/>
              <a:t>E</a:t>
            </a:r>
            <a:r>
              <a:rPr lang="es-MX" b="1" dirty="0" smtClean="0"/>
              <a:t>l </a:t>
            </a:r>
            <a:r>
              <a:rPr lang="es-MX" b="1" dirty="0"/>
              <a:t>del </a:t>
            </a:r>
            <a:r>
              <a:rPr lang="es-MX" b="1" i="1" dirty="0"/>
              <a:t>poder que </a:t>
            </a:r>
            <a:r>
              <a:rPr lang="es-MX" b="1" i="1" dirty="0" smtClean="0"/>
              <a:t>oculta</a:t>
            </a:r>
            <a:r>
              <a:rPr lang="es-MX" i="1" dirty="0" smtClean="0"/>
              <a:t>. </a:t>
            </a:r>
            <a:r>
              <a:rPr lang="es-MX" dirty="0" smtClean="0"/>
              <a:t>La mentira del Estado.</a:t>
            </a:r>
          </a:p>
          <a:p>
            <a:pPr algn="just"/>
            <a:endParaRPr lang="es-ES" dirty="0"/>
          </a:p>
        </p:txBody>
      </p:sp>
      <p:pic>
        <p:nvPicPr>
          <p:cNvPr id="4" name="Imagen 3"/>
          <p:cNvPicPr>
            <a:picLocks noChangeAspect="1"/>
          </p:cNvPicPr>
          <p:nvPr/>
        </p:nvPicPr>
        <p:blipFill>
          <a:blip r:embed="rId2"/>
          <a:stretch>
            <a:fillRect/>
          </a:stretch>
        </p:blipFill>
        <p:spPr>
          <a:xfrm>
            <a:off x="6660232" y="4869160"/>
            <a:ext cx="1800200" cy="1800200"/>
          </a:xfrm>
          <a:prstGeom prst="rect">
            <a:avLst/>
          </a:prstGeom>
        </p:spPr>
      </p:pic>
      <p:pic>
        <p:nvPicPr>
          <p:cNvPr id="5" name="Imagen 4"/>
          <p:cNvPicPr>
            <a:picLocks noChangeAspect="1"/>
          </p:cNvPicPr>
          <p:nvPr/>
        </p:nvPicPr>
        <p:blipFill>
          <a:blip r:embed="rId3"/>
          <a:stretch>
            <a:fillRect/>
          </a:stretch>
        </p:blipFill>
        <p:spPr>
          <a:xfrm>
            <a:off x="539552" y="4905164"/>
            <a:ext cx="2376264" cy="1782198"/>
          </a:xfrm>
          <a:prstGeom prst="rect">
            <a:avLst/>
          </a:prstGeom>
        </p:spPr>
      </p:pic>
      <p:pic>
        <p:nvPicPr>
          <p:cNvPr id="6" name="Imagen 5"/>
          <p:cNvPicPr>
            <a:picLocks noChangeAspect="1"/>
          </p:cNvPicPr>
          <p:nvPr/>
        </p:nvPicPr>
        <p:blipFill>
          <a:blip r:embed="rId4"/>
          <a:stretch>
            <a:fillRect/>
          </a:stretch>
        </p:blipFill>
        <p:spPr>
          <a:xfrm>
            <a:off x="3275856" y="4941168"/>
            <a:ext cx="2883855" cy="1621898"/>
          </a:xfrm>
          <a:prstGeom prst="rect">
            <a:avLst/>
          </a:prstGeom>
        </p:spPr>
      </p:pic>
    </p:spTree>
    <p:extLst>
      <p:ext uri="{BB962C8B-B14F-4D97-AF65-F5344CB8AC3E}">
        <p14:creationId xmlns:p14="http://schemas.microsoft.com/office/powerpoint/2010/main" val="39118425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extLst>
              <p:ext uri="{D42A27DB-BD31-4B8C-83A1-F6EECF244321}">
                <p14:modId xmlns:p14="http://schemas.microsoft.com/office/powerpoint/2010/main" val="3762578989"/>
              </p:ext>
            </p:extLst>
          </p:nvPr>
        </p:nvGraphicFramePr>
        <p:xfrm>
          <a:off x="1487996" y="19168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p:cNvSpPr/>
          <p:nvPr/>
        </p:nvSpPr>
        <p:spPr>
          <a:xfrm>
            <a:off x="626637" y="548680"/>
            <a:ext cx="7848872" cy="646331"/>
          </a:xfrm>
          <a:prstGeom prst="rect">
            <a:avLst/>
          </a:prstGeom>
        </p:spPr>
        <p:txBody>
          <a:bodyPr wrap="square">
            <a:spAutoFit/>
          </a:bodyPr>
          <a:lstStyle/>
          <a:p>
            <a:pPr algn="ctr"/>
            <a:r>
              <a:rPr lang="es-MX" sz="3600" b="1" dirty="0" smtClean="0"/>
              <a:t>Sujetos del Derecho </a:t>
            </a:r>
            <a:r>
              <a:rPr lang="es-MX" sz="3600" b="1" dirty="0"/>
              <a:t>a la información </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7996" y="3364172"/>
            <a:ext cx="1197714" cy="143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24" y="3189233"/>
            <a:ext cx="881064" cy="1427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85818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3139" y="1124744"/>
            <a:ext cx="5390992" cy="3816424"/>
          </a:xfrm>
        </p:spPr>
        <p:txBody>
          <a:bodyPr>
            <a:noAutofit/>
          </a:bodyPr>
          <a:lstStyle/>
          <a:p>
            <a:pPr algn="ctr"/>
            <a:r>
              <a:rPr lang="es-MX" sz="5400" b="1" dirty="0" smtClean="0">
                <a:solidFill>
                  <a:schemeClr val="tx1"/>
                </a:solidFill>
              </a:rPr>
              <a:t>¿Qué es la Transparencia</a:t>
            </a:r>
            <a:r>
              <a:rPr lang="es-MX" sz="5400" b="1" dirty="0">
                <a:solidFill>
                  <a:schemeClr val="tx1"/>
                </a:solidFill>
              </a:rPr>
              <a:t>?</a:t>
            </a:r>
          </a:p>
        </p:txBody>
      </p:sp>
      <p:sp>
        <p:nvSpPr>
          <p:cNvPr id="5" name="AutoShape 4" descr="data:image/jpeg;base64,/9j/4AAQSkZJRgABAQAAAQABAAD/2wCEAAkGBhEPEBAPDQ8QDw8PDxAPDxAPEA4PEBAQFREVFRQQFBUXJyYeFxkvGRISHy8gIycpLC4tFh4xNTAqNSYvLCkBCQoKDgwOGg8PGjYlHx4sKi8rKS4sLDUwKSw1KTUvNCowLCksLCwwKSw2NSw0KSwpKSwsMSk1LCksLCwvKSwuNf/AABEIAOEA4QMBIgACEQEDEQH/xAAcAAEAAQUBAQAAAAAAAAAAAAAABAECAwUGBwj/xABJEAABAwICAwwIBAIJAwUAAAABAAIDBBEFEiExQQYHEzJRUmFicXOhshQiM4GRk7PSI0KxwVPhFXKCkqLC0fDxQ2ODCBYXJDT/xAAbAQEAAgMBAQAAAAAAAAAAAAAABAUBAwYCB//EADIRAQACAQMCAwYEBgMAAAAAAAABAgMEETEFEiFBURNhcZGx0SKBocEUQlKi4fAGFTL/2gAMAwEAAhEDEQA/APb3Otbp1dKZ+qfBR6s+vB3h+m5SkFufqnwTP1T4K5EFufqnwTP1T4K5EFufqnwTP1T4K5EFufqnwTP1T4K5EFufqnwTP1T4K5EFufqnwTP1T4K5EFufqnwTP1T4K5EFufqnwTP1T4K5EFufqnwTP1T4K5EFufqnwTP1T4K5EFufqnwTP1T4K5EFufqnwTP1T4K5EFufqnwQPvo267K5RWH8d/dR+Z6CUiIgiVfHg7w/TcpaiVfHg7x303KWgIiICIiAiIgLX4xj1PRs4SqlbG38oOlzjyNaNLj2LSbuN3ceHMyMAkqni7I/ysH8R9tnINZ8V4jimKzVUjpqiR0kjtrtg5rRqA6AombUxTwjlfdN6PfVR7TJ4U/Wfh93o2L79GktoqbRskqCdPTkb9y5yffTxJx0TsZ0Mhi/zArkUUC2fJbzdZi6XpMUbRjifj4/V1ke+jibddQ13Q6GH9gFt8P35qlthUU8Mo2mMvid45h4LzxFiM2SPN6v03SXjaccflG302e64Jvo0NTZr3mmkOjLOA1pPRIPV+Nl1zXgi4NwdII1Ecq+XF0e5bd1U4e4BjuFgv60EhOS20sOth7NHKCpWPWTxdR6v/j1du7Tz4+k/tP3+b6BRanc5ulgxCIS07tVhJG6wfG7muH6HUVtlYRMTG8OSyY7Y7TS8bTHkIiLLwIiICIiAiIgKJH7d/dR+Z6lqJH7d/dR+Z6CWiIgiVfHg7x303KWolXx4O8d9NyloCIiAiIgLnt2O62PDoC82dM8EQx31nnHqi48BtW3xTEmU0Mk8psyJpceU8jR0k2A7V897pcdkrZ3TTHS46Gg3axv5Y29AHxJJ2qNqM3s42jmV30jpv8AF3m9/wDxXn3z6ff/ACg19dJUSPmmcXySOLnOO0/6bLKOiKod9EREbQIqOeACToA0krU1WMHVGLDlIuV7pjtfhH1Gqx6eN7z+Tbouc/pCTnu+KkU+LvB9f1x8D7its6e0INOr4bTtMTDdorIZmvGZpuNuwg8hCvWiYmPCVrS9bx3VneGz3P4/NQTtngOkaHsPFkZfSx3R+h0r6BwLGo62COogN2PGkHjMcOMx3SCvmtdvvV7pjTVQppD+DVEN0nQ2bUx3v4p7W8ilabN2W7Z4lR9a6fGfFOWkfir+sen2+T21ERWrgxERAREQEREBRGe3f3UfmepaiR+3f3UfmegloiIIlXx4O8P03KWolXx4O8d9NyloCIiAiKhQeZ78GO24Kja6wtw82nZpEYPwefcF5Q599Ou62W+3WzuxCo4WKWKMyZGOkY9gkYwBoLCdBbovo5VxMc7mcVxb2avgq3JinJabS7TR66mlw0xVjeNt5n3zz8uHRotTFjDhx2h3SNBW83NwCuqYaaPNmlka06DdrL+u/sDblR5w3jyW1Oo4LRv3bfF6DuF3roayBtViHCOY8kxQNcY2uYNAe8j1jc3sARo06b6O0/8Ai3CcuX+j4Lcv4mb+9e/iump6dsbGxsGVjGtY1o1BrRYD4ALIrbHjildocDqtXk1GWclp54j0h5lj28PQTAmidJSSbBmdNCTyFr/W+DvivH90G4ypw6fgatlibmN7bmOVt7ZmO+Gg2I2hfVq0+6rc3HiFM+CUAE+tE+2mOQD1Xj9DygkJam/DGDUTW34uHzTSw5dKkNddR8RD4nvieMr43uje3muaSCPiCpmAYVPVEx00T5n30hgJsDtcdTR0khV2au/HLsun5PZzMWn8KxVY8ggtNiCCCNYI0grs4N6PEHC7hBGea6a5/wAII8VAxTe5xCmaXug4Rg0l0DhLYcpaPW8FpnFePHZYV1+mtPbGSN/jD23c3inpdJT1G2WJrndD7WeP7wctmuJ3oakvw4NP/SqJmDsOV/8AnK7ZXGO3dSJfPNZijFnvSOImfkIiL2iiIiAiIgKJH7d/dR+Z6lqIz27+6j8z0EtERBEq+PB3jvpuUtRKvjwd476blLQEREBERBiqaVkrSyVjJGHWx7Wvae0HQVw+O7y2G1N3RRuo5Dtp3WZfpjddtuyy71FiYiXqt7V4l4BjG8NXRO/+pLDVMJAuTwEjQTrc11xbsJOjUvVNwW9/BhMNm2kqZAOHnI0u25Gc1l9m3Wejq0WIrENl897xtIiIvTSIUVCg8P3SbjjW4/UQMuyM8HPO8AeowxMLiOsSbDpPQvVsIw+GjibDSxtijbsbrJ5zjrc7pK0GCTskmrqttj6RVGNruWKBoibboLmyH3rcelLXjrHPqm6rNa22OeKxEfnt4tn6QgqFrPSlQVS2ITaUMccZfwbGsMr+EflFs0lgC49NmjT0KeueFSt5TS5mNdyjxRmZmfGWVERGBERAREQFEZ7d/dR+Z6lqJH7d/dR+Z6CWiIgiVfHg7w/TcpaiVfHg7x303KWgIiICIiAiIgIiICIsNXWMhY6SV7Y42C7nuIDQOkozETM7QzXXnO+Lvitga+jon5p3AslkadEIOgtaef5e3Vot22+s+fNT4cXRxaWvn0tlkHIzmN6dfYvOLqBm1P8ALT5uo6d0faYy6iPhX7/b5+j07cHWj0JrR+SSRp97s36OC6H0teY7j8Y4GQxPNmTWsdgkGr43t8F2pqlIwWi1I9yp6rgnFqbb8W8Y/NuvSulVFUoGG8HLcPlyOvYDLf3k3UufB5mkcHaVrtTmG1v6wOkeK3qxmFSurwj2Md9oJ+JJC5NmBzZmg5Q1xAc4OHqjadK7aJga0NbqaAB2AaEFyIiAiIgIiICiR+3f3UfmepaiM9u/uo/M9BLREQRKvjwd476blLUSr48HeO+m5S0BERAREQEREBEWOedsbXPe4NYxpc5x1NaBck+4IRG6FjmOQ0ULp6h2Vo0ADS57tjGjaf8Ak6F4Vux3aT4hJ+IckTT6kLT6rO3nP5T7hZZN2e6x9fO6UkiJl208Z/K2/GI5xtc+4bFy11V5s83naOPq7np3Ta6WsXvG95/t90e/1kVbq1FHW265dHgePSPcyBzXSvcQyMsBc8k6mkDX2rWYDueqK+UQ0sed2gucdDI2857tg8TsBXuO5DcJT4YzPolqC38Sdw1Da2Mfkb4naeSVp6X33jhSdX1GnjH7PJG9vKPOPfv5fu4CWCVjjdrmuaSDcWII1hbrDcfkY0F+q9j0FdDUQxyOe5wBL3Em/StZUblWvvwT7X/KdXxVk4tuKDFxLovpXQUDCI23dmOk31azcD3avcuXwLB+CNntsb6Lm9xyg7VvYK7JJwb+K4AsPJyjsug2aIiAiIgIiICiM9u/uo/M9S1Ej9u/uo/M9BLREQRKvjwd4fpuUtRKvjwd476blLQEREBERAREQFwe+5jfA0jKdhs+qfZ1v4TLF3xJYOwld4vEd93EeExDg76KeFjLdZ13u8HM+Cj6i3bSfetuj4Yy6qu/FfH5cfrs4eodqHvWFVkOlW3VW7i07yrdbvcjuVlxKoEMXqsaA6aUi4jZfxcdIA29gK0a983qsGFPh0T7WkqbzvO0g6Ix2ZA0+8rfhx99tpVnUtXOmw91eZ8I+7oMCwCChhbBTMyMGkk6Xvdte9213+xYLPil+Bly6+DcfBSlQjlVpEbOGtabTvafGXm5xWx1rNHjFtqsqsDbwj2Bt8r3AdgNhpUWTc9026ASsvLaDdA4anKr8ZD8oJ9YHQejb+y1cGCtv61z/act1CI4w0cG2zb5fVGi+v8AQIOjwevztyuOkajyhbJczRYmHyRsYNJeNXJrPhddMgIiICIiAojPbv7qPzPUtRGe3f3UfmegloiIIlXx4O8d9NylqJV8eDvHfTcpaAiIgIiICIiChXzlu4rM+IVsjiLCokbc6rMOQeDF9HLzLH94ynqpHysrKmN8j3PIeIpWBznEmwAabXPKtGbHOSIiFp03WU0lrWtHjMbQ8ZFawnQ8e/R+qyBwOo37F2uIf+nurb/+erp5hySNlhcfhmHiudrN6DF4TopDIL2DoZYXjXyXBHvCjzplxTrMTzEfPb6taBfQNZ0DtX1LhtKIYYohqiijjH9lob+y8l3G7yMrSybFKgjKWvFNAQ7SDe0kh0doaP7S9jW7Bimm+6r6nrqantinluKj3AAk6gLnsVVExW/AyW1hhPuGk+F1JU7layqs9zjoD3EntJv+6jmpbyhSHxh406lAfg8V75fEoLjXsB1+4a1lhBkewPGVhe0EXs4gkX1algFOyPS1oHTtSgnzzRtG2Rg/xBB29Dg8MBJhjDXHQXEuc63Jd1ypqIgIiICIiAojPbv7qPzPUtRI/bv7qPzPQS0REESr48HeO+m5S1Eq+PB3jvpuUtAREQEREBERAWuxjdBT0bM9VM2MWJaCbvd/VaNJ9y1G77dZ/R1ODHYzzEshB0hthd0hG0AEaOUheDYniL5nOfK90j3m73vJc53af2UbNn7J7Y5XfT+lTqa+1yTtX9Z/31ej4xv3nMW0NM0sH56guu7pDGHR8VjwzfwkzAVlKwsvpdA5zXNHKGvuD2XC8uVFE9vfffde/wDW6Xt7ez67vqPCMYhq4mz0zxJG/URoIO1rhrBHIVNXhm8/j7oa30Un8KrBGU6hKxpc1w7QHN945F7mp+K/fXdymu0v8Nl7PLmPgKjm3BB0gix7FVFtQnGWto5NCwyOWaQ6T2n9VFmcg1WKVJFmt1u8ByrYbkqW9RHfZmd8Gn97LTSuzyk7B6o9387rqNx0f4xPJG79WhB2aIiAiIgIiICiM9u/uo/M9S1EZ7d/dR+Z6CWiIgiVfHg7x303KWolZx4O8P03KRdBddVVl0ugvVLq26oXIL7pdWZkzIPH9/CR3pNKPyejvLeTNwnreGReaFe875u5R2IUodTi9TTkvibq4RpAzxDpNgR0tA2r57lq3RvLXtILSWvY4FpBGtpB0gqDmxTNpn1dT0/W1jDWn9PKUiwtrWHU63Q7Qf8ARbTB8Bqa0htHBJNpsXMH4bf60h9VvvKjdlt9tlx7fHt3d0bfFud7OjdLilLl1RudK48jWMdr95aPevoi64ze/wBw7cMjc+QtkqpQBI5vFY0aeCYTrF9JO0gcgXX51Y4aTSvi5DqWprqM29eIjZkul1jzqLiVbwbCRrPqj9ytytcw52tQquSwJ5As1TUgLXzy52PIGhuUOPadA8D8EEClbtXY7jmevIeoB8XfyXJUxXabkY7NledrmtHuBP8AmCDpLpdY8yZkGRLqzMl0F6XVl0ugvUSP27+6j8z1Juo0Xt391H5noJaIiCHXn1oe8PkcsmdYsQ40PeHyOV5CCudUMitIVpagv4RU4VYy1WlqDIZlQzrAYzyrG6E8qCQalaDH9yeH15z1dNHJJa3CtLo5ewvYQT77rYvo3H8xUd+GOP8A1HBGYmY4afDd7rCad2dlGx7hqM7pJwOxryW+C6hlUGgNaAGjQGgAADoA1LUnCHfxXqowt38R6E2meW39MCr6WtU2hI/M5ZBBbajDZCqWoxmpuQNjR4n/AGFmkcGAknQPDpWCamEgvmsTtQc5VOJNhpJNgBtPItvidAIKIM0Z3SNdIeV1naOwav8AlZqXCI43NkdJmc03AsA2/wCqwY/WZsrDxLZh0nUg0NKF2+5zRD2vcf0H7LlKZjB/ytnDWloDQ8hoN7A2/mUHW51XMtFR4n6zW3vcgLaiVBKzJmUcSq4SIM+ZVzLBnVc6DPdYIT+O/uo/M5XZ1jpj+M/u2eZyCciIgh1/Gh7w+RyyLHW8eDvD5HLOAgx2VMqy2VC1Biyqhas2VUyoMORWlikZVTKgjlitLFKyKmRBEMStMKm5FTIggmErG6ArY8GnBINNNTP/ACke/StJUYRWA3idFbm+s0e7XZdpwSpwSDhvQa/bEw9krf3V/wD7fmmA9JYBlvlyyHRfXpHYu24JV4JBxTdxrP8AuDskesrdxzOfMP8AyfyXY8EnBoOaotzbYnB7XSFw1Zn5rdi2rICFsREnBoIQjKvDCpfBpwaCMAVdZZ+DTg0GGxVKT2z+7Z5nKRkWGAfjv7qPzOQTUREESs48HeH6blIWDEIHuDTEWh7DmbmBLb2I0gW5VrMmI8+l+VJ96DdJZaXJiPPpflSfemTEefS/Kk+9BurJZaXJiPPpflSfemTEefS/Kk+9BurKllpsmI8+l+VJ96ZMR59L8qT70G5sllpsmI8+l+VJ96ZMR59L8qT70G5smVabJiPPpflSfemTEefS/Kk+9BubJZabJiPPpflSfemTEefS/Kk+9BucqZVpsmI8+l+VJ96ZMR59L8qT70G5yplWmyYjz6X5Un3pkxHn0vypPvQbnKllpsmI8+l+VJ96ZMR59L8qT70G6sllpcmI8+l+VJ96ZMR59L8qT70G6si0uTEefS/Kk+9MmI8+l+VJ96DdItLkxHn0vypPvTJiPPpflSfeg3Sjxe3f3UfmetbkxHn0vypPvU/DoJQS+oLDIQG/htLW2BJGgk8pQTkREBERAREQEREBERAREQEREBERAREQEREBERAREQEREBERAREQEREH/9k=">
            <a:hlinkClick r:id="rId2"/>
          </p:cNvPr>
          <p:cNvSpPr>
            <a:spLocks noChangeAspect="1" noChangeArrowheads="1"/>
          </p:cNvSpPr>
          <p:nvPr/>
        </p:nvSpPr>
        <p:spPr bwMode="auto">
          <a:xfrm>
            <a:off x="307975" y="-1516063"/>
            <a:ext cx="3486150" cy="3486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6" name="AutoShape 6" descr="data:image/jpeg;base64,/9j/4AAQSkZJRgABAQAAAQABAAD/2wCEAAkGBhEPEBAPDQ8QDw8PDxAPDxAPEA4PEBAQFREVFRQQFBUXJyYeFxkvGRISHy8gIycpLC4tFh4xNTAqNSYvLCkBCQoKDgwOGg8PGjYlHx4sKi8rKS4sLDUwKSw1KTUvNCowLCksLCwwKSw2NSw0KSwpKSwsMSk1LCksLCwvKSwuNf/AABEIAOEA4QMBIgACEQEDEQH/xAAcAAEAAQUBAQAAAAAAAAAAAAAABAECAwUGBwj/xABJEAABAwICAwwIBAIJAwUAAAABAAIDBBEFEiExQQYHEzJRUmFicXOhshQiM4GRk7PSI0KxwVPhFXKCkqLC0fDxQ2ODCBYXJDT/xAAbAQEAAgMBAQAAAAAAAAAAAAAABAUBAwYCB//EADIRAQACAQMCAwYEBgMAAAAAAAABAgMEETEFEiFBURNhcZGx0SKBocEUQlKi4fAGFTL/2gAMAwEAAhEDEQA/APb3Otbp1dKZ+qfBR6s+vB3h+m5SkFufqnwTP1T4K5EFufqnwTP1T4K5EFufqnwTP1T4K5EFufqnwTP1T4K5EFufqnwTP1T4K5EFufqnwTP1T4K5EFufqnwTP1T4K5EFufqnwTP1T4K5EFufqnwTP1T4K5EFufqnwTP1T4K5EFufqnwTP1T4K5EFufqnwTP1T4K5EFufqnwQPvo267K5RWH8d/dR+Z6CUiIgiVfHg7w/TcpaiVfHg7x303KWgIiICIiAiIgLX4xj1PRs4SqlbG38oOlzjyNaNLj2LSbuN3ceHMyMAkqni7I/ysH8R9tnINZ8V4jimKzVUjpqiR0kjtrtg5rRqA6AombUxTwjlfdN6PfVR7TJ4U/Wfh93o2L79GktoqbRskqCdPTkb9y5yffTxJx0TsZ0Mhi/zArkUUC2fJbzdZi6XpMUbRjifj4/V1ke+jibddQ13Q6GH9gFt8P35qlthUU8Mo2mMvid45h4LzxFiM2SPN6v03SXjaccflG302e64Jvo0NTZr3mmkOjLOA1pPRIPV+Nl1zXgi4NwdII1Ecq+XF0e5bd1U4e4BjuFgv60EhOS20sOth7NHKCpWPWTxdR6v/j1du7Tz4+k/tP3+b6BRanc5ulgxCIS07tVhJG6wfG7muH6HUVtlYRMTG8OSyY7Y7TS8bTHkIiLLwIiICIiAiIgKJH7d/dR+Z6lqJH7d/dR+Z6CWiIgiVfHg7x303KWolXx4O8d9NyloCIiAiIgLnt2O62PDoC82dM8EQx31nnHqi48BtW3xTEmU0Mk8psyJpceU8jR0k2A7V897pcdkrZ3TTHS46Gg3axv5Y29AHxJJ2qNqM3s42jmV30jpv8AF3m9/wDxXn3z6ff/ACg19dJUSPmmcXySOLnOO0/6bLKOiKod9EREbQIqOeACToA0krU1WMHVGLDlIuV7pjtfhH1Gqx6eN7z+Tbouc/pCTnu+KkU+LvB9f1x8D7its6e0INOr4bTtMTDdorIZmvGZpuNuwg8hCvWiYmPCVrS9bx3VneGz3P4/NQTtngOkaHsPFkZfSx3R+h0r6BwLGo62COogN2PGkHjMcOMx3SCvmtdvvV7pjTVQppD+DVEN0nQ2bUx3v4p7W8ilabN2W7Z4lR9a6fGfFOWkfir+sen2+T21ERWrgxERAREQEREBRGe3f3UfmepaiR+3f3UfmegloiIIlXx4O8P03KWolXx4O8d9NyloCIiAiKhQeZ78GO24Kja6wtw82nZpEYPwefcF5Q599Ou62W+3WzuxCo4WKWKMyZGOkY9gkYwBoLCdBbovo5VxMc7mcVxb2avgq3JinJabS7TR66mlw0xVjeNt5n3zz8uHRotTFjDhx2h3SNBW83NwCuqYaaPNmlka06DdrL+u/sDblR5w3jyW1Oo4LRv3bfF6DuF3roayBtViHCOY8kxQNcY2uYNAe8j1jc3sARo06b6O0/8Ai3CcuX+j4Lcv4mb+9e/iump6dsbGxsGVjGtY1o1BrRYD4ALIrbHjildocDqtXk1GWclp54j0h5lj28PQTAmidJSSbBmdNCTyFr/W+DvivH90G4ypw6fgatlibmN7bmOVt7ZmO+Gg2I2hfVq0+6rc3HiFM+CUAE+tE+2mOQD1Xj9DygkJam/DGDUTW34uHzTSw5dKkNddR8RD4nvieMr43uje3muaSCPiCpmAYVPVEx00T5n30hgJsDtcdTR0khV2au/HLsun5PZzMWn8KxVY8ggtNiCCCNYI0grs4N6PEHC7hBGea6a5/wAII8VAxTe5xCmaXug4Rg0l0DhLYcpaPW8FpnFePHZYV1+mtPbGSN/jD23c3inpdJT1G2WJrndD7WeP7wctmuJ3oakvw4NP/SqJmDsOV/8AnK7ZXGO3dSJfPNZijFnvSOImfkIiL2iiIiAiIgKJH7d/dR+Z6lqIz27+6j8z0EtERBEq+PB3jvpuUtRKvjwd476blLQEREBERBiqaVkrSyVjJGHWx7Wvae0HQVw+O7y2G1N3RRuo5Dtp3WZfpjddtuyy71FiYiXqt7V4l4BjG8NXRO/+pLDVMJAuTwEjQTrc11xbsJOjUvVNwW9/BhMNm2kqZAOHnI0u25Gc1l9m3Wejq0WIrENl897xtIiIvTSIUVCg8P3SbjjW4/UQMuyM8HPO8AeowxMLiOsSbDpPQvVsIw+GjibDSxtijbsbrJ5zjrc7pK0GCTskmrqttj6RVGNruWKBoibboLmyH3rcelLXjrHPqm6rNa22OeKxEfnt4tn6QgqFrPSlQVS2ITaUMccZfwbGsMr+EflFs0lgC49NmjT0KeueFSt5TS5mNdyjxRmZmfGWVERGBERAREQFEZ7d/dR+Z6lqJH7d/dR+Z6CWiIgiVfHg7w/TcpaiVfHg7x303KWgIiICIiAiIgIiICIsNXWMhY6SV7Y42C7nuIDQOkozETM7QzXXnO+Lvitga+jon5p3AslkadEIOgtaef5e3Vot22+s+fNT4cXRxaWvn0tlkHIzmN6dfYvOLqBm1P8ALT5uo6d0faYy6iPhX7/b5+j07cHWj0JrR+SSRp97s36OC6H0teY7j8Y4GQxPNmTWsdgkGr43t8F2pqlIwWi1I9yp6rgnFqbb8W8Y/NuvSulVFUoGG8HLcPlyOvYDLf3k3UufB5mkcHaVrtTmG1v6wOkeK3qxmFSurwj2Md9oJ+JJC5NmBzZmg5Q1xAc4OHqjadK7aJga0NbqaAB2AaEFyIiAiIgIiICiR+3f3UfmepaiM9u/uo/M9BLREQRKvjwd476blLUSr48HeO+m5S0BERAREQEREBEWOedsbXPe4NYxpc5x1NaBck+4IRG6FjmOQ0ULp6h2Vo0ADS57tjGjaf8Ak6F4Vux3aT4hJ+IckTT6kLT6rO3nP5T7hZZN2e6x9fO6UkiJl208Z/K2/GI5xtc+4bFy11V5s83naOPq7np3Ta6WsXvG95/t90e/1kVbq1FHW265dHgePSPcyBzXSvcQyMsBc8k6mkDX2rWYDueqK+UQ0sed2gucdDI2857tg8TsBXuO5DcJT4YzPolqC38Sdw1Da2Mfkb4naeSVp6X33jhSdX1GnjH7PJG9vKPOPfv5fu4CWCVjjdrmuaSDcWII1hbrDcfkY0F+q9j0FdDUQxyOe5wBL3Em/StZUblWvvwT7X/KdXxVk4tuKDFxLovpXQUDCI23dmOk31azcD3avcuXwLB+CNntsb6Lm9xyg7VvYK7JJwb+K4AsPJyjsug2aIiAiIgIiICiM9u/uo/M9S1Ej9u/uo/M9BLREQRKvjwd4fpuUtRKvjwd476blLQEREBERAREQFwe+5jfA0jKdhs+qfZ1v4TLF3xJYOwld4vEd93EeExDg76KeFjLdZ13u8HM+Cj6i3bSfetuj4Yy6qu/FfH5cfrs4eodqHvWFVkOlW3VW7i07yrdbvcjuVlxKoEMXqsaA6aUi4jZfxcdIA29gK0a983qsGFPh0T7WkqbzvO0g6Ix2ZA0+8rfhx99tpVnUtXOmw91eZ8I+7oMCwCChhbBTMyMGkk6Xvdte9213+xYLPil+Bly6+DcfBSlQjlVpEbOGtabTvafGXm5xWx1rNHjFtqsqsDbwj2Bt8r3AdgNhpUWTc9026ASsvLaDdA4anKr8ZD8oJ9YHQejb+y1cGCtv61z/act1CI4w0cG2zb5fVGi+v8AQIOjwevztyuOkajyhbJczRYmHyRsYNJeNXJrPhddMgIiICIiAojPbv7qPzPUtRGe3f3UfmegloiIIlXx4O8d9NylqJV8eDvHfTcpaAiIgIiICIiChXzlu4rM+IVsjiLCokbc6rMOQeDF9HLzLH94ynqpHysrKmN8j3PIeIpWBznEmwAabXPKtGbHOSIiFp03WU0lrWtHjMbQ8ZFawnQ8e/R+qyBwOo37F2uIf+nurb/+erp5hySNlhcfhmHiudrN6DF4TopDIL2DoZYXjXyXBHvCjzplxTrMTzEfPb6taBfQNZ0DtX1LhtKIYYohqiijjH9lob+y8l3G7yMrSybFKgjKWvFNAQ7SDe0kh0doaP7S9jW7Bimm+6r6nrqantinluKj3AAk6gLnsVVExW/AyW1hhPuGk+F1JU7layqs9zjoD3EntJv+6jmpbyhSHxh406lAfg8V75fEoLjXsB1+4a1lhBkewPGVhe0EXs4gkX1algFOyPS1oHTtSgnzzRtG2Rg/xBB29Dg8MBJhjDXHQXEuc63Jd1ypqIgIiICIiAojPbv7qPzPUtRI/bv7qPzPQS0REESr48HeO+m5S1Eq+PB3jvpuUtAREQEREBERAWuxjdBT0bM9VM2MWJaCbvd/VaNJ9y1G77dZ/R1ODHYzzEshB0hthd0hG0AEaOUheDYniL5nOfK90j3m73vJc53af2UbNn7J7Y5XfT+lTqa+1yTtX9Z/31ej4xv3nMW0NM0sH56guu7pDGHR8VjwzfwkzAVlKwsvpdA5zXNHKGvuD2XC8uVFE9vfffde/wDW6Xt7ez67vqPCMYhq4mz0zxJG/URoIO1rhrBHIVNXhm8/j7oa30Un8KrBGU6hKxpc1w7QHN945F7mp+K/fXdymu0v8Nl7PLmPgKjm3BB0gix7FVFtQnGWto5NCwyOWaQ6T2n9VFmcg1WKVJFmt1u8ByrYbkqW9RHfZmd8Gn97LTSuzyk7B6o9387rqNx0f4xPJG79WhB2aIiAiIgIiICiM9u/uo/M9S1EZ7d/dR+Z6CWiIgiVfHg7x303KWolZx4O8P03KRdBddVVl0ugvVLq26oXIL7pdWZkzIPH9/CR3pNKPyejvLeTNwnreGReaFe875u5R2IUodTi9TTkvibq4RpAzxDpNgR0tA2r57lq3RvLXtILSWvY4FpBGtpB0gqDmxTNpn1dT0/W1jDWn9PKUiwtrWHU63Q7Qf8ARbTB8Bqa0htHBJNpsXMH4bf60h9VvvKjdlt9tlx7fHt3d0bfFud7OjdLilLl1RudK48jWMdr95aPevoi64ze/wBw7cMjc+QtkqpQBI5vFY0aeCYTrF9JO0gcgXX51Y4aTSvi5DqWprqM29eIjZkul1jzqLiVbwbCRrPqj9ytytcw52tQquSwJ5As1TUgLXzy52PIGhuUOPadA8D8EEClbtXY7jmevIeoB8XfyXJUxXabkY7NledrmtHuBP8AmCDpLpdY8yZkGRLqzMl0F6XVl0ugvUSP27+6j8z1Juo0Xt391H5noJaIiCHXn1oe8PkcsmdYsQ40PeHyOV5CCudUMitIVpagv4RU4VYy1WlqDIZlQzrAYzyrG6E8qCQalaDH9yeH15z1dNHJJa3CtLo5ewvYQT77rYvo3H8xUd+GOP8A1HBGYmY4afDd7rCad2dlGx7hqM7pJwOxryW+C6hlUGgNaAGjQGgAADoA1LUnCHfxXqowt38R6E2meW39MCr6WtU2hI/M5ZBBbajDZCqWoxmpuQNjR4n/AGFmkcGAknQPDpWCamEgvmsTtQc5VOJNhpJNgBtPItvidAIKIM0Z3SNdIeV1naOwav8AlZqXCI43NkdJmc03AsA2/wCqwY/WZsrDxLZh0nUg0NKF2+5zRD2vcf0H7LlKZjB/ytnDWloDQ8hoN7A2/mUHW51XMtFR4n6zW3vcgLaiVBKzJmUcSq4SIM+ZVzLBnVc6DPdYIT+O/uo/M5XZ1jpj+M/u2eZyCciIgh1/Gh7w+RyyLHW8eDvD5HLOAgx2VMqy2VC1Biyqhas2VUyoMORWlikZVTKgjlitLFKyKmRBEMStMKm5FTIggmErG6ArY8GnBINNNTP/ACke/StJUYRWA3idFbm+s0e7XZdpwSpwSDhvQa/bEw9krf3V/wD7fmmA9JYBlvlyyHRfXpHYu24JV4JBxTdxrP8AuDskesrdxzOfMP8AyfyXY8EnBoOaotzbYnB7XSFw1Zn5rdi2rICFsREnBoIQjKvDCpfBpwaCMAVdZZ+DTg0GGxVKT2z+7Z5nKRkWGAfjv7qPzOQTUREESs48HeH6blIWDEIHuDTEWh7DmbmBLb2I0gW5VrMmI8+l+VJ96DdJZaXJiPPpflSfemTEefS/Kk+9BurJZaXJiPPpflSfemTEefS/Kk+9BurKllpsmI8+l+VJ96ZMR59L8qT70G5sllpsmI8+l+VJ96ZMR59L8qT70G5smVabJiPPpflSfemTEefS/Kk+9BubJZabJiPPpflSfemTEefS/Kk+9BucqZVpsmI8+l+VJ96ZMR59L8qT70G5yplWmyYjz6X5Un3pkxHn0vypPvQbnKllpsmI8+l+VJ96ZMR59L8qT70G6sllpcmI8+l+VJ96ZMR59L8qT70G6si0uTEefS/Kk+9MmI8+l+VJ96DdItLkxHn0vypPvTJiPPpflSfeg3Sjxe3f3UfmetbkxHn0vypPvU/DoJQS+oLDIQG/htLW2BJGgk8pQTkREBERAREQEREBERAREQEREBERAREQEREBERAREQEREBERAREQEREH/9k=">
            <a:hlinkClick r:id="rId2"/>
          </p:cNvPr>
          <p:cNvSpPr>
            <a:spLocks noChangeAspect="1" noChangeArrowheads="1"/>
          </p:cNvSpPr>
          <p:nvPr/>
        </p:nvSpPr>
        <p:spPr bwMode="auto">
          <a:xfrm>
            <a:off x="460375" y="-1363663"/>
            <a:ext cx="3486150" cy="3486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3079" name="Picture 7" descr="C:\Users\ortizj\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257" y="1798486"/>
            <a:ext cx="2959598" cy="295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00212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1484784"/>
            <a:ext cx="8229600" cy="4061047"/>
          </a:xfrm>
          <a:ln>
            <a:solidFill>
              <a:schemeClr val="bg1"/>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es-MX" sz="3600" dirty="0" smtClean="0"/>
              <a:t>Desde una perspectiva estrictamente </a:t>
            </a:r>
            <a:r>
              <a:rPr lang="es-MX" sz="3600" b="1" dirty="0" smtClean="0"/>
              <a:t>descriptiva</a:t>
            </a:r>
            <a:r>
              <a:rPr lang="es-MX" sz="3600" dirty="0" smtClean="0"/>
              <a:t>, el concepto de transparencia aplicado al ejercicio gubernamental se entiende como un rango o característica de la actuación de las organizaciones públicas y de quienes las conforman y hacen funcionar. </a:t>
            </a:r>
            <a:endParaRPr lang="es-MX" sz="3600" dirty="0"/>
          </a:p>
        </p:txBody>
      </p:sp>
    </p:spTree>
    <p:extLst>
      <p:ext uri="{BB962C8B-B14F-4D97-AF65-F5344CB8AC3E}">
        <p14:creationId xmlns:p14="http://schemas.microsoft.com/office/powerpoint/2010/main" val="96216912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55576" y="692696"/>
            <a:ext cx="7632848" cy="5907824"/>
          </a:xfrm>
          <a:prstGeom prst="rect">
            <a:avLst/>
          </a:prstGeom>
        </p:spPr>
      </p:pic>
    </p:spTree>
    <p:extLst>
      <p:ext uri="{BB962C8B-B14F-4D97-AF65-F5344CB8AC3E}">
        <p14:creationId xmlns:p14="http://schemas.microsoft.com/office/powerpoint/2010/main" val="78515789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normAutofit/>
          </a:bodyPr>
          <a:lstStyle/>
          <a:p>
            <a:pPr marL="0" indent="0" algn="just">
              <a:buNone/>
            </a:pPr>
            <a:r>
              <a:rPr lang="es-MX" dirty="0" smtClean="0"/>
              <a:t>Jonathan Fox, señalaba que “</a:t>
            </a:r>
            <a:r>
              <a:rPr lang="es-MX" i="1" dirty="0" smtClean="0"/>
              <a:t>la transparencia se refiere a la existencia o no de información y de sistemas que la producen, sobre lo que son, hacen, utilizan y producen las dependencias de gobierno o, incluso sobre actos o productos de actores privados (información sobre el uso privado de recursos públicos, la generación de riesgos potenciales a la salud y medio ambiente, características de bienes y servicios</a:t>
            </a:r>
            <a:r>
              <a:rPr lang="es-MX" dirty="0" smtClean="0"/>
              <a:t>). “</a:t>
            </a:r>
          </a:p>
          <a:p>
            <a:pPr marL="0" indent="0" algn="just">
              <a:buNone/>
            </a:pPr>
            <a:endParaRPr lang="es-MX" dirty="0" smtClean="0"/>
          </a:p>
          <a:p>
            <a:pPr marL="0" indent="0" algn="just">
              <a:buNone/>
            </a:pPr>
            <a:r>
              <a:rPr lang="es-MX" dirty="0" smtClean="0"/>
              <a:t>Es, en esencia, </a:t>
            </a:r>
            <a:r>
              <a:rPr lang="es-MX" b="1" dirty="0" smtClean="0"/>
              <a:t>el acceso público a datos o información. </a:t>
            </a:r>
            <a:endParaRPr lang="es-MX" b="1" dirty="0"/>
          </a:p>
        </p:txBody>
      </p:sp>
    </p:spTree>
    <p:extLst>
      <p:ext uri="{BB962C8B-B14F-4D97-AF65-F5344CB8AC3E}">
        <p14:creationId xmlns:p14="http://schemas.microsoft.com/office/powerpoint/2010/main" val="24301336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3235903318"/>
              </p:ext>
            </p:extLst>
          </p:nvPr>
        </p:nvGraphicFramePr>
        <p:xfrm>
          <a:off x="539552" y="548680"/>
          <a:ext cx="7920881" cy="6080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551416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395536" y="1915840"/>
            <a:ext cx="5390992" cy="381642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5400" b="1" dirty="0" smtClean="0"/>
              <a:t>Principios del Derecho a la Información</a:t>
            </a:r>
          </a:p>
          <a:p>
            <a:r>
              <a:rPr lang="es-MX" sz="5400" b="1" dirty="0" smtClean="0"/>
              <a:t>(Ley Gral)</a:t>
            </a:r>
            <a:endParaRPr lang="es-MX" sz="5400" b="1" dirty="0"/>
          </a:p>
        </p:txBody>
      </p:sp>
      <p:pic>
        <p:nvPicPr>
          <p:cNvPr id="4" name="Imagen 3"/>
          <p:cNvPicPr>
            <a:picLocks noChangeAspect="1"/>
          </p:cNvPicPr>
          <p:nvPr/>
        </p:nvPicPr>
        <p:blipFill>
          <a:blip r:embed="rId2"/>
          <a:stretch>
            <a:fillRect/>
          </a:stretch>
        </p:blipFill>
        <p:spPr>
          <a:xfrm>
            <a:off x="5580112" y="1700808"/>
            <a:ext cx="3175000" cy="3162300"/>
          </a:xfrm>
          <a:prstGeom prst="rect">
            <a:avLst/>
          </a:prstGeom>
        </p:spPr>
      </p:pic>
    </p:spTree>
    <p:extLst>
      <p:ext uri="{BB962C8B-B14F-4D97-AF65-F5344CB8AC3E}">
        <p14:creationId xmlns:p14="http://schemas.microsoft.com/office/powerpoint/2010/main" val="3952222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1268760"/>
            <a:ext cx="8229600" cy="4857403"/>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just">
              <a:buFont typeface="Georgia"/>
              <a:buNone/>
            </a:pPr>
            <a:endParaRPr lang="es-MX" sz="3200" dirty="0" smtClean="0"/>
          </a:p>
          <a:p>
            <a:pPr marL="109728" indent="0">
              <a:buFont typeface="Georgia"/>
              <a:buNone/>
            </a:pPr>
            <a:endParaRPr lang="es-MX" sz="3200" dirty="0"/>
          </a:p>
        </p:txBody>
      </p:sp>
      <p:sp>
        <p:nvSpPr>
          <p:cNvPr id="3" name="CuadroTexto 2"/>
          <p:cNvSpPr txBox="1"/>
          <p:nvPr/>
        </p:nvSpPr>
        <p:spPr>
          <a:xfrm>
            <a:off x="859555" y="2001119"/>
            <a:ext cx="184666" cy="369332"/>
          </a:xfrm>
          <a:prstGeom prst="rect">
            <a:avLst/>
          </a:prstGeom>
          <a:noFill/>
        </p:spPr>
        <p:txBody>
          <a:bodyPr wrap="none" rtlCol="0">
            <a:spAutoFit/>
          </a:bodyPr>
          <a:lstStyle/>
          <a:p>
            <a:endParaRPr lang="es-ES" dirty="0"/>
          </a:p>
        </p:txBody>
      </p:sp>
      <p:sp>
        <p:nvSpPr>
          <p:cNvPr id="4" name="2 Marcador de contenido"/>
          <p:cNvSpPr txBox="1">
            <a:spLocks/>
          </p:cNvSpPr>
          <p:nvPr/>
        </p:nvSpPr>
        <p:spPr>
          <a:xfrm>
            <a:off x="609600" y="1421160"/>
            <a:ext cx="8229600" cy="4857403"/>
          </a:xfrm>
          <a:prstGeom prst="rect">
            <a:avLst/>
          </a:prstGeom>
        </p:spPr>
        <p:txBody>
          <a:bodyPr>
            <a:normAutofit fontScale="92500"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s-ES" sz="3200" dirty="0"/>
              <a:t>I.	</a:t>
            </a:r>
            <a:r>
              <a:rPr lang="es-ES" sz="3200" b="1" dirty="0"/>
              <a:t>Certeza: </a:t>
            </a:r>
            <a:r>
              <a:rPr lang="es-ES" sz="3200" dirty="0"/>
              <a:t>Principio que otorga seguridad y certidumbre jurídica a los particulares, en virtud de que permite conocer si las acciones de los Organismos garantes son apegadas a derecho y garantiza que los procedimientos sean completamente verificables, fidedignos y confiables;</a:t>
            </a:r>
            <a:endParaRPr lang="es-ES_tradnl" sz="3200" dirty="0"/>
          </a:p>
          <a:p>
            <a:pPr marL="109728" indent="0">
              <a:buNone/>
            </a:pPr>
            <a:endParaRPr lang="es-ES_tradnl" sz="3200" dirty="0"/>
          </a:p>
          <a:p>
            <a:r>
              <a:rPr lang="es-ES" sz="3200" dirty="0"/>
              <a:t>II.	</a:t>
            </a:r>
            <a:r>
              <a:rPr lang="es-ES" sz="3200" b="1" dirty="0"/>
              <a:t>Eficacia: </a:t>
            </a:r>
            <a:r>
              <a:rPr lang="es-ES" sz="3200" dirty="0"/>
              <a:t>Obligación de los Organismos garantes para tutelar, de manera efectiva, el derecho de acceso a la información</a:t>
            </a:r>
            <a:r>
              <a:rPr lang="es-ES" sz="3200" dirty="0" smtClean="0"/>
              <a:t>;</a:t>
            </a:r>
            <a:endParaRPr lang="es-MX" sz="3200" b="1" i="1" dirty="0" smtClean="0"/>
          </a:p>
          <a:p>
            <a:pPr marL="109728" indent="0" algn="just">
              <a:buFont typeface="Georgia"/>
              <a:buNone/>
            </a:pPr>
            <a:endParaRPr lang="es-MX" sz="3200" dirty="0" smtClean="0"/>
          </a:p>
          <a:p>
            <a:pPr marL="109728" indent="0">
              <a:buFont typeface="Georgia"/>
              <a:buNone/>
            </a:pPr>
            <a:endParaRPr lang="es-MX" sz="3200" dirty="0"/>
          </a:p>
        </p:txBody>
      </p:sp>
    </p:spTree>
    <p:extLst>
      <p:ext uri="{BB962C8B-B14F-4D97-AF65-F5344CB8AC3E}">
        <p14:creationId xmlns:p14="http://schemas.microsoft.com/office/powerpoint/2010/main" val="26150132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609600" y="1421160"/>
            <a:ext cx="8229600" cy="4857403"/>
          </a:xfrm>
          <a:prstGeom prst="rect">
            <a:avLst/>
          </a:prstGeom>
        </p:spPr>
        <p:txBody>
          <a:bodyPr>
            <a:normAutofit fontScale="92500"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s-ES" sz="3200" dirty="0" smtClean="0"/>
              <a:t>III</a:t>
            </a:r>
            <a:r>
              <a:rPr lang="es-ES" sz="3200" dirty="0"/>
              <a:t>.	</a:t>
            </a:r>
            <a:r>
              <a:rPr lang="es-ES" sz="3200" b="1" dirty="0"/>
              <a:t>Imparcialidad: </a:t>
            </a:r>
            <a:r>
              <a:rPr lang="es-ES" sz="3200" dirty="0"/>
              <a:t>Cualidad que deben tener los Organismos garantes respecto de sus actuaciones de ser ajenos o extraños a los intereses de las partes en controversia y resolver sin favorecer indebidamente a ninguna de ellas</a:t>
            </a:r>
            <a:r>
              <a:rPr lang="es-ES" sz="3200" dirty="0" smtClean="0"/>
              <a:t>;</a:t>
            </a:r>
            <a:endParaRPr lang="es-ES_tradnl" sz="3200" dirty="0"/>
          </a:p>
          <a:p>
            <a:endParaRPr lang="es-ES_tradnl" sz="3200" dirty="0"/>
          </a:p>
          <a:p>
            <a:r>
              <a:rPr lang="es-ES" sz="3200" dirty="0"/>
              <a:t>IV.	</a:t>
            </a:r>
            <a:r>
              <a:rPr lang="es-ES" sz="3200" b="1" dirty="0"/>
              <a:t>Independencia: </a:t>
            </a:r>
            <a:r>
              <a:rPr lang="es-ES" sz="3200" dirty="0"/>
              <a:t>Cualidad que deben tener los Organismos garantes para actuar sin supeditarse a interés, autoridad o persona alguna</a:t>
            </a:r>
            <a:r>
              <a:rPr lang="es-ES" sz="3200" dirty="0" smtClean="0"/>
              <a:t>;</a:t>
            </a:r>
            <a:endParaRPr lang="es-MX" sz="3200" dirty="0" smtClean="0"/>
          </a:p>
          <a:p>
            <a:pPr marL="109728" indent="0">
              <a:buFont typeface="Georgia"/>
              <a:buNone/>
            </a:pPr>
            <a:endParaRPr lang="es-MX" sz="3200" dirty="0"/>
          </a:p>
        </p:txBody>
      </p:sp>
    </p:spTree>
    <p:extLst>
      <p:ext uri="{BB962C8B-B14F-4D97-AF65-F5344CB8AC3E}">
        <p14:creationId xmlns:p14="http://schemas.microsoft.com/office/powerpoint/2010/main" val="30865905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609600" y="1421160"/>
            <a:ext cx="8229600" cy="4857403"/>
          </a:xfrm>
          <a:prstGeom prst="rect">
            <a:avLst/>
          </a:prstGeom>
        </p:spPr>
        <p:txBody>
          <a:bodyPr>
            <a:normAutofit fontScale="925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s-ES" sz="3200" dirty="0" smtClean="0"/>
              <a:t>V</a:t>
            </a:r>
            <a:r>
              <a:rPr lang="es-ES" sz="3200" dirty="0"/>
              <a:t>.	</a:t>
            </a:r>
            <a:r>
              <a:rPr lang="es-ES" sz="3200" b="1" dirty="0"/>
              <a:t>Legalidad: </a:t>
            </a:r>
            <a:r>
              <a:rPr lang="es-ES" sz="3200" dirty="0"/>
              <a:t>Obligación de los </a:t>
            </a:r>
            <a:r>
              <a:rPr lang="es-ES" sz="3200" dirty="0" err="1" smtClean="0"/>
              <a:t>Orga-nismos</a:t>
            </a:r>
            <a:r>
              <a:rPr lang="es-ES" sz="3200" dirty="0" smtClean="0"/>
              <a:t> </a:t>
            </a:r>
            <a:r>
              <a:rPr lang="es-ES" sz="3200" dirty="0"/>
              <a:t>garantes de ajustar su actuación, que funde y motive sus resoluciones y actos en las normas aplicables</a:t>
            </a:r>
            <a:r>
              <a:rPr lang="es-ES" sz="3200" dirty="0" smtClean="0"/>
              <a:t>;</a:t>
            </a:r>
            <a:endParaRPr lang="es-ES_tradnl" sz="3200" dirty="0"/>
          </a:p>
          <a:p>
            <a:endParaRPr lang="es-ES_tradnl" sz="3200" dirty="0"/>
          </a:p>
          <a:p>
            <a:r>
              <a:rPr lang="es-ES" sz="3200" dirty="0"/>
              <a:t>VI.	</a:t>
            </a:r>
            <a:r>
              <a:rPr lang="es-ES" sz="3200" b="1" dirty="0"/>
              <a:t>Máxima Publicidad: </a:t>
            </a:r>
            <a:r>
              <a:rPr lang="es-ES" sz="3200" dirty="0"/>
              <a:t>Toda la </a:t>
            </a:r>
            <a:r>
              <a:rPr lang="es-ES" sz="3200" dirty="0" err="1" smtClean="0"/>
              <a:t>infor-mación</a:t>
            </a:r>
            <a:r>
              <a:rPr lang="es-ES" sz="3200" dirty="0" smtClean="0"/>
              <a:t> </a:t>
            </a:r>
            <a:r>
              <a:rPr lang="es-ES" sz="3200" dirty="0"/>
              <a:t>en posesión de los sujetos obligados será pública, completa, oportuna y accesible, sujeta a un claro régimen de excepciones que deberán estar definidas y ser además </a:t>
            </a:r>
            <a:r>
              <a:rPr lang="es-ES" sz="3200" dirty="0" smtClean="0"/>
              <a:t>legítimas </a:t>
            </a:r>
            <a:r>
              <a:rPr lang="es-ES" sz="3200" dirty="0"/>
              <a:t>y estrictamente necesarias en una sociedad democrática</a:t>
            </a:r>
            <a:r>
              <a:rPr lang="es-ES" sz="3200" dirty="0" smtClean="0"/>
              <a:t>;</a:t>
            </a:r>
            <a:endParaRPr lang="es-ES_tradnl" sz="3200" dirty="0"/>
          </a:p>
        </p:txBody>
      </p:sp>
    </p:spTree>
    <p:extLst>
      <p:ext uri="{BB962C8B-B14F-4D97-AF65-F5344CB8AC3E}">
        <p14:creationId xmlns:p14="http://schemas.microsoft.com/office/powerpoint/2010/main" val="268223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i="1" dirty="0"/>
              <a:t>Arcana Ecclesiae</a:t>
            </a:r>
            <a:endParaRPr lang="es-ES" i="1" dirty="0"/>
          </a:p>
        </p:txBody>
      </p:sp>
      <p:sp>
        <p:nvSpPr>
          <p:cNvPr id="3" name="Marcador de contenido 2"/>
          <p:cNvSpPr>
            <a:spLocks noGrp="1"/>
          </p:cNvSpPr>
          <p:nvPr>
            <p:ph idx="1"/>
          </p:nvPr>
        </p:nvSpPr>
        <p:spPr>
          <a:xfrm>
            <a:off x="457200" y="2249424"/>
            <a:ext cx="5554960" cy="4325112"/>
          </a:xfrm>
        </p:spPr>
        <p:txBody>
          <a:bodyPr/>
          <a:lstStyle/>
          <a:p>
            <a:r>
              <a:rPr lang="es-MX" dirty="0"/>
              <a:t>La Edad Media es dominada por la razón eclesiástica o teológica, una razón en última instancia inescrutable para los mortales por estar anidada en la naturaleza misma de Dios. Sólo la jerarquía eclesiástica tiene acceso al saber de la religión y la política.</a:t>
            </a:r>
          </a:p>
          <a:p>
            <a:endParaRPr lang="es-ES" dirty="0"/>
          </a:p>
        </p:txBody>
      </p:sp>
      <p:pic>
        <p:nvPicPr>
          <p:cNvPr id="4" name="Picture 2"/>
          <p:cNvPicPr>
            <a:picLocks noChangeAspect="1" noChangeArrowheads="1"/>
          </p:cNvPicPr>
          <p:nvPr/>
        </p:nvPicPr>
        <p:blipFill>
          <a:blip r:embed="rId2" cstate="print"/>
          <a:srcRect/>
          <a:stretch>
            <a:fillRect/>
          </a:stretch>
        </p:blipFill>
        <p:spPr bwMode="auto">
          <a:xfrm>
            <a:off x="5868144" y="2276872"/>
            <a:ext cx="2856632" cy="3808843"/>
          </a:xfrm>
          <a:prstGeom prst="rect">
            <a:avLst/>
          </a:prstGeom>
          <a:noFill/>
          <a:ln w="9525">
            <a:noFill/>
            <a:miter lim="800000"/>
            <a:headEnd/>
            <a:tailEnd/>
          </a:ln>
        </p:spPr>
      </p:pic>
    </p:spTree>
    <p:extLst>
      <p:ext uri="{BB962C8B-B14F-4D97-AF65-F5344CB8AC3E}">
        <p14:creationId xmlns:p14="http://schemas.microsoft.com/office/powerpoint/2010/main" val="27044845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609600" y="1421160"/>
            <a:ext cx="8229600" cy="4857403"/>
          </a:xfrm>
          <a:prstGeom prst="rect">
            <a:avLst/>
          </a:prstGeom>
        </p:spPr>
        <p:txBody>
          <a:bodyPr>
            <a:normAutofit fontScale="850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s-ES" sz="3200" dirty="0" smtClean="0"/>
              <a:t>VII</a:t>
            </a:r>
            <a:r>
              <a:rPr lang="es-ES" sz="3200" dirty="0"/>
              <a:t>.	</a:t>
            </a:r>
            <a:r>
              <a:rPr lang="es-ES" sz="3200" b="1" dirty="0"/>
              <a:t>Objetividad: </a:t>
            </a:r>
            <a:r>
              <a:rPr lang="es-ES" sz="3200" dirty="0"/>
              <a:t>Obligación de los Organismos garantes de ajustar su actuación a los presupuestos de ley que deben ser aplicados al analizar el caso en concreto y resolver todos los hechos, prescindiendo de las consideraciones y criterios personales;</a:t>
            </a:r>
            <a:endParaRPr lang="es-ES_tradnl" sz="3200" dirty="0"/>
          </a:p>
          <a:p>
            <a:pPr marL="109728" indent="0">
              <a:buNone/>
            </a:pPr>
            <a:endParaRPr lang="es-ES_tradnl" sz="3200" dirty="0"/>
          </a:p>
          <a:p>
            <a:r>
              <a:rPr lang="es-ES" sz="3200" dirty="0"/>
              <a:t>VIII.	</a:t>
            </a:r>
            <a:r>
              <a:rPr lang="es-ES" sz="3200" b="1" dirty="0"/>
              <a:t>Profesionalismo:</a:t>
            </a:r>
            <a:r>
              <a:rPr lang="es-ES" sz="3200" dirty="0"/>
              <a:t> Los Servidores Públicos que laboren en los Organismos garantes deberán sujetar su actuación a conocimientos técnicos, teóricos y metodológicos que garanticen un desempeño eficiente y eficaz en el ejercicio de la función pública que tienen encomendada, </a:t>
            </a:r>
            <a:r>
              <a:rPr lang="es-ES" sz="3200" dirty="0" smtClean="0"/>
              <a:t>y</a:t>
            </a:r>
          </a:p>
        </p:txBody>
      </p:sp>
    </p:spTree>
    <p:extLst>
      <p:ext uri="{BB962C8B-B14F-4D97-AF65-F5344CB8AC3E}">
        <p14:creationId xmlns:p14="http://schemas.microsoft.com/office/powerpoint/2010/main" val="37536651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609600" y="1421160"/>
            <a:ext cx="8229600" cy="4857403"/>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s-ES" sz="3200" dirty="0" smtClean="0"/>
              <a:t>IX</a:t>
            </a:r>
            <a:r>
              <a:rPr lang="es-ES" sz="3200" dirty="0"/>
              <a:t>.	</a:t>
            </a:r>
            <a:r>
              <a:rPr lang="es-ES" sz="3200" b="1" dirty="0"/>
              <a:t>Transparencia: </a:t>
            </a:r>
            <a:r>
              <a:rPr lang="es-ES" sz="3200" dirty="0"/>
              <a:t>Obligación de los Organismos garantes de dar publicidad a las deliberaciones y actos relacionados con sus atribuciones, así como dar acceso a la información que generen</a:t>
            </a:r>
            <a:r>
              <a:rPr lang="es-ES" sz="3200" dirty="0" smtClean="0"/>
              <a:t>.</a:t>
            </a:r>
          </a:p>
          <a:p>
            <a:endParaRPr lang="es-ES_tradnl" sz="3200" dirty="0"/>
          </a:p>
          <a:p>
            <a:endParaRPr lang="es-ES" sz="3200" dirty="0" smtClean="0"/>
          </a:p>
        </p:txBody>
      </p:sp>
    </p:spTree>
    <p:extLst>
      <p:ext uri="{BB962C8B-B14F-4D97-AF65-F5344CB8AC3E}">
        <p14:creationId xmlns:p14="http://schemas.microsoft.com/office/powerpoint/2010/main" val="2432223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Users\ortizj\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916832"/>
            <a:ext cx="2959598" cy="2959598"/>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395536" y="1915840"/>
            <a:ext cx="5390992" cy="381642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5400" b="1" dirty="0" smtClean="0"/>
              <a:t>¿Qué es la rendición de cuentas?</a:t>
            </a:r>
            <a:endParaRPr lang="es-MX" sz="5400" b="1" dirty="0"/>
          </a:p>
        </p:txBody>
      </p:sp>
    </p:spTree>
    <p:extLst>
      <p:ext uri="{BB962C8B-B14F-4D97-AF65-F5344CB8AC3E}">
        <p14:creationId xmlns:p14="http://schemas.microsoft.com/office/powerpoint/2010/main" val="1068473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908720"/>
            <a:ext cx="9144000" cy="5807251"/>
          </a:xfrm>
          <a:prstGeom prst="rect">
            <a:avLst/>
          </a:prstGeom>
        </p:spPr>
      </p:pic>
    </p:spTree>
    <p:extLst>
      <p:ext uri="{BB962C8B-B14F-4D97-AF65-F5344CB8AC3E}">
        <p14:creationId xmlns:p14="http://schemas.microsoft.com/office/powerpoint/2010/main" val="29096853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Accountability</a:t>
            </a:r>
            <a:r>
              <a:rPr lang="es-ES" dirty="0" smtClean="0"/>
              <a:t> </a:t>
            </a:r>
            <a:endParaRPr lang="es-ES" dirty="0"/>
          </a:p>
        </p:txBody>
      </p:sp>
      <p:sp>
        <p:nvSpPr>
          <p:cNvPr id="3" name="Marcador de contenido 2"/>
          <p:cNvSpPr>
            <a:spLocks noGrp="1"/>
          </p:cNvSpPr>
          <p:nvPr>
            <p:ph idx="1"/>
          </p:nvPr>
        </p:nvSpPr>
        <p:spPr/>
        <p:txBody>
          <a:bodyPr/>
          <a:lstStyle/>
          <a:p>
            <a:r>
              <a:rPr lang="es-MX" dirty="0"/>
              <a:t>La palabra inglesa esta compuesta por “a” y “count” que significa “</a:t>
            </a:r>
            <a:r>
              <a:rPr lang="es-MX" b="1" dirty="0"/>
              <a:t>una cuenta</a:t>
            </a:r>
            <a:r>
              <a:rPr lang="es-MX" dirty="0"/>
              <a:t>”.</a:t>
            </a:r>
          </a:p>
          <a:p>
            <a:r>
              <a:rPr lang="es-MX" dirty="0"/>
              <a:t>Su origen histórico se encuentra en la conquista de </a:t>
            </a:r>
            <a:r>
              <a:rPr lang="es-MX" b="1" dirty="0"/>
              <a:t>Guillermo I </a:t>
            </a:r>
            <a:r>
              <a:rPr lang="es-MX" dirty="0"/>
              <a:t>de </a:t>
            </a:r>
            <a:r>
              <a:rPr lang="es-MX" dirty="0" smtClean="0"/>
              <a:t>Normandía (</a:t>
            </a:r>
            <a:r>
              <a:rPr lang="es-MX" b="1" dirty="0" smtClean="0"/>
              <a:t>1066</a:t>
            </a:r>
            <a:r>
              <a:rPr lang="es-MX" dirty="0" smtClean="0"/>
              <a:t>)</a:t>
            </a:r>
            <a:endParaRPr lang="es-MX" dirty="0"/>
          </a:p>
          <a:p>
            <a:r>
              <a:rPr lang="es-MX" dirty="0"/>
              <a:t>Al conquistar el sur de Inglaterra crea un </a:t>
            </a:r>
            <a:r>
              <a:rPr lang="es-MX" b="1" u="sng" dirty="0"/>
              <a:t>libro de cuentas</a:t>
            </a:r>
            <a:r>
              <a:rPr lang="es-MX" dirty="0"/>
              <a:t> </a:t>
            </a:r>
            <a:r>
              <a:rPr lang="es-MX" dirty="0">
                <a:solidFill>
                  <a:schemeClr val="accent2">
                    <a:lumMod val="75000"/>
                  </a:schemeClr>
                </a:solidFill>
              </a:rPr>
              <a:t>(</a:t>
            </a:r>
            <a:r>
              <a:rPr lang="es-MX" i="1" dirty="0">
                <a:solidFill>
                  <a:schemeClr val="accent2">
                    <a:lumMod val="75000"/>
                  </a:schemeClr>
                </a:solidFill>
              </a:rPr>
              <a:t>doomsday book</a:t>
            </a:r>
            <a:r>
              <a:rPr lang="es-MX" dirty="0">
                <a:solidFill>
                  <a:schemeClr val="accent2">
                    <a:lumMod val="75000"/>
                  </a:schemeClr>
                </a:solidFill>
              </a:rPr>
              <a:t>) </a:t>
            </a:r>
            <a:r>
              <a:rPr lang="es-MX" dirty="0"/>
              <a:t>donde cada </a:t>
            </a:r>
            <a:r>
              <a:rPr lang="es-MX" dirty="0" smtClean="0"/>
              <a:t>ciudadano (</a:t>
            </a:r>
            <a:r>
              <a:rPr lang="es-MX" b="1" i="1" dirty="0" smtClean="0"/>
              <a:t>súbdito</a:t>
            </a:r>
            <a:r>
              <a:rPr lang="es-MX" dirty="0" smtClean="0"/>
              <a:t>) </a:t>
            </a:r>
            <a:r>
              <a:rPr lang="es-MX" dirty="0"/>
              <a:t>tiene “una cuenta”.</a:t>
            </a:r>
          </a:p>
          <a:p>
            <a:r>
              <a:rPr lang="es-MX" dirty="0"/>
              <a:t>Cada año, debía rendirle cuentas a su soberano y pagar tributo.</a:t>
            </a:r>
            <a:endParaRPr lang="es-ES" dirty="0"/>
          </a:p>
          <a:p>
            <a:endParaRPr lang="es-ES" dirty="0"/>
          </a:p>
        </p:txBody>
      </p:sp>
    </p:spTree>
    <p:extLst>
      <p:ext uri="{BB962C8B-B14F-4D97-AF65-F5344CB8AC3E}">
        <p14:creationId xmlns:p14="http://schemas.microsoft.com/office/powerpoint/2010/main" val="15815790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Revolución Francesa</a:t>
            </a:r>
            <a:endParaRPr lang="es-ES" dirty="0"/>
          </a:p>
        </p:txBody>
      </p:sp>
      <p:sp>
        <p:nvSpPr>
          <p:cNvPr id="4" name="Rectángulo 3"/>
          <p:cNvSpPr/>
          <p:nvPr/>
        </p:nvSpPr>
        <p:spPr>
          <a:xfrm>
            <a:off x="323528" y="2636912"/>
            <a:ext cx="8424936" cy="3416320"/>
          </a:xfrm>
          <a:prstGeom prst="rect">
            <a:avLst/>
          </a:prstGeom>
        </p:spPr>
        <p:txBody>
          <a:bodyPr wrap="square">
            <a:spAutoFit/>
          </a:bodyPr>
          <a:lstStyle/>
          <a:p>
            <a:r>
              <a:rPr lang="es-ES" sz="3600" dirty="0"/>
              <a:t>La Declaración Francesa de los Derechos del Hombre y del Ciudadano </a:t>
            </a:r>
            <a:r>
              <a:rPr lang="es-ES" sz="3600" b="1" dirty="0"/>
              <a:t>1789</a:t>
            </a:r>
            <a:r>
              <a:rPr lang="es-ES" sz="3600" dirty="0"/>
              <a:t> señaló </a:t>
            </a:r>
            <a:r>
              <a:rPr lang="es-ES" sz="3600" dirty="0" smtClean="0"/>
              <a:t>que </a:t>
            </a:r>
            <a:r>
              <a:rPr lang="es-ES" sz="3600" b="1" dirty="0" smtClean="0"/>
              <a:t>el pueblo </a:t>
            </a:r>
            <a:r>
              <a:rPr lang="es-ES" sz="3600" dirty="0" smtClean="0"/>
              <a:t>es el nuevo </a:t>
            </a:r>
            <a:r>
              <a:rPr lang="es-ES" sz="3600" b="1" dirty="0" smtClean="0"/>
              <a:t>soberano</a:t>
            </a:r>
            <a:r>
              <a:rPr lang="es-ES" sz="3600" dirty="0" smtClean="0"/>
              <a:t> los servidores públicos </a:t>
            </a:r>
            <a:r>
              <a:rPr lang="es-ES" sz="3600" dirty="0"/>
              <a:t>están obligados a </a:t>
            </a:r>
            <a:r>
              <a:rPr lang="es-ES" sz="3600" b="1" u="sng" dirty="0"/>
              <a:t>rendir cuentas a la </a:t>
            </a:r>
            <a:r>
              <a:rPr lang="es-ES" sz="3600" b="1" u="sng" dirty="0" smtClean="0"/>
              <a:t>sociedad.</a:t>
            </a:r>
            <a:endParaRPr lang="es-ES" sz="3600" b="1" u="sng" dirty="0"/>
          </a:p>
        </p:txBody>
      </p:sp>
    </p:spTree>
    <p:extLst>
      <p:ext uri="{BB962C8B-B14F-4D97-AF65-F5344CB8AC3E}">
        <p14:creationId xmlns:p14="http://schemas.microsoft.com/office/powerpoint/2010/main" val="35799229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143000"/>
            <a:ext cx="8784976" cy="1066800"/>
          </a:xfrm>
        </p:spPr>
        <p:txBody>
          <a:bodyPr>
            <a:normAutofit/>
          </a:bodyPr>
          <a:lstStyle/>
          <a:p>
            <a:r>
              <a:rPr lang="es-ES" dirty="0" smtClean="0"/>
              <a:t>Rendición de Cuentas - Dimensiones</a:t>
            </a:r>
            <a:endParaRPr lang="es-ES" dirty="0"/>
          </a:p>
        </p:txBody>
      </p:sp>
      <p:sp>
        <p:nvSpPr>
          <p:cNvPr id="3" name="Marcador de contenido 2"/>
          <p:cNvSpPr>
            <a:spLocks noGrp="1"/>
          </p:cNvSpPr>
          <p:nvPr>
            <p:ph idx="1"/>
          </p:nvPr>
        </p:nvSpPr>
        <p:spPr/>
        <p:txBody>
          <a:bodyPr/>
          <a:lstStyle/>
          <a:p>
            <a:r>
              <a:rPr lang="es-MX" sz="2400" i="1" dirty="0"/>
              <a:t>Accountability</a:t>
            </a:r>
            <a:r>
              <a:rPr lang="es-MX" sz="2400" dirty="0"/>
              <a:t> es comúnmente traducido como “rendición de cuentas”.</a:t>
            </a:r>
          </a:p>
          <a:p>
            <a:r>
              <a:rPr lang="es-MX" sz="2400" dirty="0"/>
              <a:t>En la teoría moderna democrática </a:t>
            </a:r>
            <a:r>
              <a:rPr lang="es-MX" sz="2400" b="1" dirty="0"/>
              <a:t>el pueblo es el soberano</a:t>
            </a:r>
            <a:r>
              <a:rPr lang="es-MX" sz="2400" dirty="0"/>
              <a:t> y los funcionarios le rinden cuentas.</a:t>
            </a:r>
          </a:p>
          <a:p>
            <a:r>
              <a:rPr lang="es-MX" sz="2400" dirty="0"/>
              <a:t>La rendición de cuentas tiene tres dimensiones:</a:t>
            </a:r>
          </a:p>
          <a:p>
            <a:pPr lvl="1"/>
            <a:r>
              <a:rPr lang="es-MX" dirty="0">
                <a:solidFill>
                  <a:schemeClr val="tx1"/>
                </a:solidFill>
              </a:rPr>
              <a:t>Dimensión </a:t>
            </a:r>
            <a:r>
              <a:rPr lang="es-MX" b="1" dirty="0">
                <a:solidFill>
                  <a:schemeClr val="tx1"/>
                </a:solidFill>
              </a:rPr>
              <a:t>informativa</a:t>
            </a:r>
            <a:r>
              <a:rPr lang="es-MX" dirty="0">
                <a:solidFill>
                  <a:schemeClr val="tx1"/>
                </a:solidFill>
              </a:rPr>
              <a:t> </a:t>
            </a:r>
            <a:r>
              <a:rPr lang="es-MX" dirty="0" smtClean="0">
                <a:solidFill>
                  <a:schemeClr val="tx1"/>
                </a:solidFill>
              </a:rPr>
              <a:t>(Derecho a la inf. y transparencia</a:t>
            </a:r>
            <a:r>
              <a:rPr lang="es-MX" dirty="0">
                <a:solidFill>
                  <a:schemeClr val="tx1"/>
                </a:solidFill>
              </a:rPr>
              <a:t>)</a:t>
            </a:r>
          </a:p>
          <a:p>
            <a:pPr lvl="1"/>
            <a:r>
              <a:rPr lang="es-MX" dirty="0">
                <a:solidFill>
                  <a:schemeClr val="tx1"/>
                </a:solidFill>
              </a:rPr>
              <a:t>Dimensión </a:t>
            </a:r>
            <a:r>
              <a:rPr lang="es-MX" b="1" dirty="0">
                <a:solidFill>
                  <a:schemeClr val="tx1"/>
                </a:solidFill>
              </a:rPr>
              <a:t>argumentativa</a:t>
            </a:r>
            <a:r>
              <a:rPr lang="es-MX" dirty="0">
                <a:solidFill>
                  <a:schemeClr val="tx1"/>
                </a:solidFill>
              </a:rPr>
              <a:t> </a:t>
            </a:r>
            <a:r>
              <a:rPr lang="es-MX" dirty="0" smtClean="0">
                <a:solidFill>
                  <a:schemeClr val="tx1"/>
                </a:solidFill>
              </a:rPr>
              <a:t>(Cuestionamiento</a:t>
            </a:r>
            <a:r>
              <a:rPr lang="es-MX" dirty="0">
                <a:solidFill>
                  <a:schemeClr val="tx1"/>
                </a:solidFill>
              </a:rPr>
              <a:t>)</a:t>
            </a:r>
          </a:p>
          <a:p>
            <a:pPr lvl="1"/>
            <a:r>
              <a:rPr lang="es-MX" dirty="0">
                <a:solidFill>
                  <a:schemeClr val="tx1"/>
                </a:solidFill>
              </a:rPr>
              <a:t>Dimensión </a:t>
            </a:r>
            <a:r>
              <a:rPr lang="es-MX" b="1" dirty="0">
                <a:solidFill>
                  <a:schemeClr val="tx1"/>
                </a:solidFill>
              </a:rPr>
              <a:t>sancionadora</a:t>
            </a:r>
            <a:r>
              <a:rPr lang="es-MX" dirty="0">
                <a:solidFill>
                  <a:schemeClr val="tx1"/>
                </a:solidFill>
              </a:rPr>
              <a:t> </a:t>
            </a:r>
            <a:r>
              <a:rPr lang="es-MX" dirty="0" smtClean="0">
                <a:solidFill>
                  <a:schemeClr val="tx1"/>
                </a:solidFill>
              </a:rPr>
              <a:t>(Responsabilidades)</a:t>
            </a:r>
            <a:endParaRPr lang="es-MX" dirty="0">
              <a:solidFill>
                <a:schemeClr val="tx1"/>
              </a:solidFill>
            </a:endParaRPr>
          </a:p>
        </p:txBody>
      </p:sp>
    </p:spTree>
    <p:extLst>
      <p:ext uri="{BB962C8B-B14F-4D97-AF65-F5344CB8AC3E}">
        <p14:creationId xmlns:p14="http://schemas.microsoft.com/office/powerpoint/2010/main" val="41519496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3955034"/>
            <a:ext cx="3960440" cy="2354286"/>
          </a:xfrm>
        </p:spPr>
        <p:txBody>
          <a:bodyPr>
            <a:noAutofit/>
          </a:bodyPr>
          <a:lstStyle/>
          <a:p>
            <a:pPr marL="0" indent="0" algn="just">
              <a:buNone/>
            </a:pPr>
            <a:r>
              <a:rPr lang="es-MX" sz="2600" dirty="0" smtClean="0"/>
              <a:t>El derecho de la sociedad de estar informada, implicando así el derecho de recibir o buscar toda clase de información</a:t>
            </a:r>
            <a:r>
              <a:rPr lang="es-MX" sz="2600" dirty="0"/>
              <a:t>.</a:t>
            </a:r>
          </a:p>
          <a:p>
            <a:pPr marL="0" indent="0">
              <a:buNone/>
            </a:pPr>
            <a:endParaRPr lang="es-MX" sz="2000" dirty="0"/>
          </a:p>
        </p:txBody>
      </p:sp>
      <p:sp>
        <p:nvSpPr>
          <p:cNvPr id="2" name="1 Rectángulo"/>
          <p:cNvSpPr/>
          <p:nvPr/>
        </p:nvSpPr>
        <p:spPr>
          <a:xfrm>
            <a:off x="251520" y="980728"/>
            <a:ext cx="2195894" cy="830997"/>
          </a:xfrm>
          <a:prstGeom prst="rect">
            <a:avLst/>
          </a:prstGeom>
        </p:spPr>
        <p:txBody>
          <a:bodyPr wrap="square">
            <a:spAutoFit/>
          </a:bodyPr>
          <a:lstStyle/>
          <a:p>
            <a:pPr algn="just"/>
            <a:r>
              <a:rPr lang="es-MX" sz="2400" dirty="0">
                <a:solidFill>
                  <a:prstClr val="black"/>
                </a:solidFill>
              </a:rPr>
              <a:t>Desde el punto </a:t>
            </a:r>
            <a:r>
              <a:rPr lang="es-MX" sz="2400" dirty="0" smtClean="0">
                <a:solidFill>
                  <a:prstClr val="black"/>
                </a:solidFill>
              </a:rPr>
              <a:t>socio-político  </a:t>
            </a:r>
            <a:endParaRPr lang="es-MX" sz="2400" dirty="0"/>
          </a:p>
        </p:txBody>
      </p:sp>
      <p:sp>
        <p:nvSpPr>
          <p:cNvPr id="9" name="8 Rectángulo"/>
          <p:cNvSpPr/>
          <p:nvPr/>
        </p:nvSpPr>
        <p:spPr>
          <a:xfrm>
            <a:off x="2987824" y="620688"/>
            <a:ext cx="5400672" cy="1692771"/>
          </a:xfrm>
          <a:prstGeom prst="rect">
            <a:avLst/>
          </a:prstGeom>
        </p:spPr>
        <p:txBody>
          <a:bodyPr wrap="square">
            <a:spAutoFit/>
          </a:bodyPr>
          <a:lstStyle/>
          <a:p>
            <a:pPr algn="just"/>
            <a:r>
              <a:rPr lang="es-MX" sz="2600" dirty="0" smtClean="0">
                <a:solidFill>
                  <a:prstClr val="black"/>
                </a:solidFill>
              </a:rPr>
              <a:t>Es entendida </a:t>
            </a:r>
            <a:r>
              <a:rPr lang="es-MX" sz="2600" dirty="0">
                <a:solidFill>
                  <a:prstClr val="black"/>
                </a:solidFill>
              </a:rPr>
              <a:t>como la obligación de todos los servidores públicos de </a:t>
            </a:r>
            <a:r>
              <a:rPr lang="es-MX" sz="2600" b="1" dirty="0">
                <a:solidFill>
                  <a:prstClr val="black"/>
                </a:solidFill>
              </a:rPr>
              <a:t>justificar o de explicar su actuar ante el </a:t>
            </a:r>
            <a:r>
              <a:rPr lang="es-MX" sz="2600" b="1" dirty="0" smtClean="0">
                <a:solidFill>
                  <a:prstClr val="black"/>
                </a:solidFill>
              </a:rPr>
              <a:t>público</a:t>
            </a:r>
            <a:r>
              <a:rPr lang="es-MX" sz="2600" b="1" dirty="0">
                <a:solidFill>
                  <a:prstClr val="black"/>
                </a:solidFill>
              </a:rPr>
              <a:t>.</a:t>
            </a:r>
            <a:endParaRPr lang="es-MX" sz="2600" b="1" dirty="0"/>
          </a:p>
        </p:txBody>
      </p:sp>
      <p:sp>
        <p:nvSpPr>
          <p:cNvPr id="10" name="9 Rectángulo"/>
          <p:cNvSpPr/>
          <p:nvPr/>
        </p:nvSpPr>
        <p:spPr>
          <a:xfrm>
            <a:off x="3023393" y="2658398"/>
            <a:ext cx="3281362" cy="338554"/>
          </a:xfrm>
          <a:prstGeom prst="rect">
            <a:avLst/>
          </a:prstGeom>
        </p:spPr>
        <p:txBody>
          <a:bodyPr wrap="square">
            <a:spAutoFit/>
          </a:bodyPr>
          <a:lstStyle/>
          <a:p>
            <a:pPr algn="ctr"/>
            <a:r>
              <a:rPr lang="es-MX" sz="1600" dirty="0" smtClean="0">
                <a:solidFill>
                  <a:prstClr val="black"/>
                </a:solidFill>
              </a:rPr>
              <a:t>PRESUPONE </a:t>
            </a:r>
            <a:endParaRPr lang="es-MX" dirty="0"/>
          </a:p>
        </p:txBody>
      </p:sp>
      <p:sp>
        <p:nvSpPr>
          <p:cNvPr id="11" name="10 Rectángulo"/>
          <p:cNvSpPr/>
          <p:nvPr/>
        </p:nvSpPr>
        <p:spPr>
          <a:xfrm>
            <a:off x="6156176" y="3100898"/>
            <a:ext cx="1944216" cy="400110"/>
          </a:xfrm>
          <a:prstGeom prst="rect">
            <a:avLst/>
          </a:prstGeom>
        </p:spPr>
        <p:txBody>
          <a:bodyPr wrap="square">
            <a:spAutoFit/>
          </a:bodyPr>
          <a:lstStyle/>
          <a:p>
            <a:pPr lvl="0"/>
            <a:r>
              <a:rPr lang="es-MX" sz="2000" dirty="0" smtClean="0">
                <a:solidFill>
                  <a:prstClr val="black"/>
                </a:solidFill>
              </a:rPr>
              <a:t> Una </a:t>
            </a:r>
            <a:r>
              <a:rPr lang="es-MX" sz="2000" dirty="0">
                <a:solidFill>
                  <a:prstClr val="black"/>
                </a:solidFill>
              </a:rPr>
              <a:t>obligación</a:t>
            </a:r>
          </a:p>
        </p:txBody>
      </p:sp>
      <p:sp>
        <p:nvSpPr>
          <p:cNvPr id="12" name="11 Rectángulo"/>
          <p:cNvSpPr/>
          <p:nvPr/>
        </p:nvSpPr>
        <p:spPr>
          <a:xfrm>
            <a:off x="1403648" y="3028890"/>
            <a:ext cx="1455655" cy="400110"/>
          </a:xfrm>
          <a:prstGeom prst="rect">
            <a:avLst/>
          </a:prstGeom>
        </p:spPr>
        <p:txBody>
          <a:bodyPr wrap="none">
            <a:spAutoFit/>
          </a:bodyPr>
          <a:lstStyle/>
          <a:p>
            <a:r>
              <a:rPr lang="es-MX" sz="2000" dirty="0" smtClean="0">
                <a:solidFill>
                  <a:prstClr val="black"/>
                </a:solidFill>
              </a:rPr>
              <a:t>Un </a:t>
            </a:r>
            <a:r>
              <a:rPr lang="es-MX" sz="2000" dirty="0">
                <a:solidFill>
                  <a:prstClr val="black"/>
                </a:solidFill>
              </a:rPr>
              <a:t>derecho </a:t>
            </a:r>
            <a:endParaRPr lang="es-MX" sz="2000" dirty="0"/>
          </a:p>
        </p:txBody>
      </p:sp>
      <p:sp>
        <p:nvSpPr>
          <p:cNvPr id="13" name="12 Rectángulo"/>
          <p:cNvSpPr/>
          <p:nvPr/>
        </p:nvSpPr>
        <p:spPr>
          <a:xfrm>
            <a:off x="5148064" y="4005064"/>
            <a:ext cx="3600400" cy="1862048"/>
          </a:xfrm>
          <a:prstGeom prst="rect">
            <a:avLst/>
          </a:prstGeom>
        </p:spPr>
        <p:txBody>
          <a:bodyPr wrap="square">
            <a:spAutoFit/>
          </a:bodyPr>
          <a:lstStyle/>
          <a:p>
            <a:pPr algn="just"/>
            <a:r>
              <a:rPr lang="es-MX" sz="2300" dirty="0" smtClean="0">
                <a:solidFill>
                  <a:prstClr val="black"/>
                </a:solidFill>
              </a:rPr>
              <a:t>Los </a:t>
            </a:r>
            <a:r>
              <a:rPr lang="es-MX" sz="2300" dirty="0">
                <a:solidFill>
                  <a:prstClr val="black"/>
                </a:solidFill>
              </a:rPr>
              <a:t>funcionarios públicos tiene la obligación de mantener  informada a la sociedad sobre su quehacer publico</a:t>
            </a:r>
            <a:endParaRPr lang="es-MX" sz="2300" dirty="0"/>
          </a:p>
        </p:txBody>
      </p:sp>
      <p:cxnSp>
        <p:nvCxnSpPr>
          <p:cNvPr id="15" name="14 Conector recto de flecha"/>
          <p:cNvCxnSpPr/>
          <p:nvPr/>
        </p:nvCxnSpPr>
        <p:spPr>
          <a:xfrm>
            <a:off x="2483768" y="1340768"/>
            <a:ext cx="38535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16 Conector recto de flecha"/>
          <p:cNvCxnSpPr/>
          <p:nvPr/>
        </p:nvCxnSpPr>
        <p:spPr>
          <a:xfrm>
            <a:off x="7011144" y="3479732"/>
            <a:ext cx="0" cy="5253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18 Conector recto de flecha"/>
          <p:cNvCxnSpPr/>
          <p:nvPr/>
        </p:nvCxnSpPr>
        <p:spPr>
          <a:xfrm>
            <a:off x="2123728" y="3335716"/>
            <a:ext cx="0" cy="5253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19 Conector recto de flecha"/>
          <p:cNvCxnSpPr/>
          <p:nvPr/>
        </p:nvCxnSpPr>
        <p:spPr>
          <a:xfrm>
            <a:off x="4664074" y="2337978"/>
            <a:ext cx="0" cy="37094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22 Conector recto"/>
          <p:cNvCxnSpPr/>
          <p:nvPr/>
        </p:nvCxnSpPr>
        <p:spPr>
          <a:xfrm>
            <a:off x="2123728" y="2924944"/>
            <a:ext cx="4887416"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4" name="23 Conector recto de flecha"/>
          <p:cNvCxnSpPr/>
          <p:nvPr/>
        </p:nvCxnSpPr>
        <p:spPr>
          <a:xfrm>
            <a:off x="2123728" y="2924944"/>
            <a:ext cx="0" cy="24966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25 Conector recto de flecha"/>
          <p:cNvCxnSpPr/>
          <p:nvPr/>
        </p:nvCxnSpPr>
        <p:spPr>
          <a:xfrm>
            <a:off x="7011144" y="2924944"/>
            <a:ext cx="9128" cy="23724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5064187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86293" y="3523167"/>
            <a:ext cx="714529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4211960" y="620688"/>
            <a:ext cx="0" cy="568863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rot="16200000">
            <a:off x="4128920" y="1015483"/>
            <a:ext cx="2916323" cy="2126736"/>
          </a:xfrm>
          <a:prstGeom prst="rect">
            <a:avLst/>
          </a:prstGeom>
        </p:spPr>
        <p:txBody>
          <a:bodyPr wrap="square">
            <a:spAutoFit/>
          </a:bodyPr>
          <a:lstStyle/>
          <a:p>
            <a:pPr lvl="0" algn="just" defTabSz="914400">
              <a:spcBef>
                <a:spcPct val="20000"/>
              </a:spcBef>
            </a:pPr>
            <a:r>
              <a:rPr lang="es-MX" sz="2200" dirty="0">
                <a:solidFill>
                  <a:prstClr val="black"/>
                </a:solidFill>
              </a:rPr>
              <a:t>Rendición de cuentas vertical: </a:t>
            </a:r>
            <a:endParaRPr lang="es-MX" sz="2200" dirty="0" smtClean="0">
              <a:solidFill>
                <a:prstClr val="black"/>
              </a:solidFill>
            </a:endParaRPr>
          </a:p>
          <a:p>
            <a:pPr lvl="0" algn="just" defTabSz="914400">
              <a:spcBef>
                <a:spcPct val="20000"/>
              </a:spcBef>
            </a:pPr>
            <a:r>
              <a:rPr lang="es-MX" sz="2100" dirty="0">
                <a:solidFill>
                  <a:prstClr val="black"/>
                </a:solidFill>
              </a:rPr>
              <a:t>E</a:t>
            </a:r>
            <a:r>
              <a:rPr lang="es-MX" sz="2100" dirty="0" smtClean="0">
                <a:solidFill>
                  <a:prstClr val="black"/>
                </a:solidFill>
              </a:rPr>
              <a:t>sta </a:t>
            </a:r>
            <a:r>
              <a:rPr lang="es-MX" sz="2100" dirty="0">
                <a:solidFill>
                  <a:prstClr val="black"/>
                </a:solidFill>
              </a:rPr>
              <a:t>surge en el marco de la </a:t>
            </a:r>
            <a:r>
              <a:rPr lang="es-MX" sz="2100" b="1" u="sng" dirty="0">
                <a:solidFill>
                  <a:prstClr val="black"/>
                </a:solidFill>
              </a:rPr>
              <a:t>democracia</a:t>
            </a:r>
            <a:r>
              <a:rPr lang="es-MX" sz="2100" dirty="0">
                <a:solidFill>
                  <a:prstClr val="black"/>
                </a:solidFill>
              </a:rPr>
              <a:t> (elecciones libres, justas y competitivas</a:t>
            </a:r>
            <a:r>
              <a:rPr lang="es-MX" sz="2100" dirty="0" smtClean="0">
                <a:solidFill>
                  <a:prstClr val="black"/>
                </a:solidFill>
              </a:rPr>
              <a:t>).</a:t>
            </a:r>
            <a:endParaRPr lang="es-MX" sz="2100" dirty="0">
              <a:solidFill>
                <a:prstClr val="black"/>
              </a:solidFill>
            </a:endParaRPr>
          </a:p>
        </p:txBody>
      </p:sp>
      <p:sp>
        <p:nvSpPr>
          <p:cNvPr id="14" name="13 Rectángulo"/>
          <p:cNvSpPr/>
          <p:nvPr/>
        </p:nvSpPr>
        <p:spPr>
          <a:xfrm>
            <a:off x="586293" y="3493889"/>
            <a:ext cx="3599158" cy="1477328"/>
          </a:xfrm>
          <a:prstGeom prst="rect">
            <a:avLst/>
          </a:prstGeom>
        </p:spPr>
        <p:txBody>
          <a:bodyPr wrap="square">
            <a:spAutoFit/>
          </a:bodyPr>
          <a:lstStyle/>
          <a:p>
            <a:pPr lvl="0" algn="just" defTabSz="914400">
              <a:spcBef>
                <a:spcPct val="20000"/>
              </a:spcBef>
            </a:pPr>
            <a:r>
              <a:rPr lang="es-MX" dirty="0">
                <a:solidFill>
                  <a:prstClr val="black"/>
                </a:solidFill>
              </a:rPr>
              <a:t>Rendición de cuentas horizontal: </a:t>
            </a:r>
            <a:r>
              <a:rPr lang="es-MX" dirty="0" smtClean="0">
                <a:solidFill>
                  <a:prstClr val="black"/>
                </a:solidFill>
              </a:rPr>
              <a:t>Se </a:t>
            </a:r>
            <a:r>
              <a:rPr lang="es-MX" dirty="0">
                <a:solidFill>
                  <a:prstClr val="black"/>
                </a:solidFill>
              </a:rPr>
              <a:t>refiere a los controles de las agencias estatales (como los tres poderes de la Unión, órdenes de gobierno</a:t>
            </a:r>
            <a:r>
              <a:rPr lang="es-MX" dirty="0" smtClean="0">
                <a:solidFill>
                  <a:prstClr val="black"/>
                </a:solidFill>
              </a:rPr>
              <a:t>, auditorías, </a:t>
            </a:r>
            <a:r>
              <a:rPr lang="es-MX" dirty="0">
                <a:solidFill>
                  <a:prstClr val="black"/>
                </a:solidFill>
              </a:rPr>
              <a:t>entre otras</a:t>
            </a:r>
            <a:r>
              <a:rPr lang="es-MX" dirty="0" smtClean="0">
                <a:solidFill>
                  <a:prstClr val="black"/>
                </a:solidFill>
              </a:rPr>
              <a:t>).</a:t>
            </a:r>
            <a:endParaRPr lang="es-MX" dirty="0">
              <a:solidFill>
                <a:prstClr val="black"/>
              </a:solidFill>
            </a:endParaRPr>
          </a:p>
        </p:txBody>
      </p:sp>
    </p:spTree>
    <p:extLst>
      <p:ext uri="{BB962C8B-B14F-4D97-AF65-F5344CB8AC3E}">
        <p14:creationId xmlns:p14="http://schemas.microsoft.com/office/powerpoint/2010/main" val="304673025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95536" y="910066"/>
            <a:ext cx="8369424" cy="5527470"/>
          </a:xfrm>
          <a:prstGeom prst="rect">
            <a:avLst/>
          </a:prstGeom>
        </p:spPr>
      </p:pic>
    </p:spTree>
    <p:extLst>
      <p:ext uri="{BB962C8B-B14F-4D97-AF65-F5344CB8AC3E}">
        <p14:creationId xmlns:p14="http://schemas.microsoft.com/office/powerpoint/2010/main" val="354252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Ley de Libertad de Escritura y </a:t>
            </a:r>
            <a:r>
              <a:rPr lang="es-ES" dirty="0" smtClean="0"/>
              <a:t>Prensa</a:t>
            </a:r>
            <a:endParaRPr lang="es-ES" dirty="0"/>
          </a:p>
        </p:txBody>
      </p:sp>
      <p:sp>
        <p:nvSpPr>
          <p:cNvPr id="5" name="Rectángulo 4"/>
          <p:cNvSpPr/>
          <p:nvPr/>
        </p:nvSpPr>
        <p:spPr>
          <a:xfrm>
            <a:off x="395536" y="2184844"/>
            <a:ext cx="4608512" cy="4247317"/>
          </a:xfrm>
          <a:prstGeom prst="rect">
            <a:avLst/>
          </a:prstGeom>
        </p:spPr>
        <p:txBody>
          <a:bodyPr wrap="square">
            <a:spAutoFit/>
          </a:bodyPr>
          <a:lstStyle/>
          <a:p>
            <a:r>
              <a:rPr lang="es-ES" sz="2800" dirty="0" smtClean="0"/>
              <a:t>Promovida en Suecia por </a:t>
            </a:r>
            <a:r>
              <a:rPr lang="es-ES" sz="2800" b="1" u="sng" dirty="0" err="1" smtClean="0"/>
              <a:t>Anders</a:t>
            </a:r>
            <a:r>
              <a:rPr lang="es-ES" sz="2800" b="1" u="sng" dirty="0" smtClean="0"/>
              <a:t> </a:t>
            </a:r>
            <a:r>
              <a:rPr lang="es-ES" sz="2800" b="1" u="sng" dirty="0" err="1" smtClean="0"/>
              <a:t>Chydenius</a:t>
            </a:r>
            <a:r>
              <a:rPr lang="es-ES" sz="2800" dirty="0" smtClean="0"/>
              <a:t>, quien fue un Sacerdote y Fil</a:t>
            </a:r>
            <a:r>
              <a:rPr lang="es-ES" sz="2800" dirty="0" smtClean="0"/>
              <a:t>ósofo del Renacimiento, con una silla como representante eclesiástico del “</a:t>
            </a:r>
            <a:r>
              <a:rPr lang="es-ES" sz="2800" b="1" i="1" dirty="0" err="1" smtClean="0"/>
              <a:t>Riksdag</a:t>
            </a:r>
            <a:r>
              <a:rPr lang="es-ES" sz="2800" b="1" i="1" dirty="0" smtClean="0"/>
              <a:t> </a:t>
            </a:r>
            <a:r>
              <a:rPr lang="es-ES" sz="2800" b="1" i="1" dirty="0"/>
              <a:t>of </a:t>
            </a:r>
            <a:r>
              <a:rPr lang="es-ES" sz="2800" b="1" i="1" dirty="0" err="1"/>
              <a:t>the</a:t>
            </a:r>
            <a:r>
              <a:rPr lang="es-ES" sz="2800" b="1" i="1" dirty="0"/>
              <a:t> </a:t>
            </a:r>
            <a:r>
              <a:rPr lang="es-ES" sz="2800" b="1" i="1" dirty="0" err="1" smtClean="0"/>
              <a:t>Estates</a:t>
            </a:r>
            <a:r>
              <a:rPr lang="es-ES" sz="2800" dirty="0" smtClean="0"/>
              <a:t>”, promovi</a:t>
            </a:r>
            <a:r>
              <a:rPr lang="es-ES" sz="2800" dirty="0" smtClean="0"/>
              <a:t>ó y logró que se aprobara dicha ley por el Parlamento.</a:t>
            </a:r>
            <a:endParaRPr lang="es-ES" sz="2800" dirty="0"/>
          </a:p>
          <a:p>
            <a:endParaRPr lang="es-ES" dirty="0"/>
          </a:p>
        </p:txBody>
      </p:sp>
      <p:pic>
        <p:nvPicPr>
          <p:cNvPr id="7" name="Imagen 6"/>
          <p:cNvPicPr>
            <a:picLocks noChangeAspect="1"/>
          </p:cNvPicPr>
          <p:nvPr/>
        </p:nvPicPr>
        <p:blipFill>
          <a:blip r:embed="rId2"/>
          <a:stretch>
            <a:fillRect/>
          </a:stretch>
        </p:blipFill>
        <p:spPr>
          <a:xfrm>
            <a:off x="5436096" y="2276872"/>
            <a:ext cx="2965113" cy="3775720"/>
          </a:xfrm>
          <a:prstGeom prst="rect">
            <a:avLst/>
          </a:prstGeom>
        </p:spPr>
      </p:pic>
    </p:spTree>
    <p:extLst>
      <p:ext uri="{BB962C8B-B14F-4D97-AF65-F5344CB8AC3E}">
        <p14:creationId xmlns:p14="http://schemas.microsoft.com/office/powerpoint/2010/main" val="19476810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204735966"/>
              </p:ext>
            </p:extLst>
          </p:nvPr>
        </p:nvGraphicFramePr>
        <p:xfrm>
          <a:off x="457200" y="548680"/>
          <a:ext cx="8229600" cy="5577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66302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RENDICIÓN DE CUENTAS</a:t>
            </a:r>
            <a:endParaRPr lang="es-ES" dirty="0"/>
          </a:p>
        </p:txBody>
      </p:sp>
      <p:sp>
        <p:nvSpPr>
          <p:cNvPr id="3" name="Marcador de contenido 2"/>
          <p:cNvSpPr>
            <a:spLocks noGrp="1"/>
          </p:cNvSpPr>
          <p:nvPr>
            <p:ph idx="1"/>
          </p:nvPr>
        </p:nvSpPr>
        <p:spPr/>
        <p:txBody>
          <a:bodyPr>
            <a:normAutofit lnSpcReduction="10000"/>
          </a:bodyPr>
          <a:lstStyle/>
          <a:p>
            <a:r>
              <a:rPr lang="es-ES" dirty="0">
                <a:latin typeface="Constantia" charset="0"/>
              </a:rPr>
              <a:t>Para abordar el concepto tener en cuenta las siguientes  preguntas esenciales: </a:t>
            </a:r>
          </a:p>
          <a:p>
            <a:pPr lvl="1"/>
            <a:r>
              <a:rPr lang="es-ES" dirty="0">
                <a:latin typeface="Constantia" charset="0"/>
              </a:rPr>
              <a:t>¿</a:t>
            </a:r>
            <a:r>
              <a:rPr lang="es-ES" i="1" u="sng" dirty="0">
                <a:latin typeface="Constantia" charset="0"/>
              </a:rPr>
              <a:t>Quién</a:t>
            </a:r>
            <a:r>
              <a:rPr lang="es-ES" dirty="0">
                <a:latin typeface="Constantia" charset="0"/>
              </a:rPr>
              <a:t> ha de rendir cuentas (</a:t>
            </a:r>
            <a:r>
              <a:rPr lang="es-ES" i="1" dirty="0" err="1">
                <a:latin typeface="Constantia" charset="0"/>
              </a:rPr>
              <a:t>Who</a:t>
            </a:r>
            <a:r>
              <a:rPr lang="es-ES" i="1" dirty="0">
                <a:latin typeface="Constantia" charset="0"/>
              </a:rPr>
              <a:t> </a:t>
            </a:r>
            <a:r>
              <a:rPr lang="es-ES" i="1" dirty="0" err="1">
                <a:latin typeface="Constantia" charset="0"/>
              </a:rPr>
              <a:t>is</a:t>
            </a:r>
            <a:r>
              <a:rPr lang="es-ES" i="1" dirty="0">
                <a:latin typeface="Constantia" charset="0"/>
              </a:rPr>
              <a:t> </a:t>
            </a:r>
            <a:r>
              <a:rPr lang="es-ES" i="1" dirty="0" err="1">
                <a:latin typeface="Constantia" charset="0"/>
              </a:rPr>
              <a:t>accountable</a:t>
            </a:r>
            <a:r>
              <a:rPr lang="es-ES" dirty="0">
                <a:latin typeface="Constantia" charset="0"/>
              </a:rPr>
              <a:t>)</a:t>
            </a:r>
            <a:r>
              <a:rPr lang="es-ES" dirty="0" smtClean="0">
                <a:latin typeface="Constantia" charset="0"/>
              </a:rPr>
              <a:t>?</a:t>
            </a:r>
            <a:endParaRPr lang="es-ES" dirty="0">
              <a:latin typeface="Constantia" charset="0"/>
            </a:endParaRPr>
          </a:p>
          <a:p>
            <a:pPr lvl="1"/>
            <a:r>
              <a:rPr lang="es-ES" dirty="0">
                <a:latin typeface="Constantia" charset="0"/>
              </a:rPr>
              <a:t>¿</a:t>
            </a:r>
            <a:r>
              <a:rPr lang="es-ES" u="sng" dirty="0">
                <a:latin typeface="Constantia" charset="0"/>
              </a:rPr>
              <a:t>Por qué  </a:t>
            </a:r>
            <a:r>
              <a:rPr lang="es-ES" i="1" u="sng" dirty="0">
                <a:latin typeface="Constantia" charset="0"/>
              </a:rPr>
              <a:t>motivos</a:t>
            </a:r>
            <a:r>
              <a:rPr lang="es-ES" u="sng" dirty="0">
                <a:latin typeface="Constantia" charset="0"/>
              </a:rPr>
              <a:t> </a:t>
            </a:r>
            <a:r>
              <a:rPr lang="es-ES" dirty="0">
                <a:latin typeface="Constantia" charset="0"/>
              </a:rPr>
              <a:t>se ha de rendir cuentas? (</a:t>
            </a:r>
            <a:r>
              <a:rPr lang="es-ES" i="1" dirty="0" err="1">
                <a:latin typeface="Constantia" charset="0"/>
              </a:rPr>
              <a:t>What</a:t>
            </a:r>
            <a:r>
              <a:rPr lang="es-ES" i="1" dirty="0">
                <a:latin typeface="Constantia" charset="0"/>
              </a:rPr>
              <a:t> </a:t>
            </a:r>
            <a:r>
              <a:rPr lang="es-ES" i="1" dirty="0" err="1">
                <a:latin typeface="Constantia" charset="0"/>
              </a:rPr>
              <a:t>is</a:t>
            </a:r>
            <a:r>
              <a:rPr lang="es-ES" i="1" dirty="0">
                <a:latin typeface="Constantia" charset="0"/>
              </a:rPr>
              <a:t> </a:t>
            </a:r>
            <a:r>
              <a:rPr lang="es-ES" i="1" dirty="0" err="1" smtClean="0">
                <a:latin typeface="Constantia" charset="0"/>
              </a:rPr>
              <a:t>person</a:t>
            </a:r>
            <a:r>
              <a:rPr lang="es-ES" i="1" dirty="0" smtClean="0">
                <a:latin typeface="Constantia" charset="0"/>
              </a:rPr>
              <a:t> </a:t>
            </a:r>
            <a:r>
              <a:rPr lang="es-ES" i="1" dirty="0" err="1" smtClean="0">
                <a:latin typeface="Constantia" charset="0"/>
              </a:rPr>
              <a:t>or</a:t>
            </a:r>
            <a:r>
              <a:rPr lang="es-ES" i="1" dirty="0" smtClean="0">
                <a:latin typeface="Constantia" charset="0"/>
              </a:rPr>
              <a:t> </a:t>
            </a:r>
            <a:r>
              <a:rPr lang="es-ES" i="1" dirty="0" err="1" smtClean="0">
                <a:latin typeface="Constantia" charset="0"/>
              </a:rPr>
              <a:t>institution</a:t>
            </a:r>
            <a:r>
              <a:rPr lang="es-ES" i="1" dirty="0" smtClean="0">
                <a:latin typeface="Constantia" charset="0"/>
              </a:rPr>
              <a:t> </a:t>
            </a:r>
            <a:r>
              <a:rPr lang="es-ES" i="1" dirty="0" err="1" smtClean="0">
                <a:latin typeface="Constantia" charset="0"/>
              </a:rPr>
              <a:t>accountable</a:t>
            </a:r>
            <a:r>
              <a:rPr lang="es-ES" i="1" dirty="0" smtClean="0">
                <a:latin typeface="Constantia" charset="0"/>
              </a:rPr>
              <a:t> </a:t>
            </a:r>
            <a:r>
              <a:rPr lang="es-ES" i="1" dirty="0" err="1">
                <a:latin typeface="Constantia" charset="0"/>
              </a:rPr>
              <a:t>for</a:t>
            </a:r>
            <a:r>
              <a:rPr lang="es-ES" dirty="0">
                <a:latin typeface="Constantia" charset="0"/>
              </a:rPr>
              <a:t>?</a:t>
            </a:r>
          </a:p>
          <a:p>
            <a:pPr lvl="1"/>
            <a:r>
              <a:rPr lang="es-ES" dirty="0">
                <a:latin typeface="Constantia" charset="0"/>
              </a:rPr>
              <a:t>¿</a:t>
            </a:r>
            <a:r>
              <a:rPr lang="es-ES" i="1" u="sng" dirty="0">
                <a:latin typeface="Constantia" charset="0"/>
              </a:rPr>
              <a:t>Ante quién </a:t>
            </a:r>
            <a:r>
              <a:rPr lang="es-ES" dirty="0">
                <a:latin typeface="Constantia" charset="0"/>
              </a:rPr>
              <a:t>se realiza el control o la rendición de cuentas? (</a:t>
            </a:r>
            <a:r>
              <a:rPr lang="es-ES" i="1" dirty="0" err="1">
                <a:latin typeface="Constantia" charset="0"/>
              </a:rPr>
              <a:t>Who</a:t>
            </a:r>
            <a:r>
              <a:rPr lang="es-ES" i="1" dirty="0">
                <a:latin typeface="Constantia" charset="0"/>
              </a:rPr>
              <a:t> </a:t>
            </a:r>
            <a:r>
              <a:rPr lang="es-ES" i="1" dirty="0" err="1">
                <a:latin typeface="Constantia" charset="0"/>
              </a:rPr>
              <a:t>is</a:t>
            </a:r>
            <a:r>
              <a:rPr lang="es-ES" i="1" dirty="0">
                <a:latin typeface="Constantia" charset="0"/>
              </a:rPr>
              <a:t> a </a:t>
            </a:r>
            <a:r>
              <a:rPr lang="es-ES" i="1" dirty="0" err="1" smtClean="0">
                <a:latin typeface="Constantia" charset="0"/>
              </a:rPr>
              <a:t>person</a:t>
            </a:r>
            <a:r>
              <a:rPr lang="es-ES" i="1" dirty="0" smtClean="0">
                <a:latin typeface="Constantia" charset="0"/>
              </a:rPr>
              <a:t> </a:t>
            </a:r>
            <a:r>
              <a:rPr lang="es-ES" i="1" dirty="0" err="1" smtClean="0">
                <a:latin typeface="Constantia" charset="0"/>
              </a:rPr>
              <a:t>or</a:t>
            </a:r>
            <a:r>
              <a:rPr lang="es-ES" i="1" dirty="0" smtClean="0">
                <a:latin typeface="Constantia" charset="0"/>
              </a:rPr>
              <a:t> </a:t>
            </a:r>
            <a:r>
              <a:rPr lang="es-ES" i="1" dirty="0" err="1" smtClean="0">
                <a:latin typeface="Constantia" charset="0"/>
              </a:rPr>
              <a:t>institution</a:t>
            </a:r>
            <a:r>
              <a:rPr lang="es-ES" i="1" dirty="0" smtClean="0">
                <a:latin typeface="Constantia" charset="0"/>
              </a:rPr>
              <a:t> </a:t>
            </a:r>
            <a:r>
              <a:rPr lang="es-ES" i="1" dirty="0" err="1" smtClean="0">
                <a:latin typeface="Constantia" charset="0"/>
              </a:rPr>
              <a:t>accountable</a:t>
            </a:r>
            <a:r>
              <a:rPr lang="es-ES" i="1" dirty="0" smtClean="0">
                <a:latin typeface="Constantia" charset="0"/>
              </a:rPr>
              <a:t> </a:t>
            </a:r>
            <a:r>
              <a:rPr lang="es-ES" i="1" dirty="0" err="1">
                <a:latin typeface="Constantia" charset="0"/>
              </a:rPr>
              <a:t>to</a:t>
            </a:r>
            <a:r>
              <a:rPr lang="es-ES" i="1" dirty="0">
                <a:latin typeface="Constantia" charset="0"/>
              </a:rPr>
              <a:t>?)</a:t>
            </a:r>
          </a:p>
          <a:p>
            <a:r>
              <a:rPr lang="es-ES" b="1" u="sng" dirty="0">
                <a:latin typeface="Constantia" charset="0"/>
              </a:rPr>
              <a:t>Niveles de </a:t>
            </a:r>
            <a:r>
              <a:rPr lang="es-ES" b="1" u="sng" dirty="0" err="1">
                <a:latin typeface="Constantia" charset="0"/>
              </a:rPr>
              <a:t>accountability</a:t>
            </a:r>
            <a:r>
              <a:rPr lang="es-ES" b="1" u="sng" dirty="0">
                <a:latin typeface="Constantia" charset="0"/>
              </a:rPr>
              <a:t>, tipos de </a:t>
            </a:r>
            <a:r>
              <a:rPr lang="es-ES" b="1" u="sng" dirty="0" err="1">
                <a:latin typeface="Constantia" charset="0"/>
              </a:rPr>
              <a:t>accountability</a:t>
            </a:r>
            <a:r>
              <a:rPr lang="es-ES" b="1" u="sng" dirty="0">
                <a:latin typeface="Constantia" charset="0"/>
              </a:rPr>
              <a:t> y ante quién se lleva a cabo este control.</a:t>
            </a:r>
            <a:endParaRPr lang="es-ES" dirty="0">
              <a:latin typeface="Constantia" charset="0"/>
            </a:endParaRPr>
          </a:p>
          <a:p>
            <a:endParaRPr lang="es-ES" dirty="0"/>
          </a:p>
        </p:txBody>
      </p:sp>
    </p:spTree>
    <p:extLst>
      <p:ext uri="{BB962C8B-B14F-4D97-AF65-F5344CB8AC3E}">
        <p14:creationId xmlns:p14="http://schemas.microsoft.com/office/powerpoint/2010/main" val="4382092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1) NIVELES de “</a:t>
            </a:r>
            <a:r>
              <a:rPr lang="es-ES" dirty="0" err="1" smtClean="0"/>
              <a:t>accountability</a:t>
            </a:r>
            <a:r>
              <a:rPr lang="es-ES" dirty="0" smtClean="0"/>
              <a:t>”</a:t>
            </a:r>
            <a:endParaRPr lang="es-ES" dirty="0"/>
          </a:p>
        </p:txBody>
      </p:sp>
      <p:sp>
        <p:nvSpPr>
          <p:cNvPr id="3" name="Marcador de contenido 2"/>
          <p:cNvSpPr>
            <a:spLocks noGrp="1"/>
          </p:cNvSpPr>
          <p:nvPr>
            <p:ph idx="1"/>
          </p:nvPr>
        </p:nvSpPr>
        <p:spPr>
          <a:xfrm>
            <a:off x="457200" y="2249424"/>
            <a:ext cx="8229600" cy="4608576"/>
          </a:xfrm>
        </p:spPr>
        <p:txBody>
          <a:bodyPr>
            <a:normAutofit/>
          </a:bodyPr>
          <a:lstStyle/>
          <a:p>
            <a:r>
              <a:rPr lang="es-ES" sz="2600" dirty="0">
                <a:latin typeface="Constantia" charset="0"/>
              </a:rPr>
              <a:t>Los diferentes niveles de </a:t>
            </a:r>
            <a:r>
              <a:rPr lang="es-ES" sz="2600" dirty="0" err="1">
                <a:latin typeface="Constantia" charset="0"/>
              </a:rPr>
              <a:t>accountability</a:t>
            </a:r>
            <a:r>
              <a:rPr lang="es-ES" sz="2600" dirty="0">
                <a:latin typeface="Constantia" charset="0"/>
              </a:rPr>
              <a:t> (teniendo en cuenta la doctrina de la </a:t>
            </a:r>
            <a:r>
              <a:rPr lang="es-ES" sz="2600" dirty="0" smtClean="0">
                <a:latin typeface="Constantia" charset="0"/>
              </a:rPr>
              <a:t>“ministerial </a:t>
            </a:r>
            <a:r>
              <a:rPr lang="es-ES" sz="2600" dirty="0" err="1" smtClean="0">
                <a:latin typeface="Constantia" charset="0"/>
              </a:rPr>
              <a:t>accountability</a:t>
            </a:r>
            <a:r>
              <a:rPr lang="es-ES" sz="2600" dirty="0" smtClean="0">
                <a:latin typeface="Constantia" charset="0"/>
              </a:rPr>
              <a:t>” </a:t>
            </a:r>
            <a:r>
              <a:rPr lang="es-ES" sz="2600" dirty="0">
                <a:latin typeface="Constantia" charset="0"/>
              </a:rPr>
              <a:t>(</a:t>
            </a:r>
            <a:r>
              <a:rPr lang="es-ES" sz="2600" dirty="0" err="1">
                <a:latin typeface="Constantia" charset="0"/>
              </a:rPr>
              <a:t>Woodhouse</a:t>
            </a:r>
            <a:r>
              <a:rPr lang="es-ES" sz="2600" dirty="0">
                <a:latin typeface="Constantia" charset="0"/>
              </a:rPr>
              <a:t>, Le </a:t>
            </a:r>
            <a:r>
              <a:rPr lang="es-ES" sz="2600" dirty="0" err="1">
                <a:latin typeface="Constantia" charset="0"/>
              </a:rPr>
              <a:t>Sueur</a:t>
            </a:r>
            <a:r>
              <a:rPr lang="es-ES" sz="2600" dirty="0">
                <a:latin typeface="Constantia" charset="0"/>
              </a:rPr>
              <a:t>) </a:t>
            </a:r>
            <a:r>
              <a:rPr lang="es-ES" sz="2600" dirty="0" smtClean="0">
                <a:latin typeface="Constantia" charset="0"/>
              </a:rPr>
              <a:t>son </a:t>
            </a:r>
            <a:r>
              <a:rPr lang="es-ES" sz="2600" dirty="0">
                <a:latin typeface="Constantia" charset="0"/>
              </a:rPr>
              <a:t>las siguientes</a:t>
            </a:r>
            <a:r>
              <a:rPr lang="es-ES" sz="2600" dirty="0" smtClean="0">
                <a:latin typeface="Constantia" charset="0"/>
              </a:rPr>
              <a:t>:</a:t>
            </a:r>
          </a:p>
          <a:p>
            <a:endParaRPr lang="es-ES" sz="2600" dirty="0">
              <a:latin typeface="Constantia" charset="0"/>
            </a:endParaRPr>
          </a:p>
          <a:p>
            <a:r>
              <a:rPr lang="en-US" sz="2600" u="sng" dirty="0">
                <a:latin typeface="Constantia" charset="0"/>
              </a:rPr>
              <a:t>1) </a:t>
            </a:r>
            <a:r>
              <a:rPr lang="en-US" sz="2600" u="sng" dirty="0" err="1">
                <a:latin typeface="Constantia" charset="0"/>
              </a:rPr>
              <a:t>Rendición</a:t>
            </a:r>
            <a:r>
              <a:rPr lang="en-US" sz="2600" u="sng" dirty="0">
                <a:latin typeface="Constantia" charset="0"/>
              </a:rPr>
              <a:t> de </a:t>
            </a:r>
            <a:r>
              <a:rPr lang="en-US" sz="2600" u="sng" dirty="0" err="1">
                <a:latin typeface="Constantia" charset="0"/>
              </a:rPr>
              <a:t>cuentas</a:t>
            </a:r>
            <a:r>
              <a:rPr lang="en-US" sz="2600" u="sng" dirty="0">
                <a:latin typeface="Constantia" charset="0"/>
              </a:rPr>
              <a:t> </a:t>
            </a:r>
            <a:r>
              <a:rPr lang="en-US" sz="2600" u="sng" dirty="0" err="1">
                <a:latin typeface="Constantia" charset="0"/>
              </a:rPr>
              <a:t>explicatoria</a:t>
            </a:r>
            <a:r>
              <a:rPr lang="en-US" sz="2600" u="sng" dirty="0">
                <a:latin typeface="Constantia" charset="0"/>
              </a:rPr>
              <a:t> (explanatory accountability</a:t>
            </a:r>
            <a:r>
              <a:rPr lang="en-US" sz="2600" u="sng" dirty="0" smtClean="0">
                <a:latin typeface="Constantia" charset="0"/>
              </a:rPr>
              <a:t>)</a:t>
            </a:r>
            <a:r>
              <a:rPr lang="en-US" sz="2600" dirty="0" smtClean="0">
                <a:latin typeface="Constantia" charset="0"/>
              </a:rPr>
              <a:t> </a:t>
            </a:r>
            <a:endParaRPr lang="en-US" sz="2600" dirty="0">
              <a:latin typeface="Constantia" charset="0"/>
            </a:endParaRPr>
          </a:p>
          <a:p>
            <a:r>
              <a:rPr lang="en-US" sz="2600" u="sng" dirty="0" smtClean="0">
                <a:latin typeface="Constantia" charset="0"/>
              </a:rPr>
              <a:t>2</a:t>
            </a:r>
            <a:r>
              <a:rPr lang="en-US" sz="2600" u="sng" dirty="0">
                <a:latin typeface="Constantia" charset="0"/>
              </a:rPr>
              <a:t>) </a:t>
            </a:r>
            <a:r>
              <a:rPr lang="en-US" sz="2600" u="sng" dirty="0" err="1">
                <a:latin typeface="Constantia" charset="0"/>
              </a:rPr>
              <a:t>Rendición</a:t>
            </a:r>
            <a:r>
              <a:rPr lang="en-US" sz="2600" u="sng" dirty="0">
                <a:latin typeface="Constantia" charset="0"/>
              </a:rPr>
              <a:t> de </a:t>
            </a:r>
            <a:r>
              <a:rPr lang="en-US" sz="2600" u="sng" dirty="0" err="1">
                <a:latin typeface="Constantia" charset="0"/>
              </a:rPr>
              <a:t>cuentas</a:t>
            </a:r>
            <a:r>
              <a:rPr lang="en-US" sz="2600" u="sng" dirty="0">
                <a:latin typeface="Constantia" charset="0"/>
              </a:rPr>
              <a:t> </a:t>
            </a:r>
            <a:r>
              <a:rPr lang="en-US" sz="2600" u="sng" dirty="0" err="1">
                <a:latin typeface="Constantia" charset="0"/>
              </a:rPr>
              <a:t>enmendadora</a:t>
            </a:r>
            <a:r>
              <a:rPr lang="en-US" sz="2600" u="sng" dirty="0">
                <a:latin typeface="Constantia" charset="0"/>
              </a:rPr>
              <a:t> (amendatory accountability</a:t>
            </a:r>
            <a:r>
              <a:rPr lang="en-US" sz="2600" u="sng" dirty="0" smtClean="0">
                <a:latin typeface="Constantia" charset="0"/>
              </a:rPr>
              <a:t>)</a:t>
            </a:r>
            <a:endParaRPr lang="en-US" sz="2600" dirty="0">
              <a:latin typeface="Constantia" charset="0"/>
            </a:endParaRPr>
          </a:p>
          <a:p>
            <a:r>
              <a:rPr lang="en-US" sz="2600" u="sng" dirty="0" smtClean="0">
                <a:latin typeface="Constantia" charset="0"/>
              </a:rPr>
              <a:t>3</a:t>
            </a:r>
            <a:r>
              <a:rPr lang="en-US" sz="2600" u="sng" dirty="0">
                <a:latin typeface="Constantia" charset="0"/>
              </a:rPr>
              <a:t>) </a:t>
            </a:r>
            <a:r>
              <a:rPr lang="en-US" sz="2600" u="sng" dirty="0" err="1">
                <a:latin typeface="Constantia" charset="0"/>
              </a:rPr>
              <a:t>Rendición</a:t>
            </a:r>
            <a:r>
              <a:rPr lang="en-US" sz="2600" u="sng" dirty="0">
                <a:latin typeface="Constantia" charset="0"/>
              </a:rPr>
              <a:t> de </a:t>
            </a:r>
            <a:r>
              <a:rPr lang="en-US" sz="2600" u="sng" dirty="0" err="1">
                <a:latin typeface="Constantia" charset="0"/>
              </a:rPr>
              <a:t>cuentas</a:t>
            </a:r>
            <a:r>
              <a:rPr lang="en-US" sz="2600" u="sng" dirty="0">
                <a:latin typeface="Constantia" charset="0"/>
              </a:rPr>
              <a:t> </a:t>
            </a:r>
            <a:r>
              <a:rPr lang="en-US" sz="2600" u="sng" dirty="0" err="1" smtClean="0">
                <a:latin typeface="Constantia" charset="0"/>
              </a:rPr>
              <a:t>sacrificadora</a:t>
            </a:r>
            <a:r>
              <a:rPr lang="en-US" sz="2600" u="sng" dirty="0" smtClean="0">
                <a:latin typeface="Constantia" charset="0"/>
              </a:rPr>
              <a:t> o </a:t>
            </a:r>
            <a:r>
              <a:rPr lang="en-US" sz="2600" u="sng" dirty="0" err="1" smtClean="0">
                <a:latin typeface="Constantia" charset="0"/>
              </a:rPr>
              <a:t>sancionadora</a:t>
            </a:r>
            <a:r>
              <a:rPr lang="en-US" sz="2600" dirty="0" smtClean="0">
                <a:latin typeface="Constantia" charset="0"/>
              </a:rPr>
              <a:t> </a:t>
            </a:r>
            <a:endParaRPr lang="en-US" sz="2600" dirty="0">
              <a:latin typeface="Constantia" charset="0"/>
            </a:endParaRPr>
          </a:p>
        </p:txBody>
      </p:sp>
    </p:spTree>
    <p:extLst>
      <p:ext uri="{BB962C8B-B14F-4D97-AF65-F5344CB8AC3E}">
        <p14:creationId xmlns:p14="http://schemas.microsoft.com/office/powerpoint/2010/main" val="20395759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altLang="es-ES" b="1" u="sng" dirty="0"/>
              <a:t>2) TIPOS: </a:t>
            </a:r>
            <a:r>
              <a:rPr lang="en-US" altLang="es-ES" b="1" u="sng" dirty="0" err="1"/>
              <a:t>Actos</a:t>
            </a:r>
            <a:r>
              <a:rPr lang="en-US" altLang="es-ES" b="1" u="sng" dirty="0"/>
              <a:t> </a:t>
            </a:r>
            <a:r>
              <a:rPr lang="en-US" altLang="es-ES" b="1" u="sng" dirty="0" err="1"/>
              <a:t>sujetos</a:t>
            </a:r>
            <a:r>
              <a:rPr lang="en-US" altLang="es-ES" b="1" u="sng" dirty="0"/>
              <a:t> a </a:t>
            </a:r>
            <a:r>
              <a:rPr lang="en-US" altLang="es-ES" b="1" u="sng" dirty="0" err="1"/>
              <a:t>escrutinio</a:t>
            </a:r>
            <a:r>
              <a:rPr lang="en-US" altLang="es-ES" b="1" u="sng" dirty="0"/>
              <a:t>:</a:t>
            </a:r>
            <a:endParaRPr lang="es-ES" dirty="0"/>
          </a:p>
        </p:txBody>
      </p:sp>
      <p:sp>
        <p:nvSpPr>
          <p:cNvPr id="3" name="Marcador de contenido 2"/>
          <p:cNvSpPr>
            <a:spLocks noGrp="1"/>
          </p:cNvSpPr>
          <p:nvPr>
            <p:ph idx="1"/>
          </p:nvPr>
        </p:nvSpPr>
        <p:spPr/>
        <p:txBody>
          <a:bodyPr>
            <a:normAutofit/>
          </a:bodyPr>
          <a:lstStyle/>
          <a:p>
            <a:pPr>
              <a:lnSpc>
                <a:spcPct val="80000"/>
              </a:lnSpc>
              <a:buNone/>
            </a:pPr>
            <a:r>
              <a:rPr lang="en-US" dirty="0" err="1">
                <a:latin typeface="Constantia" charset="0"/>
              </a:rPr>
              <a:t>Cuestión</a:t>
            </a:r>
            <a:r>
              <a:rPr lang="en-US" dirty="0">
                <a:latin typeface="Constantia" charset="0"/>
              </a:rPr>
              <a:t> </a:t>
            </a:r>
            <a:r>
              <a:rPr lang="en-US" dirty="0" err="1">
                <a:latin typeface="Constantia" charset="0"/>
              </a:rPr>
              <a:t>muy</a:t>
            </a:r>
            <a:r>
              <a:rPr lang="en-US" dirty="0">
                <a:latin typeface="Constantia" charset="0"/>
              </a:rPr>
              <a:t> </a:t>
            </a:r>
            <a:r>
              <a:rPr lang="en-US" dirty="0" err="1">
                <a:latin typeface="Constantia" charset="0"/>
              </a:rPr>
              <a:t>importante</a:t>
            </a:r>
            <a:r>
              <a:rPr lang="en-US" dirty="0">
                <a:latin typeface="Constantia" charset="0"/>
              </a:rPr>
              <a:t>: ¿</a:t>
            </a:r>
            <a:r>
              <a:rPr lang="en-US" dirty="0" err="1">
                <a:latin typeface="Constantia" charset="0"/>
              </a:rPr>
              <a:t>Qué</a:t>
            </a:r>
            <a:r>
              <a:rPr lang="en-US" dirty="0">
                <a:latin typeface="Constantia" charset="0"/>
              </a:rPr>
              <a:t> </a:t>
            </a:r>
            <a:r>
              <a:rPr lang="en-US" dirty="0" err="1">
                <a:latin typeface="Constantia" charset="0"/>
              </a:rPr>
              <a:t>actos</a:t>
            </a:r>
            <a:r>
              <a:rPr lang="en-US" dirty="0">
                <a:latin typeface="Constantia" charset="0"/>
              </a:rPr>
              <a:t> </a:t>
            </a:r>
            <a:r>
              <a:rPr lang="en-US" dirty="0" err="1">
                <a:latin typeface="Constantia" charset="0"/>
              </a:rPr>
              <a:t>están</a:t>
            </a:r>
            <a:r>
              <a:rPr lang="en-US" dirty="0">
                <a:latin typeface="Constantia" charset="0"/>
              </a:rPr>
              <a:t> </a:t>
            </a:r>
            <a:r>
              <a:rPr lang="en-US" dirty="0" err="1">
                <a:latin typeface="Constantia" charset="0"/>
              </a:rPr>
              <a:t>sujetos</a:t>
            </a:r>
            <a:r>
              <a:rPr lang="en-US" dirty="0">
                <a:latin typeface="Constantia" charset="0"/>
              </a:rPr>
              <a:t> a </a:t>
            </a:r>
            <a:r>
              <a:rPr lang="en-US" dirty="0" err="1">
                <a:latin typeface="Constantia" charset="0"/>
              </a:rPr>
              <a:t>escrutinio</a:t>
            </a:r>
            <a:r>
              <a:rPr lang="en-US" dirty="0">
                <a:latin typeface="Constantia" charset="0"/>
              </a:rPr>
              <a:t>? (“</a:t>
            </a:r>
            <a:r>
              <a:rPr lang="en-US" i="1" dirty="0">
                <a:latin typeface="Constantia" charset="0"/>
              </a:rPr>
              <a:t>accountability for what?”)</a:t>
            </a:r>
          </a:p>
          <a:p>
            <a:pPr>
              <a:lnSpc>
                <a:spcPct val="80000"/>
              </a:lnSpc>
              <a:buNone/>
            </a:pPr>
            <a:r>
              <a:rPr lang="en-US" dirty="0">
                <a:latin typeface="Constantia" charset="0"/>
              </a:rPr>
              <a:t> </a:t>
            </a:r>
            <a:r>
              <a:rPr lang="en-US" dirty="0" err="1">
                <a:latin typeface="Constantia" charset="0"/>
              </a:rPr>
              <a:t>Por</a:t>
            </a:r>
            <a:r>
              <a:rPr lang="en-US" dirty="0">
                <a:latin typeface="Constantia" charset="0"/>
              </a:rPr>
              <a:t> </a:t>
            </a:r>
            <a:r>
              <a:rPr lang="en-US" dirty="0" err="1">
                <a:latin typeface="Constantia" charset="0"/>
              </a:rPr>
              <a:t>ejemplo</a:t>
            </a:r>
            <a:r>
              <a:rPr lang="en-US" dirty="0">
                <a:latin typeface="Constantia" charset="0"/>
              </a:rPr>
              <a:t>, </a:t>
            </a:r>
            <a:r>
              <a:rPr lang="en-US" dirty="0" smtClean="0">
                <a:latin typeface="Constantia" charset="0"/>
              </a:rPr>
              <a:t>el ITEI </a:t>
            </a:r>
            <a:r>
              <a:rPr lang="en-US" dirty="0" err="1" smtClean="0">
                <a:latin typeface="Constantia" charset="0"/>
              </a:rPr>
              <a:t>desarrolla</a:t>
            </a:r>
            <a:r>
              <a:rPr lang="en-US" dirty="0" smtClean="0">
                <a:latin typeface="Constantia" charset="0"/>
              </a:rPr>
              <a:t> </a:t>
            </a:r>
            <a:r>
              <a:rPr lang="en-US" dirty="0" err="1">
                <a:latin typeface="Constantia" charset="0"/>
              </a:rPr>
              <a:t>una</a:t>
            </a:r>
            <a:r>
              <a:rPr lang="en-US" dirty="0">
                <a:latin typeface="Constantia" charset="0"/>
              </a:rPr>
              <a:t> </a:t>
            </a:r>
            <a:r>
              <a:rPr lang="en-US" dirty="0" err="1">
                <a:latin typeface="Constantia" charset="0"/>
              </a:rPr>
              <a:t>variedad</a:t>
            </a:r>
            <a:r>
              <a:rPr lang="en-US" dirty="0">
                <a:latin typeface="Constantia" charset="0"/>
              </a:rPr>
              <a:t> de </a:t>
            </a:r>
            <a:r>
              <a:rPr lang="en-US" dirty="0" err="1">
                <a:latin typeface="Constantia" charset="0"/>
              </a:rPr>
              <a:t>tareas</a:t>
            </a:r>
            <a:r>
              <a:rPr lang="en-US" dirty="0">
                <a:latin typeface="Constantia" charset="0"/>
              </a:rPr>
              <a:t>:</a:t>
            </a:r>
            <a:endParaRPr lang="es-ES" dirty="0">
              <a:latin typeface="Constantia" charset="0"/>
            </a:endParaRPr>
          </a:p>
          <a:p>
            <a:pPr>
              <a:lnSpc>
                <a:spcPct val="80000"/>
              </a:lnSpc>
              <a:buNone/>
            </a:pPr>
            <a:r>
              <a:rPr lang="en-US" dirty="0">
                <a:latin typeface="Constantia" charset="0"/>
              </a:rPr>
              <a:t>	- </a:t>
            </a:r>
            <a:r>
              <a:rPr lang="en-US" dirty="0" err="1">
                <a:latin typeface="Constantia" charset="0"/>
              </a:rPr>
              <a:t>Decisión</a:t>
            </a:r>
            <a:r>
              <a:rPr lang="en-US" dirty="0">
                <a:latin typeface="Constantia" charset="0"/>
              </a:rPr>
              <a:t> de </a:t>
            </a:r>
            <a:r>
              <a:rPr lang="en-US" dirty="0" err="1" smtClean="0">
                <a:latin typeface="Constantia" charset="0"/>
              </a:rPr>
              <a:t>casos</a:t>
            </a:r>
            <a:r>
              <a:rPr lang="en-US" dirty="0" smtClean="0">
                <a:latin typeface="Constantia" charset="0"/>
              </a:rPr>
              <a:t> </a:t>
            </a:r>
            <a:r>
              <a:rPr lang="en-US" dirty="0" err="1" smtClean="0">
                <a:latin typeface="Constantia" charset="0"/>
              </a:rPr>
              <a:t>planteados</a:t>
            </a:r>
            <a:r>
              <a:rPr lang="en-US" dirty="0" smtClean="0">
                <a:latin typeface="Constantia" charset="0"/>
              </a:rPr>
              <a:t>;</a:t>
            </a:r>
          </a:p>
          <a:p>
            <a:pPr>
              <a:lnSpc>
                <a:spcPct val="80000"/>
              </a:lnSpc>
              <a:buNone/>
            </a:pPr>
            <a:r>
              <a:rPr lang="es-ES" dirty="0">
                <a:latin typeface="Constantia" charset="0"/>
              </a:rPr>
              <a:t> </a:t>
            </a:r>
            <a:r>
              <a:rPr lang="es-ES" dirty="0" smtClean="0">
                <a:latin typeface="Constantia" charset="0"/>
              </a:rPr>
              <a:t>  - Revisión de cumplimiento de obligaciones;</a:t>
            </a:r>
            <a:endParaRPr lang="es-ES" dirty="0">
              <a:latin typeface="Constantia" charset="0"/>
            </a:endParaRPr>
          </a:p>
          <a:p>
            <a:pPr>
              <a:lnSpc>
                <a:spcPct val="80000"/>
              </a:lnSpc>
              <a:buNone/>
            </a:pPr>
            <a:r>
              <a:rPr lang="en-US" dirty="0">
                <a:latin typeface="Constantia" charset="0"/>
              </a:rPr>
              <a:t>	- </a:t>
            </a:r>
            <a:r>
              <a:rPr lang="en-US" dirty="0" err="1">
                <a:latin typeface="Constantia" charset="0"/>
              </a:rPr>
              <a:t>P</a:t>
            </a:r>
            <a:r>
              <a:rPr lang="en-US" dirty="0" err="1" smtClean="0">
                <a:latin typeface="Constantia" charset="0"/>
              </a:rPr>
              <a:t>rocedimientos</a:t>
            </a:r>
            <a:r>
              <a:rPr lang="en-US" dirty="0" smtClean="0">
                <a:latin typeface="Constantia" charset="0"/>
              </a:rPr>
              <a:t> </a:t>
            </a:r>
            <a:r>
              <a:rPr lang="en-US" dirty="0" err="1">
                <a:latin typeface="Constantia" charset="0"/>
              </a:rPr>
              <a:t>para</a:t>
            </a:r>
            <a:r>
              <a:rPr lang="en-US" dirty="0">
                <a:latin typeface="Constantia" charset="0"/>
              </a:rPr>
              <a:t> la </a:t>
            </a:r>
            <a:r>
              <a:rPr lang="en-US" dirty="0" err="1">
                <a:latin typeface="Constantia" charset="0"/>
              </a:rPr>
              <a:t>toma</a:t>
            </a:r>
            <a:r>
              <a:rPr lang="en-US" dirty="0">
                <a:latin typeface="Constantia" charset="0"/>
              </a:rPr>
              <a:t> de </a:t>
            </a:r>
            <a:r>
              <a:rPr lang="en-US" dirty="0" err="1">
                <a:latin typeface="Constantia" charset="0"/>
              </a:rPr>
              <a:t>decisones</a:t>
            </a:r>
            <a:r>
              <a:rPr lang="en-US" dirty="0">
                <a:latin typeface="Constantia" charset="0"/>
              </a:rPr>
              <a:t>; </a:t>
            </a:r>
            <a:endParaRPr lang="es-ES" dirty="0">
              <a:latin typeface="Constantia" charset="0"/>
            </a:endParaRPr>
          </a:p>
          <a:p>
            <a:pPr>
              <a:lnSpc>
                <a:spcPct val="80000"/>
              </a:lnSpc>
              <a:buNone/>
            </a:pPr>
            <a:r>
              <a:rPr lang="en-US" dirty="0">
                <a:latin typeface="Constantia" charset="0"/>
              </a:rPr>
              <a:t>	- </a:t>
            </a:r>
            <a:r>
              <a:rPr lang="en-US" dirty="0" err="1">
                <a:latin typeface="Constantia" charset="0"/>
              </a:rPr>
              <a:t>R</a:t>
            </a:r>
            <a:r>
              <a:rPr lang="en-US" dirty="0" err="1" smtClean="0">
                <a:latin typeface="Constantia" charset="0"/>
              </a:rPr>
              <a:t>esponsabilidad</a:t>
            </a:r>
            <a:r>
              <a:rPr lang="en-US" dirty="0" smtClean="0">
                <a:latin typeface="Constantia" charset="0"/>
              </a:rPr>
              <a:t> </a:t>
            </a:r>
            <a:r>
              <a:rPr lang="en-US" dirty="0" err="1" smtClean="0">
                <a:latin typeface="Constantia" charset="0"/>
              </a:rPr>
              <a:t>para</a:t>
            </a:r>
            <a:r>
              <a:rPr lang="en-US" dirty="0" smtClean="0">
                <a:latin typeface="Constantia" charset="0"/>
              </a:rPr>
              <a:t> </a:t>
            </a:r>
            <a:r>
              <a:rPr lang="en-US" dirty="0" err="1">
                <a:latin typeface="Constantia" charset="0"/>
              </a:rPr>
              <a:t>despachar</a:t>
            </a:r>
            <a:r>
              <a:rPr lang="en-US" dirty="0">
                <a:latin typeface="Constantia" charset="0"/>
              </a:rPr>
              <a:t> </a:t>
            </a:r>
            <a:r>
              <a:rPr lang="en-US" dirty="0" err="1">
                <a:latin typeface="Constantia" charset="0"/>
              </a:rPr>
              <a:t>sus</a:t>
            </a:r>
            <a:r>
              <a:rPr lang="en-US" dirty="0">
                <a:latin typeface="Constantia" charset="0"/>
              </a:rPr>
              <a:t> </a:t>
            </a:r>
            <a:r>
              <a:rPr lang="en-US" dirty="0" err="1">
                <a:latin typeface="Constantia" charset="0"/>
              </a:rPr>
              <a:t>asuntos</a:t>
            </a:r>
            <a:r>
              <a:rPr lang="en-US" dirty="0">
                <a:latin typeface="Constantia" charset="0"/>
              </a:rPr>
              <a:t> con </a:t>
            </a:r>
            <a:r>
              <a:rPr lang="en-US" dirty="0" err="1">
                <a:latin typeface="Constantia" charset="0"/>
              </a:rPr>
              <a:t>eficiencia</a:t>
            </a:r>
            <a:r>
              <a:rPr lang="en-US" dirty="0">
                <a:latin typeface="Constantia" charset="0"/>
              </a:rPr>
              <a:t> y </a:t>
            </a:r>
            <a:r>
              <a:rPr lang="en-US" dirty="0" err="1">
                <a:latin typeface="Constantia" charset="0"/>
              </a:rPr>
              <a:t>efectividad</a:t>
            </a:r>
            <a:r>
              <a:rPr lang="en-US" dirty="0" smtClean="0">
                <a:latin typeface="Constantia" charset="0"/>
              </a:rPr>
              <a:t>;</a:t>
            </a:r>
          </a:p>
          <a:p>
            <a:pPr>
              <a:lnSpc>
                <a:spcPct val="80000"/>
              </a:lnSpc>
              <a:buNone/>
            </a:pPr>
            <a:r>
              <a:rPr lang="en-US" dirty="0">
                <a:latin typeface="Constantia" charset="0"/>
              </a:rPr>
              <a:t> </a:t>
            </a:r>
            <a:r>
              <a:rPr lang="en-US" dirty="0" smtClean="0">
                <a:latin typeface="Constantia" charset="0"/>
              </a:rPr>
              <a:t>  - </a:t>
            </a:r>
            <a:r>
              <a:rPr lang="en-US" dirty="0" err="1" smtClean="0">
                <a:latin typeface="Constantia" charset="0"/>
              </a:rPr>
              <a:t>Promoción</a:t>
            </a:r>
            <a:r>
              <a:rPr lang="en-US" dirty="0" smtClean="0">
                <a:latin typeface="Constantia" charset="0"/>
              </a:rPr>
              <a:t> de la </a:t>
            </a:r>
            <a:r>
              <a:rPr lang="en-US" dirty="0" err="1" smtClean="0">
                <a:latin typeface="Constantia" charset="0"/>
              </a:rPr>
              <a:t>cultura</a:t>
            </a:r>
            <a:r>
              <a:rPr lang="en-US" dirty="0" smtClean="0">
                <a:latin typeface="Constantia" charset="0"/>
              </a:rPr>
              <a:t> de la </a:t>
            </a:r>
            <a:r>
              <a:rPr lang="en-US" dirty="0" err="1" smtClean="0">
                <a:latin typeface="Constantia" charset="0"/>
              </a:rPr>
              <a:t>transparencia</a:t>
            </a:r>
            <a:r>
              <a:rPr lang="en-US" dirty="0" smtClean="0">
                <a:latin typeface="Constantia" charset="0"/>
              </a:rPr>
              <a:t>.</a:t>
            </a:r>
            <a:endParaRPr lang="es-ES" dirty="0">
              <a:latin typeface="Constantia" charset="0"/>
            </a:endParaRPr>
          </a:p>
        </p:txBody>
      </p:sp>
    </p:spTree>
    <p:extLst>
      <p:ext uri="{BB962C8B-B14F-4D97-AF65-F5344CB8AC3E}">
        <p14:creationId xmlns:p14="http://schemas.microsoft.com/office/powerpoint/2010/main" val="32470431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2) TIPOS: Forma de rendir cuentas</a:t>
            </a:r>
            <a:endParaRPr lang="es-ES" dirty="0"/>
          </a:p>
        </p:txBody>
      </p:sp>
      <p:sp>
        <p:nvSpPr>
          <p:cNvPr id="3" name="Marcador de contenido 2"/>
          <p:cNvSpPr>
            <a:spLocks noGrp="1"/>
          </p:cNvSpPr>
          <p:nvPr>
            <p:ph idx="1"/>
          </p:nvPr>
        </p:nvSpPr>
        <p:spPr/>
        <p:txBody>
          <a:bodyPr/>
          <a:lstStyle/>
          <a:p>
            <a:pPr marL="109728" indent="0">
              <a:buNone/>
            </a:pPr>
            <a:r>
              <a:rPr lang="es-ES" dirty="0" smtClean="0"/>
              <a:t>A) </a:t>
            </a:r>
            <a:r>
              <a:rPr lang="en-US" b="1" u="sng" dirty="0">
                <a:latin typeface="Constantia" charset="0"/>
              </a:rPr>
              <a:t>Personal accountability</a:t>
            </a:r>
            <a:r>
              <a:rPr lang="en-US" b="1" dirty="0">
                <a:latin typeface="Constantia" charset="0"/>
              </a:rPr>
              <a:t> (</a:t>
            </a:r>
            <a:r>
              <a:rPr lang="en-US" b="1" dirty="0" err="1">
                <a:latin typeface="Constantia" charset="0"/>
              </a:rPr>
              <a:t>Honradez</a:t>
            </a:r>
            <a:r>
              <a:rPr lang="en-US" b="1" dirty="0" smtClean="0">
                <a:latin typeface="Constantia" charset="0"/>
              </a:rPr>
              <a:t>)</a:t>
            </a:r>
          </a:p>
          <a:p>
            <a:endParaRPr lang="en-US" b="1" dirty="0">
              <a:latin typeface="Constantia" charset="0"/>
            </a:endParaRPr>
          </a:p>
          <a:p>
            <a:r>
              <a:rPr lang="en-US" dirty="0" smtClean="0">
                <a:latin typeface="Constantia" charset="0"/>
              </a:rPr>
              <a:t>Ley de </a:t>
            </a:r>
            <a:r>
              <a:rPr lang="en-US" dirty="0" err="1" smtClean="0">
                <a:latin typeface="Constantia" charset="0"/>
              </a:rPr>
              <a:t>Servidores</a:t>
            </a:r>
            <a:r>
              <a:rPr lang="en-US" dirty="0" smtClean="0">
                <a:latin typeface="Constantia" charset="0"/>
              </a:rPr>
              <a:t> </a:t>
            </a:r>
            <a:r>
              <a:rPr lang="en-US" dirty="0" err="1" smtClean="0">
                <a:latin typeface="Constantia" charset="0"/>
              </a:rPr>
              <a:t>Públicos</a:t>
            </a:r>
            <a:r>
              <a:rPr lang="en-US" dirty="0" smtClean="0">
                <a:latin typeface="Constantia" charset="0"/>
              </a:rPr>
              <a:t>.</a:t>
            </a:r>
          </a:p>
          <a:p>
            <a:r>
              <a:rPr lang="en-US" dirty="0" smtClean="0">
                <a:latin typeface="Constantia" charset="0"/>
              </a:rPr>
              <a:t>Ley de </a:t>
            </a:r>
            <a:r>
              <a:rPr lang="en-US" dirty="0" err="1" smtClean="0">
                <a:latin typeface="Constantia" charset="0"/>
              </a:rPr>
              <a:t>Responsabilidades</a:t>
            </a:r>
            <a:r>
              <a:rPr lang="en-US" dirty="0" smtClean="0">
                <a:latin typeface="Constantia" charset="0"/>
              </a:rPr>
              <a:t> de los </a:t>
            </a:r>
            <a:r>
              <a:rPr lang="en-US" dirty="0" err="1" smtClean="0">
                <a:latin typeface="Constantia" charset="0"/>
              </a:rPr>
              <a:t>Servidores</a:t>
            </a:r>
            <a:r>
              <a:rPr lang="en-US" dirty="0" smtClean="0">
                <a:latin typeface="Constantia" charset="0"/>
              </a:rPr>
              <a:t> </a:t>
            </a:r>
            <a:r>
              <a:rPr lang="en-US" dirty="0" err="1" smtClean="0">
                <a:latin typeface="Constantia" charset="0"/>
              </a:rPr>
              <a:t>Públicos</a:t>
            </a:r>
            <a:r>
              <a:rPr lang="en-US" dirty="0" smtClean="0">
                <a:latin typeface="Constantia" charset="0"/>
              </a:rPr>
              <a:t>.</a:t>
            </a:r>
          </a:p>
          <a:p>
            <a:r>
              <a:rPr lang="en-US" dirty="0" err="1" smtClean="0">
                <a:latin typeface="Constantia" charset="0"/>
              </a:rPr>
              <a:t>Código</a:t>
            </a:r>
            <a:r>
              <a:rPr lang="en-US" dirty="0" smtClean="0">
                <a:latin typeface="Constantia" charset="0"/>
              </a:rPr>
              <a:t> de </a:t>
            </a:r>
            <a:r>
              <a:rPr lang="en-US" dirty="0" err="1" smtClean="0">
                <a:latin typeface="Constantia" charset="0"/>
              </a:rPr>
              <a:t>Ética</a:t>
            </a:r>
            <a:r>
              <a:rPr lang="en-US" dirty="0" smtClean="0">
                <a:latin typeface="Constantia" charset="0"/>
              </a:rPr>
              <a:t> </a:t>
            </a:r>
            <a:r>
              <a:rPr lang="en-US" dirty="0" err="1" smtClean="0">
                <a:latin typeface="Constantia" charset="0"/>
              </a:rPr>
              <a:t>Profesional</a:t>
            </a:r>
            <a:r>
              <a:rPr lang="en-US" dirty="0" smtClean="0">
                <a:latin typeface="Constantia" charset="0"/>
              </a:rPr>
              <a:t> del ITEI.</a:t>
            </a:r>
            <a:endParaRPr lang="en-US" dirty="0">
              <a:latin typeface="Constantia" charset="0"/>
            </a:endParaRPr>
          </a:p>
          <a:p>
            <a:endParaRPr lang="es-ES" dirty="0"/>
          </a:p>
        </p:txBody>
      </p:sp>
    </p:spTree>
    <p:extLst>
      <p:ext uri="{BB962C8B-B14F-4D97-AF65-F5344CB8AC3E}">
        <p14:creationId xmlns:p14="http://schemas.microsoft.com/office/powerpoint/2010/main" val="22806978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2) TIPOS: Forma de rendir cuentas</a:t>
            </a:r>
          </a:p>
        </p:txBody>
      </p:sp>
      <p:sp>
        <p:nvSpPr>
          <p:cNvPr id="3" name="Marcador de contenido 2"/>
          <p:cNvSpPr>
            <a:spLocks noGrp="1"/>
          </p:cNvSpPr>
          <p:nvPr>
            <p:ph idx="1"/>
          </p:nvPr>
        </p:nvSpPr>
        <p:spPr/>
        <p:txBody>
          <a:bodyPr>
            <a:normAutofit lnSpcReduction="10000"/>
          </a:bodyPr>
          <a:lstStyle/>
          <a:p>
            <a:r>
              <a:rPr lang="es-ES" b="1" dirty="0">
                <a:latin typeface="Constantia" charset="0"/>
              </a:rPr>
              <a:t>B) </a:t>
            </a:r>
            <a:r>
              <a:rPr lang="es-ES" b="1" u="sng" dirty="0">
                <a:latin typeface="Constantia" charset="0"/>
              </a:rPr>
              <a:t>Rendición de cuentas por la administración (</a:t>
            </a:r>
            <a:r>
              <a:rPr lang="es-ES" b="1" i="1" u="sng" dirty="0" err="1">
                <a:latin typeface="Constantia" charset="0"/>
              </a:rPr>
              <a:t>managerial</a:t>
            </a:r>
            <a:r>
              <a:rPr lang="es-ES" b="1" i="1" u="sng" dirty="0">
                <a:latin typeface="Constantia" charset="0"/>
              </a:rPr>
              <a:t>, </a:t>
            </a:r>
            <a:r>
              <a:rPr lang="es-ES" b="1" i="1" u="sng" dirty="0" err="1">
                <a:latin typeface="Constantia" charset="0"/>
              </a:rPr>
              <a:t>financial</a:t>
            </a:r>
            <a:r>
              <a:rPr lang="es-ES" b="1" i="1" u="sng" dirty="0">
                <a:latin typeface="Constantia" charset="0"/>
              </a:rPr>
              <a:t>  </a:t>
            </a:r>
            <a:r>
              <a:rPr lang="es-ES" b="1" i="1" u="sng" dirty="0" err="1">
                <a:latin typeface="Constantia" charset="0"/>
              </a:rPr>
              <a:t>or</a:t>
            </a:r>
            <a:r>
              <a:rPr lang="es-ES" b="1" i="1" u="sng" dirty="0">
                <a:latin typeface="Constantia" charset="0"/>
              </a:rPr>
              <a:t> performance </a:t>
            </a:r>
            <a:r>
              <a:rPr lang="es-ES" b="1" i="1" u="sng" dirty="0" err="1">
                <a:latin typeface="Constantia" charset="0"/>
              </a:rPr>
              <a:t>accountability</a:t>
            </a:r>
            <a:r>
              <a:rPr lang="es-ES" b="1" u="sng" dirty="0">
                <a:latin typeface="Constantia" charset="0"/>
              </a:rPr>
              <a:t>)</a:t>
            </a:r>
            <a:r>
              <a:rPr lang="es-ES" b="1" dirty="0">
                <a:latin typeface="Constantia" charset="0"/>
              </a:rPr>
              <a:t>:</a:t>
            </a:r>
          </a:p>
          <a:p>
            <a:r>
              <a:rPr lang="en-US" dirty="0">
                <a:latin typeface="Constantia" charset="0"/>
              </a:rPr>
              <a:t>Se </a:t>
            </a:r>
            <a:r>
              <a:rPr lang="en-US" dirty="0" err="1">
                <a:latin typeface="Constantia" charset="0"/>
              </a:rPr>
              <a:t>centra</a:t>
            </a:r>
            <a:r>
              <a:rPr lang="en-US" dirty="0">
                <a:latin typeface="Constantia" charset="0"/>
              </a:rPr>
              <a:t> en la </a:t>
            </a:r>
            <a:r>
              <a:rPr lang="en-US" dirty="0" err="1">
                <a:latin typeface="Constantia" charset="0"/>
              </a:rPr>
              <a:t>eficiencia</a:t>
            </a:r>
            <a:r>
              <a:rPr lang="en-US" dirty="0">
                <a:latin typeface="Constantia" charset="0"/>
              </a:rPr>
              <a:t> y la </a:t>
            </a:r>
            <a:r>
              <a:rPr lang="en-US" dirty="0" err="1">
                <a:latin typeface="Constantia" charset="0"/>
              </a:rPr>
              <a:t>efectividad</a:t>
            </a:r>
            <a:r>
              <a:rPr lang="en-US" dirty="0">
                <a:latin typeface="Constantia" charset="0"/>
              </a:rPr>
              <a:t> e </a:t>
            </a:r>
            <a:r>
              <a:rPr lang="en-US" dirty="0" err="1">
                <a:latin typeface="Constantia" charset="0"/>
              </a:rPr>
              <a:t>incluye</a:t>
            </a:r>
            <a:r>
              <a:rPr lang="en-US" dirty="0">
                <a:latin typeface="Constantia" charset="0"/>
              </a:rPr>
              <a:t> la forma en la </a:t>
            </a:r>
            <a:r>
              <a:rPr lang="en-US" dirty="0" err="1">
                <a:latin typeface="Constantia" charset="0"/>
              </a:rPr>
              <a:t>que</a:t>
            </a:r>
            <a:r>
              <a:rPr lang="en-US" dirty="0">
                <a:latin typeface="Constantia" charset="0"/>
              </a:rPr>
              <a:t> </a:t>
            </a:r>
            <a:r>
              <a:rPr lang="en-US" dirty="0" smtClean="0">
                <a:latin typeface="Constantia" charset="0"/>
              </a:rPr>
              <a:t>el ITEI </a:t>
            </a:r>
            <a:r>
              <a:rPr lang="en-US" dirty="0" err="1">
                <a:latin typeface="Constantia" charset="0"/>
              </a:rPr>
              <a:t>maneja</a:t>
            </a:r>
            <a:r>
              <a:rPr lang="en-US" dirty="0">
                <a:latin typeface="Constantia" charset="0"/>
              </a:rPr>
              <a:t> </a:t>
            </a:r>
            <a:r>
              <a:rPr lang="en-US" dirty="0" err="1">
                <a:latin typeface="Constantia" charset="0"/>
              </a:rPr>
              <a:t>todos</a:t>
            </a:r>
            <a:r>
              <a:rPr lang="en-US" dirty="0">
                <a:latin typeface="Constantia" charset="0"/>
              </a:rPr>
              <a:t> los </a:t>
            </a:r>
            <a:r>
              <a:rPr lang="en-US" dirty="0" err="1">
                <a:latin typeface="Constantia" charset="0"/>
              </a:rPr>
              <a:t>casos</a:t>
            </a:r>
            <a:r>
              <a:rPr lang="en-US" dirty="0">
                <a:latin typeface="Constantia" charset="0"/>
              </a:rPr>
              <a:t> de los </a:t>
            </a:r>
            <a:r>
              <a:rPr lang="en-US" dirty="0" err="1">
                <a:latin typeface="Constantia" charset="0"/>
              </a:rPr>
              <a:t>que</a:t>
            </a:r>
            <a:r>
              <a:rPr lang="en-US" dirty="0">
                <a:latin typeface="Constantia" charset="0"/>
              </a:rPr>
              <a:t> </a:t>
            </a:r>
            <a:r>
              <a:rPr lang="en-US" dirty="0" err="1">
                <a:latin typeface="Constantia" charset="0"/>
              </a:rPr>
              <a:t>tiene</a:t>
            </a:r>
            <a:r>
              <a:rPr lang="en-US" dirty="0">
                <a:latin typeface="Constantia" charset="0"/>
              </a:rPr>
              <a:t> </a:t>
            </a:r>
            <a:r>
              <a:rPr lang="en-US" dirty="0" err="1">
                <a:latin typeface="Constantia" charset="0"/>
              </a:rPr>
              <a:t>que</a:t>
            </a:r>
            <a:r>
              <a:rPr lang="en-US" dirty="0">
                <a:latin typeface="Constantia" charset="0"/>
              </a:rPr>
              <a:t> </a:t>
            </a:r>
            <a:r>
              <a:rPr lang="en-US" dirty="0" err="1">
                <a:latin typeface="Constantia" charset="0"/>
              </a:rPr>
              <a:t>encargarse</a:t>
            </a:r>
            <a:r>
              <a:rPr lang="en-US" dirty="0">
                <a:latin typeface="Constantia" charset="0"/>
              </a:rPr>
              <a:t>.</a:t>
            </a:r>
          </a:p>
          <a:p>
            <a:r>
              <a:rPr lang="en-US" dirty="0" err="1">
                <a:latin typeface="Constantia" charset="0"/>
              </a:rPr>
              <a:t>Explicaciones</a:t>
            </a:r>
            <a:r>
              <a:rPr lang="en-US" dirty="0">
                <a:latin typeface="Constantia" charset="0"/>
              </a:rPr>
              <a:t> </a:t>
            </a:r>
            <a:r>
              <a:rPr lang="en-US" dirty="0" err="1">
                <a:latin typeface="Constantia" charset="0"/>
              </a:rPr>
              <a:t>por</a:t>
            </a:r>
            <a:r>
              <a:rPr lang="en-US" dirty="0">
                <a:latin typeface="Constantia" charset="0"/>
              </a:rPr>
              <a:t> el </a:t>
            </a:r>
            <a:r>
              <a:rPr lang="en-US" dirty="0" err="1">
                <a:latin typeface="Constantia" charset="0"/>
              </a:rPr>
              <a:t>tiempo</a:t>
            </a:r>
            <a:r>
              <a:rPr lang="en-US" dirty="0">
                <a:latin typeface="Constantia" charset="0"/>
              </a:rPr>
              <a:t> </a:t>
            </a:r>
            <a:r>
              <a:rPr lang="en-US" dirty="0" err="1">
                <a:latin typeface="Constantia" charset="0"/>
              </a:rPr>
              <a:t>empleado</a:t>
            </a:r>
            <a:r>
              <a:rPr lang="en-US" dirty="0">
                <a:latin typeface="Constantia" charset="0"/>
              </a:rPr>
              <a:t> </a:t>
            </a:r>
            <a:r>
              <a:rPr lang="en-US" dirty="0" err="1">
                <a:latin typeface="Constantia" charset="0"/>
              </a:rPr>
              <a:t>para</a:t>
            </a:r>
            <a:r>
              <a:rPr lang="en-US" dirty="0">
                <a:latin typeface="Constantia" charset="0"/>
              </a:rPr>
              <a:t> resolver </a:t>
            </a:r>
            <a:r>
              <a:rPr lang="en-US" dirty="0" err="1">
                <a:latin typeface="Constantia" charset="0"/>
              </a:rPr>
              <a:t>casos</a:t>
            </a:r>
            <a:r>
              <a:rPr lang="en-US" dirty="0">
                <a:latin typeface="Constantia" charset="0"/>
              </a:rPr>
              <a:t>: “</a:t>
            </a:r>
            <a:r>
              <a:rPr lang="en-US" dirty="0" err="1">
                <a:latin typeface="Constantia" charset="0"/>
              </a:rPr>
              <a:t>retrasos</a:t>
            </a:r>
            <a:r>
              <a:rPr lang="en-US" dirty="0">
                <a:latin typeface="Constantia" charset="0"/>
              </a:rPr>
              <a:t> </a:t>
            </a:r>
            <a:r>
              <a:rPr lang="en-US" dirty="0" err="1">
                <a:latin typeface="Constantia" charset="0"/>
              </a:rPr>
              <a:t>injustificados</a:t>
            </a:r>
            <a:r>
              <a:rPr lang="en-US" dirty="0">
                <a:latin typeface="Constantia" charset="0"/>
              </a:rPr>
              <a:t>”.</a:t>
            </a:r>
          </a:p>
          <a:p>
            <a:r>
              <a:rPr lang="en-US" dirty="0" err="1">
                <a:latin typeface="Constantia" charset="0"/>
              </a:rPr>
              <a:t>Explicar</a:t>
            </a:r>
            <a:r>
              <a:rPr lang="en-US" dirty="0">
                <a:latin typeface="Constantia" charset="0"/>
              </a:rPr>
              <a:t> la </a:t>
            </a:r>
            <a:r>
              <a:rPr lang="en-US" dirty="0" err="1">
                <a:latin typeface="Constantia" charset="0"/>
              </a:rPr>
              <a:t>manera</a:t>
            </a:r>
            <a:r>
              <a:rPr lang="en-US" dirty="0">
                <a:latin typeface="Constantia" charset="0"/>
              </a:rPr>
              <a:t> en la </a:t>
            </a:r>
            <a:r>
              <a:rPr lang="en-US" dirty="0" err="1">
                <a:latin typeface="Constantia" charset="0"/>
              </a:rPr>
              <a:t>que</a:t>
            </a:r>
            <a:r>
              <a:rPr lang="en-US" dirty="0">
                <a:latin typeface="Constantia" charset="0"/>
              </a:rPr>
              <a:t> </a:t>
            </a:r>
            <a:r>
              <a:rPr lang="en-US" dirty="0" err="1">
                <a:latin typeface="Constantia" charset="0"/>
              </a:rPr>
              <a:t>gasta</a:t>
            </a:r>
            <a:r>
              <a:rPr lang="en-US" dirty="0">
                <a:latin typeface="Constantia" charset="0"/>
              </a:rPr>
              <a:t> el </a:t>
            </a:r>
            <a:r>
              <a:rPr lang="en-US" dirty="0" err="1">
                <a:latin typeface="Constantia" charset="0"/>
              </a:rPr>
              <a:t>presupuessto</a:t>
            </a:r>
            <a:r>
              <a:rPr lang="en-US" dirty="0">
                <a:latin typeface="Constantia" charset="0"/>
              </a:rPr>
              <a:t> </a:t>
            </a:r>
            <a:r>
              <a:rPr lang="en-US" dirty="0" err="1">
                <a:latin typeface="Constantia" charset="0"/>
              </a:rPr>
              <a:t>asignado</a:t>
            </a:r>
            <a:r>
              <a:rPr lang="en-US" dirty="0">
                <a:latin typeface="Constantia" charset="0"/>
              </a:rPr>
              <a:t>.</a:t>
            </a:r>
            <a:endParaRPr lang="es-ES" dirty="0">
              <a:latin typeface="Constantia" charset="0"/>
            </a:endParaRPr>
          </a:p>
          <a:p>
            <a:endParaRPr lang="es-ES" dirty="0"/>
          </a:p>
        </p:txBody>
      </p:sp>
    </p:spTree>
    <p:extLst>
      <p:ext uri="{BB962C8B-B14F-4D97-AF65-F5344CB8AC3E}">
        <p14:creationId xmlns:p14="http://schemas.microsoft.com/office/powerpoint/2010/main" val="15865069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2) TIPOS: Forma de rendir cuentas</a:t>
            </a:r>
          </a:p>
        </p:txBody>
      </p:sp>
      <p:sp>
        <p:nvSpPr>
          <p:cNvPr id="3" name="Marcador de contenido 2"/>
          <p:cNvSpPr>
            <a:spLocks noGrp="1"/>
          </p:cNvSpPr>
          <p:nvPr>
            <p:ph idx="1"/>
          </p:nvPr>
        </p:nvSpPr>
        <p:spPr/>
        <p:txBody>
          <a:bodyPr>
            <a:normAutofit lnSpcReduction="10000"/>
          </a:bodyPr>
          <a:lstStyle/>
          <a:p>
            <a:pPr marL="109728" indent="0">
              <a:buNone/>
            </a:pPr>
            <a:r>
              <a:rPr lang="en-US" b="1" u="sng" dirty="0">
                <a:latin typeface="Constantia" charset="0"/>
              </a:rPr>
              <a:t>C) La </a:t>
            </a:r>
            <a:r>
              <a:rPr lang="en-US" b="1" u="sng" dirty="0" err="1">
                <a:latin typeface="Constantia" charset="0"/>
              </a:rPr>
              <a:t>rendición</a:t>
            </a:r>
            <a:r>
              <a:rPr lang="en-US" b="1" u="sng" dirty="0">
                <a:latin typeface="Constantia" charset="0"/>
              </a:rPr>
              <a:t> de </a:t>
            </a:r>
            <a:r>
              <a:rPr lang="en-US" b="1" u="sng" dirty="0" err="1">
                <a:latin typeface="Constantia" charset="0"/>
              </a:rPr>
              <a:t>cuentas</a:t>
            </a:r>
            <a:r>
              <a:rPr lang="en-US" b="1" u="sng" dirty="0">
                <a:latin typeface="Constantia" charset="0"/>
              </a:rPr>
              <a:t> </a:t>
            </a:r>
            <a:r>
              <a:rPr lang="en-US" b="1" u="sng" dirty="0" err="1">
                <a:latin typeface="Constantia" charset="0"/>
              </a:rPr>
              <a:t>sobre</a:t>
            </a:r>
            <a:r>
              <a:rPr lang="en-US" b="1" u="sng" dirty="0">
                <a:latin typeface="Constantia" charset="0"/>
              </a:rPr>
              <a:t> la forma de </a:t>
            </a:r>
            <a:r>
              <a:rPr lang="en-US" b="1" u="sng" dirty="0" err="1">
                <a:latin typeface="Constantia" charset="0"/>
              </a:rPr>
              <a:t>trabajar</a:t>
            </a:r>
            <a:r>
              <a:rPr lang="en-US" b="1" u="sng" dirty="0">
                <a:latin typeface="Constantia" charset="0"/>
              </a:rPr>
              <a:t> </a:t>
            </a:r>
            <a:r>
              <a:rPr lang="en-US" b="1" u="sng" dirty="0" smtClean="0">
                <a:latin typeface="Constantia" charset="0"/>
              </a:rPr>
              <a:t>u </a:t>
            </a:r>
            <a:r>
              <a:rPr lang="en-US" b="1" u="sng" dirty="0" err="1">
                <a:latin typeface="Constantia" charset="0"/>
              </a:rPr>
              <a:t>organizarse</a:t>
            </a:r>
            <a:r>
              <a:rPr lang="en-US" b="1" u="sng" dirty="0">
                <a:latin typeface="Constantia" charset="0"/>
              </a:rPr>
              <a:t> (nada </a:t>
            </a:r>
            <a:r>
              <a:rPr lang="en-US" b="1" u="sng" dirty="0" err="1">
                <a:latin typeface="Constantia" charset="0"/>
              </a:rPr>
              <a:t>que</a:t>
            </a:r>
            <a:r>
              <a:rPr lang="en-US" b="1" u="sng" dirty="0">
                <a:latin typeface="Constantia" charset="0"/>
              </a:rPr>
              <a:t> </a:t>
            </a:r>
            <a:r>
              <a:rPr lang="en-US" b="1" u="sng" dirty="0" err="1">
                <a:latin typeface="Constantia" charset="0"/>
              </a:rPr>
              <a:t>ver</a:t>
            </a:r>
            <a:r>
              <a:rPr lang="en-US" b="1" u="sng" dirty="0">
                <a:latin typeface="Constantia" charset="0"/>
              </a:rPr>
              <a:t> con la </a:t>
            </a:r>
            <a:r>
              <a:rPr lang="en-US" b="1" u="sng" dirty="0" err="1" smtClean="0">
                <a:latin typeface="Constantia" charset="0"/>
              </a:rPr>
              <a:t>actividad</a:t>
            </a:r>
            <a:r>
              <a:rPr lang="en-US" b="1" u="sng" dirty="0" smtClean="0">
                <a:latin typeface="Constantia" charset="0"/>
              </a:rPr>
              <a:t> </a:t>
            </a:r>
            <a:r>
              <a:rPr lang="en-US" b="1" u="sng" dirty="0" err="1" smtClean="0">
                <a:latin typeface="Constantia" charset="0"/>
              </a:rPr>
              <a:t>materialmente</a:t>
            </a:r>
            <a:r>
              <a:rPr lang="en-US" b="1" u="sng" dirty="0" smtClean="0">
                <a:latin typeface="Constantia" charset="0"/>
              </a:rPr>
              <a:t> </a:t>
            </a:r>
            <a:r>
              <a:rPr lang="en-US" b="1" u="sng" dirty="0" err="1" smtClean="0">
                <a:latin typeface="Constantia" charset="0"/>
              </a:rPr>
              <a:t>jurisdiccional</a:t>
            </a:r>
            <a:r>
              <a:rPr lang="en-US" b="1" u="sng" dirty="0" smtClean="0">
                <a:latin typeface="Constantia" charset="0"/>
              </a:rPr>
              <a:t>)</a:t>
            </a:r>
            <a:r>
              <a:rPr lang="en-US" b="1" u="sng" dirty="0">
                <a:latin typeface="Constantia" charset="0"/>
              </a:rPr>
              <a:t>;</a:t>
            </a:r>
          </a:p>
          <a:p>
            <a:r>
              <a:rPr lang="en-US" dirty="0" err="1">
                <a:latin typeface="Constantia" charset="0"/>
              </a:rPr>
              <a:t>Prácticas</a:t>
            </a:r>
            <a:r>
              <a:rPr lang="en-US" dirty="0">
                <a:latin typeface="Constantia" charset="0"/>
              </a:rPr>
              <a:t> </a:t>
            </a:r>
            <a:r>
              <a:rPr lang="en-US" dirty="0" err="1">
                <a:latin typeface="Constantia" charset="0"/>
              </a:rPr>
              <a:t>internas</a:t>
            </a:r>
            <a:r>
              <a:rPr lang="en-US" dirty="0">
                <a:latin typeface="Constantia" charset="0"/>
              </a:rPr>
              <a:t> de </a:t>
            </a:r>
            <a:r>
              <a:rPr lang="en-US" dirty="0" err="1" smtClean="0">
                <a:latin typeface="Constantia" charset="0"/>
              </a:rPr>
              <a:t>trabajo</a:t>
            </a:r>
            <a:r>
              <a:rPr lang="en-US" dirty="0" smtClean="0">
                <a:latin typeface="Constantia" charset="0"/>
              </a:rPr>
              <a:t>.</a:t>
            </a:r>
            <a:endParaRPr lang="en-US" dirty="0">
              <a:latin typeface="Constantia" charset="0"/>
            </a:endParaRPr>
          </a:p>
          <a:p>
            <a:r>
              <a:rPr lang="en-US" dirty="0" err="1">
                <a:latin typeface="Constantia" charset="0"/>
              </a:rPr>
              <a:t>Explicar</a:t>
            </a:r>
            <a:r>
              <a:rPr lang="en-US" dirty="0">
                <a:latin typeface="Constantia" charset="0"/>
              </a:rPr>
              <a:t> y </a:t>
            </a:r>
            <a:r>
              <a:rPr lang="en-US" dirty="0" err="1">
                <a:latin typeface="Constantia" charset="0"/>
              </a:rPr>
              <a:t>justificar</a:t>
            </a:r>
            <a:r>
              <a:rPr lang="en-US" dirty="0">
                <a:latin typeface="Constantia" charset="0"/>
              </a:rPr>
              <a:t> los </a:t>
            </a:r>
            <a:r>
              <a:rPr lang="en-US" dirty="0" err="1">
                <a:latin typeface="Constantia" charset="0"/>
              </a:rPr>
              <a:t>procesos</a:t>
            </a:r>
            <a:r>
              <a:rPr lang="en-US" dirty="0">
                <a:latin typeface="Constantia" charset="0"/>
              </a:rPr>
              <a:t> de </a:t>
            </a:r>
            <a:r>
              <a:rPr lang="en-US" dirty="0" err="1">
                <a:latin typeface="Constantia" charset="0"/>
              </a:rPr>
              <a:t>toma</a:t>
            </a:r>
            <a:r>
              <a:rPr lang="en-US" dirty="0">
                <a:latin typeface="Constantia" charset="0"/>
              </a:rPr>
              <a:t> de </a:t>
            </a:r>
            <a:r>
              <a:rPr lang="en-US" dirty="0" err="1">
                <a:latin typeface="Constantia" charset="0"/>
              </a:rPr>
              <a:t>decisión</a:t>
            </a:r>
            <a:r>
              <a:rPr lang="en-US" dirty="0">
                <a:latin typeface="Constantia" charset="0"/>
              </a:rPr>
              <a:t> </a:t>
            </a:r>
            <a:r>
              <a:rPr lang="en-US" dirty="0" err="1">
                <a:latin typeface="Constantia" charset="0"/>
              </a:rPr>
              <a:t>que</a:t>
            </a:r>
            <a:r>
              <a:rPr lang="en-US" dirty="0">
                <a:latin typeface="Constantia" charset="0"/>
              </a:rPr>
              <a:t> se </a:t>
            </a:r>
            <a:r>
              <a:rPr lang="en-US" dirty="0" err="1">
                <a:latin typeface="Constantia" charset="0"/>
              </a:rPr>
              <a:t>adopta</a:t>
            </a:r>
            <a:r>
              <a:rPr lang="en-US" dirty="0">
                <a:latin typeface="Constantia" charset="0"/>
              </a:rPr>
              <a:t> </a:t>
            </a:r>
            <a:r>
              <a:rPr lang="en-US" dirty="0" err="1">
                <a:latin typeface="Constantia" charset="0"/>
              </a:rPr>
              <a:t>para</a:t>
            </a:r>
            <a:r>
              <a:rPr lang="en-US" dirty="0">
                <a:latin typeface="Constantia" charset="0"/>
              </a:rPr>
              <a:t> </a:t>
            </a:r>
            <a:r>
              <a:rPr lang="en-US" dirty="0" err="1">
                <a:latin typeface="Constantia" charset="0"/>
              </a:rPr>
              <a:t>sacar</a:t>
            </a:r>
            <a:r>
              <a:rPr lang="en-US" dirty="0">
                <a:latin typeface="Constantia" charset="0"/>
              </a:rPr>
              <a:t> el </a:t>
            </a:r>
            <a:r>
              <a:rPr lang="en-US" dirty="0" err="1">
                <a:latin typeface="Constantia" charset="0"/>
              </a:rPr>
              <a:t>trabajo</a:t>
            </a:r>
            <a:r>
              <a:rPr lang="en-US" dirty="0">
                <a:latin typeface="Constantia" charset="0"/>
              </a:rPr>
              <a:t> </a:t>
            </a:r>
            <a:r>
              <a:rPr lang="en-US" dirty="0" err="1">
                <a:latin typeface="Constantia" charset="0"/>
              </a:rPr>
              <a:t>adelante</a:t>
            </a:r>
            <a:r>
              <a:rPr lang="en-US" dirty="0">
                <a:latin typeface="Constantia" charset="0"/>
              </a:rPr>
              <a:t>. </a:t>
            </a:r>
          </a:p>
          <a:p>
            <a:r>
              <a:rPr lang="en-US" dirty="0" err="1" smtClean="0">
                <a:latin typeface="Constantia" charset="0"/>
              </a:rPr>
              <a:t>Ejemplo</a:t>
            </a:r>
            <a:r>
              <a:rPr lang="en-US" dirty="0" smtClean="0">
                <a:latin typeface="Constantia" charset="0"/>
              </a:rPr>
              <a:t> de </a:t>
            </a:r>
            <a:r>
              <a:rPr lang="en-US" dirty="0" err="1" smtClean="0">
                <a:latin typeface="Constantia" charset="0"/>
              </a:rPr>
              <a:t>transparencia</a:t>
            </a:r>
            <a:r>
              <a:rPr lang="en-US" dirty="0" smtClean="0">
                <a:latin typeface="Constantia" charset="0"/>
              </a:rPr>
              <a:t> </a:t>
            </a:r>
            <a:r>
              <a:rPr lang="en-US" dirty="0" err="1" smtClean="0">
                <a:latin typeface="Constantia" charset="0"/>
              </a:rPr>
              <a:t>proactiva</a:t>
            </a:r>
            <a:r>
              <a:rPr lang="en-US" dirty="0" smtClean="0">
                <a:latin typeface="Constantia" charset="0"/>
              </a:rPr>
              <a:t>: </a:t>
            </a:r>
            <a:r>
              <a:rPr lang="en-US" dirty="0">
                <a:latin typeface="Constantia" charset="0"/>
              </a:rPr>
              <a:t>el </a:t>
            </a:r>
            <a:r>
              <a:rPr lang="en-US" dirty="0" err="1">
                <a:latin typeface="Constantia" charset="0"/>
              </a:rPr>
              <a:t>proceso</a:t>
            </a:r>
            <a:r>
              <a:rPr lang="en-US" dirty="0">
                <a:latin typeface="Constantia" charset="0"/>
              </a:rPr>
              <a:t> </a:t>
            </a:r>
            <a:r>
              <a:rPr lang="en-US" dirty="0" err="1">
                <a:latin typeface="Constantia" charset="0"/>
              </a:rPr>
              <a:t>por</a:t>
            </a:r>
            <a:r>
              <a:rPr lang="en-US" dirty="0">
                <a:latin typeface="Constantia" charset="0"/>
              </a:rPr>
              <a:t> el </a:t>
            </a:r>
            <a:r>
              <a:rPr lang="en-US" dirty="0" err="1">
                <a:latin typeface="Constantia" charset="0"/>
              </a:rPr>
              <a:t>cual</a:t>
            </a:r>
            <a:r>
              <a:rPr lang="en-US" dirty="0">
                <a:latin typeface="Constantia" charset="0"/>
              </a:rPr>
              <a:t> se </a:t>
            </a:r>
            <a:r>
              <a:rPr lang="en-US" dirty="0" err="1">
                <a:latin typeface="Constantia" charset="0"/>
              </a:rPr>
              <a:t>determina</a:t>
            </a:r>
            <a:r>
              <a:rPr lang="en-US" dirty="0">
                <a:latin typeface="Constantia" charset="0"/>
              </a:rPr>
              <a:t> la </a:t>
            </a:r>
            <a:r>
              <a:rPr lang="en-US" dirty="0" err="1">
                <a:latin typeface="Constantia" charset="0"/>
              </a:rPr>
              <a:t>lista</a:t>
            </a:r>
            <a:r>
              <a:rPr lang="en-US" dirty="0">
                <a:latin typeface="Constantia" charset="0"/>
              </a:rPr>
              <a:t> de </a:t>
            </a:r>
            <a:r>
              <a:rPr lang="en-US" dirty="0" err="1">
                <a:latin typeface="Constantia" charset="0"/>
              </a:rPr>
              <a:t>casos</a:t>
            </a:r>
            <a:r>
              <a:rPr lang="en-US" dirty="0">
                <a:latin typeface="Constantia" charset="0"/>
              </a:rPr>
              <a:t> </a:t>
            </a:r>
            <a:r>
              <a:rPr lang="en-US" dirty="0" err="1">
                <a:latin typeface="Constantia" charset="0"/>
              </a:rPr>
              <a:t>que</a:t>
            </a:r>
            <a:r>
              <a:rPr lang="en-US" dirty="0">
                <a:latin typeface="Constantia" charset="0"/>
              </a:rPr>
              <a:t> van a </a:t>
            </a:r>
            <a:r>
              <a:rPr lang="en-US" dirty="0" err="1">
                <a:latin typeface="Constantia" charset="0"/>
              </a:rPr>
              <a:t>ser</a:t>
            </a:r>
            <a:r>
              <a:rPr lang="en-US" dirty="0">
                <a:latin typeface="Constantia" charset="0"/>
              </a:rPr>
              <a:t> </a:t>
            </a:r>
            <a:r>
              <a:rPr lang="en-US" dirty="0" err="1" smtClean="0">
                <a:latin typeface="Constantia" charset="0"/>
              </a:rPr>
              <a:t>resueltos</a:t>
            </a:r>
            <a:r>
              <a:rPr lang="en-US" dirty="0" smtClean="0">
                <a:latin typeface="Constantia" charset="0"/>
              </a:rPr>
              <a:t>.</a:t>
            </a:r>
            <a:endParaRPr lang="en-US" dirty="0">
              <a:latin typeface="Constantia" charset="0"/>
            </a:endParaRPr>
          </a:p>
          <a:p>
            <a:endParaRPr lang="es-ES" dirty="0"/>
          </a:p>
        </p:txBody>
      </p:sp>
    </p:spTree>
    <p:extLst>
      <p:ext uri="{BB962C8B-B14F-4D97-AF65-F5344CB8AC3E}">
        <p14:creationId xmlns:p14="http://schemas.microsoft.com/office/powerpoint/2010/main" val="7546946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2) TIPOS: Forma de rendir cuentas</a:t>
            </a:r>
          </a:p>
        </p:txBody>
      </p:sp>
      <p:sp>
        <p:nvSpPr>
          <p:cNvPr id="3" name="Marcador de contenido 2"/>
          <p:cNvSpPr>
            <a:spLocks noGrp="1"/>
          </p:cNvSpPr>
          <p:nvPr>
            <p:ph idx="1"/>
          </p:nvPr>
        </p:nvSpPr>
        <p:spPr/>
        <p:txBody>
          <a:bodyPr/>
          <a:lstStyle/>
          <a:p>
            <a:r>
              <a:rPr lang="en-US" dirty="0" err="1">
                <a:latin typeface="Constantia" charset="0"/>
              </a:rPr>
              <a:t>Estos</a:t>
            </a:r>
            <a:r>
              <a:rPr lang="en-US" dirty="0">
                <a:latin typeface="Constantia" charset="0"/>
              </a:rPr>
              <a:t> </a:t>
            </a:r>
            <a:r>
              <a:rPr lang="en-US" dirty="0" err="1">
                <a:latin typeface="Constantia" charset="0"/>
              </a:rPr>
              <a:t>tres</a:t>
            </a:r>
            <a:r>
              <a:rPr lang="en-US" dirty="0">
                <a:latin typeface="Constantia" charset="0"/>
              </a:rPr>
              <a:t> </a:t>
            </a:r>
            <a:r>
              <a:rPr lang="en-US" dirty="0" err="1">
                <a:latin typeface="Constantia" charset="0"/>
              </a:rPr>
              <a:t>tipos</a:t>
            </a:r>
            <a:r>
              <a:rPr lang="en-US" dirty="0">
                <a:latin typeface="Constantia" charset="0"/>
              </a:rPr>
              <a:t> de </a:t>
            </a:r>
            <a:r>
              <a:rPr lang="en-US" dirty="0" err="1">
                <a:latin typeface="Constantia" charset="0"/>
              </a:rPr>
              <a:t>rendición</a:t>
            </a:r>
            <a:r>
              <a:rPr lang="en-US" dirty="0">
                <a:latin typeface="Constantia" charset="0"/>
              </a:rPr>
              <a:t> de </a:t>
            </a:r>
            <a:r>
              <a:rPr lang="en-US" dirty="0" err="1" smtClean="0">
                <a:latin typeface="Constantia" charset="0"/>
              </a:rPr>
              <a:t>cuentas</a:t>
            </a:r>
            <a:r>
              <a:rPr lang="en-US" dirty="0" smtClean="0">
                <a:latin typeface="Constantia" charset="0"/>
              </a:rPr>
              <a:t>: </a:t>
            </a:r>
          </a:p>
          <a:p>
            <a:pPr marL="109728" indent="0">
              <a:buNone/>
            </a:pPr>
            <a:r>
              <a:rPr lang="en-US" dirty="0" smtClean="0">
                <a:latin typeface="Constantia" charset="0"/>
              </a:rPr>
              <a:t>A) Personal; B) </a:t>
            </a:r>
            <a:r>
              <a:rPr lang="en-US" dirty="0" err="1" smtClean="0">
                <a:latin typeface="Constantia" charset="0"/>
              </a:rPr>
              <a:t>Administrativa</a:t>
            </a:r>
            <a:r>
              <a:rPr lang="en-US" dirty="0" smtClean="0">
                <a:latin typeface="Constantia" charset="0"/>
              </a:rPr>
              <a:t>; </a:t>
            </a:r>
            <a:r>
              <a:rPr lang="en-US" dirty="0">
                <a:latin typeface="Constantia" charset="0"/>
              </a:rPr>
              <a:t>y </a:t>
            </a:r>
            <a:r>
              <a:rPr lang="en-US" dirty="0" smtClean="0">
                <a:latin typeface="Constantia" charset="0"/>
              </a:rPr>
              <a:t>C) </a:t>
            </a:r>
            <a:r>
              <a:rPr lang="en-US" dirty="0" err="1" smtClean="0">
                <a:latin typeface="Constantia" charset="0"/>
              </a:rPr>
              <a:t>Organizativa</a:t>
            </a:r>
            <a:endParaRPr lang="en-US" dirty="0" smtClean="0">
              <a:latin typeface="Constantia" charset="0"/>
            </a:endParaRPr>
          </a:p>
          <a:p>
            <a:pPr marL="109728" indent="0">
              <a:buNone/>
            </a:pPr>
            <a:endParaRPr lang="en-US" dirty="0">
              <a:latin typeface="Constantia" charset="0"/>
            </a:endParaRPr>
          </a:p>
          <a:p>
            <a:pPr lvl="1"/>
            <a:r>
              <a:rPr lang="en-US" dirty="0" smtClean="0">
                <a:solidFill>
                  <a:schemeClr val="tx1"/>
                </a:solidFill>
                <a:latin typeface="Constantia" charset="0"/>
              </a:rPr>
              <a:t>No </a:t>
            </a:r>
            <a:r>
              <a:rPr lang="en-US" dirty="0" err="1" smtClean="0">
                <a:solidFill>
                  <a:schemeClr val="tx1"/>
                </a:solidFill>
                <a:latin typeface="Constantia" charset="0"/>
              </a:rPr>
              <a:t>comprometen</a:t>
            </a:r>
            <a:r>
              <a:rPr lang="en-US" dirty="0" smtClean="0">
                <a:solidFill>
                  <a:schemeClr val="tx1"/>
                </a:solidFill>
                <a:latin typeface="Constantia" charset="0"/>
              </a:rPr>
              <a:t> </a:t>
            </a:r>
            <a:r>
              <a:rPr lang="en-US" dirty="0" err="1">
                <a:solidFill>
                  <a:schemeClr val="tx1"/>
                </a:solidFill>
                <a:latin typeface="Constantia" charset="0"/>
              </a:rPr>
              <a:t>para</a:t>
            </a:r>
            <a:r>
              <a:rPr lang="en-US" dirty="0">
                <a:solidFill>
                  <a:schemeClr val="tx1"/>
                </a:solidFill>
                <a:latin typeface="Constantia" charset="0"/>
              </a:rPr>
              <a:t> nada la </a:t>
            </a:r>
            <a:r>
              <a:rPr lang="en-US" dirty="0" err="1">
                <a:solidFill>
                  <a:schemeClr val="tx1"/>
                </a:solidFill>
                <a:latin typeface="Constantia" charset="0"/>
              </a:rPr>
              <a:t>independencia</a:t>
            </a:r>
            <a:r>
              <a:rPr lang="en-US" dirty="0">
                <a:solidFill>
                  <a:schemeClr val="tx1"/>
                </a:solidFill>
                <a:latin typeface="Constantia" charset="0"/>
              </a:rPr>
              <a:t> </a:t>
            </a:r>
            <a:r>
              <a:rPr lang="en-US" dirty="0" smtClean="0">
                <a:solidFill>
                  <a:schemeClr val="tx1"/>
                </a:solidFill>
                <a:latin typeface="Constantia" charset="0"/>
              </a:rPr>
              <a:t>del ITEI;</a:t>
            </a:r>
            <a:endParaRPr lang="en-US" dirty="0">
              <a:solidFill>
                <a:schemeClr val="tx1"/>
              </a:solidFill>
              <a:latin typeface="Constantia" charset="0"/>
            </a:endParaRPr>
          </a:p>
          <a:p>
            <a:pPr lvl="1"/>
            <a:r>
              <a:rPr lang="es-ES" dirty="0">
                <a:solidFill>
                  <a:schemeClr val="tx1"/>
                </a:solidFill>
                <a:latin typeface="Constantia" charset="0"/>
              </a:rPr>
              <a:t>Sino que </a:t>
            </a:r>
            <a:r>
              <a:rPr lang="es-ES" dirty="0" smtClean="0">
                <a:solidFill>
                  <a:schemeClr val="tx1"/>
                </a:solidFill>
                <a:latin typeface="Constantia" charset="0"/>
              </a:rPr>
              <a:t>aumentan su independencia, </a:t>
            </a:r>
            <a:r>
              <a:rPr lang="es-ES" dirty="0">
                <a:solidFill>
                  <a:schemeClr val="tx1"/>
                </a:solidFill>
                <a:latin typeface="Constantia" charset="0"/>
              </a:rPr>
              <a:t>haciendo visible al público </a:t>
            </a:r>
            <a:r>
              <a:rPr lang="es-ES" dirty="0" smtClean="0">
                <a:solidFill>
                  <a:schemeClr val="tx1"/>
                </a:solidFill>
                <a:latin typeface="Constantia" charset="0"/>
              </a:rPr>
              <a:t>el sistema bajo el cual ejerce sus atribuciones.   </a:t>
            </a:r>
            <a:endParaRPr lang="es-ES" dirty="0">
              <a:solidFill>
                <a:schemeClr val="tx1"/>
              </a:solidFill>
              <a:latin typeface="Constantia" charset="0"/>
            </a:endParaRPr>
          </a:p>
          <a:p>
            <a:endParaRPr lang="es-ES" dirty="0"/>
          </a:p>
        </p:txBody>
      </p:sp>
    </p:spTree>
    <p:extLst>
      <p:ext uri="{BB962C8B-B14F-4D97-AF65-F5344CB8AC3E}">
        <p14:creationId xmlns:p14="http://schemas.microsoft.com/office/powerpoint/2010/main" val="5560426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2) TIPOS: Forma de rendir cuentas</a:t>
            </a:r>
          </a:p>
        </p:txBody>
      </p:sp>
      <p:sp>
        <p:nvSpPr>
          <p:cNvPr id="3" name="Marcador de contenido 2"/>
          <p:cNvSpPr>
            <a:spLocks noGrp="1"/>
          </p:cNvSpPr>
          <p:nvPr>
            <p:ph idx="1"/>
          </p:nvPr>
        </p:nvSpPr>
        <p:spPr/>
        <p:txBody>
          <a:bodyPr/>
          <a:lstStyle/>
          <a:p>
            <a:pPr>
              <a:buNone/>
            </a:pPr>
            <a:r>
              <a:rPr lang="en-US" b="1" dirty="0">
                <a:latin typeface="Constantia" charset="0"/>
              </a:rPr>
              <a:t>D) </a:t>
            </a:r>
            <a:r>
              <a:rPr lang="en-US" b="1" dirty="0" err="1">
                <a:latin typeface="Constantia" charset="0"/>
              </a:rPr>
              <a:t>Rendición</a:t>
            </a:r>
            <a:r>
              <a:rPr lang="en-US" b="1" dirty="0">
                <a:latin typeface="Constantia" charset="0"/>
              </a:rPr>
              <a:t> de </a:t>
            </a:r>
            <a:r>
              <a:rPr lang="en-US" b="1" dirty="0" err="1">
                <a:latin typeface="Constantia" charset="0"/>
              </a:rPr>
              <a:t>cuentas</a:t>
            </a:r>
            <a:r>
              <a:rPr lang="en-US" b="1" dirty="0">
                <a:latin typeface="Constantia" charset="0"/>
              </a:rPr>
              <a:t> </a:t>
            </a:r>
            <a:r>
              <a:rPr lang="en-US" b="1" dirty="0" err="1">
                <a:latin typeface="Constantia" charset="0"/>
              </a:rPr>
              <a:t>por</a:t>
            </a:r>
            <a:r>
              <a:rPr lang="en-US" b="1" dirty="0">
                <a:latin typeface="Constantia" charset="0"/>
              </a:rPr>
              <a:t> </a:t>
            </a:r>
            <a:r>
              <a:rPr lang="en-US" b="1" dirty="0" err="1" smtClean="0">
                <a:latin typeface="Constantia" charset="0"/>
              </a:rPr>
              <a:t>sus</a:t>
            </a:r>
            <a:r>
              <a:rPr lang="en-US" b="1" dirty="0" smtClean="0">
                <a:latin typeface="Constantia" charset="0"/>
              </a:rPr>
              <a:t> </a:t>
            </a:r>
            <a:r>
              <a:rPr lang="en-US" b="1" dirty="0" err="1" smtClean="0">
                <a:latin typeface="Constantia" charset="0"/>
              </a:rPr>
              <a:t>resoluciones</a:t>
            </a:r>
            <a:r>
              <a:rPr lang="en-US" b="1" dirty="0" smtClean="0">
                <a:latin typeface="Constantia" charset="0"/>
              </a:rPr>
              <a:t> </a:t>
            </a:r>
            <a:r>
              <a:rPr lang="en-US" b="1" dirty="0">
                <a:latin typeface="Constantia" charset="0"/>
              </a:rPr>
              <a:t>(</a:t>
            </a:r>
            <a:r>
              <a:rPr lang="en-US" b="1" i="1" u="sng" dirty="0">
                <a:latin typeface="Constantia" charset="0"/>
              </a:rPr>
              <a:t>Content or substantive accountability</a:t>
            </a:r>
            <a:r>
              <a:rPr lang="en-US" b="1" u="sng" dirty="0">
                <a:latin typeface="Constantia" charset="0"/>
              </a:rPr>
              <a:t>)</a:t>
            </a:r>
          </a:p>
          <a:p>
            <a:pPr>
              <a:buNone/>
            </a:pPr>
            <a:r>
              <a:rPr lang="en-US" sz="2400" dirty="0">
                <a:latin typeface="Constantia" charset="0"/>
              </a:rPr>
              <a:t>La forma </a:t>
            </a:r>
            <a:r>
              <a:rPr lang="en-US" sz="2400" dirty="0" err="1">
                <a:latin typeface="Constantia" charset="0"/>
              </a:rPr>
              <a:t>más</a:t>
            </a:r>
            <a:r>
              <a:rPr lang="en-US" sz="2400" dirty="0">
                <a:latin typeface="Constantia" charset="0"/>
              </a:rPr>
              <a:t> </a:t>
            </a:r>
            <a:r>
              <a:rPr lang="en-US" sz="2400" dirty="0" err="1">
                <a:latin typeface="Constantia" charset="0"/>
              </a:rPr>
              <a:t>obvia</a:t>
            </a:r>
            <a:r>
              <a:rPr lang="en-US" sz="2400" dirty="0">
                <a:latin typeface="Constantia" charset="0"/>
              </a:rPr>
              <a:t> </a:t>
            </a:r>
            <a:r>
              <a:rPr lang="en-US" sz="2400" dirty="0" err="1">
                <a:latin typeface="Constantia" charset="0"/>
              </a:rPr>
              <a:t>por</a:t>
            </a:r>
            <a:r>
              <a:rPr lang="en-US" sz="2400" dirty="0">
                <a:latin typeface="Constantia" charset="0"/>
              </a:rPr>
              <a:t> la </a:t>
            </a:r>
            <a:r>
              <a:rPr lang="en-US" sz="2400" dirty="0" err="1">
                <a:latin typeface="Constantia" charset="0"/>
              </a:rPr>
              <a:t>que</a:t>
            </a:r>
            <a:r>
              <a:rPr lang="en-US" sz="2400" dirty="0">
                <a:latin typeface="Constantia" charset="0"/>
              </a:rPr>
              <a:t> </a:t>
            </a:r>
            <a:r>
              <a:rPr lang="en-US" sz="2400" dirty="0" smtClean="0">
                <a:latin typeface="Constantia" charset="0"/>
              </a:rPr>
              <a:t>los </a:t>
            </a:r>
            <a:r>
              <a:rPr lang="en-US" sz="2400" dirty="0" err="1" smtClean="0">
                <a:latin typeface="Constantia" charset="0"/>
              </a:rPr>
              <a:t>Comisionados</a:t>
            </a:r>
            <a:r>
              <a:rPr lang="en-US" sz="2400" dirty="0" smtClean="0">
                <a:latin typeface="Constantia" charset="0"/>
              </a:rPr>
              <a:t> son </a:t>
            </a:r>
            <a:r>
              <a:rPr lang="en-US" sz="2400" dirty="0" err="1">
                <a:latin typeface="Constantia" charset="0"/>
              </a:rPr>
              <a:t>sometidos</a:t>
            </a:r>
            <a:r>
              <a:rPr lang="en-US" sz="2400" dirty="0">
                <a:latin typeface="Constantia" charset="0"/>
              </a:rPr>
              <a:t> a control y a </a:t>
            </a:r>
            <a:r>
              <a:rPr lang="en-US" sz="2400" dirty="0" err="1" smtClean="0">
                <a:latin typeface="Constantia" charset="0"/>
              </a:rPr>
              <a:t>escrutinio</a:t>
            </a:r>
            <a:r>
              <a:rPr lang="en-US" sz="2400" dirty="0">
                <a:latin typeface="Constantia" charset="0"/>
              </a:rPr>
              <a:t>: a </a:t>
            </a:r>
            <a:r>
              <a:rPr lang="en-US" sz="2400" dirty="0" err="1">
                <a:latin typeface="Constantia" charset="0"/>
              </a:rPr>
              <a:t>través</a:t>
            </a:r>
            <a:r>
              <a:rPr lang="en-US" sz="2400" dirty="0">
                <a:latin typeface="Constantia" charset="0"/>
              </a:rPr>
              <a:t> </a:t>
            </a:r>
            <a:r>
              <a:rPr lang="en-US" sz="2400" dirty="0" smtClean="0">
                <a:latin typeface="Constantia" charset="0"/>
              </a:rPr>
              <a:t>del </a:t>
            </a:r>
            <a:r>
              <a:rPr lang="en-US" sz="2400" dirty="0" err="1">
                <a:latin typeface="Constantia" charset="0"/>
              </a:rPr>
              <a:t>derecho</a:t>
            </a:r>
            <a:r>
              <a:rPr lang="en-US" sz="2400" dirty="0">
                <a:latin typeface="Constantia" charset="0"/>
              </a:rPr>
              <a:t> de </a:t>
            </a:r>
            <a:r>
              <a:rPr lang="en-US" sz="2400" dirty="0" smtClean="0">
                <a:latin typeface="Constantia" charset="0"/>
              </a:rPr>
              <a:t>los </a:t>
            </a:r>
            <a:r>
              <a:rPr lang="en-US" sz="2400" dirty="0" err="1" smtClean="0">
                <a:latin typeface="Constantia" charset="0"/>
              </a:rPr>
              <a:t>ciudadanos</a:t>
            </a:r>
            <a:r>
              <a:rPr lang="en-US" sz="2400" dirty="0" smtClean="0">
                <a:latin typeface="Constantia" charset="0"/>
              </a:rPr>
              <a:t> a </a:t>
            </a:r>
            <a:r>
              <a:rPr lang="en-US" sz="2400" dirty="0" err="1">
                <a:latin typeface="Constantia" charset="0"/>
              </a:rPr>
              <a:t>apelar</a:t>
            </a:r>
            <a:r>
              <a:rPr lang="en-US" sz="2400" dirty="0">
                <a:latin typeface="Constantia" charset="0"/>
              </a:rPr>
              <a:t> </a:t>
            </a:r>
            <a:r>
              <a:rPr lang="en-US" sz="2400" dirty="0" err="1" smtClean="0">
                <a:latin typeface="Constantia" charset="0"/>
              </a:rPr>
              <a:t>sus</a:t>
            </a:r>
            <a:r>
              <a:rPr lang="en-US" sz="2400" dirty="0" smtClean="0">
                <a:latin typeface="Constantia" charset="0"/>
              </a:rPr>
              <a:t> </a:t>
            </a:r>
            <a:r>
              <a:rPr lang="en-US" sz="2400" dirty="0" err="1" smtClean="0">
                <a:latin typeface="Constantia" charset="0"/>
              </a:rPr>
              <a:t>resoluciones</a:t>
            </a:r>
            <a:r>
              <a:rPr lang="en-US" sz="2400" dirty="0" smtClean="0">
                <a:latin typeface="Constantia" charset="0"/>
              </a:rPr>
              <a:t>. </a:t>
            </a:r>
            <a:endParaRPr lang="en-US" sz="2400" u="sng" dirty="0">
              <a:latin typeface="Constantia" charset="0"/>
            </a:endParaRPr>
          </a:p>
          <a:p>
            <a:r>
              <a:rPr lang="es-ES" sz="2400" dirty="0">
                <a:latin typeface="Constantia" charset="0"/>
              </a:rPr>
              <a:t>Es la manifestación de la rendición de cuentas más controvertida: </a:t>
            </a:r>
          </a:p>
          <a:p>
            <a:pPr lvl="1"/>
            <a:r>
              <a:rPr lang="en-US" sz="2000" dirty="0" err="1">
                <a:solidFill>
                  <a:srgbClr val="000000"/>
                </a:solidFill>
                <a:latin typeface="Constantia" charset="0"/>
              </a:rPr>
              <a:t>Porque</a:t>
            </a:r>
            <a:r>
              <a:rPr lang="en-US" sz="2000" dirty="0">
                <a:solidFill>
                  <a:srgbClr val="000000"/>
                </a:solidFill>
                <a:latin typeface="Constantia" charset="0"/>
              </a:rPr>
              <a:t> </a:t>
            </a:r>
            <a:r>
              <a:rPr lang="en-US" sz="2000" dirty="0" err="1">
                <a:solidFill>
                  <a:srgbClr val="000000"/>
                </a:solidFill>
                <a:latin typeface="Constantia" charset="0"/>
              </a:rPr>
              <a:t>afecta</a:t>
            </a:r>
            <a:r>
              <a:rPr lang="en-US" sz="2000" dirty="0">
                <a:solidFill>
                  <a:srgbClr val="000000"/>
                </a:solidFill>
                <a:latin typeface="Constantia" charset="0"/>
              </a:rPr>
              <a:t> al </a:t>
            </a:r>
            <a:r>
              <a:rPr lang="en-US" sz="2000" dirty="0" err="1">
                <a:solidFill>
                  <a:srgbClr val="000000"/>
                </a:solidFill>
                <a:latin typeface="Constantia" charset="0"/>
              </a:rPr>
              <a:t>corazón</a:t>
            </a:r>
            <a:r>
              <a:rPr lang="en-US" sz="2000" dirty="0">
                <a:solidFill>
                  <a:srgbClr val="000000"/>
                </a:solidFill>
                <a:latin typeface="Constantia" charset="0"/>
              </a:rPr>
              <a:t> </a:t>
            </a:r>
            <a:r>
              <a:rPr lang="en-US" sz="2000" dirty="0" err="1">
                <a:solidFill>
                  <a:srgbClr val="000000"/>
                </a:solidFill>
                <a:latin typeface="Constantia" charset="0"/>
              </a:rPr>
              <a:t>mismo</a:t>
            </a:r>
            <a:r>
              <a:rPr lang="en-US" sz="2000" dirty="0">
                <a:solidFill>
                  <a:srgbClr val="000000"/>
                </a:solidFill>
                <a:latin typeface="Constantia" charset="0"/>
              </a:rPr>
              <a:t> de la </a:t>
            </a:r>
            <a:r>
              <a:rPr lang="en-US" sz="2000" dirty="0" err="1" smtClean="0">
                <a:solidFill>
                  <a:srgbClr val="000000"/>
                </a:solidFill>
                <a:latin typeface="Constantia" charset="0"/>
              </a:rPr>
              <a:t>actividad</a:t>
            </a:r>
            <a:r>
              <a:rPr lang="en-US" sz="2000" dirty="0" smtClean="0">
                <a:solidFill>
                  <a:srgbClr val="000000"/>
                </a:solidFill>
                <a:latin typeface="Constantia" charset="0"/>
              </a:rPr>
              <a:t> </a:t>
            </a:r>
            <a:r>
              <a:rPr lang="en-US" sz="2000" dirty="0" err="1" smtClean="0">
                <a:solidFill>
                  <a:srgbClr val="000000"/>
                </a:solidFill>
                <a:latin typeface="Constantia" charset="0"/>
              </a:rPr>
              <a:t>resolutora</a:t>
            </a:r>
            <a:r>
              <a:rPr lang="en-US" sz="2000" dirty="0" smtClean="0">
                <a:solidFill>
                  <a:srgbClr val="000000"/>
                </a:solidFill>
                <a:latin typeface="Constantia" charset="0"/>
              </a:rPr>
              <a:t>;</a:t>
            </a:r>
            <a:endParaRPr lang="en-US" sz="2000" dirty="0">
              <a:solidFill>
                <a:srgbClr val="000000"/>
              </a:solidFill>
              <a:latin typeface="Constantia" charset="0"/>
            </a:endParaRPr>
          </a:p>
          <a:p>
            <a:pPr lvl="1"/>
            <a:r>
              <a:rPr lang="en-US" sz="2000" dirty="0" err="1">
                <a:solidFill>
                  <a:srgbClr val="000000"/>
                </a:solidFill>
                <a:latin typeface="Constantia" charset="0"/>
              </a:rPr>
              <a:t>Por</a:t>
            </a:r>
            <a:r>
              <a:rPr lang="en-US" sz="2000" dirty="0">
                <a:solidFill>
                  <a:srgbClr val="000000"/>
                </a:solidFill>
                <a:latin typeface="Constantia" charset="0"/>
              </a:rPr>
              <a:t> </a:t>
            </a:r>
            <a:r>
              <a:rPr lang="en-US" sz="2000" dirty="0" err="1">
                <a:solidFill>
                  <a:srgbClr val="000000"/>
                </a:solidFill>
                <a:latin typeface="Constantia" charset="0"/>
              </a:rPr>
              <a:t>eso</a:t>
            </a:r>
            <a:r>
              <a:rPr lang="en-US" sz="2000" dirty="0">
                <a:solidFill>
                  <a:srgbClr val="000000"/>
                </a:solidFill>
                <a:latin typeface="Constantia" charset="0"/>
              </a:rPr>
              <a:t> se </a:t>
            </a:r>
            <a:r>
              <a:rPr lang="en-US" sz="2000" dirty="0" err="1">
                <a:solidFill>
                  <a:srgbClr val="000000"/>
                </a:solidFill>
                <a:latin typeface="Constantia" charset="0"/>
              </a:rPr>
              <a:t>espera</a:t>
            </a:r>
            <a:r>
              <a:rPr lang="en-US" sz="2000" dirty="0">
                <a:solidFill>
                  <a:srgbClr val="000000"/>
                </a:solidFill>
                <a:latin typeface="Constantia" charset="0"/>
              </a:rPr>
              <a:t> el </a:t>
            </a:r>
            <a:r>
              <a:rPr lang="en-US" sz="2000" dirty="0" err="1">
                <a:solidFill>
                  <a:srgbClr val="000000"/>
                </a:solidFill>
                <a:latin typeface="Constantia" charset="0"/>
              </a:rPr>
              <a:t>máximo</a:t>
            </a:r>
            <a:r>
              <a:rPr lang="en-US" sz="2000" dirty="0">
                <a:solidFill>
                  <a:srgbClr val="000000"/>
                </a:solidFill>
                <a:latin typeface="Constantia" charset="0"/>
              </a:rPr>
              <a:t> </a:t>
            </a:r>
            <a:r>
              <a:rPr lang="en-US" sz="2000" dirty="0" err="1">
                <a:solidFill>
                  <a:srgbClr val="000000"/>
                </a:solidFill>
                <a:latin typeface="Constantia" charset="0"/>
              </a:rPr>
              <a:t>nivel</a:t>
            </a:r>
            <a:r>
              <a:rPr lang="en-US" sz="2000" dirty="0">
                <a:solidFill>
                  <a:srgbClr val="000000"/>
                </a:solidFill>
                <a:latin typeface="Constantia" charset="0"/>
              </a:rPr>
              <a:t> de </a:t>
            </a:r>
            <a:r>
              <a:rPr lang="en-US" sz="2000" dirty="0" err="1">
                <a:solidFill>
                  <a:srgbClr val="000000"/>
                </a:solidFill>
                <a:latin typeface="Constantia" charset="0"/>
              </a:rPr>
              <a:t>independencia</a:t>
            </a:r>
            <a:r>
              <a:rPr lang="en-US" sz="2000" dirty="0">
                <a:solidFill>
                  <a:srgbClr val="000000"/>
                </a:solidFill>
                <a:latin typeface="Constantia" charset="0"/>
              </a:rPr>
              <a:t>;</a:t>
            </a:r>
          </a:p>
          <a:p>
            <a:endParaRPr lang="es-ES" dirty="0"/>
          </a:p>
        </p:txBody>
      </p:sp>
    </p:spTree>
    <p:extLst>
      <p:ext uri="{BB962C8B-B14F-4D97-AF65-F5344CB8AC3E}">
        <p14:creationId xmlns:p14="http://schemas.microsoft.com/office/powerpoint/2010/main" val="4722538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764704"/>
            <a:ext cx="8229600" cy="1066800"/>
          </a:xfrm>
        </p:spPr>
        <p:txBody>
          <a:bodyPr/>
          <a:lstStyle/>
          <a:p>
            <a:r>
              <a:rPr lang="es-ES" dirty="0"/>
              <a:t>2) TIPOS: Forma de rendir cuentas</a:t>
            </a:r>
          </a:p>
        </p:txBody>
      </p:sp>
      <p:sp>
        <p:nvSpPr>
          <p:cNvPr id="3" name="Marcador de contenido 2"/>
          <p:cNvSpPr>
            <a:spLocks noGrp="1"/>
          </p:cNvSpPr>
          <p:nvPr>
            <p:ph idx="1"/>
          </p:nvPr>
        </p:nvSpPr>
        <p:spPr>
          <a:xfrm>
            <a:off x="457200" y="2249424"/>
            <a:ext cx="8229600" cy="4491944"/>
          </a:xfrm>
        </p:spPr>
        <p:txBody>
          <a:bodyPr>
            <a:normAutofit fontScale="92500" lnSpcReduction="20000"/>
          </a:bodyPr>
          <a:lstStyle/>
          <a:p>
            <a:pPr>
              <a:buNone/>
            </a:pPr>
            <a:r>
              <a:rPr lang="en-US" sz="3500" b="1" dirty="0">
                <a:latin typeface="Constantia" charset="0"/>
              </a:rPr>
              <a:t>D) </a:t>
            </a:r>
            <a:r>
              <a:rPr lang="en-US" sz="3500" b="1" dirty="0" err="1">
                <a:latin typeface="Constantia" charset="0"/>
              </a:rPr>
              <a:t>Rendición</a:t>
            </a:r>
            <a:r>
              <a:rPr lang="en-US" sz="3500" b="1" dirty="0">
                <a:latin typeface="Constantia" charset="0"/>
              </a:rPr>
              <a:t> de </a:t>
            </a:r>
            <a:r>
              <a:rPr lang="en-US" sz="3500" b="1" dirty="0" err="1">
                <a:latin typeface="Constantia" charset="0"/>
              </a:rPr>
              <a:t>cuentas</a:t>
            </a:r>
            <a:r>
              <a:rPr lang="en-US" sz="3500" b="1" dirty="0">
                <a:latin typeface="Constantia" charset="0"/>
              </a:rPr>
              <a:t> </a:t>
            </a:r>
            <a:r>
              <a:rPr lang="en-US" sz="3500" b="1" dirty="0" err="1">
                <a:latin typeface="Constantia" charset="0"/>
              </a:rPr>
              <a:t>por</a:t>
            </a:r>
            <a:r>
              <a:rPr lang="en-US" sz="3500" b="1" dirty="0">
                <a:latin typeface="Constantia" charset="0"/>
              </a:rPr>
              <a:t> </a:t>
            </a:r>
            <a:r>
              <a:rPr lang="en-US" sz="3500" b="1" dirty="0" err="1" smtClean="0">
                <a:latin typeface="Constantia" charset="0"/>
              </a:rPr>
              <a:t>sus</a:t>
            </a:r>
            <a:r>
              <a:rPr lang="en-US" sz="3500" b="1" dirty="0" smtClean="0">
                <a:latin typeface="Constantia" charset="0"/>
              </a:rPr>
              <a:t> </a:t>
            </a:r>
            <a:r>
              <a:rPr lang="en-US" sz="3500" b="1" dirty="0" err="1" smtClean="0">
                <a:latin typeface="Constantia" charset="0"/>
              </a:rPr>
              <a:t>resoluciones</a:t>
            </a:r>
            <a:r>
              <a:rPr lang="en-US" sz="3500" b="1" dirty="0" smtClean="0">
                <a:latin typeface="Constantia" charset="0"/>
              </a:rPr>
              <a:t> (</a:t>
            </a:r>
            <a:r>
              <a:rPr lang="en-US" sz="3500" b="1" u="sng" dirty="0" err="1" smtClean="0">
                <a:latin typeface="Constantia" charset="0"/>
              </a:rPr>
              <a:t>Continuación</a:t>
            </a:r>
            <a:r>
              <a:rPr lang="is-IS" sz="3500" b="1" u="sng" dirty="0" smtClean="0">
                <a:latin typeface="Constantia" charset="0"/>
              </a:rPr>
              <a:t>…)</a:t>
            </a:r>
          </a:p>
          <a:p>
            <a:pPr>
              <a:buNone/>
            </a:pPr>
            <a:endParaRPr lang="en-US" b="1" u="sng" dirty="0">
              <a:latin typeface="Constantia" charset="0"/>
            </a:endParaRPr>
          </a:p>
          <a:p>
            <a:r>
              <a:rPr lang="es-ES" sz="3500" dirty="0" smtClean="0">
                <a:latin typeface="Constantia" charset="0"/>
              </a:rPr>
              <a:t>Todas </a:t>
            </a:r>
            <a:r>
              <a:rPr lang="es-ES" sz="3500" dirty="0">
                <a:latin typeface="Constantia" charset="0"/>
              </a:rPr>
              <a:t>las decisiones </a:t>
            </a:r>
            <a:r>
              <a:rPr lang="es-ES" sz="3500" dirty="0" smtClean="0">
                <a:latin typeface="Constantia" charset="0"/>
              </a:rPr>
              <a:t>son </a:t>
            </a:r>
            <a:r>
              <a:rPr lang="es-ES" sz="3500" b="1" u="sng" dirty="0">
                <a:latin typeface="Constantia" charset="0"/>
              </a:rPr>
              <a:t>públicas</a:t>
            </a:r>
            <a:r>
              <a:rPr lang="es-ES" sz="3500" dirty="0">
                <a:latin typeface="Constantia" charset="0"/>
              </a:rPr>
              <a:t> y </a:t>
            </a:r>
            <a:r>
              <a:rPr lang="es-ES" sz="3500" b="1" u="sng" dirty="0">
                <a:latin typeface="Constantia" charset="0"/>
              </a:rPr>
              <a:t>motivadas</a:t>
            </a:r>
            <a:r>
              <a:rPr lang="es-ES" sz="3500" dirty="0">
                <a:latin typeface="Constantia" charset="0"/>
              </a:rPr>
              <a:t>: importante </a:t>
            </a:r>
            <a:r>
              <a:rPr lang="es-ES" sz="3500" i="1" dirty="0" err="1">
                <a:latin typeface="Constantia" charset="0"/>
              </a:rPr>
              <a:t>explanatory</a:t>
            </a:r>
            <a:r>
              <a:rPr lang="es-ES" sz="3500" i="1" dirty="0">
                <a:latin typeface="Constantia" charset="0"/>
              </a:rPr>
              <a:t> </a:t>
            </a:r>
            <a:r>
              <a:rPr lang="es-ES" sz="3500" i="1" dirty="0" err="1">
                <a:latin typeface="Constantia" charset="0"/>
              </a:rPr>
              <a:t>accountability</a:t>
            </a:r>
            <a:r>
              <a:rPr lang="es-ES" sz="3500" dirty="0" smtClean="0">
                <a:latin typeface="Constantia" charset="0"/>
              </a:rPr>
              <a:t>;</a:t>
            </a:r>
          </a:p>
          <a:p>
            <a:endParaRPr lang="es-ES" sz="3500" dirty="0">
              <a:latin typeface="Constantia" charset="0"/>
            </a:endParaRPr>
          </a:p>
          <a:p>
            <a:r>
              <a:rPr lang="es-ES" sz="3500" dirty="0">
                <a:latin typeface="Constantia" charset="0"/>
              </a:rPr>
              <a:t>Cuando una </a:t>
            </a:r>
            <a:r>
              <a:rPr lang="es-ES" sz="3500" dirty="0" smtClean="0">
                <a:latin typeface="Constantia" charset="0"/>
              </a:rPr>
              <a:t>resolución es </a:t>
            </a:r>
            <a:r>
              <a:rPr lang="es-ES" sz="3500" dirty="0">
                <a:latin typeface="Constantia" charset="0"/>
              </a:rPr>
              <a:t>modificada por otra de un </a:t>
            </a:r>
            <a:r>
              <a:rPr lang="es-ES" sz="3500" dirty="0" smtClean="0">
                <a:latin typeface="Constantia" charset="0"/>
              </a:rPr>
              <a:t>órgano superior o juzgado federal </a:t>
            </a:r>
            <a:r>
              <a:rPr lang="es-ES" sz="3500" dirty="0">
                <a:latin typeface="Constantia" charset="0"/>
              </a:rPr>
              <a:t>porque era errónea en el fondo o en el proceso: </a:t>
            </a:r>
            <a:r>
              <a:rPr lang="es-ES" sz="3500" i="1" dirty="0" err="1">
                <a:latin typeface="Constantia" charset="0"/>
              </a:rPr>
              <a:t>amendatory</a:t>
            </a:r>
            <a:r>
              <a:rPr lang="es-ES" sz="3500" i="1" dirty="0">
                <a:latin typeface="Constantia" charset="0"/>
              </a:rPr>
              <a:t>  </a:t>
            </a:r>
            <a:r>
              <a:rPr lang="es-ES" sz="3500" i="1" dirty="0" err="1">
                <a:latin typeface="Constantia" charset="0"/>
              </a:rPr>
              <a:t>accountability</a:t>
            </a:r>
            <a:r>
              <a:rPr lang="es-ES" sz="3500" dirty="0">
                <a:latin typeface="Constantia" charset="0"/>
              </a:rPr>
              <a:t>. </a:t>
            </a:r>
          </a:p>
          <a:p>
            <a:endParaRPr lang="es-ES" dirty="0"/>
          </a:p>
        </p:txBody>
      </p:sp>
    </p:spTree>
    <p:extLst>
      <p:ext uri="{BB962C8B-B14F-4D97-AF65-F5344CB8AC3E}">
        <p14:creationId xmlns:p14="http://schemas.microsoft.com/office/powerpoint/2010/main" val="3756807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err="1"/>
              <a:t>Anders</a:t>
            </a:r>
            <a:r>
              <a:rPr lang="es-ES" b="1" dirty="0"/>
              <a:t> </a:t>
            </a:r>
            <a:r>
              <a:rPr lang="es-ES" b="1" dirty="0" err="1"/>
              <a:t>Chydenius</a:t>
            </a:r>
            <a:endParaRPr lang="es-ES" dirty="0"/>
          </a:p>
        </p:txBody>
      </p:sp>
      <p:sp>
        <p:nvSpPr>
          <p:cNvPr id="3" name="Marcador de contenido 2"/>
          <p:cNvSpPr>
            <a:spLocks noGrp="1"/>
          </p:cNvSpPr>
          <p:nvPr>
            <p:ph idx="1"/>
          </p:nvPr>
        </p:nvSpPr>
        <p:spPr>
          <a:xfrm>
            <a:off x="179512" y="2249424"/>
            <a:ext cx="8784976" cy="4325112"/>
          </a:xfrm>
        </p:spPr>
        <p:txBody>
          <a:bodyPr>
            <a:normAutofit fontScale="92500" lnSpcReduction="10000"/>
          </a:bodyPr>
          <a:lstStyle/>
          <a:p>
            <a:pPr algn="just"/>
            <a:r>
              <a:rPr lang="es-ES" dirty="0"/>
              <a:t>Él creía que </a:t>
            </a:r>
            <a:r>
              <a:rPr lang="es-ES" b="1" dirty="0"/>
              <a:t>sin Libertad de Expresión </a:t>
            </a:r>
            <a:r>
              <a:rPr lang="es-ES" dirty="0"/>
              <a:t>era imposible tener </a:t>
            </a:r>
            <a:r>
              <a:rPr lang="es-ES" b="1" dirty="0"/>
              <a:t>un Estado Libre</a:t>
            </a:r>
            <a:r>
              <a:rPr lang="es-ES" dirty="0"/>
              <a:t>, y que sin ella los estados carecerían de la información suficiente para hacer buenas leyes. También creía que sin ella la justicia podría pervertirse fácilmente.</a:t>
            </a:r>
          </a:p>
          <a:p>
            <a:pPr algn="just"/>
            <a:r>
              <a:rPr lang="es-ES" dirty="0"/>
              <a:t>Sin Libertad de Expresión </a:t>
            </a:r>
            <a:r>
              <a:rPr lang="es-ES" b="1" dirty="0"/>
              <a:t>se aplastaría la educación </a:t>
            </a:r>
            <a:r>
              <a:rPr lang="es-ES" dirty="0"/>
              <a:t>de la sociedad.</a:t>
            </a:r>
          </a:p>
          <a:p>
            <a:pPr algn="just"/>
            <a:r>
              <a:rPr lang="es-ES" dirty="0"/>
              <a:t>También creía que para que dicha libertad pudiera ejercerse adecuadamente, los ciudadanos debían </a:t>
            </a:r>
            <a:r>
              <a:rPr lang="es-ES" b="1" dirty="0"/>
              <a:t>tener acceso a la documentación pública generada por el gobierno.  </a:t>
            </a:r>
          </a:p>
          <a:p>
            <a:endParaRPr lang="es-ES" dirty="0"/>
          </a:p>
        </p:txBody>
      </p:sp>
    </p:spTree>
    <p:extLst>
      <p:ext uri="{BB962C8B-B14F-4D97-AF65-F5344CB8AC3E}">
        <p14:creationId xmlns:p14="http://schemas.microsoft.com/office/powerpoint/2010/main" val="4791773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latin typeface="Calibri" charset="0"/>
              </a:rPr>
              <a:t>¿Ante quién se ha de rendir cuentas? (</a:t>
            </a:r>
            <a:r>
              <a:rPr lang="es-ES" b="1" i="1" dirty="0" err="1">
                <a:latin typeface="Calibri" charset="0"/>
              </a:rPr>
              <a:t>location</a:t>
            </a:r>
            <a:r>
              <a:rPr lang="es-ES" b="1" i="1" dirty="0">
                <a:latin typeface="Calibri" charset="0"/>
              </a:rPr>
              <a:t> of </a:t>
            </a:r>
            <a:r>
              <a:rPr lang="es-ES" b="1" i="1" dirty="0" err="1">
                <a:latin typeface="Calibri" charset="0"/>
              </a:rPr>
              <a:t>the</a:t>
            </a:r>
            <a:r>
              <a:rPr lang="es-ES" b="1" i="1" dirty="0">
                <a:latin typeface="Calibri" charset="0"/>
              </a:rPr>
              <a:t> judicial </a:t>
            </a:r>
            <a:r>
              <a:rPr lang="es-ES" b="1" i="1" dirty="0" err="1">
                <a:latin typeface="Calibri" charset="0"/>
              </a:rPr>
              <a:t>accountability</a:t>
            </a:r>
            <a:r>
              <a:rPr lang="es-ES" b="1" dirty="0">
                <a:latin typeface="Calibri" charset="0"/>
              </a:rPr>
              <a:t>)</a:t>
            </a:r>
            <a:endParaRPr lang="es-ES" dirty="0"/>
          </a:p>
        </p:txBody>
      </p:sp>
      <p:sp>
        <p:nvSpPr>
          <p:cNvPr id="3" name="Marcador de contenido 2"/>
          <p:cNvSpPr>
            <a:spLocks noGrp="1"/>
          </p:cNvSpPr>
          <p:nvPr>
            <p:ph idx="1"/>
          </p:nvPr>
        </p:nvSpPr>
        <p:spPr/>
        <p:txBody>
          <a:bodyPr/>
          <a:lstStyle/>
          <a:p>
            <a:r>
              <a:rPr lang="es-ES" dirty="0">
                <a:latin typeface="Constantia" charset="0"/>
              </a:rPr>
              <a:t>La respuesta a esta pregunta depende </a:t>
            </a:r>
            <a:r>
              <a:rPr lang="es-ES" dirty="0" smtClean="0">
                <a:latin typeface="Constantia" charset="0"/>
              </a:rPr>
              <a:t>:</a:t>
            </a:r>
          </a:p>
          <a:p>
            <a:endParaRPr lang="es-ES" dirty="0">
              <a:solidFill>
                <a:srgbClr val="000000"/>
              </a:solidFill>
              <a:latin typeface="Constantia" charset="0"/>
            </a:endParaRPr>
          </a:p>
          <a:p>
            <a:pPr lvl="1"/>
            <a:r>
              <a:rPr lang="en-US" dirty="0" smtClean="0">
                <a:solidFill>
                  <a:srgbClr val="000000"/>
                </a:solidFill>
                <a:latin typeface="Constantia" charset="0"/>
              </a:rPr>
              <a:t>¿A </a:t>
            </a:r>
            <a:r>
              <a:rPr lang="en-US" dirty="0" err="1">
                <a:solidFill>
                  <a:srgbClr val="000000"/>
                </a:solidFill>
                <a:latin typeface="Constantia" charset="0"/>
              </a:rPr>
              <a:t>quién</a:t>
            </a:r>
            <a:r>
              <a:rPr lang="en-US" dirty="0">
                <a:solidFill>
                  <a:srgbClr val="000000"/>
                </a:solidFill>
                <a:latin typeface="Constantia" charset="0"/>
              </a:rPr>
              <a:t> se </a:t>
            </a:r>
            <a:r>
              <a:rPr lang="en-US" dirty="0" err="1">
                <a:solidFill>
                  <a:srgbClr val="000000"/>
                </a:solidFill>
                <a:latin typeface="Constantia" charset="0"/>
              </a:rPr>
              <a:t>debe</a:t>
            </a:r>
            <a:r>
              <a:rPr lang="en-US" dirty="0">
                <a:solidFill>
                  <a:srgbClr val="000000"/>
                </a:solidFill>
                <a:latin typeface="Constantia" charset="0"/>
              </a:rPr>
              <a:t> </a:t>
            </a:r>
            <a:r>
              <a:rPr lang="en-US" dirty="0" err="1">
                <a:solidFill>
                  <a:srgbClr val="000000"/>
                </a:solidFill>
                <a:latin typeface="Constantia" charset="0"/>
              </a:rPr>
              <a:t>rendir</a:t>
            </a:r>
            <a:r>
              <a:rPr lang="en-US" dirty="0">
                <a:solidFill>
                  <a:srgbClr val="000000"/>
                </a:solidFill>
                <a:latin typeface="Constantia" charset="0"/>
              </a:rPr>
              <a:t> </a:t>
            </a:r>
            <a:r>
              <a:rPr lang="en-US" dirty="0" err="1">
                <a:solidFill>
                  <a:srgbClr val="000000"/>
                </a:solidFill>
                <a:latin typeface="Constantia" charset="0"/>
              </a:rPr>
              <a:t>cuentas</a:t>
            </a:r>
            <a:r>
              <a:rPr lang="en-US" dirty="0">
                <a:solidFill>
                  <a:srgbClr val="000000"/>
                </a:solidFill>
                <a:latin typeface="Constantia" charset="0"/>
              </a:rPr>
              <a:t>?; </a:t>
            </a:r>
          </a:p>
          <a:p>
            <a:pPr lvl="1"/>
            <a:r>
              <a:rPr lang="en-US" dirty="0" smtClean="0">
                <a:solidFill>
                  <a:srgbClr val="000000"/>
                </a:solidFill>
                <a:latin typeface="Constantia" charset="0"/>
              </a:rPr>
              <a:t>¿</a:t>
            </a:r>
            <a:r>
              <a:rPr lang="en-US" dirty="0" err="1" smtClean="0">
                <a:solidFill>
                  <a:srgbClr val="000000"/>
                </a:solidFill>
                <a:latin typeface="Constantia" charset="0"/>
              </a:rPr>
              <a:t>Quién</a:t>
            </a:r>
            <a:r>
              <a:rPr lang="en-US" dirty="0" smtClean="0">
                <a:solidFill>
                  <a:srgbClr val="000000"/>
                </a:solidFill>
                <a:latin typeface="Constantia" charset="0"/>
              </a:rPr>
              <a:t> </a:t>
            </a:r>
            <a:r>
              <a:rPr lang="en-US" dirty="0" err="1">
                <a:solidFill>
                  <a:srgbClr val="000000"/>
                </a:solidFill>
                <a:latin typeface="Constantia" charset="0"/>
              </a:rPr>
              <a:t>es</a:t>
            </a:r>
            <a:r>
              <a:rPr lang="en-US" dirty="0">
                <a:solidFill>
                  <a:srgbClr val="000000"/>
                </a:solidFill>
                <a:latin typeface="Constantia" charset="0"/>
              </a:rPr>
              <a:t> el </a:t>
            </a:r>
            <a:r>
              <a:rPr lang="en-US" dirty="0" err="1" smtClean="0">
                <a:solidFill>
                  <a:srgbClr val="000000"/>
                </a:solidFill>
                <a:latin typeface="Constantia" charset="0"/>
              </a:rPr>
              <a:t>responsable</a:t>
            </a:r>
            <a:r>
              <a:rPr lang="en-US" dirty="0" smtClean="0">
                <a:solidFill>
                  <a:srgbClr val="000000"/>
                </a:solidFill>
                <a:latin typeface="Constantia" charset="0"/>
              </a:rPr>
              <a:t> </a:t>
            </a:r>
            <a:r>
              <a:rPr lang="en-US" dirty="0">
                <a:solidFill>
                  <a:srgbClr val="000000"/>
                </a:solidFill>
                <a:latin typeface="Constantia" charset="0"/>
              </a:rPr>
              <a:t>de </a:t>
            </a:r>
            <a:r>
              <a:rPr lang="en-US" dirty="0" err="1">
                <a:solidFill>
                  <a:srgbClr val="000000"/>
                </a:solidFill>
                <a:latin typeface="Constantia" charset="0"/>
              </a:rPr>
              <a:t>extraer</a:t>
            </a:r>
            <a:r>
              <a:rPr lang="en-US" dirty="0">
                <a:solidFill>
                  <a:srgbClr val="000000"/>
                </a:solidFill>
                <a:latin typeface="Constantia" charset="0"/>
              </a:rPr>
              <a:t> </a:t>
            </a:r>
            <a:r>
              <a:rPr lang="en-US" dirty="0" err="1">
                <a:solidFill>
                  <a:srgbClr val="000000"/>
                </a:solidFill>
                <a:latin typeface="Constantia" charset="0"/>
              </a:rPr>
              <a:t>esta</a:t>
            </a:r>
            <a:r>
              <a:rPr lang="en-US" dirty="0">
                <a:solidFill>
                  <a:srgbClr val="000000"/>
                </a:solidFill>
                <a:latin typeface="Constantia" charset="0"/>
              </a:rPr>
              <a:t> </a:t>
            </a:r>
            <a:r>
              <a:rPr lang="en-US" dirty="0" err="1">
                <a:solidFill>
                  <a:srgbClr val="000000"/>
                </a:solidFill>
                <a:latin typeface="Constantia" charset="0"/>
              </a:rPr>
              <a:t>rendición</a:t>
            </a:r>
            <a:r>
              <a:rPr lang="en-US" dirty="0">
                <a:solidFill>
                  <a:srgbClr val="000000"/>
                </a:solidFill>
                <a:latin typeface="Constantia" charset="0"/>
              </a:rPr>
              <a:t> de </a:t>
            </a:r>
            <a:r>
              <a:rPr lang="en-US" dirty="0" err="1">
                <a:solidFill>
                  <a:srgbClr val="000000"/>
                </a:solidFill>
                <a:latin typeface="Constantia" charset="0"/>
              </a:rPr>
              <a:t>cuentas</a:t>
            </a:r>
            <a:r>
              <a:rPr lang="en-US" dirty="0">
                <a:solidFill>
                  <a:srgbClr val="000000"/>
                </a:solidFill>
                <a:latin typeface="Constantia" charset="0"/>
              </a:rPr>
              <a:t>?</a:t>
            </a:r>
            <a:endParaRPr lang="es-ES" sz="6000" b="1" dirty="0">
              <a:solidFill>
                <a:srgbClr val="000000"/>
              </a:solidFill>
              <a:latin typeface="Constantia" charset="0"/>
            </a:endParaRPr>
          </a:p>
          <a:p>
            <a:pPr>
              <a:buNone/>
            </a:pPr>
            <a:endParaRPr lang="es-ES" dirty="0" smtClean="0">
              <a:latin typeface="Constantia" charset="0"/>
            </a:endParaRPr>
          </a:p>
          <a:p>
            <a:pPr>
              <a:buNone/>
            </a:pPr>
            <a:r>
              <a:rPr lang="es-ES" dirty="0" smtClean="0">
                <a:latin typeface="Constantia" charset="0"/>
              </a:rPr>
              <a:t>Para </a:t>
            </a:r>
            <a:r>
              <a:rPr lang="es-ES" dirty="0">
                <a:latin typeface="Constantia" charset="0"/>
              </a:rPr>
              <a:t>ello es importante </a:t>
            </a:r>
            <a:r>
              <a:rPr lang="es-ES" dirty="0" smtClean="0">
                <a:latin typeface="Constantia" charset="0"/>
              </a:rPr>
              <a:t>distinguir </a:t>
            </a:r>
            <a:r>
              <a:rPr lang="es-ES" dirty="0">
                <a:latin typeface="Constantia" charset="0"/>
              </a:rPr>
              <a:t>entre:</a:t>
            </a:r>
          </a:p>
          <a:p>
            <a:pPr>
              <a:buNone/>
            </a:pPr>
            <a:r>
              <a:rPr lang="es-ES" dirty="0">
                <a:latin typeface="Constantia" charset="0"/>
              </a:rPr>
              <a:t>	- A) Rendición de cuentas de los </a:t>
            </a:r>
            <a:r>
              <a:rPr lang="es-ES" dirty="0" smtClean="0">
                <a:latin typeface="Constantia" charset="0"/>
              </a:rPr>
              <a:t>Comisionados;</a:t>
            </a:r>
            <a:endParaRPr lang="es-ES" dirty="0">
              <a:latin typeface="Constantia" charset="0"/>
            </a:endParaRPr>
          </a:p>
          <a:p>
            <a:pPr>
              <a:buNone/>
            </a:pPr>
            <a:r>
              <a:rPr lang="es-ES" dirty="0">
                <a:latin typeface="Constantia" charset="0"/>
              </a:rPr>
              <a:t>	- B) El </a:t>
            </a:r>
            <a:r>
              <a:rPr lang="es-ES" dirty="0" smtClean="0">
                <a:latin typeface="Constantia" charset="0"/>
              </a:rPr>
              <a:t>Instituto de Transparencia (ITEI). </a:t>
            </a:r>
            <a:endParaRPr lang="es-ES" dirty="0">
              <a:latin typeface="Constantia" charset="0"/>
            </a:endParaRPr>
          </a:p>
          <a:p>
            <a:endParaRPr lang="es-ES" dirty="0"/>
          </a:p>
        </p:txBody>
      </p:sp>
    </p:spTree>
    <p:extLst>
      <p:ext uri="{BB962C8B-B14F-4D97-AF65-F5344CB8AC3E}">
        <p14:creationId xmlns:p14="http://schemas.microsoft.com/office/powerpoint/2010/main" val="22207822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latin typeface="Calibri" charset="0"/>
              </a:rPr>
              <a:t>¿Ante quién se ha de rendir cuentas? </a:t>
            </a:r>
            <a:endParaRPr lang="es-ES" dirty="0"/>
          </a:p>
        </p:txBody>
      </p:sp>
      <p:sp>
        <p:nvSpPr>
          <p:cNvPr id="3" name="Marcador de contenido 2"/>
          <p:cNvSpPr>
            <a:spLocks noGrp="1"/>
          </p:cNvSpPr>
          <p:nvPr>
            <p:ph idx="1"/>
          </p:nvPr>
        </p:nvSpPr>
        <p:spPr/>
        <p:txBody>
          <a:bodyPr/>
          <a:lstStyle/>
          <a:p>
            <a:r>
              <a:rPr lang="en-US" b="1" u="sng" dirty="0">
                <a:latin typeface="Constantia" charset="0"/>
              </a:rPr>
              <a:t>A) La </a:t>
            </a:r>
            <a:r>
              <a:rPr lang="en-US" b="1" u="sng" dirty="0" err="1">
                <a:latin typeface="Constantia" charset="0"/>
              </a:rPr>
              <a:t>responsabilidad</a:t>
            </a:r>
            <a:r>
              <a:rPr lang="en-US" b="1" u="sng" dirty="0">
                <a:latin typeface="Constantia" charset="0"/>
              </a:rPr>
              <a:t> </a:t>
            </a:r>
            <a:r>
              <a:rPr lang="en-US" b="1" u="sng" dirty="0" smtClean="0">
                <a:latin typeface="Constantia" charset="0"/>
              </a:rPr>
              <a:t>o </a:t>
            </a:r>
            <a:r>
              <a:rPr lang="en-US" b="1" u="sng" dirty="0" err="1" smtClean="0">
                <a:latin typeface="Constantia" charset="0"/>
              </a:rPr>
              <a:t>rendición</a:t>
            </a:r>
            <a:r>
              <a:rPr lang="en-US" b="1" u="sng" dirty="0" smtClean="0">
                <a:latin typeface="Constantia" charset="0"/>
              </a:rPr>
              <a:t> de </a:t>
            </a:r>
            <a:r>
              <a:rPr lang="en-US" b="1" u="sng" dirty="0" err="1">
                <a:latin typeface="Constantia" charset="0"/>
              </a:rPr>
              <a:t>cuentas</a:t>
            </a:r>
            <a:r>
              <a:rPr lang="en-US" b="1" u="sng" dirty="0">
                <a:latin typeface="Constantia" charset="0"/>
              </a:rPr>
              <a:t> de los </a:t>
            </a:r>
            <a:r>
              <a:rPr lang="en-US" b="1" u="sng" dirty="0" smtClean="0">
                <a:latin typeface="Constantia" charset="0"/>
              </a:rPr>
              <a:t>COMISIONADOS </a:t>
            </a:r>
            <a:r>
              <a:rPr lang="en-US" b="1" u="sng" dirty="0">
                <a:latin typeface="Constantia" charset="0"/>
              </a:rPr>
              <a:t>INDIVIDUALES:</a:t>
            </a:r>
            <a:endParaRPr lang="es-ES" b="1" dirty="0">
              <a:latin typeface="Constantia" charset="0"/>
            </a:endParaRPr>
          </a:p>
          <a:p>
            <a:endParaRPr lang="es-ES" dirty="0" smtClean="0"/>
          </a:p>
          <a:p>
            <a:r>
              <a:rPr lang="es-ES" dirty="0" smtClean="0"/>
              <a:t>Ante el Congreso del Estado, a través de la Declaración </a:t>
            </a:r>
            <a:r>
              <a:rPr lang="es-ES" dirty="0" smtClean="0"/>
              <a:t>Patrimonial y pr</a:t>
            </a:r>
            <a:r>
              <a:rPr lang="es-ES" dirty="0" smtClean="0"/>
              <a:t>ó</a:t>
            </a:r>
            <a:r>
              <a:rPr lang="es-ES" dirty="0" smtClean="0"/>
              <a:t>ximamente 3de3.</a:t>
            </a:r>
            <a:endParaRPr lang="es-ES" dirty="0" smtClean="0"/>
          </a:p>
          <a:p>
            <a:r>
              <a:rPr lang="es-ES" dirty="0" smtClean="0"/>
              <a:t>Ante el Congreso del Estado, a través del Juicio Político.</a:t>
            </a:r>
          </a:p>
          <a:p>
            <a:r>
              <a:rPr lang="es-ES" dirty="0" smtClean="0"/>
              <a:t>Ante la sociedad y los medios de comunicación a través del propio trabajo.</a:t>
            </a:r>
          </a:p>
          <a:p>
            <a:endParaRPr lang="es-ES" dirty="0"/>
          </a:p>
          <a:p>
            <a:endParaRPr lang="es-ES" dirty="0"/>
          </a:p>
        </p:txBody>
      </p:sp>
    </p:spTree>
    <p:extLst>
      <p:ext uri="{BB962C8B-B14F-4D97-AF65-F5344CB8AC3E}">
        <p14:creationId xmlns:p14="http://schemas.microsoft.com/office/powerpoint/2010/main" val="6700216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latin typeface="Calibri" charset="0"/>
              </a:rPr>
              <a:t>¿Ante quién se ha de rendir cuentas? </a:t>
            </a:r>
            <a:endParaRPr lang="es-ES" dirty="0"/>
          </a:p>
        </p:txBody>
      </p:sp>
      <p:sp>
        <p:nvSpPr>
          <p:cNvPr id="3" name="Marcador de contenido 2"/>
          <p:cNvSpPr>
            <a:spLocks noGrp="1"/>
          </p:cNvSpPr>
          <p:nvPr>
            <p:ph idx="1"/>
          </p:nvPr>
        </p:nvSpPr>
        <p:spPr/>
        <p:txBody>
          <a:bodyPr/>
          <a:lstStyle/>
          <a:p>
            <a:r>
              <a:rPr lang="en-US" b="1" u="sng" dirty="0">
                <a:latin typeface="Constantia" charset="0"/>
              </a:rPr>
              <a:t>A) La </a:t>
            </a:r>
            <a:r>
              <a:rPr lang="en-US" b="1" u="sng" dirty="0" err="1">
                <a:latin typeface="Constantia" charset="0"/>
              </a:rPr>
              <a:t>responsabilidad</a:t>
            </a:r>
            <a:r>
              <a:rPr lang="en-US" b="1" u="sng" dirty="0">
                <a:latin typeface="Constantia" charset="0"/>
              </a:rPr>
              <a:t> o </a:t>
            </a:r>
            <a:r>
              <a:rPr lang="en-US" b="1" u="sng" dirty="0" err="1">
                <a:latin typeface="Constantia" charset="0"/>
              </a:rPr>
              <a:t>rendición</a:t>
            </a:r>
            <a:r>
              <a:rPr lang="en-US" b="1" u="sng" dirty="0">
                <a:latin typeface="Constantia" charset="0"/>
              </a:rPr>
              <a:t> de </a:t>
            </a:r>
            <a:r>
              <a:rPr lang="en-US" b="1" u="sng" dirty="0" err="1">
                <a:latin typeface="Constantia" charset="0"/>
              </a:rPr>
              <a:t>cuentas</a:t>
            </a:r>
            <a:r>
              <a:rPr lang="en-US" b="1" u="sng" dirty="0">
                <a:latin typeface="Constantia" charset="0"/>
              </a:rPr>
              <a:t> </a:t>
            </a:r>
            <a:r>
              <a:rPr lang="en-US" b="1" u="sng" dirty="0" smtClean="0">
                <a:latin typeface="Constantia" charset="0"/>
              </a:rPr>
              <a:t>del INSTITUTO DE TRANSPARENCIA:</a:t>
            </a:r>
          </a:p>
          <a:p>
            <a:pPr marL="109728" indent="0">
              <a:buNone/>
            </a:pPr>
            <a:endParaRPr lang="es-ES" b="1" dirty="0">
              <a:latin typeface="Constantia" charset="0"/>
            </a:endParaRPr>
          </a:p>
          <a:p>
            <a:r>
              <a:rPr lang="es-ES" dirty="0"/>
              <a:t>Ante el Congreso del Estado, a través del </a:t>
            </a:r>
            <a:r>
              <a:rPr lang="es-ES" dirty="0" smtClean="0"/>
              <a:t>Informe Anual de Actividades.</a:t>
            </a:r>
          </a:p>
          <a:p>
            <a:r>
              <a:rPr lang="es-ES" dirty="0" smtClean="0"/>
              <a:t>Ante el Sistema Nacional de Transparencia a través de los lineamientos y participaciones.</a:t>
            </a:r>
            <a:endParaRPr lang="es-ES" dirty="0"/>
          </a:p>
          <a:p>
            <a:r>
              <a:rPr lang="es-ES" dirty="0"/>
              <a:t>Ante la sociedad y los medios de comunicación a través del propio trabajo.</a:t>
            </a:r>
          </a:p>
          <a:p>
            <a:endParaRPr lang="es-ES" dirty="0"/>
          </a:p>
        </p:txBody>
      </p:sp>
    </p:spTree>
    <p:extLst>
      <p:ext uri="{BB962C8B-B14F-4D97-AF65-F5344CB8AC3E}">
        <p14:creationId xmlns:p14="http://schemas.microsoft.com/office/powerpoint/2010/main" val="24829375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365476530"/>
              </p:ext>
            </p:extLst>
          </p:nvPr>
        </p:nvGraphicFramePr>
        <p:xfrm>
          <a:off x="1565212" y="141277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51529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extLst>
              <p:ext uri="{D42A27DB-BD31-4B8C-83A1-F6EECF244321}">
                <p14:modId xmlns:p14="http://schemas.microsoft.com/office/powerpoint/2010/main" val="1754503038"/>
              </p:ext>
            </p:extLst>
          </p:nvPr>
        </p:nvGraphicFramePr>
        <p:xfrm>
          <a:off x="323528" y="332656"/>
          <a:ext cx="8686800"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38898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8229600" cy="4302224"/>
          </a:xfrm>
        </p:spPr>
        <p:txBody>
          <a:bodyPr>
            <a:normAutofit/>
          </a:bodyPr>
          <a:lstStyle/>
          <a:p>
            <a:pPr algn="ctr"/>
            <a:r>
              <a:rPr lang="es-ES" sz="5200" dirty="0" smtClean="0"/>
              <a:t>¿Por qué </a:t>
            </a:r>
            <a:r>
              <a:rPr lang="es-ES" sz="5200" dirty="0"/>
              <a:t>e</a:t>
            </a:r>
            <a:r>
              <a:rPr lang="es-ES" sz="5200" dirty="0" smtClean="0"/>
              <a:t>s </a:t>
            </a:r>
            <a:r>
              <a:rPr lang="es-ES" sz="5200" dirty="0"/>
              <a:t>relevante hablar de </a:t>
            </a:r>
            <a:r>
              <a:rPr lang="es-ES" sz="5200" b="1" dirty="0" smtClean="0"/>
              <a:t>Transparencia, Derecho a la Información y Rendición de Cuentas</a:t>
            </a:r>
            <a:r>
              <a:rPr lang="es-ES" sz="5200" dirty="0" smtClean="0"/>
              <a:t>?</a:t>
            </a:r>
            <a:br>
              <a:rPr lang="es-ES" sz="5200" dirty="0" smtClean="0"/>
            </a:br>
            <a:endParaRPr lang="es-ES" sz="5200" dirty="0"/>
          </a:p>
        </p:txBody>
      </p:sp>
    </p:spTree>
    <p:extLst>
      <p:ext uri="{BB962C8B-B14F-4D97-AF65-F5344CB8AC3E}">
        <p14:creationId xmlns:p14="http://schemas.microsoft.com/office/powerpoint/2010/main" val="39392978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Anillo de </a:t>
            </a:r>
            <a:r>
              <a:rPr lang="es-ES" dirty="0" err="1" smtClean="0"/>
              <a:t>Giges</a:t>
            </a:r>
            <a:r>
              <a:rPr lang="es-ES" dirty="0" smtClean="0"/>
              <a:t> - Platón</a:t>
            </a:r>
            <a:endParaRPr lang="es-ES" dirty="0"/>
          </a:p>
        </p:txBody>
      </p:sp>
      <p:pic>
        <p:nvPicPr>
          <p:cNvPr id="5" name="Imagen 4"/>
          <p:cNvPicPr>
            <a:picLocks noChangeAspect="1"/>
          </p:cNvPicPr>
          <p:nvPr/>
        </p:nvPicPr>
        <p:blipFill>
          <a:blip r:embed="rId2"/>
          <a:stretch>
            <a:fillRect/>
          </a:stretch>
        </p:blipFill>
        <p:spPr>
          <a:xfrm>
            <a:off x="2267744" y="2276872"/>
            <a:ext cx="4221088" cy="4221088"/>
          </a:xfrm>
          <a:prstGeom prst="rect">
            <a:avLst/>
          </a:prstGeom>
        </p:spPr>
      </p:pic>
    </p:spTree>
    <p:extLst>
      <p:ext uri="{BB962C8B-B14F-4D97-AF65-F5344CB8AC3E}">
        <p14:creationId xmlns:p14="http://schemas.microsoft.com/office/powerpoint/2010/main" val="12932977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James Madison – El Federalista (1788)</a:t>
            </a:r>
            <a:endParaRPr lang="es-ES" dirty="0"/>
          </a:p>
        </p:txBody>
      </p:sp>
      <p:sp>
        <p:nvSpPr>
          <p:cNvPr id="3" name="Marcador de contenido 2"/>
          <p:cNvSpPr>
            <a:spLocks noGrp="1"/>
          </p:cNvSpPr>
          <p:nvPr>
            <p:ph idx="1"/>
          </p:nvPr>
        </p:nvSpPr>
        <p:spPr/>
        <p:txBody>
          <a:bodyPr>
            <a:normAutofit fontScale="85000" lnSpcReduction="20000"/>
          </a:bodyPr>
          <a:lstStyle/>
          <a:p>
            <a:pPr marL="365760" lvl="1" indent="-256032">
              <a:buClr>
                <a:schemeClr val="accent3"/>
              </a:buClr>
              <a:buFont typeface="Georgia"/>
              <a:buChar char="•"/>
            </a:pPr>
            <a:r>
              <a:rPr lang="es-MX" sz="3400" dirty="0">
                <a:solidFill>
                  <a:schemeClr val="tx1"/>
                </a:solidFill>
              </a:rPr>
              <a:t>“</a:t>
            </a:r>
            <a:r>
              <a:rPr lang="es-MX" sz="3400" b="1" dirty="0">
                <a:solidFill>
                  <a:schemeClr val="tx1"/>
                </a:solidFill>
              </a:rPr>
              <a:t>Si los hombres fuesen ángeles, el gobierno no sería necesario</a:t>
            </a:r>
            <a:r>
              <a:rPr lang="es-MX" sz="3400" dirty="0">
                <a:solidFill>
                  <a:schemeClr val="tx1"/>
                </a:solidFill>
              </a:rPr>
              <a:t>. Si los ángeles gobernaran a los hombres, saldrían sobrando lo mismo las contralorías externas que las internas del gobierno. Al organizar un gobierno que ha de ser administrado por hombres para los hombres, </a:t>
            </a:r>
            <a:r>
              <a:rPr lang="es-MX" sz="3400" b="1" dirty="0">
                <a:solidFill>
                  <a:schemeClr val="tx1"/>
                </a:solidFill>
              </a:rPr>
              <a:t>la gran dificultad estriba en esto: primeramente hay que capacitar al gobierno para mandar sobre los gobernados; y luego obligarlo a que se regule a sí mismo</a:t>
            </a:r>
            <a:r>
              <a:rPr lang="es-MX" sz="3400" dirty="0">
                <a:solidFill>
                  <a:schemeClr val="tx1"/>
                </a:solidFill>
              </a:rPr>
              <a:t>”.</a:t>
            </a:r>
          </a:p>
          <a:p>
            <a:endParaRPr lang="es-ES" dirty="0"/>
          </a:p>
        </p:txBody>
      </p:sp>
    </p:spTree>
    <p:extLst>
      <p:ext uri="{BB962C8B-B14F-4D97-AF65-F5344CB8AC3E}">
        <p14:creationId xmlns:p14="http://schemas.microsoft.com/office/powerpoint/2010/main" val="39510645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187624" y="1124744"/>
            <a:ext cx="6546304" cy="1614755"/>
          </a:xfrm>
          <a:prstGeom prst="rect">
            <a:avLst/>
          </a:prstGeom>
        </p:spPr>
      </p:pic>
      <p:sp>
        <p:nvSpPr>
          <p:cNvPr id="8" name="CuadroTexto 7"/>
          <p:cNvSpPr txBox="1"/>
          <p:nvPr/>
        </p:nvSpPr>
        <p:spPr>
          <a:xfrm>
            <a:off x="0" y="3140968"/>
            <a:ext cx="9144000" cy="3139321"/>
          </a:xfrm>
          <a:prstGeom prst="rect">
            <a:avLst/>
          </a:prstGeom>
          <a:noFill/>
        </p:spPr>
        <p:txBody>
          <a:bodyPr wrap="square" rtlCol="0">
            <a:spAutoFit/>
          </a:bodyPr>
          <a:lstStyle/>
          <a:p>
            <a:pPr algn="ctr"/>
            <a:r>
              <a:rPr lang="es-ES" sz="3600" dirty="0" smtClean="0"/>
              <a:t>Índice de Percepción de Corrupción</a:t>
            </a:r>
          </a:p>
          <a:p>
            <a:pPr algn="ctr"/>
            <a:endParaRPr lang="es-ES" sz="3600" dirty="0" smtClean="0"/>
          </a:p>
          <a:p>
            <a:pPr algn="ctr"/>
            <a:r>
              <a:rPr lang="es-ES" sz="3600" dirty="0" smtClean="0"/>
              <a:t>MÉXICO: </a:t>
            </a:r>
          </a:p>
          <a:p>
            <a:pPr algn="ctr"/>
            <a:r>
              <a:rPr lang="es-ES" sz="3600" dirty="0" smtClean="0"/>
              <a:t>Ocupa el lugar </a:t>
            </a:r>
            <a:r>
              <a:rPr lang="es-ES" sz="3600" b="1" dirty="0" smtClean="0"/>
              <a:t>123/176 </a:t>
            </a:r>
            <a:r>
              <a:rPr lang="es-ES" sz="3600" dirty="0" smtClean="0"/>
              <a:t>países evaluados.</a:t>
            </a:r>
          </a:p>
          <a:p>
            <a:pPr algn="ctr"/>
            <a:r>
              <a:rPr lang="es-ES" sz="3600" dirty="0" smtClean="0"/>
              <a:t>Calificación: </a:t>
            </a:r>
            <a:r>
              <a:rPr lang="es-ES" sz="3600" b="1" dirty="0" smtClean="0"/>
              <a:t>30/100</a:t>
            </a:r>
          </a:p>
          <a:p>
            <a:endParaRPr lang="es-ES" dirty="0"/>
          </a:p>
        </p:txBody>
      </p:sp>
    </p:spTree>
    <p:extLst>
      <p:ext uri="{BB962C8B-B14F-4D97-AF65-F5344CB8AC3E}">
        <p14:creationId xmlns:p14="http://schemas.microsoft.com/office/powerpoint/2010/main" val="42086345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483768" y="764704"/>
            <a:ext cx="3960440" cy="1500334"/>
          </a:xfrm>
          <a:prstGeom prst="rect">
            <a:avLst/>
          </a:prstGeom>
        </p:spPr>
      </p:pic>
      <p:sp>
        <p:nvSpPr>
          <p:cNvPr id="6" name="Rectángulo 5"/>
          <p:cNvSpPr/>
          <p:nvPr/>
        </p:nvSpPr>
        <p:spPr>
          <a:xfrm>
            <a:off x="611560" y="2708920"/>
            <a:ext cx="7560840" cy="3416320"/>
          </a:xfrm>
          <a:prstGeom prst="rect">
            <a:avLst/>
          </a:prstGeom>
        </p:spPr>
        <p:txBody>
          <a:bodyPr wrap="square">
            <a:spAutoFit/>
          </a:bodyPr>
          <a:lstStyle/>
          <a:p>
            <a:r>
              <a:rPr lang="es-ES" sz="2400" dirty="0" smtClean="0"/>
              <a:t>Índice Internacional de Progreso Social (</a:t>
            </a:r>
            <a:r>
              <a:rPr lang="es-ES" sz="2400" b="1" dirty="0" smtClean="0"/>
              <a:t>128</a:t>
            </a:r>
            <a:r>
              <a:rPr lang="es-ES" sz="2400" dirty="0" smtClean="0"/>
              <a:t> países):</a:t>
            </a:r>
          </a:p>
          <a:p>
            <a:endParaRPr lang="es-ES" sz="2400" dirty="0" smtClean="0"/>
          </a:p>
          <a:p>
            <a:pPr marL="342900" indent="-342900">
              <a:buFontTx/>
              <a:buChar char="-"/>
            </a:pPr>
            <a:r>
              <a:rPr lang="es-ES" sz="2400" b="1" dirty="0" smtClean="0"/>
              <a:t>Libertad </a:t>
            </a:r>
            <a:r>
              <a:rPr lang="es-ES" sz="2400" b="1" dirty="0"/>
              <a:t>de prensa</a:t>
            </a:r>
            <a:r>
              <a:rPr lang="es-ES" sz="2400" dirty="0"/>
              <a:t>, </a:t>
            </a:r>
            <a:r>
              <a:rPr lang="es-ES" sz="2400" dirty="0" smtClean="0"/>
              <a:t>México </a:t>
            </a:r>
            <a:r>
              <a:rPr lang="es-ES" sz="2400" dirty="0"/>
              <a:t>ocupa el lugar </a:t>
            </a:r>
            <a:r>
              <a:rPr lang="es-ES" sz="2400" dirty="0" smtClean="0"/>
              <a:t>114. </a:t>
            </a:r>
          </a:p>
          <a:p>
            <a:pPr marL="342900" indent="-342900">
              <a:buFontTx/>
              <a:buChar char="-"/>
            </a:pPr>
            <a:r>
              <a:rPr lang="es-ES" sz="2400" b="1" dirty="0" smtClean="0"/>
              <a:t>Corrupción</a:t>
            </a:r>
            <a:r>
              <a:rPr lang="es-ES" sz="2400" dirty="0" smtClean="0"/>
              <a:t>: Lugar 93.</a:t>
            </a:r>
          </a:p>
          <a:p>
            <a:pPr marL="342900" indent="-342900">
              <a:buFontTx/>
              <a:buChar char="-"/>
            </a:pPr>
            <a:r>
              <a:rPr lang="es-ES" sz="2400" dirty="0" smtClean="0"/>
              <a:t>Únicamente </a:t>
            </a:r>
            <a:r>
              <a:rPr lang="es-ES" sz="2400" dirty="0"/>
              <a:t>6 de cada 10 mexicanos tienen </a:t>
            </a:r>
            <a:r>
              <a:rPr lang="es-ES" sz="2400" b="1" dirty="0"/>
              <a:t>acceso </a:t>
            </a:r>
            <a:r>
              <a:rPr lang="es-ES" sz="2400" b="1" dirty="0" smtClean="0"/>
              <a:t>a </a:t>
            </a:r>
            <a:r>
              <a:rPr lang="es-ES" sz="2400" b="1" dirty="0"/>
              <a:t>I</a:t>
            </a:r>
            <a:r>
              <a:rPr lang="es-ES" sz="2400" b="1" dirty="0" smtClean="0"/>
              <a:t>nternet</a:t>
            </a:r>
            <a:r>
              <a:rPr lang="es-ES" sz="2400" dirty="0"/>
              <a:t>; ocupamos en este rubro el lugar </a:t>
            </a:r>
            <a:r>
              <a:rPr lang="es-ES" sz="2400" dirty="0" smtClean="0"/>
              <a:t>53.</a:t>
            </a:r>
          </a:p>
          <a:p>
            <a:pPr marL="342900" indent="-342900">
              <a:buFontTx/>
              <a:buChar char="-"/>
            </a:pPr>
            <a:r>
              <a:rPr lang="es-ES" sz="2400" dirty="0" smtClean="0"/>
              <a:t>Lugar 119 </a:t>
            </a:r>
            <a:r>
              <a:rPr lang="es-ES" sz="2400" dirty="0"/>
              <a:t>en el nivel de </a:t>
            </a:r>
            <a:r>
              <a:rPr lang="es-ES" sz="2400" b="1" dirty="0"/>
              <a:t>crímenes violentos </a:t>
            </a:r>
          </a:p>
          <a:p>
            <a:pPr marL="342900" indent="-342900">
              <a:buFontTx/>
              <a:buChar char="-"/>
            </a:pPr>
            <a:r>
              <a:rPr lang="es-ES" sz="2400" dirty="0" smtClean="0"/>
              <a:t>Lugar 116 </a:t>
            </a:r>
            <a:r>
              <a:rPr lang="es-ES" sz="2400" dirty="0"/>
              <a:t>en </a:t>
            </a:r>
            <a:r>
              <a:rPr lang="es-ES" sz="2400" b="1" dirty="0"/>
              <a:t>homicidios</a:t>
            </a:r>
            <a:r>
              <a:rPr lang="es-ES" sz="2400" dirty="0"/>
              <a:t> por cada 100 mil </a:t>
            </a:r>
            <a:r>
              <a:rPr lang="es-ES" sz="2400" dirty="0" smtClean="0"/>
              <a:t>habs.</a:t>
            </a:r>
            <a:endParaRPr lang="es-ES" sz="2400" dirty="0"/>
          </a:p>
          <a:p>
            <a:pPr marL="342900" indent="-342900">
              <a:buFontTx/>
              <a:buChar char="-"/>
            </a:pPr>
            <a:endParaRPr lang="es-ES" sz="2400" dirty="0"/>
          </a:p>
        </p:txBody>
      </p:sp>
    </p:spTree>
    <p:extLst>
      <p:ext uri="{BB962C8B-B14F-4D97-AF65-F5344CB8AC3E}">
        <p14:creationId xmlns:p14="http://schemas.microsoft.com/office/powerpoint/2010/main" val="3719846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620688"/>
            <a:ext cx="8229600" cy="1066800"/>
          </a:xfrm>
        </p:spPr>
        <p:txBody>
          <a:bodyPr>
            <a:normAutofit/>
          </a:bodyPr>
          <a:lstStyle/>
          <a:p>
            <a:pPr algn="ctr"/>
            <a:endParaRPr lang="es-ES" sz="2400" dirty="0"/>
          </a:p>
        </p:txBody>
      </p:sp>
      <p:pic>
        <p:nvPicPr>
          <p:cNvPr id="4" name="Imagen 3" descr="Captura de pantalla 2016-11-24 a las 1.50.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84784"/>
            <a:ext cx="4237103" cy="5029086"/>
          </a:xfrm>
          <a:prstGeom prst="rect">
            <a:avLst/>
          </a:prstGeom>
        </p:spPr>
      </p:pic>
      <p:sp>
        <p:nvSpPr>
          <p:cNvPr id="3" name="Rectángulo 2"/>
          <p:cNvSpPr/>
          <p:nvPr/>
        </p:nvSpPr>
        <p:spPr>
          <a:xfrm>
            <a:off x="4860032" y="2564904"/>
            <a:ext cx="4104456" cy="3046988"/>
          </a:xfrm>
          <a:prstGeom prst="rect">
            <a:avLst/>
          </a:prstGeom>
        </p:spPr>
        <p:txBody>
          <a:bodyPr wrap="square">
            <a:spAutoFit/>
          </a:bodyPr>
          <a:lstStyle/>
          <a:p>
            <a:r>
              <a:rPr lang="es-ES" sz="3200" i="1" dirty="0"/>
              <a:t>“Ley de Libertad de Escritura y de la Prensa</a:t>
            </a:r>
            <a:r>
              <a:rPr lang="es-ES" sz="3200" i="1" dirty="0" smtClean="0"/>
              <a:t>”</a:t>
            </a:r>
          </a:p>
          <a:p>
            <a:endParaRPr lang="es-ES" sz="3200" dirty="0"/>
          </a:p>
          <a:p>
            <a:r>
              <a:rPr lang="es-ES" sz="3200" dirty="0"/>
              <a:t>Expedida en Suecia en el </a:t>
            </a:r>
            <a:r>
              <a:rPr lang="es-ES" sz="3200" b="1" dirty="0"/>
              <a:t>año 1766.</a:t>
            </a:r>
          </a:p>
        </p:txBody>
      </p:sp>
    </p:spTree>
    <p:extLst>
      <p:ext uri="{BB962C8B-B14F-4D97-AF65-F5344CB8AC3E}">
        <p14:creationId xmlns:p14="http://schemas.microsoft.com/office/powerpoint/2010/main" val="22640022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627784" y="476672"/>
            <a:ext cx="3923928" cy="1571104"/>
          </a:xfrm>
          <a:prstGeom prst="rect">
            <a:avLst/>
          </a:prstGeom>
        </p:spPr>
      </p:pic>
      <p:pic>
        <p:nvPicPr>
          <p:cNvPr id="7" name="Imagen 6" descr="Captura de pantalla 2017-06-22 a las 2.17.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2132856"/>
            <a:ext cx="6336704" cy="4646916"/>
          </a:xfrm>
          <a:prstGeom prst="rect">
            <a:avLst/>
          </a:prstGeom>
        </p:spPr>
      </p:pic>
    </p:spTree>
    <p:extLst>
      <p:ext uri="{BB962C8B-B14F-4D97-AF65-F5344CB8AC3E}">
        <p14:creationId xmlns:p14="http://schemas.microsoft.com/office/powerpoint/2010/main" val="24691620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66524" y="620687"/>
            <a:ext cx="8165916" cy="2452329"/>
          </a:xfrm>
          <a:prstGeom prst="rect">
            <a:avLst/>
          </a:prstGeom>
        </p:spPr>
      </p:pic>
      <p:sp>
        <p:nvSpPr>
          <p:cNvPr id="5" name="Rectángulo 4"/>
          <p:cNvSpPr/>
          <p:nvPr/>
        </p:nvSpPr>
        <p:spPr>
          <a:xfrm>
            <a:off x="395536" y="3429000"/>
            <a:ext cx="8424936" cy="2123658"/>
          </a:xfrm>
          <a:prstGeom prst="rect">
            <a:avLst/>
          </a:prstGeom>
        </p:spPr>
        <p:txBody>
          <a:bodyPr wrap="square">
            <a:spAutoFit/>
          </a:bodyPr>
          <a:lstStyle/>
          <a:p>
            <a:r>
              <a:rPr lang="es-ES" sz="2200" dirty="0" smtClean="0"/>
              <a:t>* México ocupa el lugar 58 de 59 países evaluados.</a:t>
            </a:r>
          </a:p>
          <a:p>
            <a:r>
              <a:rPr lang="es-ES" sz="2200" dirty="0" smtClean="0"/>
              <a:t>* En </a:t>
            </a:r>
            <a:r>
              <a:rPr lang="es-ES" sz="2200" dirty="0"/>
              <a:t>México solamente se denuncian 7 de cada 100 delitos cometidos </a:t>
            </a:r>
            <a:endParaRPr lang="es-ES" sz="2200" dirty="0" smtClean="0"/>
          </a:p>
          <a:p>
            <a:r>
              <a:rPr lang="es-ES" sz="2200" dirty="0" smtClean="0"/>
              <a:t>* Los </a:t>
            </a:r>
            <a:r>
              <a:rPr lang="es-ES" sz="2200" dirty="0"/>
              <a:t>mexicanos dicen que las dos principales razones por las que no denuncian son: la pérdida de tiempo y la desconfianza en la </a:t>
            </a:r>
            <a:r>
              <a:rPr lang="es-ES" sz="2200" dirty="0" smtClean="0"/>
              <a:t>autoridad.</a:t>
            </a:r>
            <a:endParaRPr lang="es-ES" sz="2200" dirty="0"/>
          </a:p>
        </p:txBody>
      </p:sp>
    </p:spTree>
    <p:extLst>
      <p:ext uri="{BB962C8B-B14F-4D97-AF65-F5344CB8AC3E}">
        <p14:creationId xmlns:p14="http://schemas.microsoft.com/office/powerpoint/2010/main" val="10012672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43608" y="764704"/>
            <a:ext cx="6696744" cy="6014928"/>
          </a:xfrm>
          <a:prstGeom prst="rect">
            <a:avLst/>
          </a:prstGeom>
        </p:spPr>
      </p:pic>
    </p:spTree>
    <p:extLst>
      <p:ext uri="{BB962C8B-B14F-4D97-AF65-F5344CB8AC3E}">
        <p14:creationId xmlns:p14="http://schemas.microsoft.com/office/powerpoint/2010/main" val="16090512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Recomendación IGI-MEX </a:t>
            </a:r>
            <a:endParaRPr lang="es-ES" dirty="0"/>
          </a:p>
        </p:txBody>
      </p:sp>
      <p:sp>
        <p:nvSpPr>
          <p:cNvPr id="4" name="Rectángulo 3"/>
          <p:cNvSpPr/>
          <p:nvPr/>
        </p:nvSpPr>
        <p:spPr>
          <a:xfrm>
            <a:off x="539552" y="2276872"/>
            <a:ext cx="8280920" cy="3539431"/>
          </a:xfrm>
          <a:prstGeom prst="rect">
            <a:avLst/>
          </a:prstGeom>
        </p:spPr>
        <p:txBody>
          <a:bodyPr wrap="square">
            <a:spAutoFit/>
          </a:bodyPr>
          <a:lstStyle/>
          <a:p>
            <a:r>
              <a:rPr lang="es-ES" sz="2800" b="1" u="sng" dirty="0"/>
              <a:t>Promover iniciativas de gobierno abierto</a:t>
            </a:r>
            <a:r>
              <a:rPr lang="es-ES" sz="2800" u="sng" dirty="0"/>
              <a:t>. </a:t>
            </a:r>
            <a:r>
              <a:rPr lang="es-ES" sz="2800" dirty="0"/>
              <a:t>Los ciudadanos libres que promueven </a:t>
            </a:r>
            <a:r>
              <a:rPr lang="es-ES" sz="2800" b="1" dirty="0"/>
              <a:t>plataformas de acceso a la información</a:t>
            </a:r>
            <a:r>
              <a:rPr lang="es-ES" sz="2800" dirty="0"/>
              <a:t>, con datos públicos y privados, </a:t>
            </a:r>
            <a:r>
              <a:rPr lang="es-ES" sz="2800" b="1" dirty="0"/>
              <a:t>pueden reducir los márgenes de corrupción e impunidad de las autoridades y los actores privados</a:t>
            </a:r>
            <a:r>
              <a:rPr lang="es-ES" sz="2800" dirty="0"/>
              <a:t>. Por lo tanto promueven el bienestar socioeconómico personal y social.</a:t>
            </a:r>
          </a:p>
        </p:txBody>
      </p:sp>
    </p:spTree>
    <p:extLst>
      <p:ext uri="{BB962C8B-B14F-4D97-AF65-F5344CB8AC3E}">
        <p14:creationId xmlns:p14="http://schemas.microsoft.com/office/powerpoint/2010/main" val="27172536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446856" y="1124744"/>
            <a:ext cx="8229600" cy="165618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MX" sz="5400" b="1" dirty="0" smtClean="0">
                <a:solidFill>
                  <a:schemeClr val="bg1"/>
                </a:solidFill>
              </a:rPr>
              <a:t>GRACIAS POR SU ATENCIÓN </a:t>
            </a:r>
          </a:p>
          <a:p>
            <a:endParaRPr lang="es-MX" sz="5400" b="1" dirty="0" smtClean="0">
              <a:solidFill>
                <a:schemeClr val="bg1"/>
              </a:solidFill>
            </a:endParaRPr>
          </a:p>
          <a:p>
            <a:endParaRPr lang="es-MX" sz="5400" b="1" dirty="0">
              <a:solidFill>
                <a:schemeClr val="bg1"/>
              </a:solidFill>
            </a:endParaRPr>
          </a:p>
        </p:txBody>
      </p:sp>
      <p:sp>
        <p:nvSpPr>
          <p:cNvPr id="2" name="1 Rectángulo"/>
          <p:cNvSpPr/>
          <p:nvPr/>
        </p:nvSpPr>
        <p:spPr>
          <a:xfrm>
            <a:off x="323528" y="5827766"/>
            <a:ext cx="4896544" cy="707886"/>
          </a:xfrm>
          <a:prstGeom prst="rect">
            <a:avLst/>
          </a:prstGeom>
        </p:spPr>
        <p:txBody>
          <a:bodyPr wrap="square">
            <a:spAutoFit/>
          </a:bodyPr>
          <a:lstStyle/>
          <a:p>
            <a:pPr lvl="0" algn="ctr"/>
            <a:r>
              <a:rPr lang="es-MX" sz="4000" b="1" dirty="0" smtClean="0">
                <a:solidFill>
                  <a:prstClr val="black"/>
                </a:solidFill>
              </a:rPr>
              <a:t>www.itei.org.mx </a:t>
            </a:r>
          </a:p>
        </p:txBody>
      </p:sp>
      <p:sp>
        <p:nvSpPr>
          <p:cNvPr id="4" name="2 Subtítulo"/>
          <p:cNvSpPr>
            <a:spLocks noGrp="1"/>
          </p:cNvSpPr>
          <p:nvPr>
            <p:ph type="subTitle" idx="1"/>
          </p:nvPr>
        </p:nvSpPr>
        <p:spPr>
          <a:xfrm>
            <a:off x="323528" y="3933056"/>
            <a:ext cx="4953000" cy="1752600"/>
          </a:xfrm>
        </p:spPr>
        <p:txBody>
          <a:bodyPr/>
          <a:lstStyle/>
          <a:p>
            <a:pPr algn="ctr"/>
            <a:r>
              <a:rPr lang="es-MX" b="1" dirty="0" smtClean="0"/>
              <a:t>Salvador Romero Espinosa </a:t>
            </a:r>
            <a:r>
              <a:rPr lang="es-MX" sz="2000" dirty="0" smtClean="0"/>
              <a:t>Comisionado Ciudadano del ITEI</a:t>
            </a:r>
          </a:p>
          <a:p>
            <a:endParaRPr lang="es-MX" sz="2000" dirty="0"/>
          </a:p>
        </p:txBody>
      </p:sp>
    </p:spTree>
    <p:extLst>
      <p:ext uri="{BB962C8B-B14F-4D97-AF65-F5344CB8AC3E}">
        <p14:creationId xmlns:p14="http://schemas.microsoft.com/office/powerpoint/2010/main" val="111100450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7711</TotalTime>
  <Words>4341</Words>
  <Application>Microsoft Macintosh PowerPoint</Application>
  <PresentationFormat>Presentación en pantalla (4:3)</PresentationFormat>
  <Paragraphs>453</Paragraphs>
  <Slides>94</Slides>
  <Notes>9</Notes>
  <HiddenSlides>0</HiddenSlides>
  <MMClips>0</MMClips>
  <ScaleCrop>false</ScaleCrop>
  <HeadingPairs>
    <vt:vector size="4" baseType="variant">
      <vt:variant>
        <vt:lpstr>Tema</vt:lpstr>
      </vt:variant>
      <vt:variant>
        <vt:i4>1</vt:i4>
      </vt:variant>
      <vt:variant>
        <vt:lpstr>Títulos de diapositiva</vt:lpstr>
      </vt:variant>
      <vt:variant>
        <vt:i4>94</vt:i4>
      </vt:variant>
    </vt:vector>
  </HeadingPairs>
  <TitlesOfParts>
    <vt:vector size="95" baseType="lpstr">
      <vt:lpstr>Urbano</vt:lpstr>
      <vt:lpstr>Contexto y evolución de la transparencia </vt:lpstr>
      <vt:lpstr>Presentación de PowerPoint</vt:lpstr>
      <vt:lpstr>“Sciencia potentia est” El conocimiento es poder - Francis Bacon </vt:lpstr>
      <vt:lpstr>Arcana Imperii</vt:lpstr>
      <vt:lpstr>Arcana Imperii: Norberto Bobbio</vt:lpstr>
      <vt:lpstr>Arcana Ecclesiae</vt:lpstr>
      <vt:lpstr>Ley de Libertad de Escritura y Prensa</vt:lpstr>
      <vt:lpstr>Anders Chydenius</vt:lpstr>
      <vt:lpstr>Presentación de PowerPoint</vt:lpstr>
      <vt:lpstr>ORÍGENES DEL DERECHO A LA INFORMACIÓN</vt:lpstr>
      <vt:lpstr>ORÍGENES DEL DERECHO A LA INFORMACIÓN</vt:lpstr>
      <vt:lpstr>ORÍGENES DEL DERECHO A LA INFORMACIÓN</vt:lpstr>
      <vt:lpstr>Principio de la Publicidad. Immanuel Kant (1795)</vt:lpstr>
      <vt:lpstr>Constitución Federalista 1824</vt:lpstr>
      <vt:lpstr>Acta Constitutiva y de Reformas 1847</vt:lpstr>
      <vt:lpstr>Constitución Federal 1857</vt:lpstr>
      <vt:lpstr>Constitución Federal 1857</vt:lpstr>
      <vt:lpstr>Constitución Federal 1857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Grupo Oaxaca – 2001</vt:lpstr>
      <vt:lpstr>Nacimiento del IFAI/INAI (2002)</vt:lpstr>
      <vt:lpstr>Nacimiento del ITEI (2005)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Leyes Federales y Estatales hasta la Reforma Constitucional del año 2007</vt:lpstr>
      <vt:lpstr>EVOLUCIÓN LEGISLATIVA EN EL ESTADO DE JALISCO </vt:lpstr>
      <vt:lpstr>Constitución Política del Estado de Jalisco </vt:lpstr>
      <vt:lpstr>Presentación de PowerPoint</vt:lpstr>
      <vt:lpstr>Presentación de PowerPoint</vt:lpstr>
      <vt:lpstr>¿Qué es el Derecho de Acceso a la Información?</vt:lpstr>
      <vt:lpstr>Presentación de PowerPoint</vt:lpstr>
      <vt:lpstr>Presentación de PowerPoint</vt:lpstr>
      <vt:lpstr>Presentación de PowerPoint</vt:lpstr>
      <vt:lpstr>Presentación de PowerPoint</vt:lpstr>
      <vt:lpstr>Presentación de PowerPoint</vt:lpstr>
      <vt:lpstr>¿Qué es la Transparencia?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Accountability </vt:lpstr>
      <vt:lpstr>Revolución Francesa</vt:lpstr>
      <vt:lpstr>Rendición de Cuentas - Dimensiones</vt:lpstr>
      <vt:lpstr>Presentación de PowerPoint</vt:lpstr>
      <vt:lpstr>Presentación de PowerPoint</vt:lpstr>
      <vt:lpstr>Presentación de PowerPoint</vt:lpstr>
      <vt:lpstr>Presentación de PowerPoint</vt:lpstr>
      <vt:lpstr>RENDICIÓN DE CUENTAS</vt:lpstr>
      <vt:lpstr>1) NIVELES de “accountability”</vt:lpstr>
      <vt:lpstr>2) TIPOS: Actos sujetos a escrutinio:</vt:lpstr>
      <vt:lpstr>2) TIPOS: Forma de rendir cuentas</vt:lpstr>
      <vt:lpstr>2) TIPOS: Forma de rendir cuentas</vt:lpstr>
      <vt:lpstr>2) TIPOS: Forma de rendir cuentas</vt:lpstr>
      <vt:lpstr>2) TIPOS: Forma de rendir cuentas</vt:lpstr>
      <vt:lpstr>2) TIPOS: Forma de rendir cuentas</vt:lpstr>
      <vt:lpstr>2) TIPOS: Forma de rendir cuentas</vt:lpstr>
      <vt:lpstr>¿Ante quién se ha de rendir cuentas? (location of the judicial accountability)</vt:lpstr>
      <vt:lpstr>¿Ante quién se ha de rendir cuentas? </vt:lpstr>
      <vt:lpstr>¿Ante quién se ha de rendir cuentas? </vt:lpstr>
      <vt:lpstr>Presentación de PowerPoint</vt:lpstr>
      <vt:lpstr>Presentación de PowerPoint</vt:lpstr>
      <vt:lpstr>¿Por qué es relevante hablar de Transparencia, Derecho a la Información y Rendición de Cuentas? </vt:lpstr>
      <vt:lpstr>El Anillo de Giges - Platón</vt:lpstr>
      <vt:lpstr>James Madison – El Federalista (1788)</vt:lpstr>
      <vt:lpstr>Presentación de PowerPoint</vt:lpstr>
      <vt:lpstr>Presentación de PowerPoint</vt:lpstr>
      <vt:lpstr>Presentación de PowerPoint</vt:lpstr>
      <vt:lpstr>Presentación de PowerPoint</vt:lpstr>
      <vt:lpstr>Presentación de PowerPoint</vt:lpstr>
      <vt:lpstr>Recomendación IGI-MEX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Reforma Constitucional en Materia de Transparencia, Acceso a la Información y Protección de datos personales.</dc:title>
  <dc:creator>Jazmin Ortiz</dc:creator>
  <cp:lastModifiedBy>Abogado Consultor</cp:lastModifiedBy>
  <cp:revision>113</cp:revision>
  <dcterms:created xsi:type="dcterms:W3CDTF">2013-12-02T19:34:14Z</dcterms:created>
  <dcterms:modified xsi:type="dcterms:W3CDTF">2017-09-22T17:08:13Z</dcterms:modified>
</cp:coreProperties>
</file>