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339" r:id="rId2"/>
    <p:sldId id="258" r:id="rId3"/>
    <p:sldId id="342" r:id="rId4"/>
    <p:sldId id="343" r:id="rId5"/>
    <p:sldId id="344" r:id="rId6"/>
    <p:sldId id="345" r:id="rId7"/>
    <p:sldId id="346" r:id="rId8"/>
    <p:sldId id="340" r:id="rId9"/>
    <p:sldId id="426" r:id="rId10"/>
    <p:sldId id="333" r:id="rId11"/>
    <p:sldId id="425" r:id="rId12"/>
    <p:sldId id="317" r:id="rId13"/>
    <p:sldId id="349" r:id="rId14"/>
    <p:sldId id="352" r:id="rId15"/>
    <p:sldId id="353" r:id="rId16"/>
    <p:sldId id="354" r:id="rId17"/>
    <p:sldId id="355" r:id="rId18"/>
    <p:sldId id="356" r:id="rId19"/>
    <p:sldId id="357" r:id="rId20"/>
    <p:sldId id="359" r:id="rId21"/>
    <p:sldId id="360" r:id="rId22"/>
    <p:sldId id="362" r:id="rId23"/>
    <p:sldId id="363" r:id="rId24"/>
    <p:sldId id="364" r:id="rId25"/>
    <p:sldId id="366" r:id="rId26"/>
    <p:sldId id="367" r:id="rId27"/>
    <p:sldId id="731" r:id="rId28"/>
    <p:sldId id="368" r:id="rId29"/>
    <p:sldId id="369" r:id="rId30"/>
    <p:sldId id="371" r:id="rId31"/>
    <p:sldId id="376" r:id="rId32"/>
    <p:sldId id="377" r:id="rId33"/>
    <p:sldId id="378" r:id="rId34"/>
    <p:sldId id="379" r:id="rId35"/>
    <p:sldId id="380" r:id="rId36"/>
    <p:sldId id="381" r:id="rId37"/>
    <p:sldId id="802" r:id="rId38"/>
    <p:sldId id="734" r:id="rId39"/>
    <p:sldId id="447" r:id="rId40"/>
    <p:sldId id="736" r:id="rId41"/>
    <p:sldId id="448" r:id="rId42"/>
    <p:sldId id="735" r:id="rId43"/>
    <p:sldId id="737" r:id="rId44"/>
    <p:sldId id="382" r:id="rId45"/>
    <p:sldId id="804" r:id="rId46"/>
    <p:sldId id="449" r:id="rId47"/>
    <p:sldId id="803" r:id="rId48"/>
    <p:sldId id="383" r:id="rId49"/>
    <p:sldId id="384" r:id="rId50"/>
    <p:sldId id="385" r:id="rId51"/>
    <p:sldId id="386" r:id="rId52"/>
    <p:sldId id="387" r:id="rId53"/>
    <p:sldId id="388" r:id="rId54"/>
    <p:sldId id="450" r:id="rId55"/>
    <p:sldId id="451" r:id="rId56"/>
    <p:sldId id="452" r:id="rId57"/>
    <p:sldId id="453" r:id="rId58"/>
    <p:sldId id="418" r:id="rId59"/>
    <p:sldId id="428" r:id="rId60"/>
    <p:sldId id="765" r:id="rId61"/>
    <p:sldId id="766" r:id="rId62"/>
    <p:sldId id="767" r:id="rId63"/>
    <p:sldId id="768" r:id="rId64"/>
    <p:sldId id="769" r:id="rId65"/>
    <p:sldId id="799" r:id="rId66"/>
    <p:sldId id="800" r:id="rId67"/>
    <p:sldId id="801" r:id="rId68"/>
    <p:sldId id="738" r:id="rId69"/>
    <p:sldId id="511" r:id="rId70"/>
    <p:sldId id="512" r:id="rId71"/>
    <p:sldId id="627" r:id="rId72"/>
    <p:sldId id="628" r:id="rId73"/>
    <p:sldId id="636" r:id="rId74"/>
    <p:sldId id="637" r:id="rId75"/>
    <p:sldId id="638" r:id="rId76"/>
    <p:sldId id="639" r:id="rId77"/>
    <p:sldId id="645" r:id="rId78"/>
    <p:sldId id="649" r:id="rId79"/>
    <p:sldId id="739" r:id="rId80"/>
    <p:sldId id="742" r:id="rId81"/>
    <p:sldId id="743" r:id="rId82"/>
    <p:sldId id="740" r:id="rId83"/>
    <p:sldId id="741" r:id="rId84"/>
    <p:sldId id="744" r:id="rId85"/>
    <p:sldId id="745" r:id="rId86"/>
    <p:sldId id="746" r:id="rId87"/>
    <p:sldId id="747" r:id="rId88"/>
    <p:sldId id="748" r:id="rId89"/>
    <p:sldId id="749" r:id="rId90"/>
    <p:sldId id="750" r:id="rId91"/>
    <p:sldId id="751" r:id="rId92"/>
    <p:sldId id="752" r:id="rId93"/>
    <p:sldId id="753" r:id="rId94"/>
    <p:sldId id="754" r:id="rId95"/>
    <p:sldId id="755" r:id="rId96"/>
    <p:sldId id="756" r:id="rId97"/>
    <p:sldId id="757" r:id="rId98"/>
    <p:sldId id="758" r:id="rId99"/>
    <p:sldId id="759" r:id="rId100"/>
    <p:sldId id="760" r:id="rId101"/>
    <p:sldId id="761" r:id="rId102"/>
    <p:sldId id="762" r:id="rId103"/>
    <p:sldId id="763" r:id="rId104"/>
    <p:sldId id="423" r:id="rId10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3B43"/>
    <a:srgbClr val="00A2B1"/>
    <a:srgbClr val="A12056"/>
    <a:srgbClr val="7AB6BC"/>
    <a:srgbClr val="653B84"/>
    <a:srgbClr val="8B8C90"/>
    <a:srgbClr val="5F0FA2"/>
    <a:srgbClr val="4A3C86"/>
    <a:srgbClr val="B25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4" d="100"/>
          <a:sy n="54" d="100"/>
        </p:scale>
        <p:origin x="-64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png"/></Relationships>
</file>

<file path=ppt/diagrams/_rels/data11.xml.rels><?xml version="1.0" encoding="UTF-8" standalone="yes"?>
<Relationships xmlns="http://schemas.openxmlformats.org/package/2006/relationships"><Relationship Id="rId1" Type="http://schemas.openxmlformats.org/officeDocument/2006/relationships/image" Target="../media/image54.png"/></Relationships>
</file>

<file path=ppt/diagrams/_rels/data12.xml.rels><?xml version="1.0" encoding="UTF-8" standalone="yes"?>
<Relationships xmlns="http://schemas.openxmlformats.org/package/2006/relationships"><Relationship Id="rId1" Type="http://schemas.openxmlformats.org/officeDocument/2006/relationships/image" Target="../media/image52.jpg"/></Relationships>
</file>

<file path=ppt/diagrams/_rels/data13.xml.rels><?xml version="1.0" encoding="UTF-8" standalone="yes"?>
<Relationships xmlns="http://schemas.openxmlformats.org/package/2006/relationships"><Relationship Id="rId1" Type="http://schemas.openxmlformats.org/officeDocument/2006/relationships/image" Target="../media/image53.png"/></Relationships>
</file>

<file path=ppt/diagrams/_rels/data14.xml.rels><?xml version="1.0" encoding="UTF-8" standalone="yes"?>
<Relationships xmlns="http://schemas.openxmlformats.org/package/2006/relationships"><Relationship Id="rId1" Type="http://schemas.openxmlformats.org/officeDocument/2006/relationships/image" Target="../media/image53.png"/></Relationships>
</file>

<file path=ppt/diagrams/_rels/data5.xml.rels><?xml version="1.0" encoding="UTF-8" standalone="yes"?>
<Relationships xmlns="http://schemas.openxmlformats.org/package/2006/relationships"><Relationship Id="rId1" Type="http://schemas.openxmlformats.org/officeDocument/2006/relationships/image" Target="../media/image14.png"/></Relationships>
</file>

<file path=ppt/diagrams/_rels/data9.xml.rels><?xml version="1.0" encoding="UTF-8" standalone="yes"?>
<Relationships xmlns="http://schemas.openxmlformats.org/package/2006/relationships"><Relationship Id="rId1"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2F8A7E-1DC0-468F-B077-BAEF3328610F}" type="doc">
      <dgm:prSet loTypeId="urn:microsoft.com/office/officeart/2005/8/layout/radial6" loCatId="cycle" qsTypeId="urn:microsoft.com/office/officeart/2005/8/quickstyle/simple2" qsCatId="simple" csTypeId="urn:microsoft.com/office/officeart/2005/8/colors/accent2_1" csCatId="accent2" phldr="1"/>
      <dgm:spPr/>
      <dgm:t>
        <a:bodyPr/>
        <a:lstStyle/>
        <a:p>
          <a:endParaRPr lang="es-MX"/>
        </a:p>
      </dgm:t>
    </dgm:pt>
    <dgm:pt modelId="{BA00FE9E-33EE-4301-B62D-E38FFE10E227}">
      <dgm:prSet phldrT="[Texto]" custT="1"/>
      <dgm:spPr/>
      <dgm:t>
        <a:bodyPr/>
        <a:lstStyle/>
        <a:p>
          <a:r>
            <a:rPr lang="es-MX" sz="2000" b="1" dirty="0" smtClean="0">
              <a:latin typeface="Arial" pitchFamily="34" charset="0"/>
              <a:cs typeface="Arial" pitchFamily="34" charset="0"/>
            </a:rPr>
            <a:t> </a:t>
          </a:r>
          <a:endParaRPr lang="es-MX" sz="2000" b="1" dirty="0">
            <a:latin typeface="Arial" pitchFamily="34" charset="0"/>
            <a:cs typeface="Arial" pitchFamily="34" charset="0"/>
          </a:endParaRPr>
        </a:p>
      </dgm:t>
    </dgm:pt>
    <dgm:pt modelId="{BBBD4956-F7E7-457D-AD92-56BDC74042B0}" type="parTrans" cxnId="{5A65381B-2F9D-451C-BE67-6A0A5B524049}">
      <dgm:prSet/>
      <dgm:spPr/>
      <dgm:t>
        <a:bodyPr/>
        <a:lstStyle/>
        <a:p>
          <a:endParaRPr lang="es-MX" sz="2000" b="1">
            <a:solidFill>
              <a:schemeClr val="tx1"/>
            </a:solidFill>
            <a:latin typeface="Arial" pitchFamily="34" charset="0"/>
            <a:cs typeface="Arial" pitchFamily="34" charset="0"/>
          </a:endParaRPr>
        </a:p>
      </dgm:t>
    </dgm:pt>
    <dgm:pt modelId="{5AF66E37-D0EB-4F34-9FDE-14D75B82154E}" type="sibTrans" cxnId="{5A65381B-2F9D-451C-BE67-6A0A5B524049}">
      <dgm:prSet/>
      <dgm:spPr/>
      <dgm:t>
        <a:bodyPr/>
        <a:lstStyle/>
        <a:p>
          <a:endParaRPr lang="es-MX" sz="2000" b="1">
            <a:solidFill>
              <a:schemeClr val="tx1"/>
            </a:solidFill>
            <a:latin typeface="Arial" pitchFamily="34" charset="0"/>
            <a:cs typeface="Arial" pitchFamily="34" charset="0"/>
          </a:endParaRPr>
        </a:p>
      </dgm:t>
    </dgm:pt>
    <dgm:pt modelId="{BF75A87C-5005-423A-AF13-1FD6B0D38B03}">
      <dgm:prSet phldrT="[Texto]" custT="1"/>
      <dgm:spPr/>
      <dgm:t>
        <a:bodyPr/>
        <a:lstStyle/>
        <a:p>
          <a:r>
            <a:rPr lang="es-MX" sz="2000" b="1" dirty="0" smtClean="0">
              <a:latin typeface="Arial" pitchFamily="34" charset="0"/>
              <a:cs typeface="Arial" pitchFamily="34" charset="0"/>
            </a:rPr>
            <a:t>06 de diciembre de 1977</a:t>
          </a:r>
          <a:endParaRPr lang="es-MX" sz="2000" b="1" dirty="0">
            <a:latin typeface="Arial" pitchFamily="34" charset="0"/>
            <a:cs typeface="Arial" pitchFamily="34" charset="0"/>
          </a:endParaRPr>
        </a:p>
      </dgm:t>
    </dgm:pt>
    <dgm:pt modelId="{F920CA70-98BE-44A0-8515-9639B9F12034}" type="parTrans" cxnId="{F7389C43-806C-4966-A2D7-8971129A8702}">
      <dgm:prSet/>
      <dgm:spPr/>
      <dgm:t>
        <a:bodyPr/>
        <a:lstStyle/>
        <a:p>
          <a:endParaRPr lang="es-MX" sz="2000" b="1">
            <a:solidFill>
              <a:schemeClr val="tx1"/>
            </a:solidFill>
            <a:latin typeface="Arial" pitchFamily="34" charset="0"/>
            <a:cs typeface="Arial" pitchFamily="34" charset="0"/>
          </a:endParaRPr>
        </a:p>
      </dgm:t>
    </dgm:pt>
    <dgm:pt modelId="{1F1B15F9-6CFF-46E4-8AA4-E731DAD1B5EA}" type="sibTrans" cxnId="{F7389C43-806C-4966-A2D7-8971129A8702}">
      <dgm:prSet/>
      <dgm:spPr/>
      <dgm:t>
        <a:bodyPr/>
        <a:lstStyle/>
        <a:p>
          <a:endParaRPr lang="es-MX" sz="2000" b="1">
            <a:solidFill>
              <a:schemeClr val="tx1"/>
            </a:solidFill>
            <a:latin typeface="Arial" pitchFamily="34" charset="0"/>
            <a:cs typeface="Arial" pitchFamily="34" charset="0"/>
          </a:endParaRPr>
        </a:p>
      </dgm:t>
    </dgm:pt>
    <dgm:pt modelId="{86F128EC-FFCC-4341-90A1-760A64400BDB}">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2000" b="1" dirty="0" smtClean="0">
              <a:latin typeface="Arial" pitchFamily="34" charset="0"/>
              <a:cs typeface="Arial" pitchFamily="34" charset="0"/>
            </a:rPr>
            <a:t>13 de noviembre de 2007</a:t>
          </a:r>
        </a:p>
        <a:p>
          <a:endParaRPr lang="es-MX" sz="2000" b="1" dirty="0">
            <a:latin typeface="Arial" pitchFamily="34" charset="0"/>
            <a:cs typeface="Arial" pitchFamily="34" charset="0"/>
          </a:endParaRPr>
        </a:p>
      </dgm:t>
    </dgm:pt>
    <dgm:pt modelId="{73204689-963B-476D-8582-FF380108E5F6}" type="parTrans" cxnId="{5C34B363-4256-4D5C-992B-F1A8FB27F4AC}">
      <dgm:prSet/>
      <dgm:spPr/>
      <dgm:t>
        <a:bodyPr/>
        <a:lstStyle/>
        <a:p>
          <a:endParaRPr lang="es-MX" sz="2000" b="1">
            <a:solidFill>
              <a:schemeClr val="tx1"/>
            </a:solidFill>
            <a:latin typeface="Arial" pitchFamily="34" charset="0"/>
            <a:cs typeface="Arial" pitchFamily="34" charset="0"/>
          </a:endParaRPr>
        </a:p>
      </dgm:t>
    </dgm:pt>
    <dgm:pt modelId="{5A552784-8289-4517-84E5-E5CFC07B15DA}" type="sibTrans" cxnId="{5C34B363-4256-4D5C-992B-F1A8FB27F4AC}">
      <dgm:prSet/>
      <dgm:spPr/>
      <dgm:t>
        <a:bodyPr/>
        <a:lstStyle/>
        <a:p>
          <a:endParaRPr lang="es-MX" sz="2000" b="1">
            <a:solidFill>
              <a:schemeClr val="tx1"/>
            </a:solidFill>
            <a:latin typeface="Arial" pitchFamily="34" charset="0"/>
            <a:cs typeface="Arial" pitchFamily="34" charset="0"/>
          </a:endParaRPr>
        </a:p>
      </dgm:t>
    </dgm:pt>
    <dgm:pt modelId="{0E7453DB-D4FB-48E5-82F6-B4E27DF97A87}">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2000" b="1" dirty="0" smtClean="0">
              <a:latin typeface="Arial" pitchFamily="34" charset="0"/>
              <a:cs typeface="Arial" pitchFamily="34" charset="0"/>
            </a:rPr>
            <a:t>11 de junio  de 2013</a:t>
          </a:r>
        </a:p>
      </dgm:t>
    </dgm:pt>
    <dgm:pt modelId="{B9C4C9B0-B81B-4A12-ABF6-574E4BDAA02A}" type="parTrans" cxnId="{26790EF8-DAD4-46B6-809D-FF62C1C797C2}">
      <dgm:prSet/>
      <dgm:spPr/>
      <dgm:t>
        <a:bodyPr/>
        <a:lstStyle/>
        <a:p>
          <a:endParaRPr lang="es-MX" sz="2000" b="1">
            <a:solidFill>
              <a:schemeClr val="tx1"/>
            </a:solidFill>
            <a:latin typeface="Arial" pitchFamily="34" charset="0"/>
            <a:cs typeface="Arial" pitchFamily="34" charset="0"/>
          </a:endParaRPr>
        </a:p>
      </dgm:t>
    </dgm:pt>
    <dgm:pt modelId="{DCA77DC2-6A8C-49D9-959E-D35F6EEE6C67}" type="sibTrans" cxnId="{26790EF8-DAD4-46B6-809D-FF62C1C797C2}">
      <dgm:prSet/>
      <dgm:spPr/>
      <dgm:t>
        <a:bodyPr/>
        <a:lstStyle/>
        <a:p>
          <a:endParaRPr lang="es-MX" sz="2000" b="1">
            <a:solidFill>
              <a:schemeClr val="tx1"/>
            </a:solidFill>
            <a:latin typeface="Arial" pitchFamily="34" charset="0"/>
            <a:cs typeface="Arial" pitchFamily="34" charset="0"/>
          </a:endParaRPr>
        </a:p>
      </dgm:t>
    </dgm:pt>
    <dgm:pt modelId="{A4A73518-326F-41AF-B40C-8116ADF1F304}">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2000" b="1" dirty="0" smtClean="0">
              <a:latin typeface="Arial" pitchFamily="34" charset="0"/>
              <a:cs typeface="Arial" pitchFamily="34" charset="0"/>
            </a:rPr>
            <a:t>20 de julio de 2007</a:t>
          </a:r>
        </a:p>
        <a:p>
          <a:pPr defTabSz="800100">
            <a:lnSpc>
              <a:spcPct val="90000"/>
            </a:lnSpc>
            <a:spcBef>
              <a:spcPct val="0"/>
            </a:spcBef>
            <a:spcAft>
              <a:spcPct val="35000"/>
            </a:spcAft>
          </a:pPr>
          <a:endParaRPr lang="es-MX" sz="2000" b="1" dirty="0">
            <a:latin typeface="Arial" pitchFamily="34" charset="0"/>
            <a:cs typeface="Arial" pitchFamily="34" charset="0"/>
          </a:endParaRPr>
        </a:p>
      </dgm:t>
    </dgm:pt>
    <dgm:pt modelId="{6EC2B4B4-24EC-4FEC-A303-C585C625D368}" type="parTrans" cxnId="{C9792A8F-5CF3-4DCB-B17D-274F4C40367D}">
      <dgm:prSet/>
      <dgm:spPr/>
      <dgm:t>
        <a:bodyPr/>
        <a:lstStyle/>
        <a:p>
          <a:endParaRPr lang="es-MX" sz="2000"/>
        </a:p>
      </dgm:t>
    </dgm:pt>
    <dgm:pt modelId="{17EC2983-92C6-4074-BCA0-FA1F6F2BBE3B}" type="sibTrans" cxnId="{C9792A8F-5CF3-4DCB-B17D-274F4C40367D}">
      <dgm:prSet/>
      <dgm:spPr/>
      <dgm:t>
        <a:bodyPr/>
        <a:lstStyle/>
        <a:p>
          <a:endParaRPr lang="es-MX" sz="2000"/>
        </a:p>
      </dgm:t>
    </dgm:pt>
    <dgm:pt modelId="{2813756C-F16D-4C02-9201-E623236FC216}">
      <dgm:prSet phldrT="[Texto]"/>
      <dgm:spPr/>
      <dgm:t>
        <a:bodyPr/>
        <a:lstStyle/>
        <a:p>
          <a:endParaRPr lang="es-MX"/>
        </a:p>
      </dgm:t>
    </dgm:pt>
    <dgm:pt modelId="{0FF79634-DCA4-482B-9322-D5332273F006}" type="parTrans" cxnId="{A4C734A4-1C91-43DE-BE5C-9CF1687ED4F7}">
      <dgm:prSet/>
      <dgm:spPr/>
      <dgm:t>
        <a:bodyPr/>
        <a:lstStyle/>
        <a:p>
          <a:endParaRPr lang="es-MX" sz="2000"/>
        </a:p>
      </dgm:t>
    </dgm:pt>
    <dgm:pt modelId="{77378844-1932-41B6-A99A-C594D01C42D0}" type="sibTrans" cxnId="{A4C734A4-1C91-43DE-BE5C-9CF1687ED4F7}">
      <dgm:prSet/>
      <dgm:spPr/>
      <dgm:t>
        <a:bodyPr/>
        <a:lstStyle/>
        <a:p>
          <a:endParaRPr lang="es-MX" sz="2000"/>
        </a:p>
      </dgm:t>
    </dgm:pt>
    <dgm:pt modelId="{CB5CB13E-7EA7-4E78-A160-67BEEABC8253}">
      <dgm:prSet phldrT="[Texto]" custT="1"/>
      <dgm:spPr/>
      <dgm:t>
        <a:bodyPr/>
        <a:lstStyle/>
        <a:p>
          <a:pPr marR="0" eaLnBrk="1" fontAlgn="auto" latinLnBrk="0" hangingPunct="1">
            <a:buClrTx/>
            <a:buSzTx/>
            <a:buFontTx/>
            <a:tabLst/>
            <a:defRPr/>
          </a:pPr>
          <a:r>
            <a:rPr lang="es-MX" sz="2000" b="1" dirty="0" smtClean="0">
              <a:latin typeface="Arial" pitchFamily="34" charset="0"/>
              <a:cs typeface="Arial" pitchFamily="34" charset="0"/>
            </a:rPr>
            <a:t>07 de febrero  de 2014</a:t>
          </a:r>
        </a:p>
      </dgm:t>
    </dgm:pt>
    <dgm:pt modelId="{88C14777-8FE1-47EB-91DC-CA34878C8649}" type="parTrans" cxnId="{FFE26A2B-FB53-45C0-894A-516270AFDE66}">
      <dgm:prSet/>
      <dgm:spPr/>
      <dgm:t>
        <a:bodyPr/>
        <a:lstStyle/>
        <a:p>
          <a:endParaRPr lang="es-MX" sz="2000"/>
        </a:p>
      </dgm:t>
    </dgm:pt>
    <dgm:pt modelId="{5B460F65-3D94-410D-89A8-4FD811416B5C}" type="sibTrans" cxnId="{FFE26A2B-FB53-45C0-894A-516270AFDE66}">
      <dgm:prSet/>
      <dgm:spPr/>
      <dgm:t>
        <a:bodyPr/>
        <a:lstStyle/>
        <a:p>
          <a:endParaRPr lang="es-MX" sz="2000"/>
        </a:p>
      </dgm:t>
    </dgm:pt>
    <dgm:pt modelId="{94F2F976-8656-4674-8346-BFD4D57EB726}" type="pres">
      <dgm:prSet presAssocID="{EF2F8A7E-1DC0-468F-B077-BAEF3328610F}" presName="Name0" presStyleCnt="0">
        <dgm:presLayoutVars>
          <dgm:chMax val="1"/>
          <dgm:dir/>
          <dgm:animLvl val="ctr"/>
          <dgm:resizeHandles val="exact"/>
        </dgm:presLayoutVars>
      </dgm:prSet>
      <dgm:spPr/>
      <dgm:t>
        <a:bodyPr/>
        <a:lstStyle/>
        <a:p>
          <a:endParaRPr lang="es-MX"/>
        </a:p>
      </dgm:t>
    </dgm:pt>
    <dgm:pt modelId="{E6BE8DAF-8EFA-49F9-A4C6-646C32998290}" type="pres">
      <dgm:prSet presAssocID="{BA00FE9E-33EE-4301-B62D-E38FFE10E227}" presName="centerShape" presStyleLbl="node0" presStyleIdx="0" presStyleCnt="1"/>
      <dgm:spPr/>
      <dgm:t>
        <a:bodyPr/>
        <a:lstStyle/>
        <a:p>
          <a:endParaRPr lang="es-MX"/>
        </a:p>
      </dgm:t>
    </dgm:pt>
    <dgm:pt modelId="{B79A45CF-7FEA-4D37-9CA4-CF462187A979}" type="pres">
      <dgm:prSet presAssocID="{BF75A87C-5005-423A-AF13-1FD6B0D38B03}" presName="node" presStyleLbl="node1" presStyleIdx="0" presStyleCnt="5" custScaleX="116290" custScaleY="90869">
        <dgm:presLayoutVars>
          <dgm:bulletEnabled val="1"/>
        </dgm:presLayoutVars>
      </dgm:prSet>
      <dgm:spPr/>
      <dgm:t>
        <a:bodyPr/>
        <a:lstStyle/>
        <a:p>
          <a:endParaRPr lang="es-MX"/>
        </a:p>
      </dgm:t>
    </dgm:pt>
    <dgm:pt modelId="{F590D8CF-DAC4-4A09-B7B3-FD2303229AFE}" type="pres">
      <dgm:prSet presAssocID="{BF75A87C-5005-423A-AF13-1FD6B0D38B03}" presName="dummy" presStyleCnt="0"/>
      <dgm:spPr/>
      <dgm:t>
        <a:bodyPr/>
        <a:lstStyle/>
        <a:p>
          <a:endParaRPr lang="es-MX"/>
        </a:p>
      </dgm:t>
    </dgm:pt>
    <dgm:pt modelId="{2548B2E3-DB95-49CE-830C-B15AD3E4294D}" type="pres">
      <dgm:prSet presAssocID="{1F1B15F9-6CFF-46E4-8AA4-E731DAD1B5EA}" presName="sibTrans" presStyleLbl="sibTrans2D1" presStyleIdx="0" presStyleCnt="5"/>
      <dgm:spPr/>
      <dgm:t>
        <a:bodyPr/>
        <a:lstStyle/>
        <a:p>
          <a:endParaRPr lang="es-MX"/>
        </a:p>
      </dgm:t>
    </dgm:pt>
    <dgm:pt modelId="{C58F826D-1239-4E69-8D82-033E671B0D99}" type="pres">
      <dgm:prSet presAssocID="{A4A73518-326F-41AF-B40C-8116ADF1F304}" presName="node" presStyleLbl="node1" presStyleIdx="1" presStyleCnt="5">
        <dgm:presLayoutVars>
          <dgm:bulletEnabled val="1"/>
        </dgm:presLayoutVars>
      </dgm:prSet>
      <dgm:spPr/>
      <dgm:t>
        <a:bodyPr/>
        <a:lstStyle/>
        <a:p>
          <a:endParaRPr lang="es-MX"/>
        </a:p>
      </dgm:t>
    </dgm:pt>
    <dgm:pt modelId="{457DA5AC-9707-48BD-8683-96EDA369DBA7}" type="pres">
      <dgm:prSet presAssocID="{A4A73518-326F-41AF-B40C-8116ADF1F304}" presName="dummy" presStyleCnt="0"/>
      <dgm:spPr/>
      <dgm:t>
        <a:bodyPr/>
        <a:lstStyle/>
        <a:p>
          <a:endParaRPr lang="es-MX"/>
        </a:p>
      </dgm:t>
    </dgm:pt>
    <dgm:pt modelId="{053B2F6D-426C-427A-A60C-998DA80E6EFF}" type="pres">
      <dgm:prSet presAssocID="{17EC2983-92C6-4074-BCA0-FA1F6F2BBE3B}" presName="sibTrans" presStyleLbl="sibTrans2D1" presStyleIdx="1" presStyleCnt="5"/>
      <dgm:spPr/>
      <dgm:t>
        <a:bodyPr/>
        <a:lstStyle/>
        <a:p>
          <a:endParaRPr lang="es-MX"/>
        </a:p>
      </dgm:t>
    </dgm:pt>
    <dgm:pt modelId="{8BE6115D-6B1F-4527-B4C9-7B48858629B2}" type="pres">
      <dgm:prSet presAssocID="{86F128EC-FFCC-4341-90A1-760A64400BDB}" presName="node" presStyleLbl="node1" presStyleIdx="2" presStyleCnt="5" custScaleX="118967" custScaleY="93812">
        <dgm:presLayoutVars>
          <dgm:bulletEnabled val="1"/>
        </dgm:presLayoutVars>
      </dgm:prSet>
      <dgm:spPr/>
      <dgm:t>
        <a:bodyPr/>
        <a:lstStyle/>
        <a:p>
          <a:endParaRPr lang="es-MX"/>
        </a:p>
      </dgm:t>
    </dgm:pt>
    <dgm:pt modelId="{EC13A4E9-734B-40A0-BC49-C8BD444D10DF}" type="pres">
      <dgm:prSet presAssocID="{86F128EC-FFCC-4341-90A1-760A64400BDB}" presName="dummy" presStyleCnt="0"/>
      <dgm:spPr/>
      <dgm:t>
        <a:bodyPr/>
        <a:lstStyle/>
        <a:p>
          <a:endParaRPr lang="es-MX"/>
        </a:p>
      </dgm:t>
    </dgm:pt>
    <dgm:pt modelId="{0F51C2D7-3B76-4C8C-96C0-C6FFDBE098BC}" type="pres">
      <dgm:prSet presAssocID="{5A552784-8289-4517-84E5-E5CFC07B15DA}" presName="sibTrans" presStyleLbl="sibTrans2D1" presStyleIdx="2" presStyleCnt="5"/>
      <dgm:spPr/>
      <dgm:t>
        <a:bodyPr/>
        <a:lstStyle/>
        <a:p>
          <a:endParaRPr lang="es-MX"/>
        </a:p>
      </dgm:t>
    </dgm:pt>
    <dgm:pt modelId="{1BA4136E-0DC2-4E59-999B-5A5CCDFA851F}" type="pres">
      <dgm:prSet presAssocID="{0E7453DB-D4FB-48E5-82F6-B4E27DF97A87}" presName="node" presStyleLbl="node1" presStyleIdx="3" presStyleCnt="5">
        <dgm:presLayoutVars>
          <dgm:bulletEnabled val="1"/>
        </dgm:presLayoutVars>
      </dgm:prSet>
      <dgm:spPr/>
      <dgm:t>
        <a:bodyPr/>
        <a:lstStyle/>
        <a:p>
          <a:endParaRPr lang="es-MX"/>
        </a:p>
      </dgm:t>
    </dgm:pt>
    <dgm:pt modelId="{DD3DAA7A-CC31-411A-A714-3D25EDBCC5BA}" type="pres">
      <dgm:prSet presAssocID="{0E7453DB-D4FB-48E5-82F6-B4E27DF97A87}" presName="dummy" presStyleCnt="0"/>
      <dgm:spPr/>
      <dgm:t>
        <a:bodyPr/>
        <a:lstStyle/>
        <a:p>
          <a:endParaRPr lang="es-MX"/>
        </a:p>
      </dgm:t>
    </dgm:pt>
    <dgm:pt modelId="{E2595A19-9BE9-434D-87AC-2138A5B6F85C}" type="pres">
      <dgm:prSet presAssocID="{DCA77DC2-6A8C-49D9-959E-D35F6EEE6C67}" presName="sibTrans" presStyleLbl="sibTrans2D1" presStyleIdx="3" presStyleCnt="5"/>
      <dgm:spPr/>
      <dgm:t>
        <a:bodyPr/>
        <a:lstStyle/>
        <a:p>
          <a:endParaRPr lang="es-MX"/>
        </a:p>
      </dgm:t>
    </dgm:pt>
    <dgm:pt modelId="{6567CEE2-910A-4765-B9B5-467EE40B7E95}" type="pres">
      <dgm:prSet presAssocID="{CB5CB13E-7EA7-4E78-A160-67BEEABC8253}" presName="node" presStyleLbl="node1" presStyleIdx="4" presStyleCnt="5">
        <dgm:presLayoutVars>
          <dgm:bulletEnabled val="1"/>
        </dgm:presLayoutVars>
      </dgm:prSet>
      <dgm:spPr/>
      <dgm:t>
        <a:bodyPr/>
        <a:lstStyle/>
        <a:p>
          <a:endParaRPr lang="es-MX"/>
        </a:p>
      </dgm:t>
    </dgm:pt>
    <dgm:pt modelId="{BF05520F-96E5-49B6-A94E-F58FF152C4E0}" type="pres">
      <dgm:prSet presAssocID="{CB5CB13E-7EA7-4E78-A160-67BEEABC8253}" presName="dummy" presStyleCnt="0"/>
      <dgm:spPr/>
    </dgm:pt>
    <dgm:pt modelId="{424A7663-FD17-4A87-9359-F25502C84484}" type="pres">
      <dgm:prSet presAssocID="{5B460F65-3D94-410D-89A8-4FD811416B5C}" presName="sibTrans" presStyleLbl="sibTrans2D1" presStyleIdx="4" presStyleCnt="5"/>
      <dgm:spPr/>
      <dgm:t>
        <a:bodyPr/>
        <a:lstStyle/>
        <a:p>
          <a:endParaRPr lang="es-MX"/>
        </a:p>
      </dgm:t>
    </dgm:pt>
  </dgm:ptLst>
  <dgm:cxnLst>
    <dgm:cxn modelId="{758AA473-E8A7-4654-BCEB-55F43330521D}" type="presOf" srcId="{A4A73518-326F-41AF-B40C-8116ADF1F304}" destId="{C58F826D-1239-4E69-8D82-033E671B0D99}" srcOrd="0" destOrd="0" presId="urn:microsoft.com/office/officeart/2005/8/layout/radial6"/>
    <dgm:cxn modelId="{2989ABAE-69FF-4DB6-ACEB-A7E550A1DEB6}" type="presOf" srcId="{0E7453DB-D4FB-48E5-82F6-B4E27DF97A87}" destId="{1BA4136E-0DC2-4E59-999B-5A5CCDFA851F}" srcOrd="0" destOrd="0" presId="urn:microsoft.com/office/officeart/2005/8/layout/radial6"/>
    <dgm:cxn modelId="{C9792A8F-5CF3-4DCB-B17D-274F4C40367D}" srcId="{BA00FE9E-33EE-4301-B62D-E38FFE10E227}" destId="{A4A73518-326F-41AF-B40C-8116ADF1F304}" srcOrd="1" destOrd="0" parTransId="{6EC2B4B4-24EC-4FEC-A303-C585C625D368}" sibTransId="{17EC2983-92C6-4074-BCA0-FA1F6F2BBE3B}"/>
    <dgm:cxn modelId="{26790EF8-DAD4-46B6-809D-FF62C1C797C2}" srcId="{BA00FE9E-33EE-4301-B62D-E38FFE10E227}" destId="{0E7453DB-D4FB-48E5-82F6-B4E27DF97A87}" srcOrd="3" destOrd="0" parTransId="{B9C4C9B0-B81B-4A12-ABF6-574E4BDAA02A}" sibTransId="{DCA77DC2-6A8C-49D9-959E-D35F6EEE6C67}"/>
    <dgm:cxn modelId="{1351935C-191C-4FE7-BF33-36901357F148}" type="presOf" srcId="{BA00FE9E-33EE-4301-B62D-E38FFE10E227}" destId="{E6BE8DAF-8EFA-49F9-A4C6-646C32998290}" srcOrd="0" destOrd="0" presId="urn:microsoft.com/office/officeart/2005/8/layout/radial6"/>
    <dgm:cxn modelId="{A4C734A4-1C91-43DE-BE5C-9CF1687ED4F7}" srcId="{EF2F8A7E-1DC0-468F-B077-BAEF3328610F}" destId="{2813756C-F16D-4C02-9201-E623236FC216}" srcOrd="1" destOrd="0" parTransId="{0FF79634-DCA4-482B-9322-D5332273F006}" sibTransId="{77378844-1932-41B6-A99A-C594D01C42D0}"/>
    <dgm:cxn modelId="{CC274A0D-2AE4-48D9-B257-D63A83A804C1}" type="presOf" srcId="{1F1B15F9-6CFF-46E4-8AA4-E731DAD1B5EA}" destId="{2548B2E3-DB95-49CE-830C-B15AD3E4294D}" srcOrd="0" destOrd="0" presId="urn:microsoft.com/office/officeart/2005/8/layout/radial6"/>
    <dgm:cxn modelId="{F7389C43-806C-4966-A2D7-8971129A8702}" srcId="{BA00FE9E-33EE-4301-B62D-E38FFE10E227}" destId="{BF75A87C-5005-423A-AF13-1FD6B0D38B03}" srcOrd="0" destOrd="0" parTransId="{F920CA70-98BE-44A0-8515-9639B9F12034}" sibTransId="{1F1B15F9-6CFF-46E4-8AA4-E731DAD1B5EA}"/>
    <dgm:cxn modelId="{6CA4953A-01E6-4F67-8ECE-43E3F7677A32}" type="presOf" srcId="{CB5CB13E-7EA7-4E78-A160-67BEEABC8253}" destId="{6567CEE2-910A-4765-B9B5-467EE40B7E95}" srcOrd="0" destOrd="0" presId="urn:microsoft.com/office/officeart/2005/8/layout/radial6"/>
    <dgm:cxn modelId="{FFE26A2B-FB53-45C0-894A-516270AFDE66}" srcId="{BA00FE9E-33EE-4301-B62D-E38FFE10E227}" destId="{CB5CB13E-7EA7-4E78-A160-67BEEABC8253}" srcOrd="4" destOrd="0" parTransId="{88C14777-8FE1-47EB-91DC-CA34878C8649}" sibTransId="{5B460F65-3D94-410D-89A8-4FD811416B5C}"/>
    <dgm:cxn modelId="{5A65381B-2F9D-451C-BE67-6A0A5B524049}" srcId="{EF2F8A7E-1DC0-468F-B077-BAEF3328610F}" destId="{BA00FE9E-33EE-4301-B62D-E38FFE10E227}" srcOrd="0" destOrd="0" parTransId="{BBBD4956-F7E7-457D-AD92-56BDC74042B0}" sibTransId="{5AF66E37-D0EB-4F34-9FDE-14D75B82154E}"/>
    <dgm:cxn modelId="{5C34B363-4256-4D5C-992B-F1A8FB27F4AC}" srcId="{BA00FE9E-33EE-4301-B62D-E38FFE10E227}" destId="{86F128EC-FFCC-4341-90A1-760A64400BDB}" srcOrd="2" destOrd="0" parTransId="{73204689-963B-476D-8582-FF380108E5F6}" sibTransId="{5A552784-8289-4517-84E5-E5CFC07B15DA}"/>
    <dgm:cxn modelId="{9FB21C83-C1C5-44CF-888A-EDEE707BAF50}" type="presOf" srcId="{DCA77DC2-6A8C-49D9-959E-D35F6EEE6C67}" destId="{E2595A19-9BE9-434D-87AC-2138A5B6F85C}" srcOrd="0" destOrd="0" presId="urn:microsoft.com/office/officeart/2005/8/layout/radial6"/>
    <dgm:cxn modelId="{573C767B-F638-4F58-8DE7-AFADC4B22C85}" type="presOf" srcId="{5B460F65-3D94-410D-89A8-4FD811416B5C}" destId="{424A7663-FD17-4A87-9359-F25502C84484}" srcOrd="0" destOrd="0" presId="urn:microsoft.com/office/officeart/2005/8/layout/radial6"/>
    <dgm:cxn modelId="{913FC17C-15DB-4137-81F2-CE1512BAF9BD}" type="presOf" srcId="{EF2F8A7E-1DC0-468F-B077-BAEF3328610F}" destId="{94F2F976-8656-4674-8346-BFD4D57EB726}" srcOrd="0" destOrd="0" presId="urn:microsoft.com/office/officeart/2005/8/layout/radial6"/>
    <dgm:cxn modelId="{5A29FD96-6E1A-48DA-9A7F-435E7F640135}" type="presOf" srcId="{86F128EC-FFCC-4341-90A1-760A64400BDB}" destId="{8BE6115D-6B1F-4527-B4C9-7B48858629B2}" srcOrd="0" destOrd="0" presId="urn:microsoft.com/office/officeart/2005/8/layout/radial6"/>
    <dgm:cxn modelId="{8842D4FB-9187-44CF-BA43-6FD12A959201}" type="presOf" srcId="{BF75A87C-5005-423A-AF13-1FD6B0D38B03}" destId="{B79A45CF-7FEA-4D37-9CA4-CF462187A979}" srcOrd="0" destOrd="0" presId="urn:microsoft.com/office/officeart/2005/8/layout/radial6"/>
    <dgm:cxn modelId="{DC7506E3-B89C-46C9-A7D1-0930AFF85D09}" type="presOf" srcId="{5A552784-8289-4517-84E5-E5CFC07B15DA}" destId="{0F51C2D7-3B76-4C8C-96C0-C6FFDBE098BC}" srcOrd="0" destOrd="0" presId="urn:microsoft.com/office/officeart/2005/8/layout/radial6"/>
    <dgm:cxn modelId="{3906C22D-C9A5-485D-A2BD-7D6029938D82}" type="presOf" srcId="{17EC2983-92C6-4074-BCA0-FA1F6F2BBE3B}" destId="{053B2F6D-426C-427A-A60C-998DA80E6EFF}" srcOrd="0" destOrd="0" presId="urn:microsoft.com/office/officeart/2005/8/layout/radial6"/>
    <dgm:cxn modelId="{BDCC31D4-FF63-490F-B2DE-05B945FC63FE}" type="presParOf" srcId="{94F2F976-8656-4674-8346-BFD4D57EB726}" destId="{E6BE8DAF-8EFA-49F9-A4C6-646C32998290}" srcOrd="0" destOrd="0" presId="urn:microsoft.com/office/officeart/2005/8/layout/radial6"/>
    <dgm:cxn modelId="{D72ED008-38AB-48A9-9FDE-49CE2BC8A3B3}" type="presParOf" srcId="{94F2F976-8656-4674-8346-BFD4D57EB726}" destId="{B79A45CF-7FEA-4D37-9CA4-CF462187A979}" srcOrd="1" destOrd="0" presId="urn:microsoft.com/office/officeart/2005/8/layout/radial6"/>
    <dgm:cxn modelId="{FBC72F1C-44D8-4111-B095-783CF7C0B8D7}" type="presParOf" srcId="{94F2F976-8656-4674-8346-BFD4D57EB726}" destId="{F590D8CF-DAC4-4A09-B7B3-FD2303229AFE}" srcOrd="2" destOrd="0" presId="urn:microsoft.com/office/officeart/2005/8/layout/radial6"/>
    <dgm:cxn modelId="{6234CF84-6F73-400C-9567-D1F65EFF0F34}" type="presParOf" srcId="{94F2F976-8656-4674-8346-BFD4D57EB726}" destId="{2548B2E3-DB95-49CE-830C-B15AD3E4294D}" srcOrd="3" destOrd="0" presId="urn:microsoft.com/office/officeart/2005/8/layout/radial6"/>
    <dgm:cxn modelId="{E682696D-78DD-4FF6-9DBF-A53EC6705108}" type="presParOf" srcId="{94F2F976-8656-4674-8346-BFD4D57EB726}" destId="{C58F826D-1239-4E69-8D82-033E671B0D99}" srcOrd="4" destOrd="0" presId="urn:microsoft.com/office/officeart/2005/8/layout/radial6"/>
    <dgm:cxn modelId="{A6BC4948-1617-4AE6-BD33-15FE9BEA1B60}" type="presParOf" srcId="{94F2F976-8656-4674-8346-BFD4D57EB726}" destId="{457DA5AC-9707-48BD-8683-96EDA369DBA7}" srcOrd="5" destOrd="0" presId="urn:microsoft.com/office/officeart/2005/8/layout/radial6"/>
    <dgm:cxn modelId="{38D9060A-1E5D-4A0F-84A8-33DC4BB66C08}" type="presParOf" srcId="{94F2F976-8656-4674-8346-BFD4D57EB726}" destId="{053B2F6D-426C-427A-A60C-998DA80E6EFF}" srcOrd="6" destOrd="0" presId="urn:microsoft.com/office/officeart/2005/8/layout/radial6"/>
    <dgm:cxn modelId="{1A7F692E-FD28-4353-A6ED-F876CABA131A}" type="presParOf" srcId="{94F2F976-8656-4674-8346-BFD4D57EB726}" destId="{8BE6115D-6B1F-4527-B4C9-7B48858629B2}" srcOrd="7" destOrd="0" presId="urn:microsoft.com/office/officeart/2005/8/layout/radial6"/>
    <dgm:cxn modelId="{82804565-610C-47A4-B2DB-BB0388309225}" type="presParOf" srcId="{94F2F976-8656-4674-8346-BFD4D57EB726}" destId="{EC13A4E9-734B-40A0-BC49-C8BD444D10DF}" srcOrd="8" destOrd="0" presId="urn:microsoft.com/office/officeart/2005/8/layout/radial6"/>
    <dgm:cxn modelId="{4C0C61BF-935E-405E-BB45-00660D85790D}" type="presParOf" srcId="{94F2F976-8656-4674-8346-BFD4D57EB726}" destId="{0F51C2D7-3B76-4C8C-96C0-C6FFDBE098BC}" srcOrd="9" destOrd="0" presId="urn:microsoft.com/office/officeart/2005/8/layout/radial6"/>
    <dgm:cxn modelId="{7C15523C-C163-4951-A226-9394E58634F1}" type="presParOf" srcId="{94F2F976-8656-4674-8346-BFD4D57EB726}" destId="{1BA4136E-0DC2-4E59-999B-5A5CCDFA851F}" srcOrd="10" destOrd="0" presId="urn:microsoft.com/office/officeart/2005/8/layout/radial6"/>
    <dgm:cxn modelId="{B3D048C1-B866-4048-9E63-58DCB6466684}" type="presParOf" srcId="{94F2F976-8656-4674-8346-BFD4D57EB726}" destId="{DD3DAA7A-CC31-411A-A714-3D25EDBCC5BA}" srcOrd="11" destOrd="0" presId="urn:microsoft.com/office/officeart/2005/8/layout/radial6"/>
    <dgm:cxn modelId="{E79EC676-7F5F-4F27-BDD8-D67CA5FD5CDD}" type="presParOf" srcId="{94F2F976-8656-4674-8346-BFD4D57EB726}" destId="{E2595A19-9BE9-434D-87AC-2138A5B6F85C}" srcOrd="12" destOrd="0" presId="urn:microsoft.com/office/officeart/2005/8/layout/radial6"/>
    <dgm:cxn modelId="{49851331-4E34-4F92-A5CA-C0A9C1CCDBF3}" type="presParOf" srcId="{94F2F976-8656-4674-8346-BFD4D57EB726}" destId="{6567CEE2-910A-4765-B9B5-467EE40B7E95}" srcOrd="13" destOrd="0" presId="urn:microsoft.com/office/officeart/2005/8/layout/radial6"/>
    <dgm:cxn modelId="{B1E220DC-6504-4241-908A-1AE128A7B528}" type="presParOf" srcId="{94F2F976-8656-4674-8346-BFD4D57EB726}" destId="{BF05520F-96E5-49B6-A94E-F58FF152C4E0}" srcOrd="14" destOrd="0" presId="urn:microsoft.com/office/officeart/2005/8/layout/radial6"/>
    <dgm:cxn modelId="{3B2042B9-5897-4B71-8E11-75B3BD62574E}" type="presParOf" srcId="{94F2F976-8656-4674-8346-BFD4D57EB726}" destId="{424A7663-FD17-4A87-9359-F25502C84484}"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746ADF-3976-485B-B2B9-DA80AF47CF54}" type="doc">
      <dgm:prSet loTypeId="urn:microsoft.com/office/officeart/2005/8/layout/hList7" loCatId="list" qsTypeId="urn:microsoft.com/office/officeart/2005/8/quickstyle/simple1" qsCatId="simple" csTypeId="urn:microsoft.com/office/officeart/2005/8/colors/accent3_2" csCatId="accent3" phldr="1"/>
      <dgm:spPr/>
    </dgm:pt>
    <dgm:pt modelId="{D12D07C6-4A46-4E8D-A04C-F322C4799781}">
      <dgm:prSet phldrT="[Texto]" custT="1"/>
      <dgm:spPr/>
      <dgm:t>
        <a:bodyPr/>
        <a:lstStyle/>
        <a:p>
          <a:r>
            <a:rPr lang="es-MX" sz="2400" dirty="0" smtClean="0">
              <a:latin typeface="Arial"/>
              <a:cs typeface="Arial"/>
            </a:rPr>
            <a:t>C</a:t>
          </a:r>
          <a:r>
            <a:rPr lang="es-MX" sz="2400" spc="-4" dirty="0" smtClean="0">
              <a:latin typeface="Arial"/>
              <a:cs typeface="Arial"/>
            </a:rPr>
            <a:t>o</a:t>
          </a:r>
          <a:r>
            <a:rPr lang="es-MX" sz="2400" dirty="0" smtClean="0">
              <a:latin typeface="Arial"/>
              <a:cs typeface="Arial"/>
            </a:rPr>
            <a:t>nsu</a:t>
          </a:r>
          <a:r>
            <a:rPr lang="es-MX" sz="2400" spc="-10" dirty="0" smtClean="0">
              <a:latin typeface="Arial"/>
              <a:cs typeface="Arial"/>
            </a:rPr>
            <a:t>l</a:t>
          </a:r>
          <a:r>
            <a:rPr lang="es-MX" sz="2400" dirty="0" smtClean="0">
              <a:latin typeface="Arial"/>
              <a:cs typeface="Arial"/>
            </a:rPr>
            <a:t>ta directa de doc</a:t>
          </a:r>
          <a:r>
            <a:rPr lang="es-MX" sz="2400" spc="-4" dirty="0" smtClean="0">
              <a:latin typeface="Arial"/>
              <a:cs typeface="Arial"/>
            </a:rPr>
            <a:t>u</a:t>
          </a:r>
          <a:r>
            <a:rPr lang="es-MX" sz="2400" dirty="0" smtClean="0">
              <a:latin typeface="Arial"/>
              <a:cs typeface="Arial"/>
            </a:rPr>
            <a:t>mentos</a:t>
          </a:r>
          <a:endParaRPr lang="es-MX" sz="2400" dirty="0"/>
        </a:p>
      </dgm:t>
    </dgm:pt>
    <dgm:pt modelId="{20DDFA27-5848-4B50-A8D8-004B7F305925}" type="parTrans" cxnId="{576F880D-E59A-4623-801E-03488D62A51D}">
      <dgm:prSet/>
      <dgm:spPr/>
      <dgm:t>
        <a:bodyPr/>
        <a:lstStyle/>
        <a:p>
          <a:endParaRPr lang="es-MX"/>
        </a:p>
      </dgm:t>
    </dgm:pt>
    <dgm:pt modelId="{A6426CF2-01FA-4AA8-BD85-BAA6487B9F49}" type="sibTrans" cxnId="{576F880D-E59A-4623-801E-03488D62A51D}">
      <dgm:prSet/>
      <dgm:spPr/>
      <dgm:t>
        <a:bodyPr/>
        <a:lstStyle/>
        <a:p>
          <a:endParaRPr lang="es-MX"/>
        </a:p>
      </dgm:t>
    </dgm:pt>
    <dgm:pt modelId="{BFB06901-EE8F-4075-8A6F-5298F7C0E5D3}">
      <dgm:prSet phldrT="[Texto]" custT="1"/>
      <dgm:spPr/>
      <dgm:t>
        <a:bodyPr/>
        <a:lstStyle/>
        <a:p>
          <a:r>
            <a:rPr lang="es-MX" sz="2400" dirty="0" smtClean="0">
              <a:latin typeface="Arial"/>
              <a:cs typeface="Arial"/>
            </a:rPr>
            <a:t>E</a:t>
          </a:r>
          <a:r>
            <a:rPr lang="es-MX" sz="2400" spc="-10" dirty="0" smtClean="0">
              <a:latin typeface="Arial"/>
              <a:cs typeface="Arial"/>
            </a:rPr>
            <a:t>l</a:t>
          </a:r>
          <a:r>
            <a:rPr lang="es-MX" sz="2400" dirty="0" smtClean="0">
              <a:latin typeface="Arial"/>
              <a:cs typeface="Arial"/>
            </a:rPr>
            <a:t>ab</a:t>
          </a:r>
          <a:r>
            <a:rPr lang="es-MX" sz="2400" spc="-4" dirty="0" smtClean="0">
              <a:latin typeface="Arial"/>
              <a:cs typeface="Arial"/>
            </a:rPr>
            <a:t>o</a:t>
          </a:r>
          <a:r>
            <a:rPr lang="es-MX" sz="2400" dirty="0" smtClean="0">
              <a:latin typeface="Arial"/>
              <a:cs typeface="Arial"/>
            </a:rPr>
            <a:t>ración </a:t>
          </a:r>
        </a:p>
        <a:p>
          <a:r>
            <a:rPr lang="es-MX" sz="2400" dirty="0" smtClean="0">
              <a:latin typeface="Arial"/>
              <a:cs typeface="Arial"/>
            </a:rPr>
            <a:t>de informe </a:t>
          </a:r>
        </a:p>
        <a:p>
          <a:r>
            <a:rPr lang="es-MX" sz="2400" dirty="0" smtClean="0">
              <a:latin typeface="Arial"/>
              <a:cs typeface="Arial"/>
            </a:rPr>
            <a:t>esp</a:t>
          </a:r>
          <a:r>
            <a:rPr lang="es-MX" sz="2400" spc="-4" dirty="0" smtClean="0">
              <a:latin typeface="Arial"/>
              <a:cs typeface="Arial"/>
            </a:rPr>
            <a:t>e</a:t>
          </a:r>
          <a:r>
            <a:rPr lang="es-MX" sz="2400" dirty="0" smtClean="0">
              <a:latin typeface="Arial"/>
              <a:cs typeface="Arial"/>
            </a:rPr>
            <a:t>cí</a:t>
          </a:r>
          <a:r>
            <a:rPr lang="es-MX" sz="2400" spc="4" dirty="0" smtClean="0">
              <a:latin typeface="Arial"/>
              <a:cs typeface="Arial"/>
            </a:rPr>
            <a:t>f</a:t>
          </a:r>
          <a:r>
            <a:rPr lang="es-MX" sz="2400" dirty="0" smtClean="0">
              <a:latin typeface="Arial"/>
              <a:cs typeface="Arial"/>
            </a:rPr>
            <a:t>ico</a:t>
          </a:r>
          <a:endParaRPr lang="es-MX" sz="2400" dirty="0"/>
        </a:p>
      </dgm:t>
    </dgm:pt>
    <dgm:pt modelId="{F8BE977B-C22F-40FB-A9E7-269988B7EAE3}" type="parTrans" cxnId="{53F1B158-725F-4816-BF95-11F8D88265F4}">
      <dgm:prSet/>
      <dgm:spPr/>
      <dgm:t>
        <a:bodyPr/>
        <a:lstStyle/>
        <a:p>
          <a:endParaRPr lang="es-MX"/>
        </a:p>
      </dgm:t>
    </dgm:pt>
    <dgm:pt modelId="{7D8A0AAD-2E5C-4A69-B208-1B0FD29E9A4E}" type="sibTrans" cxnId="{53F1B158-725F-4816-BF95-11F8D88265F4}">
      <dgm:prSet/>
      <dgm:spPr/>
      <dgm:t>
        <a:bodyPr/>
        <a:lstStyle/>
        <a:p>
          <a:endParaRPr lang="es-MX"/>
        </a:p>
      </dgm:t>
    </dgm:pt>
    <dgm:pt modelId="{FDD890B1-58DB-499E-BA9B-30D57BB25AAE}">
      <dgm:prSet phldrT="[Texto]" custT="1"/>
      <dgm:spPr/>
      <dgm:t>
        <a:bodyPr/>
        <a:lstStyle/>
        <a:p>
          <a:r>
            <a:rPr lang="es-MX" sz="2400" dirty="0" smtClean="0">
              <a:latin typeface="Arial"/>
              <a:cs typeface="Arial"/>
            </a:rPr>
            <a:t>R</a:t>
          </a:r>
          <a:r>
            <a:rPr lang="es-MX" sz="2400" spc="-4" dirty="0" smtClean="0">
              <a:latin typeface="Arial"/>
              <a:cs typeface="Arial"/>
            </a:rPr>
            <a:t>e</a:t>
          </a:r>
          <a:r>
            <a:rPr lang="es-MX" sz="2400" dirty="0" smtClean="0">
              <a:latin typeface="Arial"/>
              <a:cs typeface="Arial"/>
            </a:rPr>
            <a:t>producc</a:t>
          </a:r>
          <a:r>
            <a:rPr lang="es-MX" sz="2400" spc="-10" dirty="0" smtClean="0">
              <a:latin typeface="Arial"/>
              <a:cs typeface="Arial"/>
            </a:rPr>
            <a:t>i</a:t>
          </a:r>
          <a:r>
            <a:rPr lang="es-MX" sz="2400" dirty="0" smtClean="0">
              <a:latin typeface="Arial"/>
              <a:cs typeface="Arial"/>
            </a:rPr>
            <a:t>ón </a:t>
          </a:r>
        </a:p>
        <a:p>
          <a:r>
            <a:rPr lang="es-MX" sz="2400" dirty="0" smtClean="0">
              <a:latin typeface="Arial"/>
              <a:cs typeface="Arial"/>
            </a:rPr>
            <a:t>de </a:t>
          </a:r>
        </a:p>
        <a:p>
          <a:r>
            <a:rPr lang="es-MX" sz="2400" dirty="0" smtClean="0">
              <a:latin typeface="Arial"/>
              <a:cs typeface="Arial"/>
            </a:rPr>
            <a:t>d</a:t>
          </a:r>
          <a:r>
            <a:rPr lang="es-MX" sz="2400" spc="-4" dirty="0" smtClean="0">
              <a:latin typeface="Arial"/>
              <a:cs typeface="Arial"/>
            </a:rPr>
            <a:t>o</a:t>
          </a:r>
          <a:r>
            <a:rPr lang="es-MX" sz="2400" dirty="0" smtClean="0">
              <a:latin typeface="Arial"/>
              <a:cs typeface="Arial"/>
            </a:rPr>
            <a:t>cume</a:t>
          </a:r>
          <a:r>
            <a:rPr lang="es-MX" sz="2400" spc="-10" dirty="0" smtClean="0">
              <a:latin typeface="Arial"/>
              <a:cs typeface="Arial"/>
            </a:rPr>
            <a:t>n</a:t>
          </a:r>
          <a:r>
            <a:rPr lang="es-MX" sz="2400" dirty="0" smtClean="0">
              <a:latin typeface="Arial"/>
              <a:cs typeface="Arial"/>
            </a:rPr>
            <a:t>tos</a:t>
          </a:r>
          <a:endParaRPr lang="es-MX" sz="2400" dirty="0"/>
        </a:p>
      </dgm:t>
    </dgm:pt>
    <dgm:pt modelId="{53BBF151-204E-447D-97E3-BA01977D3D89}" type="parTrans" cxnId="{B3EC8A33-70C1-45E7-BF58-D9CE4EAE3E38}">
      <dgm:prSet/>
      <dgm:spPr/>
      <dgm:t>
        <a:bodyPr/>
        <a:lstStyle/>
        <a:p>
          <a:endParaRPr lang="es-MX"/>
        </a:p>
      </dgm:t>
    </dgm:pt>
    <dgm:pt modelId="{D236F0EF-5FCD-4569-8CCD-7009E75648DD}" type="sibTrans" cxnId="{B3EC8A33-70C1-45E7-BF58-D9CE4EAE3E38}">
      <dgm:prSet/>
      <dgm:spPr/>
      <dgm:t>
        <a:bodyPr/>
        <a:lstStyle/>
        <a:p>
          <a:endParaRPr lang="es-MX"/>
        </a:p>
      </dgm:t>
    </dgm:pt>
    <dgm:pt modelId="{0DBEDA4E-87DF-44B7-A908-1D636330C08C}" type="pres">
      <dgm:prSet presAssocID="{4A746ADF-3976-485B-B2B9-DA80AF47CF54}" presName="Name0" presStyleCnt="0">
        <dgm:presLayoutVars>
          <dgm:dir/>
          <dgm:resizeHandles val="exact"/>
        </dgm:presLayoutVars>
      </dgm:prSet>
      <dgm:spPr/>
    </dgm:pt>
    <dgm:pt modelId="{C2DD7CB4-0B00-4A51-987C-D2C57DAE0CFD}" type="pres">
      <dgm:prSet presAssocID="{4A746ADF-3976-485B-B2B9-DA80AF47CF54}" presName="fgShape" presStyleLbl="fgShp" presStyleIdx="0" presStyleCnt="1" custLinFactY="100000" custLinFactNeighborX="1602" custLinFactNeighborY="131840"/>
      <dgm:spPr>
        <a:prstGeom prst="flowChartTerminator">
          <a:avLst/>
        </a:prstGeom>
        <a:noFill/>
        <a:ln>
          <a:noFill/>
        </a:ln>
      </dgm:spPr>
    </dgm:pt>
    <dgm:pt modelId="{B94C4F4B-4FE0-4C49-A73C-B5A63B7357FE}" type="pres">
      <dgm:prSet presAssocID="{4A746ADF-3976-485B-B2B9-DA80AF47CF54}" presName="linComp" presStyleCnt="0"/>
      <dgm:spPr/>
    </dgm:pt>
    <dgm:pt modelId="{58C14F50-E365-45F1-8DF0-E727C8E93A5E}" type="pres">
      <dgm:prSet presAssocID="{D12D07C6-4A46-4E8D-A04C-F322C4799781}" presName="compNode" presStyleCnt="0"/>
      <dgm:spPr/>
    </dgm:pt>
    <dgm:pt modelId="{2A3807F6-CA0A-4C87-ABB3-BAFDD6721E07}" type="pres">
      <dgm:prSet presAssocID="{D12D07C6-4A46-4E8D-A04C-F322C4799781}" presName="bkgdShape" presStyleLbl="node1" presStyleIdx="0" presStyleCnt="3"/>
      <dgm:spPr/>
      <dgm:t>
        <a:bodyPr/>
        <a:lstStyle/>
        <a:p>
          <a:endParaRPr lang="es-MX"/>
        </a:p>
      </dgm:t>
    </dgm:pt>
    <dgm:pt modelId="{9CC86CD1-D92E-479D-9B57-ED5E021A2403}" type="pres">
      <dgm:prSet presAssocID="{D12D07C6-4A46-4E8D-A04C-F322C4799781}" presName="nodeTx" presStyleLbl="node1" presStyleIdx="0" presStyleCnt="3">
        <dgm:presLayoutVars>
          <dgm:bulletEnabled val="1"/>
        </dgm:presLayoutVars>
      </dgm:prSet>
      <dgm:spPr/>
      <dgm:t>
        <a:bodyPr/>
        <a:lstStyle/>
        <a:p>
          <a:endParaRPr lang="es-MX"/>
        </a:p>
      </dgm:t>
    </dgm:pt>
    <dgm:pt modelId="{5762D7D2-A696-436C-A1AA-EB933216B665}" type="pres">
      <dgm:prSet presAssocID="{D12D07C6-4A46-4E8D-A04C-F322C4799781}" presName="invisiNode" presStyleLbl="node1" presStyleIdx="0" presStyleCnt="3"/>
      <dgm:spPr/>
    </dgm:pt>
    <dgm:pt modelId="{347F56D3-154D-4AB9-A790-B06A7DC79FE5}" type="pres">
      <dgm:prSet presAssocID="{D12D07C6-4A46-4E8D-A04C-F322C4799781}" presName="imagNode" presStyleLbl="fgImgPlace1" presStyleIdx="0" presStyleCnt="3"/>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436023EF-29BC-462F-AFF9-705BEA769FDE}" type="pres">
      <dgm:prSet presAssocID="{A6426CF2-01FA-4AA8-BD85-BAA6487B9F49}" presName="sibTrans" presStyleLbl="sibTrans2D1" presStyleIdx="0" presStyleCnt="0"/>
      <dgm:spPr/>
      <dgm:t>
        <a:bodyPr/>
        <a:lstStyle/>
        <a:p>
          <a:endParaRPr lang="es-MX"/>
        </a:p>
      </dgm:t>
    </dgm:pt>
    <dgm:pt modelId="{B34A2626-40C0-4592-883E-54C30AB0AD2E}" type="pres">
      <dgm:prSet presAssocID="{BFB06901-EE8F-4075-8A6F-5298F7C0E5D3}" presName="compNode" presStyleCnt="0"/>
      <dgm:spPr/>
    </dgm:pt>
    <dgm:pt modelId="{5A54185E-843D-404B-AD51-C63D3018C0AD}" type="pres">
      <dgm:prSet presAssocID="{BFB06901-EE8F-4075-8A6F-5298F7C0E5D3}" presName="bkgdShape" presStyleLbl="node1" presStyleIdx="1" presStyleCnt="3" custLinFactNeighborX="-30" custLinFactNeighborY="-5432"/>
      <dgm:spPr/>
      <dgm:t>
        <a:bodyPr/>
        <a:lstStyle/>
        <a:p>
          <a:endParaRPr lang="es-MX"/>
        </a:p>
      </dgm:t>
    </dgm:pt>
    <dgm:pt modelId="{3C9F4025-741A-47D2-BF6A-47AA010C61F7}" type="pres">
      <dgm:prSet presAssocID="{BFB06901-EE8F-4075-8A6F-5298F7C0E5D3}" presName="nodeTx" presStyleLbl="node1" presStyleIdx="1" presStyleCnt="3">
        <dgm:presLayoutVars>
          <dgm:bulletEnabled val="1"/>
        </dgm:presLayoutVars>
      </dgm:prSet>
      <dgm:spPr/>
      <dgm:t>
        <a:bodyPr/>
        <a:lstStyle/>
        <a:p>
          <a:endParaRPr lang="es-MX"/>
        </a:p>
      </dgm:t>
    </dgm:pt>
    <dgm:pt modelId="{081D3A5C-143F-4203-A5A3-D0D28F4B02B9}" type="pres">
      <dgm:prSet presAssocID="{BFB06901-EE8F-4075-8A6F-5298F7C0E5D3}" presName="invisiNode" presStyleLbl="node1" presStyleIdx="1" presStyleCnt="3"/>
      <dgm:spPr/>
    </dgm:pt>
    <dgm:pt modelId="{C7303CCB-C6E8-4483-BA23-BF3A1A961944}" type="pres">
      <dgm:prSet presAssocID="{BFB06901-EE8F-4075-8A6F-5298F7C0E5D3}" presName="imagNode" presStyleLbl="fgImgPlace1" presStyleIdx="1" presStyleCnt="3"/>
      <dgm:spPr>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574E0B74-2686-4FC4-BC30-83347EA78BEF}" type="pres">
      <dgm:prSet presAssocID="{7D8A0AAD-2E5C-4A69-B208-1B0FD29E9A4E}" presName="sibTrans" presStyleLbl="sibTrans2D1" presStyleIdx="0" presStyleCnt="0"/>
      <dgm:spPr/>
      <dgm:t>
        <a:bodyPr/>
        <a:lstStyle/>
        <a:p>
          <a:endParaRPr lang="es-MX"/>
        </a:p>
      </dgm:t>
    </dgm:pt>
    <dgm:pt modelId="{E523232C-870B-47F6-B0D3-2F6EC96E62FD}" type="pres">
      <dgm:prSet presAssocID="{FDD890B1-58DB-499E-BA9B-30D57BB25AAE}" presName="compNode" presStyleCnt="0"/>
      <dgm:spPr/>
    </dgm:pt>
    <dgm:pt modelId="{1A710CB3-EE99-4D85-A46B-1578A05164F0}" type="pres">
      <dgm:prSet presAssocID="{FDD890B1-58DB-499E-BA9B-30D57BB25AAE}" presName="bkgdShape" presStyleLbl="node1" presStyleIdx="2" presStyleCnt="3" custLinFactNeighborX="57144" custLinFactNeighborY="7037"/>
      <dgm:spPr/>
      <dgm:t>
        <a:bodyPr/>
        <a:lstStyle/>
        <a:p>
          <a:endParaRPr lang="es-MX"/>
        </a:p>
      </dgm:t>
    </dgm:pt>
    <dgm:pt modelId="{E89D80D8-5480-4BD3-B382-81E1398E5F41}" type="pres">
      <dgm:prSet presAssocID="{FDD890B1-58DB-499E-BA9B-30D57BB25AAE}" presName="nodeTx" presStyleLbl="node1" presStyleIdx="2" presStyleCnt="3">
        <dgm:presLayoutVars>
          <dgm:bulletEnabled val="1"/>
        </dgm:presLayoutVars>
      </dgm:prSet>
      <dgm:spPr/>
      <dgm:t>
        <a:bodyPr/>
        <a:lstStyle/>
        <a:p>
          <a:endParaRPr lang="es-MX"/>
        </a:p>
      </dgm:t>
    </dgm:pt>
    <dgm:pt modelId="{83694936-5A0D-4A71-A485-F28B892CDE85}" type="pres">
      <dgm:prSet presAssocID="{FDD890B1-58DB-499E-BA9B-30D57BB25AAE}" presName="invisiNode" presStyleLbl="node1" presStyleIdx="2" presStyleCnt="3"/>
      <dgm:spPr/>
    </dgm:pt>
    <dgm:pt modelId="{A2FED645-44EC-4E63-888D-B53A64C7A956}" type="pres">
      <dgm:prSet presAssocID="{FDD890B1-58DB-499E-BA9B-30D57BB25AAE}" presName="imagNode" presStyleLbl="fgImgPlace1" presStyleIdx="2" presStyleCnt="3"/>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95E1E20F-12DC-4F3F-878D-28D6AA60BE9E}" type="presOf" srcId="{FDD890B1-58DB-499E-BA9B-30D57BB25AAE}" destId="{E89D80D8-5480-4BD3-B382-81E1398E5F41}" srcOrd="1" destOrd="0" presId="urn:microsoft.com/office/officeart/2005/8/layout/hList7"/>
    <dgm:cxn modelId="{576F880D-E59A-4623-801E-03488D62A51D}" srcId="{4A746ADF-3976-485B-B2B9-DA80AF47CF54}" destId="{D12D07C6-4A46-4E8D-A04C-F322C4799781}" srcOrd="0" destOrd="0" parTransId="{20DDFA27-5848-4B50-A8D8-004B7F305925}" sibTransId="{A6426CF2-01FA-4AA8-BD85-BAA6487B9F49}"/>
    <dgm:cxn modelId="{2EAD00F2-B10A-4805-9CD3-13AD2F0C2613}" type="presOf" srcId="{BFB06901-EE8F-4075-8A6F-5298F7C0E5D3}" destId="{5A54185E-843D-404B-AD51-C63D3018C0AD}" srcOrd="0" destOrd="0" presId="urn:microsoft.com/office/officeart/2005/8/layout/hList7"/>
    <dgm:cxn modelId="{839BC365-9DD7-41D3-861D-F991CE0A88BD}" type="presOf" srcId="{D12D07C6-4A46-4E8D-A04C-F322C4799781}" destId="{9CC86CD1-D92E-479D-9B57-ED5E021A2403}" srcOrd="1" destOrd="0" presId="urn:microsoft.com/office/officeart/2005/8/layout/hList7"/>
    <dgm:cxn modelId="{B3EC8A33-70C1-45E7-BF58-D9CE4EAE3E38}" srcId="{4A746ADF-3976-485B-B2B9-DA80AF47CF54}" destId="{FDD890B1-58DB-499E-BA9B-30D57BB25AAE}" srcOrd="2" destOrd="0" parTransId="{53BBF151-204E-447D-97E3-BA01977D3D89}" sibTransId="{D236F0EF-5FCD-4569-8CCD-7009E75648DD}"/>
    <dgm:cxn modelId="{0B98186C-64A7-4019-8347-E5A7FD27735B}" type="presOf" srcId="{D12D07C6-4A46-4E8D-A04C-F322C4799781}" destId="{2A3807F6-CA0A-4C87-ABB3-BAFDD6721E07}" srcOrd="0" destOrd="0" presId="urn:microsoft.com/office/officeart/2005/8/layout/hList7"/>
    <dgm:cxn modelId="{D8ECF1DD-94A3-4507-A7D3-08390F67B1E2}" type="presOf" srcId="{7D8A0AAD-2E5C-4A69-B208-1B0FD29E9A4E}" destId="{574E0B74-2686-4FC4-BC30-83347EA78BEF}" srcOrd="0" destOrd="0" presId="urn:microsoft.com/office/officeart/2005/8/layout/hList7"/>
    <dgm:cxn modelId="{2A08ADA7-B3DE-41B7-8DFD-BCED80BE7EF2}" type="presOf" srcId="{4A746ADF-3976-485B-B2B9-DA80AF47CF54}" destId="{0DBEDA4E-87DF-44B7-A908-1D636330C08C}" srcOrd="0" destOrd="0" presId="urn:microsoft.com/office/officeart/2005/8/layout/hList7"/>
    <dgm:cxn modelId="{53F1B158-725F-4816-BF95-11F8D88265F4}" srcId="{4A746ADF-3976-485B-B2B9-DA80AF47CF54}" destId="{BFB06901-EE8F-4075-8A6F-5298F7C0E5D3}" srcOrd="1" destOrd="0" parTransId="{F8BE977B-C22F-40FB-A9E7-269988B7EAE3}" sibTransId="{7D8A0AAD-2E5C-4A69-B208-1B0FD29E9A4E}"/>
    <dgm:cxn modelId="{4E8A8C84-29A7-4063-A48F-46D623129199}" type="presOf" srcId="{FDD890B1-58DB-499E-BA9B-30D57BB25AAE}" destId="{1A710CB3-EE99-4D85-A46B-1578A05164F0}" srcOrd="0" destOrd="0" presId="urn:microsoft.com/office/officeart/2005/8/layout/hList7"/>
    <dgm:cxn modelId="{AFB8DFF7-24E4-4190-B24C-34A05A44EF6B}" type="presOf" srcId="{A6426CF2-01FA-4AA8-BD85-BAA6487B9F49}" destId="{436023EF-29BC-462F-AFF9-705BEA769FDE}" srcOrd="0" destOrd="0" presId="urn:microsoft.com/office/officeart/2005/8/layout/hList7"/>
    <dgm:cxn modelId="{A24E89B5-748D-4601-9296-230F617F4456}" type="presOf" srcId="{BFB06901-EE8F-4075-8A6F-5298F7C0E5D3}" destId="{3C9F4025-741A-47D2-BF6A-47AA010C61F7}" srcOrd="1" destOrd="0" presId="urn:microsoft.com/office/officeart/2005/8/layout/hList7"/>
    <dgm:cxn modelId="{47FD5B92-8B81-4B97-B019-B4D1637C7BCF}" type="presParOf" srcId="{0DBEDA4E-87DF-44B7-A908-1D636330C08C}" destId="{C2DD7CB4-0B00-4A51-987C-D2C57DAE0CFD}" srcOrd="0" destOrd="0" presId="urn:microsoft.com/office/officeart/2005/8/layout/hList7"/>
    <dgm:cxn modelId="{DA843940-C89A-409C-B173-FC386BD2B695}" type="presParOf" srcId="{0DBEDA4E-87DF-44B7-A908-1D636330C08C}" destId="{B94C4F4B-4FE0-4C49-A73C-B5A63B7357FE}" srcOrd="1" destOrd="0" presId="urn:microsoft.com/office/officeart/2005/8/layout/hList7"/>
    <dgm:cxn modelId="{8FDE8698-5A0E-45E6-8497-8480E75E5B2D}" type="presParOf" srcId="{B94C4F4B-4FE0-4C49-A73C-B5A63B7357FE}" destId="{58C14F50-E365-45F1-8DF0-E727C8E93A5E}" srcOrd="0" destOrd="0" presId="urn:microsoft.com/office/officeart/2005/8/layout/hList7"/>
    <dgm:cxn modelId="{41FA3A6D-4930-483F-8C3C-6FF4520604B0}" type="presParOf" srcId="{58C14F50-E365-45F1-8DF0-E727C8E93A5E}" destId="{2A3807F6-CA0A-4C87-ABB3-BAFDD6721E07}" srcOrd="0" destOrd="0" presId="urn:microsoft.com/office/officeart/2005/8/layout/hList7"/>
    <dgm:cxn modelId="{2180BF9D-99E1-4B97-9E88-FEA6819C4589}" type="presParOf" srcId="{58C14F50-E365-45F1-8DF0-E727C8E93A5E}" destId="{9CC86CD1-D92E-479D-9B57-ED5E021A2403}" srcOrd="1" destOrd="0" presId="urn:microsoft.com/office/officeart/2005/8/layout/hList7"/>
    <dgm:cxn modelId="{81BACD09-6FA3-4978-9A3E-30A05DE9D807}" type="presParOf" srcId="{58C14F50-E365-45F1-8DF0-E727C8E93A5E}" destId="{5762D7D2-A696-436C-A1AA-EB933216B665}" srcOrd="2" destOrd="0" presId="urn:microsoft.com/office/officeart/2005/8/layout/hList7"/>
    <dgm:cxn modelId="{507EB593-B1D4-4C7E-9A71-02F559DA7FE7}" type="presParOf" srcId="{58C14F50-E365-45F1-8DF0-E727C8E93A5E}" destId="{347F56D3-154D-4AB9-A790-B06A7DC79FE5}" srcOrd="3" destOrd="0" presId="urn:microsoft.com/office/officeart/2005/8/layout/hList7"/>
    <dgm:cxn modelId="{381940F0-CA17-4CAB-972D-AE32CD16BEF0}" type="presParOf" srcId="{B94C4F4B-4FE0-4C49-A73C-B5A63B7357FE}" destId="{436023EF-29BC-462F-AFF9-705BEA769FDE}" srcOrd="1" destOrd="0" presId="urn:microsoft.com/office/officeart/2005/8/layout/hList7"/>
    <dgm:cxn modelId="{FB774701-18FF-4B5B-A159-3C5A40E0F0EB}" type="presParOf" srcId="{B94C4F4B-4FE0-4C49-A73C-B5A63B7357FE}" destId="{B34A2626-40C0-4592-883E-54C30AB0AD2E}" srcOrd="2" destOrd="0" presId="urn:microsoft.com/office/officeart/2005/8/layout/hList7"/>
    <dgm:cxn modelId="{DBB9FE28-7C68-487C-8C8E-C3A4667B9E37}" type="presParOf" srcId="{B34A2626-40C0-4592-883E-54C30AB0AD2E}" destId="{5A54185E-843D-404B-AD51-C63D3018C0AD}" srcOrd="0" destOrd="0" presId="urn:microsoft.com/office/officeart/2005/8/layout/hList7"/>
    <dgm:cxn modelId="{450E9FFB-917E-4937-9C1D-ECDEF9CA4281}" type="presParOf" srcId="{B34A2626-40C0-4592-883E-54C30AB0AD2E}" destId="{3C9F4025-741A-47D2-BF6A-47AA010C61F7}" srcOrd="1" destOrd="0" presId="urn:microsoft.com/office/officeart/2005/8/layout/hList7"/>
    <dgm:cxn modelId="{88CA17F7-7331-44E8-85A1-06B7803603E2}" type="presParOf" srcId="{B34A2626-40C0-4592-883E-54C30AB0AD2E}" destId="{081D3A5C-143F-4203-A5A3-D0D28F4B02B9}" srcOrd="2" destOrd="0" presId="urn:microsoft.com/office/officeart/2005/8/layout/hList7"/>
    <dgm:cxn modelId="{06882F68-99C0-45BD-B230-FED92385C624}" type="presParOf" srcId="{B34A2626-40C0-4592-883E-54C30AB0AD2E}" destId="{C7303CCB-C6E8-4483-BA23-BF3A1A961944}" srcOrd="3" destOrd="0" presId="urn:microsoft.com/office/officeart/2005/8/layout/hList7"/>
    <dgm:cxn modelId="{41FF9B40-B99A-4028-ABCB-63FCB4632B55}" type="presParOf" srcId="{B94C4F4B-4FE0-4C49-A73C-B5A63B7357FE}" destId="{574E0B74-2686-4FC4-BC30-83347EA78BEF}" srcOrd="3" destOrd="0" presId="urn:microsoft.com/office/officeart/2005/8/layout/hList7"/>
    <dgm:cxn modelId="{5D584499-2827-40A8-80E7-7D8A6E5BEA1A}" type="presParOf" srcId="{B94C4F4B-4FE0-4C49-A73C-B5A63B7357FE}" destId="{E523232C-870B-47F6-B0D3-2F6EC96E62FD}" srcOrd="4" destOrd="0" presId="urn:microsoft.com/office/officeart/2005/8/layout/hList7"/>
    <dgm:cxn modelId="{8CD20B2D-163A-4B60-9478-8192930D1F8C}" type="presParOf" srcId="{E523232C-870B-47F6-B0D3-2F6EC96E62FD}" destId="{1A710CB3-EE99-4D85-A46B-1578A05164F0}" srcOrd="0" destOrd="0" presId="urn:microsoft.com/office/officeart/2005/8/layout/hList7"/>
    <dgm:cxn modelId="{E08148B9-AD09-4C91-B138-FA80F72886B4}" type="presParOf" srcId="{E523232C-870B-47F6-B0D3-2F6EC96E62FD}" destId="{E89D80D8-5480-4BD3-B382-81E1398E5F41}" srcOrd="1" destOrd="0" presId="urn:microsoft.com/office/officeart/2005/8/layout/hList7"/>
    <dgm:cxn modelId="{1DBF74DF-2AA0-4489-B129-1F32830E33AC}" type="presParOf" srcId="{E523232C-870B-47F6-B0D3-2F6EC96E62FD}" destId="{83694936-5A0D-4A71-A485-F28B892CDE85}" srcOrd="2" destOrd="0" presId="urn:microsoft.com/office/officeart/2005/8/layout/hList7"/>
    <dgm:cxn modelId="{D1205D4D-F2CE-41A3-9918-FF7FEB957A55}" type="presParOf" srcId="{E523232C-870B-47F6-B0D3-2F6EC96E62FD}" destId="{A2FED645-44EC-4E63-888D-B53A64C7A95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746ADF-3976-485B-B2B9-DA80AF47CF54}" type="doc">
      <dgm:prSet loTypeId="urn:microsoft.com/office/officeart/2005/8/layout/hList7" loCatId="list" qsTypeId="urn:microsoft.com/office/officeart/2005/8/quickstyle/simple1" qsCatId="simple" csTypeId="urn:microsoft.com/office/officeart/2005/8/colors/accent3_2" csCatId="accent3" phldr="1"/>
      <dgm:spPr/>
    </dgm:pt>
    <dgm:pt modelId="{D12D07C6-4A46-4E8D-A04C-F322C4799781}">
      <dgm:prSet phldrT="[Texto]" custT="1"/>
      <dgm:spPr/>
      <dgm:t>
        <a:bodyPr/>
        <a:lstStyle/>
        <a:p>
          <a:r>
            <a:rPr lang="es-MX" sz="2400" dirty="0" smtClean="0">
              <a:latin typeface="Arial"/>
              <a:cs typeface="Arial"/>
            </a:rPr>
            <a:t>C</a:t>
          </a:r>
          <a:r>
            <a:rPr lang="es-MX" sz="2400" spc="-4" dirty="0" smtClean="0">
              <a:latin typeface="Arial"/>
              <a:cs typeface="Arial"/>
            </a:rPr>
            <a:t>o</a:t>
          </a:r>
          <a:r>
            <a:rPr lang="es-MX" sz="2400" dirty="0" smtClean="0">
              <a:latin typeface="Arial"/>
              <a:cs typeface="Arial"/>
            </a:rPr>
            <a:t>nsu</a:t>
          </a:r>
          <a:r>
            <a:rPr lang="es-MX" sz="2400" spc="-10" dirty="0" smtClean="0">
              <a:latin typeface="Arial"/>
              <a:cs typeface="Arial"/>
            </a:rPr>
            <a:t>l</a:t>
          </a:r>
          <a:r>
            <a:rPr lang="es-MX" sz="2400" dirty="0" smtClean="0">
              <a:latin typeface="Arial"/>
              <a:cs typeface="Arial"/>
            </a:rPr>
            <a:t>ta directa de doc</a:t>
          </a:r>
          <a:r>
            <a:rPr lang="es-MX" sz="2400" spc="-4" dirty="0" smtClean="0">
              <a:latin typeface="Arial"/>
              <a:cs typeface="Arial"/>
            </a:rPr>
            <a:t>u</a:t>
          </a:r>
          <a:r>
            <a:rPr lang="es-MX" sz="2400" dirty="0" smtClean="0">
              <a:latin typeface="Arial"/>
              <a:cs typeface="Arial"/>
            </a:rPr>
            <a:t>mentos</a:t>
          </a:r>
          <a:endParaRPr lang="es-MX" sz="2400" dirty="0"/>
        </a:p>
      </dgm:t>
    </dgm:pt>
    <dgm:pt modelId="{20DDFA27-5848-4B50-A8D8-004B7F305925}" type="parTrans" cxnId="{576F880D-E59A-4623-801E-03488D62A51D}">
      <dgm:prSet/>
      <dgm:spPr/>
      <dgm:t>
        <a:bodyPr/>
        <a:lstStyle/>
        <a:p>
          <a:endParaRPr lang="es-MX"/>
        </a:p>
      </dgm:t>
    </dgm:pt>
    <dgm:pt modelId="{A6426CF2-01FA-4AA8-BD85-BAA6487B9F49}" type="sibTrans" cxnId="{576F880D-E59A-4623-801E-03488D62A51D}">
      <dgm:prSet/>
      <dgm:spPr/>
      <dgm:t>
        <a:bodyPr/>
        <a:lstStyle/>
        <a:p>
          <a:endParaRPr lang="es-MX"/>
        </a:p>
      </dgm:t>
    </dgm:pt>
    <dgm:pt modelId="{0DBEDA4E-87DF-44B7-A908-1D636330C08C}" type="pres">
      <dgm:prSet presAssocID="{4A746ADF-3976-485B-B2B9-DA80AF47CF54}" presName="Name0" presStyleCnt="0">
        <dgm:presLayoutVars>
          <dgm:dir/>
          <dgm:resizeHandles val="exact"/>
        </dgm:presLayoutVars>
      </dgm:prSet>
      <dgm:spPr/>
    </dgm:pt>
    <dgm:pt modelId="{C2DD7CB4-0B00-4A51-987C-D2C57DAE0CFD}" type="pres">
      <dgm:prSet presAssocID="{4A746ADF-3976-485B-B2B9-DA80AF47CF54}" presName="fgShape" presStyleLbl="fgShp" presStyleIdx="0" presStyleCnt="1" custLinFactNeighborX="347" custLinFactNeighborY="-14078"/>
      <dgm:spPr>
        <a:prstGeom prst="flowChartTerminator">
          <a:avLst/>
        </a:prstGeom>
        <a:noFill/>
        <a:ln>
          <a:noFill/>
        </a:ln>
      </dgm:spPr>
    </dgm:pt>
    <dgm:pt modelId="{B94C4F4B-4FE0-4C49-A73C-B5A63B7357FE}" type="pres">
      <dgm:prSet presAssocID="{4A746ADF-3976-485B-B2B9-DA80AF47CF54}" presName="linComp" presStyleCnt="0"/>
      <dgm:spPr/>
    </dgm:pt>
    <dgm:pt modelId="{58C14F50-E365-45F1-8DF0-E727C8E93A5E}" type="pres">
      <dgm:prSet presAssocID="{D12D07C6-4A46-4E8D-A04C-F322C4799781}" presName="compNode" presStyleCnt="0"/>
      <dgm:spPr/>
    </dgm:pt>
    <dgm:pt modelId="{2A3807F6-CA0A-4C87-ABB3-BAFDD6721E07}" type="pres">
      <dgm:prSet presAssocID="{D12D07C6-4A46-4E8D-A04C-F322C4799781}" presName="bkgdShape" presStyleLbl="node1" presStyleIdx="0" presStyleCnt="1"/>
      <dgm:spPr/>
      <dgm:t>
        <a:bodyPr/>
        <a:lstStyle/>
        <a:p>
          <a:endParaRPr lang="es-MX"/>
        </a:p>
      </dgm:t>
    </dgm:pt>
    <dgm:pt modelId="{9CC86CD1-D92E-479D-9B57-ED5E021A2403}" type="pres">
      <dgm:prSet presAssocID="{D12D07C6-4A46-4E8D-A04C-F322C4799781}" presName="nodeTx" presStyleLbl="node1" presStyleIdx="0" presStyleCnt="1">
        <dgm:presLayoutVars>
          <dgm:bulletEnabled val="1"/>
        </dgm:presLayoutVars>
      </dgm:prSet>
      <dgm:spPr/>
      <dgm:t>
        <a:bodyPr/>
        <a:lstStyle/>
        <a:p>
          <a:endParaRPr lang="es-MX"/>
        </a:p>
      </dgm:t>
    </dgm:pt>
    <dgm:pt modelId="{5762D7D2-A696-436C-A1AA-EB933216B665}" type="pres">
      <dgm:prSet presAssocID="{D12D07C6-4A46-4E8D-A04C-F322C4799781}" presName="invisiNode" presStyleLbl="node1" presStyleIdx="0" presStyleCnt="1"/>
      <dgm:spPr/>
    </dgm:pt>
    <dgm:pt modelId="{347F56D3-154D-4AB9-A790-B06A7DC79FE5}" type="pres">
      <dgm:prSet presAssocID="{D12D07C6-4A46-4E8D-A04C-F322C4799781}" presName="imagNode" presStyleLbl="fgImgPlace1" presStyleIdx="0" presStyleCnt="1" custScaleX="93565" custScaleY="84570" custLinFactNeighborX="-3194" custLinFactNeighborY="-20213"/>
      <dgm:spPr>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682BFCCA-B895-4698-ABD9-412AC4204BF0}" type="presOf" srcId="{D12D07C6-4A46-4E8D-A04C-F322C4799781}" destId="{9CC86CD1-D92E-479D-9B57-ED5E021A2403}" srcOrd="1" destOrd="0" presId="urn:microsoft.com/office/officeart/2005/8/layout/hList7"/>
    <dgm:cxn modelId="{79F927B9-A6AF-40F9-BFBB-7FAA6BEFFB4E}" type="presOf" srcId="{4A746ADF-3976-485B-B2B9-DA80AF47CF54}" destId="{0DBEDA4E-87DF-44B7-A908-1D636330C08C}" srcOrd="0" destOrd="0" presId="urn:microsoft.com/office/officeart/2005/8/layout/hList7"/>
    <dgm:cxn modelId="{2246EC6D-D26C-458A-B427-E096E9F0525B}" type="presOf" srcId="{D12D07C6-4A46-4E8D-A04C-F322C4799781}" destId="{2A3807F6-CA0A-4C87-ABB3-BAFDD6721E07}" srcOrd="0" destOrd="0" presId="urn:microsoft.com/office/officeart/2005/8/layout/hList7"/>
    <dgm:cxn modelId="{576F880D-E59A-4623-801E-03488D62A51D}" srcId="{4A746ADF-3976-485B-B2B9-DA80AF47CF54}" destId="{D12D07C6-4A46-4E8D-A04C-F322C4799781}" srcOrd="0" destOrd="0" parTransId="{20DDFA27-5848-4B50-A8D8-004B7F305925}" sibTransId="{A6426CF2-01FA-4AA8-BD85-BAA6487B9F49}"/>
    <dgm:cxn modelId="{20317AC2-4728-4EA8-970B-6CE66E9B0B06}" type="presParOf" srcId="{0DBEDA4E-87DF-44B7-A908-1D636330C08C}" destId="{C2DD7CB4-0B00-4A51-987C-D2C57DAE0CFD}" srcOrd="0" destOrd="0" presId="urn:microsoft.com/office/officeart/2005/8/layout/hList7"/>
    <dgm:cxn modelId="{CE1E7109-9B64-46E4-90EA-69172B7A948D}" type="presParOf" srcId="{0DBEDA4E-87DF-44B7-A908-1D636330C08C}" destId="{B94C4F4B-4FE0-4C49-A73C-B5A63B7357FE}" srcOrd="1" destOrd="0" presId="urn:microsoft.com/office/officeart/2005/8/layout/hList7"/>
    <dgm:cxn modelId="{14011E99-6182-4F63-9F38-B98BF9E5585B}" type="presParOf" srcId="{B94C4F4B-4FE0-4C49-A73C-B5A63B7357FE}" destId="{58C14F50-E365-45F1-8DF0-E727C8E93A5E}" srcOrd="0" destOrd="0" presId="urn:microsoft.com/office/officeart/2005/8/layout/hList7"/>
    <dgm:cxn modelId="{0EADE719-5DB2-47A1-B6DA-1028B80F3D3B}" type="presParOf" srcId="{58C14F50-E365-45F1-8DF0-E727C8E93A5E}" destId="{2A3807F6-CA0A-4C87-ABB3-BAFDD6721E07}" srcOrd="0" destOrd="0" presId="urn:microsoft.com/office/officeart/2005/8/layout/hList7"/>
    <dgm:cxn modelId="{292C3C71-E256-4862-B0CF-0FF4C482922B}" type="presParOf" srcId="{58C14F50-E365-45F1-8DF0-E727C8E93A5E}" destId="{9CC86CD1-D92E-479D-9B57-ED5E021A2403}" srcOrd="1" destOrd="0" presId="urn:microsoft.com/office/officeart/2005/8/layout/hList7"/>
    <dgm:cxn modelId="{80945D13-B890-4C02-9E38-15376ADA2313}" type="presParOf" srcId="{58C14F50-E365-45F1-8DF0-E727C8E93A5E}" destId="{5762D7D2-A696-436C-A1AA-EB933216B665}" srcOrd="2" destOrd="0" presId="urn:microsoft.com/office/officeart/2005/8/layout/hList7"/>
    <dgm:cxn modelId="{6B8040BB-A522-4BD7-9054-EF97522016A4}" type="presParOf" srcId="{58C14F50-E365-45F1-8DF0-E727C8E93A5E}" destId="{347F56D3-154D-4AB9-A790-B06A7DC79FE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A746ADF-3976-485B-B2B9-DA80AF47CF54}" type="doc">
      <dgm:prSet loTypeId="urn:microsoft.com/office/officeart/2005/8/layout/hList7" loCatId="list" qsTypeId="urn:microsoft.com/office/officeart/2005/8/quickstyle/simple1" qsCatId="simple" csTypeId="urn:microsoft.com/office/officeart/2005/8/colors/accent3_2" csCatId="accent3" phldr="1"/>
      <dgm:spPr/>
    </dgm:pt>
    <dgm:pt modelId="{D12D07C6-4A46-4E8D-A04C-F322C4799781}">
      <dgm:prSet phldrT="[Texto]" custT="1"/>
      <dgm:spPr/>
      <dgm:t>
        <a:bodyPr/>
        <a:lstStyle/>
        <a:p>
          <a:endParaRPr lang="es-MX" sz="2400" dirty="0" smtClean="0">
            <a:latin typeface="Arial"/>
            <a:cs typeface="Arial"/>
          </a:endParaRPr>
        </a:p>
        <a:p>
          <a:r>
            <a:rPr lang="es-MX" sz="2400" dirty="0" smtClean="0">
              <a:latin typeface="Arial"/>
              <a:cs typeface="Arial"/>
            </a:rPr>
            <a:t>E</a:t>
          </a:r>
          <a:r>
            <a:rPr lang="es-MX" sz="2400" spc="-10" dirty="0" smtClean="0">
              <a:latin typeface="Arial"/>
              <a:cs typeface="Arial"/>
            </a:rPr>
            <a:t>l</a:t>
          </a:r>
          <a:r>
            <a:rPr lang="es-MX" sz="2400" dirty="0" smtClean="0">
              <a:latin typeface="Arial"/>
              <a:cs typeface="Arial"/>
            </a:rPr>
            <a:t>ab</a:t>
          </a:r>
          <a:r>
            <a:rPr lang="es-MX" sz="2400" spc="-4" dirty="0" smtClean="0">
              <a:latin typeface="Arial"/>
              <a:cs typeface="Arial"/>
            </a:rPr>
            <a:t>o</a:t>
          </a:r>
          <a:r>
            <a:rPr lang="es-MX" sz="2400" dirty="0" smtClean="0">
              <a:latin typeface="Arial"/>
              <a:cs typeface="Arial"/>
            </a:rPr>
            <a:t>ración </a:t>
          </a:r>
        </a:p>
        <a:p>
          <a:r>
            <a:rPr lang="es-MX" sz="2400" dirty="0" smtClean="0">
              <a:latin typeface="Arial"/>
              <a:cs typeface="Arial"/>
            </a:rPr>
            <a:t>de informe </a:t>
          </a:r>
        </a:p>
        <a:p>
          <a:r>
            <a:rPr lang="es-MX" sz="2400" dirty="0" smtClean="0">
              <a:latin typeface="Arial"/>
              <a:cs typeface="Arial"/>
            </a:rPr>
            <a:t>esp</a:t>
          </a:r>
          <a:r>
            <a:rPr lang="es-MX" sz="2400" spc="-4" dirty="0" smtClean="0">
              <a:latin typeface="Arial"/>
              <a:cs typeface="Arial"/>
            </a:rPr>
            <a:t>e</a:t>
          </a:r>
          <a:r>
            <a:rPr lang="es-MX" sz="2400" dirty="0" smtClean="0">
              <a:latin typeface="Arial"/>
              <a:cs typeface="Arial"/>
            </a:rPr>
            <a:t>cí</a:t>
          </a:r>
          <a:r>
            <a:rPr lang="es-MX" sz="2400" spc="4" dirty="0" smtClean="0">
              <a:latin typeface="Arial"/>
              <a:cs typeface="Arial"/>
            </a:rPr>
            <a:t>f</a:t>
          </a:r>
          <a:r>
            <a:rPr lang="es-MX" sz="2400" dirty="0" smtClean="0">
              <a:latin typeface="Arial"/>
              <a:cs typeface="Arial"/>
            </a:rPr>
            <a:t>ico</a:t>
          </a:r>
          <a:endParaRPr lang="es-MX" sz="2400" dirty="0"/>
        </a:p>
      </dgm:t>
    </dgm:pt>
    <dgm:pt modelId="{20DDFA27-5848-4B50-A8D8-004B7F305925}" type="parTrans" cxnId="{576F880D-E59A-4623-801E-03488D62A51D}">
      <dgm:prSet/>
      <dgm:spPr/>
      <dgm:t>
        <a:bodyPr/>
        <a:lstStyle/>
        <a:p>
          <a:endParaRPr lang="es-MX"/>
        </a:p>
      </dgm:t>
    </dgm:pt>
    <dgm:pt modelId="{A6426CF2-01FA-4AA8-BD85-BAA6487B9F49}" type="sibTrans" cxnId="{576F880D-E59A-4623-801E-03488D62A51D}">
      <dgm:prSet/>
      <dgm:spPr/>
      <dgm:t>
        <a:bodyPr/>
        <a:lstStyle/>
        <a:p>
          <a:endParaRPr lang="es-MX"/>
        </a:p>
      </dgm:t>
    </dgm:pt>
    <dgm:pt modelId="{0DBEDA4E-87DF-44B7-A908-1D636330C08C}" type="pres">
      <dgm:prSet presAssocID="{4A746ADF-3976-485B-B2B9-DA80AF47CF54}" presName="Name0" presStyleCnt="0">
        <dgm:presLayoutVars>
          <dgm:dir/>
          <dgm:resizeHandles val="exact"/>
        </dgm:presLayoutVars>
      </dgm:prSet>
      <dgm:spPr/>
    </dgm:pt>
    <dgm:pt modelId="{C2DD7CB4-0B00-4A51-987C-D2C57DAE0CFD}" type="pres">
      <dgm:prSet presAssocID="{4A746ADF-3976-485B-B2B9-DA80AF47CF54}" presName="fgShape" presStyleLbl="fgShp" presStyleIdx="0" presStyleCnt="1" custLinFactNeighborX="347" custLinFactNeighborY="-14078"/>
      <dgm:spPr>
        <a:prstGeom prst="flowChartTerminator">
          <a:avLst/>
        </a:prstGeom>
        <a:noFill/>
        <a:ln>
          <a:noFill/>
        </a:ln>
      </dgm:spPr>
    </dgm:pt>
    <dgm:pt modelId="{B94C4F4B-4FE0-4C49-A73C-B5A63B7357FE}" type="pres">
      <dgm:prSet presAssocID="{4A746ADF-3976-485B-B2B9-DA80AF47CF54}" presName="linComp" presStyleCnt="0"/>
      <dgm:spPr/>
    </dgm:pt>
    <dgm:pt modelId="{58C14F50-E365-45F1-8DF0-E727C8E93A5E}" type="pres">
      <dgm:prSet presAssocID="{D12D07C6-4A46-4E8D-A04C-F322C4799781}" presName="compNode" presStyleCnt="0"/>
      <dgm:spPr/>
    </dgm:pt>
    <dgm:pt modelId="{2A3807F6-CA0A-4C87-ABB3-BAFDD6721E07}" type="pres">
      <dgm:prSet presAssocID="{D12D07C6-4A46-4E8D-A04C-F322C4799781}" presName="bkgdShape" presStyleLbl="node1" presStyleIdx="0" presStyleCnt="1" custLinFactNeighborX="-80797" custLinFactNeighborY="-15798"/>
      <dgm:spPr/>
      <dgm:t>
        <a:bodyPr/>
        <a:lstStyle/>
        <a:p>
          <a:endParaRPr lang="es-MX"/>
        </a:p>
      </dgm:t>
    </dgm:pt>
    <dgm:pt modelId="{9CC86CD1-D92E-479D-9B57-ED5E021A2403}" type="pres">
      <dgm:prSet presAssocID="{D12D07C6-4A46-4E8D-A04C-F322C4799781}" presName="nodeTx" presStyleLbl="node1" presStyleIdx="0" presStyleCnt="1">
        <dgm:presLayoutVars>
          <dgm:bulletEnabled val="1"/>
        </dgm:presLayoutVars>
      </dgm:prSet>
      <dgm:spPr/>
      <dgm:t>
        <a:bodyPr/>
        <a:lstStyle/>
        <a:p>
          <a:endParaRPr lang="es-MX"/>
        </a:p>
      </dgm:t>
    </dgm:pt>
    <dgm:pt modelId="{5762D7D2-A696-436C-A1AA-EB933216B665}" type="pres">
      <dgm:prSet presAssocID="{D12D07C6-4A46-4E8D-A04C-F322C4799781}" presName="invisiNode" presStyleLbl="node1" presStyleIdx="0" presStyleCnt="1"/>
      <dgm:spPr/>
    </dgm:pt>
    <dgm:pt modelId="{347F56D3-154D-4AB9-A790-B06A7DC79FE5}" type="pres">
      <dgm:prSet presAssocID="{D12D07C6-4A46-4E8D-A04C-F322C4799781}" presName="imagNode" presStyleLbl="fgImgPlace1" presStyleIdx="0" presStyleCnt="1"/>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95B4CD63-79FD-4F5A-A055-1F458551181B}" type="presOf" srcId="{D12D07C6-4A46-4E8D-A04C-F322C4799781}" destId="{9CC86CD1-D92E-479D-9B57-ED5E021A2403}" srcOrd="1" destOrd="0" presId="urn:microsoft.com/office/officeart/2005/8/layout/hList7"/>
    <dgm:cxn modelId="{12D461B4-1DCB-4E2A-8ED7-669FCFA3D962}" type="presOf" srcId="{4A746ADF-3976-485B-B2B9-DA80AF47CF54}" destId="{0DBEDA4E-87DF-44B7-A908-1D636330C08C}" srcOrd="0" destOrd="0" presId="urn:microsoft.com/office/officeart/2005/8/layout/hList7"/>
    <dgm:cxn modelId="{576F880D-E59A-4623-801E-03488D62A51D}" srcId="{4A746ADF-3976-485B-B2B9-DA80AF47CF54}" destId="{D12D07C6-4A46-4E8D-A04C-F322C4799781}" srcOrd="0" destOrd="0" parTransId="{20DDFA27-5848-4B50-A8D8-004B7F305925}" sibTransId="{A6426CF2-01FA-4AA8-BD85-BAA6487B9F49}"/>
    <dgm:cxn modelId="{1DB02023-5439-4A12-A1CF-40FDCB850A18}" type="presOf" srcId="{D12D07C6-4A46-4E8D-A04C-F322C4799781}" destId="{2A3807F6-CA0A-4C87-ABB3-BAFDD6721E07}" srcOrd="0" destOrd="0" presId="urn:microsoft.com/office/officeart/2005/8/layout/hList7"/>
    <dgm:cxn modelId="{3DA7EF0B-118C-44B9-A02E-16557857AA75}" type="presParOf" srcId="{0DBEDA4E-87DF-44B7-A908-1D636330C08C}" destId="{C2DD7CB4-0B00-4A51-987C-D2C57DAE0CFD}" srcOrd="0" destOrd="0" presId="urn:microsoft.com/office/officeart/2005/8/layout/hList7"/>
    <dgm:cxn modelId="{DF3D8260-A1AD-46AC-94FF-5976392F2532}" type="presParOf" srcId="{0DBEDA4E-87DF-44B7-A908-1D636330C08C}" destId="{B94C4F4B-4FE0-4C49-A73C-B5A63B7357FE}" srcOrd="1" destOrd="0" presId="urn:microsoft.com/office/officeart/2005/8/layout/hList7"/>
    <dgm:cxn modelId="{6D78ACA8-A281-444A-A1B7-19B60C3F1F36}" type="presParOf" srcId="{B94C4F4B-4FE0-4C49-A73C-B5A63B7357FE}" destId="{58C14F50-E365-45F1-8DF0-E727C8E93A5E}" srcOrd="0" destOrd="0" presId="urn:microsoft.com/office/officeart/2005/8/layout/hList7"/>
    <dgm:cxn modelId="{08BDE29E-B066-4B64-B9DD-6E560C281400}" type="presParOf" srcId="{58C14F50-E365-45F1-8DF0-E727C8E93A5E}" destId="{2A3807F6-CA0A-4C87-ABB3-BAFDD6721E07}" srcOrd="0" destOrd="0" presId="urn:microsoft.com/office/officeart/2005/8/layout/hList7"/>
    <dgm:cxn modelId="{94F81F9C-A249-4982-BE55-C01F08E23BA1}" type="presParOf" srcId="{58C14F50-E365-45F1-8DF0-E727C8E93A5E}" destId="{9CC86CD1-D92E-479D-9B57-ED5E021A2403}" srcOrd="1" destOrd="0" presId="urn:microsoft.com/office/officeart/2005/8/layout/hList7"/>
    <dgm:cxn modelId="{F328D7C9-FD88-4798-AF2A-ECBD1B27195C}" type="presParOf" srcId="{58C14F50-E365-45F1-8DF0-E727C8E93A5E}" destId="{5762D7D2-A696-436C-A1AA-EB933216B665}" srcOrd="2" destOrd="0" presId="urn:microsoft.com/office/officeart/2005/8/layout/hList7"/>
    <dgm:cxn modelId="{376C760A-1745-42C5-B81A-D4C1B7329112}" type="presParOf" srcId="{58C14F50-E365-45F1-8DF0-E727C8E93A5E}" destId="{347F56D3-154D-4AB9-A790-B06A7DC79FE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A746ADF-3976-485B-B2B9-DA80AF47CF54}" type="doc">
      <dgm:prSet loTypeId="urn:microsoft.com/office/officeart/2005/8/layout/hList7" loCatId="list" qsTypeId="urn:microsoft.com/office/officeart/2005/8/quickstyle/simple1" qsCatId="simple" csTypeId="urn:microsoft.com/office/officeart/2005/8/colors/accent3_2" csCatId="accent3" phldr="1"/>
      <dgm:spPr/>
    </dgm:pt>
    <dgm:pt modelId="{D12D07C6-4A46-4E8D-A04C-F322C4799781}">
      <dgm:prSet phldrT="[Texto]" custT="1"/>
      <dgm:spPr/>
      <dgm:t>
        <a:bodyPr/>
        <a:lstStyle/>
        <a:p>
          <a:endParaRPr lang="es-MX" sz="2400" dirty="0" smtClean="0">
            <a:latin typeface="Arial"/>
            <a:cs typeface="Arial"/>
          </a:endParaRPr>
        </a:p>
        <a:p>
          <a:r>
            <a:rPr lang="es-MX" sz="2400" dirty="0" smtClean="0">
              <a:latin typeface="Arial"/>
              <a:cs typeface="Arial"/>
            </a:rPr>
            <a:t>R</a:t>
          </a:r>
          <a:r>
            <a:rPr lang="es-MX" sz="2400" spc="-4" dirty="0" smtClean="0">
              <a:latin typeface="Arial"/>
              <a:cs typeface="Arial"/>
            </a:rPr>
            <a:t>e</a:t>
          </a:r>
          <a:r>
            <a:rPr lang="es-MX" sz="2400" dirty="0" smtClean="0">
              <a:latin typeface="Arial"/>
              <a:cs typeface="Arial"/>
            </a:rPr>
            <a:t>producc</a:t>
          </a:r>
          <a:r>
            <a:rPr lang="es-MX" sz="2400" spc="-10" dirty="0" smtClean="0">
              <a:latin typeface="Arial"/>
              <a:cs typeface="Arial"/>
            </a:rPr>
            <a:t>i</a:t>
          </a:r>
          <a:r>
            <a:rPr lang="es-MX" sz="2400" dirty="0" smtClean="0">
              <a:latin typeface="Arial"/>
              <a:cs typeface="Arial"/>
            </a:rPr>
            <a:t>ón </a:t>
          </a:r>
        </a:p>
        <a:p>
          <a:r>
            <a:rPr lang="es-MX" sz="2400" dirty="0" smtClean="0">
              <a:latin typeface="Arial"/>
              <a:cs typeface="Arial"/>
            </a:rPr>
            <a:t>de </a:t>
          </a:r>
        </a:p>
        <a:p>
          <a:r>
            <a:rPr lang="es-MX" sz="2400" dirty="0" smtClean="0">
              <a:latin typeface="Arial"/>
              <a:cs typeface="Arial"/>
            </a:rPr>
            <a:t>d</a:t>
          </a:r>
          <a:r>
            <a:rPr lang="es-MX" sz="2400" spc="-4" dirty="0" smtClean="0">
              <a:latin typeface="Arial"/>
              <a:cs typeface="Arial"/>
            </a:rPr>
            <a:t>o</a:t>
          </a:r>
          <a:r>
            <a:rPr lang="es-MX" sz="2400" dirty="0" smtClean="0">
              <a:latin typeface="Arial"/>
              <a:cs typeface="Arial"/>
            </a:rPr>
            <a:t>cume</a:t>
          </a:r>
          <a:r>
            <a:rPr lang="es-MX" sz="2400" spc="-10" dirty="0" smtClean="0">
              <a:latin typeface="Arial"/>
              <a:cs typeface="Arial"/>
            </a:rPr>
            <a:t>n</a:t>
          </a:r>
          <a:r>
            <a:rPr lang="es-MX" sz="2400" dirty="0" smtClean="0">
              <a:latin typeface="Arial"/>
              <a:cs typeface="Arial"/>
            </a:rPr>
            <a:t>tos</a:t>
          </a:r>
          <a:endParaRPr lang="es-MX" sz="2400" dirty="0"/>
        </a:p>
      </dgm:t>
    </dgm:pt>
    <dgm:pt modelId="{20DDFA27-5848-4B50-A8D8-004B7F305925}" type="parTrans" cxnId="{576F880D-E59A-4623-801E-03488D62A51D}">
      <dgm:prSet/>
      <dgm:spPr/>
      <dgm:t>
        <a:bodyPr/>
        <a:lstStyle/>
        <a:p>
          <a:endParaRPr lang="es-MX"/>
        </a:p>
      </dgm:t>
    </dgm:pt>
    <dgm:pt modelId="{A6426CF2-01FA-4AA8-BD85-BAA6487B9F49}" type="sibTrans" cxnId="{576F880D-E59A-4623-801E-03488D62A51D}">
      <dgm:prSet/>
      <dgm:spPr/>
      <dgm:t>
        <a:bodyPr/>
        <a:lstStyle/>
        <a:p>
          <a:endParaRPr lang="es-MX"/>
        </a:p>
      </dgm:t>
    </dgm:pt>
    <dgm:pt modelId="{0DBEDA4E-87DF-44B7-A908-1D636330C08C}" type="pres">
      <dgm:prSet presAssocID="{4A746ADF-3976-485B-B2B9-DA80AF47CF54}" presName="Name0" presStyleCnt="0">
        <dgm:presLayoutVars>
          <dgm:dir/>
          <dgm:resizeHandles val="exact"/>
        </dgm:presLayoutVars>
      </dgm:prSet>
      <dgm:spPr/>
    </dgm:pt>
    <dgm:pt modelId="{C2DD7CB4-0B00-4A51-987C-D2C57DAE0CFD}" type="pres">
      <dgm:prSet presAssocID="{4A746ADF-3976-485B-B2B9-DA80AF47CF54}" presName="fgShape" presStyleLbl="fgShp" presStyleIdx="0" presStyleCnt="1" custLinFactNeighborX="347" custLinFactNeighborY="-14078"/>
      <dgm:spPr>
        <a:prstGeom prst="flowChartTerminator">
          <a:avLst/>
        </a:prstGeom>
        <a:noFill/>
        <a:ln>
          <a:noFill/>
        </a:ln>
      </dgm:spPr>
    </dgm:pt>
    <dgm:pt modelId="{B94C4F4B-4FE0-4C49-A73C-B5A63B7357FE}" type="pres">
      <dgm:prSet presAssocID="{4A746ADF-3976-485B-B2B9-DA80AF47CF54}" presName="linComp" presStyleCnt="0"/>
      <dgm:spPr/>
    </dgm:pt>
    <dgm:pt modelId="{58C14F50-E365-45F1-8DF0-E727C8E93A5E}" type="pres">
      <dgm:prSet presAssocID="{D12D07C6-4A46-4E8D-A04C-F322C4799781}" presName="compNode" presStyleCnt="0"/>
      <dgm:spPr/>
    </dgm:pt>
    <dgm:pt modelId="{2A3807F6-CA0A-4C87-ABB3-BAFDD6721E07}" type="pres">
      <dgm:prSet presAssocID="{D12D07C6-4A46-4E8D-A04C-F322C4799781}" presName="bkgdShape" presStyleLbl="node1" presStyleIdx="0" presStyleCnt="1" custLinFactNeighborY="-1265"/>
      <dgm:spPr/>
      <dgm:t>
        <a:bodyPr/>
        <a:lstStyle/>
        <a:p>
          <a:endParaRPr lang="es-MX"/>
        </a:p>
      </dgm:t>
    </dgm:pt>
    <dgm:pt modelId="{9CC86CD1-D92E-479D-9B57-ED5E021A2403}" type="pres">
      <dgm:prSet presAssocID="{D12D07C6-4A46-4E8D-A04C-F322C4799781}" presName="nodeTx" presStyleLbl="node1" presStyleIdx="0" presStyleCnt="1">
        <dgm:presLayoutVars>
          <dgm:bulletEnabled val="1"/>
        </dgm:presLayoutVars>
      </dgm:prSet>
      <dgm:spPr/>
      <dgm:t>
        <a:bodyPr/>
        <a:lstStyle/>
        <a:p>
          <a:endParaRPr lang="es-MX"/>
        </a:p>
      </dgm:t>
    </dgm:pt>
    <dgm:pt modelId="{5762D7D2-A696-436C-A1AA-EB933216B665}" type="pres">
      <dgm:prSet presAssocID="{D12D07C6-4A46-4E8D-A04C-F322C4799781}" presName="invisiNode" presStyleLbl="node1" presStyleIdx="0" presStyleCnt="1"/>
      <dgm:spPr/>
    </dgm:pt>
    <dgm:pt modelId="{347F56D3-154D-4AB9-A790-B06A7DC79FE5}" type="pres">
      <dgm:prSet presAssocID="{D12D07C6-4A46-4E8D-A04C-F322C4799781}" presName="imagNode" presStyleLbl="fgImgPlace1" presStyleIdx="0" presStyleCnt="1"/>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CD218DEC-0F74-48A7-ACF6-2AF65E8483CD}" type="presOf" srcId="{D12D07C6-4A46-4E8D-A04C-F322C4799781}" destId="{2A3807F6-CA0A-4C87-ABB3-BAFDD6721E07}" srcOrd="0" destOrd="0" presId="urn:microsoft.com/office/officeart/2005/8/layout/hList7"/>
    <dgm:cxn modelId="{C4AF93F1-1795-4F39-997E-E7FAF3F70DA1}" type="presOf" srcId="{D12D07C6-4A46-4E8D-A04C-F322C4799781}" destId="{9CC86CD1-D92E-479D-9B57-ED5E021A2403}" srcOrd="1" destOrd="0" presId="urn:microsoft.com/office/officeart/2005/8/layout/hList7"/>
    <dgm:cxn modelId="{585B9CF4-233A-441E-9561-C72DB5854FF0}" type="presOf" srcId="{4A746ADF-3976-485B-B2B9-DA80AF47CF54}" destId="{0DBEDA4E-87DF-44B7-A908-1D636330C08C}" srcOrd="0" destOrd="0" presId="urn:microsoft.com/office/officeart/2005/8/layout/hList7"/>
    <dgm:cxn modelId="{576F880D-E59A-4623-801E-03488D62A51D}" srcId="{4A746ADF-3976-485B-B2B9-DA80AF47CF54}" destId="{D12D07C6-4A46-4E8D-A04C-F322C4799781}" srcOrd="0" destOrd="0" parTransId="{20DDFA27-5848-4B50-A8D8-004B7F305925}" sibTransId="{A6426CF2-01FA-4AA8-BD85-BAA6487B9F49}"/>
    <dgm:cxn modelId="{5E996039-2E00-460E-9C76-6742EF9BC92B}" type="presParOf" srcId="{0DBEDA4E-87DF-44B7-A908-1D636330C08C}" destId="{C2DD7CB4-0B00-4A51-987C-D2C57DAE0CFD}" srcOrd="0" destOrd="0" presId="urn:microsoft.com/office/officeart/2005/8/layout/hList7"/>
    <dgm:cxn modelId="{897A6282-D949-473B-9D57-B531B145019F}" type="presParOf" srcId="{0DBEDA4E-87DF-44B7-A908-1D636330C08C}" destId="{B94C4F4B-4FE0-4C49-A73C-B5A63B7357FE}" srcOrd="1" destOrd="0" presId="urn:microsoft.com/office/officeart/2005/8/layout/hList7"/>
    <dgm:cxn modelId="{20B45936-6CA5-47C9-AF8B-5B874FE1DEAB}" type="presParOf" srcId="{B94C4F4B-4FE0-4C49-A73C-B5A63B7357FE}" destId="{58C14F50-E365-45F1-8DF0-E727C8E93A5E}" srcOrd="0" destOrd="0" presId="urn:microsoft.com/office/officeart/2005/8/layout/hList7"/>
    <dgm:cxn modelId="{935BBD5D-9BA6-4D3F-8A51-5BE2C77A4CC3}" type="presParOf" srcId="{58C14F50-E365-45F1-8DF0-E727C8E93A5E}" destId="{2A3807F6-CA0A-4C87-ABB3-BAFDD6721E07}" srcOrd="0" destOrd="0" presId="urn:microsoft.com/office/officeart/2005/8/layout/hList7"/>
    <dgm:cxn modelId="{C9F575AE-59D0-46F8-B42D-B9C7857A2877}" type="presParOf" srcId="{58C14F50-E365-45F1-8DF0-E727C8E93A5E}" destId="{9CC86CD1-D92E-479D-9B57-ED5E021A2403}" srcOrd="1" destOrd="0" presId="urn:microsoft.com/office/officeart/2005/8/layout/hList7"/>
    <dgm:cxn modelId="{6670349A-5723-4E56-A385-0BE6F99FEF03}" type="presParOf" srcId="{58C14F50-E365-45F1-8DF0-E727C8E93A5E}" destId="{5762D7D2-A696-436C-A1AA-EB933216B665}" srcOrd="2" destOrd="0" presId="urn:microsoft.com/office/officeart/2005/8/layout/hList7"/>
    <dgm:cxn modelId="{81A4FBDD-BB85-4769-8452-8FFE57BD55C5}" type="presParOf" srcId="{58C14F50-E365-45F1-8DF0-E727C8E93A5E}" destId="{347F56D3-154D-4AB9-A790-B06A7DC79FE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746ADF-3976-485B-B2B9-DA80AF47CF54}" type="doc">
      <dgm:prSet loTypeId="urn:microsoft.com/office/officeart/2005/8/layout/hList7" loCatId="list" qsTypeId="urn:microsoft.com/office/officeart/2005/8/quickstyle/simple1" qsCatId="simple" csTypeId="urn:microsoft.com/office/officeart/2005/8/colors/accent3_2" csCatId="accent3" phldr="1"/>
      <dgm:spPr/>
    </dgm:pt>
    <dgm:pt modelId="{D12D07C6-4A46-4E8D-A04C-F322C4799781}">
      <dgm:prSet phldrT="[Texto]" custT="1"/>
      <dgm:spPr/>
      <dgm:t>
        <a:bodyPr/>
        <a:lstStyle/>
        <a:p>
          <a:endParaRPr lang="es-MX" sz="1800" dirty="0" smtClean="0">
            <a:latin typeface="Arial"/>
            <a:cs typeface="Arial"/>
          </a:endParaRPr>
        </a:p>
        <a:p>
          <a:r>
            <a:rPr lang="es-MX" sz="2400" dirty="0" smtClean="0">
              <a:latin typeface="Arial"/>
              <a:cs typeface="Arial"/>
            </a:rPr>
            <a:t>R</a:t>
          </a:r>
          <a:r>
            <a:rPr lang="es-MX" sz="2400" spc="-4" dirty="0" smtClean="0">
              <a:latin typeface="Arial"/>
              <a:cs typeface="Arial"/>
            </a:rPr>
            <a:t>e</a:t>
          </a:r>
          <a:r>
            <a:rPr lang="es-MX" sz="2400" dirty="0" smtClean="0">
              <a:latin typeface="Arial"/>
              <a:cs typeface="Arial"/>
            </a:rPr>
            <a:t>producc</a:t>
          </a:r>
          <a:r>
            <a:rPr lang="es-MX" sz="2400" spc="-10" dirty="0" smtClean="0">
              <a:latin typeface="Arial"/>
              <a:cs typeface="Arial"/>
            </a:rPr>
            <a:t>i</a:t>
          </a:r>
          <a:r>
            <a:rPr lang="es-MX" sz="2400" dirty="0" smtClean="0">
              <a:latin typeface="Arial"/>
              <a:cs typeface="Arial"/>
            </a:rPr>
            <a:t>ón </a:t>
          </a:r>
        </a:p>
        <a:p>
          <a:r>
            <a:rPr lang="es-MX" sz="2400" dirty="0" smtClean="0">
              <a:latin typeface="Arial"/>
              <a:cs typeface="Arial"/>
            </a:rPr>
            <a:t>de </a:t>
          </a:r>
        </a:p>
        <a:p>
          <a:r>
            <a:rPr lang="es-MX" sz="2400" dirty="0" smtClean="0">
              <a:latin typeface="Arial"/>
              <a:cs typeface="Arial"/>
            </a:rPr>
            <a:t>d</a:t>
          </a:r>
          <a:r>
            <a:rPr lang="es-MX" sz="2400" spc="-4" dirty="0" smtClean="0">
              <a:latin typeface="Arial"/>
              <a:cs typeface="Arial"/>
            </a:rPr>
            <a:t>o</a:t>
          </a:r>
          <a:r>
            <a:rPr lang="es-MX" sz="2400" dirty="0" smtClean="0">
              <a:latin typeface="Arial"/>
              <a:cs typeface="Arial"/>
            </a:rPr>
            <a:t>cume</a:t>
          </a:r>
          <a:r>
            <a:rPr lang="es-MX" sz="2400" spc="-10" dirty="0" smtClean="0">
              <a:latin typeface="Arial"/>
              <a:cs typeface="Arial"/>
            </a:rPr>
            <a:t>n</a:t>
          </a:r>
          <a:r>
            <a:rPr lang="es-MX" sz="2400" dirty="0" smtClean="0">
              <a:latin typeface="Arial"/>
              <a:cs typeface="Arial"/>
            </a:rPr>
            <a:t>tos</a:t>
          </a:r>
          <a:endParaRPr lang="es-MX" sz="2400" dirty="0"/>
        </a:p>
      </dgm:t>
    </dgm:pt>
    <dgm:pt modelId="{A6426CF2-01FA-4AA8-BD85-BAA6487B9F49}" type="sibTrans" cxnId="{576F880D-E59A-4623-801E-03488D62A51D}">
      <dgm:prSet/>
      <dgm:spPr/>
      <dgm:t>
        <a:bodyPr/>
        <a:lstStyle/>
        <a:p>
          <a:endParaRPr lang="es-MX"/>
        </a:p>
      </dgm:t>
    </dgm:pt>
    <dgm:pt modelId="{20DDFA27-5848-4B50-A8D8-004B7F305925}" type="parTrans" cxnId="{576F880D-E59A-4623-801E-03488D62A51D}">
      <dgm:prSet/>
      <dgm:spPr/>
      <dgm:t>
        <a:bodyPr/>
        <a:lstStyle/>
        <a:p>
          <a:endParaRPr lang="es-MX"/>
        </a:p>
      </dgm:t>
    </dgm:pt>
    <dgm:pt modelId="{0DBEDA4E-87DF-44B7-A908-1D636330C08C}" type="pres">
      <dgm:prSet presAssocID="{4A746ADF-3976-485B-B2B9-DA80AF47CF54}" presName="Name0" presStyleCnt="0">
        <dgm:presLayoutVars>
          <dgm:dir/>
          <dgm:resizeHandles val="exact"/>
        </dgm:presLayoutVars>
      </dgm:prSet>
      <dgm:spPr/>
    </dgm:pt>
    <dgm:pt modelId="{C2DD7CB4-0B00-4A51-987C-D2C57DAE0CFD}" type="pres">
      <dgm:prSet presAssocID="{4A746ADF-3976-485B-B2B9-DA80AF47CF54}" presName="fgShape" presStyleLbl="fgShp" presStyleIdx="0" presStyleCnt="1" custLinFactNeighborX="347" custLinFactNeighborY="-14078"/>
      <dgm:spPr>
        <a:prstGeom prst="flowChartTerminator">
          <a:avLst/>
        </a:prstGeom>
        <a:noFill/>
        <a:ln>
          <a:noFill/>
        </a:ln>
      </dgm:spPr>
    </dgm:pt>
    <dgm:pt modelId="{B94C4F4B-4FE0-4C49-A73C-B5A63B7357FE}" type="pres">
      <dgm:prSet presAssocID="{4A746ADF-3976-485B-B2B9-DA80AF47CF54}" presName="linComp" presStyleCnt="0"/>
      <dgm:spPr/>
    </dgm:pt>
    <dgm:pt modelId="{58C14F50-E365-45F1-8DF0-E727C8E93A5E}" type="pres">
      <dgm:prSet presAssocID="{D12D07C6-4A46-4E8D-A04C-F322C4799781}" presName="compNode" presStyleCnt="0"/>
      <dgm:spPr/>
    </dgm:pt>
    <dgm:pt modelId="{2A3807F6-CA0A-4C87-ABB3-BAFDD6721E07}" type="pres">
      <dgm:prSet presAssocID="{D12D07C6-4A46-4E8D-A04C-F322C4799781}" presName="bkgdShape" presStyleLbl="node1" presStyleIdx="0" presStyleCnt="1" custLinFactNeighborX="-63279" custLinFactNeighborY="-7565"/>
      <dgm:spPr/>
      <dgm:t>
        <a:bodyPr/>
        <a:lstStyle/>
        <a:p>
          <a:endParaRPr lang="es-MX"/>
        </a:p>
      </dgm:t>
    </dgm:pt>
    <dgm:pt modelId="{9CC86CD1-D92E-479D-9B57-ED5E021A2403}" type="pres">
      <dgm:prSet presAssocID="{D12D07C6-4A46-4E8D-A04C-F322C4799781}" presName="nodeTx" presStyleLbl="node1" presStyleIdx="0" presStyleCnt="1">
        <dgm:presLayoutVars>
          <dgm:bulletEnabled val="1"/>
        </dgm:presLayoutVars>
      </dgm:prSet>
      <dgm:spPr/>
      <dgm:t>
        <a:bodyPr/>
        <a:lstStyle/>
        <a:p>
          <a:endParaRPr lang="es-MX"/>
        </a:p>
      </dgm:t>
    </dgm:pt>
    <dgm:pt modelId="{5762D7D2-A696-436C-A1AA-EB933216B665}" type="pres">
      <dgm:prSet presAssocID="{D12D07C6-4A46-4E8D-A04C-F322C4799781}" presName="invisiNode" presStyleLbl="node1" presStyleIdx="0" presStyleCnt="1"/>
      <dgm:spPr/>
    </dgm:pt>
    <dgm:pt modelId="{347F56D3-154D-4AB9-A790-B06A7DC79FE5}" type="pres">
      <dgm:prSet presAssocID="{D12D07C6-4A46-4E8D-A04C-F322C4799781}" presName="imagNode" presStyleLbl="fgImgPlace1" presStyleIdx="0" presStyleCnt="1"/>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723A555B-BA2C-4CEF-960D-9B0BECF0D658}" type="presOf" srcId="{4A746ADF-3976-485B-B2B9-DA80AF47CF54}" destId="{0DBEDA4E-87DF-44B7-A908-1D636330C08C}" srcOrd="0" destOrd="0" presId="urn:microsoft.com/office/officeart/2005/8/layout/hList7"/>
    <dgm:cxn modelId="{965760FA-91E2-4787-8ED6-A5FB0A707E94}" type="presOf" srcId="{D12D07C6-4A46-4E8D-A04C-F322C4799781}" destId="{2A3807F6-CA0A-4C87-ABB3-BAFDD6721E07}" srcOrd="0" destOrd="0" presId="urn:microsoft.com/office/officeart/2005/8/layout/hList7"/>
    <dgm:cxn modelId="{48AFD63C-62F0-4DEC-BACD-E2B91A94494C}" type="presOf" srcId="{D12D07C6-4A46-4E8D-A04C-F322C4799781}" destId="{9CC86CD1-D92E-479D-9B57-ED5E021A2403}" srcOrd="1" destOrd="0" presId="urn:microsoft.com/office/officeart/2005/8/layout/hList7"/>
    <dgm:cxn modelId="{576F880D-E59A-4623-801E-03488D62A51D}" srcId="{4A746ADF-3976-485B-B2B9-DA80AF47CF54}" destId="{D12D07C6-4A46-4E8D-A04C-F322C4799781}" srcOrd="0" destOrd="0" parTransId="{20DDFA27-5848-4B50-A8D8-004B7F305925}" sibTransId="{A6426CF2-01FA-4AA8-BD85-BAA6487B9F49}"/>
    <dgm:cxn modelId="{DE2E5515-60A2-4C3F-B233-89C479AAD269}" type="presParOf" srcId="{0DBEDA4E-87DF-44B7-A908-1D636330C08C}" destId="{C2DD7CB4-0B00-4A51-987C-D2C57DAE0CFD}" srcOrd="0" destOrd="0" presId="urn:microsoft.com/office/officeart/2005/8/layout/hList7"/>
    <dgm:cxn modelId="{CFAA0F1D-D50B-4906-BA19-E813DA6EA489}" type="presParOf" srcId="{0DBEDA4E-87DF-44B7-A908-1D636330C08C}" destId="{B94C4F4B-4FE0-4C49-A73C-B5A63B7357FE}" srcOrd="1" destOrd="0" presId="urn:microsoft.com/office/officeart/2005/8/layout/hList7"/>
    <dgm:cxn modelId="{183595E1-CE13-4888-BDA5-EFCB34FA6433}" type="presParOf" srcId="{B94C4F4B-4FE0-4C49-A73C-B5A63B7357FE}" destId="{58C14F50-E365-45F1-8DF0-E727C8E93A5E}" srcOrd="0" destOrd="0" presId="urn:microsoft.com/office/officeart/2005/8/layout/hList7"/>
    <dgm:cxn modelId="{5A4B5624-3F23-4864-AD5F-7B966DDC9F78}" type="presParOf" srcId="{58C14F50-E365-45F1-8DF0-E727C8E93A5E}" destId="{2A3807F6-CA0A-4C87-ABB3-BAFDD6721E07}" srcOrd="0" destOrd="0" presId="urn:microsoft.com/office/officeart/2005/8/layout/hList7"/>
    <dgm:cxn modelId="{8E6DEE4E-C3FA-41B3-B193-5AF60EBCAE00}" type="presParOf" srcId="{58C14F50-E365-45F1-8DF0-E727C8E93A5E}" destId="{9CC86CD1-D92E-479D-9B57-ED5E021A2403}" srcOrd="1" destOrd="0" presId="urn:microsoft.com/office/officeart/2005/8/layout/hList7"/>
    <dgm:cxn modelId="{F9FAE5B3-A52F-4C0C-B963-607BEACE3606}" type="presParOf" srcId="{58C14F50-E365-45F1-8DF0-E727C8E93A5E}" destId="{5762D7D2-A696-436C-A1AA-EB933216B665}" srcOrd="2" destOrd="0" presId="urn:microsoft.com/office/officeart/2005/8/layout/hList7"/>
    <dgm:cxn modelId="{29483102-FBC7-4A12-8F1F-BBA40E0C5B7C}" type="presParOf" srcId="{58C14F50-E365-45F1-8DF0-E727C8E93A5E}" destId="{347F56D3-154D-4AB9-A790-B06A7DC79FE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1DAA6D5-F4C7-4271-BF47-BCD17D4BC4B8}"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s-MX"/>
        </a:p>
      </dgm:t>
    </dgm:pt>
    <dgm:pt modelId="{AFA4CAF0-D774-4CE6-935C-ED63A2D7ECF1}">
      <dgm:prSet phldrT="[Texto]"/>
      <dgm:spPr>
        <a:solidFill>
          <a:srgbClr val="FF0000"/>
        </a:solidFill>
      </dgm:spPr>
      <dgm:t>
        <a:bodyPr/>
        <a:lstStyle/>
        <a:p>
          <a:r>
            <a:rPr lang="es-MX" dirty="0" smtClean="0"/>
            <a:t>RECURSO DE REVISIÓN</a:t>
          </a:r>
          <a:endParaRPr lang="es-MX" dirty="0"/>
        </a:p>
      </dgm:t>
    </dgm:pt>
    <dgm:pt modelId="{DC6F6860-455E-4664-BB94-5504FFACCBBD}" type="parTrans" cxnId="{AE387A09-B176-48FC-9B80-9942E0A06872}">
      <dgm:prSet/>
      <dgm:spPr/>
      <dgm:t>
        <a:bodyPr/>
        <a:lstStyle/>
        <a:p>
          <a:endParaRPr lang="es-MX"/>
        </a:p>
      </dgm:t>
    </dgm:pt>
    <dgm:pt modelId="{3EDE2AB3-6E1C-4D1D-B8C4-611F3C44E955}" type="sibTrans" cxnId="{AE387A09-B176-48FC-9B80-9942E0A06872}">
      <dgm:prSet/>
      <dgm:spPr/>
      <dgm:t>
        <a:bodyPr/>
        <a:lstStyle/>
        <a:p>
          <a:endParaRPr lang="es-MX"/>
        </a:p>
      </dgm:t>
    </dgm:pt>
    <dgm:pt modelId="{5674FCF2-0608-468E-A17C-053CF68A2F17}">
      <dgm:prSet phldrT="[Texto]" custT="1"/>
      <dgm:spPr/>
      <dgm:t>
        <a:bodyPr/>
        <a:lstStyle/>
        <a:p>
          <a:r>
            <a:rPr lang="es-MX" sz="1200" dirty="0" smtClean="0">
              <a:solidFill>
                <a:schemeClr val="tx1"/>
              </a:solidFill>
            </a:rPr>
            <a:t>Medio de impugnación con que cuenta el solicitante de la información para recurrir la resolución o la falta de esta</a:t>
          </a:r>
          <a:endParaRPr lang="es-MX" sz="1200" dirty="0">
            <a:solidFill>
              <a:schemeClr val="tx1"/>
            </a:solidFill>
          </a:endParaRPr>
        </a:p>
      </dgm:t>
    </dgm:pt>
    <dgm:pt modelId="{86066A95-0085-40A5-AC83-B73F78FCE903}" type="parTrans" cxnId="{2F19783D-640B-4909-B54D-EE2A8651F6AF}">
      <dgm:prSet/>
      <dgm:spPr/>
      <dgm:t>
        <a:bodyPr/>
        <a:lstStyle/>
        <a:p>
          <a:endParaRPr lang="es-MX"/>
        </a:p>
      </dgm:t>
    </dgm:pt>
    <dgm:pt modelId="{8DEBE96C-A3B0-47AF-8D69-22BA43FBE903}" type="sibTrans" cxnId="{2F19783D-640B-4909-B54D-EE2A8651F6AF}">
      <dgm:prSet/>
      <dgm:spPr/>
      <dgm:t>
        <a:bodyPr/>
        <a:lstStyle/>
        <a:p>
          <a:endParaRPr lang="es-MX"/>
        </a:p>
      </dgm:t>
    </dgm:pt>
    <dgm:pt modelId="{8842210F-B6DE-460A-8A92-42A5DBA64194}">
      <dgm:prSet phldrT="[Texto]" custT="1"/>
      <dgm:spPr/>
      <dgm:t>
        <a:bodyPr/>
        <a:lstStyle/>
        <a:p>
          <a:pPr algn="just"/>
          <a:r>
            <a:rPr lang="es-MX" sz="1200" dirty="0" smtClean="0">
              <a:solidFill>
                <a:schemeClr val="tx1"/>
              </a:solidFill>
            </a:rPr>
            <a:t>Causas: No resuelve en plazo</a:t>
          </a:r>
        </a:p>
        <a:p>
          <a:pPr algn="just"/>
          <a:r>
            <a:rPr lang="es-MX" sz="1200" dirty="0" smtClean="0">
              <a:solidFill>
                <a:schemeClr val="tx1"/>
              </a:solidFill>
            </a:rPr>
            <a:t>No notifica en plazo</a:t>
          </a:r>
        </a:p>
        <a:p>
          <a:pPr algn="just"/>
          <a:r>
            <a:rPr lang="es-MX" sz="1200" dirty="0" smtClean="0">
              <a:solidFill>
                <a:schemeClr val="tx1"/>
              </a:solidFill>
            </a:rPr>
            <a:t>Niega total o parcial información</a:t>
          </a:r>
        </a:p>
        <a:p>
          <a:pPr algn="just"/>
          <a:r>
            <a:rPr lang="es-MX" sz="1200" dirty="0" smtClean="0"/>
            <a:t>Clasifica indebidamente información</a:t>
          </a:r>
        </a:p>
        <a:p>
          <a:pPr algn="just"/>
          <a:r>
            <a:rPr lang="es-MX" sz="1200" dirty="0" smtClean="0"/>
            <a:t>No permite el acceso completo</a:t>
          </a:r>
        </a:p>
        <a:p>
          <a:pPr algn="just"/>
          <a:r>
            <a:rPr lang="es-MX" sz="1200" dirty="0" smtClean="0"/>
            <a:t>Cobro adicional</a:t>
          </a:r>
        </a:p>
      </dgm:t>
    </dgm:pt>
    <dgm:pt modelId="{7FAC31AC-143B-4656-9853-22DA93F0DB17}" type="parTrans" cxnId="{824A2275-7EFB-44B0-B8AC-717ABE99C96A}">
      <dgm:prSet/>
      <dgm:spPr/>
      <dgm:t>
        <a:bodyPr/>
        <a:lstStyle/>
        <a:p>
          <a:endParaRPr lang="es-MX"/>
        </a:p>
      </dgm:t>
    </dgm:pt>
    <dgm:pt modelId="{842E2B47-D69D-4957-8397-93E822F0FD62}" type="sibTrans" cxnId="{824A2275-7EFB-44B0-B8AC-717ABE99C96A}">
      <dgm:prSet/>
      <dgm:spPr/>
      <dgm:t>
        <a:bodyPr/>
        <a:lstStyle/>
        <a:p>
          <a:endParaRPr lang="es-MX"/>
        </a:p>
      </dgm:t>
    </dgm:pt>
    <dgm:pt modelId="{7BC67E14-A04C-4030-B4EE-854A67D216DD}">
      <dgm:prSet phldrT="[Texto]"/>
      <dgm:spPr>
        <a:solidFill>
          <a:srgbClr val="FF0000"/>
        </a:solidFill>
      </dgm:spPr>
      <dgm:t>
        <a:bodyPr/>
        <a:lstStyle/>
        <a:p>
          <a:r>
            <a:rPr lang="es-MX" dirty="0" smtClean="0"/>
            <a:t>RECURSO DE TRANSPARENCIA</a:t>
          </a:r>
          <a:endParaRPr lang="es-MX" dirty="0"/>
        </a:p>
      </dgm:t>
    </dgm:pt>
    <dgm:pt modelId="{3AB36012-311E-42C8-B228-B4C3549F2F5B}" type="parTrans" cxnId="{54A75224-44A3-48D4-A905-E3D1EC57A239}">
      <dgm:prSet/>
      <dgm:spPr/>
      <dgm:t>
        <a:bodyPr/>
        <a:lstStyle/>
        <a:p>
          <a:endParaRPr lang="es-MX"/>
        </a:p>
      </dgm:t>
    </dgm:pt>
    <dgm:pt modelId="{C624EEDD-9005-4BD8-BF80-45B331BFB995}" type="sibTrans" cxnId="{54A75224-44A3-48D4-A905-E3D1EC57A239}">
      <dgm:prSet/>
      <dgm:spPr/>
      <dgm:t>
        <a:bodyPr/>
        <a:lstStyle/>
        <a:p>
          <a:endParaRPr lang="es-MX"/>
        </a:p>
      </dgm:t>
    </dgm:pt>
    <dgm:pt modelId="{9C1839BD-8B76-43C6-A8E1-ED08AAE60F2D}">
      <dgm:prSet phldrT="[Texto]" custT="1"/>
      <dgm:spPr/>
      <dgm:t>
        <a:bodyPr/>
        <a:lstStyle/>
        <a:p>
          <a:r>
            <a:rPr lang="es-MX" sz="1200" dirty="0" smtClean="0"/>
            <a:t>Escrito por el cual se denuncia la falta de publicación de información fundamental de un S.O.</a:t>
          </a:r>
          <a:endParaRPr lang="es-MX" sz="1200" dirty="0"/>
        </a:p>
      </dgm:t>
    </dgm:pt>
    <dgm:pt modelId="{98F08714-CCB8-4A8E-96F9-6DFC361C4BE0}" type="parTrans" cxnId="{6CB36FC6-5B64-4EEA-9CCB-28559A3CD441}">
      <dgm:prSet/>
      <dgm:spPr/>
      <dgm:t>
        <a:bodyPr/>
        <a:lstStyle/>
        <a:p>
          <a:endParaRPr lang="es-MX"/>
        </a:p>
      </dgm:t>
    </dgm:pt>
    <dgm:pt modelId="{02860FD8-B9C3-4379-8B3D-D86A4FA91893}" type="sibTrans" cxnId="{6CB36FC6-5B64-4EEA-9CCB-28559A3CD441}">
      <dgm:prSet/>
      <dgm:spPr/>
      <dgm:t>
        <a:bodyPr/>
        <a:lstStyle/>
        <a:p>
          <a:endParaRPr lang="es-MX"/>
        </a:p>
      </dgm:t>
    </dgm:pt>
    <dgm:pt modelId="{81D7A5ED-35D0-4F61-9D50-71EDD22688F3}">
      <dgm:prSet phldrT="[Texto]" custT="1"/>
      <dgm:spPr/>
      <dgm:t>
        <a:bodyPr/>
        <a:lstStyle/>
        <a:p>
          <a:pPr algn="l"/>
          <a:r>
            <a:rPr lang="es-MX" sz="1200" dirty="0" smtClean="0"/>
            <a:t>Causas: denuncia ante el ITEI</a:t>
          </a:r>
        </a:p>
        <a:p>
          <a:pPr algn="l"/>
          <a:r>
            <a:rPr lang="es-MX" sz="1200" dirty="0" smtClean="0"/>
            <a:t>Informe del S.O.</a:t>
          </a:r>
        </a:p>
        <a:p>
          <a:pPr algn="l"/>
          <a:r>
            <a:rPr lang="es-MX" sz="1200" dirty="0" smtClean="0"/>
            <a:t> Resolución de recurso</a:t>
          </a:r>
        </a:p>
        <a:p>
          <a:pPr algn="l"/>
          <a:r>
            <a:rPr lang="es-MX" sz="1200" dirty="0" smtClean="0"/>
            <a:t>Ejecución de la resolución del recurso</a:t>
          </a:r>
          <a:endParaRPr lang="es-MX" sz="1200" dirty="0"/>
        </a:p>
      </dgm:t>
    </dgm:pt>
    <dgm:pt modelId="{23E45385-7B75-454C-B435-FF22213895D5}" type="parTrans" cxnId="{4487B003-E7DE-48BD-80F8-BF4D74610A4A}">
      <dgm:prSet/>
      <dgm:spPr/>
      <dgm:t>
        <a:bodyPr/>
        <a:lstStyle/>
        <a:p>
          <a:endParaRPr lang="es-MX"/>
        </a:p>
      </dgm:t>
    </dgm:pt>
    <dgm:pt modelId="{D62D0813-CF5C-4C4A-9C58-48EC3FBCEDA3}" type="sibTrans" cxnId="{4487B003-E7DE-48BD-80F8-BF4D74610A4A}">
      <dgm:prSet/>
      <dgm:spPr/>
      <dgm:t>
        <a:bodyPr/>
        <a:lstStyle/>
        <a:p>
          <a:endParaRPr lang="es-MX"/>
        </a:p>
      </dgm:t>
    </dgm:pt>
    <dgm:pt modelId="{378EBB71-FCD2-4367-BB23-5E889CD4D021}">
      <dgm:prSet phldrT="[Texto]"/>
      <dgm:spPr>
        <a:solidFill>
          <a:srgbClr val="FF0000"/>
        </a:solidFill>
      </dgm:spPr>
      <dgm:t>
        <a:bodyPr/>
        <a:lstStyle/>
        <a:p>
          <a:r>
            <a:rPr lang="es-MX" dirty="0" smtClean="0"/>
            <a:t>RECURSO DE PROTECCIÓN DE DATOS PERSONALES</a:t>
          </a:r>
          <a:endParaRPr lang="es-MX" dirty="0"/>
        </a:p>
      </dgm:t>
    </dgm:pt>
    <dgm:pt modelId="{DB78F830-D3CE-4365-9FD8-4B683B87EE6E}" type="parTrans" cxnId="{9F8CFE96-769A-4A79-B57A-294BC1C1C716}">
      <dgm:prSet/>
      <dgm:spPr/>
      <dgm:t>
        <a:bodyPr/>
        <a:lstStyle/>
        <a:p>
          <a:endParaRPr lang="es-MX"/>
        </a:p>
      </dgm:t>
    </dgm:pt>
    <dgm:pt modelId="{A4B4DD74-2157-46C3-B3A4-5DCD3E84618D}" type="sibTrans" cxnId="{9F8CFE96-769A-4A79-B57A-294BC1C1C716}">
      <dgm:prSet/>
      <dgm:spPr/>
      <dgm:t>
        <a:bodyPr/>
        <a:lstStyle/>
        <a:p>
          <a:endParaRPr lang="es-MX"/>
        </a:p>
      </dgm:t>
    </dgm:pt>
    <dgm:pt modelId="{44D8DBEC-AA44-41E2-8408-04D13C8F739D}">
      <dgm:prSet phldrT="[Texto]" custT="1"/>
      <dgm:spPr/>
      <dgm:t>
        <a:bodyPr/>
        <a:lstStyle/>
        <a:p>
          <a:r>
            <a:rPr lang="es-MX" sz="1200" dirty="0" smtClean="0"/>
            <a:t>Se revisa de oficio la resolución de protección emitida por un S.O.</a:t>
          </a:r>
          <a:endParaRPr lang="es-MX" sz="1200" dirty="0"/>
        </a:p>
      </dgm:t>
    </dgm:pt>
    <dgm:pt modelId="{92455376-7062-4F73-B551-6A8F6421D357}" type="parTrans" cxnId="{270ACB0C-B1B2-46AA-A444-21FFE1B96418}">
      <dgm:prSet/>
      <dgm:spPr/>
      <dgm:t>
        <a:bodyPr/>
        <a:lstStyle/>
        <a:p>
          <a:endParaRPr lang="es-MX"/>
        </a:p>
      </dgm:t>
    </dgm:pt>
    <dgm:pt modelId="{BD733A47-7413-4F1D-BEA8-E2534FD77846}" type="sibTrans" cxnId="{270ACB0C-B1B2-46AA-A444-21FFE1B96418}">
      <dgm:prSet/>
      <dgm:spPr/>
      <dgm:t>
        <a:bodyPr/>
        <a:lstStyle/>
        <a:p>
          <a:endParaRPr lang="es-MX"/>
        </a:p>
      </dgm:t>
    </dgm:pt>
    <dgm:pt modelId="{03432061-B305-468D-B7D1-414AE67295BE}">
      <dgm:prSet phldrT="[Texto]" custT="1"/>
      <dgm:spPr/>
      <dgm:t>
        <a:bodyPr/>
        <a:lstStyle/>
        <a:p>
          <a:r>
            <a:rPr lang="es-MX" sz="1200" dirty="0" smtClean="0"/>
            <a:t>Cuando se declare parcialmente procedente o improcedente la solicitud de protección de información confidencial</a:t>
          </a:r>
          <a:endParaRPr lang="es-MX" sz="1200" dirty="0"/>
        </a:p>
      </dgm:t>
    </dgm:pt>
    <dgm:pt modelId="{00AB8588-8E38-488E-A4DC-D0614BD8AB36}" type="parTrans" cxnId="{A8BEBB1B-83FD-4E22-9478-EAB430A911A2}">
      <dgm:prSet/>
      <dgm:spPr/>
      <dgm:t>
        <a:bodyPr/>
        <a:lstStyle/>
        <a:p>
          <a:endParaRPr lang="es-MX"/>
        </a:p>
      </dgm:t>
    </dgm:pt>
    <dgm:pt modelId="{3BBE6B32-76C7-4D54-A1D1-CCF814C14C3D}" type="sibTrans" cxnId="{A8BEBB1B-83FD-4E22-9478-EAB430A911A2}">
      <dgm:prSet/>
      <dgm:spPr/>
      <dgm:t>
        <a:bodyPr/>
        <a:lstStyle/>
        <a:p>
          <a:endParaRPr lang="es-MX"/>
        </a:p>
      </dgm:t>
    </dgm:pt>
    <dgm:pt modelId="{669A78C4-47A3-4BD2-B773-3F85FFC52857}">
      <dgm:prSet phldrT="[Texto]"/>
      <dgm:spPr>
        <a:solidFill>
          <a:srgbClr val="FF0000"/>
        </a:solidFill>
      </dgm:spPr>
      <dgm:t>
        <a:bodyPr/>
        <a:lstStyle/>
        <a:p>
          <a:r>
            <a:rPr lang="es-MX" dirty="0" smtClean="0"/>
            <a:t>RECURSO DE INCONFORMIDAD</a:t>
          </a:r>
          <a:endParaRPr lang="es-MX" dirty="0"/>
        </a:p>
      </dgm:t>
    </dgm:pt>
    <dgm:pt modelId="{8FE2CDF5-5B1B-4CD9-9FF9-C92664F3E869}" type="parTrans" cxnId="{3F9F6824-2372-40E9-8795-616CE9CE5296}">
      <dgm:prSet/>
      <dgm:spPr/>
      <dgm:t>
        <a:bodyPr/>
        <a:lstStyle/>
        <a:p>
          <a:endParaRPr lang="es-MX"/>
        </a:p>
      </dgm:t>
    </dgm:pt>
    <dgm:pt modelId="{C82E3F10-23DD-4945-BE10-1A3D22604D03}" type="sibTrans" cxnId="{3F9F6824-2372-40E9-8795-616CE9CE5296}">
      <dgm:prSet/>
      <dgm:spPr/>
      <dgm:t>
        <a:bodyPr/>
        <a:lstStyle/>
        <a:p>
          <a:endParaRPr lang="es-MX"/>
        </a:p>
      </dgm:t>
    </dgm:pt>
    <dgm:pt modelId="{4C6E566D-F362-4A8B-95B7-BA07BFF44351}">
      <dgm:prSet phldrT="[Texto]"/>
      <dgm:spPr>
        <a:solidFill>
          <a:srgbClr val="FF0000"/>
        </a:solidFill>
      </dgm:spPr>
      <dgm:t>
        <a:bodyPr/>
        <a:lstStyle/>
        <a:p>
          <a:r>
            <a:rPr lang="es-MX" dirty="0" smtClean="0"/>
            <a:t>FACULTAD DE ATRACCIÓN</a:t>
          </a:r>
          <a:endParaRPr lang="es-MX" dirty="0"/>
        </a:p>
      </dgm:t>
    </dgm:pt>
    <dgm:pt modelId="{C72A37A9-4250-4C80-AB09-8FCE497FE8E2}" type="parTrans" cxnId="{560ED4FB-7E30-4F19-AD10-D4547AAB707E}">
      <dgm:prSet/>
      <dgm:spPr/>
      <dgm:t>
        <a:bodyPr/>
        <a:lstStyle/>
        <a:p>
          <a:endParaRPr lang="es-MX"/>
        </a:p>
      </dgm:t>
    </dgm:pt>
    <dgm:pt modelId="{B2E96AE4-1549-4119-A406-FAD8C9FA47F4}" type="sibTrans" cxnId="{560ED4FB-7E30-4F19-AD10-D4547AAB707E}">
      <dgm:prSet/>
      <dgm:spPr/>
      <dgm:t>
        <a:bodyPr/>
        <a:lstStyle/>
        <a:p>
          <a:endParaRPr lang="es-MX"/>
        </a:p>
      </dgm:t>
    </dgm:pt>
    <dgm:pt modelId="{296F46E4-7DFD-443F-846E-5AB5EA665045}">
      <dgm:prSet phldrT="[Texto]"/>
      <dgm:spPr>
        <a:noFill/>
      </dgm:spPr>
      <dgm:t>
        <a:bodyPr/>
        <a:lstStyle/>
        <a:p>
          <a:r>
            <a:rPr lang="es-MX" dirty="0" smtClean="0">
              <a:solidFill>
                <a:schemeClr val="tx1"/>
              </a:solidFill>
            </a:rPr>
            <a:t>Procede para impugnar resoluciones de recurso de revisión </a:t>
          </a:r>
          <a:endParaRPr lang="es-MX" dirty="0">
            <a:solidFill>
              <a:schemeClr val="tx1"/>
            </a:solidFill>
          </a:endParaRPr>
        </a:p>
      </dgm:t>
    </dgm:pt>
    <dgm:pt modelId="{961FFD2F-7976-44A4-87EF-EDE4529A94AD}" type="parTrans" cxnId="{43037E09-1F89-4898-9B9A-3BA12B3958E0}">
      <dgm:prSet/>
      <dgm:spPr/>
      <dgm:t>
        <a:bodyPr/>
        <a:lstStyle/>
        <a:p>
          <a:endParaRPr lang="es-MX"/>
        </a:p>
      </dgm:t>
    </dgm:pt>
    <dgm:pt modelId="{20AFEFFB-28C1-4ABD-905D-C3E336AF023F}" type="sibTrans" cxnId="{43037E09-1F89-4898-9B9A-3BA12B3958E0}">
      <dgm:prSet/>
      <dgm:spPr/>
      <dgm:t>
        <a:bodyPr/>
        <a:lstStyle/>
        <a:p>
          <a:endParaRPr lang="es-MX"/>
        </a:p>
      </dgm:t>
    </dgm:pt>
    <dgm:pt modelId="{11F5A738-0058-4735-84F6-5D0F542EBDB3}">
      <dgm:prSet/>
      <dgm:spPr/>
      <dgm:t>
        <a:bodyPr/>
        <a:lstStyle/>
        <a:p>
          <a:r>
            <a:rPr lang="es-MX" dirty="0" smtClean="0">
              <a:solidFill>
                <a:schemeClr val="tx1"/>
              </a:solidFill>
            </a:rPr>
            <a:t>Podrá acudir ante el </a:t>
          </a:r>
          <a:r>
            <a:rPr lang="es-MX" dirty="0" err="1" smtClean="0">
              <a:solidFill>
                <a:schemeClr val="tx1"/>
              </a:solidFill>
            </a:rPr>
            <a:t>inai</a:t>
          </a:r>
          <a:r>
            <a:rPr lang="es-MX" dirty="0" smtClean="0">
              <a:solidFill>
                <a:schemeClr val="tx1"/>
              </a:solidFill>
            </a:rPr>
            <a:t> o ante el poder judicial de la federación </a:t>
          </a:r>
        </a:p>
      </dgm:t>
    </dgm:pt>
    <dgm:pt modelId="{E0C270AD-9B67-4601-86BD-F928BE125799}" type="parTrans" cxnId="{09D19E1A-C18C-4042-9DF0-583C2774069A}">
      <dgm:prSet/>
      <dgm:spPr/>
      <dgm:t>
        <a:bodyPr/>
        <a:lstStyle/>
        <a:p>
          <a:endParaRPr lang="es-MX"/>
        </a:p>
      </dgm:t>
    </dgm:pt>
    <dgm:pt modelId="{EAB5008F-FBB1-4E24-833F-8B7A6B190C81}" type="sibTrans" cxnId="{09D19E1A-C18C-4042-9DF0-583C2774069A}">
      <dgm:prSet/>
      <dgm:spPr/>
      <dgm:t>
        <a:bodyPr/>
        <a:lstStyle/>
        <a:p>
          <a:endParaRPr lang="es-MX"/>
        </a:p>
      </dgm:t>
    </dgm:pt>
    <dgm:pt modelId="{55BDFEC3-BEAD-4604-8A2E-EA5CBEB25D67}">
      <dgm:prSet phldrT="[Texto]"/>
      <dgm:spPr>
        <a:noFill/>
      </dgm:spPr>
      <dgm:t>
        <a:bodyPr/>
        <a:lstStyle/>
        <a:p>
          <a:r>
            <a:rPr lang="es-MX" dirty="0" smtClean="0"/>
            <a:t>INAI</a:t>
          </a:r>
          <a:endParaRPr lang="es-MX" dirty="0"/>
        </a:p>
      </dgm:t>
    </dgm:pt>
    <dgm:pt modelId="{4A45846E-31AA-4CDF-B896-AAD1FCE20EAA}" type="parTrans" cxnId="{FC553A05-FEBB-4A1B-A926-5C5C9E30CB39}">
      <dgm:prSet/>
      <dgm:spPr/>
      <dgm:t>
        <a:bodyPr/>
        <a:lstStyle/>
        <a:p>
          <a:endParaRPr lang="es-MX"/>
        </a:p>
      </dgm:t>
    </dgm:pt>
    <dgm:pt modelId="{1A2AA6D0-E423-4A70-BE86-B30A11B019AC}" type="sibTrans" cxnId="{FC553A05-FEBB-4A1B-A926-5C5C9E30CB39}">
      <dgm:prSet/>
      <dgm:spPr/>
      <dgm:t>
        <a:bodyPr/>
        <a:lstStyle/>
        <a:p>
          <a:endParaRPr lang="es-MX"/>
        </a:p>
      </dgm:t>
    </dgm:pt>
    <dgm:pt modelId="{65E9AE08-47EA-45BA-8C79-6418F1D1A409}">
      <dgm:prSet phldrT="[Texto]"/>
      <dgm:spPr>
        <a:noFill/>
      </dgm:spPr>
      <dgm:t>
        <a:bodyPr/>
        <a:lstStyle/>
        <a:p>
          <a:r>
            <a:rPr lang="es-MX" dirty="0" smtClean="0"/>
            <a:t>Trascendencia y relevancia</a:t>
          </a:r>
          <a:endParaRPr lang="es-MX" dirty="0"/>
        </a:p>
      </dgm:t>
    </dgm:pt>
    <dgm:pt modelId="{48ABCD07-4BF4-4891-B072-5187D685CA27}" type="parTrans" cxnId="{FA985C37-D885-4A00-B38C-359AC4FFCC97}">
      <dgm:prSet/>
      <dgm:spPr/>
      <dgm:t>
        <a:bodyPr/>
        <a:lstStyle/>
        <a:p>
          <a:endParaRPr lang="es-MX"/>
        </a:p>
      </dgm:t>
    </dgm:pt>
    <dgm:pt modelId="{C59F8E4A-6985-4499-A4AC-E000FC01BC8B}" type="sibTrans" cxnId="{FA985C37-D885-4A00-B38C-359AC4FFCC97}">
      <dgm:prSet/>
      <dgm:spPr/>
      <dgm:t>
        <a:bodyPr/>
        <a:lstStyle/>
        <a:p>
          <a:endParaRPr lang="es-MX"/>
        </a:p>
      </dgm:t>
    </dgm:pt>
    <dgm:pt modelId="{1E5D9D42-F66A-494B-8A57-82558966086C}" type="pres">
      <dgm:prSet presAssocID="{F1DAA6D5-F4C7-4271-BF47-BCD17D4BC4B8}" presName="diagram" presStyleCnt="0">
        <dgm:presLayoutVars>
          <dgm:chPref val="1"/>
          <dgm:dir/>
          <dgm:animOne val="branch"/>
          <dgm:animLvl val="lvl"/>
          <dgm:resizeHandles/>
        </dgm:presLayoutVars>
      </dgm:prSet>
      <dgm:spPr/>
      <dgm:t>
        <a:bodyPr/>
        <a:lstStyle/>
        <a:p>
          <a:endParaRPr lang="es-MX"/>
        </a:p>
      </dgm:t>
    </dgm:pt>
    <dgm:pt modelId="{F11B8853-6060-474F-88FB-C62435D54B4B}" type="pres">
      <dgm:prSet presAssocID="{AFA4CAF0-D774-4CE6-935C-ED63A2D7ECF1}" presName="root" presStyleCnt="0"/>
      <dgm:spPr/>
    </dgm:pt>
    <dgm:pt modelId="{5B350910-0C99-49AE-9A9A-4422953839C9}" type="pres">
      <dgm:prSet presAssocID="{AFA4CAF0-D774-4CE6-935C-ED63A2D7ECF1}" presName="rootComposite" presStyleCnt="0"/>
      <dgm:spPr/>
    </dgm:pt>
    <dgm:pt modelId="{57E36B22-9E49-45B5-91A1-5DEFC4F4C445}" type="pres">
      <dgm:prSet presAssocID="{AFA4CAF0-D774-4CE6-935C-ED63A2D7ECF1}" presName="rootText" presStyleLbl="node1" presStyleIdx="0" presStyleCnt="5" custScaleX="174218" custScaleY="65621" custLinFactNeighborX="-147" custLinFactNeighborY="-20847"/>
      <dgm:spPr/>
      <dgm:t>
        <a:bodyPr/>
        <a:lstStyle/>
        <a:p>
          <a:endParaRPr lang="es-MX"/>
        </a:p>
      </dgm:t>
    </dgm:pt>
    <dgm:pt modelId="{1E2A560B-20F8-445E-BD59-32C6EA907B6A}" type="pres">
      <dgm:prSet presAssocID="{AFA4CAF0-D774-4CE6-935C-ED63A2D7ECF1}" presName="rootConnector" presStyleLbl="node1" presStyleIdx="0" presStyleCnt="5"/>
      <dgm:spPr/>
      <dgm:t>
        <a:bodyPr/>
        <a:lstStyle/>
        <a:p>
          <a:endParaRPr lang="es-MX"/>
        </a:p>
      </dgm:t>
    </dgm:pt>
    <dgm:pt modelId="{850150A5-BAE8-4D7A-B98E-A5CB0A992F80}" type="pres">
      <dgm:prSet presAssocID="{AFA4CAF0-D774-4CE6-935C-ED63A2D7ECF1}" presName="childShape" presStyleCnt="0"/>
      <dgm:spPr/>
    </dgm:pt>
    <dgm:pt modelId="{770862BE-5CDD-431D-BEC0-FD0884FD3495}" type="pres">
      <dgm:prSet presAssocID="{86066A95-0085-40A5-AC83-B73F78FCE903}" presName="Name13" presStyleLbl="parChTrans1D2" presStyleIdx="0" presStyleCnt="10"/>
      <dgm:spPr/>
      <dgm:t>
        <a:bodyPr/>
        <a:lstStyle/>
        <a:p>
          <a:endParaRPr lang="es-MX"/>
        </a:p>
      </dgm:t>
    </dgm:pt>
    <dgm:pt modelId="{DFC77223-AB75-4DB0-B4CA-811B756C65FA}" type="pres">
      <dgm:prSet presAssocID="{5674FCF2-0608-468E-A17C-053CF68A2F17}" presName="childText" presStyleLbl="bgAcc1" presStyleIdx="0" presStyleCnt="10" custScaleX="242914" custScaleY="169580" custLinFactNeighborX="-15574" custLinFactNeighborY="-40164">
        <dgm:presLayoutVars>
          <dgm:bulletEnabled val="1"/>
        </dgm:presLayoutVars>
      </dgm:prSet>
      <dgm:spPr/>
      <dgm:t>
        <a:bodyPr/>
        <a:lstStyle/>
        <a:p>
          <a:endParaRPr lang="es-MX"/>
        </a:p>
      </dgm:t>
    </dgm:pt>
    <dgm:pt modelId="{CF0B7168-E1F7-4062-BA37-65071274A2A2}" type="pres">
      <dgm:prSet presAssocID="{7FAC31AC-143B-4656-9853-22DA93F0DB17}" presName="Name13" presStyleLbl="parChTrans1D2" presStyleIdx="1" presStyleCnt="10"/>
      <dgm:spPr/>
      <dgm:t>
        <a:bodyPr/>
        <a:lstStyle/>
        <a:p>
          <a:endParaRPr lang="es-MX"/>
        </a:p>
      </dgm:t>
    </dgm:pt>
    <dgm:pt modelId="{EA237D1C-9C0F-41E6-9BE1-8E9A0EF20C02}" type="pres">
      <dgm:prSet presAssocID="{8842210F-B6DE-460A-8A92-42A5DBA64194}" presName="childText" presStyleLbl="bgAcc1" presStyleIdx="1" presStyleCnt="10" custScaleX="240422" custScaleY="250526" custLinFactNeighborX="-15574" custLinFactNeighborY="-53772">
        <dgm:presLayoutVars>
          <dgm:bulletEnabled val="1"/>
        </dgm:presLayoutVars>
      </dgm:prSet>
      <dgm:spPr/>
      <dgm:t>
        <a:bodyPr/>
        <a:lstStyle/>
        <a:p>
          <a:endParaRPr lang="es-MX"/>
        </a:p>
      </dgm:t>
    </dgm:pt>
    <dgm:pt modelId="{EADFB30B-8446-4293-887C-DEC0891F27B0}" type="pres">
      <dgm:prSet presAssocID="{7BC67E14-A04C-4030-B4EE-854A67D216DD}" presName="root" presStyleCnt="0"/>
      <dgm:spPr/>
    </dgm:pt>
    <dgm:pt modelId="{9F9B7BD7-932B-4B9D-B1AC-7FB6C65DF852}" type="pres">
      <dgm:prSet presAssocID="{7BC67E14-A04C-4030-B4EE-854A67D216DD}" presName="rootComposite" presStyleCnt="0"/>
      <dgm:spPr/>
    </dgm:pt>
    <dgm:pt modelId="{4F6821F4-3E31-4013-B0DA-6EBA5282AFC5}" type="pres">
      <dgm:prSet presAssocID="{7BC67E14-A04C-4030-B4EE-854A67D216DD}" presName="rootText" presStyleLbl="node1" presStyleIdx="1" presStyleCnt="5" custScaleX="158457" custScaleY="71024" custLinFactNeighborX="12362" custLinFactNeighborY="-20847"/>
      <dgm:spPr/>
      <dgm:t>
        <a:bodyPr/>
        <a:lstStyle/>
        <a:p>
          <a:endParaRPr lang="es-MX"/>
        </a:p>
      </dgm:t>
    </dgm:pt>
    <dgm:pt modelId="{3E3B79CB-EA96-4BF0-B4B5-007FAA57348A}" type="pres">
      <dgm:prSet presAssocID="{7BC67E14-A04C-4030-B4EE-854A67D216DD}" presName="rootConnector" presStyleLbl="node1" presStyleIdx="1" presStyleCnt="5"/>
      <dgm:spPr/>
      <dgm:t>
        <a:bodyPr/>
        <a:lstStyle/>
        <a:p>
          <a:endParaRPr lang="es-MX"/>
        </a:p>
      </dgm:t>
    </dgm:pt>
    <dgm:pt modelId="{4BD335D7-1626-4DD7-A210-129BCB48CDC6}" type="pres">
      <dgm:prSet presAssocID="{7BC67E14-A04C-4030-B4EE-854A67D216DD}" presName="childShape" presStyleCnt="0"/>
      <dgm:spPr/>
    </dgm:pt>
    <dgm:pt modelId="{FC17D548-4654-490E-B3C0-FBE816867217}" type="pres">
      <dgm:prSet presAssocID="{98F08714-CCB8-4A8E-96F9-6DFC361C4BE0}" presName="Name13" presStyleLbl="parChTrans1D2" presStyleIdx="2" presStyleCnt="10"/>
      <dgm:spPr/>
      <dgm:t>
        <a:bodyPr/>
        <a:lstStyle/>
        <a:p>
          <a:endParaRPr lang="es-MX"/>
        </a:p>
      </dgm:t>
    </dgm:pt>
    <dgm:pt modelId="{BB593CE4-FDF3-4618-83AD-F16F43A0AF3F}" type="pres">
      <dgm:prSet presAssocID="{9C1839BD-8B76-43C6-A8E1-ED08AAE60F2D}" presName="childText" presStyleLbl="bgAcc1" presStyleIdx="2" presStyleCnt="10" custScaleX="203764" custScaleY="176425" custLinFactNeighborX="2138" custLinFactNeighborY="-43723">
        <dgm:presLayoutVars>
          <dgm:bulletEnabled val="1"/>
        </dgm:presLayoutVars>
      </dgm:prSet>
      <dgm:spPr/>
      <dgm:t>
        <a:bodyPr/>
        <a:lstStyle/>
        <a:p>
          <a:endParaRPr lang="es-MX"/>
        </a:p>
      </dgm:t>
    </dgm:pt>
    <dgm:pt modelId="{E8D234F8-E867-4F3E-9E43-C5DBA2F79FFA}" type="pres">
      <dgm:prSet presAssocID="{23E45385-7B75-454C-B435-FF22213895D5}" presName="Name13" presStyleLbl="parChTrans1D2" presStyleIdx="3" presStyleCnt="10"/>
      <dgm:spPr/>
      <dgm:t>
        <a:bodyPr/>
        <a:lstStyle/>
        <a:p>
          <a:endParaRPr lang="es-MX"/>
        </a:p>
      </dgm:t>
    </dgm:pt>
    <dgm:pt modelId="{E360988E-CB9B-4FDF-9275-614CB2F8F3AD}" type="pres">
      <dgm:prSet presAssocID="{81D7A5ED-35D0-4F61-9D50-71EDD22688F3}" presName="childText" presStyleLbl="bgAcc1" presStyleIdx="3" presStyleCnt="10" custScaleX="233353" custScaleY="310398" custLinFactNeighborX="2138" custLinFactNeighborY="-61269">
        <dgm:presLayoutVars>
          <dgm:bulletEnabled val="1"/>
        </dgm:presLayoutVars>
      </dgm:prSet>
      <dgm:spPr/>
      <dgm:t>
        <a:bodyPr/>
        <a:lstStyle/>
        <a:p>
          <a:endParaRPr lang="es-MX"/>
        </a:p>
      </dgm:t>
    </dgm:pt>
    <dgm:pt modelId="{DAE512C4-8C8F-4969-903E-67E759A554C8}" type="pres">
      <dgm:prSet presAssocID="{378EBB71-FCD2-4367-BB23-5E889CD4D021}" presName="root" presStyleCnt="0"/>
      <dgm:spPr/>
    </dgm:pt>
    <dgm:pt modelId="{87223F5A-0797-4E3C-8748-BD37036B3C2B}" type="pres">
      <dgm:prSet presAssocID="{378EBB71-FCD2-4367-BB23-5E889CD4D021}" presName="rootComposite" presStyleCnt="0"/>
      <dgm:spPr/>
    </dgm:pt>
    <dgm:pt modelId="{78A9EC88-44B9-4523-8B0E-9CFA6F432767}" type="pres">
      <dgm:prSet presAssocID="{378EBB71-FCD2-4367-BB23-5E889CD4D021}" presName="rootText" presStyleLbl="node1" presStyleIdx="2" presStyleCnt="5" custScaleX="163624" custScaleY="70468" custLinFactNeighborX="7881" custLinFactNeighborY="-19236"/>
      <dgm:spPr/>
      <dgm:t>
        <a:bodyPr/>
        <a:lstStyle/>
        <a:p>
          <a:endParaRPr lang="es-MX"/>
        </a:p>
      </dgm:t>
    </dgm:pt>
    <dgm:pt modelId="{25325787-7AED-410F-A63E-0AE1A803792C}" type="pres">
      <dgm:prSet presAssocID="{378EBB71-FCD2-4367-BB23-5E889CD4D021}" presName="rootConnector" presStyleLbl="node1" presStyleIdx="2" presStyleCnt="5"/>
      <dgm:spPr/>
      <dgm:t>
        <a:bodyPr/>
        <a:lstStyle/>
        <a:p>
          <a:endParaRPr lang="es-MX"/>
        </a:p>
      </dgm:t>
    </dgm:pt>
    <dgm:pt modelId="{E23E30BC-0C14-49D4-855A-FC596D498696}" type="pres">
      <dgm:prSet presAssocID="{378EBB71-FCD2-4367-BB23-5E889CD4D021}" presName="childShape" presStyleCnt="0"/>
      <dgm:spPr/>
    </dgm:pt>
    <dgm:pt modelId="{0DF7D2F6-2128-4E59-BC18-72F2BF035DD5}" type="pres">
      <dgm:prSet presAssocID="{92455376-7062-4F73-B551-6A8F6421D357}" presName="Name13" presStyleLbl="parChTrans1D2" presStyleIdx="4" presStyleCnt="10"/>
      <dgm:spPr/>
      <dgm:t>
        <a:bodyPr/>
        <a:lstStyle/>
        <a:p>
          <a:endParaRPr lang="es-MX"/>
        </a:p>
      </dgm:t>
    </dgm:pt>
    <dgm:pt modelId="{897D3D47-9919-4E72-91C2-C30E2DF9A3A8}" type="pres">
      <dgm:prSet presAssocID="{44D8DBEC-AA44-41E2-8408-04D13C8F739D}" presName="childText" presStyleLbl="bgAcc1" presStyleIdx="4" presStyleCnt="10" custScaleX="173291" custScaleY="172796" custLinFactNeighborX="4028" custLinFactNeighborY="-36504">
        <dgm:presLayoutVars>
          <dgm:bulletEnabled val="1"/>
        </dgm:presLayoutVars>
      </dgm:prSet>
      <dgm:spPr/>
      <dgm:t>
        <a:bodyPr/>
        <a:lstStyle/>
        <a:p>
          <a:endParaRPr lang="es-MX"/>
        </a:p>
      </dgm:t>
    </dgm:pt>
    <dgm:pt modelId="{EB5C1276-72A3-48AF-88AA-14D6A8251129}" type="pres">
      <dgm:prSet presAssocID="{00AB8588-8E38-488E-A4DC-D0614BD8AB36}" presName="Name13" presStyleLbl="parChTrans1D2" presStyleIdx="5" presStyleCnt="10"/>
      <dgm:spPr/>
      <dgm:t>
        <a:bodyPr/>
        <a:lstStyle/>
        <a:p>
          <a:endParaRPr lang="es-MX"/>
        </a:p>
      </dgm:t>
    </dgm:pt>
    <dgm:pt modelId="{1FEFC567-AE77-434E-94A8-D3914527DA0A}" type="pres">
      <dgm:prSet presAssocID="{03432061-B305-468D-B7D1-414AE67295BE}" presName="childText" presStyleLbl="bgAcc1" presStyleIdx="5" presStyleCnt="10" custScaleX="171657" custScaleY="239271" custLinFactNeighborX="4845" custLinFactNeighborY="-47116">
        <dgm:presLayoutVars>
          <dgm:bulletEnabled val="1"/>
        </dgm:presLayoutVars>
      </dgm:prSet>
      <dgm:spPr/>
      <dgm:t>
        <a:bodyPr/>
        <a:lstStyle/>
        <a:p>
          <a:endParaRPr lang="es-MX"/>
        </a:p>
      </dgm:t>
    </dgm:pt>
    <dgm:pt modelId="{4C3804AE-5682-4BBA-A68C-5668F98C8585}" type="pres">
      <dgm:prSet presAssocID="{669A78C4-47A3-4BD2-B773-3F85FFC52857}" presName="root" presStyleCnt="0"/>
      <dgm:spPr/>
    </dgm:pt>
    <dgm:pt modelId="{CF21B0A6-223F-4E5E-B7B3-99473F17E390}" type="pres">
      <dgm:prSet presAssocID="{669A78C4-47A3-4BD2-B773-3F85FFC52857}" presName="rootComposite" presStyleCnt="0"/>
      <dgm:spPr/>
    </dgm:pt>
    <dgm:pt modelId="{FA2031B5-3DA6-4D16-94E4-43C354BEE30F}" type="pres">
      <dgm:prSet presAssocID="{669A78C4-47A3-4BD2-B773-3F85FFC52857}" presName="rootText" presStyleLbl="node1" presStyleIdx="3" presStyleCnt="5" custScaleX="132930" custScaleY="74146" custLinFactNeighborX="4695" custLinFactNeighborY="-18601"/>
      <dgm:spPr/>
      <dgm:t>
        <a:bodyPr/>
        <a:lstStyle/>
        <a:p>
          <a:endParaRPr lang="es-MX"/>
        </a:p>
      </dgm:t>
    </dgm:pt>
    <dgm:pt modelId="{EAC5183A-180D-4659-ADAA-A7AA4E4574A1}" type="pres">
      <dgm:prSet presAssocID="{669A78C4-47A3-4BD2-B773-3F85FFC52857}" presName="rootConnector" presStyleLbl="node1" presStyleIdx="3" presStyleCnt="5"/>
      <dgm:spPr/>
      <dgm:t>
        <a:bodyPr/>
        <a:lstStyle/>
        <a:p>
          <a:endParaRPr lang="es-MX"/>
        </a:p>
      </dgm:t>
    </dgm:pt>
    <dgm:pt modelId="{A2F72F84-C23C-4228-AE7C-BB3F3E7F8B29}" type="pres">
      <dgm:prSet presAssocID="{669A78C4-47A3-4BD2-B773-3F85FFC52857}" presName="childShape" presStyleCnt="0"/>
      <dgm:spPr/>
    </dgm:pt>
    <dgm:pt modelId="{53990DF1-C52D-4A48-B742-BD56ACBDC0B3}" type="pres">
      <dgm:prSet presAssocID="{961FFD2F-7976-44A4-87EF-EDE4529A94AD}" presName="Name13" presStyleLbl="parChTrans1D2" presStyleIdx="6" presStyleCnt="10"/>
      <dgm:spPr/>
      <dgm:t>
        <a:bodyPr/>
        <a:lstStyle/>
        <a:p>
          <a:endParaRPr lang="es-MX"/>
        </a:p>
      </dgm:t>
    </dgm:pt>
    <dgm:pt modelId="{12F236C2-EDA6-4C35-BA9C-223DB8209F57}" type="pres">
      <dgm:prSet presAssocID="{296F46E4-7DFD-443F-846E-5AB5EA665045}" presName="childText" presStyleLbl="bgAcc1" presStyleIdx="6" presStyleCnt="10" custScaleX="137462" custScaleY="173837">
        <dgm:presLayoutVars>
          <dgm:bulletEnabled val="1"/>
        </dgm:presLayoutVars>
      </dgm:prSet>
      <dgm:spPr/>
      <dgm:t>
        <a:bodyPr/>
        <a:lstStyle/>
        <a:p>
          <a:endParaRPr lang="es-MX"/>
        </a:p>
      </dgm:t>
    </dgm:pt>
    <dgm:pt modelId="{B730C100-E3B1-4C8A-B61F-437A10B70ADD}" type="pres">
      <dgm:prSet presAssocID="{E0C270AD-9B67-4601-86BD-F928BE125799}" presName="Name13" presStyleLbl="parChTrans1D2" presStyleIdx="7" presStyleCnt="10"/>
      <dgm:spPr/>
      <dgm:t>
        <a:bodyPr/>
        <a:lstStyle/>
        <a:p>
          <a:endParaRPr lang="es-MX"/>
        </a:p>
      </dgm:t>
    </dgm:pt>
    <dgm:pt modelId="{48A65EA0-1256-4C10-8489-D3B9D82551D1}" type="pres">
      <dgm:prSet presAssocID="{11F5A738-0058-4735-84F6-5D0F542EBDB3}" presName="childText" presStyleLbl="bgAcc1" presStyleIdx="7" presStyleCnt="10" custScaleX="149336" custScaleY="282388">
        <dgm:presLayoutVars>
          <dgm:bulletEnabled val="1"/>
        </dgm:presLayoutVars>
      </dgm:prSet>
      <dgm:spPr/>
      <dgm:t>
        <a:bodyPr/>
        <a:lstStyle/>
        <a:p>
          <a:endParaRPr lang="es-MX"/>
        </a:p>
      </dgm:t>
    </dgm:pt>
    <dgm:pt modelId="{5D1AD630-5098-4D7F-8BE9-58C6C0CE130F}" type="pres">
      <dgm:prSet presAssocID="{4C6E566D-F362-4A8B-95B7-BA07BFF44351}" presName="root" presStyleCnt="0"/>
      <dgm:spPr/>
    </dgm:pt>
    <dgm:pt modelId="{6E91214D-8E8C-45A5-8C12-7542AF46B10E}" type="pres">
      <dgm:prSet presAssocID="{4C6E566D-F362-4A8B-95B7-BA07BFF44351}" presName="rootComposite" presStyleCnt="0"/>
      <dgm:spPr/>
    </dgm:pt>
    <dgm:pt modelId="{949B7CA4-E2F3-45D9-AC79-9E9B729D3690}" type="pres">
      <dgm:prSet presAssocID="{4C6E566D-F362-4A8B-95B7-BA07BFF44351}" presName="rootText" presStyleLbl="node1" presStyleIdx="4" presStyleCnt="5" custScaleX="117768" custScaleY="80036" custLinFactNeighborX="-787" custLinFactNeighborY="-18601"/>
      <dgm:spPr/>
      <dgm:t>
        <a:bodyPr/>
        <a:lstStyle/>
        <a:p>
          <a:endParaRPr lang="es-MX"/>
        </a:p>
      </dgm:t>
    </dgm:pt>
    <dgm:pt modelId="{F037F1AB-1076-4460-80B7-4D384EB885FF}" type="pres">
      <dgm:prSet presAssocID="{4C6E566D-F362-4A8B-95B7-BA07BFF44351}" presName="rootConnector" presStyleLbl="node1" presStyleIdx="4" presStyleCnt="5"/>
      <dgm:spPr/>
      <dgm:t>
        <a:bodyPr/>
        <a:lstStyle/>
        <a:p>
          <a:endParaRPr lang="es-MX"/>
        </a:p>
      </dgm:t>
    </dgm:pt>
    <dgm:pt modelId="{574D1CDF-6229-4736-A2D3-92B88C6F57F1}" type="pres">
      <dgm:prSet presAssocID="{4C6E566D-F362-4A8B-95B7-BA07BFF44351}" presName="childShape" presStyleCnt="0"/>
      <dgm:spPr/>
    </dgm:pt>
    <dgm:pt modelId="{D7D6C9F7-4DB5-4CD3-8433-A356874D34D1}" type="pres">
      <dgm:prSet presAssocID="{4A45846E-31AA-4CDF-B896-AAD1FCE20EAA}" presName="Name13" presStyleLbl="parChTrans1D2" presStyleIdx="8" presStyleCnt="10"/>
      <dgm:spPr/>
      <dgm:t>
        <a:bodyPr/>
        <a:lstStyle/>
        <a:p>
          <a:endParaRPr lang="es-MX"/>
        </a:p>
      </dgm:t>
    </dgm:pt>
    <dgm:pt modelId="{93C16493-86CE-4054-A1D6-EB6AE3CAFB86}" type="pres">
      <dgm:prSet presAssocID="{55BDFEC3-BEAD-4604-8A2E-EA5CBEB25D67}" presName="childText" presStyleLbl="bgAcc1" presStyleIdx="8" presStyleCnt="10">
        <dgm:presLayoutVars>
          <dgm:bulletEnabled val="1"/>
        </dgm:presLayoutVars>
      </dgm:prSet>
      <dgm:spPr/>
      <dgm:t>
        <a:bodyPr/>
        <a:lstStyle/>
        <a:p>
          <a:endParaRPr lang="es-MX"/>
        </a:p>
      </dgm:t>
    </dgm:pt>
    <dgm:pt modelId="{A3A2CA21-19A0-4681-85D5-821E11415159}" type="pres">
      <dgm:prSet presAssocID="{48ABCD07-4BF4-4891-B072-5187D685CA27}" presName="Name13" presStyleLbl="parChTrans1D2" presStyleIdx="9" presStyleCnt="10"/>
      <dgm:spPr/>
      <dgm:t>
        <a:bodyPr/>
        <a:lstStyle/>
        <a:p>
          <a:endParaRPr lang="es-MX"/>
        </a:p>
      </dgm:t>
    </dgm:pt>
    <dgm:pt modelId="{6E04B9CB-AEB0-4DDC-A6F9-BEA04F1FEAD7}" type="pres">
      <dgm:prSet presAssocID="{65E9AE08-47EA-45BA-8C79-6418F1D1A409}" presName="childText" presStyleLbl="bgAcc1" presStyleIdx="9" presStyleCnt="10">
        <dgm:presLayoutVars>
          <dgm:bulletEnabled val="1"/>
        </dgm:presLayoutVars>
      </dgm:prSet>
      <dgm:spPr/>
      <dgm:t>
        <a:bodyPr/>
        <a:lstStyle/>
        <a:p>
          <a:endParaRPr lang="es-MX"/>
        </a:p>
      </dgm:t>
    </dgm:pt>
  </dgm:ptLst>
  <dgm:cxnLst>
    <dgm:cxn modelId="{86DF4BDF-7E7C-4D8F-A4A2-947A7032DF74}" type="presOf" srcId="{4C6E566D-F362-4A8B-95B7-BA07BFF44351}" destId="{F037F1AB-1076-4460-80B7-4D384EB885FF}" srcOrd="1" destOrd="0" presId="urn:microsoft.com/office/officeart/2005/8/layout/hierarchy3"/>
    <dgm:cxn modelId="{C3022E54-E56E-4CE2-A200-618136B9D387}" type="presOf" srcId="{296F46E4-7DFD-443F-846E-5AB5EA665045}" destId="{12F236C2-EDA6-4C35-BA9C-223DB8209F57}" srcOrd="0" destOrd="0" presId="urn:microsoft.com/office/officeart/2005/8/layout/hierarchy3"/>
    <dgm:cxn modelId="{C7852D60-7CBE-4A3F-AB3F-E135FEE100D1}" type="presOf" srcId="{48ABCD07-4BF4-4891-B072-5187D685CA27}" destId="{A3A2CA21-19A0-4681-85D5-821E11415159}" srcOrd="0" destOrd="0" presId="urn:microsoft.com/office/officeart/2005/8/layout/hierarchy3"/>
    <dgm:cxn modelId="{AF2FA09C-3C42-4D7E-8CD7-5F8E2235C40F}" type="presOf" srcId="{7FAC31AC-143B-4656-9853-22DA93F0DB17}" destId="{CF0B7168-E1F7-4062-BA37-65071274A2A2}" srcOrd="0" destOrd="0" presId="urn:microsoft.com/office/officeart/2005/8/layout/hierarchy3"/>
    <dgm:cxn modelId="{A8BEBB1B-83FD-4E22-9478-EAB430A911A2}" srcId="{378EBB71-FCD2-4367-BB23-5E889CD4D021}" destId="{03432061-B305-468D-B7D1-414AE67295BE}" srcOrd="1" destOrd="0" parTransId="{00AB8588-8E38-488E-A4DC-D0614BD8AB36}" sibTransId="{3BBE6B32-76C7-4D54-A1D1-CCF814C14C3D}"/>
    <dgm:cxn modelId="{52A251C5-EFE5-4437-84D1-BE40DB294F6D}" type="presOf" srcId="{00AB8588-8E38-488E-A4DC-D0614BD8AB36}" destId="{EB5C1276-72A3-48AF-88AA-14D6A8251129}" srcOrd="0" destOrd="0" presId="urn:microsoft.com/office/officeart/2005/8/layout/hierarchy3"/>
    <dgm:cxn modelId="{30994060-6CF1-4933-8B62-AA26F4787889}" type="presOf" srcId="{E0C270AD-9B67-4601-86BD-F928BE125799}" destId="{B730C100-E3B1-4C8A-B61F-437A10B70ADD}" srcOrd="0" destOrd="0" presId="urn:microsoft.com/office/officeart/2005/8/layout/hierarchy3"/>
    <dgm:cxn modelId="{1871D1F6-FF7B-4C96-B832-27F06E13D539}" type="presOf" srcId="{F1DAA6D5-F4C7-4271-BF47-BCD17D4BC4B8}" destId="{1E5D9D42-F66A-494B-8A57-82558966086C}" srcOrd="0" destOrd="0" presId="urn:microsoft.com/office/officeart/2005/8/layout/hierarchy3"/>
    <dgm:cxn modelId="{048C9CEC-F9A5-4F43-914B-C514963E89DA}" type="presOf" srcId="{03432061-B305-468D-B7D1-414AE67295BE}" destId="{1FEFC567-AE77-434E-94A8-D3914527DA0A}" srcOrd="0" destOrd="0" presId="urn:microsoft.com/office/officeart/2005/8/layout/hierarchy3"/>
    <dgm:cxn modelId="{2F19783D-640B-4909-B54D-EE2A8651F6AF}" srcId="{AFA4CAF0-D774-4CE6-935C-ED63A2D7ECF1}" destId="{5674FCF2-0608-468E-A17C-053CF68A2F17}" srcOrd="0" destOrd="0" parTransId="{86066A95-0085-40A5-AC83-B73F78FCE903}" sibTransId="{8DEBE96C-A3B0-47AF-8D69-22BA43FBE903}"/>
    <dgm:cxn modelId="{0614FB30-D310-43FD-9371-DD987F26737E}" type="presOf" srcId="{8842210F-B6DE-460A-8A92-42A5DBA64194}" destId="{EA237D1C-9C0F-41E6-9BE1-8E9A0EF20C02}" srcOrd="0" destOrd="0" presId="urn:microsoft.com/office/officeart/2005/8/layout/hierarchy3"/>
    <dgm:cxn modelId="{93C04AFC-1990-48F6-8DBD-4ECED4640375}" type="presOf" srcId="{65E9AE08-47EA-45BA-8C79-6418F1D1A409}" destId="{6E04B9CB-AEB0-4DDC-A6F9-BEA04F1FEAD7}" srcOrd="0" destOrd="0" presId="urn:microsoft.com/office/officeart/2005/8/layout/hierarchy3"/>
    <dgm:cxn modelId="{EC8AFC13-EAAE-4195-BE9C-59274B375F33}" type="presOf" srcId="{98F08714-CCB8-4A8E-96F9-6DFC361C4BE0}" destId="{FC17D548-4654-490E-B3C0-FBE816867217}" srcOrd="0" destOrd="0" presId="urn:microsoft.com/office/officeart/2005/8/layout/hierarchy3"/>
    <dgm:cxn modelId="{25937973-D138-4338-AAF6-189C92FC27D8}" type="presOf" srcId="{669A78C4-47A3-4BD2-B773-3F85FFC52857}" destId="{FA2031B5-3DA6-4D16-94E4-43C354BEE30F}" srcOrd="0" destOrd="0" presId="urn:microsoft.com/office/officeart/2005/8/layout/hierarchy3"/>
    <dgm:cxn modelId="{54A75224-44A3-48D4-A905-E3D1EC57A239}" srcId="{F1DAA6D5-F4C7-4271-BF47-BCD17D4BC4B8}" destId="{7BC67E14-A04C-4030-B4EE-854A67D216DD}" srcOrd="1" destOrd="0" parTransId="{3AB36012-311E-42C8-B228-B4C3549F2F5B}" sibTransId="{C624EEDD-9005-4BD8-BF80-45B331BFB995}"/>
    <dgm:cxn modelId="{86DC62BA-97FE-4390-A9D6-800C6CC18EC7}" type="presOf" srcId="{23E45385-7B75-454C-B435-FF22213895D5}" destId="{E8D234F8-E867-4F3E-9E43-C5DBA2F79FFA}" srcOrd="0" destOrd="0" presId="urn:microsoft.com/office/officeart/2005/8/layout/hierarchy3"/>
    <dgm:cxn modelId="{E62779F2-A364-422F-B5B2-E9168653CC2E}" type="presOf" srcId="{4C6E566D-F362-4A8B-95B7-BA07BFF44351}" destId="{949B7CA4-E2F3-45D9-AC79-9E9B729D3690}" srcOrd="0" destOrd="0" presId="urn:microsoft.com/office/officeart/2005/8/layout/hierarchy3"/>
    <dgm:cxn modelId="{FA985C37-D885-4A00-B38C-359AC4FFCC97}" srcId="{4C6E566D-F362-4A8B-95B7-BA07BFF44351}" destId="{65E9AE08-47EA-45BA-8C79-6418F1D1A409}" srcOrd="1" destOrd="0" parTransId="{48ABCD07-4BF4-4891-B072-5187D685CA27}" sibTransId="{C59F8E4A-6985-4499-A4AC-E000FC01BC8B}"/>
    <dgm:cxn modelId="{C148833C-5BF6-4963-88D0-8116DC14B847}" type="presOf" srcId="{961FFD2F-7976-44A4-87EF-EDE4529A94AD}" destId="{53990DF1-C52D-4A48-B742-BD56ACBDC0B3}" srcOrd="0" destOrd="0" presId="urn:microsoft.com/office/officeart/2005/8/layout/hierarchy3"/>
    <dgm:cxn modelId="{3F9F6824-2372-40E9-8795-616CE9CE5296}" srcId="{F1DAA6D5-F4C7-4271-BF47-BCD17D4BC4B8}" destId="{669A78C4-47A3-4BD2-B773-3F85FFC52857}" srcOrd="3" destOrd="0" parTransId="{8FE2CDF5-5B1B-4CD9-9FF9-C92664F3E869}" sibTransId="{C82E3F10-23DD-4945-BE10-1A3D22604D03}"/>
    <dgm:cxn modelId="{449ABD27-86E6-4E95-910F-46774A3CE994}" type="presOf" srcId="{9C1839BD-8B76-43C6-A8E1-ED08AAE60F2D}" destId="{BB593CE4-FDF3-4618-83AD-F16F43A0AF3F}" srcOrd="0" destOrd="0" presId="urn:microsoft.com/office/officeart/2005/8/layout/hierarchy3"/>
    <dgm:cxn modelId="{881A82C7-17D0-4246-8861-74ABD91B9000}" type="presOf" srcId="{669A78C4-47A3-4BD2-B773-3F85FFC52857}" destId="{EAC5183A-180D-4659-ADAA-A7AA4E4574A1}" srcOrd="1" destOrd="0" presId="urn:microsoft.com/office/officeart/2005/8/layout/hierarchy3"/>
    <dgm:cxn modelId="{9F8CFE96-769A-4A79-B57A-294BC1C1C716}" srcId="{F1DAA6D5-F4C7-4271-BF47-BCD17D4BC4B8}" destId="{378EBB71-FCD2-4367-BB23-5E889CD4D021}" srcOrd="2" destOrd="0" parTransId="{DB78F830-D3CE-4365-9FD8-4B683B87EE6E}" sibTransId="{A4B4DD74-2157-46C3-B3A4-5DCD3E84618D}"/>
    <dgm:cxn modelId="{09D19E1A-C18C-4042-9DF0-583C2774069A}" srcId="{669A78C4-47A3-4BD2-B773-3F85FFC52857}" destId="{11F5A738-0058-4735-84F6-5D0F542EBDB3}" srcOrd="1" destOrd="0" parTransId="{E0C270AD-9B67-4601-86BD-F928BE125799}" sibTransId="{EAB5008F-FBB1-4E24-833F-8B7A6B190C81}"/>
    <dgm:cxn modelId="{43037E09-1F89-4898-9B9A-3BA12B3958E0}" srcId="{669A78C4-47A3-4BD2-B773-3F85FFC52857}" destId="{296F46E4-7DFD-443F-846E-5AB5EA665045}" srcOrd="0" destOrd="0" parTransId="{961FFD2F-7976-44A4-87EF-EDE4529A94AD}" sibTransId="{20AFEFFB-28C1-4ABD-905D-C3E336AF023F}"/>
    <dgm:cxn modelId="{7A9C9AE4-519E-4CEA-85EF-186D8510F121}" type="presOf" srcId="{81D7A5ED-35D0-4F61-9D50-71EDD22688F3}" destId="{E360988E-CB9B-4FDF-9275-614CB2F8F3AD}" srcOrd="0" destOrd="0" presId="urn:microsoft.com/office/officeart/2005/8/layout/hierarchy3"/>
    <dgm:cxn modelId="{4D32FDF8-FD7F-4AE0-B95F-D4CB5EEC3253}" type="presOf" srcId="{5674FCF2-0608-468E-A17C-053CF68A2F17}" destId="{DFC77223-AB75-4DB0-B4CA-811B756C65FA}" srcOrd="0" destOrd="0" presId="urn:microsoft.com/office/officeart/2005/8/layout/hierarchy3"/>
    <dgm:cxn modelId="{DB24D9CF-A9C5-4125-A436-9F5FB20B7277}" type="presOf" srcId="{55BDFEC3-BEAD-4604-8A2E-EA5CBEB25D67}" destId="{93C16493-86CE-4054-A1D6-EB6AE3CAFB86}" srcOrd="0" destOrd="0" presId="urn:microsoft.com/office/officeart/2005/8/layout/hierarchy3"/>
    <dgm:cxn modelId="{35F77A66-F8E2-4966-A6E4-459BFE874A09}" type="presOf" srcId="{92455376-7062-4F73-B551-6A8F6421D357}" destId="{0DF7D2F6-2128-4E59-BC18-72F2BF035DD5}" srcOrd="0" destOrd="0" presId="urn:microsoft.com/office/officeart/2005/8/layout/hierarchy3"/>
    <dgm:cxn modelId="{BE93A3E4-AE36-495D-8068-3E6233FFDB20}" type="presOf" srcId="{4A45846E-31AA-4CDF-B896-AAD1FCE20EAA}" destId="{D7D6C9F7-4DB5-4CD3-8433-A356874D34D1}" srcOrd="0" destOrd="0" presId="urn:microsoft.com/office/officeart/2005/8/layout/hierarchy3"/>
    <dgm:cxn modelId="{4487B003-E7DE-48BD-80F8-BF4D74610A4A}" srcId="{7BC67E14-A04C-4030-B4EE-854A67D216DD}" destId="{81D7A5ED-35D0-4F61-9D50-71EDD22688F3}" srcOrd="1" destOrd="0" parTransId="{23E45385-7B75-454C-B435-FF22213895D5}" sibTransId="{D62D0813-CF5C-4C4A-9C58-48EC3FBCEDA3}"/>
    <dgm:cxn modelId="{270ACB0C-B1B2-46AA-A444-21FFE1B96418}" srcId="{378EBB71-FCD2-4367-BB23-5E889CD4D021}" destId="{44D8DBEC-AA44-41E2-8408-04D13C8F739D}" srcOrd="0" destOrd="0" parTransId="{92455376-7062-4F73-B551-6A8F6421D357}" sibTransId="{BD733A47-7413-4F1D-BEA8-E2534FD77846}"/>
    <dgm:cxn modelId="{198B7491-D762-4A4F-AEDF-6C8CD089475D}" type="presOf" srcId="{7BC67E14-A04C-4030-B4EE-854A67D216DD}" destId="{4F6821F4-3E31-4013-B0DA-6EBA5282AFC5}" srcOrd="0" destOrd="0" presId="urn:microsoft.com/office/officeart/2005/8/layout/hierarchy3"/>
    <dgm:cxn modelId="{560ED4FB-7E30-4F19-AD10-D4547AAB707E}" srcId="{F1DAA6D5-F4C7-4271-BF47-BCD17D4BC4B8}" destId="{4C6E566D-F362-4A8B-95B7-BA07BFF44351}" srcOrd="4" destOrd="0" parTransId="{C72A37A9-4250-4C80-AB09-8FCE497FE8E2}" sibTransId="{B2E96AE4-1549-4119-A406-FAD8C9FA47F4}"/>
    <dgm:cxn modelId="{AE387A09-B176-48FC-9B80-9942E0A06872}" srcId="{F1DAA6D5-F4C7-4271-BF47-BCD17D4BC4B8}" destId="{AFA4CAF0-D774-4CE6-935C-ED63A2D7ECF1}" srcOrd="0" destOrd="0" parTransId="{DC6F6860-455E-4664-BB94-5504FFACCBBD}" sibTransId="{3EDE2AB3-6E1C-4D1D-B8C4-611F3C44E955}"/>
    <dgm:cxn modelId="{FC553A05-FEBB-4A1B-A926-5C5C9E30CB39}" srcId="{4C6E566D-F362-4A8B-95B7-BA07BFF44351}" destId="{55BDFEC3-BEAD-4604-8A2E-EA5CBEB25D67}" srcOrd="0" destOrd="0" parTransId="{4A45846E-31AA-4CDF-B896-AAD1FCE20EAA}" sibTransId="{1A2AA6D0-E423-4A70-BE86-B30A11B019AC}"/>
    <dgm:cxn modelId="{8F577C02-0E29-48F6-B7CF-5D1B71CD2AD9}" type="presOf" srcId="{AFA4CAF0-D774-4CE6-935C-ED63A2D7ECF1}" destId="{57E36B22-9E49-45B5-91A1-5DEFC4F4C445}" srcOrd="0" destOrd="0" presId="urn:microsoft.com/office/officeart/2005/8/layout/hierarchy3"/>
    <dgm:cxn modelId="{94364B86-49C6-443C-A637-07A4BD5F8DC4}" type="presOf" srcId="{11F5A738-0058-4735-84F6-5D0F542EBDB3}" destId="{48A65EA0-1256-4C10-8489-D3B9D82551D1}" srcOrd="0" destOrd="0" presId="urn:microsoft.com/office/officeart/2005/8/layout/hierarchy3"/>
    <dgm:cxn modelId="{52A8A119-EF04-4F1E-AB28-FF952D501FE4}" type="presOf" srcId="{AFA4CAF0-D774-4CE6-935C-ED63A2D7ECF1}" destId="{1E2A560B-20F8-445E-BD59-32C6EA907B6A}" srcOrd="1" destOrd="0" presId="urn:microsoft.com/office/officeart/2005/8/layout/hierarchy3"/>
    <dgm:cxn modelId="{A72612AB-5F16-48D4-B3C7-EA27F48D05A0}" type="presOf" srcId="{7BC67E14-A04C-4030-B4EE-854A67D216DD}" destId="{3E3B79CB-EA96-4BF0-B4B5-007FAA57348A}" srcOrd="1" destOrd="0" presId="urn:microsoft.com/office/officeart/2005/8/layout/hierarchy3"/>
    <dgm:cxn modelId="{6CB36FC6-5B64-4EEA-9CCB-28559A3CD441}" srcId="{7BC67E14-A04C-4030-B4EE-854A67D216DD}" destId="{9C1839BD-8B76-43C6-A8E1-ED08AAE60F2D}" srcOrd="0" destOrd="0" parTransId="{98F08714-CCB8-4A8E-96F9-6DFC361C4BE0}" sibTransId="{02860FD8-B9C3-4379-8B3D-D86A4FA91893}"/>
    <dgm:cxn modelId="{AE7BB95F-14CF-4AE5-8D0A-52B9676FEA6B}" type="presOf" srcId="{378EBB71-FCD2-4367-BB23-5E889CD4D021}" destId="{78A9EC88-44B9-4523-8B0E-9CFA6F432767}" srcOrd="0" destOrd="0" presId="urn:microsoft.com/office/officeart/2005/8/layout/hierarchy3"/>
    <dgm:cxn modelId="{824A2275-7EFB-44B0-B8AC-717ABE99C96A}" srcId="{AFA4CAF0-D774-4CE6-935C-ED63A2D7ECF1}" destId="{8842210F-B6DE-460A-8A92-42A5DBA64194}" srcOrd="1" destOrd="0" parTransId="{7FAC31AC-143B-4656-9853-22DA93F0DB17}" sibTransId="{842E2B47-D69D-4957-8397-93E822F0FD62}"/>
    <dgm:cxn modelId="{76391455-BB10-4003-9176-8F37B19A8A26}" type="presOf" srcId="{378EBB71-FCD2-4367-BB23-5E889CD4D021}" destId="{25325787-7AED-410F-A63E-0AE1A803792C}" srcOrd="1" destOrd="0" presId="urn:microsoft.com/office/officeart/2005/8/layout/hierarchy3"/>
    <dgm:cxn modelId="{624F1A6A-B219-4793-A59A-BC77F33816E9}" type="presOf" srcId="{86066A95-0085-40A5-AC83-B73F78FCE903}" destId="{770862BE-5CDD-431D-BEC0-FD0884FD3495}" srcOrd="0" destOrd="0" presId="urn:microsoft.com/office/officeart/2005/8/layout/hierarchy3"/>
    <dgm:cxn modelId="{32A256C7-22D4-4FD5-A88E-93CDC13BA3D4}" type="presOf" srcId="{44D8DBEC-AA44-41E2-8408-04D13C8F739D}" destId="{897D3D47-9919-4E72-91C2-C30E2DF9A3A8}" srcOrd="0" destOrd="0" presId="urn:microsoft.com/office/officeart/2005/8/layout/hierarchy3"/>
    <dgm:cxn modelId="{7B69BB23-14BF-40FE-832B-C3B954B10563}" type="presParOf" srcId="{1E5D9D42-F66A-494B-8A57-82558966086C}" destId="{F11B8853-6060-474F-88FB-C62435D54B4B}" srcOrd="0" destOrd="0" presId="urn:microsoft.com/office/officeart/2005/8/layout/hierarchy3"/>
    <dgm:cxn modelId="{D59576B6-B5B2-4B39-AF15-27C42064D4DB}" type="presParOf" srcId="{F11B8853-6060-474F-88FB-C62435D54B4B}" destId="{5B350910-0C99-49AE-9A9A-4422953839C9}" srcOrd="0" destOrd="0" presId="urn:microsoft.com/office/officeart/2005/8/layout/hierarchy3"/>
    <dgm:cxn modelId="{DB45A665-4BD1-431B-8D8F-C9F004B61194}" type="presParOf" srcId="{5B350910-0C99-49AE-9A9A-4422953839C9}" destId="{57E36B22-9E49-45B5-91A1-5DEFC4F4C445}" srcOrd="0" destOrd="0" presId="urn:microsoft.com/office/officeart/2005/8/layout/hierarchy3"/>
    <dgm:cxn modelId="{B2760148-C007-4064-B742-B493A0FCD3F9}" type="presParOf" srcId="{5B350910-0C99-49AE-9A9A-4422953839C9}" destId="{1E2A560B-20F8-445E-BD59-32C6EA907B6A}" srcOrd="1" destOrd="0" presId="urn:microsoft.com/office/officeart/2005/8/layout/hierarchy3"/>
    <dgm:cxn modelId="{94AA35B8-820D-4BD2-B346-84688E9E9B85}" type="presParOf" srcId="{F11B8853-6060-474F-88FB-C62435D54B4B}" destId="{850150A5-BAE8-4D7A-B98E-A5CB0A992F80}" srcOrd="1" destOrd="0" presId="urn:microsoft.com/office/officeart/2005/8/layout/hierarchy3"/>
    <dgm:cxn modelId="{D9156C87-B37B-4FDF-8F8B-7EFCA3F135E5}" type="presParOf" srcId="{850150A5-BAE8-4D7A-B98E-A5CB0A992F80}" destId="{770862BE-5CDD-431D-BEC0-FD0884FD3495}" srcOrd="0" destOrd="0" presId="urn:microsoft.com/office/officeart/2005/8/layout/hierarchy3"/>
    <dgm:cxn modelId="{C3C4E406-CBD5-46CD-B13F-4F5E61680EB0}" type="presParOf" srcId="{850150A5-BAE8-4D7A-B98E-A5CB0A992F80}" destId="{DFC77223-AB75-4DB0-B4CA-811B756C65FA}" srcOrd="1" destOrd="0" presId="urn:microsoft.com/office/officeart/2005/8/layout/hierarchy3"/>
    <dgm:cxn modelId="{EFCE12EA-C1F5-4B4F-8FE9-830495088B13}" type="presParOf" srcId="{850150A5-BAE8-4D7A-B98E-A5CB0A992F80}" destId="{CF0B7168-E1F7-4062-BA37-65071274A2A2}" srcOrd="2" destOrd="0" presId="urn:microsoft.com/office/officeart/2005/8/layout/hierarchy3"/>
    <dgm:cxn modelId="{EF972AEA-55FF-4211-BB1F-B89F10C7CDBD}" type="presParOf" srcId="{850150A5-BAE8-4D7A-B98E-A5CB0A992F80}" destId="{EA237D1C-9C0F-41E6-9BE1-8E9A0EF20C02}" srcOrd="3" destOrd="0" presId="urn:microsoft.com/office/officeart/2005/8/layout/hierarchy3"/>
    <dgm:cxn modelId="{AC3BBB29-4E48-4F95-94FA-489CD6DF1F81}" type="presParOf" srcId="{1E5D9D42-F66A-494B-8A57-82558966086C}" destId="{EADFB30B-8446-4293-887C-DEC0891F27B0}" srcOrd="1" destOrd="0" presId="urn:microsoft.com/office/officeart/2005/8/layout/hierarchy3"/>
    <dgm:cxn modelId="{4255DC5C-5088-482A-B573-194E3BBFD452}" type="presParOf" srcId="{EADFB30B-8446-4293-887C-DEC0891F27B0}" destId="{9F9B7BD7-932B-4B9D-B1AC-7FB6C65DF852}" srcOrd="0" destOrd="0" presId="urn:microsoft.com/office/officeart/2005/8/layout/hierarchy3"/>
    <dgm:cxn modelId="{0FA6A636-2508-41F8-819F-F54D901A90C4}" type="presParOf" srcId="{9F9B7BD7-932B-4B9D-B1AC-7FB6C65DF852}" destId="{4F6821F4-3E31-4013-B0DA-6EBA5282AFC5}" srcOrd="0" destOrd="0" presId="urn:microsoft.com/office/officeart/2005/8/layout/hierarchy3"/>
    <dgm:cxn modelId="{A5CDD0F2-89D2-4361-9A5B-F79AB022A64D}" type="presParOf" srcId="{9F9B7BD7-932B-4B9D-B1AC-7FB6C65DF852}" destId="{3E3B79CB-EA96-4BF0-B4B5-007FAA57348A}" srcOrd="1" destOrd="0" presId="urn:microsoft.com/office/officeart/2005/8/layout/hierarchy3"/>
    <dgm:cxn modelId="{581A972B-4533-479C-AF69-CEE708442B76}" type="presParOf" srcId="{EADFB30B-8446-4293-887C-DEC0891F27B0}" destId="{4BD335D7-1626-4DD7-A210-129BCB48CDC6}" srcOrd="1" destOrd="0" presId="urn:microsoft.com/office/officeart/2005/8/layout/hierarchy3"/>
    <dgm:cxn modelId="{FD200C4B-EDC1-4A48-A105-CEC4CC7817D4}" type="presParOf" srcId="{4BD335D7-1626-4DD7-A210-129BCB48CDC6}" destId="{FC17D548-4654-490E-B3C0-FBE816867217}" srcOrd="0" destOrd="0" presId="urn:microsoft.com/office/officeart/2005/8/layout/hierarchy3"/>
    <dgm:cxn modelId="{8E2213B8-75B4-4708-BE7C-42522FD6DEA1}" type="presParOf" srcId="{4BD335D7-1626-4DD7-A210-129BCB48CDC6}" destId="{BB593CE4-FDF3-4618-83AD-F16F43A0AF3F}" srcOrd="1" destOrd="0" presId="urn:microsoft.com/office/officeart/2005/8/layout/hierarchy3"/>
    <dgm:cxn modelId="{EF5432D4-FCBF-4883-950C-D9B916486056}" type="presParOf" srcId="{4BD335D7-1626-4DD7-A210-129BCB48CDC6}" destId="{E8D234F8-E867-4F3E-9E43-C5DBA2F79FFA}" srcOrd="2" destOrd="0" presId="urn:microsoft.com/office/officeart/2005/8/layout/hierarchy3"/>
    <dgm:cxn modelId="{79CC5BD5-DA9D-4151-B872-4F059A96895E}" type="presParOf" srcId="{4BD335D7-1626-4DD7-A210-129BCB48CDC6}" destId="{E360988E-CB9B-4FDF-9275-614CB2F8F3AD}" srcOrd="3" destOrd="0" presId="urn:microsoft.com/office/officeart/2005/8/layout/hierarchy3"/>
    <dgm:cxn modelId="{E8756D38-C6BF-4D7F-BA3C-9C3954C120D8}" type="presParOf" srcId="{1E5D9D42-F66A-494B-8A57-82558966086C}" destId="{DAE512C4-8C8F-4969-903E-67E759A554C8}" srcOrd="2" destOrd="0" presId="urn:microsoft.com/office/officeart/2005/8/layout/hierarchy3"/>
    <dgm:cxn modelId="{C86D37A2-517D-4495-BC7A-C800AC9D2CF0}" type="presParOf" srcId="{DAE512C4-8C8F-4969-903E-67E759A554C8}" destId="{87223F5A-0797-4E3C-8748-BD37036B3C2B}" srcOrd="0" destOrd="0" presId="urn:microsoft.com/office/officeart/2005/8/layout/hierarchy3"/>
    <dgm:cxn modelId="{8E4C680D-4AE8-4D50-B0B0-500CE02307A5}" type="presParOf" srcId="{87223F5A-0797-4E3C-8748-BD37036B3C2B}" destId="{78A9EC88-44B9-4523-8B0E-9CFA6F432767}" srcOrd="0" destOrd="0" presId="urn:microsoft.com/office/officeart/2005/8/layout/hierarchy3"/>
    <dgm:cxn modelId="{673D97BF-C641-4BDF-A457-328D1DD9DBC6}" type="presParOf" srcId="{87223F5A-0797-4E3C-8748-BD37036B3C2B}" destId="{25325787-7AED-410F-A63E-0AE1A803792C}" srcOrd="1" destOrd="0" presId="urn:microsoft.com/office/officeart/2005/8/layout/hierarchy3"/>
    <dgm:cxn modelId="{21934F50-8AE7-4CAC-B336-1C695C676B0D}" type="presParOf" srcId="{DAE512C4-8C8F-4969-903E-67E759A554C8}" destId="{E23E30BC-0C14-49D4-855A-FC596D498696}" srcOrd="1" destOrd="0" presId="urn:microsoft.com/office/officeart/2005/8/layout/hierarchy3"/>
    <dgm:cxn modelId="{9C1170BE-8BAE-4CA8-BE53-7A9F0C43A655}" type="presParOf" srcId="{E23E30BC-0C14-49D4-855A-FC596D498696}" destId="{0DF7D2F6-2128-4E59-BC18-72F2BF035DD5}" srcOrd="0" destOrd="0" presId="urn:microsoft.com/office/officeart/2005/8/layout/hierarchy3"/>
    <dgm:cxn modelId="{FE1CFB0F-15B8-499A-A905-EF425DDCCB77}" type="presParOf" srcId="{E23E30BC-0C14-49D4-855A-FC596D498696}" destId="{897D3D47-9919-4E72-91C2-C30E2DF9A3A8}" srcOrd="1" destOrd="0" presId="urn:microsoft.com/office/officeart/2005/8/layout/hierarchy3"/>
    <dgm:cxn modelId="{F3694C67-FD58-4545-A2E1-A4005621045C}" type="presParOf" srcId="{E23E30BC-0C14-49D4-855A-FC596D498696}" destId="{EB5C1276-72A3-48AF-88AA-14D6A8251129}" srcOrd="2" destOrd="0" presId="urn:microsoft.com/office/officeart/2005/8/layout/hierarchy3"/>
    <dgm:cxn modelId="{3CB023D4-EC76-4D2F-9970-207A923EC314}" type="presParOf" srcId="{E23E30BC-0C14-49D4-855A-FC596D498696}" destId="{1FEFC567-AE77-434E-94A8-D3914527DA0A}" srcOrd="3" destOrd="0" presId="urn:microsoft.com/office/officeart/2005/8/layout/hierarchy3"/>
    <dgm:cxn modelId="{BB00E1FA-9425-4942-92F8-151FD163F41B}" type="presParOf" srcId="{1E5D9D42-F66A-494B-8A57-82558966086C}" destId="{4C3804AE-5682-4BBA-A68C-5668F98C8585}" srcOrd="3" destOrd="0" presId="urn:microsoft.com/office/officeart/2005/8/layout/hierarchy3"/>
    <dgm:cxn modelId="{88E2AF76-6F8F-4F17-BC7D-78E09B0ABA57}" type="presParOf" srcId="{4C3804AE-5682-4BBA-A68C-5668F98C8585}" destId="{CF21B0A6-223F-4E5E-B7B3-99473F17E390}" srcOrd="0" destOrd="0" presId="urn:microsoft.com/office/officeart/2005/8/layout/hierarchy3"/>
    <dgm:cxn modelId="{1608710C-FC47-41A5-BC05-B0D4A4DBC800}" type="presParOf" srcId="{CF21B0A6-223F-4E5E-B7B3-99473F17E390}" destId="{FA2031B5-3DA6-4D16-94E4-43C354BEE30F}" srcOrd="0" destOrd="0" presId="urn:microsoft.com/office/officeart/2005/8/layout/hierarchy3"/>
    <dgm:cxn modelId="{10B97570-D2D2-42D7-B688-4FD7D06A56A8}" type="presParOf" srcId="{CF21B0A6-223F-4E5E-B7B3-99473F17E390}" destId="{EAC5183A-180D-4659-ADAA-A7AA4E4574A1}" srcOrd="1" destOrd="0" presId="urn:microsoft.com/office/officeart/2005/8/layout/hierarchy3"/>
    <dgm:cxn modelId="{5689F4CA-AE4D-4EC6-87A1-34F0738DCE54}" type="presParOf" srcId="{4C3804AE-5682-4BBA-A68C-5668F98C8585}" destId="{A2F72F84-C23C-4228-AE7C-BB3F3E7F8B29}" srcOrd="1" destOrd="0" presId="urn:microsoft.com/office/officeart/2005/8/layout/hierarchy3"/>
    <dgm:cxn modelId="{76CB9F03-B7D1-40F1-BE5C-08D443AF2DF5}" type="presParOf" srcId="{A2F72F84-C23C-4228-AE7C-BB3F3E7F8B29}" destId="{53990DF1-C52D-4A48-B742-BD56ACBDC0B3}" srcOrd="0" destOrd="0" presId="urn:microsoft.com/office/officeart/2005/8/layout/hierarchy3"/>
    <dgm:cxn modelId="{276194DD-E745-4209-8437-CAA317B90FE1}" type="presParOf" srcId="{A2F72F84-C23C-4228-AE7C-BB3F3E7F8B29}" destId="{12F236C2-EDA6-4C35-BA9C-223DB8209F57}" srcOrd="1" destOrd="0" presId="urn:microsoft.com/office/officeart/2005/8/layout/hierarchy3"/>
    <dgm:cxn modelId="{F8FE9BE7-CFB4-4328-98FF-6B8981C3065A}" type="presParOf" srcId="{A2F72F84-C23C-4228-AE7C-BB3F3E7F8B29}" destId="{B730C100-E3B1-4C8A-B61F-437A10B70ADD}" srcOrd="2" destOrd="0" presId="urn:microsoft.com/office/officeart/2005/8/layout/hierarchy3"/>
    <dgm:cxn modelId="{B6DADDE4-E3C4-4643-887E-C6572E70DBF1}" type="presParOf" srcId="{A2F72F84-C23C-4228-AE7C-BB3F3E7F8B29}" destId="{48A65EA0-1256-4C10-8489-D3B9D82551D1}" srcOrd="3" destOrd="0" presId="urn:microsoft.com/office/officeart/2005/8/layout/hierarchy3"/>
    <dgm:cxn modelId="{05BF7A80-5B2C-4680-9DAA-964C40700084}" type="presParOf" srcId="{1E5D9D42-F66A-494B-8A57-82558966086C}" destId="{5D1AD630-5098-4D7F-8BE9-58C6C0CE130F}" srcOrd="4" destOrd="0" presId="urn:microsoft.com/office/officeart/2005/8/layout/hierarchy3"/>
    <dgm:cxn modelId="{1BB437D0-73FC-42F6-BEE4-D18D16D6E230}" type="presParOf" srcId="{5D1AD630-5098-4D7F-8BE9-58C6C0CE130F}" destId="{6E91214D-8E8C-45A5-8C12-7542AF46B10E}" srcOrd="0" destOrd="0" presId="urn:microsoft.com/office/officeart/2005/8/layout/hierarchy3"/>
    <dgm:cxn modelId="{8C782A74-04D2-4183-9311-84A08F3766D8}" type="presParOf" srcId="{6E91214D-8E8C-45A5-8C12-7542AF46B10E}" destId="{949B7CA4-E2F3-45D9-AC79-9E9B729D3690}" srcOrd="0" destOrd="0" presId="urn:microsoft.com/office/officeart/2005/8/layout/hierarchy3"/>
    <dgm:cxn modelId="{974E686B-0214-49AA-974F-298BE8BE8DF8}" type="presParOf" srcId="{6E91214D-8E8C-45A5-8C12-7542AF46B10E}" destId="{F037F1AB-1076-4460-80B7-4D384EB885FF}" srcOrd="1" destOrd="0" presId="urn:microsoft.com/office/officeart/2005/8/layout/hierarchy3"/>
    <dgm:cxn modelId="{32B64CC0-5D89-4628-926F-5BB5961E71A5}" type="presParOf" srcId="{5D1AD630-5098-4D7F-8BE9-58C6C0CE130F}" destId="{574D1CDF-6229-4736-A2D3-92B88C6F57F1}" srcOrd="1" destOrd="0" presId="urn:microsoft.com/office/officeart/2005/8/layout/hierarchy3"/>
    <dgm:cxn modelId="{4DCE6C8A-F8EF-484B-98B2-14898CA953E8}" type="presParOf" srcId="{574D1CDF-6229-4736-A2D3-92B88C6F57F1}" destId="{D7D6C9F7-4DB5-4CD3-8433-A356874D34D1}" srcOrd="0" destOrd="0" presId="urn:microsoft.com/office/officeart/2005/8/layout/hierarchy3"/>
    <dgm:cxn modelId="{667ED537-93FB-4E8B-9DC2-57DD907D2925}" type="presParOf" srcId="{574D1CDF-6229-4736-A2D3-92B88C6F57F1}" destId="{93C16493-86CE-4054-A1D6-EB6AE3CAFB86}" srcOrd="1" destOrd="0" presId="urn:microsoft.com/office/officeart/2005/8/layout/hierarchy3"/>
    <dgm:cxn modelId="{447C818C-5D56-44C8-B831-F1C7F0FF5DB3}" type="presParOf" srcId="{574D1CDF-6229-4736-A2D3-92B88C6F57F1}" destId="{A3A2CA21-19A0-4681-85D5-821E11415159}" srcOrd="2" destOrd="0" presId="urn:microsoft.com/office/officeart/2005/8/layout/hierarchy3"/>
    <dgm:cxn modelId="{7E779D95-E5FD-4D21-AF8E-ABF9E8E78650}" type="presParOf" srcId="{574D1CDF-6229-4736-A2D3-92B88C6F57F1}" destId="{6E04B9CB-AEB0-4DDC-A6F9-BEA04F1FEAD7}"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B356E7D-47A6-4533-ACFB-8A9C048DC3A4}" type="doc">
      <dgm:prSet loTypeId="urn:microsoft.com/office/officeart/2008/layout/VerticalCurvedList" loCatId="list" qsTypeId="urn:microsoft.com/office/officeart/2005/8/quickstyle/3d4" qsCatId="3D" csTypeId="urn:microsoft.com/office/officeart/2005/8/colors/accent3_2" csCatId="accent3" phldr="1"/>
      <dgm:spPr/>
      <dgm:t>
        <a:bodyPr/>
        <a:lstStyle/>
        <a:p>
          <a:endParaRPr lang="es-MX"/>
        </a:p>
      </dgm:t>
    </dgm:pt>
    <dgm:pt modelId="{F57BC773-7F49-4045-942A-D1E2388544FA}">
      <dgm:prSet phldrT="[Texto]"/>
      <dgm:spPr/>
      <dgm:t>
        <a:bodyPr/>
        <a:lstStyle/>
        <a:p>
          <a:r>
            <a:rPr lang="es-MX" dirty="0" smtClean="0">
              <a:solidFill>
                <a:srgbClr val="4A3C86"/>
              </a:solidFill>
            </a:rPr>
            <a:t>Solicitante interpone el medio de impugnación</a:t>
          </a:r>
          <a:endParaRPr lang="es-MX" dirty="0">
            <a:solidFill>
              <a:srgbClr val="4A3C86"/>
            </a:solidFill>
          </a:endParaRPr>
        </a:p>
      </dgm:t>
    </dgm:pt>
    <dgm:pt modelId="{43E533C5-E0B8-4051-B00C-79A66B3EE030}" type="parTrans" cxnId="{EC1DA645-3A2B-42B5-A334-CD42297C5FA9}">
      <dgm:prSet/>
      <dgm:spPr/>
      <dgm:t>
        <a:bodyPr/>
        <a:lstStyle/>
        <a:p>
          <a:endParaRPr lang="es-MX"/>
        </a:p>
      </dgm:t>
    </dgm:pt>
    <dgm:pt modelId="{333752F2-8065-46C8-AA16-39651F99F49E}" type="sibTrans" cxnId="{EC1DA645-3A2B-42B5-A334-CD42297C5FA9}">
      <dgm:prSet/>
      <dgm:spPr/>
      <dgm:t>
        <a:bodyPr/>
        <a:lstStyle/>
        <a:p>
          <a:endParaRPr lang="es-MX"/>
        </a:p>
      </dgm:t>
    </dgm:pt>
    <dgm:pt modelId="{D1C1DDFE-0A83-4F48-876C-67C62743D24F}">
      <dgm:prSet phldrT="[Texto]"/>
      <dgm:spPr/>
      <dgm:t>
        <a:bodyPr/>
        <a:lstStyle/>
        <a:p>
          <a:r>
            <a:rPr lang="es-MX" dirty="0" smtClean="0">
              <a:solidFill>
                <a:srgbClr val="4A3C86"/>
              </a:solidFill>
            </a:rPr>
            <a:t>Se atienden por este medio al momento</a:t>
          </a:r>
          <a:endParaRPr lang="es-MX" dirty="0">
            <a:solidFill>
              <a:srgbClr val="4A3C86"/>
            </a:solidFill>
          </a:endParaRPr>
        </a:p>
      </dgm:t>
    </dgm:pt>
    <dgm:pt modelId="{17C323DD-64E7-4E2F-85D3-B2A6786FDEAF}" type="parTrans" cxnId="{F9A062A2-A8DD-4CA5-BA8D-8551771B35FE}">
      <dgm:prSet/>
      <dgm:spPr/>
      <dgm:t>
        <a:bodyPr/>
        <a:lstStyle/>
        <a:p>
          <a:endParaRPr lang="es-MX"/>
        </a:p>
      </dgm:t>
    </dgm:pt>
    <dgm:pt modelId="{EDA225FD-89E8-49EF-9E2B-1BFB1CD74B0C}" type="sibTrans" cxnId="{F9A062A2-A8DD-4CA5-BA8D-8551771B35FE}">
      <dgm:prSet/>
      <dgm:spPr/>
      <dgm:t>
        <a:bodyPr/>
        <a:lstStyle/>
        <a:p>
          <a:endParaRPr lang="es-MX"/>
        </a:p>
      </dgm:t>
    </dgm:pt>
    <dgm:pt modelId="{4F7F065A-2304-4085-B25C-62D4B7D7C3C5}">
      <dgm:prSet phldrT="[Texto]"/>
      <dgm:spPr/>
      <dgm:t>
        <a:bodyPr/>
        <a:lstStyle/>
        <a:p>
          <a:r>
            <a:rPr lang="es-MX" dirty="0" smtClean="0">
              <a:solidFill>
                <a:srgbClr val="4A3C86"/>
              </a:solidFill>
            </a:rPr>
            <a:t>Para sustanciar los medios de impugnación</a:t>
          </a:r>
          <a:endParaRPr lang="es-MX" dirty="0">
            <a:solidFill>
              <a:srgbClr val="4A3C86"/>
            </a:solidFill>
          </a:endParaRPr>
        </a:p>
      </dgm:t>
    </dgm:pt>
    <dgm:pt modelId="{3B491FC2-653C-4B40-BBD3-07CDD74B9F9C}" type="parTrans" cxnId="{AC0CAF15-8D9F-4A7D-B8F0-C52D9EF1E47E}">
      <dgm:prSet/>
      <dgm:spPr/>
      <dgm:t>
        <a:bodyPr/>
        <a:lstStyle/>
        <a:p>
          <a:endParaRPr lang="es-MX"/>
        </a:p>
      </dgm:t>
    </dgm:pt>
    <dgm:pt modelId="{40D6B0F9-12DF-4DDC-9C15-1C55A637A7A2}" type="sibTrans" cxnId="{AC0CAF15-8D9F-4A7D-B8F0-C52D9EF1E47E}">
      <dgm:prSet/>
      <dgm:spPr/>
      <dgm:t>
        <a:bodyPr/>
        <a:lstStyle/>
        <a:p>
          <a:endParaRPr lang="es-MX"/>
        </a:p>
      </dgm:t>
    </dgm:pt>
    <dgm:pt modelId="{94AD5749-DB61-4C99-8E72-98F84D034EA3}">
      <dgm:prSet phldrT="[Texto]"/>
      <dgm:spPr/>
      <dgm:t>
        <a:bodyPr/>
        <a:lstStyle/>
        <a:p>
          <a:r>
            <a:rPr lang="es-MX" dirty="0" smtClean="0">
              <a:solidFill>
                <a:srgbClr val="4A3C86"/>
              </a:solidFill>
            </a:rPr>
            <a:t>Solicitante interpone recurso de inconformidad</a:t>
          </a:r>
          <a:endParaRPr lang="es-MX" dirty="0">
            <a:solidFill>
              <a:srgbClr val="4A3C86"/>
            </a:solidFill>
          </a:endParaRPr>
        </a:p>
      </dgm:t>
    </dgm:pt>
    <dgm:pt modelId="{304C8EFA-D296-453D-BC54-0986A917A38A}" type="parTrans" cxnId="{D7ABBBFA-18BA-4519-8F65-13164FC7D25E}">
      <dgm:prSet/>
      <dgm:spPr/>
      <dgm:t>
        <a:bodyPr/>
        <a:lstStyle/>
        <a:p>
          <a:endParaRPr lang="es-MX"/>
        </a:p>
      </dgm:t>
    </dgm:pt>
    <dgm:pt modelId="{F026B39C-B92F-4DC8-B460-CB75FAABF24F}" type="sibTrans" cxnId="{D7ABBBFA-18BA-4519-8F65-13164FC7D25E}">
      <dgm:prSet/>
      <dgm:spPr/>
      <dgm:t>
        <a:bodyPr/>
        <a:lstStyle/>
        <a:p>
          <a:endParaRPr lang="es-MX"/>
        </a:p>
      </dgm:t>
    </dgm:pt>
    <dgm:pt modelId="{8280AF75-C323-4038-983D-E781BBF1565B}">
      <dgm:prSet phldrT="[Texto]"/>
      <dgm:spPr/>
      <dgm:t>
        <a:bodyPr/>
        <a:lstStyle/>
        <a:p>
          <a:r>
            <a:rPr lang="es-MX" dirty="0" smtClean="0">
              <a:solidFill>
                <a:srgbClr val="4A3C86"/>
              </a:solidFill>
            </a:rPr>
            <a:t>INAI ejerce facultad de atracción</a:t>
          </a:r>
          <a:endParaRPr lang="es-MX" dirty="0">
            <a:solidFill>
              <a:srgbClr val="4A3C86"/>
            </a:solidFill>
          </a:endParaRPr>
        </a:p>
      </dgm:t>
    </dgm:pt>
    <dgm:pt modelId="{6E75DD5A-F90C-4218-9D3C-1664FA7F8838}" type="parTrans" cxnId="{74D70540-3A55-4F9F-B486-EA52B14193DC}">
      <dgm:prSet/>
      <dgm:spPr/>
      <dgm:t>
        <a:bodyPr/>
        <a:lstStyle/>
        <a:p>
          <a:endParaRPr lang="es-MX"/>
        </a:p>
      </dgm:t>
    </dgm:pt>
    <dgm:pt modelId="{7A12A576-5D25-45CD-B7F0-B8314473FE83}" type="sibTrans" cxnId="{74D70540-3A55-4F9F-B486-EA52B14193DC}">
      <dgm:prSet/>
      <dgm:spPr/>
      <dgm:t>
        <a:bodyPr/>
        <a:lstStyle/>
        <a:p>
          <a:endParaRPr lang="es-MX"/>
        </a:p>
      </dgm:t>
    </dgm:pt>
    <dgm:pt modelId="{F0300486-94A5-49B1-B1EA-EF69417D6CFE}" type="pres">
      <dgm:prSet presAssocID="{0B356E7D-47A6-4533-ACFB-8A9C048DC3A4}" presName="Name0" presStyleCnt="0">
        <dgm:presLayoutVars>
          <dgm:chMax val="7"/>
          <dgm:chPref val="7"/>
          <dgm:dir/>
        </dgm:presLayoutVars>
      </dgm:prSet>
      <dgm:spPr/>
      <dgm:t>
        <a:bodyPr/>
        <a:lstStyle/>
        <a:p>
          <a:endParaRPr lang="es-MX"/>
        </a:p>
      </dgm:t>
    </dgm:pt>
    <dgm:pt modelId="{E6A4E262-3127-47C0-9DB4-B09FECCED1AE}" type="pres">
      <dgm:prSet presAssocID="{0B356E7D-47A6-4533-ACFB-8A9C048DC3A4}" presName="Name1" presStyleCnt="0"/>
      <dgm:spPr/>
    </dgm:pt>
    <dgm:pt modelId="{D9F3F8D2-ED3B-4E51-9D50-8C568763CFA9}" type="pres">
      <dgm:prSet presAssocID="{0B356E7D-47A6-4533-ACFB-8A9C048DC3A4}" presName="cycle" presStyleCnt="0"/>
      <dgm:spPr/>
    </dgm:pt>
    <dgm:pt modelId="{D8D265E8-1CCD-45F3-9A1C-A70B20A343FC}" type="pres">
      <dgm:prSet presAssocID="{0B356E7D-47A6-4533-ACFB-8A9C048DC3A4}" presName="srcNode" presStyleLbl="node1" presStyleIdx="0" presStyleCnt="5"/>
      <dgm:spPr/>
    </dgm:pt>
    <dgm:pt modelId="{15AA6398-3C3D-4DE5-8274-166B4AD22D1D}" type="pres">
      <dgm:prSet presAssocID="{0B356E7D-47A6-4533-ACFB-8A9C048DC3A4}" presName="conn" presStyleLbl="parChTrans1D2" presStyleIdx="0" presStyleCnt="1"/>
      <dgm:spPr/>
      <dgm:t>
        <a:bodyPr/>
        <a:lstStyle/>
        <a:p>
          <a:endParaRPr lang="es-MX"/>
        </a:p>
      </dgm:t>
    </dgm:pt>
    <dgm:pt modelId="{38AC67E2-92FD-4DBE-B797-28F6093F8CE0}" type="pres">
      <dgm:prSet presAssocID="{0B356E7D-47A6-4533-ACFB-8A9C048DC3A4}" presName="extraNode" presStyleLbl="node1" presStyleIdx="0" presStyleCnt="5"/>
      <dgm:spPr/>
    </dgm:pt>
    <dgm:pt modelId="{DC50B226-B7DC-4F3C-A07A-EC0C952BA4E7}" type="pres">
      <dgm:prSet presAssocID="{0B356E7D-47A6-4533-ACFB-8A9C048DC3A4}" presName="dstNode" presStyleLbl="node1" presStyleIdx="0" presStyleCnt="5"/>
      <dgm:spPr/>
    </dgm:pt>
    <dgm:pt modelId="{8152EA14-4D67-4375-84BF-32A62CB1D9FD}" type="pres">
      <dgm:prSet presAssocID="{4F7F065A-2304-4085-B25C-62D4B7D7C3C5}" presName="text_1" presStyleLbl="node1" presStyleIdx="0" presStyleCnt="5">
        <dgm:presLayoutVars>
          <dgm:bulletEnabled val="1"/>
        </dgm:presLayoutVars>
      </dgm:prSet>
      <dgm:spPr/>
      <dgm:t>
        <a:bodyPr/>
        <a:lstStyle/>
        <a:p>
          <a:endParaRPr lang="es-MX"/>
        </a:p>
      </dgm:t>
    </dgm:pt>
    <dgm:pt modelId="{54D06BCB-048B-4640-A7C8-CAA798BAE174}" type="pres">
      <dgm:prSet presAssocID="{4F7F065A-2304-4085-B25C-62D4B7D7C3C5}" presName="accent_1" presStyleCnt="0"/>
      <dgm:spPr/>
    </dgm:pt>
    <dgm:pt modelId="{E3FDCC85-4DC3-4736-95DB-16F4BCE6A04F}" type="pres">
      <dgm:prSet presAssocID="{4F7F065A-2304-4085-B25C-62D4B7D7C3C5}" presName="accentRepeatNode" presStyleLbl="solidFgAcc1" presStyleIdx="0" presStyleCnt="5"/>
      <dgm:spPr/>
    </dgm:pt>
    <dgm:pt modelId="{C939AC4B-9AA2-4ED6-B842-99CBFAD8564E}" type="pres">
      <dgm:prSet presAssocID="{F57BC773-7F49-4045-942A-D1E2388544FA}" presName="text_2" presStyleLbl="node1" presStyleIdx="1" presStyleCnt="5">
        <dgm:presLayoutVars>
          <dgm:bulletEnabled val="1"/>
        </dgm:presLayoutVars>
      </dgm:prSet>
      <dgm:spPr/>
      <dgm:t>
        <a:bodyPr/>
        <a:lstStyle/>
        <a:p>
          <a:endParaRPr lang="es-MX"/>
        </a:p>
      </dgm:t>
    </dgm:pt>
    <dgm:pt modelId="{3CA283D1-1280-4E14-B936-457EB193C33B}" type="pres">
      <dgm:prSet presAssocID="{F57BC773-7F49-4045-942A-D1E2388544FA}" presName="accent_2" presStyleCnt="0"/>
      <dgm:spPr/>
    </dgm:pt>
    <dgm:pt modelId="{241AF7F8-0D13-445D-9DCE-8203978B69AB}" type="pres">
      <dgm:prSet presAssocID="{F57BC773-7F49-4045-942A-D1E2388544FA}" presName="accentRepeatNode" presStyleLbl="solidFgAcc1" presStyleIdx="1" presStyleCnt="5"/>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endParaRPr lang="es-MX"/>
        </a:p>
      </dgm:t>
    </dgm:pt>
    <dgm:pt modelId="{8934C97B-C6A4-41C8-BFD2-AB35D5DEA6B9}" type="pres">
      <dgm:prSet presAssocID="{D1C1DDFE-0A83-4F48-876C-67C62743D24F}" presName="text_3" presStyleLbl="node1" presStyleIdx="2" presStyleCnt="5">
        <dgm:presLayoutVars>
          <dgm:bulletEnabled val="1"/>
        </dgm:presLayoutVars>
      </dgm:prSet>
      <dgm:spPr/>
      <dgm:t>
        <a:bodyPr/>
        <a:lstStyle/>
        <a:p>
          <a:endParaRPr lang="es-MX"/>
        </a:p>
      </dgm:t>
    </dgm:pt>
    <dgm:pt modelId="{EAC3C26A-E502-419D-B968-AF6D38C39887}" type="pres">
      <dgm:prSet presAssocID="{D1C1DDFE-0A83-4F48-876C-67C62743D24F}" presName="accent_3" presStyleCnt="0"/>
      <dgm:spPr/>
    </dgm:pt>
    <dgm:pt modelId="{ACE2FF51-BCFA-4506-A3A3-488E86503950}" type="pres">
      <dgm:prSet presAssocID="{D1C1DDFE-0A83-4F48-876C-67C62743D24F}" presName="accentRepeatNode" presStyleLbl="solidFgAcc1" presStyleIdx="2" presStyleCnt="5"/>
      <dgm:spPr/>
    </dgm:pt>
    <dgm:pt modelId="{4881077D-6CB9-47EA-BDB4-0623F589510D}" type="pres">
      <dgm:prSet presAssocID="{94AD5749-DB61-4C99-8E72-98F84D034EA3}" presName="text_4" presStyleLbl="node1" presStyleIdx="3" presStyleCnt="5">
        <dgm:presLayoutVars>
          <dgm:bulletEnabled val="1"/>
        </dgm:presLayoutVars>
      </dgm:prSet>
      <dgm:spPr/>
      <dgm:t>
        <a:bodyPr/>
        <a:lstStyle/>
        <a:p>
          <a:endParaRPr lang="es-MX"/>
        </a:p>
      </dgm:t>
    </dgm:pt>
    <dgm:pt modelId="{3C2941D3-591C-4575-A339-FD9BD5E60D5A}" type="pres">
      <dgm:prSet presAssocID="{94AD5749-DB61-4C99-8E72-98F84D034EA3}" presName="accent_4" presStyleCnt="0"/>
      <dgm:spPr/>
    </dgm:pt>
    <dgm:pt modelId="{6FF6B003-8E7F-4F4D-A3BD-7F5DAE857AD8}" type="pres">
      <dgm:prSet presAssocID="{94AD5749-DB61-4C99-8E72-98F84D034EA3}" presName="accentRepeatNode" presStyleLbl="solidFgAcc1" presStyleIdx="3" presStyleCnt="5"/>
      <dgm:spPr/>
    </dgm:pt>
    <dgm:pt modelId="{4824D24A-551E-420E-8C6B-B7D4874B2D71}" type="pres">
      <dgm:prSet presAssocID="{8280AF75-C323-4038-983D-E781BBF1565B}" presName="text_5" presStyleLbl="node1" presStyleIdx="4" presStyleCnt="5">
        <dgm:presLayoutVars>
          <dgm:bulletEnabled val="1"/>
        </dgm:presLayoutVars>
      </dgm:prSet>
      <dgm:spPr/>
      <dgm:t>
        <a:bodyPr/>
        <a:lstStyle/>
        <a:p>
          <a:endParaRPr lang="es-MX"/>
        </a:p>
      </dgm:t>
    </dgm:pt>
    <dgm:pt modelId="{8CD9298A-80E8-4738-8611-83DE73145B23}" type="pres">
      <dgm:prSet presAssocID="{8280AF75-C323-4038-983D-E781BBF1565B}" presName="accent_5" presStyleCnt="0"/>
      <dgm:spPr/>
    </dgm:pt>
    <dgm:pt modelId="{095BB494-C063-4FF3-89F2-F3971ECD19AB}" type="pres">
      <dgm:prSet presAssocID="{8280AF75-C323-4038-983D-E781BBF1565B}" presName="accentRepeatNode" presStyleLbl="solidFgAcc1" presStyleIdx="4" presStyleCnt="5"/>
      <dgm:spPr/>
    </dgm:pt>
  </dgm:ptLst>
  <dgm:cxnLst>
    <dgm:cxn modelId="{D7ABBBFA-18BA-4519-8F65-13164FC7D25E}" srcId="{0B356E7D-47A6-4533-ACFB-8A9C048DC3A4}" destId="{94AD5749-DB61-4C99-8E72-98F84D034EA3}" srcOrd="3" destOrd="0" parTransId="{304C8EFA-D296-453D-BC54-0986A917A38A}" sibTransId="{F026B39C-B92F-4DC8-B460-CB75FAABF24F}"/>
    <dgm:cxn modelId="{11DB22BD-3C41-4669-95A0-357F6FB29931}" type="presOf" srcId="{F57BC773-7F49-4045-942A-D1E2388544FA}" destId="{C939AC4B-9AA2-4ED6-B842-99CBFAD8564E}" srcOrd="0" destOrd="0" presId="urn:microsoft.com/office/officeart/2008/layout/VerticalCurvedList"/>
    <dgm:cxn modelId="{8F889A3A-3BDE-4880-8A57-8FB8C477ED1A}" type="presOf" srcId="{4F7F065A-2304-4085-B25C-62D4B7D7C3C5}" destId="{8152EA14-4D67-4375-84BF-32A62CB1D9FD}" srcOrd="0" destOrd="0" presId="urn:microsoft.com/office/officeart/2008/layout/VerticalCurvedList"/>
    <dgm:cxn modelId="{65167E57-C485-48AD-8AD2-18CFAF159ECC}" type="presOf" srcId="{8280AF75-C323-4038-983D-E781BBF1565B}" destId="{4824D24A-551E-420E-8C6B-B7D4874B2D71}" srcOrd="0" destOrd="0" presId="urn:microsoft.com/office/officeart/2008/layout/VerticalCurvedList"/>
    <dgm:cxn modelId="{AC0CAF15-8D9F-4A7D-B8F0-C52D9EF1E47E}" srcId="{0B356E7D-47A6-4533-ACFB-8A9C048DC3A4}" destId="{4F7F065A-2304-4085-B25C-62D4B7D7C3C5}" srcOrd="0" destOrd="0" parTransId="{3B491FC2-653C-4B40-BBD3-07CDD74B9F9C}" sibTransId="{40D6B0F9-12DF-4DDC-9C15-1C55A637A7A2}"/>
    <dgm:cxn modelId="{D7988C7B-ABC9-43B2-8713-002C999B0187}" type="presOf" srcId="{94AD5749-DB61-4C99-8E72-98F84D034EA3}" destId="{4881077D-6CB9-47EA-BDB4-0623F589510D}" srcOrd="0" destOrd="0" presId="urn:microsoft.com/office/officeart/2008/layout/VerticalCurvedList"/>
    <dgm:cxn modelId="{EC1DA645-3A2B-42B5-A334-CD42297C5FA9}" srcId="{0B356E7D-47A6-4533-ACFB-8A9C048DC3A4}" destId="{F57BC773-7F49-4045-942A-D1E2388544FA}" srcOrd="1" destOrd="0" parTransId="{43E533C5-E0B8-4051-B00C-79A66B3EE030}" sibTransId="{333752F2-8065-46C8-AA16-39651F99F49E}"/>
    <dgm:cxn modelId="{74D70540-3A55-4F9F-B486-EA52B14193DC}" srcId="{0B356E7D-47A6-4533-ACFB-8A9C048DC3A4}" destId="{8280AF75-C323-4038-983D-E781BBF1565B}" srcOrd="4" destOrd="0" parTransId="{6E75DD5A-F90C-4218-9D3C-1664FA7F8838}" sibTransId="{7A12A576-5D25-45CD-B7F0-B8314473FE83}"/>
    <dgm:cxn modelId="{FFD8C2AE-E3C1-40B6-83E5-0E8F46E1F40F}" type="presOf" srcId="{40D6B0F9-12DF-4DDC-9C15-1C55A637A7A2}" destId="{15AA6398-3C3D-4DE5-8274-166B4AD22D1D}" srcOrd="0" destOrd="0" presId="urn:microsoft.com/office/officeart/2008/layout/VerticalCurvedList"/>
    <dgm:cxn modelId="{F9A062A2-A8DD-4CA5-BA8D-8551771B35FE}" srcId="{0B356E7D-47A6-4533-ACFB-8A9C048DC3A4}" destId="{D1C1DDFE-0A83-4F48-876C-67C62743D24F}" srcOrd="2" destOrd="0" parTransId="{17C323DD-64E7-4E2F-85D3-B2A6786FDEAF}" sibTransId="{EDA225FD-89E8-49EF-9E2B-1BFB1CD74B0C}"/>
    <dgm:cxn modelId="{9231E8B5-CB01-4EA7-99A7-978E3A418DFA}" type="presOf" srcId="{0B356E7D-47A6-4533-ACFB-8A9C048DC3A4}" destId="{F0300486-94A5-49B1-B1EA-EF69417D6CFE}" srcOrd="0" destOrd="0" presId="urn:microsoft.com/office/officeart/2008/layout/VerticalCurvedList"/>
    <dgm:cxn modelId="{104E7AB5-5056-4322-879A-326C4D114271}" type="presOf" srcId="{D1C1DDFE-0A83-4F48-876C-67C62743D24F}" destId="{8934C97B-C6A4-41C8-BFD2-AB35D5DEA6B9}" srcOrd="0" destOrd="0" presId="urn:microsoft.com/office/officeart/2008/layout/VerticalCurvedList"/>
    <dgm:cxn modelId="{D24DE6D0-904E-4789-9A52-2BCD53CBDDEC}" type="presParOf" srcId="{F0300486-94A5-49B1-B1EA-EF69417D6CFE}" destId="{E6A4E262-3127-47C0-9DB4-B09FECCED1AE}" srcOrd="0" destOrd="0" presId="urn:microsoft.com/office/officeart/2008/layout/VerticalCurvedList"/>
    <dgm:cxn modelId="{2B7E0F0C-326E-443C-B21E-1717AE704C8F}" type="presParOf" srcId="{E6A4E262-3127-47C0-9DB4-B09FECCED1AE}" destId="{D9F3F8D2-ED3B-4E51-9D50-8C568763CFA9}" srcOrd="0" destOrd="0" presId="urn:microsoft.com/office/officeart/2008/layout/VerticalCurvedList"/>
    <dgm:cxn modelId="{883F64FA-C2A9-4841-A252-250B472C98A4}" type="presParOf" srcId="{D9F3F8D2-ED3B-4E51-9D50-8C568763CFA9}" destId="{D8D265E8-1CCD-45F3-9A1C-A70B20A343FC}" srcOrd="0" destOrd="0" presId="urn:microsoft.com/office/officeart/2008/layout/VerticalCurvedList"/>
    <dgm:cxn modelId="{3639DFC3-D584-4477-B3B7-01392F2850DA}" type="presParOf" srcId="{D9F3F8D2-ED3B-4E51-9D50-8C568763CFA9}" destId="{15AA6398-3C3D-4DE5-8274-166B4AD22D1D}" srcOrd="1" destOrd="0" presId="urn:microsoft.com/office/officeart/2008/layout/VerticalCurvedList"/>
    <dgm:cxn modelId="{DEE398A4-135F-4BD6-94D6-7BCEAB2A9926}" type="presParOf" srcId="{D9F3F8D2-ED3B-4E51-9D50-8C568763CFA9}" destId="{38AC67E2-92FD-4DBE-B797-28F6093F8CE0}" srcOrd="2" destOrd="0" presId="urn:microsoft.com/office/officeart/2008/layout/VerticalCurvedList"/>
    <dgm:cxn modelId="{04EEE305-19BE-499F-831D-8F420658C6EF}" type="presParOf" srcId="{D9F3F8D2-ED3B-4E51-9D50-8C568763CFA9}" destId="{DC50B226-B7DC-4F3C-A07A-EC0C952BA4E7}" srcOrd="3" destOrd="0" presId="urn:microsoft.com/office/officeart/2008/layout/VerticalCurvedList"/>
    <dgm:cxn modelId="{3EC64310-5FFD-4131-9AF6-426FF2644A5F}" type="presParOf" srcId="{E6A4E262-3127-47C0-9DB4-B09FECCED1AE}" destId="{8152EA14-4D67-4375-84BF-32A62CB1D9FD}" srcOrd="1" destOrd="0" presId="urn:microsoft.com/office/officeart/2008/layout/VerticalCurvedList"/>
    <dgm:cxn modelId="{3C75710A-4001-41B8-9AE4-DFF08FFF92D8}" type="presParOf" srcId="{E6A4E262-3127-47C0-9DB4-B09FECCED1AE}" destId="{54D06BCB-048B-4640-A7C8-CAA798BAE174}" srcOrd="2" destOrd="0" presId="urn:microsoft.com/office/officeart/2008/layout/VerticalCurvedList"/>
    <dgm:cxn modelId="{14EA753E-C94C-479B-A3EC-2CF10B2B6715}" type="presParOf" srcId="{54D06BCB-048B-4640-A7C8-CAA798BAE174}" destId="{E3FDCC85-4DC3-4736-95DB-16F4BCE6A04F}" srcOrd="0" destOrd="0" presId="urn:microsoft.com/office/officeart/2008/layout/VerticalCurvedList"/>
    <dgm:cxn modelId="{781A2F09-A88A-480C-AD61-7A5E9897FAD8}" type="presParOf" srcId="{E6A4E262-3127-47C0-9DB4-B09FECCED1AE}" destId="{C939AC4B-9AA2-4ED6-B842-99CBFAD8564E}" srcOrd="3" destOrd="0" presId="urn:microsoft.com/office/officeart/2008/layout/VerticalCurvedList"/>
    <dgm:cxn modelId="{305402C2-8CBC-45AD-9B68-6528B682E41A}" type="presParOf" srcId="{E6A4E262-3127-47C0-9DB4-B09FECCED1AE}" destId="{3CA283D1-1280-4E14-B936-457EB193C33B}" srcOrd="4" destOrd="0" presId="urn:microsoft.com/office/officeart/2008/layout/VerticalCurvedList"/>
    <dgm:cxn modelId="{159E2AAE-B3B6-4BDC-AAB7-AEE5C9695132}" type="presParOf" srcId="{3CA283D1-1280-4E14-B936-457EB193C33B}" destId="{241AF7F8-0D13-445D-9DCE-8203978B69AB}" srcOrd="0" destOrd="0" presId="urn:microsoft.com/office/officeart/2008/layout/VerticalCurvedList"/>
    <dgm:cxn modelId="{836845DF-F56A-48EF-8BA9-31CC87659B19}" type="presParOf" srcId="{E6A4E262-3127-47C0-9DB4-B09FECCED1AE}" destId="{8934C97B-C6A4-41C8-BFD2-AB35D5DEA6B9}" srcOrd="5" destOrd="0" presId="urn:microsoft.com/office/officeart/2008/layout/VerticalCurvedList"/>
    <dgm:cxn modelId="{B1AE8A0B-C02E-43AD-A870-3FA436898A93}" type="presParOf" srcId="{E6A4E262-3127-47C0-9DB4-B09FECCED1AE}" destId="{EAC3C26A-E502-419D-B968-AF6D38C39887}" srcOrd="6" destOrd="0" presId="urn:microsoft.com/office/officeart/2008/layout/VerticalCurvedList"/>
    <dgm:cxn modelId="{E169E388-082D-4976-8229-000925768AC3}" type="presParOf" srcId="{EAC3C26A-E502-419D-B968-AF6D38C39887}" destId="{ACE2FF51-BCFA-4506-A3A3-488E86503950}" srcOrd="0" destOrd="0" presId="urn:microsoft.com/office/officeart/2008/layout/VerticalCurvedList"/>
    <dgm:cxn modelId="{FB9A8C49-EF2B-46D3-8AD4-B7F9A90AC911}" type="presParOf" srcId="{E6A4E262-3127-47C0-9DB4-B09FECCED1AE}" destId="{4881077D-6CB9-47EA-BDB4-0623F589510D}" srcOrd="7" destOrd="0" presId="urn:microsoft.com/office/officeart/2008/layout/VerticalCurvedList"/>
    <dgm:cxn modelId="{703D1CB0-9301-4C48-A6F2-0F2D2091B668}" type="presParOf" srcId="{E6A4E262-3127-47C0-9DB4-B09FECCED1AE}" destId="{3C2941D3-591C-4575-A339-FD9BD5E60D5A}" srcOrd="8" destOrd="0" presId="urn:microsoft.com/office/officeart/2008/layout/VerticalCurvedList"/>
    <dgm:cxn modelId="{75E5BCFA-8E55-40B7-915D-01AA5C9D7548}" type="presParOf" srcId="{3C2941D3-591C-4575-A339-FD9BD5E60D5A}" destId="{6FF6B003-8E7F-4F4D-A3BD-7F5DAE857AD8}" srcOrd="0" destOrd="0" presId="urn:microsoft.com/office/officeart/2008/layout/VerticalCurvedList"/>
    <dgm:cxn modelId="{BEA5AB88-01FE-42D8-BA5F-81DEA3477780}" type="presParOf" srcId="{E6A4E262-3127-47C0-9DB4-B09FECCED1AE}" destId="{4824D24A-551E-420E-8C6B-B7D4874B2D71}" srcOrd="9" destOrd="0" presId="urn:microsoft.com/office/officeart/2008/layout/VerticalCurvedList"/>
    <dgm:cxn modelId="{270FE812-B1D9-49DC-A68F-A72D81C01E36}" type="presParOf" srcId="{E6A4E262-3127-47C0-9DB4-B09FECCED1AE}" destId="{8CD9298A-80E8-4738-8611-83DE73145B23}" srcOrd="10" destOrd="0" presId="urn:microsoft.com/office/officeart/2008/layout/VerticalCurvedList"/>
    <dgm:cxn modelId="{AA795CA3-1D1D-4956-89C6-5AD07225E1D6}" type="presParOf" srcId="{8CD9298A-80E8-4738-8611-83DE73145B23}" destId="{095BB494-C063-4FF3-89F2-F3971ECD19A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B356E7D-47A6-4533-ACFB-8A9C048DC3A4}" type="doc">
      <dgm:prSet loTypeId="urn:microsoft.com/office/officeart/2008/layout/VerticalCurvedList" loCatId="list" qsTypeId="urn:microsoft.com/office/officeart/2005/8/quickstyle/3d4" qsCatId="3D" csTypeId="urn:microsoft.com/office/officeart/2005/8/colors/accent3_2" csCatId="accent3" phldr="1"/>
      <dgm:spPr/>
      <dgm:t>
        <a:bodyPr/>
        <a:lstStyle/>
        <a:p>
          <a:endParaRPr lang="es-MX"/>
        </a:p>
      </dgm:t>
    </dgm:pt>
    <dgm:pt modelId="{61E5C82D-6CF6-46E2-A250-16CE6340D590}">
      <dgm:prSet phldrT="[Texto]"/>
      <dgm:spPr/>
      <dgm:t>
        <a:bodyPr/>
        <a:lstStyle/>
        <a:p>
          <a:r>
            <a:rPr lang="es-MX" dirty="0" smtClean="0">
              <a:solidFill>
                <a:srgbClr val="4A3C86"/>
              </a:solidFill>
            </a:rPr>
            <a:t>Notificaciones medios de impugnación</a:t>
          </a:r>
          <a:endParaRPr lang="es-MX" dirty="0">
            <a:solidFill>
              <a:srgbClr val="4A3C86"/>
            </a:solidFill>
          </a:endParaRPr>
        </a:p>
      </dgm:t>
    </dgm:pt>
    <dgm:pt modelId="{3E7EE9EF-9418-4767-B18B-D6657CB17C22}" type="parTrans" cxnId="{357FF32F-DF6F-4F72-8CF6-BF27A20CD815}">
      <dgm:prSet/>
      <dgm:spPr/>
      <dgm:t>
        <a:bodyPr/>
        <a:lstStyle/>
        <a:p>
          <a:endParaRPr lang="es-MX"/>
        </a:p>
      </dgm:t>
    </dgm:pt>
    <dgm:pt modelId="{44504201-EEA0-43F6-81F5-FE2BEFA4FA24}" type="sibTrans" cxnId="{357FF32F-DF6F-4F72-8CF6-BF27A20CD815}">
      <dgm:prSet/>
      <dgm:spPr/>
      <dgm:t>
        <a:bodyPr/>
        <a:lstStyle/>
        <a:p>
          <a:endParaRPr lang="es-MX"/>
        </a:p>
      </dgm:t>
    </dgm:pt>
    <dgm:pt modelId="{F57BC773-7F49-4045-942A-D1E2388544FA}">
      <dgm:prSet phldrT="[Texto]"/>
      <dgm:spPr/>
      <dgm:t>
        <a:bodyPr/>
        <a:lstStyle/>
        <a:p>
          <a:r>
            <a:rPr lang="es-MX" dirty="0" smtClean="0">
              <a:solidFill>
                <a:srgbClr val="4A3C86"/>
              </a:solidFill>
            </a:rPr>
            <a:t>Requerimientos a S.O.</a:t>
          </a:r>
          <a:endParaRPr lang="es-MX" dirty="0">
            <a:solidFill>
              <a:srgbClr val="4A3C86"/>
            </a:solidFill>
          </a:endParaRPr>
        </a:p>
      </dgm:t>
    </dgm:pt>
    <dgm:pt modelId="{43E533C5-E0B8-4051-B00C-79A66B3EE030}" type="parTrans" cxnId="{EC1DA645-3A2B-42B5-A334-CD42297C5FA9}">
      <dgm:prSet/>
      <dgm:spPr/>
      <dgm:t>
        <a:bodyPr/>
        <a:lstStyle/>
        <a:p>
          <a:endParaRPr lang="es-MX"/>
        </a:p>
      </dgm:t>
    </dgm:pt>
    <dgm:pt modelId="{333752F2-8065-46C8-AA16-39651F99F49E}" type="sibTrans" cxnId="{EC1DA645-3A2B-42B5-A334-CD42297C5FA9}">
      <dgm:prSet/>
      <dgm:spPr/>
      <dgm:t>
        <a:bodyPr/>
        <a:lstStyle/>
        <a:p>
          <a:endParaRPr lang="es-MX"/>
        </a:p>
      </dgm:t>
    </dgm:pt>
    <dgm:pt modelId="{D1C1DDFE-0A83-4F48-876C-67C62743D24F}">
      <dgm:prSet phldrT="[Texto]"/>
      <dgm:spPr/>
      <dgm:t>
        <a:bodyPr/>
        <a:lstStyle/>
        <a:p>
          <a:r>
            <a:rPr lang="es-MX" dirty="0" smtClean="0">
              <a:solidFill>
                <a:srgbClr val="4A3C86"/>
              </a:solidFill>
            </a:rPr>
            <a:t>Consultas y solicitudes de S.O. a O.G.</a:t>
          </a:r>
          <a:endParaRPr lang="es-MX" dirty="0">
            <a:solidFill>
              <a:srgbClr val="4A3C86"/>
            </a:solidFill>
          </a:endParaRPr>
        </a:p>
      </dgm:t>
    </dgm:pt>
    <dgm:pt modelId="{17C323DD-64E7-4E2F-85D3-B2A6786FDEAF}" type="parTrans" cxnId="{F9A062A2-A8DD-4CA5-BA8D-8551771B35FE}">
      <dgm:prSet/>
      <dgm:spPr/>
      <dgm:t>
        <a:bodyPr/>
        <a:lstStyle/>
        <a:p>
          <a:endParaRPr lang="es-MX"/>
        </a:p>
      </dgm:t>
    </dgm:pt>
    <dgm:pt modelId="{EDA225FD-89E8-49EF-9E2B-1BFB1CD74B0C}" type="sibTrans" cxnId="{F9A062A2-A8DD-4CA5-BA8D-8551771B35FE}">
      <dgm:prSet/>
      <dgm:spPr/>
      <dgm:t>
        <a:bodyPr/>
        <a:lstStyle/>
        <a:p>
          <a:endParaRPr lang="es-MX"/>
        </a:p>
      </dgm:t>
    </dgm:pt>
    <dgm:pt modelId="{0CEA79B4-FD19-4970-A3FD-C944D8C4E0B7}">
      <dgm:prSet phldrT="[Texto]"/>
      <dgm:spPr/>
      <dgm:t>
        <a:bodyPr/>
        <a:lstStyle/>
        <a:p>
          <a:r>
            <a:rPr lang="es-MX" dirty="0" smtClean="0">
              <a:solidFill>
                <a:srgbClr val="4A3C86"/>
              </a:solidFill>
            </a:rPr>
            <a:t>Se presenta en la unidad de transparencia llenar formulario y notificar O.G</a:t>
          </a:r>
          <a:endParaRPr lang="es-MX" dirty="0">
            <a:solidFill>
              <a:srgbClr val="4A3C86"/>
            </a:solidFill>
          </a:endParaRPr>
        </a:p>
      </dgm:t>
    </dgm:pt>
    <dgm:pt modelId="{A0A06687-81F3-4F95-9601-ABA4C7811EC0}" type="parTrans" cxnId="{F1C4DBE0-5564-4787-942E-03EA863E6F3D}">
      <dgm:prSet/>
      <dgm:spPr/>
      <dgm:t>
        <a:bodyPr/>
        <a:lstStyle/>
        <a:p>
          <a:endParaRPr lang="es-MX"/>
        </a:p>
      </dgm:t>
    </dgm:pt>
    <dgm:pt modelId="{C41E0525-4BE3-4730-A940-5050F66F9889}" type="sibTrans" cxnId="{F1C4DBE0-5564-4787-942E-03EA863E6F3D}">
      <dgm:prSet/>
      <dgm:spPr/>
      <dgm:t>
        <a:bodyPr/>
        <a:lstStyle/>
        <a:p>
          <a:endParaRPr lang="es-MX"/>
        </a:p>
      </dgm:t>
    </dgm:pt>
    <dgm:pt modelId="{1088D32C-FD2C-4C50-89E0-A888305C0869}">
      <dgm:prSet phldrT="[Texto]"/>
      <dgm:spPr/>
      <dgm:t>
        <a:bodyPr/>
        <a:lstStyle/>
        <a:p>
          <a:r>
            <a:rPr lang="es-MX" dirty="0" smtClean="0">
              <a:solidFill>
                <a:srgbClr val="4A3C86"/>
              </a:solidFill>
            </a:rPr>
            <a:t>Enviar comunicados a los sujetos obligados</a:t>
          </a:r>
          <a:endParaRPr lang="es-MX" dirty="0">
            <a:solidFill>
              <a:srgbClr val="4A3C86"/>
            </a:solidFill>
          </a:endParaRPr>
        </a:p>
      </dgm:t>
    </dgm:pt>
    <dgm:pt modelId="{F12BB244-0288-4425-9B76-C26D0271B092}" type="parTrans" cxnId="{24082E4C-C02C-4A31-BEC9-1CDAE043762C}">
      <dgm:prSet/>
      <dgm:spPr/>
      <dgm:t>
        <a:bodyPr/>
        <a:lstStyle/>
        <a:p>
          <a:endParaRPr lang="es-MX"/>
        </a:p>
      </dgm:t>
    </dgm:pt>
    <dgm:pt modelId="{EAD6E185-8D3D-442A-9E78-19C42D0A4B4D}" type="sibTrans" cxnId="{24082E4C-C02C-4A31-BEC9-1CDAE043762C}">
      <dgm:prSet/>
      <dgm:spPr/>
      <dgm:t>
        <a:bodyPr/>
        <a:lstStyle/>
        <a:p>
          <a:endParaRPr lang="es-MX"/>
        </a:p>
      </dgm:t>
    </dgm:pt>
    <dgm:pt modelId="{F0300486-94A5-49B1-B1EA-EF69417D6CFE}" type="pres">
      <dgm:prSet presAssocID="{0B356E7D-47A6-4533-ACFB-8A9C048DC3A4}" presName="Name0" presStyleCnt="0">
        <dgm:presLayoutVars>
          <dgm:chMax val="7"/>
          <dgm:chPref val="7"/>
          <dgm:dir/>
        </dgm:presLayoutVars>
      </dgm:prSet>
      <dgm:spPr/>
      <dgm:t>
        <a:bodyPr/>
        <a:lstStyle/>
        <a:p>
          <a:endParaRPr lang="es-MX"/>
        </a:p>
      </dgm:t>
    </dgm:pt>
    <dgm:pt modelId="{E6A4E262-3127-47C0-9DB4-B09FECCED1AE}" type="pres">
      <dgm:prSet presAssocID="{0B356E7D-47A6-4533-ACFB-8A9C048DC3A4}" presName="Name1" presStyleCnt="0"/>
      <dgm:spPr/>
    </dgm:pt>
    <dgm:pt modelId="{D9F3F8D2-ED3B-4E51-9D50-8C568763CFA9}" type="pres">
      <dgm:prSet presAssocID="{0B356E7D-47A6-4533-ACFB-8A9C048DC3A4}" presName="cycle" presStyleCnt="0"/>
      <dgm:spPr/>
    </dgm:pt>
    <dgm:pt modelId="{D8D265E8-1CCD-45F3-9A1C-A70B20A343FC}" type="pres">
      <dgm:prSet presAssocID="{0B356E7D-47A6-4533-ACFB-8A9C048DC3A4}" presName="srcNode" presStyleLbl="node1" presStyleIdx="0" presStyleCnt="5"/>
      <dgm:spPr/>
    </dgm:pt>
    <dgm:pt modelId="{15AA6398-3C3D-4DE5-8274-166B4AD22D1D}" type="pres">
      <dgm:prSet presAssocID="{0B356E7D-47A6-4533-ACFB-8A9C048DC3A4}" presName="conn" presStyleLbl="parChTrans1D2" presStyleIdx="0" presStyleCnt="1"/>
      <dgm:spPr/>
      <dgm:t>
        <a:bodyPr/>
        <a:lstStyle/>
        <a:p>
          <a:endParaRPr lang="es-MX"/>
        </a:p>
      </dgm:t>
    </dgm:pt>
    <dgm:pt modelId="{38AC67E2-92FD-4DBE-B797-28F6093F8CE0}" type="pres">
      <dgm:prSet presAssocID="{0B356E7D-47A6-4533-ACFB-8A9C048DC3A4}" presName="extraNode" presStyleLbl="node1" presStyleIdx="0" presStyleCnt="5"/>
      <dgm:spPr/>
    </dgm:pt>
    <dgm:pt modelId="{DC50B226-B7DC-4F3C-A07A-EC0C952BA4E7}" type="pres">
      <dgm:prSet presAssocID="{0B356E7D-47A6-4533-ACFB-8A9C048DC3A4}" presName="dstNode" presStyleLbl="node1" presStyleIdx="0" presStyleCnt="5"/>
      <dgm:spPr/>
    </dgm:pt>
    <dgm:pt modelId="{8B7D4B0F-D279-4433-BCE2-1AD36BBAB013}" type="pres">
      <dgm:prSet presAssocID="{0CEA79B4-FD19-4970-A3FD-C944D8C4E0B7}" presName="text_1" presStyleLbl="node1" presStyleIdx="0" presStyleCnt="5">
        <dgm:presLayoutVars>
          <dgm:bulletEnabled val="1"/>
        </dgm:presLayoutVars>
      </dgm:prSet>
      <dgm:spPr/>
      <dgm:t>
        <a:bodyPr/>
        <a:lstStyle/>
        <a:p>
          <a:endParaRPr lang="es-MX"/>
        </a:p>
      </dgm:t>
    </dgm:pt>
    <dgm:pt modelId="{A4233836-CD73-49CF-82D1-36EA72FF5F8C}" type="pres">
      <dgm:prSet presAssocID="{0CEA79B4-FD19-4970-A3FD-C944D8C4E0B7}" presName="accent_1" presStyleCnt="0"/>
      <dgm:spPr/>
    </dgm:pt>
    <dgm:pt modelId="{91FFF678-14F0-442F-8065-1CA701F0E4DB}" type="pres">
      <dgm:prSet presAssocID="{0CEA79B4-FD19-4970-A3FD-C944D8C4E0B7}" presName="accentRepeatNode" presStyleLbl="solidFgAcc1" presStyleIdx="0" presStyleCnt="5"/>
      <dgm:spPr/>
    </dgm:pt>
    <dgm:pt modelId="{DD71D57A-F5BC-45E9-B9CF-F4A75A0EFE4D}" type="pres">
      <dgm:prSet presAssocID="{61E5C82D-6CF6-46E2-A250-16CE6340D590}" presName="text_2" presStyleLbl="node1" presStyleIdx="1" presStyleCnt="5">
        <dgm:presLayoutVars>
          <dgm:bulletEnabled val="1"/>
        </dgm:presLayoutVars>
      </dgm:prSet>
      <dgm:spPr/>
      <dgm:t>
        <a:bodyPr/>
        <a:lstStyle/>
        <a:p>
          <a:endParaRPr lang="es-MX"/>
        </a:p>
      </dgm:t>
    </dgm:pt>
    <dgm:pt modelId="{5F274F44-0E86-4879-8ECE-FCBC3B814832}" type="pres">
      <dgm:prSet presAssocID="{61E5C82D-6CF6-46E2-A250-16CE6340D590}" presName="accent_2" presStyleCnt="0"/>
      <dgm:spPr/>
    </dgm:pt>
    <dgm:pt modelId="{1FB687C7-202F-4E10-A1AE-0FBAD1CFE191}" type="pres">
      <dgm:prSet presAssocID="{61E5C82D-6CF6-46E2-A250-16CE6340D590}" presName="accentRepeatNode" presStyleLbl="solidFgAcc1" presStyleIdx="1" presStyleCnt="5"/>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pt>
    <dgm:pt modelId="{7169033B-2FDC-4BCE-AB59-1B220BF01A08}" type="pres">
      <dgm:prSet presAssocID="{F57BC773-7F49-4045-942A-D1E2388544FA}" presName="text_3" presStyleLbl="node1" presStyleIdx="2" presStyleCnt="5">
        <dgm:presLayoutVars>
          <dgm:bulletEnabled val="1"/>
        </dgm:presLayoutVars>
      </dgm:prSet>
      <dgm:spPr/>
      <dgm:t>
        <a:bodyPr/>
        <a:lstStyle/>
        <a:p>
          <a:endParaRPr lang="es-MX"/>
        </a:p>
      </dgm:t>
    </dgm:pt>
    <dgm:pt modelId="{20763F3A-FBF2-4426-8119-D269EFD49357}" type="pres">
      <dgm:prSet presAssocID="{F57BC773-7F49-4045-942A-D1E2388544FA}" presName="accent_3" presStyleCnt="0"/>
      <dgm:spPr/>
    </dgm:pt>
    <dgm:pt modelId="{241AF7F8-0D13-445D-9DCE-8203978B69AB}" type="pres">
      <dgm:prSet presAssocID="{F57BC773-7F49-4045-942A-D1E2388544FA}" presName="accentRepeatNode" presStyleLbl="solidFgAcc1" presStyleIdx="2" presStyleCnt="5"/>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dgm:spPr>
      <dgm:t>
        <a:bodyPr/>
        <a:lstStyle/>
        <a:p>
          <a:endParaRPr lang="es-MX"/>
        </a:p>
      </dgm:t>
    </dgm:pt>
    <dgm:pt modelId="{2DA70633-81E5-4D39-B1AC-1A1800DB21F1}" type="pres">
      <dgm:prSet presAssocID="{D1C1DDFE-0A83-4F48-876C-67C62743D24F}" presName="text_4" presStyleLbl="node1" presStyleIdx="3" presStyleCnt="5">
        <dgm:presLayoutVars>
          <dgm:bulletEnabled val="1"/>
        </dgm:presLayoutVars>
      </dgm:prSet>
      <dgm:spPr/>
      <dgm:t>
        <a:bodyPr/>
        <a:lstStyle/>
        <a:p>
          <a:endParaRPr lang="es-MX"/>
        </a:p>
      </dgm:t>
    </dgm:pt>
    <dgm:pt modelId="{DB3ADD5A-D5E1-4FEE-A3AF-281C40EEFB27}" type="pres">
      <dgm:prSet presAssocID="{D1C1DDFE-0A83-4F48-876C-67C62743D24F}" presName="accent_4" presStyleCnt="0"/>
      <dgm:spPr/>
    </dgm:pt>
    <dgm:pt modelId="{ACE2FF51-BCFA-4506-A3A3-488E86503950}" type="pres">
      <dgm:prSet presAssocID="{D1C1DDFE-0A83-4F48-876C-67C62743D24F}" presName="accentRepeatNode" presStyleLbl="solidFgAcc1" presStyleIdx="3" presStyleCnt="5"/>
      <dgm:spPr/>
    </dgm:pt>
    <dgm:pt modelId="{B832EC0A-CAF0-4B7E-A535-CCD92DEA7168}" type="pres">
      <dgm:prSet presAssocID="{1088D32C-FD2C-4C50-89E0-A888305C0869}" presName="text_5" presStyleLbl="node1" presStyleIdx="4" presStyleCnt="5">
        <dgm:presLayoutVars>
          <dgm:bulletEnabled val="1"/>
        </dgm:presLayoutVars>
      </dgm:prSet>
      <dgm:spPr/>
      <dgm:t>
        <a:bodyPr/>
        <a:lstStyle/>
        <a:p>
          <a:endParaRPr lang="es-MX"/>
        </a:p>
      </dgm:t>
    </dgm:pt>
    <dgm:pt modelId="{9F8F51CF-868B-4960-A6EE-6B574FD8BA6B}" type="pres">
      <dgm:prSet presAssocID="{1088D32C-FD2C-4C50-89E0-A888305C0869}" presName="accent_5" presStyleCnt="0"/>
      <dgm:spPr/>
    </dgm:pt>
    <dgm:pt modelId="{D049C882-FF23-48FC-BD7D-5F0993922FA8}" type="pres">
      <dgm:prSet presAssocID="{1088D32C-FD2C-4C50-89E0-A888305C0869}" presName="accentRepeatNode" presStyleLbl="solidFgAcc1" presStyleIdx="4" presStyleCnt="5"/>
      <dgm:spPr/>
    </dgm:pt>
  </dgm:ptLst>
  <dgm:cxnLst>
    <dgm:cxn modelId="{4257B622-E5EA-42FE-A525-64A6BE2AC908}" type="presOf" srcId="{D1C1DDFE-0A83-4F48-876C-67C62743D24F}" destId="{2DA70633-81E5-4D39-B1AC-1A1800DB21F1}" srcOrd="0" destOrd="0" presId="urn:microsoft.com/office/officeart/2008/layout/VerticalCurvedList"/>
    <dgm:cxn modelId="{29D9337F-4D65-4DB4-B4C7-24834CC39875}" type="presOf" srcId="{F57BC773-7F49-4045-942A-D1E2388544FA}" destId="{7169033B-2FDC-4BCE-AB59-1B220BF01A08}" srcOrd="0" destOrd="0" presId="urn:microsoft.com/office/officeart/2008/layout/VerticalCurvedList"/>
    <dgm:cxn modelId="{DF624F37-A2C6-4070-8D11-BD9C672C208E}" type="presOf" srcId="{0B356E7D-47A6-4533-ACFB-8A9C048DC3A4}" destId="{F0300486-94A5-49B1-B1EA-EF69417D6CFE}" srcOrd="0" destOrd="0" presId="urn:microsoft.com/office/officeart/2008/layout/VerticalCurvedList"/>
    <dgm:cxn modelId="{19592794-630E-4C5D-AF0C-6297B3B81FD3}" type="presOf" srcId="{C41E0525-4BE3-4730-A940-5050F66F9889}" destId="{15AA6398-3C3D-4DE5-8274-166B4AD22D1D}" srcOrd="0" destOrd="0" presId="urn:microsoft.com/office/officeart/2008/layout/VerticalCurvedList"/>
    <dgm:cxn modelId="{3A8C1934-523C-4148-9D9E-66840225A7C4}" type="presOf" srcId="{0CEA79B4-FD19-4970-A3FD-C944D8C4E0B7}" destId="{8B7D4B0F-D279-4433-BCE2-1AD36BBAB013}" srcOrd="0" destOrd="0" presId="urn:microsoft.com/office/officeart/2008/layout/VerticalCurvedList"/>
    <dgm:cxn modelId="{F1C4DBE0-5564-4787-942E-03EA863E6F3D}" srcId="{0B356E7D-47A6-4533-ACFB-8A9C048DC3A4}" destId="{0CEA79B4-FD19-4970-A3FD-C944D8C4E0B7}" srcOrd="0" destOrd="0" parTransId="{A0A06687-81F3-4F95-9601-ABA4C7811EC0}" sibTransId="{C41E0525-4BE3-4730-A940-5050F66F9889}"/>
    <dgm:cxn modelId="{6345DB49-1FBD-4731-A8AF-65F5F37A5FF8}" type="presOf" srcId="{1088D32C-FD2C-4C50-89E0-A888305C0869}" destId="{B832EC0A-CAF0-4B7E-A535-CCD92DEA7168}" srcOrd="0" destOrd="0" presId="urn:microsoft.com/office/officeart/2008/layout/VerticalCurvedList"/>
    <dgm:cxn modelId="{24082E4C-C02C-4A31-BEC9-1CDAE043762C}" srcId="{0B356E7D-47A6-4533-ACFB-8A9C048DC3A4}" destId="{1088D32C-FD2C-4C50-89E0-A888305C0869}" srcOrd="4" destOrd="0" parTransId="{F12BB244-0288-4425-9B76-C26D0271B092}" sibTransId="{EAD6E185-8D3D-442A-9E78-19C42D0A4B4D}"/>
    <dgm:cxn modelId="{EC1DA645-3A2B-42B5-A334-CD42297C5FA9}" srcId="{0B356E7D-47A6-4533-ACFB-8A9C048DC3A4}" destId="{F57BC773-7F49-4045-942A-D1E2388544FA}" srcOrd="2" destOrd="0" parTransId="{43E533C5-E0B8-4051-B00C-79A66B3EE030}" sibTransId="{333752F2-8065-46C8-AA16-39651F99F49E}"/>
    <dgm:cxn modelId="{357FF32F-DF6F-4F72-8CF6-BF27A20CD815}" srcId="{0B356E7D-47A6-4533-ACFB-8A9C048DC3A4}" destId="{61E5C82D-6CF6-46E2-A250-16CE6340D590}" srcOrd="1" destOrd="0" parTransId="{3E7EE9EF-9418-4767-B18B-D6657CB17C22}" sibTransId="{44504201-EEA0-43F6-81F5-FE2BEFA4FA24}"/>
    <dgm:cxn modelId="{F9A062A2-A8DD-4CA5-BA8D-8551771B35FE}" srcId="{0B356E7D-47A6-4533-ACFB-8A9C048DC3A4}" destId="{D1C1DDFE-0A83-4F48-876C-67C62743D24F}" srcOrd="3" destOrd="0" parTransId="{17C323DD-64E7-4E2F-85D3-B2A6786FDEAF}" sibTransId="{EDA225FD-89E8-49EF-9E2B-1BFB1CD74B0C}"/>
    <dgm:cxn modelId="{25B6987E-F081-4367-A1EC-572AE77A0954}" type="presOf" srcId="{61E5C82D-6CF6-46E2-A250-16CE6340D590}" destId="{DD71D57A-F5BC-45E9-B9CF-F4A75A0EFE4D}" srcOrd="0" destOrd="0" presId="urn:microsoft.com/office/officeart/2008/layout/VerticalCurvedList"/>
    <dgm:cxn modelId="{EFEB48D0-5E7F-4BEF-8158-202DA787DB12}" type="presParOf" srcId="{F0300486-94A5-49B1-B1EA-EF69417D6CFE}" destId="{E6A4E262-3127-47C0-9DB4-B09FECCED1AE}" srcOrd="0" destOrd="0" presId="urn:microsoft.com/office/officeart/2008/layout/VerticalCurvedList"/>
    <dgm:cxn modelId="{69F6B126-2E90-4275-B8ED-C684CE853089}" type="presParOf" srcId="{E6A4E262-3127-47C0-9DB4-B09FECCED1AE}" destId="{D9F3F8D2-ED3B-4E51-9D50-8C568763CFA9}" srcOrd="0" destOrd="0" presId="urn:microsoft.com/office/officeart/2008/layout/VerticalCurvedList"/>
    <dgm:cxn modelId="{A9F0EE7F-6DCB-482A-AD2F-0F8FF1387A32}" type="presParOf" srcId="{D9F3F8D2-ED3B-4E51-9D50-8C568763CFA9}" destId="{D8D265E8-1CCD-45F3-9A1C-A70B20A343FC}" srcOrd="0" destOrd="0" presId="urn:microsoft.com/office/officeart/2008/layout/VerticalCurvedList"/>
    <dgm:cxn modelId="{B27F134C-8175-4607-8009-469DE841D0A9}" type="presParOf" srcId="{D9F3F8D2-ED3B-4E51-9D50-8C568763CFA9}" destId="{15AA6398-3C3D-4DE5-8274-166B4AD22D1D}" srcOrd="1" destOrd="0" presId="urn:microsoft.com/office/officeart/2008/layout/VerticalCurvedList"/>
    <dgm:cxn modelId="{AD9F0770-6A65-4558-9127-8A4A768E54D9}" type="presParOf" srcId="{D9F3F8D2-ED3B-4E51-9D50-8C568763CFA9}" destId="{38AC67E2-92FD-4DBE-B797-28F6093F8CE0}" srcOrd="2" destOrd="0" presId="urn:microsoft.com/office/officeart/2008/layout/VerticalCurvedList"/>
    <dgm:cxn modelId="{635298D1-857B-4E2B-858F-9F8D17C8DD5B}" type="presParOf" srcId="{D9F3F8D2-ED3B-4E51-9D50-8C568763CFA9}" destId="{DC50B226-B7DC-4F3C-A07A-EC0C952BA4E7}" srcOrd="3" destOrd="0" presId="urn:microsoft.com/office/officeart/2008/layout/VerticalCurvedList"/>
    <dgm:cxn modelId="{F2FB3C33-A10E-4380-B0FE-24ADB7404653}" type="presParOf" srcId="{E6A4E262-3127-47C0-9DB4-B09FECCED1AE}" destId="{8B7D4B0F-D279-4433-BCE2-1AD36BBAB013}" srcOrd="1" destOrd="0" presId="urn:microsoft.com/office/officeart/2008/layout/VerticalCurvedList"/>
    <dgm:cxn modelId="{D61A567E-1E8D-4191-8D11-112AEF3CC3C0}" type="presParOf" srcId="{E6A4E262-3127-47C0-9DB4-B09FECCED1AE}" destId="{A4233836-CD73-49CF-82D1-36EA72FF5F8C}" srcOrd="2" destOrd="0" presId="urn:microsoft.com/office/officeart/2008/layout/VerticalCurvedList"/>
    <dgm:cxn modelId="{82AE760E-CD52-4552-AA84-27EAE6EF0DF9}" type="presParOf" srcId="{A4233836-CD73-49CF-82D1-36EA72FF5F8C}" destId="{91FFF678-14F0-442F-8065-1CA701F0E4DB}" srcOrd="0" destOrd="0" presId="urn:microsoft.com/office/officeart/2008/layout/VerticalCurvedList"/>
    <dgm:cxn modelId="{35CD1A95-C737-4388-9D52-150A6C76FA44}" type="presParOf" srcId="{E6A4E262-3127-47C0-9DB4-B09FECCED1AE}" destId="{DD71D57A-F5BC-45E9-B9CF-F4A75A0EFE4D}" srcOrd="3" destOrd="0" presId="urn:microsoft.com/office/officeart/2008/layout/VerticalCurvedList"/>
    <dgm:cxn modelId="{D9CAD5A4-E5F2-44DD-8BC7-2E91B1B1412D}" type="presParOf" srcId="{E6A4E262-3127-47C0-9DB4-B09FECCED1AE}" destId="{5F274F44-0E86-4879-8ECE-FCBC3B814832}" srcOrd="4" destOrd="0" presId="urn:microsoft.com/office/officeart/2008/layout/VerticalCurvedList"/>
    <dgm:cxn modelId="{6268ADB9-E8BD-4B0B-96E3-811A8A09003A}" type="presParOf" srcId="{5F274F44-0E86-4879-8ECE-FCBC3B814832}" destId="{1FB687C7-202F-4E10-A1AE-0FBAD1CFE191}" srcOrd="0" destOrd="0" presId="urn:microsoft.com/office/officeart/2008/layout/VerticalCurvedList"/>
    <dgm:cxn modelId="{2C3E94E1-E4FB-429D-AE14-67043B1DE1C9}" type="presParOf" srcId="{E6A4E262-3127-47C0-9DB4-B09FECCED1AE}" destId="{7169033B-2FDC-4BCE-AB59-1B220BF01A08}" srcOrd="5" destOrd="0" presId="urn:microsoft.com/office/officeart/2008/layout/VerticalCurvedList"/>
    <dgm:cxn modelId="{D94264DB-4F70-4FEF-AE05-9FF1545C8A02}" type="presParOf" srcId="{E6A4E262-3127-47C0-9DB4-B09FECCED1AE}" destId="{20763F3A-FBF2-4426-8119-D269EFD49357}" srcOrd="6" destOrd="0" presId="urn:microsoft.com/office/officeart/2008/layout/VerticalCurvedList"/>
    <dgm:cxn modelId="{6E8E1AF9-3410-4B19-AE7F-866CADECB88E}" type="presParOf" srcId="{20763F3A-FBF2-4426-8119-D269EFD49357}" destId="{241AF7F8-0D13-445D-9DCE-8203978B69AB}" srcOrd="0" destOrd="0" presId="urn:microsoft.com/office/officeart/2008/layout/VerticalCurvedList"/>
    <dgm:cxn modelId="{DEC2B957-4544-4FBC-8167-B2A5B64C97D0}" type="presParOf" srcId="{E6A4E262-3127-47C0-9DB4-B09FECCED1AE}" destId="{2DA70633-81E5-4D39-B1AC-1A1800DB21F1}" srcOrd="7" destOrd="0" presId="urn:microsoft.com/office/officeart/2008/layout/VerticalCurvedList"/>
    <dgm:cxn modelId="{383A18CE-987A-4EF5-A6D0-61FAE940C477}" type="presParOf" srcId="{E6A4E262-3127-47C0-9DB4-B09FECCED1AE}" destId="{DB3ADD5A-D5E1-4FEE-A3AF-281C40EEFB27}" srcOrd="8" destOrd="0" presId="urn:microsoft.com/office/officeart/2008/layout/VerticalCurvedList"/>
    <dgm:cxn modelId="{27402F6C-7CFA-4E7A-851A-1A7448A893DB}" type="presParOf" srcId="{DB3ADD5A-D5E1-4FEE-A3AF-281C40EEFB27}" destId="{ACE2FF51-BCFA-4506-A3A3-488E86503950}" srcOrd="0" destOrd="0" presId="urn:microsoft.com/office/officeart/2008/layout/VerticalCurvedList"/>
    <dgm:cxn modelId="{7FEEE507-9CF7-481D-B19B-40BB559A7CC5}" type="presParOf" srcId="{E6A4E262-3127-47C0-9DB4-B09FECCED1AE}" destId="{B832EC0A-CAF0-4B7E-A535-CCD92DEA7168}" srcOrd="9" destOrd="0" presId="urn:microsoft.com/office/officeart/2008/layout/VerticalCurvedList"/>
    <dgm:cxn modelId="{7C9DE7AF-8D79-404F-A7FC-D37CE44AC257}" type="presParOf" srcId="{E6A4E262-3127-47C0-9DB4-B09FECCED1AE}" destId="{9F8F51CF-868B-4960-A6EE-6B574FD8BA6B}" srcOrd="10" destOrd="0" presId="urn:microsoft.com/office/officeart/2008/layout/VerticalCurvedList"/>
    <dgm:cxn modelId="{984E9BC6-0F8F-4ECA-824B-1F8850094DCD}" type="presParOf" srcId="{9F8F51CF-868B-4960-A6EE-6B574FD8BA6B}" destId="{D049C882-FF23-48FC-BD7D-5F0993922FA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E07172-1B97-4D64-A2B6-08BF2325FD69}"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lang="es-MX"/>
        </a:p>
      </dgm:t>
    </dgm:pt>
    <dgm:pt modelId="{9E204724-D2B3-413F-B732-B91442C0346B}">
      <dgm:prSet phldrT="[Texto]" custT="1">
        <dgm:style>
          <a:lnRef idx="2">
            <a:schemeClr val="accent2"/>
          </a:lnRef>
          <a:fillRef idx="1">
            <a:schemeClr val="lt1"/>
          </a:fillRef>
          <a:effectRef idx="0">
            <a:schemeClr val="accent2"/>
          </a:effectRef>
          <a:fontRef idx="minor">
            <a:schemeClr val="dk1"/>
          </a:fontRef>
        </dgm:style>
      </dgm:prSet>
      <dgm:spPr/>
      <dgm:t>
        <a:bodyPr/>
        <a:lstStyle/>
        <a:p>
          <a:pPr>
            <a:lnSpc>
              <a:spcPct val="150000"/>
            </a:lnSpc>
          </a:pPr>
          <a:r>
            <a:rPr lang="es-MX" sz="1800" b="1" dirty="0" smtClean="0">
              <a:latin typeface="Trebuchet MS "/>
              <a:cs typeface="Arial" pitchFamily="34" charset="0"/>
            </a:rPr>
            <a:t>Derecho Humano que toda persona posee para atraerse información, informar y ser informada  </a:t>
          </a:r>
          <a:endParaRPr lang="es-MX" sz="1800" b="1" dirty="0">
            <a:latin typeface="Trebuchet MS "/>
            <a:cs typeface="Arial" pitchFamily="34" charset="0"/>
          </a:endParaRPr>
        </a:p>
      </dgm:t>
    </dgm:pt>
    <dgm:pt modelId="{7F3E1708-D797-413D-9538-510F6F1845D2}" type="parTrans" cxnId="{AED0F76F-51D3-45B6-B0AC-6F8BD5F05FC8}">
      <dgm:prSet/>
      <dgm:spPr/>
      <dgm:t>
        <a:bodyPr/>
        <a:lstStyle/>
        <a:p>
          <a:endParaRPr lang="es-MX" sz="1400" b="1">
            <a:solidFill>
              <a:schemeClr val="tx1"/>
            </a:solidFill>
            <a:latin typeface="Trebuchet MS "/>
            <a:cs typeface="Arial" pitchFamily="34" charset="0"/>
          </a:endParaRPr>
        </a:p>
      </dgm:t>
    </dgm:pt>
    <dgm:pt modelId="{72C10D44-6EE3-4D0B-94C7-7E83293683EA}" type="sibTrans" cxnId="{AED0F76F-51D3-45B6-B0AC-6F8BD5F05FC8}">
      <dgm:prSet/>
      <dgm:spPr/>
      <dgm:t>
        <a:bodyPr/>
        <a:lstStyle/>
        <a:p>
          <a:endParaRPr lang="es-MX" sz="1400" b="1">
            <a:solidFill>
              <a:schemeClr val="tx1"/>
            </a:solidFill>
            <a:latin typeface="Trebuchet MS "/>
            <a:cs typeface="Arial" pitchFamily="34" charset="0"/>
          </a:endParaRPr>
        </a:p>
      </dgm:t>
    </dgm:pt>
    <dgm:pt modelId="{733495A6-BAAA-4B39-8DAF-8BE0C2C4BB1D}">
      <dgm:prSet phldrT="[Texto]" custT="1">
        <dgm:style>
          <a:lnRef idx="1">
            <a:schemeClr val="accent2"/>
          </a:lnRef>
          <a:fillRef idx="3">
            <a:schemeClr val="accent2"/>
          </a:fillRef>
          <a:effectRef idx="2">
            <a:schemeClr val="accent2"/>
          </a:effectRef>
          <a:fontRef idx="minor">
            <a:schemeClr val="lt1"/>
          </a:fontRef>
        </dgm:style>
      </dgm:prSet>
      <dgm:spPr/>
      <dgm:t>
        <a:bodyPr/>
        <a:lstStyle/>
        <a:p>
          <a:r>
            <a:rPr lang="es-MX" sz="1800" b="1" dirty="0" smtClean="0">
              <a:latin typeface="Trebuchet MS "/>
              <a:cs typeface="Arial" pitchFamily="34" charset="0"/>
            </a:rPr>
            <a:t>Derecho de atraerse información</a:t>
          </a:r>
          <a:endParaRPr lang="es-MX" sz="1800" b="1" dirty="0">
            <a:latin typeface="Trebuchet MS "/>
            <a:cs typeface="Arial" pitchFamily="34" charset="0"/>
          </a:endParaRPr>
        </a:p>
      </dgm:t>
    </dgm:pt>
    <dgm:pt modelId="{7CA0A17E-F984-4494-98A9-93986FDC2724}" type="parTrans" cxnId="{2FBDA9B5-B7B6-400F-917C-EA8619A80206}">
      <dgm:prSet custT="1"/>
      <dgm:spPr/>
      <dgm:t>
        <a:bodyPr/>
        <a:lstStyle/>
        <a:p>
          <a:endParaRPr lang="es-MX" sz="1400" b="1" dirty="0">
            <a:solidFill>
              <a:schemeClr val="tx1"/>
            </a:solidFill>
            <a:latin typeface="Trebuchet MS "/>
            <a:cs typeface="Arial" pitchFamily="34" charset="0"/>
          </a:endParaRPr>
        </a:p>
      </dgm:t>
    </dgm:pt>
    <dgm:pt modelId="{65D8240C-3B7D-4B10-8E37-CB7979D81BE0}" type="sibTrans" cxnId="{2FBDA9B5-B7B6-400F-917C-EA8619A80206}">
      <dgm:prSet/>
      <dgm:spPr/>
      <dgm:t>
        <a:bodyPr/>
        <a:lstStyle/>
        <a:p>
          <a:endParaRPr lang="es-MX" sz="1400" b="1">
            <a:solidFill>
              <a:schemeClr val="tx1"/>
            </a:solidFill>
            <a:latin typeface="Trebuchet MS "/>
            <a:cs typeface="Arial" pitchFamily="34" charset="0"/>
          </a:endParaRPr>
        </a:p>
      </dgm:t>
    </dgm:pt>
    <dgm:pt modelId="{6E147EEC-F5E4-430C-9331-2D3A5E7436CF}">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MX" sz="1600" b="1" dirty="0" smtClean="0">
              <a:latin typeface="Trebuchet MS "/>
              <a:cs typeface="Arial" pitchFamily="34" charset="0"/>
            </a:rPr>
            <a:t>Acceso a archivos, registros y documentos públicos</a:t>
          </a:r>
          <a:endParaRPr lang="es-MX" sz="1600" b="1" dirty="0">
            <a:latin typeface="Trebuchet MS "/>
            <a:cs typeface="Arial" pitchFamily="34" charset="0"/>
          </a:endParaRPr>
        </a:p>
      </dgm:t>
    </dgm:pt>
    <dgm:pt modelId="{1D52419D-AC86-4956-AE24-67AC71B5551D}" type="parTrans" cxnId="{A96BC9DD-F874-4132-8F5B-CFD315635334}">
      <dgm:prSet custT="1"/>
      <dgm:spPr/>
      <dgm:t>
        <a:bodyPr/>
        <a:lstStyle/>
        <a:p>
          <a:endParaRPr lang="es-MX" sz="1400" b="1" dirty="0">
            <a:solidFill>
              <a:schemeClr val="tx1"/>
            </a:solidFill>
            <a:latin typeface="Trebuchet MS "/>
            <a:cs typeface="Arial" pitchFamily="34" charset="0"/>
          </a:endParaRPr>
        </a:p>
      </dgm:t>
    </dgm:pt>
    <dgm:pt modelId="{F9376FDC-B4BD-480D-9E6F-A5EFAD4DC5EA}" type="sibTrans" cxnId="{A96BC9DD-F874-4132-8F5B-CFD315635334}">
      <dgm:prSet/>
      <dgm:spPr/>
      <dgm:t>
        <a:bodyPr/>
        <a:lstStyle/>
        <a:p>
          <a:endParaRPr lang="es-MX" sz="1400" b="1">
            <a:solidFill>
              <a:schemeClr val="tx1"/>
            </a:solidFill>
            <a:latin typeface="Trebuchet MS "/>
            <a:cs typeface="Arial" pitchFamily="34" charset="0"/>
          </a:endParaRPr>
        </a:p>
      </dgm:t>
    </dgm:pt>
    <dgm:pt modelId="{9F91CEE5-63E2-404F-8472-EFC5B2B08404}">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MX" sz="1600" b="1" dirty="0" smtClean="0">
              <a:latin typeface="Trebuchet MS "/>
              <a:cs typeface="Arial" pitchFamily="34" charset="0"/>
            </a:rPr>
            <a:t>Decisión de qué medio se lee, se escucha o se contempla</a:t>
          </a:r>
          <a:endParaRPr lang="es-MX" sz="1600" b="1" dirty="0">
            <a:latin typeface="Trebuchet MS "/>
            <a:cs typeface="Arial" pitchFamily="34" charset="0"/>
          </a:endParaRPr>
        </a:p>
      </dgm:t>
    </dgm:pt>
    <dgm:pt modelId="{C4C0761D-8E9F-44F0-8989-1751382CBDBA}" type="parTrans" cxnId="{D01FD575-9D41-40EE-9F6D-EBB8BC7100ED}">
      <dgm:prSet custT="1"/>
      <dgm:spPr/>
      <dgm:t>
        <a:bodyPr/>
        <a:lstStyle/>
        <a:p>
          <a:endParaRPr lang="es-MX" sz="1400" b="1" dirty="0">
            <a:solidFill>
              <a:schemeClr val="tx1"/>
            </a:solidFill>
            <a:latin typeface="Trebuchet MS "/>
            <a:cs typeface="Arial" pitchFamily="34" charset="0"/>
          </a:endParaRPr>
        </a:p>
      </dgm:t>
    </dgm:pt>
    <dgm:pt modelId="{A42C94E4-EAA5-4EF4-ACDE-F9D0F088A6F3}" type="sibTrans" cxnId="{D01FD575-9D41-40EE-9F6D-EBB8BC7100ED}">
      <dgm:prSet/>
      <dgm:spPr/>
      <dgm:t>
        <a:bodyPr/>
        <a:lstStyle/>
        <a:p>
          <a:endParaRPr lang="es-MX" sz="1400" b="1">
            <a:solidFill>
              <a:schemeClr val="tx1"/>
            </a:solidFill>
            <a:latin typeface="Trebuchet MS "/>
            <a:cs typeface="Arial" pitchFamily="34" charset="0"/>
          </a:endParaRPr>
        </a:p>
      </dgm:t>
    </dgm:pt>
    <dgm:pt modelId="{49E8B604-F67B-428E-9668-F10BC95DED41}">
      <dgm:prSet phldrT="[Texto]" custT="1">
        <dgm:style>
          <a:lnRef idx="1">
            <a:schemeClr val="accent2"/>
          </a:lnRef>
          <a:fillRef idx="3">
            <a:schemeClr val="accent2"/>
          </a:fillRef>
          <a:effectRef idx="2">
            <a:schemeClr val="accent2"/>
          </a:effectRef>
          <a:fontRef idx="minor">
            <a:schemeClr val="lt1"/>
          </a:fontRef>
        </dgm:style>
      </dgm:prSet>
      <dgm:spPr/>
      <dgm:t>
        <a:bodyPr/>
        <a:lstStyle/>
        <a:p>
          <a:r>
            <a:rPr lang="es-MX" sz="1800" b="1" dirty="0" smtClean="0">
              <a:latin typeface="Trebuchet MS "/>
              <a:cs typeface="Arial" pitchFamily="34" charset="0"/>
            </a:rPr>
            <a:t>Derecho de informar </a:t>
          </a:r>
          <a:endParaRPr lang="es-MX" sz="1800" b="1" dirty="0">
            <a:latin typeface="Trebuchet MS "/>
            <a:cs typeface="Arial" pitchFamily="34" charset="0"/>
          </a:endParaRPr>
        </a:p>
      </dgm:t>
    </dgm:pt>
    <dgm:pt modelId="{BBCA1223-D9CB-47B1-8C43-A00150411177}" type="parTrans" cxnId="{04E1B684-7F35-41D2-B9C2-6AEE742818A1}">
      <dgm:prSet custT="1"/>
      <dgm:spPr/>
      <dgm:t>
        <a:bodyPr/>
        <a:lstStyle/>
        <a:p>
          <a:endParaRPr lang="es-MX" sz="1400" b="1" dirty="0">
            <a:solidFill>
              <a:schemeClr val="tx1"/>
            </a:solidFill>
            <a:latin typeface="Trebuchet MS "/>
            <a:cs typeface="Arial" pitchFamily="34" charset="0"/>
          </a:endParaRPr>
        </a:p>
      </dgm:t>
    </dgm:pt>
    <dgm:pt modelId="{9AC89EC6-8C31-492E-B4BA-A605FC1F9AB8}" type="sibTrans" cxnId="{04E1B684-7F35-41D2-B9C2-6AEE742818A1}">
      <dgm:prSet/>
      <dgm:spPr/>
      <dgm:t>
        <a:bodyPr/>
        <a:lstStyle/>
        <a:p>
          <a:endParaRPr lang="es-MX" sz="1400" b="1">
            <a:solidFill>
              <a:schemeClr val="tx1"/>
            </a:solidFill>
            <a:latin typeface="Trebuchet MS "/>
            <a:cs typeface="Arial" pitchFamily="34" charset="0"/>
          </a:endParaRPr>
        </a:p>
      </dgm:t>
    </dgm:pt>
    <dgm:pt modelId="{02AC7E49-7075-49D3-B8D1-43552E094BF3}">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MX" sz="1600" b="1" dirty="0" smtClean="0">
              <a:latin typeface="Trebuchet MS "/>
              <a:cs typeface="Arial" pitchFamily="34" charset="0"/>
            </a:rPr>
            <a:t>Libertades de expresión</a:t>
          </a:r>
          <a:endParaRPr lang="es-MX" sz="1600" b="1" dirty="0">
            <a:latin typeface="Trebuchet MS "/>
            <a:cs typeface="Arial" pitchFamily="34" charset="0"/>
          </a:endParaRPr>
        </a:p>
      </dgm:t>
    </dgm:pt>
    <dgm:pt modelId="{68780B63-6704-4DD2-A5EC-7CE427CAFA27}" type="parTrans" cxnId="{D7DDD94F-8ECA-4A5B-8137-1E83D83FC7DD}">
      <dgm:prSet custT="1"/>
      <dgm:spPr/>
      <dgm:t>
        <a:bodyPr/>
        <a:lstStyle/>
        <a:p>
          <a:endParaRPr lang="es-MX" sz="1400" b="1" dirty="0">
            <a:solidFill>
              <a:schemeClr val="tx1"/>
            </a:solidFill>
            <a:latin typeface="Trebuchet MS "/>
            <a:cs typeface="Arial" pitchFamily="34" charset="0"/>
          </a:endParaRPr>
        </a:p>
      </dgm:t>
    </dgm:pt>
    <dgm:pt modelId="{77DB334C-81DA-4734-AEC0-1D46FD46FDE0}" type="sibTrans" cxnId="{D7DDD94F-8ECA-4A5B-8137-1E83D83FC7DD}">
      <dgm:prSet/>
      <dgm:spPr/>
      <dgm:t>
        <a:bodyPr/>
        <a:lstStyle/>
        <a:p>
          <a:endParaRPr lang="es-MX" sz="1400" b="1">
            <a:solidFill>
              <a:schemeClr val="tx1"/>
            </a:solidFill>
            <a:latin typeface="Trebuchet MS "/>
            <a:cs typeface="Arial" pitchFamily="34" charset="0"/>
          </a:endParaRPr>
        </a:p>
      </dgm:t>
    </dgm:pt>
    <dgm:pt modelId="{F237F097-19DB-4EA7-9542-26F3E4F55110}">
      <dgm:prSet custT="1">
        <dgm:style>
          <a:lnRef idx="1">
            <a:schemeClr val="accent2"/>
          </a:lnRef>
          <a:fillRef idx="2">
            <a:schemeClr val="accent2"/>
          </a:fillRef>
          <a:effectRef idx="1">
            <a:schemeClr val="accent2"/>
          </a:effectRef>
          <a:fontRef idx="minor">
            <a:schemeClr val="dk1"/>
          </a:fontRef>
        </dgm:style>
      </dgm:prSet>
      <dgm:spPr/>
      <dgm:t>
        <a:bodyPr/>
        <a:lstStyle/>
        <a:p>
          <a:r>
            <a:rPr lang="es-MX" sz="1600" b="1" dirty="0" smtClean="0">
              <a:latin typeface="Trebuchet MS "/>
              <a:cs typeface="Arial" pitchFamily="34" charset="0"/>
            </a:rPr>
            <a:t>Libertades de imprenta</a:t>
          </a:r>
          <a:endParaRPr lang="es-MX" sz="1600" b="1" dirty="0">
            <a:latin typeface="Trebuchet MS "/>
            <a:cs typeface="Arial" pitchFamily="34" charset="0"/>
          </a:endParaRPr>
        </a:p>
      </dgm:t>
    </dgm:pt>
    <dgm:pt modelId="{5D364B59-27C3-4E7E-871D-95446B4C01D5}" type="parTrans" cxnId="{A84FF974-488B-4952-92D4-E34894C346CE}">
      <dgm:prSet custT="1"/>
      <dgm:spPr/>
      <dgm:t>
        <a:bodyPr/>
        <a:lstStyle/>
        <a:p>
          <a:endParaRPr lang="es-MX" sz="1400" b="1" dirty="0">
            <a:solidFill>
              <a:schemeClr val="tx1"/>
            </a:solidFill>
            <a:latin typeface="Trebuchet MS "/>
            <a:cs typeface="Arial" pitchFamily="34" charset="0"/>
          </a:endParaRPr>
        </a:p>
      </dgm:t>
    </dgm:pt>
    <dgm:pt modelId="{7FC7C199-7FD0-4761-AB55-18E0790C2E79}" type="sibTrans" cxnId="{A84FF974-488B-4952-92D4-E34894C346CE}">
      <dgm:prSet/>
      <dgm:spPr/>
      <dgm:t>
        <a:bodyPr/>
        <a:lstStyle/>
        <a:p>
          <a:endParaRPr lang="es-MX" sz="1400" b="1">
            <a:solidFill>
              <a:schemeClr val="tx1"/>
            </a:solidFill>
            <a:latin typeface="Trebuchet MS "/>
            <a:cs typeface="Arial" pitchFamily="34" charset="0"/>
          </a:endParaRPr>
        </a:p>
      </dgm:t>
    </dgm:pt>
    <dgm:pt modelId="{DE281A5E-658B-4002-B997-3E42AF531608}">
      <dgm:prSet custT="1">
        <dgm:style>
          <a:lnRef idx="1">
            <a:schemeClr val="accent2"/>
          </a:lnRef>
          <a:fillRef idx="3">
            <a:schemeClr val="accent2"/>
          </a:fillRef>
          <a:effectRef idx="2">
            <a:schemeClr val="accent2"/>
          </a:effectRef>
          <a:fontRef idx="minor">
            <a:schemeClr val="lt1"/>
          </a:fontRef>
        </dgm:style>
      </dgm:prSet>
      <dgm:spPr/>
      <dgm:t>
        <a:bodyPr/>
        <a:lstStyle/>
        <a:p>
          <a:r>
            <a:rPr lang="es-MX" sz="1800" b="1" dirty="0" smtClean="0">
              <a:latin typeface="Trebuchet MS "/>
            </a:rPr>
            <a:t>Derecho a ser informado</a:t>
          </a:r>
          <a:endParaRPr lang="es-MX" sz="1800" b="1" dirty="0">
            <a:latin typeface="Trebuchet MS "/>
          </a:endParaRPr>
        </a:p>
      </dgm:t>
    </dgm:pt>
    <dgm:pt modelId="{FCDA9816-2816-4EA2-8001-80A4DB34B45A}" type="parTrans" cxnId="{93D10BDE-8DB0-48C3-96D6-B88830C1B49C}">
      <dgm:prSet custT="1"/>
      <dgm:spPr/>
      <dgm:t>
        <a:bodyPr/>
        <a:lstStyle/>
        <a:p>
          <a:endParaRPr lang="es-MX" sz="700" dirty="0">
            <a:latin typeface="Trebuchet MS "/>
          </a:endParaRPr>
        </a:p>
      </dgm:t>
    </dgm:pt>
    <dgm:pt modelId="{B88A0CCF-A086-45E8-B54F-FB32A1852055}" type="sibTrans" cxnId="{93D10BDE-8DB0-48C3-96D6-B88830C1B49C}">
      <dgm:prSet/>
      <dgm:spPr/>
      <dgm:t>
        <a:bodyPr/>
        <a:lstStyle/>
        <a:p>
          <a:endParaRPr lang="es-MX" sz="1600">
            <a:latin typeface="Trebuchet MS "/>
          </a:endParaRPr>
        </a:p>
      </dgm:t>
    </dgm:pt>
    <dgm:pt modelId="{C9F3BCFE-8FE1-444F-AFE0-A5A0F540F329}">
      <dgm:prSet custT="1">
        <dgm:style>
          <a:lnRef idx="1">
            <a:schemeClr val="accent2"/>
          </a:lnRef>
          <a:fillRef idx="2">
            <a:schemeClr val="accent2"/>
          </a:fillRef>
          <a:effectRef idx="1">
            <a:schemeClr val="accent2"/>
          </a:effectRef>
          <a:fontRef idx="minor">
            <a:schemeClr val="dk1"/>
          </a:fontRef>
        </dgm:style>
      </dgm:prSet>
      <dgm:spPr/>
      <dgm:t>
        <a:bodyPr/>
        <a:lstStyle/>
        <a:p>
          <a:r>
            <a:rPr lang="es-MX" sz="1600" b="1" dirty="0" smtClean="0">
              <a:latin typeface="Trebuchet MS "/>
            </a:rPr>
            <a:t>Recibir información objetiva y oportuna</a:t>
          </a:r>
          <a:endParaRPr lang="es-MX" sz="1600" b="1" dirty="0">
            <a:latin typeface="Trebuchet MS "/>
          </a:endParaRPr>
        </a:p>
      </dgm:t>
    </dgm:pt>
    <dgm:pt modelId="{4DEE0AD6-79BD-466D-9FFB-95350AEA67EF}" type="parTrans" cxnId="{CBC5A4BB-D145-4E64-847A-628EC2FF5849}">
      <dgm:prSet custT="1"/>
      <dgm:spPr/>
      <dgm:t>
        <a:bodyPr/>
        <a:lstStyle/>
        <a:p>
          <a:endParaRPr lang="es-MX" sz="400" dirty="0">
            <a:latin typeface="Trebuchet MS "/>
          </a:endParaRPr>
        </a:p>
      </dgm:t>
    </dgm:pt>
    <dgm:pt modelId="{6672B32D-3ED3-4F4D-B715-78D22FAB57B0}" type="sibTrans" cxnId="{CBC5A4BB-D145-4E64-847A-628EC2FF5849}">
      <dgm:prSet/>
      <dgm:spPr/>
      <dgm:t>
        <a:bodyPr/>
        <a:lstStyle/>
        <a:p>
          <a:endParaRPr lang="es-MX" sz="1600">
            <a:latin typeface="Trebuchet MS "/>
          </a:endParaRPr>
        </a:p>
      </dgm:t>
    </dgm:pt>
    <dgm:pt modelId="{101A2F12-1720-4D03-961C-00CB430460E1}">
      <dgm:prSet custT="1">
        <dgm:style>
          <a:lnRef idx="1">
            <a:schemeClr val="accent2"/>
          </a:lnRef>
          <a:fillRef idx="2">
            <a:schemeClr val="accent2"/>
          </a:fillRef>
          <a:effectRef idx="1">
            <a:schemeClr val="accent2"/>
          </a:effectRef>
          <a:fontRef idx="minor">
            <a:schemeClr val="dk1"/>
          </a:fontRef>
        </dgm:style>
      </dgm:prSet>
      <dgm:spPr/>
      <dgm:t>
        <a:bodyPr/>
        <a:lstStyle/>
        <a:p>
          <a:r>
            <a:rPr lang="es-MX" sz="1600" b="1" dirty="0" smtClean="0">
              <a:latin typeface="Trebuchet MS "/>
            </a:rPr>
            <a:t>Recibir información completa</a:t>
          </a:r>
          <a:endParaRPr lang="es-MX" sz="1600" b="1" dirty="0">
            <a:latin typeface="Trebuchet MS "/>
          </a:endParaRPr>
        </a:p>
      </dgm:t>
    </dgm:pt>
    <dgm:pt modelId="{8823AC2D-E4BB-4D3C-8F84-311EF664858A}" type="parTrans" cxnId="{ACE728A8-B1B7-4171-BE1A-CDD867DB834D}">
      <dgm:prSet custT="1"/>
      <dgm:spPr/>
      <dgm:t>
        <a:bodyPr/>
        <a:lstStyle/>
        <a:p>
          <a:endParaRPr lang="es-MX" sz="400" dirty="0">
            <a:latin typeface="Trebuchet MS "/>
          </a:endParaRPr>
        </a:p>
      </dgm:t>
    </dgm:pt>
    <dgm:pt modelId="{1CDDCFE8-7DDB-46DA-8AA9-7DFEB38CCB20}" type="sibTrans" cxnId="{ACE728A8-B1B7-4171-BE1A-CDD867DB834D}">
      <dgm:prSet/>
      <dgm:spPr/>
      <dgm:t>
        <a:bodyPr/>
        <a:lstStyle/>
        <a:p>
          <a:endParaRPr lang="es-MX" sz="1600">
            <a:latin typeface="Trebuchet MS "/>
          </a:endParaRPr>
        </a:p>
      </dgm:t>
    </dgm:pt>
    <dgm:pt modelId="{B25F54FE-24FC-4865-A703-22936BD67A87}">
      <dgm:prSet custT="1">
        <dgm:style>
          <a:lnRef idx="1">
            <a:schemeClr val="accent2"/>
          </a:lnRef>
          <a:fillRef idx="2">
            <a:schemeClr val="accent2"/>
          </a:fillRef>
          <a:effectRef idx="1">
            <a:schemeClr val="accent2"/>
          </a:effectRef>
          <a:fontRef idx="minor">
            <a:schemeClr val="dk1"/>
          </a:fontRef>
        </dgm:style>
      </dgm:prSet>
      <dgm:spPr/>
      <dgm:t>
        <a:bodyPr/>
        <a:lstStyle/>
        <a:p>
          <a:r>
            <a:rPr lang="es-MX" sz="1600" b="1" dirty="0" smtClean="0">
              <a:latin typeface="Trebuchet MS "/>
            </a:rPr>
            <a:t>Recibir información universal</a:t>
          </a:r>
          <a:endParaRPr lang="es-MX" sz="1600" b="1" dirty="0">
            <a:latin typeface="Trebuchet MS "/>
          </a:endParaRPr>
        </a:p>
      </dgm:t>
    </dgm:pt>
    <dgm:pt modelId="{C7979503-0818-4C7D-B37E-D88F5D1030F3}" type="parTrans" cxnId="{B2B65439-F5D9-4E75-A97F-08FD41A9D742}">
      <dgm:prSet custT="1"/>
      <dgm:spPr/>
      <dgm:t>
        <a:bodyPr/>
        <a:lstStyle/>
        <a:p>
          <a:endParaRPr lang="es-MX" sz="400" dirty="0">
            <a:latin typeface="Trebuchet MS "/>
          </a:endParaRPr>
        </a:p>
      </dgm:t>
    </dgm:pt>
    <dgm:pt modelId="{FA383F15-A99C-46F5-8DB0-4A7351B9F146}" type="sibTrans" cxnId="{B2B65439-F5D9-4E75-A97F-08FD41A9D742}">
      <dgm:prSet/>
      <dgm:spPr/>
      <dgm:t>
        <a:bodyPr/>
        <a:lstStyle/>
        <a:p>
          <a:endParaRPr lang="es-MX" sz="1600">
            <a:latin typeface="Trebuchet MS "/>
          </a:endParaRPr>
        </a:p>
      </dgm:t>
    </dgm:pt>
    <dgm:pt modelId="{3BCBB49E-FF1A-4B21-9D7A-CFBC944141A9}" type="pres">
      <dgm:prSet presAssocID="{D3E07172-1B97-4D64-A2B6-08BF2325FD69}" presName="diagram" presStyleCnt="0">
        <dgm:presLayoutVars>
          <dgm:chPref val="1"/>
          <dgm:dir/>
          <dgm:animOne val="branch"/>
          <dgm:animLvl val="lvl"/>
          <dgm:resizeHandles val="exact"/>
        </dgm:presLayoutVars>
      </dgm:prSet>
      <dgm:spPr/>
      <dgm:t>
        <a:bodyPr/>
        <a:lstStyle/>
        <a:p>
          <a:endParaRPr lang="es-MX"/>
        </a:p>
      </dgm:t>
    </dgm:pt>
    <dgm:pt modelId="{6730E12C-42F9-4DF4-B199-2A6F32DDABAF}" type="pres">
      <dgm:prSet presAssocID="{9E204724-D2B3-413F-B732-B91442C0346B}" presName="root1" presStyleCnt="0"/>
      <dgm:spPr/>
      <dgm:t>
        <a:bodyPr/>
        <a:lstStyle/>
        <a:p>
          <a:endParaRPr lang="es-MX"/>
        </a:p>
      </dgm:t>
    </dgm:pt>
    <dgm:pt modelId="{5E0790E7-FC0E-4720-BB40-52E61CA17AB8}" type="pres">
      <dgm:prSet presAssocID="{9E204724-D2B3-413F-B732-B91442C0346B}" presName="LevelOneTextNode" presStyleLbl="node0" presStyleIdx="0" presStyleCnt="1" custScaleX="144686" custScaleY="308171">
        <dgm:presLayoutVars>
          <dgm:chPref val="3"/>
        </dgm:presLayoutVars>
      </dgm:prSet>
      <dgm:spPr/>
      <dgm:t>
        <a:bodyPr/>
        <a:lstStyle/>
        <a:p>
          <a:endParaRPr lang="es-MX"/>
        </a:p>
      </dgm:t>
    </dgm:pt>
    <dgm:pt modelId="{3CCBF3BF-8DA1-48D4-8CCC-D7A3FC6F4DFA}" type="pres">
      <dgm:prSet presAssocID="{9E204724-D2B3-413F-B732-B91442C0346B}" presName="level2hierChild" presStyleCnt="0"/>
      <dgm:spPr/>
      <dgm:t>
        <a:bodyPr/>
        <a:lstStyle/>
        <a:p>
          <a:endParaRPr lang="es-MX"/>
        </a:p>
      </dgm:t>
    </dgm:pt>
    <dgm:pt modelId="{ACA9173F-8C82-44D3-80D2-08F23F1A5801}" type="pres">
      <dgm:prSet presAssocID="{7CA0A17E-F984-4494-98A9-93986FDC2724}" presName="conn2-1" presStyleLbl="parChTrans1D2" presStyleIdx="0" presStyleCnt="3"/>
      <dgm:spPr/>
      <dgm:t>
        <a:bodyPr/>
        <a:lstStyle/>
        <a:p>
          <a:endParaRPr lang="es-MX"/>
        </a:p>
      </dgm:t>
    </dgm:pt>
    <dgm:pt modelId="{29AC82C4-2B98-44C5-8742-848AEEB7C7B4}" type="pres">
      <dgm:prSet presAssocID="{7CA0A17E-F984-4494-98A9-93986FDC2724}" presName="connTx" presStyleLbl="parChTrans1D2" presStyleIdx="0" presStyleCnt="3"/>
      <dgm:spPr/>
      <dgm:t>
        <a:bodyPr/>
        <a:lstStyle/>
        <a:p>
          <a:endParaRPr lang="es-MX"/>
        </a:p>
      </dgm:t>
    </dgm:pt>
    <dgm:pt modelId="{AFD61DF9-8030-48C3-BFCE-D79B4A95F733}" type="pres">
      <dgm:prSet presAssocID="{733495A6-BAAA-4B39-8DAF-8BE0C2C4BB1D}" presName="root2" presStyleCnt="0"/>
      <dgm:spPr/>
      <dgm:t>
        <a:bodyPr/>
        <a:lstStyle/>
        <a:p>
          <a:endParaRPr lang="es-MX"/>
        </a:p>
      </dgm:t>
    </dgm:pt>
    <dgm:pt modelId="{7F1DD602-8848-482A-B0C5-65B7FD838307}" type="pres">
      <dgm:prSet presAssocID="{733495A6-BAAA-4B39-8DAF-8BE0C2C4BB1D}" presName="LevelTwoTextNode" presStyleLbl="node2" presStyleIdx="0" presStyleCnt="3">
        <dgm:presLayoutVars>
          <dgm:chPref val="3"/>
        </dgm:presLayoutVars>
      </dgm:prSet>
      <dgm:spPr/>
      <dgm:t>
        <a:bodyPr/>
        <a:lstStyle/>
        <a:p>
          <a:endParaRPr lang="es-MX"/>
        </a:p>
      </dgm:t>
    </dgm:pt>
    <dgm:pt modelId="{9ED34E34-5D2C-4432-A638-979DFDE6D51C}" type="pres">
      <dgm:prSet presAssocID="{733495A6-BAAA-4B39-8DAF-8BE0C2C4BB1D}" presName="level3hierChild" presStyleCnt="0"/>
      <dgm:spPr/>
      <dgm:t>
        <a:bodyPr/>
        <a:lstStyle/>
        <a:p>
          <a:endParaRPr lang="es-MX"/>
        </a:p>
      </dgm:t>
    </dgm:pt>
    <dgm:pt modelId="{7706524B-E072-404C-80EB-D8476C82F648}" type="pres">
      <dgm:prSet presAssocID="{1D52419D-AC86-4956-AE24-67AC71B5551D}" presName="conn2-1" presStyleLbl="parChTrans1D3" presStyleIdx="0" presStyleCnt="7"/>
      <dgm:spPr/>
      <dgm:t>
        <a:bodyPr/>
        <a:lstStyle/>
        <a:p>
          <a:endParaRPr lang="es-MX"/>
        </a:p>
      </dgm:t>
    </dgm:pt>
    <dgm:pt modelId="{A710E6B3-FD2D-4578-B8BD-53205450C099}" type="pres">
      <dgm:prSet presAssocID="{1D52419D-AC86-4956-AE24-67AC71B5551D}" presName="connTx" presStyleLbl="parChTrans1D3" presStyleIdx="0" presStyleCnt="7"/>
      <dgm:spPr/>
      <dgm:t>
        <a:bodyPr/>
        <a:lstStyle/>
        <a:p>
          <a:endParaRPr lang="es-MX"/>
        </a:p>
      </dgm:t>
    </dgm:pt>
    <dgm:pt modelId="{FABF9788-27C3-4DB7-90CE-54F8D2102AF8}" type="pres">
      <dgm:prSet presAssocID="{6E147EEC-F5E4-430C-9331-2D3A5E7436CF}" presName="root2" presStyleCnt="0"/>
      <dgm:spPr/>
      <dgm:t>
        <a:bodyPr/>
        <a:lstStyle/>
        <a:p>
          <a:endParaRPr lang="es-MX"/>
        </a:p>
      </dgm:t>
    </dgm:pt>
    <dgm:pt modelId="{93DBD73B-7C55-4A65-96AE-9D5290A27D29}" type="pres">
      <dgm:prSet presAssocID="{6E147EEC-F5E4-430C-9331-2D3A5E7436CF}" presName="LevelTwoTextNode" presStyleLbl="node3" presStyleIdx="0" presStyleCnt="7" custScaleX="146410" custScaleY="92777">
        <dgm:presLayoutVars>
          <dgm:chPref val="3"/>
        </dgm:presLayoutVars>
      </dgm:prSet>
      <dgm:spPr/>
      <dgm:t>
        <a:bodyPr/>
        <a:lstStyle/>
        <a:p>
          <a:endParaRPr lang="es-MX"/>
        </a:p>
      </dgm:t>
    </dgm:pt>
    <dgm:pt modelId="{17A350D2-3EFB-44A1-BB90-58682E9B9332}" type="pres">
      <dgm:prSet presAssocID="{6E147EEC-F5E4-430C-9331-2D3A5E7436CF}" presName="level3hierChild" presStyleCnt="0"/>
      <dgm:spPr/>
      <dgm:t>
        <a:bodyPr/>
        <a:lstStyle/>
        <a:p>
          <a:endParaRPr lang="es-MX"/>
        </a:p>
      </dgm:t>
    </dgm:pt>
    <dgm:pt modelId="{59D0C25F-7BCA-4239-8229-95FB1906BD7C}" type="pres">
      <dgm:prSet presAssocID="{C4C0761D-8E9F-44F0-8989-1751382CBDBA}" presName="conn2-1" presStyleLbl="parChTrans1D3" presStyleIdx="1" presStyleCnt="7"/>
      <dgm:spPr/>
      <dgm:t>
        <a:bodyPr/>
        <a:lstStyle/>
        <a:p>
          <a:endParaRPr lang="es-MX"/>
        </a:p>
      </dgm:t>
    </dgm:pt>
    <dgm:pt modelId="{2103A5FE-4613-4F89-A8FE-7C1C7E06AEA4}" type="pres">
      <dgm:prSet presAssocID="{C4C0761D-8E9F-44F0-8989-1751382CBDBA}" presName="connTx" presStyleLbl="parChTrans1D3" presStyleIdx="1" presStyleCnt="7"/>
      <dgm:spPr/>
      <dgm:t>
        <a:bodyPr/>
        <a:lstStyle/>
        <a:p>
          <a:endParaRPr lang="es-MX"/>
        </a:p>
      </dgm:t>
    </dgm:pt>
    <dgm:pt modelId="{1EAA306D-9B24-4E9D-BB46-E4896F3B1337}" type="pres">
      <dgm:prSet presAssocID="{9F91CEE5-63E2-404F-8472-EFC5B2B08404}" presName="root2" presStyleCnt="0"/>
      <dgm:spPr/>
      <dgm:t>
        <a:bodyPr/>
        <a:lstStyle/>
        <a:p>
          <a:endParaRPr lang="es-MX"/>
        </a:p>
      </dgm:t>
    </dgm:pt>
    <dgm:pt modelId="{81AFCCBC-ECDA-480D-9EDD-A2AB77A7D963}" type="pres">
      <dgm:prSet presAssocID="{9F91CEE5-63E2-404F-8472-EFC5B2B08404}" presName="LevelTwoTextNode" presStyleLbl="node3" presStyleIdx="1" presStyleCnt="7" custScaleX="146410" custScaleY="80616">
        <dgm:presLayoutVars>
          <dgm:chPref val="3"/>
        </dgm:presLayoutVars>
      </dgm:prSet>
      <dgm:spPr/>
      <dgm:t>
        <a:bodyPr/>
        <a:lstStyle/>
        <a:p>
          <a:endParaRPr lang="es-MX"/>
        </a:p>
      </dgm:t>
    </dgm:pt>
    <dgm:pt modelId="{19B9981A-DA25-47F8-B1D3-8AA42FEBA456}" type="pres">
      <dgm:prSet presAssocID="{9F91CEE5-63E2-404F-8472-EFC5B2B08404}" presName="level3hierChild" presStyleCnt="0"/>
      <dgm:spPr/>
      <dgm:t>
        <a:bodyPr/>
        <a:lstStyle/>
        <a:p>
          <a:endParaRPr lang="es-MX"/>
        </a:p>
      </dgm:t>
    </dgm:pt>
    <dgm:pt modelId="{B8D68C7A-19B1-47F7-BE69-F7C99FE40851}" type="pres">
      <dgm:prSet presAssocID="{BBCA1223-D9CB-47B1-8C43-A00150411177}" presName="conn2-1" presStyleLbl="parChTrans1D2" presStyleIdx="1" presStyleCnt="3"/>
      <dgm:spPr/>
      <dgm:t>
        <a:bodyPr/>
        <a:lstStyle/>
        <a:p>
          <a:endParaRPr lang="es-MX"/>
        </a:p>
      </dgm:t>
    </dgm:pt>
    <dgm:pt modelId="{51CFD818-C729-47B6-87A0-EC827EAA3F89}" type="pres">
      <dgm:prSet presAssocID="{BBCA1223-D9CB-47B1-8C43-A00150411177}" presName="connTx" presStyleLbl="parChTrans1D2" presStyleIdx="1" presStyleCnt="3"/>
      <dgm:spPr/>
      <dgm:t>
        <a:bodyPr/>
        <a:lstStyle/>
        <a:p>
          <a:endParaRPr lang="es-MX"/>
        </a:p>
      </dgm:t>
    </dgm:pt>
    <dgm:pt modelId="{FF5B0B6B-649F-4037-AFCB-44976B2F122F}" type="pres">
      <dgm:prSet presAssocID="{49E8B604-F67B-428E-9668-F10BC95DED41}" presName="root2" presStyleCnt="0"/>
      <dgm:spPr/>
      <dgm:t>
        <a:bodyPr/>
        <a:lstStyle/>
        <a:p>
          <a:endParaRPr lang="es-MX"/>
        </a:p>
      </dgm:t>
    </dgm:pt>
    <dgm:pt modelId="{C3B1316D-72D9-4DDF-99EC-F92BA32F9ED5}" type="pres">
      <dgm:prSet presAssocID="{49E8B604-F67B-428E-9668-F10BC95DED41}" presName="LevelTwoTextNode" presStyleLbl="node2" presStyleIdx="1" presStyleCnt="3">
        <dgm:presLayoutVars>
          <dgm:chPref val="3"/>
        </dgm:presLayoutVars>
      </dgm:prSet>
      <dgm:spPr/>
      <dgm:t>
        <a:bodyPr/>
        <a:lstStyle/>
        <a:p>
          <a:endParaRPr lang="es-MX"/>
        </a:p>
      </dgm:t>
    </dgm:pt>
    <dgm:pt modelId="{E2F13BC1-C165-438F-901A-D8409F13F89B}" type="pres">
      <dgm:prSet presAssocID="{49E8B604-F67B-428E-9668-F10BC95DED41}" presName="level3hierChild" presStyleCnt="0"/>
      <dgm:spPr/>
      <dgm:t>
        <a:bodyPr/>
        <a:lstStyle/>
        <a:p>
          <a:endParaRPr lang="es-MX"/>
        </a:p>
      </dgm:t>
    </dgm:pt>
    <dgm:pt modelId="{8B8E741B-361E-4FC1-A36B-0ABD5D85411E}" type="pres">
      <dgm:prSet presAssocID="{68780B63-6704-4DD2-A5EC-7CE427CAFA27}" presName="conn2-1" presStyleLbl="parChTrans1D3" presStyleIdx="2" presStyleCnt="7"/>
      <dgm:spPr/>
      <dgm:t>
        <a:bodyPr/>
        <a:lstStyle/>
        <a:p>
          <a:endParaRPr lang="es-MX"/>
        </a:p>
      </dgm:t>
    </dgm:pt>
    <dgm:pt modelId="{9BF274E3-8D14-4C54-8BE2-764CC8252DD0}" type="pres">
      <dgm:prSet presAssocID="{68780B63-6704-4DD2-A5EC-7CE427CAFA27}" presName="connTx" presStyleLbl="parChTrans1D3" presStyleIdx="2" presStyleCnt="7"/>
      <dgm:spPr/>
      <dgm:t>
        <a:bodyPr/>
        <a:lstStyle/>
        <a:p>
          <a:endParaRPr lang="es-MX"/>
        </a:p>
      </dgm:t>
    </dgm:pt>
    <dgm:pt modelId="{072685B9-A4F0-4D51-8F8F-2F2A494A144B}" type="pres">
      <dgm:prSet presAssocID="{02AC7E49-7075-49D3-B8D1-43552E094BF3}" presName="root2" presStyleCnt="0"/>
      <dgm:spPr/>
      <dgm:t>
        <a:bodyPr/>
        <a:lstStyle/>
        <a:p>
          <a:endParaRPr lang="es-MX"/>
        </a:p>
      </dgm:t>
    </dgm:pt>
    <dgm:pt modelId="{2F3E431B-0267-426D-8EAA-3B374F3A6E4A}" type="pres">
      <dgm:prSet presAssocID="{02AC7E49-7075-49D3-B8D1-43552E094BF3}" presName="LevelTwoTextNode" presStyleLbl="node3" presStyleIdx="2" presStyleCnt="7" custScaleX="146410" custScaleY="59270">
        <dgm:presLayoutVars>
          <dgm:chPref val="3"/>
        </dgm:presLayoutVars>
      </dgm:prSet>
      <dgm:spPr/>
      <dgm:t>
        <a:bodyPr/>
        <a:lstStyle/>
        <a:p>
          <a:endParaRPr lang="es-MX"/>
        </a:p>
      </dgm:t>
    </dgm:pt>
    <dgm:pt modelId="{B2358322-9993-4DBF-B541-67B1478D4DEB}" type="pres">
      <dgm:prSet presAssocID="{02AC7E49-7075-49D3-B8D1-43552E094BF3}" presName="level3hierChild" presStyleCnt="0"/>
      <dgm:spPr/>
      <dgm:t>
        <a:bodyPr/>
        <a:lstStyle/>
        <a:p>
          <a:endParaRPr lang="es-MX"/>
        </a:p>
      </dgm:t>
    </dgm:pt>
    <dgm:pt modelId="{321D3827-BFF4-46C6-AA87-0041AB0398D8}" type="pres">
      <dgm:prSet presAssocID="{5D364B59-27C3-4E7E-871D-95446B4C01D5}" presName="conn2-1" presStyleLbl="parChTrans1D3" presStyleIdx="3" presStyleCnt="7"/>
      <dgm:spPr/>
      <dgm:t>
        <a:bodyPr/>
        <a:lstStyle/>
        <a:p>
          <a:endParaRPr lang="es-MX"/>
        </a:p>
      </dgm:t>
    </dgm:pt>
    <dgm:pt modelId="{6AEE7B0D-1E50-4D0E-AA05-70BC13A4DDDF}" type="pres">
      <dgm:prSet presAssocID="{5D364B59-27C3-4E7E-871D-95446B4C01D5}" presName="connTx" presStyleLbl="parChTrans1D3" presStyleIdx="3" presStyleCnt="7"/>
      <dgm:spPr/>
      <dgm:t>
        <a:bodyPr/>
        <a:lstStyle/>
        <a:p>
          <a:endParaRPr lang="es-MX"/>
        </a:p>
      </dgm:t>
    </dgm:pt>
    <dgm:pt modelId="{D452A044-C235-4C32-81D3-8985F363F76F}" type="pres">
      <dgm:prSet presAssocID="{F237F097-19DB-4EA7-9542-26F3E4F55110}" presName="root2" presStyleCnt="0"/>
      <dgm:spPr/>
      <dgm:t>
        <a:bodyPr/>
        <a:lstStyle/>
        <a:p>
          <a:endParaRPr lang="es-MX"/>
        </a:p>
      </dgm:t>
    </dgm:pt>
    <dgm:pt modelId="{94ACAC4B-25CD-4196-9BA9-A9D69ACE04C7}" type="pres">
      <dgm:prSet presAssocID="{F237F097-19DB-4EA7-9542-26F3E4F55110}" presName="LevelTwoTextNode" presStyleLbl="node3" presStyleIdx="3" presStyleCnt="7" custScaleX="146410" custScaleY="51891">
        <dgm:presLayoutVars>
          <dgm:chPref val="3"/>
        </dgm:presLayoutVars>
      </dgm:prSet>
      <dgm:spPr/>
      <dgm:t>
        <a:bodyPr/>
        <a:lstStyle/>
        <a:p>
          <a:endParaRPr lang="es-MX"/>
        </a:p>
      </dgm:t>
    </dgm:pt>
    <dgm:pt modelId="{23DA2BFD-B20A-44C8-BF09-A5F338F06F36}" type="pres">
      <dgm:prSet presAssocID="{F237F097-19DB-4EA7-9542-26F3E4F55110}" presName="level3hierChild" presStyleCnt="0"/>
      <dgm:spPr/>
      <dgm:t>
        <a:bodyPr/>
        <a:lstStyle/>
        <a:p>
          <a:endParaRPr lang="es-MX"/>
        </a:p>
      </dgm:t>
    </dgm:pt>
    <dgm:pt modelId="{F35F09A3-065B-4075-AB5C-8CAC9B6CBFAA}" type="pres">
      <dgm:prSet presAssocID="{FCDA9816-2816-4EA2-8001-80A4DB34B45A}" presName="conn2-1" presStyleLbl="parChTrans1D2" presStyleIdx="2" presStyleCnt="3"/>
      <dgm:spPr/>
      <dgm:t>
        <a:bodyPr/>
        <a:lstStyle/>
        <a:p>
          <a:endParaRPr lang="es-MX"/>
        </a:p>
      </dgm:t>
    </dgm:pt>
    <dgm:pt modelId="{2B7A021A-C636-4616-A424-3343113AB1CF}" type="pres">
      <dgm:prSet presAssocID="{FCDA9816-2816-4EA2-8001-80A4DB34B45A}" presName="connTx" presStyleLbl="parChTrans1D2" presStyleIdx="2" presStyleCnt="3"/>
      <dgm:spPr/>
      <dgm:t>
        <a:bodyPr/>
        <a:lstStyle/>
        <a:p>
          <a:endParaRPr lang="es-MX"/>
        </a:p>
      </dgm:t>
    </dgm:pt>
    <dgm:pt modelId="{718839B1-C27A-402B-8060-39234EFF4000}" type="pres">
      <dgm:prSet presAssocID="{DE281A5E-658B-4002-B997-3E42AF531608}" presName="root2" presStyleCnt="0"/>
      <dgm:spPr/>
      <dgm:t>
        <a:bodyPr/>
        <a:lstStyle/>
        <a:p>
          <a:endParaRPr lang="es-MX"/>
        </a:p>
      </dgm:t>
    </dgm:pt>
    <dgm:pt modelId="{F431DC61-8D64-4BA2-8987-AD67FC486EAB}" type="pres">
      <dgm:prSet presAssocID="{DE281A5E-658B-4002-B997-3E42AF531608}" presName="LevelTwoTextNode" presStyleLbl="node2" presStyleIdx="2" presStyleCnt="3">
        <dgm:presLayoutVars>
          <dgm:chPref val="3"/>
        </dgm:presLayoutVars>
      </dgm:prSet>
      <dgm:spPr/>
      <dgm:t>
        <a:bodyPr/>
        <a:lstStyle/>
        <a:p>
          <a:endParaRPr lang="es-MX"/>
        </a:p>
      </dgm:t>
    </dgm:pt>
    <dgm:pt modelId="{9819E6C2-4CC6-43AF-B59D-C83C37B917AD}" type="pres">
      <dgm:prSet presAssocID="{DE281A5E-658B-4002-B997-3E42AF531608}" presName="level3hierChild" presStyleCnt="0"/>
      <dgm:spPr/>
      <dgm:t>
        <a:bodyPr/>
        <a:lstStyle/>
        <a:p>
          <a:endParaRPr lang="es-MX"/>
        </a:p>
      </dgm:t>
    </dgm:pt>
    <dgm:pt modelId="{63421345-6A8E-40AD-88C1-69A4054BC767}" type="pres">
      <dgm:prSet presAssocID="{4DEE0AD6-79BD-466D-9FFB-95350AEA67EF}" presName="conn2-1" presStyleLbl="parChTrans1D3" presStyleIdx="4" presStyleCnt="7"/>
      <dgm:spPr/>
      <dgm:t>
        <a:bodyPr/>
        <a:lstStyle/>
        <a:p>
          <a:endParaRPr lang="es-MX"/>
        </a:p>
      </dgm:t>
    </dgm:pt>
    <dgm:pt modelId="{49205FC9-74A7-4029-BEC6-28670568A2A9}" type="pres">
      <dgm:prSet presAssocID="{4DEE0AD6-79BD-466D-9FFB-95350AEA67EF}" presName="connTx" presStyleLbl="parChTrans1D3" presStyleIdx="4" presStyleCnt="7"/>
      <dgm:spPr/>
      <dgm:t>
        <a:bodyPr/>
        <a:lstStyle/>
        <a:p>
          <a:endParaRPr lang="es-MX"/>
        </a:p>
      </dgm:t>
    </dgm:pt>
    <dgm:pt modelId="{EAFB7EF8-756B-4B59-A687-53F30FEEC6A7}" type="pres">
      <dgm:prSet presAssocID="{C9F3BCFE-8FE1-444F-AFE0-A5A0F540F329}" presName="root2" presStyleCnt="0"/>
      <dgm:spPr/>
      <dgm:t>
        <a:bodyPr/>
        <a:lstStyle/>
        <a:p>
          <a:endParaRPr lang="es-MX"/>
        </a:p>
      </dgm:t>
    </dgm:pt>
    <dgm:pt modelId="{81ECD5E0-6001-4940-9C62-F12F0D12470C}" type="pres">
      <dgm:prSet presAssocID="{C9F3BCFE-8FE1-444F-AFE0-A5A0F540F329}" presName="LevelTwoTextNode" presStyleLbl="node3" presStyleIdx="4" presStyleCnt="7" custScaleX="146410" custScaleY="68897">
        <dgm:presLayoutVars>
          <dgm:chPref val="3"/>
        </dgm:presLayoutVars>
      </dgm:prSet>
      <dgm:spPr/>
      <dgm:t>
        <a:bodyPr/>
        <a:lstStyle/>
        <a:p>
          <a:endParaRPr lang="es-MX"/>
        </a:p>
      </dgm:t>
    </dgm:pt>
    <dgm:pt modelId="{828496F3-9DD8-4310-9160-85B6E2D78C81}" type="pres">
      <dgm:prSet presAssocID="{C9F3BCFE-8FE1-444F-AFE0-A5A0F540F329}" presName="level3hierChild" presStyleCnt="0"/>
      <dgm:spPr/>
      <dgm:t>
        <a:bodyPr/>
        <a:lstStyle/>
        <a:p>
          <a:endParaRPr lang="es-MX"/>
        </a:p>
      </dgm:t>
    </dgm:pt>
    <dgm:pt modelId="{6A8CF6A8-9618-49A8-A954-66B3B08DD39F}" type="pres">
      <dgm:prSet presAssocID="{8823AC2D-E4BB-4D3C-8F84-311EF664858A}" presName="conn2-1" presStyleLbl="parChTrans1D3" presStyleIdx="5" presStyleCnt="7"/>
      <dgm:spPr/>
      <dgm:t>
        <a:bodyPr/>
        <a:lstStyle/>
        <a:p>
          <a:endParaRPr lang="es-MX"/>
        </a:p>
      </dgm:t>
    </dgm:pt>
    <dgm:pt modelId="{2062E315-3AB2-4E4F-984B-5C28B9359063}" type="pres">
      <dgm:prSet presAssocID="{8823AC2D-E4BB-4D3C-8F84-311EF664858A}" presName="connTx" presStyleLbl="parChTrans1D3" presStyleIdx="5" presStyleCnt="7"/>
      <dgm:spPr/>
      <dgm:t>
        <a:bodyPr/>
        <a:lstStyle/>
        <a:p>
          <a:endParaRPr lang="es-MX"/>
        </a:p>
      </dgm:t>
    </dgm:pt>
    <dgm:pt modelId="{AAB5CEBC-9AE9-4F55-A4E7-7FEF2EACC2F2}" type="pres">
      <dgm:prSet presAssocID="{101A2F12-1720-4D03-961C-00CB430460E1}" presName="root2" presStyleCnt="0"/>
      <dgm:spPr/>
      <dgm:t>
        <a:bodyPr/>
        <a:lstStyle/>
        <a:p>
          <a:endParaRPr lang="es-MX"/>
        </a:p>
      </dgm:t>
    </dgm:pt>
    <dgm:pt modelId="{A3EF7068-0560-4209-8CCF-4101111AADD3}" type="pres">
      <dgm:prSet presAssocID="{101A2F12-1720-4D03-961C-00CB430460E1}" presName="LevelTwoTextNode" presStyleLbl="node3" presStyleIdx="5" presStyleCnt="7" custScaleX="146410" custScaleY="61043">
        <dgm:presLayoutVars>
          <dgm:chPref val="3"/>
        </dgm:presLayoutVars>
      </dgm:prSet>
      <dgm:spPr/>
      <dgm:t>
        <a:bodyPr/>
        <a:lstStyle/>
        <a:p>
          <a:endParaRPr lang="es-MX"/>
        </a:p>
      </dgm:t>
    </dgm:pt>
    <dgm:pt modelId="{8058BBD0-5DE3-445F-9022-C8805DA22993}" type="pres">
      <dgm:prSet presAssocID="{101A2F12-1720-4D03-961C-00CB430460E1}" presName="level3hierChild" presStyleCnt="0"/>
      <dgm:spPr/>
      <dgm:t>
        <a:bodyPr/>
        <a:lstStyle/>
        <a:p>
          <a:endParaRPr lang="es-MX"/>
        </a:p>
      </dgm:t>
    </dgm:pt>
    <dgm:pt modelId="{531E8F21-05F4-43DE-8B98-AAF409ABCF62}" type="pres">
      <dgm:prSet presAssocID="{C7979503-0818-4C7D-B37E-D88F5D1030F3}" presName="conn2-1" presStyleLbl="parChTrans1D3" presStyleIdx="6" presStyleCnt="7"/>
      <dgm:spPr/>
      <dgm:t>
        <a:bodyPr/>
        <a:lstStyle/>
        <a:p>
          <a:endParaRPr lang="es-MX"/>
        </a:p>
      </dgm:t>
    </dgm:pt>
    <dgm:pt modelId="{1EE8C6C9-FC04-421B-AF31-ED44EBB10437}" type="pres">
      <dgm:prSet presAssocID="{C7979503-0818-4C7D-B37E-D88F5D1030F3}" presName="connTx" presStyleLbl="parChTrans1D3" presStyleIdx="6" presStyleCnt="7"/>
      <dgm:spPr/>
      <dgm:t>
        <a:bodyPr/>
        <a:lstStyle/>
        <a:p>
          <a:endParaRPr lang="es-MX"/>
        </a:p>
      </dgm:t>
    </dgm:pt>
    <dgm:pt modelId="{7A0B2053-A586-4168-A2DD-954EEDC6590B}" type="pres">
      <dgm:prSet presAssocID="{B25F54FE-24FC-4865-A703-22936BD67A87}" presName="root2" presStyleCnt="0"/>
      <dgm:spPr/>
      <dgm:t>
        <a:bodyPr/>
        <a:lstStyle/>
        <a:p>
          <a:endParaRPr lang="es-MX"/>
        </a:p>
      </dgm:t>
    </dgm:pt>
    <dgm:pt modelId="{ECDBEB05-4F9B-4923-BACF-803EA643EE4F}" type="pres">
      <dgm:prSet presAssocID="{B25F54FE-24FC-4865-A703-22936BD67A87}" presName="LevelTwoTextNode" presStyleLbl="node3" presStyleIdx="6" presStyleCnt="7" custScaleX="146410" custScaleY="62704">
        <dgm:presLayoutVars>
          <dgm:chPref val="3"/>
        </dgm:presLayoutVars>
      </dgm:prSet>
      <dgm:spPr/>
      <dgm:t>
        <a:bodyPr/>
        <a:lstStyle/>
        <a:p>
          <a:endParaRPr lang="es-MX"/>
        </a:p>
      </dgm:t>
    </dgm:pt>
    <dgm:pt modelId="{E9B80823-1954-4351-87DF-0822915FC474}" type="pres">
      <dgm:prSet presAssocID="{B25F54FE-24FC-4865-A703-22936BD67A87}" presName="level3hierChild" presStyleCnt="0"/>
      <dgm:spPr/>
      <dgm:t>
        <a:bodyPr/>
        <a:lstStyle/>
        <a:p>
          <a:endParaRPr lang="es-MX"/>
        </a:p>
      </dgm:t>
    </dgm:pt>
  </dgm:ptLst>
  <dgm:cxnLst>
    <dgm:cxn modelId="{9D84CC0A-472A-4440-8682-6FAC3AD2B792}" type="presOf" srcId="{C7979503-0818-4C7D-B37E-D88F5D1030F3}" destId="{1EE8C6C9-FC04-421B-AF31-ED44EBB10437}" srcOrd="1" destOrd="0" presId="urn:microsoft.com/office/officeart/2005/8/layout/hierarchy2"/>
    <dgm:cxn modelId="{CED92B73-A92F-4221-8E1A-6CBDCBD05DC7}" type="presOf" srcId="{BBCA1223-D9CB-47B1-8C43-A00150411177}" destId="{51CFD818-C729-47B6-87A0-EC827EAA3F89}" srcOrd="1" destOrd="0" presId="urn:microsoft.com/office/officeart/2005/8/layout/hierarchy2"/>
    <dgm:cxn modelId="{01F9FCB8-9E2C-4B78-B001-3F04ACE8DB82}" type="presOf" srcId="{DE281A5E-658B-4002-B997-3E42AF531608}" destId="{F431DC61-8D64-4BA2-8987-AD67FC486EAB}" srcOrd="0" destOrd="0" presId="urn:microsoft.com/office/officeart/2005/8/layout/hierarchy2"/>
    <dgm:cxn modelId="{477BB041-8813-45D7-B40C-5C7A04DB3436}" type="presOf" srcId="{8823AC2D-E4BB-4D3C-8F84-311EF664858A}" destId="{6A8CF6A8-9618-49A8-A954-66B3B08DD39F}" srcOrd="0" destOrd="0" presId="urn:microsoft.com/office/officeart/2005/8/layout/hierarchy2"/>
    <dgm:cxn modelId="{ACE728A8-B1B7-4171-BE1A-CDD867DB834D}" srcId="{DE281A5E-658B-4002-B997-3E42AF531608}" destId="{101A2F12-1720-4D03-961C-00CB430460E1}" srcOrd="1" destOrd="0" parTransId="{8823AC2D-E4BB-4D3C-8F84-311EF664858A}" sibTransId="{1CDDCFE8-7DDB-46DA-8AA9-7DFEB38CCB20}"/>
    <dgm:cxn modelId="{2FBEFF00-9F99-44BF-BC01-2BD6823F6362}" type="presOf" srcId="{8823AC2D-E4BB-4D3C-8F84-311EF664858A}" destId="{2062E315-3AB2-4E4F-984B-5C28B9359063}" srcOrd="1" destOrd="0" presId="urn:microsoft.com/office/officeart/2005/8/layout/hierarchy2"/>
    <dgm:cxn modelId="{CBC5A4BB-D145-4E64-847A-628EC2FF5849}" srcId="{DE281A5E-658B-4002-B997-3E42AF531608}" destId="{C9F3BCFE-8FE1-444F-AFE0-A5A0F540F329}" srcOrd="0" destOrd="0" parTransId="{4DEE0AD6-79BD-466D-9FFB-95350AEA67EF}" sibTransId="{6672B32D-3ED3-4F4D-B715-78D22FAB57B0}"/>
    <dgm:cxn modelId="{AED0F76F-51D3-45B6-B0AC-6F8BD5F05FC8}" srcId="{D3E07172-1B97-4D64-A2B6-08BF2325FD69}" destId="{9E204724-D2B3-413F-B732-B91442C0346B}" srcOrd="0" destOrd="0" parTransId="{7F3E1708-D797-413D-9538-510F6F1845D2}" sibTransId="{72C10D44-6EE3-4D0B-94C7-7E83293683EA}"/>
    <dgm:cxn modelId="{AEE014D0-EEEF-45FE-951A-6DA14FF106DA}" type="presOf" srcId="{68780B63-6704-4DD2-A5EC-7CE427CAFA27}" destId="{9BF274E3-8D14-4C54-8BE2-764CC8252DD0}" srcOrd="1" destOrd="0" presId="urn:microsoft.com/office/officeart/2005/8/layout/hierarchy2"/>
    <dgm:cxn modelId="{A508B31D-4460-4ED4-8B2E-2368299B2AC9}" type="presOf" srcId="{4DEE0AD6-79BD-466D-9FFB-95350AEA67EF}" destId="{49205FC9-74A7-4029-BEC6-28670568A2A9}" srcOrd="1" destOrd="0" presId="urn:microsoft.com/office/officeart/2005/8/layout/hierarchy2"/>
    <dgm:cxn modelId="{E056F2CA-2691-4379-A65D-A3B3ACF6FEB8}" type="presOf" srcId="{1D52419D-AC86-4956-AE24-67AC71B5551D}" destId="{A710E6B3-FD2D-4578-B8BD-53205450C099}" srcOrd="1" destOrd="0" presId="urn:microsoft.com/office/officeart/2005/8/layout/hierarchy2"/>
    <dgm:cxn modelId="{93D10BDE-8DB0-48C3-96D6-B88830C1B49C}" srcId="{9E204724-D2B3-413F-B732-B91442C0346B}" destId="{DE281A5E-658B-4002-B997-3E42AF531608}" srcOrd="2" destOrd="0" parTransId="{FCDA9816-2816-4EA2-8001-80A4DB34B45A}" sibTransId="{B88A0CCF-A086-45E8-B54F-FB32A1852055}"/>
    <dgm:cxn modelId="{83BE5C65-259A-41A3-B6A6-C16A9DD54F46}" type="presOf" srcId="{9F91CEE5-63E2-404F-8472-EFC5B2B08404}" destId="{81AFCCBC-ECDA-480D-9EDD-A2AB77A7D963}" srcOrd="0" destOrd="0" presId="urn:microsoft.com/office/officeart/2005/8/layout/hierarchy2"/>
    <dgm:cxn modelId="{D7DDD94F-8ECA-4A5B-8137-1E83D83FC7DD}" srcId="{49E8B604-F67B-428E-9668-F10BC95DED41}" destId="{02AC7E49-7075-49D3-B8D1-43552E094BF3}" srcOrd="0" destOrd="0" parTransId="{68780B63-6704-4DD2-A5EC-7CE427CAFA27}" sibTransId="{77DB334C-81DA-4734-AEC0-1D46FD46FDE0}"/>
    <dgm:cxn modelId="{43E92413-F3A2-4857-B99B-105186237FF9}" type="presOf" srcId="{C9F3BCFE-8FE1-444F-AFE0-A5A0F540F329}" destId="{81ECD5E0-6001-4940-9C62-F12F0D12470C}" srcOrd="0" destOrd="0" presId="urn:microsoft.com/office/officeart/2005/8/layout/hierarchy2"/>
    <dgm:cxn modelId="{4180D8B3-2709-4A65-AFD6-883E1AB414A4}" type="presOf" srcId="{49E8B604-F67B-428E-9668-F10BC95DED41}" destId="{C3B1316D-72D9-4DDF-99EC-F92BA32F9ED5}" srcOrd="0" destOrd="0" presId="urn:microsoft.com/office/officeart/2005/8/layout/hierarchy2"/>
    <dgm:cxn modelId="{D01FD575-9D41-40EE-9F6D-EBB8BC7100ED}" srcId="{733495A6-BAAA-4B39-8DAF-8BE0C2C4BB1D}" destId="{9F91CEE5-63E2-404F-8472-EFC5B2B08404}" srcOrd="1" destOrd="0" parTransId="{C4C0761D-8E9F-44F0-8989-1751382CBDBA}" sibTransId="{A42C94E4-EAA5-4EF4-ACDE-F9D0F088A6F3}"/>
    <dgm:cxn modelId="{2FBDA9B5-B7B6-400F-917C-EA8619A80206}" srcId="{9E204724-D2B3-413F-B732-B91442C0346B}" destId="{733495A6-BAAA-4B39-8DAF-8BE0C2C4BB1D}" srcOrd="0" destOrd="0" parTransId="{7CA0A17E-F984-4494-98A9-93986FDC2724}" sibTransId="{65D8240C-3B7D-4B10-8E37-CB7979D81BE0}"/>
    <dgm:cxn modelId="{A84FF974-488B-4952-92D4-E34894C346CE}" srcId="{49E8B604-F67B-428E-9668-F10BC95DED41}" destId="{F237F097-19DB-4EA7-9542-26F3E4F55110}" srcOrd="1" destOrd="0" parTransId="{5D364B59-27C3-4E7E-871D-95446B4C01D5}" sibTransId="{7FC7C199-7FD0-4761-AB55-18E0790C2E79}"/>
    <dgm:cxn modelId="{2AEBE7DE-4608-497D-A0E2-72AB61DAB953}" type="presOf" srcId="{5D364B59-27C3-4E7E-871D-95446B4C01D5}" destId="{321D3827-BFF4-46C6-AA87-0041AB0398D8}" srcOrd="0" destOrd="0" presId="urn:microsoft.com/office/officeart/2005/8/layout/hierarchy2"/>
    <dgm:cxn modelId="{C20A90EC-B33F-4B1B-A74C-642109F06AC8}" type="presOf" srcId="{F237F097-19DB-4EA7-9542-26F3E4F55110}" destId="{94ACAC4B-25CD-4196-9BA9-A9D69ACE04C7}" srcOrd="0" destOrd="0" presId="urn:microsoft.com/office/officeart/2005/8/layout/hierarchy2"/>
    <dgm:cxn modelId="{A96BC9DD-F874-4132-8F5B-CFD315635334}" srcId="{733495A6-BAAA-4B39-8DAF-8BE0C2C4BB1D}" destId="{6E147EEC-F5E4-430C-9331-2D3A5E7436CF}" srcOrd="0" destOrd="0" parTransId="{1D52419D-AC86-4956-AE24-67AC71B5551D}" sibTransId="{F9376FDC-B4BD-480D-9E6F-A5EFAD4DC5EA}"/>
    <dgm:cxn modelId="{FE2DBE6E-F5C3-4B19-BE30-C71795B0F8F3}" type="presOf" srcId="{02AC7E49-7075-49D3-B8D1-43552E094BF3}" destId="{2F3E431B-0267-426D-8EAA-3B374F3A6E4A}" srcOrd="0" destOrd="0" presId="urn:microsoft.com/office/officeart/2005/8/layout/hierarchy2"/>
    <dgm:cxn modelId="{B322F6BC-4527-45C9-A64A-64AA15CAE67C}" type="presOf" srcId="{68780B63-6704-4DD2-A5EC-7CE427CAFA27}" destId="{8B8E741B-361E-4FC1-A36B-0ABD5D85411E}" srcOrd="0" destOrd="0" presId="urn:microsoft.com/office/officeart/2005/8/layout/hierarchy2"/>
    <dgm:cxn modelId="{4CFC163A-CCB2-49A9-AAA3-216EC43CEAEF}" type="presOf" srcId="{4DEE0AD6-79BD-466D-9FFB-95350AEA67EF}" destId="{63421345-6A8E-40AD-88C1-69A4054BC767}" srcOrd="0" destOrd="0" presId="urn:microsoft.com/office/officeart/2005/8/layout/hierarchy2"/>
    <dgm:cxn modelId="{31CB04A6-52B1-4FB7-A9D2-0DF17B120085}" type="presOf" srcId="{7CA0A17E-F984-4494-98A9-93986FDC2724}" destId="{ACA9173F-8C82-44D3-80D2-08F23F1A5801}" srcOrd="0" destOrd="0" presId="urn:microsoft.com/office/officeart/2005/8/layout/hierarchy2"/>
    <dgm:cxn modelId="{B2B65439-F5D9-4E75-A97F-08FD41A9D742}" srcId="{DE281A5E-658B-4002-B997-3E42AF531608}" destId="{B25F54FE-24FC-4865-A703-22936BD67A87}" srcOrd="2" destOrd="0" parTransId="{C7979503-0818-4C7D-B37E-D88F5D1030F3}" sibTransId="{FA383F15-A99C-46F5-8DB0-4A7351B9F146}"/>
    <dgm:cxn modelId="{4325D4FF-58A7-4CC1-9C2D-BFAB42A9CA8F}" type="presOf" srcId="{7CA0A17E-F984-4494-98A9-93986FDC2724}" destId="{29AC82C4-2B98-44C5-8742-848AEEB7C7B4}" srcOrd="1" destOrd="0" presId="urn:microsoft.com/office/officeart/2005/8/layout/hierarchy2"/>
    <dgm:cxn modelId="{4D6B2424-699C-4ED8-AE33-DFA3A8491072}" type="presOf" srcId="{9E204724-D2B3-413F-B732-B91442C0346B}" destId="{5E0790E7-FC0E-4720-BB40-52E61CA17AB8}" srcOrd="0" destOrd="0" presId="urn:microsoft.com/office/officeart/2005/8/layout/hierarchy2"/>
    <dgm:cxn modelId="{5C7C085F-44D1-4023-BAF9-566FBE1A4CAF}" type="presOf" srcId="{D3E07172-1B97-4D64-A2B6-08BF2325FD69}" destId="{3BCBB49E-FF1A-4B21-9D7A-CFBC944141A9}" srcOrd="0" destOrd="0" presId="urn:microsoft.com/office/officeart/2005/8/layout/hierarchy2"/>
    <dgm:cxn modelId="{9A9E2E53-16B9-4302-BA41-F6C7DA6E4244}" type="presOf" srcId="{733495A6-BAAA-4B39-8DAF-8BE0C2C4BB1D}" destId="{7F1DD602-8848-482A-B0C5-65B7FD838307}" srcOrd="0" destOrd="0" presId="urn:microsoft.com/office/officeart/2005/8/layout/hierarchy2"/>
    <dgm:cxn modelId="{B1A759EB-91D9-44C1-9E10-0D6489912811}" type="presOf" srcId="{FCDA9816-2816-4EA2-8001-80A4DB34B45A}" destId="{2B7A021A-C636-4616-A424-3343113AB1CF}" srcOrd="1" destOrd="0" presId="urn:microsoft.com/office/officeart/2005/8/layout/hierarchy2"/>
    <dgm:cxn modelId="{D9BAE2D5-1DF8-435B-8E81-0F0972A97D36}" type="presOf" srcId="{C7979503-0818-4C7D-B37E-D88F5D1030F3}" destId="{531E8F21-05F4-43DE-8B98-AAF409ABCF62}" srcOrd="0" destOrd="0" presId="urn:microsoft.com/office/officeart/2005/8/layout/hierarchy2"/>
    <dgm:cxn modelId="{EE695083-A310-4629-ACC5-854A7305FBD0}" type="presOf" srcId="{6E147EEC-F5E4-430C-9331-2D3A5E7436CF}" destId="{93DBD73B-7C55-4A65-96AE-9D5290A27D29}" srcOrd="0" destOrd="0" presId="urn:microsoft.com/office/officeart/2005/8/layout/hierarchy2"/>
    <dgm:cxn modelId="{07A37C73-2AE3-4622-B0B3-9E0AB0B41B9E}" type="presOf" srcId="{B25F54FE-24FC-4865-A703-22936BD67A87}" destId="{ECDBEB05-4F9B-4923-BACF-803EA643EE4F}" srcOrd="0" destOrd="0" presId="urn:microsoft.com/office/officeart/2005/8/layout/hierarchy2"/>
    <dgm:cxn modelId="{159B06DC-1D8E-4E68-AB2C-3456DF3F1E28}" type="presOf" srcId="{5D364B59-27C3-4E7E-871D-95446B4C01D5}" destId="{6AEE7B0D-1E50-4D0E-AA05-70BC13A4DDDF}" srcOrd="1" destOrd="0" presId="urn:microsoft.com/office/officeart/2005/8/layout/hierarchy2"/>
    <dgm:cxn modelId="{CA3D0696-9186-4F49-990B-C4E4264C6537}" type="presOf" srcId="{C4C0761D-8E9F-44F0-8989-1751382CBDBA}" destId="{2103A5FE-4613-4F89-A8FE-7C1C7E06AEA4}" srcOrd="1" destOrd="0" presId="urn:microsoft.com/office/officeart/2005/8/layout/hierarchy2"/>
    <dgm:cxn modelId="{25DF0DDC-0230-4163-84C1-412A031D9C28}" type="presOf" srcId="{101A2F12-1720-4D03-961C-00CB430460E1}" destId="{A3EF7068-0560-4209-8CCF-4101111AADD3}" srcOrd="0" destOrd="0" presId="urn:microsoft.com/office/officeart/2005/8/layout/hierarchy2"/>
    <dgm:cxn modelId="{CBCBEDA7-8DC3-47C3-A7D6-2448DDE1FDEF}" type="presOf" srcId="{C4C0761D-8E9F-44F0-8989-1751382CBDBA}" destId="{59D0C25F-7BCA-4239-8229-95FB1906BD7C}" srcOrd="0" destOrd="0" presId="urn:microsoft.com/office/officeart/2005/8/layout/hierarchy2"/>
    <dgm:cxn modelId="{FBF42A3E-B308-4AB1-9D10-3DD93BFFF347}" type="presOf" srcId="{1D52419D-AC86-4956-AE24-67AC71B5551D}" destId="{7706524B-E072-404C-80EB-D8476C82F648}" srcOrd="0" destOrd="0" presId="urn:microsoft.com/office/officeart/2005/8/layout/hierarchy2"/>
    <dgm:cxn modelId="{D940FB72-9252-45CA-A812-6AF0240928E7}" type="presOf" srcId="{BBCA1223-D9CB-47B1-8C43-A00150411177}" destId="{B8D68C7A-19B1-47F7-BE69-F7C99FE40851}" srcOrd="0" destOrd="0" presId="urn:microsoft.com/office/officeart/2005/8/layout/hierarchy2"/>
    <dgm:cxn modelId="{EFF03BCC-5726-421E-AC97-AD200428E885}" type="presOf" srcId="{FCDA9816-2816-4EA2-8001-80A4DB34B45A}" destId="{F35F09A3-065B-4075-AB5C-8CAC9B6CBFAA}" srcOrd="0" destOrd="0" presId="urn:microsoft.com/office/officeart/2005/8/layout/hierarchy2"/>
    <dgm:cxn modelId="{04E1B684-7F35-41D2-B9C2-6AEE742818A1}" srcId="{9E204724-D2B3-413F-B732-B91442C0346B}" destId="{49E8B604-F67B-428E-9668-F10BC95DED41}" srcOrd="1" destOrd="0" parTransId="{BBCA1223-D9CB-47B1-8C43-A00150411177}" sibTransId="{9AC89EC6-8C31-492E-B4BA-A605FC1F9AB8}"/>
    <dgm:cxn modelId="{220EBD07-F712-40E9-882A-CE2CDD748EB8}" type="presParOf" srcId="{3BCBB49E-FF1A-4B21-9D7A-CFBC944141A9}" destId="{6730E12C-42F9-4DF4-B199-2A6F32DDABAF}" srcOrd="0" destOrd="0" presId="urn:microsoft.com/office/officeart/2005/8/layout/hierarchy2"/>
    <dgm:cxn modelId="{D7DEB059-6139-4BBA-BDAE-C602768936BB}" type="presParOf" srcId="{6730E12C-42F9-4DF4-B199-2A6F32DDABAF}" destId="{5E0790E7-FC0E-4720-BB40-52E61CA17AB8}" srcOrd="0" destOrd="0" presId="urn:microsoft.com/office/officeart/2005/8/layout/hierarchy2"/>
    <dgm:cxn modelId="{B1744F17-0625-45F8-90BE-F592E44EF7BC}" type="presParOf" srcId="{6730E12C-42F9-4DF4-B199-2A6F32DDABAF}" destId="{3CCBF3BF-8DA1-48D4-8CCC-D7A3FC6F4DFA}" srcOrd="1" destOrd="0" presId="urn:microsoft.com/office/officeart/2005/8/layout/hierarchy2"/>
    <dgm:cxn modelId="{B67CE379-5249-4D2C-86B4-D88397B42ECF}" type="presParOf" srcId="{3CCBF3BF-8DA1-48D4-8CCC-D7A3FC6F4DFA}" destId="{ACA9173F-8C82-44D3-80D2-08F23F1A5801}" srcOrd="0" destOrd="0" presId="urn:microsoft.com/office/officeart/2005/8/layout/hierarchy2"/>
    <dgm:cxn modelId="{87BCB3DD-1379-42DF-951E-761F5DED8E11}" type="presParOf" srcId="{ACA9173F-8C82-44D3-80D2-08F23F1A5801}" destId="{29AC82C4-2B98-44C5-8742-848AEEB7C7B4}" srcOrd="0" destOrd="0" presId="urn:microsoft.com/office/officeart/2005/8/layout/hierarchy2"/>
    <dgm:cxn modelId="{D53BF916-4B0D-4A56-8F37-2ABBC8FB04E8}" type="presParOf" srcId="{3CCBF3BF-8DA1-48D4-8CCC-D7A3FC6F4DFA}" destId="{AFD61DF9-8030-48C3-BFCE-D79B4A95F733}" srcOrd="1" destOrd="0" presId="urn:microsoft.com/office/officeart/2005/8/layout/hierarchy2"/>
    <dgm:cxn modelId="{3D95BC16-4577-48CD-8F56-767E3DD3974C}" type="presParOf" srcId="{AFD61DF9-8030-48C3-BFCE-D79B4A95F733}" destId="{7F1DD602-8848-482A-B0C5-65B7FD838307}" srcOrd="0" destOrd="0" presId="urn:microsoft.com/office/officeart/2005/8/layout/hierarchy2"/>
    <dgm:cxn modelId="{96557B83-D9EF-4024-8278-82070E67AE76}" type="presParOf" srcId="{AFD61DF9-8030-48C3-BFCE-D79B4A95F733}" destId="{9ED34E34-5D2C-4432-A638-979DFDE6D51C}" srcOrd="1" destOrd="0" presId="urn:microsoft.com/office/officeart/2005/8/layout/hierarchy2"/>
    <dgm:cxn modelId="{D973D149-5592-43C3-94D2-03B11D623838}" type="presParOf" srcId="{9ED34E34-5D2C-4432-A638-979DFDE6D51C}" destId="{7706524B-E072-404C-80EB-D8476C82F648}" srcOrd="0" destOrd="0" presId="urn:microsoft.com/office/officeart/2005/8/layout/hierarchy2"/>
    <dgm:cxn modelId="{DB709511-ADB5-482C-9F30-F079F0C74CA1}" type="presParOf" srcId="{7706524B-E072-404C-80EB-D8476C82F648}" destId="{A710E6B3-FD2D-4578-B8BD-53205450C099}" srcOrd="0" destOrd="0" presId="urn:microsoft.com/office/officeart/2005/8/layout/hierarchy2"/>
    <dgm:cxn modelId="{7330B99B-23C3-4AF5-BD52-A9FB35027777}" type="presParOf" srcId="{9ED34E34-5D2C-4432-A638-979DFDE6D51C}" destId="{FABF9788-27C3-4DB7-90CE-54F8D2102AF8}" srcOrd="1" destOrd="0" presId="urn:microsoft.com/office/officeart/2005/8/layout/hierarchy2"/>
    <dgm:cxn modelId="{C79E5A7F-BF2B-4381-81A2-BBB888FD31C2}" type="presParOf" srcId="{FABF9788-27C3-4DB7-90CE-54F8D2102AF8}" destId="{93DBD73B-7C55-4A65-96AE-9D5290A27D29}" srcOrd="0" destOrd="0" presId="urn:microsoft.com/office/officeart/2005/8/layout/hierarchy2"/>
    <dgm:cxn modelId="{732BB892-89F7-4EEC-8F61-986E9014AFED}" type="presParOf" srcId="{FABF9788-27C3-4DB7-90CE-54F8D2102AF8}" destId="{17A350D2-3EFB-44A1-BB90-58682E9B9332}" srcOrd="1" destOrd="0" presId="urn:microsoft.com/office/officeart/2005/8/layout/hierarchy2"/>
    <dgm:cxn modelId="{21115845-36DA-4F97-BD5A-3D4354A2E9E3}" type="presParOf" srcId="{9ED34E34-5D2C-4432-A638-979DFDE6D51C}" destId="{59D0C25F-7BCA-4239-8229-95FB1906BD7C}" srcOrd="2" destOrd="0" presId="urn:microsoft.com/office/officeart/2005/8/layout/hierarchy2"/>
    <dgm:cxn modelId="{1EDE09F4-6D43-4458-B88D-109919BAF97A}" type="presParOf" srcId="{59D0C25F-7BCA-4239-8229-95FB1906BD7C}" destId="{2103A5FE-4613-4F89-A8FE-7C1C7E06AEA4}" srcOrd="0" destOrd="0" presId="urn:microsoft.com/office/officeart/2005/8/layout/hierarchy2"/>
    <dgm:cxn modelId="{36276E32-3415-44E1-807A-F59F5862A43D}" type="presParOf" srcId="{9ED34E34-5D2C-4432-A638-979DFDE6D51C}" destId="{1EAA306D-9B24-4E9D-BB46-E4896F3B1337}" srcOrd="3" destOrd="0" presId="urn:microsoft.com/office/officeart/2005/8/layout/hierarchy2"/>
    <dgm:cxn modelId="{67D0FCAD-86F6-45D4-B8FF-145EEA801061}" type="presParOf" srcId="{1EAA306D-9B24-4E9D-BB46-E4896F3B1337}" destId="{81AFCCBC-ECDA-480D-9EDD-A2AB77A7D963}" srcOrd="0" destOrd="0" presId="urn:microsoft.com/office/officeart/2005/8/layout/hierarchy2"/>
    <dgm:cxn modelId="{2BC46506-D322-4BA9-B01B-B671EDC7E1C5}" type="presParOf" srcId="{1EAA306D-9B24-4E9D-BB46-E4896F3B1337}" destId="{19B9981A-DA25-47F8-B1D3-8AA42FEBA456}" srcOrd="1" destOrd="0" presId="urn:microsoft.com/office/officeart/2005/8/layout/hierarchy2"/>
    <dgm:cxn modelId="{5D8BCBA0-5913-47EA-892D-8252AF520566}" type="presParOf" srcId="{3CCBF3BF-8DA1-48D4-8CCC-D7A3FC6F4DFA}" destId="{B8D68C7A-19B1-47F7-BE69-F7C99FE40851}" srcOrd="2" destOrd="0" presId="urn:microsoft.com/office/officeart/2005/8/layout/hierarchy2"/>
    <dgm:cxn modelId="{6218874E-B022-48F7-BF6B-FF32FCFE25A8}" type="presParOf" srcId="{B8D68C7A-19B1-47F7-BE69-F7C99FE40851}" destId="{51CFD818-C729-47B6-87A0-EC827EAA3F89}" srcOrd="0" destOrd="0" presId="urn:microsoft.com/office/officeart/2005/8/layout/hierarchy2"/>
    <dgm:cxn modelId="{06BDEC58-A4D4-4CBF-9554-1C955E9E42D7}" type="presParOf" srcId="{3CCBF3BF-8DA1-48D4-8CCC-D7A3FC6F4DFA}" destId="{FF5B0B6B-649F-4037-AFCB-44976B2F122F}" srcOrd="3" destOrd="0" presId="urn:microsoft.com/office/officeart/2005/8/layout/hierarchy2"/>
    <dgm:cxn modelId="{5F880D35-35B8-4B7C-907D-DDF10046BAC3}" type="presParOf" srcId="{FF5B0B6B-649F-4037-AFCB-44976B2F122F}" destId="{C3B1316D-72D9-4DDF-99EC-F92BA32F9ED5}" srcOrd="0" destOrd="0" presId="urn:microsoft.com/office/officeart/2005/8/layout/hierarchy2"/>
    <dgm:cxn modelId="{2EF91508-05A9-4B07-806E-FFC433EC0550}" type="presParOf" srcId="{FF5B0B6B-649F-4037-AFCB-44976B2F122F}" destId="{E2F13BC1-C165-438F-901A-D8409F13F89B}" srcOrd="1" destOrd="0" presId="urn:microsoft.com/office/officeart/2005/8/layout/hierarchy2"/>
    <dgm:cxn modelId="{09210192-F56E-4FA2-A77C-9CD83ABCAEC3}" type="presParOf" srcId="{E2F13BC1-C165-438F-901A-D8409F13F89B}" destId="{8B8E741B-361E-4FC1-A36B-0ABD5D85411E}" srcOrd="0" destOrd="0" presId="urn:microsoft.com/office/officeart/2005/8/layout/hierarchy2"/>
    <dgm:cxn modelId="{4D290932-A14C-4E41-9D6C-2E599B34D07F}" type="presParOf" srcId="{8B8E741B-361E-4FC1-A36B-0ABD5D85411E}" destId="{9BF274E3-8D14-4C54-8BE2-764CC8252DD0}" srcOrd="0" destOrd="0" presId="urn:microsoft.com/office/officeart/2005/8/layout/hierarchy2"/>
    <dgm:cxn modelId="{0FD5E9F7-C1A6-4FF5-B502-EAC15AD2B25E}" type="presParOf" srcId="{E2F13BC1-C165-438F-901A-D8409F13F89B}" destId="{072685B9-A4F0-4D51-8F8F-2F2A494A144B}" srcOrd="1" destOrd="0" presId="urn:microsoft.com/office/officeart/2005/8/layout/hierarchy2"/>
    <dgm:cxn modelId="{049C7A34-1E72-4F9A-A676-8899F145535B}" type="presParOf" srcId="{072685B9-A4F0-4D51-8F8F-2F2A494A144B}" destId="{2F3E431B-0267-426D-8EAA-3B374F3A6E4A}" srcOrd="0" destOrd="0" presId="urn:microsoft.com/office/officeart/2005/8/layout/hierarchy2"/>
    <dgm:cxn modelId="{F29C7DCD-D122-43BE-AD0D-59F52C3FF91C}" type="presParOf" srcId="{072685B9-A4F0-4D51-8F8F-2F2A494A144B}" destId="{B2358322-9993-4DBF-B541-67B1478D4DEB}" srcOrd="1" destOrd="0" presId="urn:microsoft.com/office/officeart/2005/8/layout/hierarchy2"/>
    <dgm:cxn modelId="{2B4428BF-A3FC-49E6-BC85-4B72071D2F9B}" type="presParOf" srcId="{E2F13BC1-C165-438F-901A-D8409F13F89B}" destId="{321D3827-BFF4-46C6-AA87-0041AB0398D8}" srcOrd="2" destOrd="0" presId="urn:microsoft.com/office/officeart/2005/8/layout/hierarchy2"/>
    <dgm:cxn modelId="{4867AE35-5E21-4AF1-9B2A-A428B7B716A4}" type="presParOf" srcId="{321D3827-BFF4-46C6-AA87-0041AB0398D8}" destId="{6AEE7B0D-1E50-4D0E-AA05-70BC13A4DDDF}" srcOrd="0" destOrd="0" presId="urn:microsoft.com/office/officeart/2005/8/layout/hierarchy2"/>
    <dgm:cxn modelId="{7261B923-8802-45F6-878D-91251DEC3442}" type="presParOf" srcId="{E2F13BC1-C165-438F-901A-D8409F13F89B}" destId="{D452A044-C235-4C32-81D3-8985F363F76F}" srcOrd="3" destOrd="0" presId="urn:microsoft.com/office/officeart/2005/8/layout/hierarchy2"/>
    <dgm:cxn modelId="{5B41F774-B155-4DAF-A290-C47C17B39811}" type="presParOf" srcId="{D452A044-C235-4C32-81D3-8985F363F76F}" destId="{94ACAC4B-25CD-4196-9BA9-A9D69ACE04C7}" srcOrd="0" destOrd="0" presId="urn:microsoft.com/office/officeart/2005/8/layout/hierarchy2"/>
    <dgm:cxn modelId="{D6404BD5-06F8-4F26-B07A-87EA6436E2F1}" type="presParOf" srcId="{D452A044-C235-4C32-81D3-8985F363F76F}" destId="{23DA2BFD-B20A-44C8-BF09-A5F338F06F36}" srcOrd="1" destOrd="0" presId="urn:microsoft.com/office/officeart/2005/8/layout/hierarchy2"/>
    <dgm:cxn modelId="{F7610F7B-6A2B-4A45-98E6-DD41BEF69736}" type="presParOf" srcId="{3CCBF3BF-8DA1-48D4-8CCC-D7A3FC6F4DFA}" destId="{F35F09A3-065B-4075-AB5C-8CAC9B6CBFAA}" srcOrd="4" destOrd="0" presId="urn:microsoft.com/office/officeart/2005/8/layout/hierarchy2"/>
    <dgm:cxn modelId="{783B7E54-5598-48B2-9AC9-46C6549CDB23}" type="presParOf" srcId="{F35F09A3-065B-4075-AB5C-8CAC9B6CBFAA}" destId="{2B7A021A-C636-4616-A424-3343113AB1CF}" srcOrd="0" destOrd="0" presId="urn:microsoft.com/office/officeart/2005/8/layout/hierarchy2"/>
    <dgm:cxn modelId="{B9140C6B-561B-40F1-A9E2-146B88581C57}" type="presParOf" srcId="{3CCBF3BF-8DA1-48D4-8CCC-D7A3FC6F4DFA}" destId="{718839B1-C27A-402B-8060-39234EFF4000}" srcOrd="5" destOrd="0" presId="urn:microsoft.com/office/officeart/2005/8/layout/hierarchy2"/>
    <dgm:cxn modelId="{76AD2CCC-9026-4D6C-9DE9-330B0E202E1E}" type="presParOf" srcId="{718839B1-C27A-402B-8060-39234EFF4000}" destId="{F431DC61-8D64-4BA2-8987-AD67FC486EAB}" srcOrd="0" destOrd="0" presId="urn:microsoft.com/office/officeart/2005/8/layout/hierarchy2"/>
    <dgm:cxn modelId="{5CACAC72-E379-42AE-80B8-5710CB57F8EA}" type="presParOf" srcId="{718839B1-C27A-402B-8060-39234EFF4000}" destId="{9819E6C2-4CC6-43AF-B59D-C83C37B917AD}" srcOrd="1" destOrd="0" presId="urn:microsoft.com/office/officeart/2005/8/layout/hierarchy2"/>
    <dgm:cxn modelId="{5D18955A-D818-4F22-9561-26971BDDF5F8}" type="presParOf" srcId="{9819E6C2-4CC6-43AF-B59D-C83C37B917AD}" destId="{63421345-6A8E-40AD-88C1-69A4054BC767}" srcOrd="0" destOrd="0" presId="urn:microsoft.com/office/officeart/2005/8/layout/hierarchy2"/>
    <dgm:cxn modelId="{8A35E600-2B98-4A93-875B-11C536F7F43F}" type="presParOf" srcId="{63421345-6A8E-40AD-88C1-69A4054BC767}" destId="{49205FC9-74A7-4029-BEC6-28670568A2A9}" srcOrd="0" destOrd="0" presId="urn:microsoft.com/office/officeart/2005/8/layout/hierarchy2"/>
    <dgm:cxn modelId="{DCB8E1F3-99AB-411F-94EA-BC22455D2D89}" type="presParOf" srcId="{9819E6C2-4CC6-43AF-B59D-C83C37B917AD}" destId="{EAFB7EF8-756B-4B59-A687-53F30FEEC6A7}" srcOrd="1" destOrd="0" presId="urn:microsoft.com/office/officeart/2005/8/layout/hierarchy2"/>
    <dgm:cxn modelId="{1D6B1542-13F7-4D13-807F-EB6D8F03FF01}" type="presParOf" srcId="{EAFB7EF8-756B-4B59-A687-53F30FEEC6A7}" destId="{81ECD5E0-6001-4940-9C62-F12F0D12470C}" srcOrd="0" destOrd="0" presId="urn:microsoft.com/office/officeart/2005/8/layout/hierarchy2"/>
    <dgm:cxn modelId="{418FB3ED-078D-405F-A8CA-1BC09E89DD86}" type="presParOf" srcId="{EAFB7EF8-756B-4B59-A687-53F30FEEC6A7}" destId="{828496F3-9DD8-4310-9160-85B6E2D78C81}" srcOrd="1" destOrd="0" presId="urn:microsoft.com/office/officeart/2005/8/layout/hierarchy2"/>
    <dgm:cxn modelId="{AA4374CB-0E33-4515-926B-07F9DE5D4AC4}" type="presParOf" srcId="{9819E6C2-4CC6-43AF-B59D-C83C37B917AD}" destId="{6A8CF6A8-9618-49A8-A954-66B3B08DD39F}" srcOrd="2" destOrd="0" presId="urn:microsoft.com/office/officeart/2005/8/layout/hierarchy2"/>
    <dgm:cxn modelId="{606BCDA6-0B6C-412C-8D21-57AB4A6CDF24}" type="presParOf" srcId="{6A8CF6A8-9618-49A8-A954-66B3B08DD39F}" destId="{2062E315-3AB2-4E4F-984B-5C28B9359063}" srcOrd="0" destOrd="0" presId="urn:microsoft.com/office/officeart/2005/8/layout/hierarchy2"/>
    <dgm:cxn modelId="{F8AF7749-D667-47D2-A030-E0035FA9E2D3}" type="presParOf" srcId="{9819E6C2-4CC6-43AF-B59D-C83C37B917AD}" destId="{AAB5CEBC-9AE9-4F55-A4E7-7FEF2EACC2F2}" srcOrd="3" destOrd="0" presId="urn:microsoft.com/office/officeart/2005/8/layout/hierarchy2"/>
    <dgm:cxn modelId="{506FE81A-8FAF-4CC0-BDA6-4C9469478A40}" type="presParOf" srcId="{AAB5CEBC-9AE9-4F55-A4E7-7FEF2EACC2F2}" destId="{A3EF7068-0560-4209-8CCF-4101111AADD3}" srcOrd="0" destOrd="0" presId="urn:microsoft.com/office/officeart/2005/8/layout/hierarchy2"/>
    <dgm:cxn modelId="{552862F1-26EF-44A7-9310-3CFC5A4E69CB}" type="presParOf" srcId="{AAB5CEBC-9AE9-4F55-A4E7-7FEF2EACC2F2}" destId="{8058BBD0-5DE3-445F-9022-C8805DA22993}" srcOrd="1" destOrd="0" presId="urn:microsoft.com/office/officeart/2005/8/layout/hierarchy2"/>
    <dgm:cxn modelId="{D55923E5-BE5D-4E34-BC40-53670D886AFA}" type="presParOf" srcId="{9819E6C2-4CC6-43AF-B59D-C83C37B917AD}" destId="{531E8F21-05F4-43DE-8B98-AAF409ABCF62}" srcOrd="4" destOrd="0" presId="urn:microsoft.com/office/officeart/2005/8/layout/hierarchy2"/>
    <dgm:cxn modelId="{2FA76725-8508-4761-9E2B-AFD5C1E00A9E}" type="presParOf" srcId="{531E8F21-05F4-43DE-8B98-AAF409ABCF62}" destId="{1EE8C6C9-FC04-421B-AF31-ED44EBB10437}" srcOrd="0" destOrd="0" presId="urn:microsoft.com/office/officeart/2005/8/layout/hierarchy2"/>
    <dgm:cxn modelId="{EC79B149-1C3B-4062-88C5-C88719843458}" type="presParOf" srcId="{9819E6C2-4CC6-43AF-B59D-C83C37B917AD}" destId="{7A0B2053-A586-4168-A2DD-954EEDC6590B}" srcOrd="5" destOrd="0" presId="urn:microsoft.com/office/officeart/2005/8/layout/hierarchy2"/>
    <dgm:cxn modelId="{B7DDF7D5-37D3-4BE9-8746-51371E5CD7F0}" type="presParOf" srcId="{7A0B2053-A586-4168-A2DD-954EEDC6590B}" destId="{ECDBEB05-4F9B-4923-BACF-803EA643EE4F}" srcOrd="0" destOrd="0" presId="urn:microsoft.com/office/officeart/2005/8/layout/hierarchy2"/>
    <dgm:cxn modelId="{998098A3-4089-4254-BBAA-544E26AB5546}" type="presParOf" srcId="{7A0B2053-A586-4168-A2DD-954EEDC6590B}" destId="{E9B80823-1954-4351-87DF-0822915FC47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07BBFB-D631-429F-B80B-5410EAA7DB44}" type="doc">
      <dgm:prSet loTypeId="urn:microsoft.com/office/officeart/2009/3/layout/FramedTextPicture" loCatId="picture" qsTypeId="urn:microsoft.com/office/officeart/2005/8/quickstyle/simple1" qsCatId="simple" csTypeId="urn:microsoft.com/office/officeart/2005/8/colors/accent2_2" csCatId="accent2" phldr="1"/>
      <dgm:spPr/>
      <dgm:t>
        <a:bodyPr/>
        <a:lstStyle/>
        <a:p>
          <a:endParaRPr lang="es-MX"/>
        </a:p>
      </dgm:t>
    </dgm:pt>
    <dgm:pt modelId="{42A7EC3B-3692-4E73-AF3A-6C38988A86F3}">
      <dgm:prSet phldrT="[Texto]"/>
      <dgm:spPr/>
      <dgm:t>
        <a:bodyPr/>
        <a:lstStyle/>
        <a:p>
          <a:r>
            <a:rPr lang="es-MX" smtClean="0"/>
            <a:t>Transparencia</a:t>
          </a:r>
          <a:endParaRPr lang="es-MX" dirty="0"/>
        </a:p>
      </dgm:t>
    </dgm:pt>
    <dgm:pt modelId="{40D8CC23-B06F-4B56-9D12-35603DAD50DB}" type="parTrans" cxnId="{F16A74DA-8B5A-4398-A88C-382195C35A2D}">
      <dgm:prSet/>
      <dgm:spPr/>
      <dgm:t>
        <a:bodyPr/>
        <a:lstStyle/>
        <a:p>
          <a:endParaRPr lang="es-MX"/>
        </a:p>
      </dgm:t>
    </dgm:pt>
    <dgm:pt modelId="{ED0ED021-08BF-4356-B514-67AEECB9CA12}" type="sibTrans" cxnId="{F16A74DA-8B5A-4398-A88C-382195C35A2D}">
      <dgm:prSet/>
      <dgm:spPr/>
      <dgm:t>
        <a:bodyPr/>
        <a:lstStyle/>
        <a:p>
          <a:endParaRPr lang="es-MX"/>
        </a:p>
      </dgm:t>
    </dgm:pt>
    <dgm:pt modelId="{93DBD897-F8DC-476A-B270-4E8469372826}" type="pres">
      <dgm:prSet presAssocID="{DF07BBFB-D631-429F-B80B-5410EAA7DB44}" presName="Name0" presStyleCnt="0">
        <dgm:presLayoutVars>
          <dgm:chMax/>
          <dgm:chPref/>
          <dgm:dir/>
        </dgm:presLayoutVars>
      </dgm:prSet>
      <dgm:spPr/>
      <dgm:t>
        <a:bodyPr/>
        <a:lstStyle/>
        <a:p>
          <a:endParaRPr lang="es-MX"/>
        </a:p>
      </dgm:t>
    </dgm:pt>
    <dgm:pt modelId="{AD5C1342-9665-4939-BEEB-7060415E83A0}" type="pres">
      <dgm:prSet presAssocID="{42A7EC3B-3692-4E73-AF3A-6C38988A86F3}" presName="composite" presStyleCnt="0">
        <dgm:presLayoutVars>
          <dgm:chMax/>
          <dgm:chPref/>
        </dgm:presLayoutVars>
      </dgm:prSet>
      <dgm:spPr/>
      <dgm:t>
        <a:bodyPr/>
        <a:lstStyle/>
        <a:p>
          <a:endParaRPr lang="es-MX"/>
        </a:p>
      </dgm:t>
    </dgm:pt>
    <dgm:pt modelId="{1D300A02-EF7E-4819-BA3E-BEB4F7CB9EED}" type="pres">
      <dgm:prSet presAssocID="{42A7EC3B-3692-4E73-AF3A-6C38988A86F3}" presName="Image" presStyleLbl="bgImgPlace1" presStyleIdx="0" presStyleCnt="1"/>
      <dgm:spPr>
        <a:noFill/>
      </dgm:spPr>
      <dgm:t>
        <a:bodyPr/>
        <a:lstStyle/>
        <a:p>
          <a:endParaRPr lang="es-MX"/>
        </a:p>
      </dgm:t>
    </dgm:pt>
    <dgm:pt modelId="{52AF98D7-6526-4A04-B9F7-346D2E415B75}" type="pres">
      <dgm:prSet presAssocID="{42A7EC3B-3692-4E73-AF3A-6C38988A86F3}" presName="ParentText" presStyleLbl="revTx" presStyleIdx="0" presStyleCnt="1">
        <dgm:presLayoutVars>
          <dgm:chMax val="0"/>
          <dgm:chPref val="0"/>
          <dgm:bulletEnabled val="1"/>
        </dgm:presLayoutVars>
      </dgm:prSet>
      <dgm:spPr/>
      <dgm:t>
        <a:bodyPr/>
        <a:lstStyle/>
        <a:p>
          <a:endParaRPr lang="es-MX"/>
        </a:p>
      </dgm:t>
    </dgm:pt>
    <dgm:pt modelId="{17E7FA1C-EF18-4C3D-9549-CEA32D859F8B}" type="pres">
      <dgm:prSet presAssocID="{42A7EC3B-3692-4E73-AF3A-6C38988A86F3}" presName="tlFrame" presStyleLbl="node1" presStyleIdx="0" presStyleCnt="4"/>
      <dgm:spPr/>
      <dgm:t>
        <a:bodyPr/>
        <a:lstStyle/>
        <a:p>
          <a:endParaRPr lang="es-MX"/>
        </a:p>
      </dgm:t>
    </dgm:pt>
    <dgm:pt modelId="{CD782019-7CEA-44DB-89AB-C577A8ABFB43}" type="pres">
      <dgm:prSet presAssocID="{42A7EC3B-3692-4E73-AF3A-6C38988A86F3}" presName="trFrame" presStyleLbl="node1" presStyleIdx="1" presStyleCnt="4"/>
      <dgm:spPr/>
      <dgm:t>
        <a:bodyPr/>
        <a:lstStyle/>
        <a:p>
          <a:endParaRPr lang="es-MX"/>
        </a:p>
      </dgm:t>
    </dgm:pt>
    <dgm:pt modelId="{563700C0-6060-4169-AE69-CFD4A5DBF6A9}" type="pres">
      <dgm:prSet presAssocID="{42A7EC3B-3692-4E73-AF3A-6C38988A86F3}" presName="blFrame" presStyleLbl="node1" presStyleIdx="2" presStyleCnt="4"/>
      <dgm:spPr/>
      <dgm:t>
        <a:bodyPr/>
        <a:lstStyle/>
        <a:p>
          <a:endParaRPr lang="es-MX"/>
        </a:p>
      </dgm:t>
    </dgm:pt>
    <dgm:pt modelId="{1494CD32-789E-4E19-B8CD-44378514201C}" type="pres">
      <dgm:prSet presAssocID="{42A7EC3B-3692-4E73-AF3A-6C38988A86F3}" presName="brFrame" presStyleLbl="node1" presStyleIdx="3" presStyleCnt="4"/>
      <dgm:spPr/>
      <dgm:t>
        <a:bodyPr/>
        <a:lstStyle/>
        <a:p>
          <a:endParaRPr lang="es-MX"/>
        </a:p>
      </dgm:t>
    </dgm:pt>
  </dgm:ptLst>
  <dgm:cxnLst>
    <dgm:cxn modelId="{F16A74DA-8B5A-4398-A88C-382195C35A2D}" srcId="{DF07BBFB-D631-429F-B80B-5410EAA7DB44}" destId="{42A7EC3B-3692-4E73-AF3A-6C38988A86F3}" srcOrd="0" destOrd="0" parTransId="{40D8CC23-B06F-4B56-9D12-35603DAD50DB}" sibTransId="{ED0ED021-08BF-4356-B514-67AEECB9CA12}"/>
    <dgm:cxn modelId="{F4F05539-E6F1-4903-9988-ACE12624F1EB}" type="presOf" srcId="{42A7EC3B-3692-4E73-AF3A-6C38988A86F3}" destId="{52AF98D7-6526-4A04-B9F7-346D2E415B75}" srcOrd="0" destOrd="0" presId="urn:microsoft.com/office/officeart/2009/3/layout/FramedTextPicture"/>
    <dgm:cxn modelId="{9C56CD1B-42FF-4ABA-878E-BA6F8F9A5000}" type="presOf" srcId="{DF07BBFB-D631-429F-B80B-5410EAA7DB44}" destId="{93DBD897-F8DC-476A-B270-4E8469372826}" srcOrd="0" destOrd="0" presId="urn:microsoft.com/office/officeart/2009/3/layout/FramedTextPicture"/>
    <dgm:cxn modelId="{6BFA9FA5-EDD9-4218-A39B-AE8D6715DBC9}" type="presParOf" srcId="{93DBD897-F8DC-476A-B270-4E8469372826}" destId="{AD5C1342-9665-4939-BEEB-7060415E83A0}" srcOrd="0" destOrd="0" presId="urn:microsoft.com/office/officeart/2009/3/layout/FramedTextPicture"/>
    <dgm:cxn modelId="{6990F276-7BE8-4C9D-B446-FA7FEFA0BBC5}" type="presParOf" srcId="{AD5C1342-9665-4939-BEEB-7060415E83A0}" destId="{1D300A02-EF7E-4819-BA3E-BEB4F7CB9EED}" srcOrd="0" destOrd="0" presId="urn:microsoft.com/office/officeart/2009/3/layout/FramedTextPicture"/>
    <dgm:cxn modelId="{718B4156-05F3-4034-A096-38150F32B935}" type="presParOf" srcId="{AD5C1342-9665-4939-BEEB-7060415E83A0}" destId="{52AF98D7-6526-4A04-B9F7-346D2E415B75}" srcOrd="1" destOrd="0" presId="urn:microsoft.com/office/officeart/2009/3/layout/FramedTextPicture"/>
    <dgm:cxn modelId="{56A5693A-9B69-41A6-BE61-019D04BED464}" type="presParOf" srcId="{AD5C1342-9665-4939-BEEB-7060415E83A0}" destId="{17E7FA1C-EF18-4C3D-9549-CEA32D859F8B}" srcOrd="2" destOrd="0" presId="urn:microsoft.com/office/officeart/2009/3/layout/FramedTextPicture"/>
    <dgm:cxn modelId="{7D4A1BB8-9B6F-47BA-B145-5389EC8D0874}" type="presParOf" srcId="{AD5C1342-9665-4939-BEEB-7060415E83A0}" destId="{CD782019-7CEA-44DB-89AB-C577A8ABFB43}" srcOrd="3" destOrd="0" presId="urn:microsoft.com/office/officeart/2009/3/layout/FramedTextPicture"/>
    <dgm:cxn modelId="{0FA17684-BF70-4C38-963F-6A2DF54AFBD3}" type="presParOf" srcId="{AD5C1342-9665-4939-BEEB-7060415E83A0}" destId="{563700C0-6060-4169-AE69-CFD4A5DBF6A9}" srcOrd="4" destOrd="0" presId="urn:microsoft.com/office/officeart/2009/3/layout/FramedTextPicture"/>
    <dgm:cxn modelId="{49259FF3-3E7B-4B8D-A04B-C3665E4DE473}" type="presParOf" srcId="{AD5C1342-9665-4939-BEEB-7060415E83A0}" destId="{1494CD32-789E-4E19-B8CD-44378514201C}"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07BBFB-D631-429F-B80B-5410EAA7DB44}" type="doc">
      <dgm:prSet loTypeId="urn:microsoft.com/office/officeart/2009/3/layout/FramedTextPicture" loCatId="picture" qsTypeId="urn:microsoft.com/office/officeart/2005/8/quickstyle/simple1" qsCatId="simple" csTypeId="urn:microsoft.com/office/officeart/2005/8/colors/accent2_2" csCatId="accent2" phldr="1"/>
      <dgm:spPr/>
      <dgm:t>
        <a:bodyPr/>
        <a:lstStyle/>
        <a:p>
          <a:endParaRPr lang="es-MX"/>
        </a:p>
      </dgm:t>
    </dgm:pt>
    <dgm:pt modelId="{42A7EC3B-3692-4E73-AF3A-6C38988A86F3}">
      <dgm:prSet phldrT="[Texto]"/>
      <dgm:spPr/>
      <dgm:t>
        <a:bodyPr/>
        <a:lstStyle/>
        <a:p>
          <a:r>
            <a:rPr lang="es-MX" smtClean="0"/>
            <a:t>Acceso a la información</a:t>
          </a:r>
          <a:endParaRPr lang="es-MX" dirty="0"/>
        </a:p>
      </dgm:t>
    </dgm:pt>
    <dgm:pt modelId="{40D8CC23-B06F-4B56-9D12-35603DAD50DB}" type="parTrans" cxnId="{F16A74DA-8B5A-4398-A88C-382195C35A2D}">
      <dgm:prSet/>
      <dgm:spPr/>
      <dgm:t>
        <a:bodyPr/>
        <a:lstStyle/>
        <a:p>
          <a:endParaRPr lang="es-MX"/>
        </a:p>
      </dgm:t>
    </dgm:pt>
    <dgm:pt modelId="{ED0ED021-08BF-4356-B514-67AEECB9CA12}" type="sibTrans" cxnId="{F16A74DA-8B5A-4398-A88C-382195C35A2D}">
      <dgm:prSet/>
      <dgm:spPr/>
      <dgm:t>
        <a:bodyPr/>
        <a:lstStyle/>
        <a:p>
          <a:endParaRPr lang="es-MX"/>
        </a:p>
      </dgm:t>
    </dgm:pt>
    <dgm:pt modelId="{93DBD897-F8DC-476A-B270-4E8469372826}" type="pres">
      <dgm:prSet presAssocID="{DF07BBFB-D631-429F-B80B-5410EAA7DB44}" presName="Name0" presStyleCnt="0">
        <dgm:presLayoutVars>
          <dgm:chMax/>
          <dgm:chPref/>
          <dgm:dir/>
        </dgm:presLayoutVars>
      </dgm:prSet>
      <dgm:spPr/>
      <dgm:t>
        <a:bodyPr/>
        <a:lstStyle/>
        <a:p>
          <a:endParaRPr lang="es-MX"/>
        </a:p>
      </dgm:t>
    </dgm:pt>
    <dgm:pt modelId="{AD5C1342-9665-4939-BEEB-7060415E83A0}" type="pres">
      <dgm:prSet presAssocID="{42A7EC3B-3692-4E73-AF3A-6C38988A86F3}" presName="composite" presStyleCnt="0">
        <dgm:presLayoutVars>
          <dgm:chMax/>
          <dgm:chPref/>
        </dgm:presLayoutVars>
      </dgm:prSet>
      <dgm:spPr/>
      <dgm:t>
        <a:bodyPr/>
        <a:lstStyle/>
        <a:p>
          <a:endParaRPr lang="es-MX"/>
        </a:p>
      </dgm:t>
    </dgm:pt>
    <dgm:pt modelId="{1D300A02-EF7E-4819-BA3E-BEB4F7CB9EED}" type="pres">
      <dgm:prSet presAssocID="{42A7EC3B-3692-4E73-AF3A-6C38988A86F3}" presName="Image" presStyleLbl="bgImgPlace1" presStyleIdx="0" presStyleCnt="1"/>
      <dgm:spPr>
        <a:noFill/>
      </dgm:spPr>
      <dgm:t>
        <a:bodyPr/>
        <a:lstStyle/>
        <a:p>
          <a:endParaRPr lang="es-MX"/>
        </a:p>
      </dgm:t>
    </dgm:pt>
    <dgm:pt modelId="{52AF98D7-6526-4A04-B9F7-346D2E415B75}" type="pres">
      <dgm:prSet presAssocID="{42A7EC3B-3692-4E73-AF3A-6C38988A86F3}" presName="ParentText" presStyleLbl="revTx" presStyleIdx="0" presStyleCnt="1">
        <dgm:presLayoutVars>
          <dgm:chMax val="0"/>
          <dgm:chPref val="0"/>
          <dgm:bulletEnabled val="1"/>
        </dgm:presLayoutVars>
      </dgm:prSet>
      <dgm:spPr/>
      <dgm:t>
        <a:bodyPr/>
        <a:lstStyle/>
        <a:p>
          <a:endParaRPr lang="es-MX"/>
        </a:p>
      </dgm:t>
    </dgm:pt>
    <dgm:pt modelId="{17E7FA1C-EF18-4C3D-9549-CEA32D859F8B}" type="pres">
      <dgm:prSet presAssocID="{42A7EC3B-3692-4E73-AF3A-6C38988A86F3}" presName="tlFrame" presStyleLbl="node1" presStyleIdx="0" presStyleCnt="4"/>
      <dgm:spPr/>
      <dgm:t>
        <a:bodyPr/>
        <a:lstStyle/>
        <a:p>
          <a:endParaRPr lang="es-MX"/>
        </a:p>
      </dgm:t>
    </dgm:pt>
    <dgm:pt modelId="{CD782019-7CEA-44DB-89AB-C577A8ABFB43}" type="pres">
      <dgm:prSet presAssocID="{42A7EC3B-3692-4E73-AF3A-6C38988A86F3}" presName="trFrame" presStyleLbl="node1" presStyleIdx="1" presStyleCnt="4"/>
      <dgm:spPr/>
      <dgm:t>
        <a:bodyPr/>
        <a:lstStyle/>
        <a:p>
          <a:endParaRPr lang="es-MX"/>
        </a:p>
      </dgm:t>
    </dgm:pt>
    <dgm:pt modelId="{563700C0-6060-4169-AE69-CFD4A5DBF6A9}" type="pres">
      <dgm:prSet presAssocID="{42A7EC3B-3692-4E73-AF3A-6C38988A86F3}" presName="blFrame" presStyleLbl="node1" presStyleIdx="2" presStyleCnt="4"/>
      <dgm:spPr/>
      <dgm:t>
        <a:bodyPr/>
        <a:lstStyle/>
        <a:p>
          <a:endParaRPr lang="es-MX"/>
        </a:p>
      </dgm:t>
    </dgm:pt>
    <dgm:pt modelId="{1494CD32-789E-4E19-B8CD-44378514201C}" type="pres">
      <dgm:prSet presAssocID="{42A7EC3B-3692-4E73-AF3A-6C38988A86F3}" presName="brFrame" presStyleLbl="node1" presStyleIdx="3" presStyleCnt="4"/>
      <dgm:spPr/>
      <dgm:t>
        <a:bodyPr/>
        <a:lstStyle/>
        <a:p>
          <a:endParaRPr lang="es-MX"/>
        </a:p>
      </dgm:t>
    </dgm:pt>
  </dgm:ptLst>
  <dgm:cxnLst>
    <dgm:cxn modelId="{F16A74DA-8B5A-4398-A88C-382195C35A2D}" srcId="{DF07BBFB-D631-429F-B80B-5410EAA7DB44}" destId="{42A7EC3B-3692-4E73-AF3A-6C38988A86F3}" srcOrd="0" destOrd="0" parTransId="{40D8CC23-B06F-4B56-9D12-35603DAD50DB}" sibTransId="{ED0ED021-08BF-4356-B514-67AEECB9CA12}"/>
    <dgm:cxn modelId="{3515ED0F-E92A-4DD9-8F2E-340096C7B51E}" type="presOf" srcId="{42A7EC3B-3692-4E73-AF3A-6C38988A86F3}" destId="{52AF98D7-6526-4A04-B9F7-346D2E415B75}" srcOrd="0" destOrd="0" presId="urn:microsoft.com/office/officeart/2009/3/layout/FramedTextPicture"/>
    <dgm:cxn modelId="{01CFE3C6-6F5B-496C-BF6F-0FA94E81CDD1}" type="presOf" srcId="{DF07BBFB-D631-429F-B80B-5410EAA7DB44}" destId="{93DBD897-F8DC-476A-B270-4E8469372826}" srcOrd="0" destOrd="0" presId="urn:microsoft.com/office/officeart/2009/3/layout/FramedTextPicture"/>
    <dgm:cxn modelId="{830F07D3-8B0B-4741-91AF-176F75A4C1D1}" type="presParOf" srcId="{93DBD897-F8DC-476A-B270-4E8469372826}" destId="{AD5C1342-9665-4939-BEEB-7060415E83A0}" srcOrd="0" destOrd="0" presId="urn:microsoft.com/office/officeart/2009/3/layout/FramedTextPicture"/>
    <dgm:cxn modelId="{58774391-AFC4-4B63-A5BA-1ACE1D1D3AEC}" type="presParOf" srcId="{AD5C1342-9665-4939-BEEB-7060415E83A0}" destId="{1D300A02-EF7E-4819-BA3E-BEB4F7CB9EED}" srcOrd="0" destOrd="0" presId="urn:microsoft.com/office/officeart/2009/3/layout/FramedTextPicture"/>
    <dgm:cxn modelId="{DC45E7F1-2B49-42CF-A4AB-9831BB3662D7}" type="presParOf" srcId="{AD5C1342-9665-4939-BEEB-7060415E83A0}" destId="{52AF98D7-6526-4A04-B9F7-346D2E415B75}" srcOrd="1" destOrd="0" presId="urn:microsoft.com/office/officeart/2009/3/layout/FramedTextPicture"/>
    <dgm:cxn modelId="{AAF19284-C5D2-47E4-ACC7-3753FCCA6B19}" type="presParOf" srcId="{AD5C1342-9665-4939-BEEB-7060415E83A0}" destId="{17E7FA1C-EF18-4C3D-9549-CEA32D859F8B}" srcOrd="2" destOrd="0" presId="urn:microsoft.com/office/officeart/2009/3/layout/FramedTextPicture"/>
    <dgm:cxn modelId="{14BBA7A6-529C-46A3-99AD-FBC496C5753B}" type="presParOf" srcId="{AD5C1342-9665-4939-BEEB-7060415E83A0}" destId="{CD782019-7CEA-44DB-89AB-C577A8ABFB43}" srcOrd="3" destOrd="0" presId="urn:microsoft.com/office/officeart/2009/3/layout/FramedTextPicture"/>
    <dgm:cxn modelId="{1FD9EB8E-A122-4177-A0B9-F462C345F842}" type="presParOf" srcId="{AD5C1342-9665-4939-BEEB-7060415E83A0}" destId="{563700C0-6060-4169-AE69-CFD4A5DBF6A9}" srcOrd="4" destOrd="0" presId="urn:microsoft.com/office/officeart/2009/3/layout/FramedTextPicture"/>
    <dgm:cxn modelId="{4AE1DAB8-A347-4B85-B91C-F2E6F2975346}" type="presParOf" srcId="{AD5C1342-9665-4939-BEEB-7060415E83A0}" destId="{1494CD32-789E-4E19-B8CD-44378514201C}" srcOrd="5" destOrd="0" presId="urn:microsoft.com/office/officeart/2009/3/layout/FramedTextPictur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07BBFB-D631-429F-B80B-5410EAA7DB44}" type="doc">
      <dgm:prSet loTypeId="urn:microsoft.com/office/officeart/2009/3/layout/FramedTextPicture" loCatId="picture" qsTypeId="urn:microsoft.com/office/officeart/2005/8/quickstyle/simple1" qsCatId="simple" csTypeId="urn:microsoft.com/office/officeart/2005/8/colors/accent2_2" csCatId="accent2" phldr="1"/>
      <dgm:spPr/>
      <dgm:t>
        <a:bodyPr/>
        <a:lstStyle/>
        <a:p>
          <a:endParaRPr lang="es-MX"/>
        </a:p>
      </dgm:t>
    </dgm:pt>
    <dgm:pt modelId="{42A7EC3B-3692-4E73-AF3A-6C38988A86F3}">
      <dgm:prSet phldrT="[Texto]"/>
      <dgm:spPr/>
      <dgm:t>
        <a:bodyPr/>
        <a:lstStyle/>
        <a:p>
          <a:r>
            <a:rPr lang="es-MX" dirty="0" smtClean="0"/>
            <a:t>Protección de Datos Personales</a:t>
          </a:r>
          <a:endParaRPr lang="es-MX" dirty="0"/>
        </a:p>
      </dgm:t>
    </dgm:pt>
    <dgm:pt modelId="{ED0ED021-08BF-4356-B514-67AEECB9CA12}" type="sibTrans" cxnId="{F16A74DA-8B5A-4398-A88C-382195C35A2D}">
      <dgm:prSet/>
      <dgm:spPr/>
      <dgm:t>
        <a:bodyPr/>
        <a:lstStyle/>
        <a:p>
          <a:endParaRPr lang="es-MX"/>
        </a:p>
      </dgm:t>
    </dgm:pt>
    <dgm:pt modelId="{40D8CC23-B06F-4B56-9D12-35603DAD50DB}" type="parTrans" cxnId="{F16A74DA-8B5A-4398-A88C-382195C35A2D}">
      <dgm:prSet/>
      <dgm:spPr/>
      <dgm:t>
        <a:bodyPr/>
        <a:lstStyle/>
        <a:p>
          <a:endParaRPr lang="es-MX"/>
        </a:p>
      </dgm:t>
    </dgm:pt>
    <dgm:pt modelId="{93DBD897-F8DC-476A-B270-4E8469372826}" type="pres">
      <dgm:prSet presAssocID="{DF07BBFB-D631-429F-B80B-5410EAA7DB44}" presName="Name0" presStyleCnt="0">
        <dgm:presLayoutVars>
          <dgm:chMax/>
          <dgm:chPref/>
          <dgm:dir/>
        </dgm:presLayoutVars>
      </dgm:prSet>
      <dgm:spPr/>
      <dgm:t>
        <a:bodyPr/>
        <a:lstStyle/>
        <a:p>
          <a:endParaRPr lang="es-MX"/>
        </a:p>
      </dgm:t>
    </dgm:pt>
    <dgm:pt modelId="{AD5C1342-9665-4939-BEEB-7060415E83A0}" type="pres">
      <dgm:prSet presAssocID="{42A7EC3B-3692-4E73-AF3A-6C38988A86F3}" presName="composite" presStyleCnt="0">
        <dgm:presLayoutVars>
          <dgm:chMax/>
          <dgm:chPref/>
        </dgm:presLayoutVars>
      </dgm:prSet>
      <dgm:spPr/>
      <dgm:t>
        <a:bodyPr/>
        <a:lstStyle/>
        <a:p>
          <a:endParaRPr lang="es-ES"/>
        </a:p>
      </dgm:t>
    </dgm:pt>
    <dgm:pt modelId="{1D300A02-EF7E-4819-BA3E-BEB4F7CB9EED}" type="pres">
      <dgm:prSet presAssocID="{42A7EC3B-3692-4E73-AF3A-6C38988A86F3}" presName="Image" presStyleLbl="bgImgPlace1" presStyleIdx="0" presStyleCnt="1" custLinFactNeighborX="9585" custLinFactNeighborY="-238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9000" b="-29000"/>
          </a:stretch>
        </a:blipFill>
      </dgm:spPr>
      <dgm:t>
        <a:bodyPr/>
        <a:lstStyle/>
        <a:p>
          <a:endParaRPr lang="es-ES"/>
        </a:p>
      </dgm:t>
    </dgm:pt>
    <dgm:pt modelId="{52AF98D7-6526-4A04-B9F7-346D2E415B75}" type="pres">
      <dgm:prSet presAssocID="{42A7EC3B-3692-4E73-AF3A-6C38988A86F3}" presName="ParentText" presStyleLbl="revTx" presStyleIdx="0" presStyleCnt="1">
        <dgm:presLayoutVars>
          <dgm:chMax val="0"/>
          <dgm:chPref val="0"/>
          <dgm:bulletEnabled val="1"/>
        </dgm:presLayoutVars>
      </dgm:prSet>
      <dgm:spPr/>
      <dgm:t>
        <a:bodyPr/>
        <a:lstStyle/>
        <a:p>
          <a:endParaRPr lang="es-MX"/>
        </a:p>
      </dgm:t>
    </dgm:pt>
    <dgm:pt modelId="{17E7FA1C-EF18-4C3D-9549-CEA32D859F8B}" type="pres">
      <dgm:prSet presAssocID="{42A7EC3B-3692-4E73-AF3A-6C38988A86F3}" presName="tlFrame" presStyleLbl="node1" presStyleIdx="0" presStyleCnt="4"/>
      <dgm:spPr/>
      <dgm:t>
        <a:bodyPr/>
        <a:lstStyle/>
        <a:p>
          <a:endParaRPr lang="es-ES"/>
        </a:p>
      </dgm:t>
    </dgm:pt>
    <dgm:pt modelId="{CD782019-7CEA-44DB-89AB-C577A8ABFB43}" type="pres">
      <dgm:prSet presAssocID="{42A7EC3B-3692-4E73-AF3A-6C38988A86F3}" presName="trFrame" presStyleLbl="node1" presStyleIdx="1" presStyleCnt="4"/>
      <dgm:spPr/>
      <dgm:t>
        <a:bodyPr/>
        <a:lstStyle/>
        <a:p>
          <a:endParaRPr lang="es-ES"/>
        </a:p>
      </dgm:t>
    </dgm:pt>
    <dgm:pt modelId="{563700C0-6060-4169-AE69-CFD4A5DBF6A9}" type="pres">
      <dgm:prSet presAssocID="{42A7EC3B-3692-4E73-AF3A-6C38988A86F3}" presName="blFrame" presStyleLbl="node1" presStyleIdx="2" presStyleCnt="4"/>
      <dgm:spPr/>
      <dgm:t>
        <a:bodyPr/>
        <a:lstStyle/>
        <a:p>
          <a:endParaRPr lang="es-ES"/>
        </a:p>
      </dgm:t>
    </dgm:pt>
    <dgm:pt modelId="{1494CD32-789E-4E19-B8CD-44378514201C}" type="pres">
      <dgm:prSet presAssocID="{42A7EC3B-3692-4E73-AF3A-6C38988A86F3}" presName="brFrame" presStyleLbl="node1" presStyleIdx="3" presStyleCnt="4"/>
      <dgm:spPr/>
      <dgm:t>
        <a:bodyPr/>
        <a:lstStyle/>
        <a:p>
          <a:endParaRPr lang="es-ES"/>
        </a:p>
      </dgm:t>
    </dgm:pt>
  </dgm:ptLst>
  <dgm:cxnLst>
    <dgm:cxn modelId="{F9AB6E54-224A-4F6F-ADB3-26CAECC0D3C1}" type="presOf" srcId="{42A7EC3B-3692-4E73-AF3A-6C38988A86F3}" destId="{52AF98D7-6526-4A04-B9F7-346D2E415B75}" srcOrd="0" destOrd="0" presId="urn:microsoft.com/office/officeart/2009/3/layout/FramedTextPicture"/>
    <dgm:cxn modelId="{F16A74DA-8B5A-4398-A88C-382195C35A2D}" srcId="{DF07BBFB-D631-429F-B80B-5410EAA7DB44}" destId="{42A7EC3B-3692-4E73-AF3A-6C38988A86F3}" srcOrd="0" destOrd="0" parTransId="{40D8CC23-B06F-4B56-9D12-35603DAD50DB}" sibTransId="{ED0ED021-08BF-4356-B514-67AEECB9CA12}"/>
    <dgm:cxn modelId="{7ABD3834-AFDC-42E9-BBDC-9C215021CD57}" type="presOf" srcId="{DF07BBFB-D631-429F-B80B-5410EAA7DB44}" destId="{93DBD897-F8DC-476A-B270-4E8469372826}" srcOrd="0" destOrd="0" presId="urn:microsoft.com/office/officeart/2009/3/layout/FramedTextPicture"/>
    <dgm:cxn modelId="{A98FC5F0-B42A-4AC1-B2FF-E7127CAADC8D}" type="presParOf" srcId="{93DBD897-F8DC-476A-B270-4E8469372826}" destId="{AD5C1342-9665-4939-BEEB-7060415E83A0}" srcOrd="0" destOrd="0" presId="urn:microsoft.com/office/officeart/2009/3/layout/FramedTextPicture"/>
    <dgm:cxn modelId="{8CC77E17-5614-44D6-9A56-957A5E562F70}" type="presParOf" srcId="{AD5C1342-9665-4939-BEEB-7060415E83A0}" destId="{1D300A02-EF7E-4819-BA3E-BEB4F7CB9EED}" srcOrd="0" destOrd="0" presId="urn:microsoft.com/office/officeart/2009/3/layout/FramedTextPicture"/>
    <dgm:cxn modelId="{90F14771-EF3B-441D-B77C-CD49D2C4B78C}" type="presParOf" srcId="{AD5C1342-9665-4939-BEEB-7060415E83A0}" destId="{52AF98D7-6526-4A04-B9F7-346D2E415B75}" srcOrd="1" destOrd="0" presId="urn:microsoft.com/office/officeart/2009/3/layout/FramedTextPicture"/>
    <dgm:cxn modelId="{47A23367-AB9D-4F87-ADC2-1960F37B252D}" type="presParOf" srcId="{AD5C1342-9665-4939-BEEB-7060415E83A0}" destId="{17E7FA1C-EF18-4C3D-9549-CEA32D859F8B}" srcOrd="2" destOrd="0" presId="urn:microsoft.com/office/officeart/2009/3/layout/FramedTextPicture"/>
    <dgm:cxn modelId="{A4ED5516-F70F-4291-A1AC-BD1DF6DD8BC9}" type="presParOf" srcId="{AD5C1342-9665-4939-BEEB-7060415E83A0}" destId="{CD782019-7CEA-44DB-89AB-C577A8ABFB43}" srcOrd="3" destOrd="0" presId="urn:microsoft.com/office/officeart/2009/3/layout/FramedTextPicture"/>
    <dgm:cxn modelId="{266B20FB-9512-457D-AA32-3D58962507C9}" type="presParOf" srcId="{AD5C1342-9665-4939-BEEB-7060415E83A0}" destId="{563700C0-6060-4169-AE69-CFD4A5DBF6A9}" srcOrd="4" destOrd="0" presId="urn:microsoft.com/office/officeart/2009/3/layout/FramedTextPicture"/>
    <dgm:cxn modelId="{11C8C61D-761B-4952-9DF0-450768AF5331}" type="presParOf" srcId="{AD5C1342-9665-4939-BEEB-7060415E83A0}" destId="{1494CD32-789E-4E19-B8CD-44378514201C}" srcOrd="5" destOrd="0" presId="urn:microsoft.com/office/officeart/2009/3/layout/FramedTextPicture"/>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02B93-BF62-4F7E-86E7-78385F971B49}" type="doc">
      <dgm:prSet loTypeId="urn:microsoft.com/office/officeart/2005/8/layout/chevron2" loCatId="process" qsTypeId="urn:microsoft.com/office/officeart/2005/8/quickstyle/3d2" qsCatId="3D" csTypeId="urn:microsoft.com/office/officeart/2005/8/colors/accent2_2" csCatId="accent2" phldr="1"/>
      <dgm:spPr/>
      <dgm:t>
        <a:bodyPr/>
        <a:lstStyle/>
        <a:p>
          <a:endParaRPr lang="es-MX"/>
        </a:p>
      </dgm:t>
    </dgm:pt>
    <dgm:pt modelId="{F9F43871-122C-4CF4-B7B2-5E56BB04AF48}">
      <dgm:prSet phldrT="[Texto]" phldr="1" custT="1"/>
      <dgm:spPr/>
      <dgm:t>
        <a:bodyPr/>
        <a:lstStyle/>
        <a:p>
          <a:endParaRPr lang="es-MX" sz="2400">
            <a:solidFill>
              <a:schemeClr val="bg1">
                <a:lumMod val="50000"/>
              </a:schemeClr>
            </a:solidFill>
          </a:endParaRPr>
        </a:p>
      </dgm:t>
    </dgm:pt>
    <dgm:pt modelId="{502DDD18-B237-4CBA-9D02-E4B62062FA2D}" type="parTrans" cxnId="{CEB1DF50-0B3A-4EB2-AF57-63D254B032FC}">
      <dgm:prSet/>
      <dgm:spPr/>
      <dgm:t>
        <a:bodyPr/>
        <a:lstStyle/>
        <a:p>
          <a:endParaRPr lang="es-MX" sz="2400">
            <a:solidFill>
              <a:schemeClr val="bg1">
                <a:lumMod val="50000"/>
              </a:schemeClr>
            </a:solidFill>
          </a:endParaRPr>
        </a:p>
      </dgm:t>
    </dgm:pt>
    <dgm:pt modelId="{68150DD9-2B19-4119-8160-8EB9254C401C}" type="sibTrans" cxnId="{CEB1DF50-0B3A-4EB2-AF57-63D254B032FC}">
      <dgm:prSet/>
      <dgm:spPr/>
      <dgm:t>
        <a:bodyPr/>
        <a:lstStyle/>
        <a:p>
          <a:endParaRPr lang="es-MX" sz="2400">
            <a:solidFill>
              <a:schemeClr val="bg1">
                <a:lumMod val="50000"/>
              </a:schemeClr>
            </a:solidFill>
          </a:endParaRPr>
        </a:p>
      </dgm:t>
    </dgm:pt>
    <dgm:pt modelId="{711B277C-5455-4DB9-A830-6FB1CAC4A611}">
      <dgm:prSet phldrT="[Texto]" custT="1"/>
      <dgm:spPr/>
      <dgm:t>
        <a:bodyPr/>
        <a:lstStyle/>
        <a:p>
          <a:r>
            <a:rPr lang="es-MX" sz="2400" smtClean="0">
              <a:latin typeface="Arial" panose="020B0604020202020204" pitchFamily="34" charset="0"/>
              <a:cs typeface="Arial" panose="020B0604020202020204" pitchFamily="34" charset="0"/>
            </a:rPr>
            <a:t>Ley General de Transparencia y Acceso a la Información Pública*</a:t>
          </a:r>
          <a:endParaRPr lang="es-MX" sz="2400" dirty="0">
            <a:latin typeface="Arial" panose="020B0604020202020204" pitchFamily="34" charset="0"/>
            <a:cs typeface="Arial" panose="020B0604020202020204" pitchFamily="34" charset="0"/>
          </a:endParaRPr>
        </a:p>
      </dgm:t>
    </dgm:pt>
    <dgm:pt modelId="{68C48C24-625E-4D25-9D5D-6A3E8693C6F2}" type="parTrans" cxnId="{40F90801-BC0E-415E-A711-A962148DA41B}">
      <dgm:prSet/>
      <dgm:spPr/>
      <dgm:t>
        <a:bodyPr/>
        <a:lstStyle/>
        <a:p>
          <a:endParaRPr lang="es-MX" sz="2400">
            <a:solidFill>
              <a:schemeClr val="bg1">
                <a:lumMod val="50000"/>
              </a:schemeClr>
            </a:solidFill>
          </a:endParaRPr>
        </a:p>
      </dgm:t>
    </dgm:pt>
    <dgm:pt modelId="{EDFB4536-92DD-4DB5-8FB3-2465B568F5AF}" type="sibTrans" cxnId="{40F90801-BC0E-415E-A711-A962148DA41B}">
      <dgm:prSet/>
      <dgm:spPr/>
      <dgm:t>
        <a:bodyPr/>
        <a:lstStyle/>
        <a:p>
          <a:endParaRPr lang="es-MX" sz="2400">
            <a:solidFill>
              <a:schemeClr val="bg1">
                <a:lumMod val="50000"/>
              </a:schemeClr>
            </a:solidFill>
          </a:endParaRPr>
        </a:p>
      </dgm:t>
    </dgm:pt>
    <dgm:pt modelId="{D7573D09-AAA8-48C3-9E58-3DFDF9F6B096}">
      <dgm:prSet phldrT="[Texto]" phldr="1" custT="1"/>
      <dgm:spPr/>
      <dgm:t>
        <a:bodyPr/>
        <a:lstStyle/>
        <a:p>
          <a:endParaRPr lang="es-MX" sz="2400">
            <a:solidFill>
              <a:schemeClr val="bg1">
                <a:lumMod val="50000"/>
              </a:schemeClr>
            </a:solidFill>
          </a:endParaRPr>
        </a:p>
      </dgm:t>
    </dgm:pt>
    <dgm:pt modelId="{2B50771B-E229-435C-AED7-233FE12F7AD1}" type="parTrans" cxnId="{05BB3C6A-7D53-4960-A8D5-877C11A74F05}">
      <dgm:prSet/>
      <dgm:spPr/>
      <dgm:t>
        <a:bodyPr/>
        <a:lstStyle/>
        <a:p>
          <a:endParaRPr lang="es-MX" sz="2400">
            <a:solidFill>
              <a:schemeClr val="bg1">
                <a:lumMod val="50000"/>
              </a:schemeClr>
            </a:solidFill>
          </a:endParaRPr>
        </a:p>
      </dgm:t>
    </dgm:pt>
    <dgm:pt modelId="{5C1DBF7C-3435-4DDB-A71C-9561E57CCE25}" type="sibTrans" cxnId="{05BB3C6A-7D53-4960-A8D5-877C11A74F05}">
      <dgm:prSet/>
      <dgm:spPr/>
      <dgm:t>
        <a:bodyPr/>
        <a:lstStyle/>
        <a:p>
          <a:endParaRPr lang="es-MX" sz="2400">
            <a:solidFill>
              <a:schemeClr val="bg1">
                <a:lumMod val="50000"/>
              </a:schemeClr>
            </a:solidFill>
          </a:endParaRPr>
        </a:p>
      </dgm:t>
    </dgm:pt>
    <dgm:pt modelId="{770DEB26-691D-4192-913F-2249BAD38013}">
      <dgm:prSet phldrT="[Texto]" custT="1"/>
      <dgm:spPr/>
      <dgm:t>
        <a:bodyPr/>
        <a:lstStyle/>
        <a:p>
          <a:r>
            <a:rPr lang="es-MX" sz="2400" smtClean="0">
              <a:latin typeface="Arial" panose="020B0604020202020204" pitchFamily="34" charset="0"/>
              <a:cs typeface="Arial" panose="020B0604020202020204" pitchFamily="34" charset="0"/>
            </a:rPr>
            <a:t>Ley del Procedimiento Administrativo del Estado de Jalisco </a:t>
          </a:r>
          <a:endParaRPr lang="es-MX" sz="2400" dirty="0"/>
        </a:p>
      </dgm:t>
    </dgm:pt>
    <dgm:pt modelId="{7C68196F-4274-41E4-B932-368AB371638C}" type="parTrans" cxnId="{13E63340-B132-4CFD-86E0-15A1ABE5875B}">
      <dgm:prSet/>
      <dgm:spPr/>
      <dgm:t>
        <a:bodyPr/>
        <a:lstStyle/>
        <a:p>
          <a:endParaRPr lang="es-MX" sz="2400">
            <a:solidFill>
              <a:schemeClr val="bg1">
                <a:lumMod val="50000"/>
              </a:schemeClr>
            </a:solidFill>
          </a:endParaRPr>
        </a:p>
      </dgm:t>
    </dgm:pt>
    <dgm:pt modelId="{CF35F905-E3DF-4416-AF06-6AD01D9869A6}" type="sibTrans" cxnId="{13E63340-B132-4CFD-86E0-15A1ABE5875B}">
      <dgm:prSet/>
      <dgm:spPr/>
      <dgm:t>
        <a:bodyPr/>
        <a:lstStyle/>
        <a:p>
          <a:endParaRPr lang="es-MX" sz="2400">
            <a:solidFill>
              <a:schemeClr val="bg1">
                <a:lumMod val="50000"/>
              </a:schemeClr>
            </a:solidFill>
          </a:endParaRPr>
        </a:p>
      </dgm:t>
    </dgm:pt>
    <dgm:pt modelId="{AA97D308-DADD-4025-8EFD-6EABDC0DAAC8}">
      <dgm:prSet phldrT="[Texto]" phldr="1" custT="1"/>
      <dgm:spPr/>
      <dgm:t>
        <a:bodyPr/>
        <a:lstStyle/>
        <a:p>
          <a:endParaRPr lang="es-MX" sz="2400">
            <a:solidFill>
              <a:schemeClr val="bg1">
                <a:lumMod val="50000"/>
              </a:schemeClr>
            </a:solidFill>
          </a:endParaRPr>
        </a:p>
      </dgm:t>
    </dgm:pt>
    <dgm:pt modelId="{67FCCDD6-C9AB-4A6F-BD8E-A5D5619DD23E}" type="parTrans" cxnId="{BE425C31-CF30-4F1D-8514-2DF960336710}">
      <dgm:prSet/>
      <dgm:spPr/>
      <dgm:t>
        <a:bodyPr/>
        <a:lstStyle/>
        <a:p>
          <a:endParaRPr lang="es-MX" sz="2400">
            <a:solidFill>
              <a:schemeClr val="bg1">
                <a:lumMod val="50000"/>
              </a:schemeClr>
            </a:solidFill>
          </a:endParaRPr>
        </a:p>
      </dgm:t>
    </dgm:pt>
    <dgm:pt modelId="{F6D593CD-9D51-48B5-94C3-5DDBB008E89C}" type="sibTrans" cxnId="{BE425C31-CF30-4F1D-8514-2DF960336710}">
      <dgm:prSet/>
      <dgm:spPr/>
      <dgm:t>
        <a:bodyPr/>
        <a:lstStyle/>
        <a:p>
          <a:endParaRPr lang="es-MX" sz="2400">
            <a:solidFill>
              <a:schemeClr val="bg1">
                <a:lumMod val="50000"/>
              </a:schemeClr>
            </a:solidFill>
          </a:endParaRPr>
        </a:p>
      </dgm:t>
    </dgm:pt>
    <dgm:pt modelId="{1613D4EA-83DE-4652-87BC-D68CBE7C6E2E}">
      <dgm:prSet phldrT="[Texto]" custT="1"/>
      <dgm:spPr/>
      <dgm:t>
        <a:bodyPr/>
        <a:lstStyle/>
        <a:p>
          <a:r>
            <a:rPr lang="es-MX" sz="2400" smtClean="0">
              <a:latin typeface="Arial" panose="020B0604020202020204" pitchFamily="34" charset="0"/>
              <a:cs typeface="Arial" panose="020B0604020202020204" pitchFamily="34" charset="0"/>
            </a:rPr>
            <a:t>Código de Procedimientos Civiles del Estado de Jalisco</a:t>
          </a:r>
          <a:endParaRPr lang="es-MX" sz="2400" dirty="0"/>
        </a:p>
      </dgm:t>
    </dgm:pt>
    <dgm:pt modelId="{97479543-33AB-42B0-ADEB-3BAC06E4DD9B}" type="parTrans" cxnId="{3F9D7612-E35B-4254-819C-96C2CA311E02}">
      <dgm:prSet/>
      <dgm:spPr/>
      <dgm:t>
        <a:bodyPr/>
        <a:lstStyle/>
        <a:p>
          <a:endParaRPr lang="es-MX" sz="2400">
            <a:solidFill>
              <a:schemeClr val="bg1">
                <a:lumMod val="50000"/>
              </a:schemeClr>
            </a:solidFill>
          </a:endParaRPr>
        </a:p>
      </dgm:t>
    </dgm:pt>
    <dgm:pt modelId="{9E0E80F4-03D6-4CEE-9105-2B5EB7393287}" type="sibTrans" cxnId="{3F9D7612-E35B-4254-819C-96C2CA311E02}">
      <dgm:prSet/>
      <dgm:spPr/>
      <dgm:t>
        <a:bodyPr/>
        <a:lstStyle/>
        <a:p>
          <a:endParaRPr lang="es-MX" sz="2400">
            <a:solidFill>
              <a:schemeClr val="bg1">
                <a:lumMod val="50000"/>
              </a:schemeClr>
            </a:solidFill>
          </a:endParaRPr>
        </a:p>
      </dgm:t>
    </dgm:pt>
    <dgm:pt modelId="{A37FD23E-E73E-4C7D-80F0-C407AC02A353}" type="pres">
      <dgm:prSet presAssocID="{79402B93-BF62-4F7E-86E7-78385F971B49}" presName="linearFlow" presStyleCnt="0">
        <dgm:presLayoutVars>
          <dgm:dir/>
          <dgm:animLvl val="lvl"/>
          <dgm:resizeHandles val="exact"/>
        </dgm:presLayoutVars>
      </dgm:prSet>
      <dgm:spPr/>
      <dgm:t>
        <a:bodyPr/>
        <a:lstStyle/>
        <a:p>
          <a:endParaRPr lang="es-MX"/>
        </a:p>
      </dgm:t>
    </dgm:pt>
    <dgm:pt modelId="{42A95207-86BF-42FD-97BF-A96716AFA357}" type="pres">
      <dgm:prSet presAssocID="{F9F43871-122C-4CF4-B7B2-5E56BB04AF48}" presName="composite" presStyleCnt="0"/>
      <dgm:spPr/>
      <dgm:t>
        <a:bodyPr/>
        <a:lstStyle/>
        <a:p>
          <a:endParaRPr lang="es-MX"/>
        </a:p>
      </dgm:t>
    </dgm:pt>
    <dgm:pt modelId="{5BDA00D5-C0F2-4127-93B4-9BDC90C20B09}" type="pres">
      <dgm:prSet presAssocID="{F9F43871-122C-4CF4-B7B2-5E56BB04AF48}" presName="parentText" presStyleLbl="alignNode1" presStyleIdx="0" presStyleCnt="3">
        <dgm:presLayoutVars>
          <dgm:chMax val="1"/>
          <dgm:bulletEnabled val="1"/>
        </dgm:presLayoutVars>
      </dgm:prSet>
      <dgm:spPr/>
      <dgm:t>
        <a:bodyPr/>
        <a:lstStyle/>
        <a:p>
          <a:endParaRPr lang="es-MX"/>
        </a:p>
      </dgm:t>
    </dgm:pt>
    <dgm:pt modelId="{75BA7368-9318-4F8D-BB66-8B949F81126C}" type="pres">
      <dgm:prSet presAssocID="{F9F43871-122C-4CF4-B7B2-5E56BB04AF48}" presName="descendantText" presStyleLbl="alignAcc1" presStyleIdx="0" presStyleCnt="3">
        <dgm:presLayoutVars>
          <dgm:bulletEnabled val="1"/>
        </dgm:presLayoutVars>
      </dgm:prSet>
      <dgm:spPr/>
      <dgm:t>
        <a:bodyPr/>
        <a:lstStyle/>
        <a:p>
          <a:endParaRPr lang="es-MX"/>
        </a:p>
      </dgm:t>
    </dgm:pt>
    <dgm:pt modelId="{CE14A592-9561-4D32-B7B5-75B4055240BB}" type="pres">
      <dgm:prSet presAssocID="{68150DD9-2B19-4119-8160-8EB9254C401C}" presName="sp" presStyleCnt="0"/>
      <dgm:spPr/>
      <dgm:t>
        <a:bodyPr/>
        <a:lstStyle/>
        <a:p>
          <a:endParaRPr lang="es-MX"/>
        </a:p>
      </dgm:t>
    </dgm:pt>
    <dgm:pt modelId="{A715AB6D-E2AF-4347-A82A-F8ADDD0752F4}" type="pres">
      <dgm:prSet presAssocID="{D7573D09-AAA8-48C3-9E58-3DFDF9F6B096}" presName="composite" presStyleCnt="0"/>
      <dgm:spPr/>
      <dgm:t>
        <a:bodyPr/>
        <a:lstStyle/>
        <a:p>
          <a:endParaRPr lang="es-MX"/>
        </a:p>
      </dgm:t>
    </dgm:pt>
    <dgm:pt modelId="{F213EABA-4FC7-4CAB-8A37-1DA063B0F8B2}" type="pres">
      <dgm:prSet presAssocID="{D7573D09-AAA8-48C3-9E58-3DFDF9F6B096}" presName="parentText" presStyleLbl="alignNode1" presStyleIdx="1" presStyleCnt="3">
        <dgm:presLayoutVars>
          <dgm:chMax val="1"/>
          <dgm:bulletEnabled val="1"/>
        </dgm:presLayoutVars>
      </dgm:prSet>
      <dgm:spPr/>
      <dgm:t>
        <a:bodyPr/>
        <a:lstStyle/>
        <a:p>
          <a:endParaRPr lang="es-MX"/>
        </a:p>
      </dgm:t>
    </dgm:pt>
    <dgm:pt modelId="{73595C9A-38C9-446A-B23D-2ED413F6113C}" type="pres">
      <dgm:prSet presAssocID="{D7573D09-AAA8-48C3-9E58-3DFDF9F6B096}" presName="descendantText" presStyleLbl="alignAcc1" presStyleIdx="1" presStyleCnt="3">
        <dgm:presLayoutVars>
          <dgm:bulletEnabled val="1"/>
        </dgm:presLayoutVars>
      </dgm:prSet>
      <dgm:spPr/>
      <dgm:t>
        <a:bodyPr/>
        <a:lstStyle/>
        <a:p>
          <a:endParaRPr lang="es-MX"/>
        </a:p>
      </dgm:t>
    </dgm:pt>
    <dgm:pt modelId="{FD0CDFD0-971D-4042-8960-8FAD1A722034}" type="pres">
      <dgm:prSet presAssocID="{5C1DBF7C-3435-4DDB-A71C-9561E57CCE25}" presName="sp" presStyleCnt="0"/>
      <dgm:spPr/>
      <dgm:t>
        <a:bodyPr/>
        <a:lstStyle/>
        <a:p>
          <a:endParaRPr lang="es-MX"/>
        </a:p>
      </dgm:t>
    </dgm:pt>
    <dgm:pt modelId="{E674E7FB-3A84-450A-8663-EECAE9513895}" type="pres">
      <dgm:prSet presAssocID="{AA97D308-DADD-4025-8EFD-6EABDC0DAAC8}" presName="composite" presStyleCnt="0"/>
      <dgm:spPr/>
      <dgm:t>
        <a:bodyPr/>
        <a:lstStyle/>
        <a:p>
          <a:endParaRPr lang="es-MX"/>
        </a:p>
      </dgm:t>
    </dgm:pt>
    <dgm:pt modelId="{3229CF4D-E669-438D-B80D-10BFF4CF8B00}" type="pres">
      <dgm:prSet presAssocID="{AA97D308-DADD-4025-8EFD-6EABDC0DAAC8}" presName="parentText" presStyleLbl="alignNode1" presStyleIdx="2" presStyleCnt="3">
        <dgm:presLayoutVars>
          <dgm:chMax val="1"/>
          <dgm:bulletEnabled val="1"/>
        </dgm:presLayoutVars>
      </dgm:prSet>
      <dgm:spPr/>
      <dgm:t>
        <a:bodyPr/>
        <a:lstStyle/>
        <a:p>
          <a:endParaRPr lang="es-MX"/>
        </a:p>
      </dgm:t>
    </dgm:pt>
    <dgm:pt modelId="{8DFE6AE6-A301-4459-82D1-1D39B4B90FB3}" type="pres">
      <dgm:prSet presAssocID="{AA97D308-DADD-4025-8EFD-6EABDC0DAAC8}" presName="descendantText" presStyleLbl="alignAcc1" presStyleIdx="2" presStyleCnt="3">
        <dgm:presLayoutVars>
          <dgm:bulletEnabled val="1"/>
        </dgm:presLayoutVars>
      </dgm:prSet>
      <dgm:spPr/>
      <dgm:t>
        <a:bodyPr/>
        <a:lstStyle/>
        <a:p>
          <a:endParaRPr lang="es-MX"/>
        </a:p>
      </dgm:t>
    </dgm:pt>
  </dgm:ptLst>
  <dgm:cxnLst>
    <dgm:cxn modelId="{CD10696F-A2B9-4656-89BD-BB0FD9A9AE16}" type="presOf" srcId="{D7573D09-AAA8-48C3-9E58-3DFDF9F6B096}" destId="{F213EABA-4FC7-4CAB-8A37-1DA063B0F8B2}" srcOrd="0" destOrd="0" presId="urn:microsoft.com/office/officeart/2005/8/layout/chevron2"/>
    <dgm:cxn modelId="{025679A0-42B3-465C-96A0-0CA366288CEA}" type="presOf" srcId="{711B277C-5455-4DB9-A830-6FB1CAC4A611}" destId="{75BA7368-9318-4F8D-BB66-8B949F81126C}" srcOrd="0" destOrd="0" presId="urn:microsoft.com/office/officeart/2005/8/layout/chevron2"/>
    <dgm:cxn modelId="{EF715E38-BA0A-4519-8AE0-7509EF10B820}" type="presOf" srcId="{770DEB26-691D-4192-913F-2249BAD38013}" destId="{73595C9A-38C9-446A-B23D-2ED413F6113C}" srcOrd="0" destOrd="0" presId="urn:microsoft.com/office/officeart/2005/8/layout/chevron2"/>
    <dgm:cxn modelId="{33D48A18-6673-4006-BBEB-C9E35B65CAC5}" type="presOf" srcId="{1613D4EA-83DE-4652-87BC-D68CBE7C6E2E}" destId="{8DFE6AE6-A301-4459-82D1-1D39B4B90FB3}" srcOrd="0" destOrd="0" presId="urn:microsoft.com/office/officeart/2005/8/layout/chevron2"/>
    <dgm:cxn modelId="{CBBA88C5-87A1-4515-B143-18F11D345362}" type="presOf" srcId="{F9F43871-122C-4CF4-B7B2-5E56BB04AF48}" destId="{5BDA00D5-C0F2-4127-93B4-9BDC90C20B09}" srcOrd="0" destOrd="0" presId="urn:microsoft.com/office/officeart/2005/8/layout/chevron2"/>
    <dgm:cxn modelId="{CEB1DF50-0B3A-4EB2-AF57-63D254B032FC}" srcId="{79402B93-BF62-4F7E-86E7-78385F971B49}" destId="{F9F43871-122C-4CF4-B7B2-5E56BB04AF48}" srcOrd="0" destOrd="0" parTransId="{502DDD18-B237-4CBA-9D02-E4B62062FA2D}" sibTransId="{68150DD9-2B19-4119-8160-8EB9254C401C}"/>
    <dgm:cxn modelId="{3F9D7612-E35B-4254-819C-96C2CA311E02}" srcId="{AA97D308-DADD-4025-8EFD-6EABDC0DAAC8}" destId="{1613D4EA-83DE-4652-87BC-D68CBE7C6E2E}" srcOrd="0" destOrd="0" parTransId="{97479543-33AB-42B0-ADEB-3BAC06E4DD9B}" sibTransId="{9E0E80F4-03D6-4CEE-9105-2B5EB7393287}"/>
    <dgm:cxn modelId="{13E63340-B132-4CFD-86E0-15A1ABE5875B}" srcId="{D7573D09-AAA8-48C3-9E58-3DFDF9F6B096}" destId="{770DEB26-691D-4192-913F-2249BAD38013}" srcOrd="0" destOrd="0" parTransId="{7C68196F-4274-41E4-B932-368AB371638C}" sibTransId="{CF35F905-E3DF-4416-AF06-6AD01D9869A6}"/>
    <dgm:cxn modelId="{87F447CA-2629-43CF-9CE3-752E412E1044}" type="presOf" srcId="{79402B93-BF62-4F7E-86E7-78385F971B49}" destId="{A37FD23E-E73E-4C7D-80F0-C407AC02A353}" srcOrd="0" destOrd="0" presId="urn:microsoft.com/office/officeart/2005/8/layout/chevron2"/>
    <dgm:cxn modelId="{BE425C31-CF30-4F1D-8514-2DF960336710}" srcId="{79402B93-BF62-4F7E-86E7-78385F971B49}" destId="{AA97D308-DADD-4025-8EFD-6EABDC0DAAC8}" srcOrd="2" destOrd="0" parTransId="{67FCCDD6-C9AB-4A6F-BD8E-A5D5619DD23E}" sibTransId="{F6D593CD-9D51-48B5-94C3-5DDBB008E89C}"/>
    <dgm:cxn modelId="{05BB3C6A-7D53-4960-A8D5-877C11A74F05}" srcId="{79402B93-BF62-4F7E-86E7-78385F971B49}" destId="{D7573D09-AAA8-48C3-9E58-3DFDF9F6B096}" srcOrd="1" destOrd="0" parTransId="{2B50771B-E229-435C-AED7-233FE12F7AD1}" sibTransId="{5C1DBF7C-3435-4DDB-A71C-9561E57CCE25}"/>
    <dgm:cxn modelId="{40F90801-BC0E-415E-A711-A962148DA41B}" srcId="{F9F43871-122C-4CF4-B7B2-5E56BB04AF48}" destId="{711B277C-5455-4DB9-A830-6FB1CAC4A611}" srcOrd="0" destOrd="0" parTransId="{68C48C24-625E-4D25-9D5D-6A3E8693C6F2}" sibTransId="{EDFB4536-92DD-4DB5-8FB3-2465B568F5AF}"/>
    <dgm:cxn modelId="{4B61714D-807C-48ED-B6A1-EA67C5A0ABFD}" type="presOf" srcId="{AA97D308-DADD-4025-8EFD-6EABDC0DAAC8}" destId="{3229CF4D-E669-438D-B80D-10BFF4CF8B00}" srcOrd="0" destOrd="0" presId="urn:microsoft.com/office/officeart/2005/8/layout/chevron2"/>
    <dgm:cxn modelId="{D9049EDB-EDBA-45B3-9734-90152B9A0309}" type="presParOf" srcId="{A37FD23E-E73E-4C7D-80F0-C407AC02A353}" destId="{42A95207-86BF-42FD-97BF-A96716AFA357}" srcOrd="0" destOrd="0" presId="urn:microsoft.com/office/officeart/2005/8/layout/chevron2"/>
    <dgm:cxn modelId="{6B901C13-2CE5-4EFC-B656-B1717956234A}" type="presParOf" srcId="{42A95207-86BF-42FD-97BF-A96716AFA357}" destId="{5BDA00D5-C0F2-4127-93B4-9BDC90C20B09}" srcOrd="0" destOrd="0" presId="urn:microsoft.com/office/officeart/2005/8/layout/chevron2"/>
    <dgm:cxn modelId="{B48D73CE-75D8-4BDE-9238-3BE05355C96C}" type="presParOf" srcId="{42A95207-86BF-42FD-97BF-A96716AFA357}" destId="{75BA7368-9318-4F8D-BB66-8B949F81126C}" srcOrd="1" destOrd="0" presId="urn:microsoft.com/office/officeart/2005/8/layout/chevron2"/>
    <dgm:cxn modelId="{C8DCF9B9-099C-4DE5-BAAB-063152B4A68B}" type="presParOf" srcId="{A37FD23E-E73E-4C7D-80F0-C407AC02A353}" destId="{CE14A592-9561-4D32-B7B5-75B4055240BB}" srcOrd="1" destOrd="0" presId="urn:microsoft.com/office/officeart/2005/8/layout/chevron2"/>
    <dgm:cxn modelId="{B55D8466-3491-4BD5-A510-41307C98D97C}" type="presParOf" srcId="{A37FD23E-E73E-4C7D-80F0-C407AC02A353}" destId="{A715AB6D-E2AF-4347-A82A-F8ADDD0752F4}" srcOrd="2" destOrd="0" presId="urn:microsoft.com/office/officeart/2005/8/layout/chevron2"/>
    <dgm:cxn modelId="{0E432C40-F774-4D31-8278-CF816D92DB9D}" type="presParOf" srcId="{A715AB6D-E2AF-4347-A82A-F8ADDD0752F4}" destId="{F213EABA-4FC7-4CAB-8A37-1DA063B0F8B2}" srcOrd="0" destOrd="0" presId="urn:microsoft.com/office/officeart/2005/8/layout/chevron2"/>
    <dgm:cxn modelId="{E2D52BCD-E9BC-4BE9-84D0-05287BC2980C}" type="presParOf" srcId="{A715AB6D-E2AF-4347-A82A-F8ADDD0752F4}" destId="{73595C9A-38C9-446A-B23D-2ED413F6113C}" srcOrd="1" destOrd="0" presId="urn:microsoft.com/office/officeart/2005/8/layout/chevron2"/>
    <dgm:cxn modelId="{8F85F6AA-4117-470E-AACD-70F668252A0D}" type="presParOf" srcId="{A37FD23E-E73E-4C7D-80F0-C407AC02A353}" destId="{FD0CDFD0-971D-4042-8960-8FAD1A722034}" srcOrd="3" destOrd="0" presId="urn:microsoft.com/office/officeart/2005/8/layout/chevron2"/>
    <dgm:cxn modelId="{5F8922E3-481C-4214-A9EC-D1BF76AE6AFA}" type="presParOf" srcId="{A37FD23E-E73E-4C7D-80F0-C407AC02A353}" destId="{E674E7FB-3A84-450A-8663-EECAE9513895}" srcOrd="4" destOrd="0" presId="urn:microsoft.com/office/officeart/2005/8/layout/chevron2"/>
    <dgm:cxn modelId="{69AA58AD-9E9B-4DDA-AB1A-074753C2B143}" type="presParOf" srcId="{E674E7FB-3A84-450A-8663-EECAE9513895}" destId="{3229CF4D-E669-438D-B80D-10BFF4CF8B00}" srcOrd="0" destOrd="0" presId="urn:microsoft.com/office/officeart/2005/8/layout/chevron2"/>
    <dgm:cxn modelId="{91526044-4283-4CBA-BF9B-544B56DD7A67}" type="presParOf" srcId="{E674E7FB-3A84-450A-8663-EECAE9513895}" destId="{8DFE6AE6-A301-4459-82D1-1D39B4B90FB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2530FA-458E-4E28-A070-11CF9AE58288}" type="doc">
      <dgm:prSet loTypeId="urn:microsoft.com/office/officeart/2005/8/layout/vList4" loCatId="list" qsTypeId="urn:microsoft.com/office/officeart/2005/8/quickstyle/3d3" qsCatId="3D" csTypeId="urn:microsoft.com/office/officeart/2005/8/colors/accent3_2" csCatId="accent3" phldr="1"/>
      <dgm:spPr/>
      <dgm:t>
        <a:bodyPr/>
        <a:lstStyle/>
        <a:p>
          <a:endParaRPr lang="es-MX"/>
        </a:p>
      </dgm:t>
    </dgm:pt>
    <dgm:pt modelId="{362101B4-E235-4987-9D6E-B1E575EEEF67}">
      <dgm:prSet phldrT="[Texto]" custT="1"/>
      <dgm:spPr/>
      <dgm:t>
        <a:bodyPr/>
        <a:lstStyle/>
        <a:p>
          <a:r>
            <a:rPr lang="es-MX" altLang="es-MX" sz="2200" dirty="0" smtClean="0">
              <a:latin typeface="Arial" panose="020B0604020202020204" pitchFamily="34" charset="0"/>
              <a:cs typeface="Arial" panose="020B0604020202020204" pitchFamily="34" charset="0"/>
            </a:rPr>
            <a:t>Orientar y facilitar al público la consulta y acceso a la información.</a:t>
          </a:r>
          <a:endParaRPr lang="es-MX" sz="2200" dirty="0"/>
        </a:p>
      </dgm:t>
    </dgm:pt>
    <dgm:pt modelId="{40FCAE26-FA37-456D-AFB8-60C859649ACA}" type="parTrans" cxnId="{E8BC3B7B-0B85-4187-893B-65FB1FA6673E}">
      <dgm:prSet/>
      <dgm:spPr/>
      <dgm:t>
        <a:bodyPr/>
        <a:lstStyle/>
        <a:p>
          <a:endParaRPr lang="es-MX" sz="2200">
            <a:solidFill>
              <a:schemeClr val="bg1"/>
            </a:solidFill>
          </a:endParaRPr>
        </a:p>
      </dgm:t>
    </dgm:pt>
    <dgm:pt modelId="{99063D2D-6377-4D3D-A14B-B935C589BEA2}" type="sibTrans" cxnId="{E8BC3B7B-0B85-4187-893B-65FB1FA6673E}">
      <dgm:prSet/>
      <dgm:spPr/>
      <dgm:t>
        <a:bodyPr/>
        <a:lstStyle/>
        <a:p>
          <a:endParaRPr lang="es-MX" sz="2200">
            <a:solidFill>
              <a:schemeClr val="bg1"/>
            </a:solidFill>
          </a:endParaRPr>
        </a:p>
      </dgm:t>
    </dgm:pt>
    <dgm:pt modelId="{E6F1FA1D-1BC9-4F02-96A7-98C8257FA590}">
      <dgm:prSet phldrT="[Texto]" custT="1"/>
      <dgm:spPr/>
      <dgm:t>
        <a:bodyPr/>
        <a:lstStyle/>
        <a:p>
          <a:r>
            <a:rPr lang="es-MX" altLang="es-MX" sz="2200" smtClean="0">
              <a:latin typeface="Arial" panose="020B0604020202020204" pitchFamily="34" charset="0"/>
              <a:cs typeface="Arial" panose="020B0604020202020204" pitchFamily="34" charset="0"/>
            </a:rPr>
            <a:t>Proteger la información reservada y confidencial</a:t>
          </a:r>
          <a:endParaRPr lang="es-MX" sz="2200" dirty="0"/>
        </a:p>
      </dgm:t>
    </dgm:pt>
    <dgm:pt modelId="{FACCC257-144D-4EA6-8629-18D46F756B52}" type="parTrans" cxnId="{C064808A-B579-41EE-9D50-AC1B57A50A21}">
      <dgm:prSet/>
      <dgm:spPr/>
      <dgm:t>
        <a:bodyPr/>
        <a:lstStyle/>
        <a:p>
          <a:endParaRPr lang="es-MX" sz="2200">
            <a:solidFill>
              <a:schemeClr val="bg1"/>
            </a:solidFill>
          </a:endParaRPr>
        </a:p>
      </dgm:t>
    </dgm:pt>
    <dgm:pt modelId="{3C1CA762-3B94-404E-8469-EC9436AB367A}" type="sibTrans" cxnId="{C064808A-B579-41EE-9D50-AC1B57A50A21}">
      <dgm:prSet/>
      <dgm:spPr/>
      <dgm:t>
        <a:bodyPr/>
        <a:lstStyle/>
        <a:p>
          <a:endParaRPr lang="es-MX" sz="2200">
            <a:solidFill>
              <a:schemeClr val="bg1"/>
            </a:solidFill>
          </a:endParaRPr>
        </a:p>
      </dgm:t>
    </dgm:pt>
    <dgm:pt modelId="{F40FE882-5873-47F6-99FE-BC24700057FB}">
      <dgm:prSet phldrT="[Texto]" custT="1"/>
      <dgm:spPr/>
      <dgm:t>
        <a:bodyPr/>
        <a:lstStyle/>
        <a:p>
          <a:r>
            <a:rPr lang="es-MX" altLang="es-MX" sz="2200" smtClean="0">
              <a:latin typeface="Arial" panose="020B0604020202020204" pitchFamily="34" charset="0"/>
              <a:cs typeface="Arial" panose="020B0604020202020204" pitchFamily="34" charset="0"/>
            </a:rPr>
            <a:t>Recibir las solicitudes de información y remitir al S. O. competente o al ITEI en su caso.</a:t>
          </a:r>
          <a:endParaRPr lang="es-MX" sz="2200" dirty="0"/>
        </a:p>
      </dgm:t>
    </dgm:pt>
    <dgm:pt modelId="{2FE45EC0-6C66-4940-8A24-1CCF71D9E8EC}" type="parTrans" cxnId="{1C23D53C-09CC-49BD-86D2-98FC0E806DDA}">
      <dgm:prSet/>
      <dgm:spPr/>
      <dgm:t>
        <a:bodyPr/>
        <a:lstStyle/>
        <a:p>
          <a:endParaRPr lang="es-MX" sz="2200">
            <a:solidFill>
              <a:schemeClr val="bg1"/>
            </a:solidFill>
          </a:endParaRPr>
        </a:p>
      </dgm:t>
    </dgm:pt>
    <dgm:pt modelId="{A33749BA-C45B-4D35-9A9D-136651EE237B}" type="sibTrans" cxnId="{1C23D53C-09CC-49BD-86D2-98FC0E806DDA}">
      <dgm:prSet/>
      <dgm:spPr/>
      <dgm:t>
        <a:bodyPr/>
        <a:lstStyle/>
        <a:p>
          <a:endParaRPr lang="es-MX" sz="2200">
            <a:solidFill>
              <a:schemeClr val="bg1"/>
            </a:solidFill>
          </a:endParaRPr>
        </a:p>
      </dgm:t>
    </dgm:pt>
    <dgm:pt modelId="{3F9473EC-88DA-4F87-B854-0493A13973B7}">
      <dgm:prSet phldrT="[Texto]" custT="1"/>
      <dgm:spPr/>
      <dgm:t>
        <a:bodyPr/>
        <a:lstStyle/>
        <a:p>
          <a:r>
            <a:rPr lang="es-MX" altLang="es-MX" sz="2200" smtClean="0">
              <a:latin typeface="Arial" panose="020B0604020202020204" pitchFamily="34" charset="0"/>
              <a:cs typeface="Arial" panose="020B0604020202020204" pitchFamily="34" charset="0"/>
            </a:rPr>
            <a:t>Implementar un sistema de recepción de solicitudes vía electrónica. </a:t>
          </a:r>
          <a:r>
            <a:rPr lang="es-MX" altLang="es-MX" sz="2200" b="1" smtClean="0">
              <a:latin typeface="Arial" panose="020B0604020202020204" pitchFamily="34" charset="0"/>
              <a:cs typeface="Arial" panose="020B0604020202020204" pitchFamily="34" charset="0"/>
            </a:rPr>
            <a:t>Los S.O. se incorporarán a la PNT</a:t>
          </a:r>
          <a:endParaRPr lang="es-MX" sz="2200" b="1" dirty="0"/>
        </a:p>
      </dgm:t>
    </dgm:pt>
    <dgm:pt modelId="{FD9E16B0-D0C1-4770-85E1-98DDB6A2A889}" type="parTrans" cxnId="{4A3BF5FB-0006-4099-B5B0-0FB7E59176DD}">
      <dgm:prSet/>
      <dgm:spPr/>
      <dgm:t>
        <a:bodyPr/>
        <a:lstStyle/>
        <a:p>
          <a:endParaRPr lang="es-MX" sz="2200">
            <a:solidFill>
              <a:schemeClr val="bg1"/>
            </a:solidFill>
          </a:endParaRPr>
        </a:p>
      </dgm:t>
    </dgm:pt>
    <dgm:pt modelId="{675D6948-99D1-4122-ACE9-CE2DF683D729}" type="sibTrans" cxnId="{4A3BF5FB-0006-4099-B5B0-0FB7E59176DD}">
      <dgm:prSet/>
      <dgm:spPr/>
      <dgm:t>
        <a:bodyPr/>
        <a:lstStyle/>
        <a:p>
          <a:endParaRPr lang="es-MX" sz="2200">
            <a:solidFill>
              <a:schemeClr val="bg1"/>
            </a:solidFill>
          </a:endParaRPr>
        </a:p>
      </dgm:t>
    </dgm:pt>
    <dgm:pt modelId="{88ED6F01-A6A4-48D0-BC4A-C0A99DD37D1F}">
      <dgm:prSet phldrT="[Texto]" custT="1"/>
      <dgm:spPr/>
      <dgm:t>
        <a:bodyPr/>
        <a:lstStyle/>
        <a:p>
          <a:r>
            <a:rPr lang="es-MX" altLang="es-MX" sz="2200" dirty="0" smtClean="0">
              <a:latin typeface="Arial" panose="020B0604020202020204" pitchFamily="34" charset="0"/>
              <a:cs typeface="Arial" panose="020B0604020202020204" pitchFamily="34" charset="0"/>
            </a:rPr>
            <a:t>Construir su comité de Transparencia.</a:t>
          </a:r>
          <a:endParaRPr lang="es-MX" sz="2200" dirty="0"/>
        </a:p>
      </dgm:t>
    </dgm:pt>
    <dgm:pt modelId="{56320FBF-C4E6-4EF3-98B1-C8DD504B42E3}" type="parTrans" cxnId="{F00BC42E-BAC9-4761-AB53-4139E1CF6E2D}">
      <dgm:prSet/>
      <dgm:spPr/>
      <dgm:t>
        <a:bodyPr/>
        <a:lstStyle/>
        <a:p>
          <a:endParaRPr lang="es-MX" sz="2200">
            <a:solidFill>
              <a:schemeClr val="bg1"/>
            </a:solidFill>
          </a:endParaRPr>
        </a:p>
      </dgm:t>
    </dgm:pt>
    <dgm:pt modelId="{57C66E67-CAB7-4A5E-BCB2-C76F398DA53D}" type="sibTrans" cxnId="{F00BC42E-BAC9-4761-AB53-4139E1CF6E2D}">
      <dgm:prSet/>
      <dgm:spPr/>
      <dgm:t>
        <a:bodyPr/>
        <a:lstStyle/>
        <a:p>
          <a:endParaRPr lang="es-MX" sz="2200">
            <a:solidFill>
              <a:schemeClr val="bg1"/>
            </a:solidFill>
          </a:endParaRPr>
        </a:p>
      </dgm:t>
    </dgm:pt>
    <dgm:pt modelId="{E2C686CA-072C-4714-B63A-D7479EC1582B}">
      <dgm:prSet phldrT="[Texto]" custT="1"/>
      <dgm:spPr/>
      <dgm:t>
        <a:bodyPr/>
        <a:lstStyle/>
        <a:p>
          <a:r>
            <a:rPr lang="es-MX" sz="2200" dirty="0" smtClean="0">
              <a:latin typeface="Arial" panose="020B0604020202020204" pitchFamily="34" charset="0"/>
              <a:cs typeface="Arial" panose="020B0604020202020204" pitchFamily="34" charset="0"/>
            </a:rPr>
            <a:t>Promover acuerdos con instituciones para realizar respuestas en lenguas indígenas y braille.</a:t>
          </a:r>
          <a:endParaRPr lang="es-MX" sz="2200" dirty="0"/>
        </a:p>
      </dgm:t>
    </dgm:pt>
    <dgm:pt modelId="{E4A72A29-59A7-4A00-BB44-9F2DE89DB961}" type="parTrans" cxnId="{B5E6140E-D6C1-416C-BAB2-ECE10C48A286}">
      <dgm:prSet/>
      <dgm:spPr/>
      <dgm:t>
        <a:bodyPr/>
        <a:lstStyle/>
        <a:p>
          <a:endParaRPr lang="es-MX" sz="2200">
            <a:solidFill>
              <a:schemeClr val="bg1"/>
            </a:solidFill>
          </a:endParaRPr>
        </a:p>
      </dgm:t>
    </dgm:pt>
    <dgm:pt modelId="{F1C8300A-6E61-48B4-B6C5-5C68BD7A3FF3}" type="sibTrans" cxnId="{B5E6140E-D6C1-416C-BAB2-ECE10C48A286}">
      <dgm:prSet/>
      <dgm:spPr/>
      <dgm:t>
        <a:bodyPr/>
        <a:lstStyle/>
        <a:p>
          <a:endParaRPr lang="es-MX" sz="2200">
            <a:solidFill>
              <a:schemeClr val="bg1"/>
            </a:solidFill>
          </a:endParaRPr>
        </a:p>
      </dgm:t>
    </dgm:pt>
    <dgm:pt modelId="{EFAD2D1C-6756-41A8-B24E-8DF26CCEB41E}" type="pres">
      <dgm:prSet presAssocID="{2E2530FA-458E-4E28-A070-11CF9AE58288}" presName="linear" presStyleCnt="0">
        <dgm:presLayoutVars>
          <dgm:dir/>
          <dgm:resizeHandles val="exact"/>
        </dgm:presLayoutVars>
      </dgm:prSet>
      <dgm:spPr/>
      <dgm:t>
        <a:bodyPr/>
        <a:lstStyle/>
        <a:p>
          <a:endParaRPr lang="es-MX"/>
        </a:p>
      </dgm:t>
    </dgm:pt>
    <dgm:pt modelId="{34B5FCBB-8B6A-4A74-B2EB-3D8BF5299A1C}" type="pres">
      <dgm:prSet presAssocID="{362101B4-E235-4987-9D6E-B1E575EEEF67}" presName="comp" presStyleCnt="0"/>
      <dgm:spPr/>
      <dgm:t>
        <a:bodyPr/>
        <a:lstStyle/>
        <a:p>
          <a:endParaRPr lang="es-MX"/>
        </a:p>
      </dgm:t>
    </dgm:pt>
    <dgm:pt modelId="{93C2F7C2-F200-426D-AEF2-7207D7F5722A}" type="pres">
      <dgm:prSet presAssocID="{362101B4-E235-4987-9D6E-B1E575EEEF67}" presName="box" presStyleLbl="node1" presStyleIdx="0" presStyleCnt="6" custLinFactY="-29783" custLinFactNeighborX="31697" custLinFactNeighborY="-100000"/>
      <dgm:spPr/>
      <dgm:t>
        <a:bodyPr/>
        <a:lstStyle/>
        <a:p>
          <a:endParaRPr lang="es-MX"/>
        </a:p>
      </dgm:t>
    </dgm:pt>
    <dgm:pt modelId="{EF1A23BE-1969-414B-B971-446DC28A7B13}" type="pres">
      <dgm:prSet presAssocID="{362101B4-E235-4987-9D6E-B1E575EEEF67}" presName="img" presStyleLbl="fgImgPlace1" presStyleIdx="0" presStyleCnt="6"/>
      <dgm:spPr/>
      <dgm:t>
        <a:bodyPr/>
        <a:lstStyle/>
        <a:p>
          <a:endParaRPr lang="es-MX"/>
        </a:p>
      </dgm:t>
    </dgm:pt>
    <dgm:pt modelId="{474ED8A7-40A1-4FD4-A824-A57F03C7B9A5}" type="pres">
      <dgm:prSet presAssocID="{362101B4-E235-4987-9D6E-B1E575EEEF67}" presName="text" presStyleLbl="node1" presStyleIdx="0" presStyleCnt="6">
        <dgm:presLayoutVars>
          <dgm:bulletEnabled val="1"/>
        </dgm:presLayoutVars>
      </dgm:prSet>
      <dgm:spPr/>
      <dgm:t>
        <a:bodyPr/>
        <a:lstStyle/>
        <a:p>
          <a:endParaRPr lang="es-MX"/>
        </a:p>
      </dgm:t>
    </dgm:pt>
    <dgm:pt modelId="{75D7DCF2-61D2-4F51-B9AE-30F2FA56F814}" type="pres">
      <dgm:prSet presAssocID="{99063D2D-6377-4D3D-A14B-B935C589BEA2}" presName="spacer" presStyleCnt="0"/>
      <dgm:spPr/>
      <dgm:t>
        <a:bodyPr/>
        <a:lstStyle/>
        <a:p>
          <a:endParaRPr lang="es-MX"/>
        </a:p>
      </dgm:t>
    </dgm:pt>
    <dgm:pt modelId="{CB28E41A-9DC7-4B18-87B7-CB30605C6832}" type="pres">
      <dgm:prSet presAssocID="{E6F1FA1D-1BC9-4F02-96A7-98C8257FA590}" presName="comp" presStyleCnt="0"/>
      <dgm:spPr/>
      <dgm:t>
        <a:bodyPr/>
        <a:lstStyle/>
        <a:p>
          <a:endParaRPr lang="es-MX"/>
        </a:p>
      </dgm:t>
    </dgm:pt>
    <dgm:pt modelId="{76463FFB-0BAD-419E-A3E3-BF4D8A9721D2}" type="pres">
      <dgm:prSet presAssocID="{E6F1FA1D-1BC9-4F02-96A7-98C8257FA590}" presName="box" presStyleLbl="node1" presStyleIdx="1" presStyleCnt="6"/>
      <dgm:spPr/>
      <dgm:t>
        <a:bodyPr/>
        <a:lstStyle/>
        <a:p>
          <a:endParaRPr lang="es-MX"/>
        </a:p>
      </dgm:t>
    </dgm:pt>
    <dgm:pt modelId="{076DA59E-C224-40F4-9039-E3D67856A71A}" type="pres">
      <dgm:prSet presAssocID="{E6F1FA1D-1BC9-4F02-96A7-98C8257FA590}" presName="img" presStyleLbl="fgImgPlace1" presStyleIdx="1" presStyleCnt="6"/>
      <dgm:spPr/>
      <dgm:t>
        <a:bodyPr/>
        <a:lstStyle/>
        <a:p>
          <a:endParaRPr lang="es-MX"/>
        </a:p>
      </dgm:t>
    </dgm:pt>
    <dgm:pt modelId="{5A94F406-C740-4E2C-AE98-C2965BD49385}" type="pres">
      <dgm:prSet presAssocID="{E6F1FA1D-1BC9-4F02-96A7-98C8257FA590}" presName="text" presStyleLbl="node1" presStyleIdx="1" presStyleCnt="6">
        <dgm:presLayoutVars>
          <dgm:bulletEnabled val="1"/>
        </dgm:presLayoutVars>
      </dgm:prSet>
      <dgm:spPr/>
      <dgm:t>
        <a:bodyPr/>
        <a:lstStyle/>
        <a:p>
          <a:endParaRPr lang="es-MX"/>
        </a:p>
      </dgm:t>
    </dgm:pt>
    <dgm:pt modelId="{A5E7784C-E77A-4B71-A713-F0738788E1C3}" type="pres">
      <dgm:prSet presAssocID="{3C1CA762-3B94-404E-8469-EC9436AB367A}" presName="spacer" presStyleCnt="0"/>
      <dgm:spPr/>
      <dgm:t>
        <a:bodyPr/>
        <a:lstStyle/>
        <a:p>
          <a:endParaRPr lang="es-MX"/>
        </a:p>
      </dgm:t>
    </dgm:pt>
    <dgm:pt modelId="{39A10D14-216D-427D-8D25-3889BDB179F0}" type="pres">
      <dgm:prSet presAssocID="{F40FE882-5873-47F6-99FE-BC24700057FB}" presName="comp" presStyleCnt="0"/>
      <dgm:spPr/>
      <dgm:t>
        <a:bodyPr/>
        <a:lstStyle/>
        <a:p>
          <a:endParaRPr lang="es-MX"/>
        </a:p>
      </dgm:t>
    </dgm:pt>
    <dgm:pt modelId="{5ED5091D-1C44-4BE8-8EE1-754C0E1BD184}" type="pres">
      <dgm:prSet presAssocID="{F40FE882-5873-47F6-99FE-BC24700057FB}" presName="box" presStyleLbl="node1" presStyleIdx="2" presStyleCnt="6"/>
      <dgm:spPr/>
      <dgm:t>
        <a:bodyPr/>
        <a:lstStyle/>
        <a:p>
          <a:endParaRPr lang="es-MX"/>
        </a:p>
      </dgm:t>
    </dgm:pt>
    <dgm:pt modelId="{CA0D78B4-A3B2-456D-A651-CE4DC678C4BB}" type="pres">
      <dgm:prSet presAssocID="{F40FE882-5873-47F6-99FE-BC24700057FB}" presName="img" presStyleLbl="fgImgPlace1" presStyleIdx="2" presStyleCnt="6"/>
      <dgm:spPr/>
      <dgm:t>
        <a:bodyPr/>
        <a:lstStyle/>
        <a:p>
          <a:endParaRPr lang="es-MX"/>
        </a:p>
      </dgm:t>
    </dgm:pt>
    <dgm:pt modelId="{8F06FEC8-CD02-4E7D-AB65-B54EBA1447C7}" type="pres">
      <dgm:prSet presAssocID="{F40FE882-5873-47F6-99FE-BC24700057FB}" presName="text" presStyleLbl="node1" presStyleIdx="2" presStyleCnt="6">
        <dgm:presLayoutVars>
          <dgm:bulletEnabled val="1"/>
        </dgm:presLayoutVars>
      </dgm:prSet>
      <dgm:spPr/>
      <dgm:t>
        <a:bodyPr/>
        <a:lstStyle/>
        <a:p>
          <a:endParaRPr lang="es-MX"/>
        </a:p>
      </dgm:t>
    </dgm:pt>
    <dgm:pt modelId="{5D016D7A-9519-4309-A408-60174978A7A0}" type="pres">
      <dgm:prSet presAssocID="{A33749BA-C45B-4D35-9A9D-136651EE237B}" presName="spacer" presStyleCnt="0"/>
      <dgm:spPr/>
      <dgm:t>
        <a:bodyPr/>
        <a:lstStyle/>
        <a:p>
          <a:endParaRPr lang="es-MX"/>
        </a:p>
      </dgm:t>
    </dgm:pt>
    <dgm:pt modelId="{B3464623-8F90-440F-9A81-9DC0E9D123DA}" type="pres">
      <dgm:prSet presAssocID="{3F9473EC-88DA-4F87-B854-0493A13973B7}" presName="comp" presStyleCnt="0"/>
      <dgm:spPr/>
      <dgm:t>
        <a:bodyPr/>
        <a:lstStyle/>
        <a:p>
          <a:endParaRPr lang="es-MX"/>
        </a:p>
      </dgm:t>
    </dgm:pt>
    <dgm:pt modelId="{38E9AE13-257F-4C0A-A427-439BD20672EF}" type="pres">
      <dgm:prSet presAssocID="{3F9473EC-88DA-4F87-B854-0493A13973B7}" presName="box" presStyleLbl="node1" presStyleIdx="3" presStyleCnt="6"/>
      <dgm:spPr/>
      <dgm:t>
        <a:bodyPr/>
        <a:lstStyle/>
        <a:p>
          <a:endParaRPr lang="es-MX"/>
        </a:p>
      </dgm:t>
    </dgm:pt>
    <dgm:pt modelId="{B956E115-6DD1-4C89-AD12-900A439AA461}" type="pres">
      <dgm:prSet presAssocID="{3F9473EC-88DA-4F87-B854-0493A13973B7}" presName="img" presStyleLbl="fgImgPlace1" presStyleIdx="3" presStyleCnt="6"/>
      <dgm:spPr/>
      <dgm:t>
        <a:bodyPr/>
        <a:lstStyle/>
        <a:p>
          <a:endParaRPr lang="es-MX"/>
        </a:p>
      </dgm:t>
    </dgm:pt>
    <dgm:pt modelId="{2CC76F04-1B45-490D-A86A-55895D63BE7C}" type="pres">
      <dgm:prSet presAssocID="{3F9473EC-88DA-4F87-B854-0493A13973B7}" presName="text" presStyleLbl="node1" presStyleIdx="3" presStyleCnt="6">
        <dgm:presLayoutVars>
          <dgm:bulletEnabled val="1"/>
        </dgm:presLayoutVars>
      </dgm:prSet>
      <dgm:spPr/>
      <dgm:t>
        <a:bodyPr/>
        <a:lstStyle/>
        <a:p>
          <a:endParaRPr lang="es-MX"/>
        </a:p>
      </dgm:t>
    </dgm:pt>
    <dgm:pt modelId="{25BB449B-5CD1-4A0E-A4B3-8EFFA6B03C29}" type="pres">
      <dgm:prSet presAssocID="{675D6948-99D1-4122-ACE9-CE2DF683D729}" presName="spacer" presStyleCnt="0"/>
      <dgm:spPr/>
      <dgm:t>
        <a:bodyPr/>
        <a:lstStyle/>
        <a:p>
          <a:endParaRPr lang="es-MX"/>
        </a:p>
      </dgm:t>
    </dgm:pt>
    <dgm:pt modelId="{A4A9D523-5191-4CE3-8DF2-8157439532D4}" type="pres">
      <dgm:prSet presAssocID="{88ED6F01-A6A4-48D0-BC4A-C0A99DD37D1F}" presName="comp" presStyleCnt="0"/>
      <dgm:spPr/>
      <dgm:t>
        <a:bodyPr/>
        <a:lstStyle/>
        <a:p>
          <a:endParaRPr lang="es-MX"/>
        </a:p>
      </dgm:t>
    </dgm:pt>
    <dgm:pt modelId="{9986D5AF-5C69-4811-9219-488616B2B78E}" type="pres">
      <dgm:prSet presAssocID="{88ED6F01-A6A4-48D0-BC4A-C0A99DD37D1F}" presName="box" presStyleLbl="node1" presStyleIdx="4" presStyleCnt="6"/>
      <dgm:spPr/>
      <dgm:t>
        <a:bodyPr/>
        <a:lstStyle/>
        <a:p>
          <a:endParaRPr lang="es-MX"/>
        </a:p>
      </dgm:t>
    </dgm:pt>
    <dgm:pt modelId="{5D3C83FE-8D48-47D5-8CDD-771EB1B41A85}" type="pres">
      <dgm:prSet presAssocID="{88ED6F01-A6A4-48D0-BC4A-C0A99DD37D1F}" presName="img" presStyleLbl="fgImgPlace1" presStyleIdx="4" presStyleCnt="6"/>
      <dgm:spPr/>
      <dgm:t>
        <a:bodyPr/>
        <a:lstStyle/>
        <a:p>
          <a:endParaRPr lang="es-MX"/>
        </a:p>
      </dgm:t>
    </dgm:pt>
    <dgm:pt modelId="{7EA376F1-A5AA-4A81-A081-E353F3A30A27}" type="pres">
      <dgm:prSet presAssocID="{88ED6F01-A6A4-48D0-BC4A-C0A99DD37D1F}" presName="text" presStyleLbl="node1" presStyleIdx="4" presStyleCnt="6">
        <dgm:presLayoutVars>
          <dgm:bulletEnabled val="1"/>
        </dgm:presLayoutVars>
      </dgm:prSet>
      <dgm:spPr/>
      <dgm:t>
        <a:bodyPr/>
        <a:lstStyle/>
        <a:p>
          <a:endParaRPr lang="es-MX"/>
        </a:p>
      </dgm:t>
    </dgm:pt>
    <dgm:pt modelId="{BC104CC4-BD4C-4EBB-9F2B-0BD12C025D61}" type="pres">
      <dgm:prSet presAssocID="{57C66E67-CAB7-4A5E-BCB2-C76F398DA53D}" presName="spacer" presStyleCnt="0"/>
      <dgm:spPr/>
      <dgm:t>
        <a:bodyPr/>
        <a:lstStyle/>
        <a:p>
          <a:endParaRPr lang="es-MX"/>
        </a:p>
      </dgm:t>
    </dgm:pt>
    <dgm:pt modelId="{1391AC8B-D441-45D5-8B61-2C9736FC1952}" type="pres">
      <dgm:prSet presAssocID="{E2C686CA-072C-4714-B63A-D7479EC1582B}" presName="comp" presStyleCnt="0"/>
      <dgm:spPr/>
      <dgm:t>
        <a:bodyPr/>
        <a:lstStyle/>
        <a:p>
          <a:endParaRPr lang="es-MX"/>
        </a:p>
      </dgm:t>
    </dgm:pt>
    <dgm:pt modelId="{A4934B56-3630-4C5A-A9D6-37568FD57B69}" type="pres">
      <dgm:prSet presAssocID="{E2C686CA-072C-4714-B63A-D7479EC1582B}" presName="box" presStyleLbl="node1" presStyleIdx="5" presStyleCnt="6"/>
      <dgm:spPr/>
      <dgm:t>
        <a:bodyPr/>
        <a:lstStyle/>
        <a:p>
          <a:endParaRPr lang="es-MX"/>
        </a:p>
      </dgm:t>
    </dgm:pt>
    <dgm:pt modelId="{3C32CB53-8A5D-45CD-AA93-DA8F486E4D7D}" type="pres">
      <dgm:prSet presAssocID="{E2C686CA-072C-4714-B63A-D7479EC1582B}" presName="img" presStyleLbl="fgImgPlace1" presStyleIdx="5" presStyleCnt="6"/>
      <dgm:spPr/>
      <dgm:t>
        <a:bodyPr/>
        <a:lstStyle/>
        <a:p>
          <a:endParaRPr lang="es-MX"/>
        </a:p>
      </dgm:t>
    </dgm:pt>
    <dgm:pt modelId="{047A1A7F-5BAF-41F6-9DC5-03EDB33D3302}" type="pres">
      <dgm:prSet presAssocID="{E2C686CA-072C-4714-B63A-D7479EC1582B}" presName="text" presStyleLbl="node1" presStyleIdx="5" presStyleCnt="6">
        <dgm:presLayoutVars>
          <dgm:bulletEnabled val="1"/>
        </dgm:presLayoutVars>
      </dgm:prSet>
      <dgm:spPr/>
      <dgm:t>
        <a:bodyPr/>
        <a:lstStyle/>
        <a:p>
          <a:endParaRPr lang="es-MX"/>
        </a:p>
      </dgm:t>
    </dgm:pt>
  </dgm:ptLst>
  <dgm:cxnLst>
    <dgm:cxn modelId="{F70F4535-0529-42FC-9329-302D1DA862AA}" type="presOf" srcId="{3F9473EC-88DA-4F87-B854-0493A13973B7}" destId="{2CC76F04-1B45-490D-A86A-55895D63BE7C}" srcOrd="1" destOrd="0" presId="urn:microsoft.com/office/officeart/2005/8/layout/vList4"/>
    <dgm:cxn modelId="{69945B7B-CB6E-472A-8941-883EEB098A22}" type="presOf" srcId="{2E2530FA-458E-4E28-A070-11CF9AE58288}" destId="{EFAD2D1C-6756-41A8-B24E-8DF26CCEB41E}" srcOrd="0" destOrd="0" presId="urn:microsoft.com/office/officeart/2005/8/layout/vList4"/>
    <dgm:cxn modelId="{8F600133-3940-4AE3-9900-0AD7FA5E19F6}" type="presOf" srcId="{362101B4-E235-4987-9D6E-B1E575EEEF67}" destId="{93C2F7C2-F200-426D-AEF2-7207D7F5722A}" srcOrd="0" destOrd="0" presId="urn:microsoft.com/office/officeart/2005/8/layout/vList4"/>
    <dgm:cxn modelId="{4980C2D4-B0DD-4742-86DC-749174ABE8FB}" type="presOf" srcId="{88ED6F01-A6A4-48D0-BC4A-C0A99DD37D1F}" destId="{7EA376F1-A5AA-4A81-A081-E353F3A30A27}" srcOrd="1" destOrd="0" presId="urn:microsoft.com/office/officeart/2005/8/layout/vList4"/>
    <dgm:cxn modelId="{236E1319-B661-4320-9601-FBA0CF26A2CE}" type="presOf" srcId="{88ED6F01-A6A4-48D0-BC4A-C0A99DD37D1F}" destId="{9986D5AF-5C69-4811-9219-488616B2B78E}" srcOrd="0" destOrd="0" presId="urn:microsoft.com/office/officeart/2005/8/layout/vList4"/>
    <dgm:cxn modelId="{7268191E-2CA1-48B6-A2CA-380F54B4BF7D}" type="presOf" srcId="{E2C686CA-072C-4714-B63A-D7479EC1582B}" destId="{A4934B56-3630-4C5A-A9D6-37568FD57B69}" srcOrd="0" destOrd="0" presId="urn:microsoft.com/office/officeart/2005/8/layout/vList4"/>
    <dgm:cxn modelId="{953183C0-12B4-47C0-81C7-6AC2C8229605}" type="presOf" srcId="{F40FE882-5873-47F6-99FE-BC24700057FB}" destId="{5ED5091D-1C44-4BE8-8EE1-754C0E1BD184}" srcOrd="0" destOrd="0" presId="urn:microsoft.com/office/officeart/2005/8/layout/vList4"/>
    <dgm:cxn modelId="{F00BC42E-BAC9-4761-AB53-4139E1CF6E2D}" srcId="{2E2530FA-458E-4E28-A070-11CF9AE58288}" destId="{88ED6F01-A6A4-48D0-BC4A-C0A99DD37D1F}" srcOrd="4" destOrd="0" parTransId="{56320FBF-C4E6-4EF3-98B1-C8DD504B42E3}" sibTransId="{57C66E67-CAB7-4A5E-BCB2-C76F398DA53D}"/>
    <dgm:cxn modelId="{C064808A-B579-41EE-9D50-AC1B57A50A21}" srcId="{2E2530FA-458E-4E28-A070-11CF9AE58288}" destId="{E6F1FA1D-1BC9-4F02-96A7-98C8257FA590}" srcOrd="1" destOrd="0" parTransId="{FACCC257-144D-4EA6-8629-18D46F756B52}" sibTransId="{3C1CA762-3B94-404E-8469-EC9436AB367A}"/>
    <dgm:cxn modelId="{6FE86F6C-4230-4F97-8E53-8263B880B190}" type="presOf" srcId="{E2C686CA-072C-4714-B63A-D7479EC1582B}" destId="{047A1A7F-5BAF-41F6-9DC5-03EDB33D3302}" srcOrd="1" destOrd="0" presId="urn:microsoft.com/office/officeart/2005/8/layout/vList4"/>
    <dgm:cxn modelId="{899DE9BB-EACD-4C08-BFBB-FBF66770C1BA}" type="presOf" srcId="{362101B4-E235-4987-9D6E-B1E575EEEF67}" destId="{474ED8A7-40A1-4FD4-A824-A57F03C7B9A5}" srcOrd="1" destOrd="0" presId="urn:microsoft.com/office/officeart/2005/8/layout/vList4"/>
    <dgm:cxn modelId="{4A3BF5FB-0006-4099-B5B0-0FB7E59176DD}" srcId="{2E2530FA-458E-4E28-A070-11CF9AE58288}" destId="{3F9473EC-88DA-4F87-B854-0493A13973B7}" srcOrd="3" destOrd="0" parTransId="{FD9E16B0-D0C1-4770-85E1-98DDB6A2A889}" sibTransId="{675D6948-99D1-4122-ACE9-CE2DF683D729}"/>
    <dgm:cxn modelId="{704DAED9-BAED-4664-AD50-A428854DA7C0}" type="presOf" srcId="{E6F1FA1D-1BC9-4F02-96A7-98C8257FA590}" destId="{5A94F406-C740-4E2C-AE98-C2965BD49385}" srcOrd="1" destOrd="0" presId="urn:microsoft.com/office/officeart/2005/8/layout/vList4"/>
    <dgm:cxn modelId="{0483C166-1DB7-4758-8CCE-A9F6D2E775A1}" type="presOf" srcId="{3F9473EC-88DA-4F87-B854-0493A13973B7}" destId="{38E9AE13-257F-4C0A-A427-439BD20672EF}" srcOrd="0" destOrd="0" presId="urn:microsoft.com/office/officeart/2005/8/layout/vList4"/>
    <dgm:cxn modelId="{401E1DE7-BEC6-4CF9-A330-4B16C627BD08}" type="presOf" srcId="{E6F1FA1D-1BC9-4F02-96A7-98C8257FA590}" destId="{76463FFB-0BAD-419E-A3E3-BF4D8A9721D2}" srcOrd="0" destOrd="0" presId="urn:microsoft.com/office/officeart/2005/8/layout/vList4"/>
    <dgm:cxn modelId="{77D273C4-266D-4ADD-8194-9F3A50424823}" type="presOf" srcId="{F40FE882-5873-47F6-99FE-BC24700057FB}" destId="{8F06FEC8-CD02-4E7D-AB65-B54EBA1447C7}" srcOrd="1" destOrd="0" presId="urn:microsoft.com/office/officeart/2005/8/layout/vList4"/>
    <dgm:cxn modelId="{E8BC3B7B-0B85-4187-893B-65FB1FA6673E}" srcId="{2E2530FA-458E-4E28-A070-11CF9AE58288}" destId="{362101B4-E235-4987-9D6E-B1E575EEEF67}" srcOrd="0" destOrd="0" parTransId="{40FCAE26-FA37-456D-AFB8-60C859649ACA}" sibTransId="{99063D2D-6377-4D3D-A14B-B935C589BEA2}"/>
    <dgm:cxn modelId="{B5E6140E-D6C1-416C-BAB2-ECE10C48A286}" srcId="{2E2530FA-458E-4E28-A070-11CF9AE58288}" destId="{E2C686CA-072C-4714-B63A-D7479EC1582B}" srcOrd="5" destOrd="0" parTransId="{E4A72A29-59A7-4A00-BB44-9F2DE89DB961}" sibTransId="{F1C8300A-6E61-48B4-B6C5-5C68BD7A3FF3}"/>
    <dgm:cxn modelId="{1C23D53C-09CC-49BD-86D2-98FC0E806DDA}" srcId="{2E2530FA-458E-4E28-A070-11CF9AE58288}" destId="{F40FE882-5873-47F6-99FE-BC24700057FB}" srcOrd="2" destOrd="0" parTransId="{2FE45EC0-6C66-4940-8A24-1CCF71D9E8EC}" sibTransId="{A33749BA-C45B-4D35-9A9D-136651EE237B}"/>
    <dgm:cxn modelId="{1C692344-68C7-4555-84E2-36E21B08C1D1}" type="presParOf" srcId="{EFAD2D1C-6756-41A8-B24E-8DF26CCEB41E}" destId="{34B5FCBB-8B6A-4A74-B2EB-3D8BF5299A1C}" srcOrd="0" destOrd="0" presId="urn:microsoft.com/office/officeart/2005/8/layout/vList4"/>
    <dgm:cxn modelId="{D0739E33-156C-497D-8C10-165B172200DA}" type="presParOf" srcId="{34B5FCBB-8B6A-4A74-B2EB-3D8BF5299A1C}" destId="{93C2F7C2-F200-426D-AEF2-7207D7F5722A}" srcOrd="0" destOrd="0" presId="urn:microsoft.com/office/officeart/2005/8/layout/vList4"/>
    <dgm:cxn modelId="{03E59366-8FD0-4340-817B-6694D7B824E8}" type="presParOf" srcId="{34B5FCBB-8B6A-4A74-B2EB-3D8BF5299A1C}" destId="{EF1A23BE-1969-414B-B971-446DC28A7B13}" srcOrd="1" destOrd="0" presId="urn:microsoft.com/office/officeart/2005/8/layout/vList4"/>
    <dgm:cxn modelId="{1A8F176A-2F80-4458-B8FF-9BE82983CEB8}" type="presParOf" srcId="{34B5FCBB-8B6A-4A74-B2EB-3D8BF5299A1C}" destId="{474ED8A7-40A1-4FD4-A824-A57F03C7B9A5}" srcOrd="2" destOrd="0" presId="urn:microsoft.com/office/officeart/2005/8/layout/vList4"/>
    <dgm:cxn modelId="{1E541248-569B-4B0A-AFC6-3691CBEAF987}" type="presParOf" srcId="{EFAD2D1C-6756-41A8-B24E-8DF26CCEB41E}" destId="{75D7DCF2-61D2-4F51-B9AE-30F2FA56F814}" srcOrd="1" destOrd="0" presId="urn:microsoft.com/office/officeart/2005/8/layout/vList4"/>
    <dgm:cxn modelId="{6618E05E-1302-4D8E-A49D-F22FCD1A345A}" type="presParOf" srcId="{EFAD2D1C-6756-41A8-B24E-8DF26CCEB41E}" destId="{CB28E41A-9DC7-4B18-87B7-CB30605C6832}" srcOrd="2" destOrd="0" presId="urn:microsoft.com/office/officeart/2005/8/layout/vList4"/>
    <dgm:cxn modelId="{8AE1CB6E-92FF-47CB-A9B4-974198DC634A}" type="presParOf" srcId="{CB28E41A-9DC7-4B18-87B7-CB30605C6832}" destId="{76463FFB-0BAD-419E-A3E3-BF4D8A9721D2}" srcOrd="0" destOrd="0" presId="urn:microsoft.com/office/officeart/2005/8/layout/vList4"/>
    <dgm:cxn modelId="{2DAF68C2-672C-49CF-88F8-97F3B5C0A5BA}" type="presParOf" srcId="{CB28E41A-9DC7-4B18-87B7-CB30605C6832}" destId="{076DA59E-C224-40F4-9039-E3D67856A71A}" srcOrd="1" destOrd="0" presId="urn:microsoft.com/office/officeart/2005/8/layout/vList4"/>
    <dgm:cxn modelId="{CA3F4D15-8A31-4B8D-889B-42130FDC418A}" type="presParOf" srcId="{CB28E41A-9DC7-4B18-87B7-CB30605C6832}" destId="{5A94F406-C740-4E2C-AE98-C2965BD49385}" srcOrd="2" destOrd="0" presId="urn:microsoft.com/office/officeart/2005/8/layout/vList4"/>
    <dgm:cxn modelId="{2629CFD2-262F-41F3-9454-00BF1E02280C}" type="presParOf" srcId="{EFAD2D1C-6756-41A8-B24E-8DF26CCEB41E}" destId="{A5E7784C-E77A-4B71-A713-F0738788E1C3}" srcOrd="3" destOrd="0" presId="urn:microsoft.com/office/officeart/2005/8/layout/vList4"/>
    <dgm:cxn modelId="{6B90A845-C16C-477D-A899-2FDA76FD5ABC}" type="presParOf" srcId="{EFAD2D1C-6756-41A8-B24E-8DF26CCEB41E}" destId="{39A10D14-216D-427D-8D25-3889BDB179F0}" srcOrd="4" destOrd="0" presId="urn:microsoft.com/office/officeart/2005/8/layout/vList4"/>
    <dgm:cxn modelId="{9CA389CF-11A4-49E6-88AC-C709E33257DF}" type="presParOf" srcId="{39A10D14-216D-427D-8D25-3889BDB179F0}" destId="{5ED5091D-1C44-4BE8-8EE1-754C0E1BD184}" srcOrd="0" destOrd="0" presId="urn:microsoft.com/office/officeart/2005/8/layout/vList4"/>
    <dgm:cxn modelId="{F2332A2A-6FC2-405F-9F9B-9E3160E93384}" type="presParOf" srcId="{39A10D14-216D-427D-8D25-3889BDB179F0}" destId="{CA0D78B4-A3B2-456D-A651-CE4DC678C4BB}" srcOrd="1" destOrd="0" presId="urn:microsoft.com/office/officeart/2005/8/layout/vList4"/>
    <dgm:cxn modelId="{FD1A8867-863B-4DD3-B9C8-A503936A59F2}" type="presParOf" srcId="{39A10D14-216D-427D-8D25-3889BDB179F0}" destId="{8F06FEC8-CD02-4E7D-AB65-B54EBA1447C7}" srcOrd="2" destOrd="0" presId="urn:microsoft.com/office/officeart/2005/8/layout/vList4"/>
    <dgm:cxn modelId="{3B2E479C-171F-4A99-8BCE-81A4D23583A2}" type="presParOf" srcId="{EFAD2D1C-6756-41A8-B24E-8DF26CCEB41E}" destId="{5D016D7A-9519-4309-A408-60174978A7A0}" srcOrd="5" destOrd="0" presId="urn:microsoft.com/office/officeart/2005/8/layout/vList4"/>
    <dgm:cxn modelId="{2EBC19E7-4B66-4476-9A25-C278A6C9A1CE}" type="presParOf" srcId="{EFAD2D1C-6756-41A8-B24E-8DF26CCEB41E}" destId="{B3464623-8F90-440F-9A81-9DC0E9D123DA}" srcOrd="6" destOrd="0" presId="urn:microsoft.com/office/officeart/2005/8/layout/vList4"/>
    <dgm:cxn modelId="{5D120A57-19CF-487B-81B2-0B0391454313}" type="presParOf" srcId="{B3464623-8F90-440F-9A81-9DC0E9D123DA}" destId="{38E9AE13-257F-4C0A-A427-439BD20672EF}" srcOrd="0" destOrd="0" presId="urn:microsoft.com/office/officeart/2005/8/layout/vList4"/>
    <dgm:cxn modelId="{6487D0B4-7935-4F7D-961F-ADDD0086749C}" type="presParOf" srcId="{B3464623-8F90-440F-9A81-9DC0E9D123DA}" destId="{B956E115-6DD1-4C89-AD12-900A439AA461}" srcOrd="1" destOrd="0" presId="urn:microsoft.com/office/officeart/2005/8/layout/vList4"/>
    <dgm:cxn modelId="{9D512A4F-1440-44EB-BDBB-0D5C7F7B3EB1}" type="presParOf" srcId="{B3464623-8F90-440F-9A81-9DC0E9D123DA}" destId="{2CC76F04-1B45-490D-A86A-55895D63BE7C}" srcOrd="2" destOrd="0" presId="urn:microsoft.com/office/officeart/2005/8/layout/vList4"/>
    <dgm:cxn modelId="{F7C9880A-6CC6-43F3-A045-D990CD6E411E}" type="presParOf" srcId="{EFAD2D1C-6756-41A8-B24E-8DF26CCEB41E}" destId="{25BB449B-5CD1-4A0E-A4B3-8EFFA6B03C29}" srcOrd="7" destOrd="0" presId="urn:microsoft.com/office/officeart/2005/8/layout/vList4"/>
    <dgm:cxn modelId="{51923AEF-7CE4-485F-80A5-CDB0F1505CF5}" type="presParOf" srcId="{EFAD2D1C-6756-41A8-B24E-8DF26CCEB41E}" destId="{A4A9D523-5191-4CE3-8DF2-8157439532D4}" srcOrd="8" destOrd="0" presId="urn:microsoft.com/office/officeart/2005/8/layout/vList4"/>
    <dgm:cxn modelId="{95803B56-C5EC-4F99-B642-C898E7A1B49F}" type="presParOf" srcId="{A4A9D523-5191-4CE3-8DF2-8157439532D4}" destId="{9986D5AF-5C69-4811-9219-488616B2B78E}" srcOrd="0" destOrd="0" presId="urn:microsoft.com/office/officeart/2005/8/layout/vList4"/>
    <dgm:cxn modelId="{EBA9A89C-629E-4C4D-BD65-A89C15E6D7C3}" type="presParOf" srcId="{A4A9D523-5191-4CE3-8DF2-8157439532D4}" destId="{5D3C83FE-8D48-47D5-8CDD-771EB1B41A85}" srcOrd="1" destOrd="0" presId="urn:microsoft.com/office/officeart/2005/8/layout/vList4"/>
    <dgm:cxn modelId="{797197BB-6F0D-4456-BAA0-C9E5003D3F28}" type="presParOf" srcId="{A4A9D523-5191-4CE3-8DF2-8157439532D4}" destId="{7EA376F1-A5AA-4A81-A081-E353F3A30A27}" srcOrd="2" destOrd="0" presId="urn:microsoft.com/office/officeart/2005/8/layout/vList4"/>
    <dgm:cxn modelId="{ED02DB7C-6D45-43FB-949C-012BA2A72670}" type="presParOf" srcId="{EFAD2D1C-6756-41A8-B24E-8DF26CCEB41E}" destId="{BC104CC4-BD4C-4EBB-9F2B-0BD12C025D61}" srcOrd="9" destOrd="0" presId="urn:microsoft.com/office/officeart/2005/8/layout/vList4"/>
    <dgm:cxn modelId="{20D0C132-50CE-4DE9-A8F2-E3537050F5DE}" type="presParOf" srcId="{EFAD2D1C-6756-41A8-B24E-8DF26CCEB41E}" destId="{1391AC8B-D441-45D5-8B61-2C9736FC1952}" srcOrd="10" destOrd="0" presId="urn:microsoft.com/office/officeart/2005/8/layout/vList4"/>
    <dgm:cxn modelId="{00332B0C-58E4-4ABD-A1BB-4CE2C78897AB}" type="presParOf" srcId="{1391AC8B-D441-45D5-8B61-2C9736FC1952}" destId="{A4934B56-3630-4C5A-A9D6-37568FD57B69}" srcOrd="0" destOrd="0" presId="urn:microsoft.com/office/officeart/2005/8/layout/vList4"/>
    <dgm:cxn modelId="{DEACDE38-EAF5-44A4-8E1C-AB803D6D0916}" type="presParOf" srcId="{1391AC8B-D441-45D5-8B61-2C9736FC1952}" destId="{3C32CB53-8A5D-45CD-AA93-DA8F486E4D7D}" srcOrd="1" destOrd="0" presId="urn:microsoft.com/office/officeart/2005/8/layout/vList4"/>
    <dgm:cxn modelId="{643FDA43-465B-480B-A725-54F215C45A42}" type="presParOf" srcId="{1391AC8B-D441-45D5-8B61-2C9736FC1952}" destId="{047A1A7F-5BAF-41F6-9DC5-03EDB33D330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BB5D74-C7E5-4C6A-A29F-213264EFBFAA}" type="doc">
      <dgm:prSet loTypeId="urn:microsoft.com/office/officeart/2005/8/layout/vList4" loCatId="list" qsTypeId="urn:microsoft.com/office/officeart/2005/8/quickstyle/simple1" qsCatId="simple" csTypeId="urn:microsoft.com/office/officeart/2005/8/colors/accent3_2" csCatId="accent3" phldr="1"/>
      <dgm:spPr/>
      <dgm:t>
        <a:bodyPr/>
        <a:lstStyle/>
        <a:p>
          <a:endParaRPr lang="es-MX"/>
        </a:p>
      </dgm:t>
    </dgm:pt>
    <dgm:pt modelId="{CA1AAB46-D312-4A85-B54A-290F2149D80E}">
      <dgm:prSet phldrT="[Texto]" custT="1"/>
      <dgm:spPr/>
      <dgm:t>
        <a:bodyPr/>
        <a:lstStyle/>
        <a:p>
          <a:r>
            <a:rPr lang="es-MX" altLang="es-MX" sz="2000" b="1" smtClean="0">
              <a:latin typeface="Arial" panose="020B0604020202020204" pitchFamily="34" charset="0"/>
              <a:cs typeface="Arial" panose="020B0604020202020204" pitchFamily="34" charset="0"/>
            </a:rPr>
            <a:t>Escrito libre con acuse de recibo</a:t>
          </a:r>
          <a:endParaRPr lang="es-MX" sz="2000" dirty="0">
            <a:latin typeface="Arial" panose="020B0604020202020204" pitchFamily="34" charset="0"/>
            <a:cs typeface="Arial" panose="020B0604020202020204" pitchFamily="34" charset="0"/>
          </a:endParaRPr>
        </a:p>
      </dgm:t>
    </dgm:pt>
    <dgm:pt modelId="{BCC483FA-D5C8-4171-B263-82A716EDEF2E}" type="parTrans" cxnId="{A8F16EEE-4A4A-4B2B-AE64-5DEDBBC91E14}">
      <dgm:prSet/>
      <dgm:spPr/>
      <dgm:t>
        <a:bodyPr/>
        <a:lstStyle/>
        <a:p>
          <a:endParaRPr lang="es-MX" sz="2000">
            <a:latin typeface="Arial" panose="020B0604020202020204" pitchFamily="34" charset="0"/>
            <a:cs typeface="Arial" panose="020B0604020202020204" pitchFamily="34" charset="0"/>
          </a:endParaRPr>
        </a:p>
      </dgm:t>
    </dgm:pt>
    <dgm:pt modelId="{1F0E5422-DB20-4775-80DE-3374E0D6AD22}" type="sibTrans" cxnId="{A8F16EEE-4A4A-4B2B-AE64-5DEDBBC91E14}">
      <dgm:prSet/>
      <dgm:spPr/>
      <dgm:t>
        <a:bodyPr/>
        <a:lstStyle/>
        <a:p>
          <a:endParaRPr lang="es-MX" sz="2000">
            <a:latin typeface="Arial" panose="020B0604020202020204" pitchFamily="34" charset="0"/>
            <a:cs typeface="Arial" panose="020B0604020202020204" pitchFamily="34" charset="0"/>
          </a:endParaRPr>
        </a:p>
      </dgm:t>
    </dgm:pt>
    <dgm:pt modelId="{FF7CA8CF-4692-45E6-9807-3A8B893C78CC}">
      <dgm:prSet phldrT="[Texto]" custT="1"/>
      <dgm:spPr/>
      <dgm:t>
        <a:bodyPr/>
        <a:lstStyle/>
        <a:p>
          <a:pPr algn="just"/>
          <a:r>
            <a:rPr lang="es-MX" altLang="es-MX" sz="2000" b="1" smtClean="0">
              <a:latin typeface="Arial" panose="020B0604020202020204" pitchFamily="34" charset="0"/>
              <a:cs typeface="Arial" panose="020B0604020202020204" pitchFamily="34" charset="0"/>
            </a:rPr>
            <a:t>Acudiendo a la unidad de transparencia y llenando el formato que se le proporcionara.</a:t>
          </a:r>
          <a:endParaRPr lang="es-MX" sz="2000" dirty="0">
            <a:latin typeface="Arial" panose="020B0604020202020204" pitchFamily="34" charset="0"/>
            <a:cs typeface="Arial" panose="020B0604020202020204" pitchFamily="34" charset="0"/>
          </a:endParaRPr>
        </a:p>
      </dgm:t>
    </dgm:pt>
    <dgm:pt modelId="{AC341754-8CBA-4C04-9E92-3A585B1E04BF}" type="parTrans" cxnId="{F7670D56-5DF0-4373-8230-CD3F8BDD3A8F}">
      <dgm:prSet/>
      <dgm:spPr/>
      <dgm:t>
        <a:bodyPr/>
        <a:lstStyle/>
        <a:p>
          <a:endParaRPr lang="es-MX" sz="2000">
            <a:latin typeface="Arial" panose="020B0604020202020204" pitchFamily="34" charset="0"/>
            <a:cs typeface="Arial" panose="020B0604020202020204" pitchFamily="34" charset="0"/>
          </a:endParaRPr>
        </a:p>
      </dgm:t>
    </dgm:pt>
    <dgm:pt modelId="{57E4E418-9862-4426-A7D0-6CE6195CFBB7}" type="sibTrans" cxnId="{F7670D56-5DF0-4373-8230-CD3F8BDD3A8F}">
      <dgm:prSet/>
      <dgm:spPr/>
      <dgm:t>
        <a:bodyPr/>
        <a:lstStyle/>
        <a:p>
          <a:endParaRPr lang="es-MX" sz="2000">
            <a:latin typeface="Arial" panose="020B0604020202020204" pitchFamily="34" charset="0"/>
            <a:cs typeface="Arial" panose="020B0604020202020204" pitchFamily="34" charset="0"/>
          </a:endParaRPr>
        </a:p>
      </dgm:t>
    </dgm:pt>
    <dgm:pt modelId="{DE12B503-BB79-4D07-8CDB-282E76922F0C}">
      <dgm:prSet phldrT="[Texto]" custT="1"/>
      <dgm:spPr/>
      <dgm:t>
        <a:bodyPr/>
        <a:lstStyle/>
        <a:p>
          <a:pPr algn="l"/>
          <a:r>
            <a:rPr lang="es-MX" altLang="es-MX" sz="2000" b="1" smtClean="0">
              <a:latin typeface="Arial" panose="020B0604020202020204" pitchFamily="34" charset="0"/>
              <a:cs typeface="Arial" panose="020B0604020202020204" pitchFamily="34" charset="0"/>
            </a:rPr>
            <a:t>A través de www.plataformadetransparencia.org.mx</a:t>
          </a:r>
          <a:endParaRPr lang="es-MX" sz="2000" dirty="0">
            <a:latin typeface="Arial" panose="020B0604020202020204" pitchFamily="34" charset="0"/>
            <a:cs typeface="Arial" panose="020B0604020202020204" pitchFamily="34" charset="0"/>
          </a:endParaRPr>
        </a:p>
      </dgm:t>
    </dgm:pt>
    <dgm:pt modelId="{44AB938F-8C9A-46F7-A69F-448B88223C62}" type="parTrans" cxnId="{18AA8FF5-4BA7-4B78-9931-9B95EBF78C08}">
      <dgm:prSet/>
      <dgm:spPr/>
      <dgm:t>
        <a:bodyPr/>
        <a:lstStyle/>
        <a:p>
          <a:endParaRPr lang="es-MX" sz="2000">
            <a:latin typeface="Arial" panose="020B0604020202020204" pitchFamily="34" charset="0"/>
            <a:cs typeface="Arial" panose="020B0604020202020204" pitchFamily="34" charset="0"/>
          </a:endParaRPr>
        </a:p>
      </dgm:t>
    </dgm:pt>
    <dgm:pt modelId="{261FB89F-112B-46A5-A62E-72288C8D31D3}" type="sibTrans" cxnId="{18AA8FF5-4BA7-4B78-9931-9B95EBF78C08}">
      <dgm:prSet/>
      <dgm:spPr/>
      <dgm:t>
        <a:bodyPr/>
        <a:lstStyle/>
        <a:p>
          <a:endParaRPr lang="es-MX" sz="2000">
            <a:latin typeface="Arial" panose="020B0604020202020204" pitchFamily="34" charset="0"/>
            <a:cs typeface="Arial" panose="020B0604020202020204" pitchFamily="34" charset="0"/>
          </a:endParaRPr>
        </a:p>
      </dgm:t>
    </dgm:pt>
    <dgm:pt modelId="{9932A207-87E6-4FD8-A015-FDA67F93C142}" type="pres">
      <dgm:prSet presAssocID="{DDBB5D74-C7E5-4C6A-A29F-213264EFBFAA}" presName="linear" presStyleCnt="0">
        <dgm:presLayoutVars>
          <dgm:dir/>
          <dgm:resizeHandles val="exact"/>
        </dgm:presLayoutVars>
      </dgm:prSet>
      <dgm:spPr/>
      <dgm:t>
        <a:bodyPr/>
        <a:lstStyle/>
        <a:p>
          <a:endParaRPr lang="es-MX"/>
        </a:p>
      </dgm:t>
    </dgm:pt>
    <dgm:pt modelId="{376EEE04-8B11-4CD5-AB52-7A41D65AD476}" type="pres">
      <dgm:prSet presAssocID="{CA1AAB46-D312-4A85-B54A-290F2149D80E}" presName="comp" presStyleCnt="0"/>
      <dgm:spPr/>
      <dgm:t>
        <a:bodyPr/>
        <a:lstStyle/>
        <a:p>
          <a:endParaRPr lang="es-MX"/>
        </a:p>
      </dgm:t>
    </dgm:pt>
    <dgm:pt modelId="{157C19A0-FB65-4A4A-A479-11016680DB48}" type="pres">
      <dgm:prSet presAssocID="{CA1AAB46-D312-4A85-B54A-290F2149D80E}" presName="box" presStyleLbl="node1" presStyleIdx="0" presStyleCnt="3" custLinFactNeighborX="-8815" custLinFactNeighborY="-1346"/>
      <dgm:spPr/>
      <dgm:t>
        <a:bodyPr/>
        <a:lstStyle/>
        <a:p>
          <a:endParaRPr lang="es-MX"/>
        </a:p>
      </dgm:t>
    </dgm:pt>
    <dgm:pt modelId="{A22DE671-935A-4D79-8FF5-7EFADC4CDFEF}" type="pres">
      <dgm:prSet presAssocID="{CA1AAB46-D312-4A85-B54A-290F2149D80E}" presName="img" presStyleLbl="fgImgPlace1" presStyleIdx="0" presStyleCnt="3"/>
      <dgm:spPr/>
      <dgm:t>
        <a:bodyPr/>
        <a:lstStyle/>
        <a:p>
          <a:endParaRPr lang="es-MX"/>
        </a:p>
      </dgm:t>
    </dgm:pt>
    <dgm:pt modelId="{F4BC1CF4-A83C-4E12-82F1-FB6779877C0A}" type="pres">
      <dgm:prSet presAssocID="{CA1AAB46-D312-4A85-B54A-290F2149D80E}" presName="text" presStyleLbl="node1" presStyleIdx="0" presStyleCnt="3">
        <dgm:presLayoutVars>
          <dgm:bulletEnabled val="1"/>
        </dgm:presLayoutVars>
      </dgm:prSet>
      <dgm:spPr/>
      <dgm:t>
        <a:bodyPr/>
        <a:lstStyle/>
        <a:p>
          <a:endParaRPr lang="es-MX"/>
        </a:p>
      </dgm:t>
    </dgm:pt>
    <dgm:pt modelId="{A59FDC98-357F-4FD6-B389-7CE2D8520781}" type="pres">
      <dgm:prSet presAssocID="{1F0E5422-DB20-4775-80DE-3374E0D6AD22}" presName="spacer" presStyleCnt="0"/>
      <dgm:spPr/>
      <dgm:t>
        <a:bodyPr/>
        <a:lstStyle/>
        <a:p>
          <a:endParaRPr lang="es-MX"/>
        </a:p>
      </dgm:t>
    </dgm:pt>
    <dgm:pt modelId="{63216F30-6068-4445-BC10-A6BD6868050B}" type="pres">
      <dgm:prSet presAssocID="{FF7CA8CF-4692-45E6-9807-3A8B893C78CC}" presName="comp" presStyleCnt="0"/>
      <dgm:spPr/>
      <dgm:t>
        <a:bodyPr/>
        <a:lstStyle/>
        <a:p>
          <a:endParaRPr lang="es-MX"/>
        </a:p>
      </dgm:t>
    </dgm:pt>
    <dgm:pt modelId="{B35948C0-959B-40E3-9386-F768CC2B18A9}" type="pres">
      <dgm:prSet presAssocID="{FF7CA8CF-4692-45E6-9807-3A8B893C78CC}" presName="box" presStyleLbl="node1" presStyleIdx="1" presStyleCnt="3" custLinFactNeighborX="-1071" custLinFactNeighborY="-1995"/>
      <dgm:spPr/>
      <dgm:t>
        <a:bodyPr/>
        <a:lstStyle/>
        <a:p>
          <a:endParaRPr lang="es-MX"/>
        </a:p>
      </dgm:t>
    </dgm:pt>
    <dgm:pt modelId="{6E28020D-02AB-439A-8902-4ADAC0245859}" type="pres">
      <dgm:prSet presAssocID="{FF7CA8CF-4692-45E6-9807-3A8B893C78CC}" presName="img" presStyleLbl="fgImgPlace1" presStyleIdx="1" presStyleCnt="3"/>
      <dgm:spPr/>
      <dgm:t>
        <a:bodyPr/>
        <a:lstStyle/>
        <a:p>
          <a:endParaRPr lang="es-MX"/>
        </a:p>
      </dgm:t>
    </dgm:pt>
    <dgm:pt modelId="{DB132D77-5CF2-4D49-A53B-66FED5FC0798}" type="pres">
      <dgm:prSet presAssocID="{FF7CA8CF-4692-45E6-9807-3A8B893C78CC}" presName="text" presStyleLbl="node1" presStyleIdx="1" presStyleCnt="3">
        <dgm:presLayoutVars>
          <dgm:bulletEnabled val="1"/>
        </dgm:presLayoutVars>
      </dgm:prSet>
      <dgm:spPr/>
      <dgm:t>
        <a:bodyPr/>
        <a:lstStyle/>
        <a:p>
          <a:endParaRPr lang="es-MX"/>
        </a:p>
      </dgm:t>
    </dgm:pt>
    <dgm:pt modelId="{BB9E1142-3A57-4607-BFD0-F8076B40E880}" type="pres">
      <dgm:prSet presAssocID="{57E4E418-9862-4426-A7D0-6CE6195CFBB7}" presName="spacer" presStyleCnt="0"/>
      <dgm:spPr/>
      <dgm:t>
        <a:bodyPr/>
        <a:lstStyle/>
        <a:p>
          <a:endParaRPr lang="es-MX"/>
        </a:p>
      </dgm:t>
    </dgm:pt>
    <dgm:pt modelId="{EC83B0C7-C0EE-4667-81B6-79EF5B9DC3F8}" type="pres">
      <dgm:prSet presAssocID="{DE12B503-BB79-4D07-8CDB-282E76922F0C}" presName="comp" presStyleCnt="0"/>
      <dgm:spPr/>
      <dgm:t>
        <a:bodyPr/>
        <a:lstStyle/>
        <a:p>
          <a:endParaRPr lang="es-MX"/>
        </a:p>
      </dgm:t>
    </dgm:pt>
    <dgm:pt modelId="{78898EBD-6484-474B-950D-039AA9E711E1}" type="pres">
      <dgm:prSet presAssocID="{DE12B503-BB79-4D07-8CDB-282E76922F0C}" presName="box" presStyleLbl="node1" presStyleIdx="2" presStyleCnt="3"/>
      <dgm:spPr/>
      <dgm:t>
        <a:bodyPr/>
        <a:lstStyle/>
        <a:p>
          <a:endParaRPr lang="es-MX"/>
        </a:p>
      </dgm:t>
    </dgm:pt>
    <dgm:pt modelId="{8652BBEB-4D50-4007-B8F0-EAD37F8BC309}" type="pres">
      <dgm:prSet presAssocID="{DE12B503-BB79-4D07-8CDB-282E76922F0C}" presName="img" presStyleLbl="fgImgPlace1" presStyleIdx="2" presStyleCnt="3"/>
      <dgm:spPr/>
      <dgm:t>
        <a:bodyPr/>
        <a:lstStyle/>
        <a:p>
          <a:endParaRPr lang="es-MX"/>
        </a:p>
      </dgm:t>
    </dgm:pt>
    <dgm:pt modelId="{F762B942-C464-4E01-9EAE-845E0A0C8D47}" type="pres">
      <dgm:prSet presAssocID="{DE12B503-BB79-4D07-8CDB-282E76922F0C}" presName="text" presStyleLbl="node1" presStyleIdx="2" presStyleCnt="3">
        <dgm:presLayoutVars>
          <dgm:bulletEnabled val="1"/>
        </dgm:presLayoutVars>
      </dgm:prSet>
      <dgm:spPr/>
      <dgm:t>
        <a:bodyPr/>
        <a:lstStyle/>
        <a:p>
          <a:endParaRPr lang="es-MX"/>
        </a:p>
      </dgm:t>
    </dgm:pt>
  </dgm:ptLst>
  <dgm:cxnLst>
    <dgm:cxn modelId="{18AA8FF5-4BA7-4B78-9931-9B95EBF78C08}" srcId="{DDBB5D74-C7E5-4C6A-A29F-213264EFBFAA}" destId="{DE12B503-BB79-4D07-8CDB-282E76922F0C}" srcOrd="2" destOrd="0" parTransId="{44AB938F-8C9A-46F7-A69F-448B88223C62}" sibTransId="{261FB89F-112B-46A5-A62E-72288C8D31D3}"/>
    <dgm:cxn modelId="{9E2C8DA0-07C2-4906-B094-C4158A6F111A}" type="presOf" srcId="{DE12B503-BB79-4D07-8CDB-282E76922F0C}" destId="{F762B942-C464-4E01-9EAE-845E0A0C8D47}" srcOrd="1" destOrd="0" presId="urn:microsoft.com/office/officeart/2005/8/layout/vList4"/>
    <dgm:cxn modelId="{68D3915B-EA8C-4259-8ACD-254447E509D1}" type="presOf" srcId="{FF7CA8CF-4692-45E6-9807-3A8B893C78CC}" destId="{DB132D77-5CF2-4D49-A53B-66FED5FC0798}" srcOrd="1" destOrd="0" presId="urn:microsoft.com/office/officeart/2005/8/layout/vList4"/>
    <dgm:cxn modelId="{E9094D15-3F7D-4937-A65E-09F712D8F162}" type="presOf" srcId="{DE12B503-BB79-4D07-8CDB-282E76922F0C}" destId="{78898EBD-6484-474B-950D-039AA9E711E1}" srcOrd="0" destOrd="0" presId="urn:microsoft.com/office/officeart/2005/8/layout/vList4"/>
    <dgm:cxn modelId="{74EABC0A-262B-44AE-84DC-CAA9332D45E2}" type="presOf" srcId="{FF7CA8CF-4692-45E6-9807-3A8B893C78CC}" destId="{B35948C0-959B-40E3-9386-F768CC2B18A9}" srcOrd="0" destOrd="0" presId="urn:microsoft.com/office/officeart/2005/8/layout/vList4"/>
    <dgm:cxn modelId="{A8F16EEE-4A4A-4B2B-AE64-5DEDBBC91E14}" srcId="{DDBB5D74-C7E5-4C6A-A29F-213264EFBFAA}" destId="{CA1AAB46-D312-4A85-B54A-290F2149D80E}" srcOrd="0" destOrd="0" parTransId="{BCC483FA-D5C8-4171-B263-82A716EDEF2E}" sibTransId="{1F0E5422-DB20-4775-80DE-3374E0D6AD22}"/>
    <dgm:cxn modelId="{F7670D56-5DF0-4373-8230-CD3F8BDD3A8F}" srcId="{DDBB5D74-C7E5-4C6A-A29F-213264EFBFAA}" destId="{FF7CA8CF-4692-45E6-9807-3A8B893C78CC}" srcOrd="1" destOrd="0" parTransId="{AC341754-8CBA-4C04-9E92-3A585B1E04BF}" sibTransId="{57E4E418-9862-4426-A7D0-6CE6195CFBB7}"/>
    <dgm:cxn modelId="{099467F2-D667-4324-927B-ACB99635C8AF}" type="presOf" srcId="{CA1AAB46-D312-4A85-B54A-290F2149D80E}" destId="{F4BC1CF4-A83C-4E12-82F1-FB6779877C0A}" srcOrd="1" destOrd="0" presId="urn:microsoft.com/office/officeart/2005/8/layout/vList4"/>
    <dgm:cxn modelId="{FACCF040-4B5B-4FB5-AA4F-582A76759E7F}" type="presOf" srcId="{DDBB5D74-C7E5-4C6A-A29F-213264EFBFAA}" destId="{9932A207-87E6-4FD8-A015-FDA67F93C142}" srcOrd="0" destOrd="0" presId="urn:microsoft.com/office/officeart/2005/8/layout/vList4"/>
    <dgm:cxn modelId="{7A179076-E1E0-4A84-8977-2CE6F11085BD}" type="presOf" srcId="{CA1AAB46-D312-4A85-B54A-290F2149D80E}" destId="{157C19A0-FB65-4A4A-A479-11016680DB48}" srcOrd="0" destOrd="0" presId="urn:microsoft.com/office/officeart/2005/8/layout/vList4"/>
    <dgm:cxn modelId="{F38A0675-9155-4F0D-9F2C-715AA8F977A9}" type="presParOf" srcId="{9932A207-87E6-4FD8-A015-FDA67F93C142}" destId="{376EEE04-8B11-4CD5-AB52-7A41D65AD476}" srcOrd="0" destOrd="0" presId="urn:microsoft.com/office/officeart/2005/8/layout/vList4"/>
    <dgm:cxn modelId="{8618AD4E-A4A2-4B91-BFED-045890996AAA}" type="presParOf" srcId="{376EEE04-8B11-4CD5-AB52-7A41D65AD476}" destId="{157C19A0-FB65-4A4A-A479-11016680DB48}" srcOrd="0" destOrd="0" presId="urn:microsoft.com/office/officeart/2005/8/layout/vList4"/>
    <dgm:cxn modelId="{E9DA07E6-07BC-4010-B1DB-19034A9DD12F}" type="presParOf" srcId="{376EEE04-8B11-4CD5-AB52-7A41D65AD476}" destId="{A22DE671-935A-4D79-8FF5-7EFADC4CDFEF}" srcOrd="1" destOrd="0" presId="urn:microsoft.com/office/officeart/2005/8/layout/vList4"/>
    <dgm:cxn modelId="{3603E11F-61A6-4EB8-99BC-B076642141B7}" type="presParOf" srcId="{376EEE04-8B11-4CD5-AB52-7A41D65AD476}" destId="{F4BC1CF4-A83C-4E12-82F1-FB6779877C0A}" srcOrd="2" destOrd="0" presId="urn:microsoft.com/office/officeart/2005/8/layout/vList4"/>
    <dgm:cxn modelId="{01D336E1-AC0E-4AF4-9730-02B5F2278DEA}" type="presParOf" srcId="{9932A207-87E6-4FD8-A015-FDA67F93C142}" destId="{A59FDC98-357F-4FD6-B389-7CE2D8520781}" srcOrd="1" destOrd="0" presId="urn:microsoft.com/office/officeart/2005/8/layout/vList4"/>
    <dgm:cxn modelId="{5FEE7716-1245-47EA-BE07-683EC2852630}" type="presParOf" srcId="{9932A207-87E6-4FD8-A015-FDA67F93C142}" destId="{63216F30-6068-4445-BC10-A6BD6868050B}" srcOrd="2" destOrd="0" presId="urn:microsoft.com/office/officeart/2005/8/layout/vList4"/>
    <dgm:cxn modelId="{D35AE826-D0D3-4A44-8DB3-E5D4B8E7B3E2}" type="presParOf" srcId="{63216F30-6068-4445-BC10-A6BD6868050B}" destId="{B35948C0-959B-40E3-9386-F768CC2B18A9}" srcOrd="0" destOrd="0" presId="urn:microsoft.com/office/officeart/2005/8/layout/vList4"/>
    <dgm:cxn modelId="{E0BF5097-6B1A-4174-A3F4-CC69FE5051AA}" type="presParOf" srcId="{63216F30-6068-4445-BC10-A6BD6868050B}" destId="{6E28020D-02AB-439A-8902-4ADAC0245859}" srcOrd="1" destOrd="0" presId="urn:microsoft.com/office/officeart/2005/8/layout/vList4"/>
    <dgm:cxn modelId="{A399AE92-1DC1-4574-88B7-C28BD728B3F3}" type="presParOf" srcId="{63216F30-6068-4445-BC10-A6BD6868050B}" destId="{DB132D77-5CF2-4D49-A53B-66FED5FC0798}" srcOrd="2" destOrd="0" presId="urn:microsoft.com/office/officeart/2005/8/layout/vList4"/>
    <dgm:cxn modelId="{BD1E9D4A-DE4B-4B33-9763-5D5FE8552E73}" type="presParOf" srcId="{9932A207-87E6-4FD8-A015-FDA67F93C142}" destId="{BB9E1142-3A57-4607-BFD0-F8076B40E880}" srcOrd="3" destOrd="0" presId="urn:microsoft.com/office/officeart/2005/8/layout/vList4"/>
    <dgm:cxn modelId="{C6223446-313F-4BD4-BB24-DC5C667D3555}" type="presParOf" srcId="{9932A207-87E6-4FD8-A015-FDA67F93C142}" destId="{EC83B0C7-C0EE-4667-81B6-79EF5B9DC3F8}" srcOrd="4" destOrd="0" presId="urn:microsoft.com/office/officeart/2005/8/layout/vList4"/>
    <dgm:cxn modelId="{2044A8A9-7FFC-4AD2-B4BA-AF927362AA28}" type="presParOf" srcId="{EC83B0C7-C0EE-4667-81B6-79EF5B9DC3F8}" destId="{78898EBD-6484-474B-950D-039AA9E711E1}" srcOrd="0" destOrd="0" presId="urn:microsoft.com/office/officeart/2005/8/layout/vList4"/>
    <dgm:cxn modelId="{A7C06F78-FE6B-4802-A9E8-7481526A7832}" type="presParOf" srcId="{EC83B0C7-C0EE-4667-81B6-79EF5B9DC3F8}" destId="{8652BBEB-4D50-4007-B8F0-EAD37F8BC309}" srcOrd="1" destOrd="0" presId="urn:microsoft.com/office/officeart/2005/8/layout/vList4"/>
    <dgm:cxn modelId="{28BA17BF-31A0-4850-A980-41E230544C14}" type="presParOf" srcId="{EC83B0C7-C0EE-4667-81B6-79EF5B9DC3F8}" destId="{F762B942-C464-4E01-9EAE-845E0A0C8D47}" srcOrd="2" destOrd="0" presId="urn:microsoft.com/office/officeart/2005/8/layout/vList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3A663B-B277-4F60-825B-8852EC20CB47}" type="doc">
      <dgm:prSet loTypeId="urn:microsoft.com/office/officeart/2005/8/layout/radial2" loCatId="relationship" qsTypeId="urn:microsoft.com/office/officeart/2005/8/quickstyle/3d1" qsCatId="3D" csTypeId="urn:microsoft.com/office/officeart/2005/8/colors/accent2_2" csCatId="accent2" phldr="1"/>
      <dgm:spPr/>
      <dgm:t>
        <a:bodyPr/>
        <a:lstStyle/>
        <a:p>
          <a:endParaRPr lang="es-MX"/>
        </a:p>
      </dgm:t>
    </dgm:pt>
    <dgm:pt modelId="{CDDC8197-43BB-4C23-9AFB-23374424141C}">
      <dgm:prSet phldrT="[Texto]" custT="1"/>
      <dgm:spPr/>
      <dgm:t>
        <a:bodyPr/>
        <a:lstStyle/>
        <a:p>
          <a:r>
            <a:rPr lang="es-MX" sz="2000" dirty="0" smtClean="0">
              <a:latin typeface="Arial" panose="020B0604020202020204" pitchFamily="34" charset="0"/>
              <a:cs typeface="Arial" panose="020B0604020202020204" pitchFamily="34" charset="0"/>
            </a:rPr>
            <a:t>Afirmativa</a:t>
          </a:r>
          <a:endParaRPr lang="es-MX" sz="2000" dirty="0"/>
        </a:p>
      </dgm:t>
    </dgm:pt>
    <dgm:pt modelId="{85F1486D-859A-4256-B821-4CDE50D29937}" type="parTrans" cxnId="{78F1C39F-85E7-441A-A217-D3009CFE1520}">
      <dgm:prSet/>
      <dgm:spPr/>
      <dgm:t>
        <a:bodyPr/>
        <a:lstStyle/>
        <a:p>
          <a:endParaRPr lang="es-MX"/>
        </a:p>
      </dgm:t>
    </dgm:pt>
    <dgm:pt modelId="{183AC13E-859A-43F4-9FA0-99655B368CA5}" type="sibTrans" cxnId="{78F1C39F-85E7-441A-A217-D3009CFE1520}">
      <dgm:prSet/>
      <dgm:spPr/>
      <dgm:t>
        <a:bodyPr/>
        <a:lstStyle/>
        <a:p>
          <a:endParaRPr lang="es-MX"/>
        </a:p>
      </dgm:t>
    </dgm:pt>
    <dgm:pt modelId="{CEA1FEE4-4C9C-4E43-B0B6-3B9DFC5FD118}">
      <dgm:prSet phldrT="[Texto]" custT="1"/>
      <dgm:spPr/>
      <dgm:t>
        <a:bodyPr/>
        <a:lstStyle/>
        <a:p>
          <a:r>
            <a:rPr lang="es-MX" sz="2000" dirty="0" smtClean="0"/>
            <a:t>Parcialmente Afirmativa </a:t>
          </a:r>
          <a:endParaRPr lang="es-MX" sz="2000" dirty="0"/>
        </a:p>
      </dgm:t>
    </dgm:pt>
    <dgm:pt modelId="{534BEA56-2561-44E7-9AD2-FB8FD2219F7D}" type="parTrans" cxnId="{2C9D217A-742B-4402-8414-848A5450FE3D}">
      <dgm:prSet/>
      <dgm:spPr/>
      <dgm:t>
        <a:bodyPr/>
        <a:lstStyle/>
        <a:p>
          <a:endParaRPr lang="es-MX"/>
        </a:p>
      </dgm:t>
    </dgm:pt>
    <dgm:pt modelId="{AA01982B-81E9-4523-A0BE-41476113BF31}" type="sibTrans" cxnId="{2C9D217A-742B-4402-8414-848A5450FE3D}">
      <dgm:prSet/>
      <dgm:spPr/>
      <dgm:t>
        <a:bodyPr/>
        <a:lstStyle/>
        <a:p>
          <a:endParaRPr lang="es-MX"/>
        </a:p>
      </dgm:t>
    </dgm:pt>
    <dgm:pt modelId="{4C5ED8A0-BD79-436D-B728-328993826DA8}">
      <dgm:prSet phldrT="[Texto]"/>
      <dgm:spPr/>
      <dgm:t>
        <a:bodyPr/>
        <a:lstStyle/>
        <a:p>
          <a:endParaRPr lang="es-MX" dirty="0"/>
        </a:p>
      </dgm:t>
    </dgm:pt>
    <dgm:pt modelId="{EBD52952-0DA4-4C49-A96E-BEA600DDBC33}" type="parTrans" cxnId="{CECF51EB-92EB-4236-A4A2-066EE1395FAA}">
      <dgm:prSet/>
      <dgm:spPr/>
      <dgm:t>
        <a:bodyPr/>
        <a:lstStyle/>
        <a:p>
          <a:endParaRPr lang="es-MX"/>
        </a:p>
      </dgm:t>
    </dgm:pt>
    <dgm:pt modelId="{FB4D7F24-A708-40EC-B90E-AA55D86E821B}" type="sibTrans" cxnId="{CECF51EB-92EB-4236-A4A2-066EE1395FAA}">
      <dgm:prSet/>
      <dgm:spPr/>
      <dgm:t>
        <a:bodyPr/>
        <a:lstStyle/>
        <a:p>
          <a:endParaRPr lang="es-MX"/>
        </a:p>
      </dgm:t>
    </dgm:pt>
    <dgm:pt modelId="{02715750-147B-482C-9C18-232163C3EC1C}">
      <dgm:prSet phldrT="[Texto]" custT="1"/>
      <dgm:spPr/>
      <dgm:t>
        <a:bodyPr/>
        <a:lstStyle/>
        <a:p>
          <a:r>
            <a:rPr lang="es-MX" sz="2000" dirty="0" smtClean="0"/>
            <a:t>Negativa</a:t>
          </a:r>
          <a:endParaRPr lang="es-MX" sz="2000" dirty="0"/>
        </a:p>
      </dgm:t>
    </dgm:pt>
    <dgm:pt modelId="{C54E8A71-C546-4498-B2D5-2AD588824CDA}" type="parTrans" cxnId="{A44EAA10-AE99-47FB-B0BD-CC1974D6BEA4}">
      <dgm:prSet/>
      <dgm:spPr/>
      <dgm:t>
        <a:bodyPr/>
        <a:lstStyle/>
        <a:p>
          <a:endParaRPr lang="es-MX"/>
        </a:p>
      </dgm:t>
    </dgm:pt>
    <dgm:pt modelId="{ABD62AC5-0C3D-4FA4-81EB-D5733610B9F1}" type="sibTrans" cxnId="{A44EAA10-AE99-47FB-B0BD-CC1974D6BEA4}">
      <dgm:prSet/>
      <dgm:spPr/>
      <dgm:t>
        <a:bodyPr/>
        <a:lstStyle/>
        <a:p>
          <a:endParaRPr lang="es-MX"/>
        </a:p>
      </dgm:t>
    </dgm:pt>
    <dgm:pt modelId="{371F4729-D71B-4C1B-859C-A0529BF83E0D}" type="pres">
      <dgm:prSet presAssocID="{A63A663B-B277-4F60-825B-8852EC20CB47}" presName="composite" presStyleCnt="0">
        <dgm:presLayoutVars>
          <dgm:chMax val="5"/>
          <dgm:dir/>
          <dgm:animLvl val="ctr"/>
          <dgm:resizeHandles val="exact"/>
        </dgm:presLayoutVars>
      </dgm:prSet>
      <dgm:spPr/>
      <dgm:t>
        <a:bodyPr/>
        <a:lstStyle/>
        <a:p>
          <a:endParaRPr lang="es-MX"/>
        </a:p>
      </dgm:t>
    </dgm:pt>
    <dgm:pt modelId="{D2367EDD-9A7E-4AA5-88D6-D5F69BAE42AD}" type="pres">
      <dgm:prSet presAssocID="{A63A663B-B277-4F60-825B-8852EC20CB47}" presName="cycle" presStyleCnt="0"/>
      <dgm:spPr/>
      <dgm:t>
        <a:bodyPr/>
        <a:lstStyle/>
        <a:p>
          <a:endParaRPr lang="es-MX"/>
        </a:p>
      </dgm:t>
    </dgm:pt>
    <dgm:pt modelId="{7E8C97F8-D89D-4712-A0EB-E34AE455CDB0}" type="pres">
      <dgm:prSet presAssocID="{A63A663B-B277-4F60-825B-8852EC20CB47}" presName="centerShape" presStyleCnt="0"/>
      <dgm:spPr/>
      <dgm:t>
        <a:bodyPr/>
        <a:lstStyle/>
        <a:p>
          <a:endParaRPr lang="es-MX"/>
        </a:p>
      </dgm:t>
    </dgm:pt>
    <dgm:pt modelId="{AFB16172-EF0D-4949-A11A-2EB8007FE49F}" type="pres">
      <dgm:prSet presAssocID="{A63A663B-B277-4F60-825B-8852EC20CB47}" presName="connSite" presStyleLbl="node1" presStyleIdx="0" presStyleCnt="4"/>
      <dgm:spPr/>
      <dgm:t>
        <a:bodyPr/>
        <a:lstStyle/>
        <a:p>
          <a:endParaRPr lang="es-MX"/>
        </a:p>
      </dgm:t>
    </dgm:pt>
    <dgm:pt modelId="{6504EA08-AE4A-4009-8C99-334B2FE9F067}" type="pres">
      <dgm:prSet presAssocID="{A63A663B-B277-4F60-825B-8852EC20CB47}" presName="visible" presStyleLbl="node1" presStyleIdx="0" presStyleCnt="4" custScaleX="73189" custScaleY="72964" custLinFactNeighborX="4287" custLinFactNeighborY="-7939"/>
      <dgm:spPr>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B w="88900" h="31750" prst="angle"/>
        </a:sp3d>
      </dgm:spPr>
      <dgm:t>
        <a:bodyPr/>
        <a:lstStyle/>
        <a:p>
          <a:endParaRPr lang="es-MX"/>
        </a:p>
      </dgm:t>
    </dgm:pt>
    <dgm:pt modelId="{B7CC5496-0A6E-49EE-AADC-90B3D6090398}" type="pres">
      <dgm:prSet presAssocID="{85F1486D-859A-4256-B821-4CDE50D29937}" presName="Name25" presStyleLbl="parChTrans1D1" presStyleIdx="0" presStyleCnt="3"/>
      <dgm:spPr/>
      <dgm:t>
        <a:bodyPr/>
        <a:lstStyle/>
        <a:p>
          <a:endParaRPr lang="es-MX"/>
        </a:p>
      </dgm:t>
    </dgm:pt>
    <dgm:pt modelId="{F0E8FD7B-A096-44A4-BE15-DED6E6569898}" type="pres">
      <dgm:prSet presAssocID="{CDDC8197-43BB-4C23-9AFB-23374424141C}" presName="node" presStyleCnt="0"/>
      <dgm:spPr/>
      <dgm:t>
        <a:bodyPr/>
        <a:lstStyle/>
        <a:p>
          <a:endParaRPr lang="es-MX"/>
        </a:p>
      </dgm:t>
    </dgm:pt>
    <dgm:pt modelId="{1AB25BD4-8463-429E-84E1-8FAACD809A88}" type="pres">
      <dgm:prSet presAssocID="{CDDC8197-43BB-4C23-9AFB-23374424141C}" presName="parentNode" presStyleLbl="node1" presStyleIdx="1" presStyleCnt="4" custScaleX="125798" custScaleY="67273" custLinFactNeighborX="-6514" custLinFactNeighborY="57134">
        <dgm:presLayoutVars>
          <dgm:chMax val="1"/>
          <dgm:bulletEnabled val="1"/>
        </dgm:presLayoutVars>
      </dgm:prSet>
      <dgm:spPr/>
      <dgm:t>
        <a:bodyPr/>
        <a:lstStyle/>
        <a:p>
          <a:endParaRPr lang="es-MX"/>
        </a:p>
      </dgm:t>
    </dgm:pt>
    <dgm:pt modelId="{77379567-E5ED-4F73-92ED-DA485664B6C8}" type="pres">
      <dgm:prSet presAssocID="{CDDC8197-43BB-4C23-9AFB-23374424141C}" presName="childNode" presStyleLbl="revTx" presStyleIdx="0" presStyleCnt="1">
        <dgm:presLayoutVars>
          <dgm:bulletEnabled val="1"/>
        </dgm:presLayoutVars>
      </dgm:prSet>
      <dgm:spPr/>
      <dgm:t>
        <a:bodyPr/>
        <a:lstStyle/>
        <a:p>
          <a:endParaRPr lang="es-MX"/>
        </a:p>
      </dgm:t>
    </dgm:pt>
    <dgm:pt modelId="{E3013785-7EA3-41B2-A576-E9CF35C1C331}" type="pres">
      <dgm:prSet presAssocID="{534BEA56-2561-44E7-9AD2-FB8FD2219F7D}" presName="Name25" presStyleLbl="parChTrans1D1" presStyleIdx="1" presStyleCnt="3"/>
      <dgm:spPr/>
      <dgm:t>
        <a:bodyPr/>
        <a:lstStyle/>
        <a:p>
          <a:endParaRPr lang="es-MX"/>
        </a:p>
      </dgm:t>
    </dgm:pt>
    <dgm:pt modelId="{BD637455-E80F-4DAD-8F3F-793F9ACC9B04}" type="pres">
      <dgm:prSet presAssocID="{CEA1FEE4-4C9C-4E43-B0B6-3B9DFC5FD118}" presName="node" presStyleCnt="0"/>
      <dgm:spPr/>
      <dgm:t>
        <a:bodyPr/>
        <a:lstStyle/>
        <a:p>
          <a:endParaRPr lang="es-MX"/>
        </a:p>
      </dgm:t>
    </dgm:pt>
    <dgm:pt modelId="{DA4A1115-2A78-4E76-9F19-2C138A86C9A6}" type="pres">
      <dgm:prSet presAssocID="{CEA1FEE4-4C9C-4E43-B0B6-3B9DFC5FD118}" presName="parentNode" presStyleLbl="node1" presStyleIdx="2" presStyleCnt="4" custScaleX="143465" custScaleY="77904" custLinFactNeighborX="35484" custLinFactNeighborY="2909">
        <dgm:presLayoutVars>
          <dgm:chMax val="1"/>
          <dgm:bulletEnabled val="1"/>
        </dgm:presLayoutVars>
      </dgm:prSet>
      <dgm:spPr/>
      <dgm:t>
        <a:bodyPr/>
        <a:lstStyle/>
        <a:p>
          <a:endParaRPr lang="es-MX"/>
        </a:p>
      </dgm:t>
    </dgm:pt>
    <dgm:pt modelId="{83747973-458C-4FC7-A2E7-C01992209641}" type="pres">
      <dgm:prSet presAssocID="{CEA1FEE4-4C9C-4E43-B0B6-3B9DFC5FD118}" presName="childNode" presStyleLbl="revTx" presStyleIdx="0" presStyleCnt="1">
        <dgm:presLayoutVars>
          <dgm:bulletEnabled val="1"/>
        </dgm:presLayoutVars>
      </dgm:prSet>
      <dgm:spPr/>
      <dgm:t>
        <a:bodyPr/>
        <a:lstStyle/>
        <a:p>
          <a:endParaRPr lang="es-MX"/>
        </a:p>
      </dgm:t>
    </dgm:pt>
    <dgm:pt modelId="{15A6D8ED-26EA-4908-8380-4394FD089C6C}" type="pres">
      <dgm:prSet presAssocID="{C54E8A71-C546-4498-B2D5-2AD588824CDA}" presName="Name25" presStyleLbl="parChTrans1D1" presStyleIdx="2" presStyleCnt="3"/>
      <dgm:spPr/>
      <dgm:t>
        <a:bodyPr/>
        <a:lstStyle/>
        <a:p>
          <a:endParaRPr lang="es-MX"/>
        </a:p>
      </dgm:t>
    </dgm:pt>
    <dgm:pt modelId="{63148202-1466-4B7D-8325-CABA6C150C2E}" type="pres">
      <dgm:prSet presAssocID="{02715750-147B-482C-9C18-232163C3EC1C}" presName="node" presStyleCnt="0"/>
      <dgm:spPr/>
      <dgm:t>
        <a:bodyPr/>
        <a:lstStyle/>
        <a:p>
          <a:endParaRPr lang="es-MX"/>
        </a:p>
      </dgm:t>
    </dgm:pt>
    <dgm:pt modelId="{5AC11948-B588-4CF3-9B16-F794C7DB1D43}" type="pres">
      <dgm:prSet presAssocID="{02715750-147B-482C-9C18-232163C3EC1C}" presName="parentNode" presStyleLbl="node1" presStyleIdx="3" presStyleCnt="4" custScaleX="125555" custScaleY="66821" custLinFactNeighborX="-11721" custLinFactNeighborY="-57586">
        <dgm:presLayoutVars>
          <dgm:chMax val="1"/>
          <dgm:bulletEnabled val="1"/>
        </dgm:presLayoutVars>
      </dgm:prSet>
      <dgm:spPr/>
      <dgm:t>
        <a:bodyPr/>
        <a:lstStyle/>
        <a:p>
          <a:endParaRPr lang="es-MX"/>
        </a:p>
      </dgm:t>
    </dgm:pt>
    <dgm:pt modelId="{BF17DE0C-5604-4090-8E55-0FAB7C82F340}" type="pres">
      <dgm:prSet presAssocID="{02715750-147B-482C-9C18-232163C3EC1C}" presName="childNode" presStyleLbl="revTx" presStyleIdx="0" presStyleCnt="1">
        <dgm:presLayoutVars>
          <dgm:bulletEnabled val="1"/>
        </dgm:presLayoutVars>
      </dgm:prSet>
      <dgm:spPr/>
      <dgm:t>
        <a:bodyPr/>
        <a:lstStyle/>
        <a:p>
          <a:endParaRPr lang="es-MX"/>
        </a:p>
      </dgm:t>
    </dgm:pt>
  </dgm:ptLst>
  <dgm:cxnLst>
    <dgm:cxn modelId="{AAF13577-06C6-40A9-AAA8-8C4BB94D7D90}" type="presOf" srcId="{A63A663B-B277-4F60-825B-8852EC20CB47}" destId="{371F4729-D71B-4C1B-859C-A0529BF83E0D}" srcOrd="0" destOrd="0" presId="urn:microsoft.com/office/officeart/2005/8/layout/radial2"/>
    <dgm:cxn modelId="{A44EAA10-AE99-47FB-B0BD-CC1974D6BEA4}" srcId="{A63A663B-B277-4F60-825B-8852EC20CB47}" destId="{02715750-147B-482C-9C18-232163C3EC1C}" srcOrd="2" destOrd="0" parTransId="{C54E8A71-C546-4498-B2D5-2AD588824CDA}" sibTransId="{ABD62AC5-0C3D-4FA4-81EB-D5733610B9F1}"/>
    <dgm:cxn modelId="{41017374-66C0-48F0-949E-93687D6851C5}" type="presOf" srcId="{CDDC8197-43BB-4C23-9AFB-23374424141C}" destId="{1AB25BD4-8463-429E-84E1-8FAACD809A88}" srcOrd="0" destOrd="0" presId="urn:microsoft.com/office/officeart/2005/8/layout/radial2"/>
    <dgm:cxn modelId="{584F6ECB-607B-4F92-8A7B-125799F1F66C}" type="presOf" srcId="{02715750-147B-482C-9C18-232163C3EC1C}" destId="{5AC11948-B588-4CF3-9B16-F794C7DB1D43}" srcOrd="0" destOrd="0" presId="urn:microsoft.com/office/officeart/2005/8/layout/radial2"/>
    <dgm:cxn modelId="{CECF51EB-92EB-4236-A4A2-066EE1395FAA}" srcId="{CEA1FEE4-4C9C-4E43-B0B6-3B9DFC5FD118}" destId="{4C5ED8A0-BD79-436D-B728-328993826DA8}" srcOrd="0" destOrd="0" parTransId="{EBD52952-0DA4-4C49-A96E-BEA600DDBC33}" sibTransId="{FB4D7F24-A708-40EC-B90E-AA55D86E821B}"/>
    <dgm:cxn modelId="{05EF4441-8BFE-4428-A400-2C9CED2F5D2C}" type="presOf" srcId="{CEA1FEE4-4C9C-4E43-B0B6-3B9DFC5FD118}" destId="{DA4A1115-2A78-4E76-9F19-2C138A86C9A6}" srcOrd="0" destOrd="0" presId="urn:microsoft.com/office/officeart/2005/8/layout/radial2"/>
    <dgm:cxn modelId="{B9A5FB11-F095-4520-BAC9-6DAE7A303E55}" type="presOf" srcId="{C54E8A71-C546-4498-B2D5-2AD588824CDA}" destId="{15A6D8ED-26EA-4908-8380-4394FD089C6C}" srcOrd="0" destOrd="0" presId="urn:microsoft.com/office/officeart/2005/8/layout/radial2"/>
    <dgm:cxn modelId="{2C9D217A-742B-4402-8414-848A5450FE3D}" srcId="{A63A663B-B277-4F60-825B-8852EC20CB47}" destId="{CEA1FEE4-4C9C-4E43-B0B6-3B9DFC5FD118}" srcOrd="1" destOrd="0" parTransId="{534BEA56-2561-44E7-9AD2-FB8FD2219F7D}" sibTransId="{AA01982B-81E9-4523-A0BE-41476113BF31}"/>
    <dgm:cxn modelId="{78F1C39F-85E7-441A-A217-D3009CFE1520}" srcId="{A63A663B-B277-4F60-825B-8852EC20CB47}" destId="{CDDC8197-43BB-4C23-9AFB-23374424141C}" srcOrd="0" destOrd="0" parTransId="{85F1486D-859A-4256-B821-4CDE50D29937}" sibTransId="{183AC13E-859A-43F4-9FA0-99655B368CA5}"/>
    <dgm:cxn modelId="{B3C50758-9E2B-459C-8435-54B18C3C394E}" type="presOf" srcId="{4C5ED8A0-BD79-436D-B728-328993826DA8}" destId="{83747973-458C-4FC7-A2E7-C01992209641}" srcOrd="0" destOrd="0" presId="urn:microsoft.com/office/officeart/2005/8/layout/radial2"/>
    <dgm:cxn modelId="{B471549F-5723-4B91-A93D-BFF3A3B92EAA}" type="presOf" srcId="{534BEA56-2561-44E7-9AD2-FB8FD2219F7D}" destId="{E3013785-7EA3-41B2-A576-E9CF35C1C331}" srcOrd="0" destOrd="0" presId="urn:microsoft.com/office/officeart/2005/8/layout/radial2"/>
    <dgm:cxn modelId="{F0100B6C-91A9-44DC-9C29-E8978F5B7639}" type="presOf" srcId="{85F1486D-859A-4256-B821-4CDE50D29937}" destId="{B7CC5496-0A6E-49EE-AADC-90B3D6090398}" srcOrd="0" destOrd="0" presId="urn:microsoft.com/office/officeart/2005/8/layout/radial2"/>
    <dgm:cxn modelId="{F0079382-62CE-440D-B8F8-25482FBDC2B6}" type="presParOf" srcId="{371F4729-D71B-4C1B-859C-A0529BF83E0D}" destId="{D2367EDD-9A7E-4AA5-88D6-D5F69BAE42AD}" srcOrd="0" destOrd="0" presId="urn:microsoft.com/office/officeart/2005/8/layout/radial2"/>
    <dgm:cxn modelId="{43C2A339-47E3-4287-BC77-F3BCF79B47BA}" type="presParOf" srcId="{D2367EDD-9A7E-4AA5-88D6-D5F69BAE42AD}" destId="{7E8C97F8-D89D-4712-A0EB-E34AE455CDB0}" srcOrd="0" destOrd="0" presId="urn:microsoft.com/office/officeart/2005/8/layout/radial2"/>
    <dgm:cxn modelId="{BC56E92E-4719-4432-8B06-EDFE2A67FE25}" type="presParOf" srcId="{7E8C97F8-D89D-4712-A0EB-E34AE455CDB0}" destId="{AFB16172-EF0D-4949-A11A-2EB8007FE49F}" srcOrd="0" destOrd="0" presId="urn:microsoft.com/office/officeart/2005/8/layout/radial2"/>
    <dgm:cxn modelId="{18F6ACBF-57C8-4BEC-AAA2-EB90B82E9601}" type="presParOf" srcId="{7E8C97F8-D89D-4712-A0EB-E34AE455CDB0}" destId="{6504EA08-AE4A-4009-8C99-334B2FE9F067}" srcOrd="1" destOrd="0" presId="urn:microsoft.com/office/officeart/2005/8/layout/radial2"/>
    <dgm:cxn modelId="{BA420D0B-1D6E-4136-863F-C3BB10F8D8ED}" type="presParOf" srcId="{D2367EDD-9A7E-4AA5-88D6-D5F69BAE42AD}" destId="{B7CC5496-0A6E-49EE-AADC-90B3D6090398}" srcOrd="1" destOrd="0" presId="urn:microsoft.com/office/officeart/2005/8/layout/radial2"/>
    <dgm:cxn modelId="{206FE200-CAE1-4AF1-9883-CD0A98D3D697}" type="presParOf" srcId="{D2367EDD-9A7E-4AA5-88D6-D5F69BAE42AD}" destId="{F0E8FD7B-A096-44A4-BE15-DED6E6569898}" srcOrd="2" destOrd="0" presId="urn:microsoft.com/office/officeart/2005/8/layout/radial2"/>
    <dgm:cxn modelId="{6070B9A5-19F0-4B7B-94E5-6E2F4CD95BA7}" type="presParOf" srcId="{F0E8FD7B-A096-44A4-BE15-DED6E6569898}" destId="{1AB25BD4-8463-429E-84E1-8FAACD809A88}" srcOrd="0" destOrd="0" presId="urn:microsoft.com/office/officeart/2005/8/layout/radial2"/>
    <dgm:cxn modelId="{87A1B411-457B-4C89-AB8C-9BAEAA14B0BE}" type="presParOf" srcId="{F0E8FD7B-A096-44A4-BE15-DED6E6569898}" destId="{77379567-E5ED-4F73-92ED-DA485664B6C8}" srcOrd="1" destOrd="0" presId="urn:microsoft.com/office/officeart/2005/8/layout/radial2"/>
    <dgm:cxn modelId="{2421277A-5821-47C0-B99D-76C40CE323DE}" type="presParOf" srcId="{D2367EDD-9A7E-4AA5-88D6-D5F69BAE42AD}" destId="{E3013785-7EA3-41B2-A576-E9CF35C1C331}" srcOrd="3" destOrd="0" presId="urn:microsoft.com/office/officeart/2005/8/layout/radial2"/>
    <dgm:cxn modelId="{FC55BF62-22CE-4488-B6E7-3E33C2321225}" type="presParOf" srcId="{D2367EDD-9A7E-4AA5-88D6-D5F69BAE42AD}" destId="{BD637455-E80F-4DAD-8F3F-793F9ACC9B04}" srcOrd="4" destOrd="0" presId="urn:microsoft.com/office/officeart/2005/8/layout/radial2"/>
    <dgm:cxn modelId="{B0DAC455-1BE7-48E1-9D83-13B943984FC2}" type="presParOf" srcId="{BD637455-E80F-4DAD-8F3F-793F9ACC9B04}" destId="{DA4A1115-2A78-4E76-9F19-2C138A86C9A6}" srcOrd="0" destOrd="0" presId="urn:microsoft.com/office/officeart/2005/8/layout/radial2"/>
    <dgm:cxn modelId="{94CCC266-0BAE-4A18-8262-032EF60F4BEB}" type="presParOf" srcId="{BD637455-E80F-4DAD-8F3F-793F9ACC9B04}" destId="{83747973-458C-4FC7-A2E7-C01992209641}" srcOrd="1" destOrd="0" presId="urn:microsoft.com/office/officeart/2005/8/layout/radial2"/>
    <dgm:cxn modelId="{A83F8F76-2AE2-4D8E-9330-637022F9CE02}" type="presParOf" srcId="{D2367EDD-9A7E-4AA5-88D6-D5F69BAE42AD}" destId="{15A6D8ED-26EA-4908-8380-4394FD089C6C}" srcOrd="5" destOrd="0" presId="urn:microsoft.com/office/officeart/2005/8/layout/radial2"/>
    <dgm:cxn modelId="{7C965B08-1E2A-4A74-9A85-0FE256A685E4}" type="presParOf" srcId="{D2367EDD-9A7E-4AA5-88D6-D5F69BAE42AD}" destId="{63148202-1466-4B7D-8325-CABA6C150C2E}" srcOrd="6" destOrd="0" presId="urn:microsoft.com/office/officeart/2005/8/layout/radial2"/>
    <dgm:cxn modelId="{5DDB9C8F-854F-48C3-B20C-DBF8451A94F7}" type="presParOf" srcId="{63148202-1466-4B7D-8325-CABA6C150C2E}" destId="{5AC11948-B588-4CF3-9B16-F794C7DB1D43}" srcOrd="0" destOrd="0" presId="urn:microsoft.com/office/officeart/2005/8/layout/radial2"/>
    <dgm:cxn modelId="{79214917-6E6B-46F8-94D5-BC0FD74329A7}" type="presParOf" srcId="{63148202-1466-4B7D-8325-CABA6C150C2E}" destId="{BF17DE0C-5604-4090-8E55-0FAB7C82F340}" srcOrd="1" destOrd="0" presId="urn:microsoft.com/office/officeart/2005/8/layout/radial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A7663-FD17-4A87-9359-F25502C84484}">
      <dsp:nvSpPr>
        <dsp:cNvPr id="0" name=""/>
        <dsp:cNvSpPr/>
      </dsp:nvSpPr>
      <dsp:spPr>
        <a:xfrm>
          <a:off x="1805224" y="732931"/>
          <a:ext cx="5149743" cy="5149743"/>
        </a:xfrm>
        <a:prstGeom prst="blockArc">
          <a:avLst>
            <a:gd name="adj1" fmla="val 11880000"/>
            <a:gd name="adj2" fmla="val 1620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2595A19-9BE9-434D-87AC-2138A5B6F85C}">
      <dsp:nvSpPr>
        <dsp:cNvPr id="0" name=""/>
        <dsp:cNvSpPr/>
      </dsp:nvSpPr>
      <dsp:spPr>
        <a:xfrm>
          <a:off x="1805224" y="732931"/>
          <a:ext cx="5149743" cy="5149743"/>
        </a:xfrm>
        <a:prstGeom prst="blockArc">
          <a:avLst>
            <a:gd name="adj1" fmla="val 7560000"/>
            <a:gd name="adj2" fmla="val 1188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F51C2D7-3B76-4C8C-96C0-C6FFDBE098BC}">
      <dsp:nvSpPr>
        <dsp:cNvPr id="0" name=""/>
        <dsp:cNvSpPr/>
      </dsp:nvSpPr>
      <dsp:spPr>
        <a:xfrm>
          <a:off x="1805224" y="732931"/>
          <a:ext cx="5149743" cy="5149743"/>
        </a:xfrm>
        <a:prstGeom prst="blockArc">
          <a:avLst>
            <a:gd name="adj1" fmla="val 3240000"/>
            <a:gd name="adj2" fmla="val 756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53B2F6D-426C-427A-A60C-998DA80E6EFF}">
      <dsp:nvSpPr>
        <dsp:cNvPr id="0" name=""/>
        <dsp:cNvSpPr/>
      </dsp:nvSpPr>
      <dsp:spPr>
        <a:xfrm>
          <a:off x="1805224" y="732931"/>
          <a:ext cx="5149743" cy="5149743"/>
        </a:xfrm>
        <a:prstGeom prst="blockArc">
          <a:avLst>
            <a:gd name="adj1" fmla="val 20520000"/>
            <a:gd name="adj2" fmla="val 324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548B2E3-DB95-49CE-830C-B15AD3E4294D}">
      <dsp:nvSpPr>
        <dsp:cNvPr id="0" name=""/>
        <dsp:cNvSpPr/>
      </dsp:nvSpPr>
      <dsp:spPr>
        <a:xfrm>
          <a:off x="1805224" y="732931"/>
          <a:ext cx="5149743" cy="5149743"/>
        </a:xfrm>
        <a:prstGeom prst="blockArc">
          <a:avLst>
            <a:gd name="adj1" fmla="val 16200000"/>
            <a:gd name="adj2" fmla="val 2052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6BE8DAF-8EFA-49F9-A4C6-646C32998290}">
      <dsp:nvSpPr>
        <dsp:cNvPr id="0" name=""/>
        <dsp:cNvSpPr/>
      </dsp:nvSpPr>
      <dsp:spPr>
        <a:xfrm>
          <a:off x="3195246" y="2122953"/>
          <a:ext cx="2369700" cy="2369700"/>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b="1" kern="1200" dirty="0" smtClean="0">
              <a:latin typeface="Arial" pitchFamily="34" charset="0"/>
              <a:cs typeface="Arial" pitchFamily="34" charset="0"/>
            </a:rPr>
            <a:t> </a:t>
          </a:r>
          <a:endParaRPr lang="es-MX" sz="2000" b="1" kern="1200" dirty="0">
            <a:latin typeface="Arial" pitchFamily="34" charset="0"/>
            <a:cs typeface="Arial" pitchFamily="34" charset="0"/>
          </a:endParaRPr>
        </a:p>
      </dsp:txBody>
      <dsp:txXfrm>
        <a:off x="3542281" y="2469988"/>
        <a:ext cx="1675630" cy="1675630"/>
      </dsp:txXfrm>
    </dsp:sp>
    <dsp:sp modelId="{B79A45CF-7FEA-4D37-9CA4-CF462187A979}">
      <dsp:nvSpPr>
        <dsp:cNvPr id="0" name=""/>
        <dsp:cNvSpPr/>
      </dsp:nvSpPr>
      <dsp:spPr>
        <a:xfrm>
          <a:off x="3415592" y="38985"/>
          <a:ext cx="1929007" cy="1507326"/>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b="1" kern="1200" dirty="0" smtClean="0">
              <a:latin typeface="Arial" pitchFamily="34" charset="0"/>
              <a:cs typeface="Arial" pitchFamily="34" charset="0"/>
            </a:rPr>
            <a:t>06 de diciembre de 1977</a:t>
          </a:r>
          <a:endParaRPr lang="es-MX" sz="2000" b="1" kern="1200" dirty="0">
            <a:latin typeface="Arial" pitchFamily="34" charset="0"/>
            <a:cs typeface="Arial" pitchFamily="34" charset="0"/>
          </a:endParaRPr>
        </a:p>
      </dsp:txBody>
      <dsp:txXfrm>
        <a:off x="3698089" y="259728"/>
        <a:ext cx="1364013" cy="1065840"/>
      </dsp:txXfrm>
    </dsp:sp>
    <dsp:sp modelId="{C58F826D-1239-4E69-8D82-033E671B0D99}">
      <dsp:nvSpPr>
        <dsp:cNvPr id="0" name=""/>
        <dsp:cNvSpPr/>
      </dsp:nvSpPr>
      <dsp:spPr>
        <a:xfrm>
          <a:off x="5942756" y="1701182"/>
          <a:ext cx="1658790" cy="1658790"/>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000" b="1" kern="1200" dirty="0" smtClean="0">
              <a:latin typeface="Arial" pitchFamily="34" charset="0"/>
              <a:cs typeface="Arial" pitchFamily="34" charset="0"/>
            </a:rPr>
            <a:t>20 de julio de 2007</a:t>
          </a:r>
        </a:p>
        <a:p>
          <a:pPr lvl="0" algn="ctr" defTabSz="800100">
            <a:lnSpc>
              <a:spcPct val="90000"/>
            </a:lnSpc>
            <a:spcBef>
              <a:spcPct val="0"/>
            </a:spcBef>
            <a:spcAft>
              <a:spcPct val="35000"/>
            </a:spcAft>
          </a:pPr>
          <a:endParaRPr lang="es-MX" sz="2000" b="1" kern="1200" dirty="0">
            <a:latin typeface="Arial" pitchFamily="34" charset="0"/>
            <a:cs typeface="Arial" pitchFamily="34" charset="0"/>
          </a:endParaRPr>
        </a:p>
      </dsp:txBody>
      <dsp:txXfrm>
        <a:off x="6185680" y="1944106"/>
        <a:ext cx="1172942" cy="1172942"/>
      </dsp:txXfrm>
    </dsp:sp>
    <dsp:sp modelId="{8BE6115D-6B1F-4527-B4C9-7B48858629B2}">
      <dsp:nvSpPr>
        <dsp:cNvPr id="0" name=""/>
        <dsp:cNvSpPr/>
      </dsp:nvSpPr>
      <dsp:spPr>
        <a:xfrm>
          <a:off x="4871761" y="4564535"/>
          <a:ext cx="1973413" cy="1556144"/>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000" b="1" kern="1200" dirty="0" smtClean="0">
              <a:latin typeface="Arial" pitchFamily="34" charset="0"/>
              <a:cs typeface="Arial" pitchFamily="34" charset="0"/>
            </a:rPr>
            <a:t>13 de noviembre de 2007</a:t>
          </a:r>
        </a:p>
        <a:p>
          <a:pPr lvl="0" algn="ctr">
            <a:spcBef>
              <a:spcPct val="0"/>
            </a:spcBef>
          </a:pPr>
          <a:endParaRPr lang="es-MX" sz="2000" b="1" kern="1200" dirty="0">
            <a:latin typeface="Arial" pitchFamily="34" charset="0"/>
            <a:cs typeface="Arial" pitchFamily="34" charset="0"/>
          </a:endParaRPr>
        </a:p>
      </dsp:txBody>
      <dsp:txXfrm>
        <a:off x="5160761" y="4792427"/>
        <a:ext cx="1395413" cy="1100360"/>
      </dsp:txXfrm>
    </dsp:sp>
    <dsp:sp modelId="{1BA4136E-0DC2-4E59-999B-5A5CCDFA851F}">
      <dsp:nvSpPr>
        <dsp:cNvPr id="0" name=""/>
        <dsp:cNvSpPr/>
      </dsp:nvSpPr>
      <dsp:spPr>
        <a:xfrm>
          <a:off x="2072329" y="4513212"/>
          <a:ext cx="1658790" cy="1658790"/>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000" b="1" kern="1200" dirty="0" smtClean="0">
              <a:latin typeface="Arial" pitchFamily="34" charset="0"/>
              <a:cs typeface="Arial" pitchFamily="34" charset="0"/>
            </a:rPr>
            <a:t>11 de junio  de 2013</a:t>
          </a:r>
        </a:p>
      </dsp:txBody>
      <dsp:txXfrm>
        <a:off x="2315253" y="4756136"/>
        <a:ext cx="1172942" cy="1172942"/>
      </dsp:txXfrm>
    </dsp:sp>
    <dsp:sp modelId="{6567CEE2-910A-4765-B9B5-467EE40B7E95}">
      <dsp:nvSpPr>
        <dsp:cNvPr id="0" name=""/>
        <dsp:cNvSpPr/>
      </dsp:nvSpPr>
      <dsp:spPr>
        <a:xfrm>
          <a:off x="1158646" y="1701182"/>
          <a:ext cx="1658790" cy="1658790"/>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R="0" lvl="0" algn="ctr" defTabSz="889000" eaLnBrk="1" fontAlgn="auto" latinLnBrk="0" hangingPunct="1">
            <a:lnSpc>
              <a:spcPct val="90000"/>
            </a:lnSpc>
            <a:spcBef>
              <a:spcPct val="0"/>
            </a:spcBef>
            <a:spcAft>
              <a:spcPct val="35000"/>
            </a:spcAft>
            <a:buClrTx/>
            <a:buSzTx/>
            <a:buFontTx/>
            <a:tabLst/>
            <a:defRPr/>
          </a:pPr>
          <a:r>
            <a:rPr lang="es-MX" sz="2000" b="1" kern="1200" dirty="0" smtClean="0">
              <a:latin typeface="Arial" pitchFamily="34" charset="0"/>
              <a:cs typeface="Arial" pitchFamily="34" charset="0"/>
            </a:rPr>
            <a:t>07 de febrero  de 2014</a:t>
          </a:r>
        </a:p>
      </dsp:txBody>
      <dsp:txXfrm>
        <a:off x="1401570" y="1944106"/>
        <a:ext cx="1172942" cy="11729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C7BC2-3181-4C10-953C-556F37036DC3}" type="datetimeFigureOut">
              <a:rPr lang="es-MX" smtClean="0"/>
              <a:t>26/06/2017</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7C5B3-AE4F-4CB6-8D2E-CD91BCB1DFAB}" type="slidenum">
              <a:rPr lang="es-MX" smtClean="0"/>
              <a:t>‹Nº›</a:t>
            </a:fld>
            <a:endParaRPr lang="es-MX"/>
          </a:p>
        </p:txBody>
      </p:sp>
    </p:spTree>
    <p:extLst>
      <p:ext uri="{BB962C8B-B14F-4D97-AF65-F5344CB8AC3E}">
        <p14:creationId xmlns:p14="http://schemas.microsoft.com/office/powerpoint/2010/main" val="283106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425450" y="692150"/>
            <a:ext cx="6156325" cy="3463925"/>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934641" y="4385777"/>
            <a:ext cx="5139417" cy="415604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MX" kern="1200"/>
          </a:p>
        </p:txBody>
      </p:sp>
    </p:spTree>
    <p:extLst>
      <p:ext uri="{BB962C8B-B14F-4D97-AF65-F5344CB8AC3E}">
        <p14:creationId xmlns:p14="http://schemas.microsoft.com/office/powerpoint/2010/main" val="228661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A188B805-B321-4354-9010-D1D6BFC55086}" type="slidenum">
              <a:rPr lang="es-MX" altLang="es-MX">
                <a:solidFill>
                  <a:srgbClr val="000000"/>
                </a:solidFill>
                <a:latin typeface="Times New Roman" panose="02020603050405020304" pitchFamily="18" charset="0"/>
                <a:cs typeface="Tahoma" panose="020B0604030504040204" pitchFamily="34" charset="0"/>
              </a:rPr>
              <a:pPr eaLnBrk="1"/>
              <a:t>18</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44035"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4036"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4364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F2700D7F-996D-4B5A-97BF-11DE803C053A}" type="slidenum">
              <a:rPr lang="es-MX" altLang="es-MX">
                <a:solidFill>
                  <a:srgbClr val="000000"/>
                </a:solidFill>
                <a:latin typeface="Times New Roman" panose="02020603050405020304" pitchFamily="18" charset="0"/>
                <a:cs typeface="Tahoma" panose="020B0604030504040204" pitchFamily="34" charset="0"/>
              </a:rPr>
              <a:pPr eaLnBrk="1"/>
              <a:t>19</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45059"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5060"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64392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E17688CD-14D3-491A-A364-940F8CF6D4C4}" type="slidenum">
              <a:rPr lang="es-MX" altLang="es-MX">
                <a:solidFill>
                  <a:srgbClr val="000000"/>
                </a:solidFill>
                <a:latin typeface="Times New Roman" panose="02020603050405020304" pitchFamily="18" charset="0"/>
                <a:cs typeface="Tahoma" panose="020B0604030504040204" pitchFamily="34" charset="0"/>
              </a:rPr>
              <a:pPr eaLnBrk="1"/>
              <a:t>20</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46083"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6084"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87332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F2700D7F-996D-4B5A-97BF-11DE803C053A}" type="slidenum">
              <a:rPr lang="es-MX" altLang="es-MX">
                <a:solidFill>
                  <a:srgbClr val="000000"/>
                </a:solidFill>
                <a:latin typeface="Times New Roman" panose="02020603050405020304" pitchFamily="18" charset="0"/>
                <a:cs typeface="Tahoma" panose="020B0604030504040204" pitchFamily="34" charset="0"/>
              </a:rPr>
              <a:pPr eaLnBrk="1"/>
              <a:t>21</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45059"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5060"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5447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E17688CD-14D3-491A-A364-940F8CF6D4C4}" type="slidenum">
              <a:rPr lang="es-MX" altLang="es-MX">
                <a:solidFill>
                  <a:srgbClr val="000000"/>
                </a:solidFill>
                <a:latin typeface="Times New Roman" panose="02020603050405020304" pitchFamily="18" charset="0"/>
                <a:cs typeface="Tahoma" panose="020B0604030504040204" pitchFamily="34" charset="0"/>
              </a:rPr>
              <a:pPr eaLnBrk="1"/>
              <a:t>22</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46083"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6084"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5102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10BAA226-B52E-4AB6-8AEE-84DAC58A59FE}" type="slidenum">
              <a:rPr lang="es-MX" altLang="es-MX">
                <a:solidFill>
                  <a:srgbClr val="000000"/>
                </a:solidFill>
                <a:latin typeface="Times New Roman" panose="02020603050405020304" pitchFamily="18" charset="0"/>
                <a:cs typeface="Tahoma" panose="020B0604030504040204" pitchFamily="34" charset="0"/>
              </a:rPr>
              <a:pPr eaLnBrk="1"/>
              <a:t>24</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47107"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7108"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18234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E2565E43-6E0A-49EE-9D64-F8D6E7B9720A}" type="slidenum">
              <a:rPr lang="es-MX" altLang="es-MX">
                <a:solidFill>
                  <a:srgbClr val="000000"/>
                </a:solidFill>
                <a:latin typeface="Times New Roman" panose="02020603050405020304" pitchFamily="18" charset="0"/>
                <a:cs typeface="Tahoma" panose="020B0604030504040204" pitchFamily="34" charset="0"/>
              </a:rPr>
              <a:pPr eaLnBrk="1"/>
              <a:t>25</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50179"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0180"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98953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3AF322C1-4A70-4C2F-B168-2602433FD220}" type="slidenum">
              <a:rPr lang="es-MX" altLang="es-MX">
                <a:solidFill>
                  <a:srgbClr val="000000"/>
                </a:solidFill>
                <a:latin typeface="Times New Roman" panose="02020603050405020304" pitchFamily="18" charset="0"/>
                <a:cs typeface="Tahoma" panose="020B0604030504040204" pitchFamily="34" charset="0"/>
              </a:rPr>
              <a:pPr eaLnBrk="1"/>
              <a:t>28</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41987"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1988"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0066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B6388392-951A-45D8-9004-5DB0FFF5A02A}" type="slidenum">
              <a:rPr lang="es-MX" altLang="es-MX">
                <a:solidFill>
                  <a:srgbClr val="000000"/>
                </a:solidFill>
                <a:latin typeface="Times New Roman" panose="02020603050405020304" pitchFamily="18" charset="0"/>
                <a:cs typeface="Tahoma" panose="020B0604030504040204" pitchFamily="34" charset="0"/>
              </a:rPr>
              <a:pPr eaLnBrk="1"/>
              <a:t>29</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52227"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2228"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47964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BC8EB3BE-2328-43EB-A192-8649B4B00CFC}" type="slidenum">
              <a:rPr lang="es-MX" altLang="es-MX">
                <a:solidFill>
                  <a:srgbClr val="000000"/>
                </a:solidFill>
                <a:latin typeface="Times New Roman" panose="02020603050405020304" pitchFamily="18" charset="0"/>
                <a:cs typeface="Tahoma" panose="020B0604030504040204" pitchFamily="34" charset="0"/>
              </a:rPr>
              <a:pPr eaLnBrk="1"/>
              <a:t>30</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54275"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4276"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131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5450" y="692150"/>
            <a:ext cx="6156325" cy="3463925"/>
          </a:xfrm>
        </p:spPr>
        <p:style>
          <a:lnRef idx="2">
            <a:schemeClr val="accent1">
              <a:shade val="50000"/>
            </a:schemeClr>
          </a:lnRef>
          <a:fillRef idx="1">
            <a:schemeClr val="accent1"/>
          </a:fillRef>
          <a:effectRef idx="0">
            <a:schemeClr val="accent1"/>
          </a:effectRef>
          <a:fontRef idx="minor">
            <a:schemeClr val="lt1"/>
          </a:fontRef>
        </p:style>
      </p:sp>
      <p:sp>
        <p:nvSpPr>
          <p:cNvPr id="3" name="2 Marcador de notas"/>
          <p:cNvSpPr txBox="1">
            <a:spLocks noGrp="1"/>
          </p:cNvSpPr>
          <p:nvPr>
            <p:ph type="body" sz="quarter" idx="1"/>
          </p:nvPr>
        </p:nvSpPr>
        <p:spPr>
          <a:xfrm>
            <a:off x="934641" y="4385777"/>
            <a:ext cx="5139417" cy="4156040"/>
          </a:xfrm>
        </p:spPr>
        <p:txBody>
          <a:bodyPr anchor="t" anchorCtr="0"/>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MX" kern="1200"/>
          </a:p>
        </p:txBody>
      </p:sp>
      <p:sp>
        <p:nvSpPr>
          <p:cNvPr id="4" name="3 Marcador de número de diapositiva"/>
          <p:cNvSpPr/>
          <p:nvPr/>
        </p:nvSpPr>
        <p:spPr>
          <a:xfrm>
            <a:off x="3972414" y="8772225"/>
            <a:ext cx="3036287" cy="4621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9049B21C-9FFB-48A4-B63E-DACD4D57E5EF}" type="slidenum">
              <a:rPr/>
              <a:pPr marL="0" marR="0" lvl="0" indent="0" algn="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t>4</a:t>
            </a:fld>
            <a:endParaRPr lang="es-ES" sz="1200" b="0" i="0" u="none" strike="noStrike" baseline="0">
              <a:ln>
                <a:noFill/>
              </a:ln>
              <a:solidFill>
                <a:srgbClr val="000000"/>
              </a:solidFill>
              <a:latin typeface="Times New Roman" pitchFamily="18"/>
              <a:ea typeface="Arial" pitchFamily="34"/>
              <a:cs typeface="Arial" pitchFamily="34"/>
            </a:endParaRPr>
          </a:p>
        </p:txBody>
      </p:sp>
    </p:spTree>
    <p:extLst>
      <p:ext uri="{BB962C8B-B14F-4D97-AF65-F5344CB8AC3E}">
        <p14:creationId xmlns:p14="http://schemas.microsoft.com/office/powerpoint/2010/main" val="2997806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83F889CA-64EE-47A7-85EE-F78A9EA55A59}" type="slidenum">
              <a:rPr lang="es-MX" altLang="es-MX">
                <a:solidFill>
                  <a:srgbClr val="000000"/>
                </a:solidFill>
                <a:latin typeface="Times New Roman" panose="02020603050405020304" pitchFamily="18" charset="0"/>
                <a:cs typeface="Tahoma" panose="020B0604030504040204" pitchFamily="34" charset="0"/>
              </a:rPr>
              <a:pPr eaLnBrk="1"/>
              <a:t>31</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61443"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61444"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3862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06FA7E1D-2AAF-4A09-80D1-642DD808A7F8}" type="slidenum">
              <a:rPr lang="es-MX" altLang="es-MX">
                <a:solidFill>
                  <a:srgbClr val="000000"/>
                </a:solidFill>
                <a:latin typeface="Times New Roman" panose="02020603050405020304" pitchFamily="18" charset="0"/>
                <a:cs typeface="Tahoma" panose="020B0604030504040204" pitchFamily="34" charset="0"/>
              </a:rPr>
              <a:pPr eaLnBrk="1"/>
              <a:t>59</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62467"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62468"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22587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77</a:t>
            </a:fld>
            <a:endParaRPr lang="es-MX"/>
          </a:p>
        </p:txBody>
      </p:sp>
    </p:spTree>
    <p:extLst>
      <p:ext uri="{BB962C8B-B14F-4D97-AF65-F5344CB8AC3E}">
        <p14:creationId xmlns:p14="http://schemas.microsoft.com/office/powerpoint/2010/main" val="4141281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81</a:t>
            </a:fld>
            <a:endParaRPr lang="es-MX"/>
          </a:p>
        </p:txBody>
      </p:sp>
    </p:spTree>
    <p:extLst>
      <p:ext uri="{BB962C8B-B14F-4D97-AF65-F5344CB8AC3E}">
        <p14:creationId xmlns:p14="http://schemas.microsoft.com/office/powerpoint/2010/main" val="3859572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86</a:t>
            </a:fld>
            <a:endParaRPr lang="es-MX"/>
          </a:p>
        </p:txBody>
      </p:sp>
    </p:spTree>
    <p:extLst>
      <p:ext uri="{BB962C8B-B14F-4D97-AF65-F5344CB8AC3E}">
        <p14:creationId xmlns:p14="http://schemas.microsoft.com/office/powerpoint/2010/main" val="2214579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87</a:t>
            </a:fld>
            <a:endParaRPr lang="es-MX"/>
          </a:p>
        </p:txBody>
      </p:sp>
    </p:spTree>
    <p:extLst>
      <p:ext uri="{BB962C8B-B14F-4D97-AF65-F5344CB8AC3E}">
        <p14:creationId xmlns:p14="http://schemas.microsoft.com/office/powerpoint/2010/main" val="697476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88</a:t>
            </a:fld>
            <a:endParaRPr lang="es-MX"/>
          </a:p>
        </p:txBody>
      </p:sp>
    </p:spTree>
    <p:extLst>
      <p:ext uri="{BB962C8B-B14F-4D97-AF65-F5344CB8AC3E}">
        <p14:creationId xmlns:p14="http://schemas.microsoft.com/office/powerpoint/2010/main" val="742352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98</a:t>
            </a:fld>
            <a:endParaRPr lang="es-MX"/>
          </a:p>
        </p:txBody>
      </p:sp>
    </p:spTree>
    <p:extLst>
      <p:ext uri="{BB962C8B-B14F-4D97-AF65-F5344CB8AC3E}">
        <p14:creationId xmlns:p14="http://schemas.microsoft.com/office/powerpoint/2010/main" val="3006871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99</a:t>
            </a:fld>
            <a:endParaRPr lang="es-MX"/>
          </a:p>
        </p:txBody>
      </p:sp>
    </p:spTree>
    <p:extLst>
      <p:ext uri="{BB962C8B-B14F-4D97-AF65-F5344CB8AC3E}">
        <p14:creationId xmlns:p14="http://schemas.microsoft.com/office/powerpoint/2010/main" val="934345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100</a:t>
            </a:fld>
            <a:endParaRPr lang="es-MX"/>
          </a:p>
        </p:txBody>
      </p:sp>
    </p:spTree>
    <p:extLst>
      <p:ext uri="{BB962C8B-B14F-4D97-AF65-F5344CB8AC3E}">
        <p14:creationId xmlns:p14="http://schemas.microsoft.com/office/powerpoint/2010/main" val="259492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425450" y="692150"/>
            <a:ext cx="6156325" cy="3463925"/>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934641" y="4385777"/>
            <a:ext cx="5139417" cy="4156040"/>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s-MX" kern="1200"/>
          </a:p>
        </p:txBody>
      </p:sp>
    </p:spTree>
    <p:extLst>
      <p:ext uri="{BB962C8B-B14F-4D97-AF65-F5344CB8AC3E}">
        <p14:creationId xmlns:p14="http://schemas.microsoft.com/office/powerpoint/2010/main" val="4042381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101</a:t>
            </a:fld>
            <a:endParaRPr lang="es-MX"/>
          </a:p>
        </p:txBody>
      </p:sp>
    </p:spTree>
    <p:extLst>
      <p:ext uri="{BB962C8B-B14F-4D97-AF65-F5344CB8AC3E}">
        <p14:creationId xmlns:p14="http://schemas.microsoft.com/office/powerpoint/2010/main" val="349577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102</a:t>
            </a:fld>
            <a:endParaRPr lang="es-MX"/>
          </a:p>
        </p:txBody>
      </p:sp>
    </p:spTree>
    <p:extLst>
      <p:ext uri="{BB962C8B-B14F-4D97-AF65-F5344CB8AC3E}">
        <p14:creationId xmlns:p14="http://schemas.microsoft.com/office/powerpoint/2010/main" val="246906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103</a:t>
            </a:fld>
            <a:endParaRPr lang="es-MX"/>
          </a:p>
        </p:txBody>
      </p:sp>
    </p:spTree>
    <p:extLst>
      <p:ext uri="{BB962C8B-B14F-4D97-AF65-F5344CB8AC3E}">
        <p14:creationId xmlns:p14="http://schemas.microsoft.com/office/powerpoint/2010/main" val="1972209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2 Marcador de notas"/>
          <p:cNvSpPr>
            <a:spLocks noGrp="1"/>
          </p:cNvSpPr>
          <p:nvPr>
            <p:ph type="body" idx="1"/>
          </p:nvPr>
        </p:nvSpPr>
        <p:spPr>
          <a:xfrm>
            <a:off x="685800" y="4343400"/>
            <a:ext cx="5486400" cy="4114800"/>
          </a:xfrm>
          <a:prstGeom prst="rect">
            <a:avLst/>
          </a:prstGeom>
        </p:spPr>
        <p:txBody>
          <a:bodyPr/>
          <a:lstStyle/>
          <a:p>
            <a:endParaRPr lang="es-MX"/>
          </a:p>
        </p:txBody>
      </p:sp>
    </p:spTree>
    <p:extLst>
      <p:ext uri="{BB962C8B-B14F-4D97-AF65-F5344CB8AC3E}">
        <p14:creationId xmlns:p14="http://schemas.microsoft.com/office/powerpoint/2010/main" val="310009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E7576876-EDD0-492C-8FD1-5C40979AE520}" type="slidenum">
              <a:rPr lang="es-ES" smtClean="0"/>
              <a:pPr/>
              <a:t>10</a:t>
            </a:fld>
            <a:endParaRPr lang="es-ES" dirty="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1557338" y="3348038"/>
            <a:ext cx="3744912" cy="360362"/>
          </a:xfrm>
          <a:noFill/>
          <a:ln/>
        </p:spPr>
        <p:txBody>
          <a:bodyPr/>
          <a:lstStyle/>
          <a:p>
            <a:pPr algn="ctr"/>
            <a:r>
              <a:rPr lang="es-CL" b="1" dirty="0" smtClean="0">
                <a:solidFill>
                  <a:schemeClr val="bg1"/>
                </a:solidFill>
                <a:latin typeface="Arial" pitchFamily="34" charset="0"/>
                <a:cs typeface="Arial" pitchFamily="34" charset="0"/>
              </a:rPr>
              <a:t>1977</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kern="1200" dirty="0" smtClean="0">
                <a:solidFill>
                  <a:schemeClr val="tx1"/>
                </a:solidFill>
                <a:latin typeface="+mn-lt"/>
                <a:ea typeface="+mn-ea"/>
                <a:cs typeface="Arial" pitchFamily="34" charset="0"/>
              </a:rPr>
              <a:t>Art. 6o.- La manifestación de las ideas no será objeto de ninguna inquisición judicial o administrativa, sino en el caso de que ataque la moral, los derechos de tercero, provoque algún delito, o perturbe el orden público; </a:t>
            </a:r>
            <a:r>
              <a:rPr lang="es-MX" sz="1200" b="0" u="sng" kern="1200" dirty="0" smtClean="0">
                <a:solidFill>
                  <a:schemeClr val="tx1"/>
                </a:solidFill>
                <a:latin typeface="+mn-lt"/>
                <a:ea typeface="+mn-ea"/>
                <a:cs typeface="Arial" pitchFamily="34" charset="0"/>
              </a:rPr>
              <a:t>el derecho a la información será garantizado por el Estado.</a:t>
            </a:r>
          </a:p>
          <a:p>
            <a:pPr algn="l"/>
            <a:endParaRPr lang="es-CL" b="1" dirty="0" smtClean="0">
              <a:solidFill>
                <a:schemeClr val="bg1"/>
              </a:solidFill>
              <a:latin typeface="Arial" pitchFamily="34" charset="0"/>
              <a:cs typeface="Arial" pitchFamily="34" charset="0"/>
            </a:endParaRPr>
          </a:p>
          <a:p>
            <a:pPr lvl="0" algn="ctr"/>
            <a:r>
              <a:rPr lang="es-MX" sz="1200" b="1" kern="1200" dirty="0" smtClean="0">
                <a:solidFill>
                  <a:schemeClr val="tx1"/>
                </a:solidFill>
                <a:latin typeface="+mn-lt"/>
                <a:ea typeface="+mn-ea"/>
                <a:cs typeface="Arial" pitchFamily="34" charset="0"/>
              </a:rPr>
              <a:t>Reforma  13 de noviembre 2007</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kern="1200" dirty="0" smtClean="0">
                <a:solidFill>
                  <a:schemeClr val="tx1"/>
                </a:solidFill>
                <a:latin typeface="+mn-lt"/>
                <a:ea typeface="+mn-ea"/>
                <a:cs typeface="Arial" pitchFamily="34" charset="0"/>
              </a:rPr>
              <a:t>Art. 6o.- La manifestación de las ideas no será objeto de ninguna inquisición judicial o administrativa, sino en el caso de que ataque la moral, los derechos de tercero, provoque algún delito, o perturbe el orden público; </a:t>
            </a:r>
            <a:r>
              <a:rPr lang="es-MX" sz="1200" b="0" u="sng" kern="1200" dirty="0" smtClean="0">
                <a:solidFill>
                  <a:schemeClr val="tx1"/>
                </a:solidFill>
                <a:latin typeface="+mn-lt"/>
                <a:ea typeface="+mn-ea"/>
                <a:cs typeface="Arial" pitchFamily="34" charset="0"/>
              </a:rPr>
              <a:t>el derecho de réplica será ejercido en los términos dispuestos por la ley</a:t>
            </a:r>
            <a:r>
              <a:rPr lang="es-MX" sz="1200" b="0" kern="1200" dirty="0" smtClean="0">
                <a:solidFill>
                  <a:schemeClr val="tx1"/>
                </a:solidFill>
                <a:latin typeface="+mn-lt"/>
                <a:ea typeface="+mn-ea"/>
                <a:cs typeface="Arial" pitchFamily="34" charset="0"/>
              </a:rPr>
              <a:t>. </a:t>
            </a:r>
            <a:r>
              <a:rPr lang="es-MX" sz="1200" b="0" u="none" kern="1200" dirty="0" smtClean="0">
                <a:solidFill>
                  <a:schemeClr val="tx1"/>
                </a:solidFill>
                <a:latin typeface="+mn-lt"/>
                <a:ea typeface="+mn-ea"/>
                <a:cs typeface="Arial" pitchFamily="34" charset="0"/>
              </a:rPr>
              <a:t>El derecho a la información será garantizado por el Estado.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u="none" kern="1200" dirty="0" smtClean="0">
              <a:solidFill>
                <a:schemeClr val="tx1"/>
              </a:solidFill>
              <a:latin typeface="+mn-lt"/>
              <a:ea typeface="+mn-ea"/>
              <a:cs typeface="Arial" pitchFamily="34" charset="0"/>
            </a:endParaRPr>
          </a:p>
          <a:p>
            <a:pPr lvl="0" algn="ctr"/>
            <a:r>
              <a:rPr lang="es-MX" sz="1200" b="1" dirty="0" smtClean="0">
                <a:latin typeface="Arial" pitchFamily="34" charset="0"/>
                <a:cs typeface="Arial" pitchFamily="34" charset="0"/>
              </a:rPr>
              <a:t>Reforma  11 de junio de 2013</a:t>
            </a:r>
          </a:p>
          <a:p>
            <a:pPr marL="0" marR="0" lvl="0" indent="0" algn="just" defTabSz="914400" eaLnBrk="1" fontAlgn="auto" latinLnBrk="0" hangingPunct="1">
              <a:lnSpc>
                <a:spcPct val="150000"/>
              </a:lnSpc>
              <a:spcBef>
                <a:spcPts val="0"/>
              </a:spcBef>
              <a:spcAft>
                <a:spcPts val="0"/>
              </a:spcAft>
              <a:buClrTx/>
              <a:buSzTx/>
              <a:buFontTx/>
              <a:buNone/>
              <a:tabLst/>
              <a:defRPr/>
            </a:pPr>
            <a:r>
              <a:rPr lang="es-MX" sz="1200" b="1" dirty="0" smtClean="0"/>
              <a:t>Artículo 6o. </a:t>
            </a:r>
            <a:r>
              <a:rPr lang="es-MX" sz="1200" dirty="0" smtClean="0"/>
              <a:t>La manifestación de las ideas no será objeto de ninguna inquisición judicial o administrativa, sino en el caso de que ataque a la moral, </a:t>
            </a:r>
            <a:r>
              <a:rPr lang="es-MX" sz="1200" u="sng" dirty="0" smtClean="0"/>
              <a:t>la vida privada</a:t>
            </a:r>
            <a:r>
              <a:rPr lang="es-MX" sz="1200" dirty="0" smtClean="0"/>
              <a:t> o los derechos de terceros, provoque algún delito, o perturbe el orden público; </a:t>
            </a:r>
            <a:r>
              <a:rPr lang="es-MX" sz="1200" u="none" dirty="0" smtClean="0"/>
              <a:t>el derecho de réplica será ejercido en los términos dispuestos por la ley</a:t>
            </a:r>
            <a:r>
              <a:rPr lang="es-MX" sz="1200" dirty="0" smtClean="0"/>
              <a:t>. El derecho a la información será garantizado por el Estado.</a:t>
            </a:r>
            <a:endParaRPr lang="es-MX" sz="1200" b="1" u="none" dirty="0" smtClean="0">
              <a:latin typeface="Arial" pitchFamily="34" charset="0"/>
              <a:cs typeface="Arial" pitchFamily="34" charset="0"/>
            </a:endParaRPr>
          </a:p>
          <a:p>
            <a:pPr marL="0" marR="0" lvl="0" indent="0" algn="just" defTabSz="914400" eaLnBrk="1" fontAlgn="auto" latinLnBrk="0" hangingPunct="1">
              <a:lnSpc>
                <a:spcPct val="150000"/>
              </a:lnSpc>
              <a:spcBef>
                <a:spcPts val="0"/>
              </a:spcBef>
              <a:spcAft>
                <a:spcPts val="0"/>
              </a:spcAft>
              <a:buClrTx/>
              <a:buSzTx/>
              <a:buFontTx/>
              <a:buNone/>
              <a:tabLst/>
              <a:defRPr/>
            </a:pPr>
            <a:r>
              <a:rPr lang="es-MX" sz="1200" u="sng" dirty="0" smtClean="0"/>
              <a:t>Toda persona tiene derecho al libre acceso a información plural y oportuna, así como a buscar, recibir y difundir información e ideas de toda índole por cualquier medio de expresión.  </a:t>
            </a:r>
            <a:endParaRPr lang="es-MX" sz="1200" b="1" u="sng" dirty="0" smtClean="0">
              <a:latin typeface="Arial" pitchFamily="34" charset="0"/>
              <a:cs typeface="Arial" pitchFamily="34" charset="0"/>
            </a:endParaRPr>
          </a:p>
          <a:p>
            <a:pPr marL="0" marR="0" lvl="0" indent="0" algn="just" defTabSz="914400" eaLnBrk="1" fontAlgn="auto" latinLnBrk="0" hangingPunct="1">
              <a:lnSpc>
                <a:spcPct val="150000"/>
              </a:lnSpc>
              <a:spcBef>
                <a:spcPts val="0"/>
              </a:spcBef>
              <a:spcAft>
                <a:spcPts val="0"/>
              </a:spcAft>
              <a:buClrTx/>
              <a:buSzTx/>
              <a:buFontTx/>
              <a:buNone/>
              <a:tabLst/>
              <a:defRPr/>
            </a:pPr>
            <a:r>
              <a:rPr lang="es-MX" sz="1200" u="sng" dirty="0" smtClean="0"/>
              <a:t>El Estado garantizará el derecho de acceso a las tecnologías de la información y comunicación, así como a los servicios de radiodifusión y telecomunicaciones, incluido el de banda ancha e internet.  Para tales efectos, el Estado establecerá condiciones de competencia efectiva en la prestación de dichos servicios. </a:t>
            </a:r>
            <a:endParaRPr lang="es-MX" sz="1200" b="1" u="sng" dirty="0" smtClean="0">
              <a:latin typeface="Arial" pitchFamily="34" charset="0"/>
              <a:cs typeface="Arial" pitchFamily="34" charset="0"/>
            </a:endParaRPr>
          </a:p>
          <a:p>
            <a:pPr lvl="0" algn="ctr"/>
            <a:endParaRPr lang="es-MX" sz="1200" b="1" dirty="0" smtClean="0">
              <a:latin typeface="Arial"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200" b="0" u="none" kern="1200" dirty="0" smtClean="0">
              <a:solidFill>
                <a:schemeClr val="tx1"/>
              </a:solidFill>
              <a:latin typeface="+mn-lt"/>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u="none" kern="1200" dirty="0" smtClean="0">
              <a:solidFill>
                <a:schemeClr val="tx1"/>
              </a:solidFill>
              <a:latin typeface="+mn-lt"/>
              <a:ea typeface="+mn-ea"/>
              <a:cs typeface="Arial" pitchFamily="34" charset="0"/>
            </a:endParaRPr>
          </a:p>
          <a:p>
            <a:pPr lvl="0"/>
            <a:endParaRPr lang="es-MX" sz="1200" b="1" kern="1200" dirty="0" smtClean="0">
              <a:solidFill>
                <a:schemeClr val="tx1"/>
              </a:solidFill>
              <a:latin typeface="+mn-lt"/>
              <a:ea typeface="+mn-ea"/>
              <a:cs typeface="Arial" pitchFamily="34" charset="0"/>
            </a:endParaRPr>
          </a:p>
          <a:p>
            <a:pPr lvl="0"/>
            <a:endParaRPr lang="es-MX" sz="1200" b="1" kern="1200" dirty="0" smtClean="0">
              <a:solidFill>
                <a:schemeClr val="tx1"/>
              </a:solidFill>
              <a:latin typeface="+mn-lt"/>
              <a:ea typeface="+mn-ea"/>
              <a:cs typeface="Arial" pitchFamily="34" charset="0"/>
            </a:endParaRPr>
          </a:p>
          <a:p>
            <a:pPr algn="l"/>
            <a:endParaRPr lang="es-CL"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58003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F31F005-E10F-4E52-A2E3-C6DD933AF62A}" type="slidenum">
              <a:rPr lang="es-ES" smtClean="0"/>
              <a:pPr/>
              <a:t>11</a:t>
            </a:fld>
            <a:endParaRPr lang="es-ES" dirty="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1557338" y="3348038"/>
            <a:ext cx="3744912" cy="360362"/>
          </a:xfrm>
          <a:noFill/>
          <a:ln/>
        </p:spPr>
        <p:txBody>
          <a:bodyPr/>
          <a:lstStyle/>
          <a:p>
            <a:endParaRPr lang="es-CL" dirty="0" smtClean="0">
              <a:solidFill>
                <a:schemeClr val="bg1"/>
              </a:solidFill>
            </a:endParaRPr>
          </a:p>
        </p:txBody>
      </p:sp>
    </p:spTree>
    <p:extLst>
      <p:ext uri="{BB962C8B-B14F-4D97-AF65-F5344CB8AC3E}">
        <p14:creationId xmlns:p14="http://schemas.microsoft.com/office/powerpoint/2010/main" val="3521112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951A5C30-A707-44BF-AD99-179CF7EAE072}" type="slidenum">
              <a:rPr lang="es-MX" altLang="es-MX">
                <a:solidFill>
                  <a:srgbClr val="000000"/>
                </a:solidFill>
                <a:latin typeface="Times New Roman" panose="02020603050405020304" pitchFamily="18" charset="0"/>
                <a:cs typeface="Tahoma" panose="020B0604030504040204" pitchFamily="34" charset="0"/>
              </a:rPr>
              <a:pPr eaLnBrk="1"/>
              <a:t>12</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36867"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36868"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79847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2 Marcador de notas"/>
          <p:cNvSpPr>
            <a:spLocks noGrp="1"/>
          </p:cNvSpPr>
          <p:nvPr>
            <p:ph type="body" idx="1"/>
          </p:nvPr>
        </p:nvSpPr>
        <p:spPr>
          <a:xfrm>
            <a:off x="685800" y="4343400"/>
            <a:ext cx="5486400" cy="4114800"/>
          </a:xfrm>
          <a:prstGeom prst="rect">
            <a:avLst/>
          </a:prstGeom>
        </p:spPr>
        <p:txBody>
          <a:bodyPr/>
          <a:lstStyle/>
          <a:p>
            <a:endParaRPr lang="es-MX"/>
          </a:p>
        </p:txBody>
      </p:sp>
    </p:spTree>
    <p:extLst>
      <p:ext uri="{BB962C8B-B14F-4D97-AF65-F5344CB8AC3E}">
        <p14:creationId xmlns:p14="http://schemas.microsoft.com/office/powerpoint/2010/main" val="1054278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714095A6-CD79-472F-91E9-057C39ED87D0}" type="slidenum">
              <a:rPr lang="es-MX" altLang="es-MX">
                <a:solidFill>
                  <a:srgbClr val="000000"/>
                </a:solidFill>
                <a:latin typeface="Times New Roman" panose="02020603050405020304" pitchFamily="18" charset="0"/>
                <a:cs typeface="Tahoma" panose="020B0604030504040204" pitchFamily="34" charset="0"/>
              </a:rPr>
              <a:pPr eaLnBrk="1"/>
              <a:t>15</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39939"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39940"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1311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cs typeface="Arial Unicode MS" panose="020B0604020202020204" pitchFamily="34" charset="-128"/>
              </a:defRPr>
            </a:lvl9pPr>
          </a:lstStyle>
          <a:p>
            <a:pPr eaLnBrk="1"/>
            <a:fld id="{34AA199E-01D8-4611-A090-5C8160EEA512}" type="slidenum">
              <a:rPr lang="es-MX" altLang="es-MX">
                <a:solidFill>
                  <a:srgbClr val="000000"/>
                </a:solidFill>
                <a:latin typeface="Times New Roman" panose="02020603050405020304" pitchFamily="18" charset="0"/>
                <a:cs typeface="Tahoma" panose="020B0604030504040204" pitchFamily="34" charset="0"/>
              </a:rPr>
              <a:pPr eaLnBrk="1"/>
              <a:t>17</a:t>
            </a:fld>
            <a:endParaRPr lang="es-MX" altLang="es-MX">
              <a:solidFill>
                <a:srgbClr val="000000"/>
              </a:solidFill>
              <a:latin typeface="Times New Roman" panose="02020603050405020304" pitchFamily="18" charset="0"/>
              <a:cs typeface="Tahoma" panose="020B0604030504040204" pitchFamily="34" charset="0"/>
            </a:endParaRPr>
          </a:p>
        </p:txBody>
      </p:sp>
      <p:sp>
        <p:nvSpPr>
          <p:cNvPr id="43011"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3012" name="Text Box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s-MX"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59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D939A37B-EC2D-4213-8C1E-D833D74D87C5}" type="datetimeFigureOut">
              <a:rPr lang="es-MX" smtClean="0"/>
              <a:t>26/06/2017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160254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939A37B-EC2D-4213-8C1E-D833D74D87C5}" type="datetimeFigureOut">
              <a:rPr lang="es-MX" smtClean="0"/>
              <a:t>26/06/2017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189268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939A37B-EC2D-4213-8C1E-D833D74D87C5}" type="datetimeFigureOut">
              <a:rPr lang="es-MX" smtClean="0"/>
              <a:t>26/06/2017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2069827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rtada_TituloSubtitulo">
    <p:spTree>
      <p:nvGrpSpPr>
        <p:cNvPr id="1" name=""/>
        <p:cNvGrpSpPr/>
        <p:nvPr/>
      </p:nvGrpSpPr>
      <p:grpSpPr>
        <a:xfrm>
          <a:off x="0" y="0"/>
          <a:ext cx="0" cy="0"/>
          <a:chOff x="0" y="0"/>
          <a:chExt cx="0" cy="0"/>
        </a:xfrm>
      </p:grpSpPr>
      <p:sp>
        <p:nvSpPr>
          <p:cNvPr id="6" name="3 Título"/>
          <p:cNvSpPr txBox="1">
            <a:spLocks/>
          </p:cNvSpPr>
          <p:nvPr userDrawn="1"/>
        </p:nvSpPr>
        <p:spPr>
          <a:xfrm>
            <a:off x="1945169" y="2420890"/>
            <a:ext cx="8301668" cy="2016224"/>
          </a:xfrm>
          <a:prstGeom prst="rect">
            <a:avLst/>
          </a:prstGeom>
        </p:spPr>
        <p:txBody>
          <a:bodyPr/>
          <a:lstStyle>
            <a:lvl1pPr algn="l" defTabSz="914400" rtl="0" eaLnBrk="1" latinLnBrk="0" hangingPunct="1">
              <a:spcBef>
                <a:spcPct val="0"/>
              </a:spcBef>
              <a:buNone/>
              <a:defRPr sz="3600" b="1" kern="1200">
                <a:solidFill>
                  <a:schemeClr val="tx1"/>
                </a:solidFill>
                <a:latin typeface="Trebuchet MS" pitchFamily="34" charset="0"/>
                <a:ea typeface="+mj-ea"/>
                <a:cs typeface="+mj-cs"/>
              </a:defRPr>
            </a:lvl1pPr>
          </a:lstStyle>
          <a:p>
            <a:pPr algn="ctr"/>
            <a:endParaRPr lang="es-MX" sz="3600" dirty="0" smtClean="0">
              <a:solidFill>
                <a:schemeClr val="tx1">
                  <a:lumMod val="50000"/>
                  <a:lumOff val="50000"/>
                </a:schemeClr>
              </a:solidFill>
              <a:latin typeface="Helvetica" panose="020B0604020202030204" pitchFamily="34" charset="0"/>
            </a:endParaRPr>
          </a:p>
        </p:txBody>
      </p:sp>
      <p:sp>
        <p:nvSpPr>
          <p:cNvPr id="8" name="1 Título"/>
          <p:cNvSpPr>
            <a:spLocks noGrp="1"/>
          </p:cNvSpPr>
          <p:nvPr>
            <p:ph type="title"/>
          </p:nvPr>
        </p:nvSpPr>
        <p:spPr>
          <a:xfrm>
            <a:off x="2159563" y="96838"/>
            <a:ext cx="7488832" cy="778098"/>
          </a:xfrm>
        </p:spPr>
        <p:txBody>
          <a:bodyPr>
            <a:normAutofit/>
          </a:bodyPr>
          <a:lstStyle>
            <a:lvl1pPr>
              <a:defRPr sz="3200">
                <a:latin typeface="+mj-lt"/>
              </a:defRPr>
            </a:lvl1pPr>
          </a:lstStyle>
          <a:p>
            <a:r>
              <a:rPr lang="es-ES" dirty="0" smtClean="0"/>
              <a:t>Haga clic para modificar el</a:t>
            </a:r>
            <a:endParaRPr lang="es-MX" dirty="0"/>
          </a:p>
        </p:txBody>
      </p:sp>
      <p:pic>
        <p:nvPicPr>
          <p:cNvPr id="11" name="Imagen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04864"/>
          </a:xfrm>
          <a:prstGeom prst="rect">
            <a:avLst/>
          </a:prstGeom>
        </p:spPr>
      </p:pic>
    </p:spTree>
    <p:extLst>
      <p:ext uri="{BB962C8B-B14F-4D97-AF65-F5344CB8AC3E}">
        <p14:creationId xmlns:p14="http://schemas.microsoft.com/office/powerpoint/2010/main" val="8663910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s-ES_tradnl"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s-MX" altLang="es-MX"/>
          </a:p>
        </p:txBody>
      </p:sp>
      <p:sp>
        <p:nvSpPr>
          <p:cNvPr id="4" name="Rectangle 4"/>
          <p:cNvSpPr>
            <a:spLocks noGrp="1" noChangeArrowheads="1"/>
          </p:cNvSpPr>
          <p:nvPr>
            <p:ph type="ftr" idx="11"/>
          </p:nvPr>
        </p:nvSpPr>
        <p:spPr>
          <a:ln/>
        </p:spPr>
        <p:txBody>
          <a:bodyPr/>
          <a:lstStyle>
            <a:lvl1pPr>
              <a:defRPr/>
            </a:lvl1pPr>
          </a:lstStyle>
          <a:p>
            <a:pPr>
              <a:defRPr/>
            </a:pPr>
            <a:endParaRPr lang="es-MX" altLang="es-MX"/>
          </a:p>
        </p:txBody>
      </p:sp>
      <p:sp>
        <p:nvSpPr>
          <p:cNvPr id="5" name="Rectangle 5"/>
          <p:cNvSpPr>
            <a:spLocks noGrp="1" noChangeArrowheads="1"/>
          </p:cNvSpPr>
          <p:nvPr>
            <p:ph type="sldNum" idx="12"/>
          </p:nvPr>
        </p:nvSpPr>
        <p:spPr>
          <a:ln/>
        </p:spPr>
        <p:txBody>
          <a:bodyPr/>
          <a:lstStyle>
            <a:lvl1pPr>
              <a:defRPr/>
            </a:lvl1pPr>
          </a:lstStyle>
          <a:p>
            <a:fld id="{A0EE4D2F-E18D-4BE0-8867-B37DC356FE90}" type="slidenum">
              <a:rPr lang="es-MX" altLang="es-MX"/>
              <a:pPr/>
              <a:t>‹Nº›</a:t>
            </a:fld>
            <a:endParaRPr lang="es-MX" altLang="es-MX"/>
          </a:p>
        </p:txBody>
      </p:sp>
    </p:spTree>
    <p:extLst>
      <p:ext uri="{BB962C8B-B14F-4D97-AF65-F5344CB8AC3E}">
        <p14:creationId xmlns:p14="http://schemas.microsoft.com/office/powerpoint/2010/main" val="3781468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a:prstGeom prst="rect">
            <a:avLst/>
          </a:prstGeo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1981200"/>
            <a:ext cx="508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981200"/>
            <a:ext cx="508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5"/>
          <p:cNvSpPr>
            <a:spLocks noGrp="1" noChangeArrowheads="1"/>
          </p:cNvSpPr>
          <p:nvPr>
            <p:ph type="ftr" sz="quarter" idx="10"/>
          </p:nvPr>
        </p:nvSpPr>
        <p:spPr>
          <a:xfrm>
            <a:off x="4165600" y="6248400"/>
            <a:ext cx="3860800" cy="457200"/>
          </a:xfrm>
          <a:prstGeom prst="rect">
            <a:avLst/>
          </a:prstGeom>
        </p:spPr>
        <p:txBody>
          <a:bodyPr/>
          <a:lstStyle>
            <a:lvl1pPr>
              <a:defRPr/>
            </a:lvl1pPr>
          </a:lstStyle>
          <a:p>
            <a:pPr>
              <a:defRPr/>
            </a:pPr>
            <a:endParaRPr lang="es-ES"/>
          </a:p>
        </p:txBody>
      </p:sp>
      <p:sp>
        <p:nvSpPr>
          <p:cNvPr id="6" name="Rectangle 6"/>
          <p:cNvSpPr>
            <a:spLocks noGrp="1" noChangeArrowheads="1"/>
          </p:cNvSpPr>
          <p:nvPr>
            <p:ph type="sldNum" sz="quarter" idx="11"/>
          </p:nvPr>
        </p:nvSpPr>
        <p:spPr>
          <a:xfrm>
            <a:off x="8737600" y="6248400"/>
            <a:ext cx="2540000" cy="457200"/>
          </a:xfrm>
          <a:prstGeom prst="rect">
            <a:avLst/>
          </a:prstGeom>
        </p:spPr>
        <p:txBody>
          <a:bodyPr/>
          <a:lstStyle>
            <a:lvl1pPr>
              <a:defRPr/>
            </a:lvl1pPr>
          </a:lstStyle>
          <a:p>
            <a:pPr>
              <a:defRPr/>
            </a:pPr>
            <a:fld id="{617B4ECA-5FDA-41B7-8A18-B8CBAA99F1CA}" type="slidenum">
              <a:rPr lang="es-ES"/>
              <a:pPr>
                <a:defRPr/>
              </a:pPr>
              <a:t>‹Nº›</a:t>
            </a:fld>
            <a:endParaRPr lang="es-ES"/>
          </a:p>
        </p:txBody>
      </p:sp>
    </p:spTree>
    <p:extLst>
      <p:ext uri="{BB962C8B-B14F-4D97-AF65-F5344CB8AC3E}">
        <p14:creationId xmlns:p14="http://schemas.microsoft.com/office/powerpoint/2010/main" val="159853420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939A37B-EC2D-4213-8C1E-D833D74D87C5}" type="datetimeFigureOut">
              <a:rPr lang="es-MX" smtClean="0"/>
              <a:t>26/06/2017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152311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939A37B-EC2D-4213-8C1E-D833D74D87C5}" type="datetimeFigureOut">
              <a:rPr lang="es-MX" smtClean="0"/>
              <a:t>26/06/2017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2106950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D939A37B-EC2D-4213-8C1E-D833D74D87C5}" type="datetimeFigureOut">
              <a:rPr lang="es-MX" smtClean="0"/>
              <a:t>26/06/2017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1008906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D939A37B-EC2D-4213-8C1E-D833D74D87C5}" type="datetimeFigureOut">
              <a:rPr lang="es-MX" smtClean="0"/>
              <a:t>26/06/2017</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262059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D939A37B-EC2D-4213-8C1E-D833D74D87C5}" type="datetimeFigureOut">
              <a:rPr lang="es-MX" smtClean="0"/>
              <a:t>26/06/2017</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3361830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939A37B-EC2D-4213-8C1E-D833D74D87C5}" type="datetimeFigureOut">
              <a:rPr lang="es-MX" smtClean="0"/>
              <a:t>26/06/2017</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2577989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939A37B-EC2D-4213-8C1E-D833D74D87C5}" type="datetimeFigureOut">
              <a:rPr lang="es-MX" smtClean="0"/>
              <a:t>26/06/2017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2868933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939A37B-EC2D-4213-8C1E-D833D74D87C5}" type="datetimeFigureOut">
              <a:rPr lang="es-MX" smtClean="0"/>
              <a:t>26/06/2017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2573692-571A-4BD1-A88E-9A5B663119F9}" type="slidenum">
              <a:rPr lang="es-MX" smtClean="0"/>
              <a:t>‹Nº›</a:t>
            </a:fld>
            <a:endParaRPr lang="es-MX"/>
          </a:p>
        </p:txBody>
      </p:sp>
    </p:spTree>
    <p:extLst>
      <p:ext uri="{BB962C8B-B14F-4D97-AF65-F5344CB8AC3E}">
        <p14:creationId xmlns:p14="http://schemas.microsoft.com/office/powerpoint/2010/main" val="3700325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9A37B-EC2D-4213-8C1E-D833D74D87C5}" type="datetimeFigureOut">
              <a:rPr lang="es-MX" smtClean="0"/>
              <a:t>26/06/2017</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73692-571A-4BD1-A88E-9A5B663119F9}" type="slidenum">
              <a:rPr lang="es-MX" smtClean="0"/>
              <a:t>‹Nº›</a:t>
            </a:fld>
            <a:endParaRPr lang="es-MX"/>
          </a:p>
        </p:txBody>
      </p:sp>
    </p:spTree>
    <p:extLst>
      <p:ext uri="{BB962C8B-B14F-4D97-AF65-F5344CB8AC3E}">
        <p14:creationId xmlns:p14="http://schemas.microsoft.com/office/powerpoint/2010/main" val="2184486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03.png"/></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diagramDrawing" Target="../diagrams/drawing4.xml"/><Relationship Id="rId18" Type="http://schemas.openxmlformats.org/officeDocument/2006/relationships/diagramColors" Target="../diagrams/colors5.xml"/><Relationship Id="rId3" Type="http://schemas.openxmlformats.org/officeDocument/2006/relationships/diagramData" Target="../diagrams/data3.xml"/><Relationship Id="rId21" Type="http://schemas.openxmlformats.org/officeDocument/2006/relationships/image" Target="../media/image5.jpeg"/><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QuickStyle" Target="../diagrams/quickStyle5.xml"/><Relationship Id="rId2" Type="http://schemas.openxmlformats.org/officeDocument/2006/relationships/notesSlide" Target="../notesSlides/notesSlide6.xml"/><Relationship Id="rId16" Type="http://schemas.openxmlformats.org/officeDocument/2006/relationships/diagramLayout" Target="../diagrams/layout5.xml"/><Relationship Id="rId20"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Data" Target="../diagrams/data5.xml"/><Relationship Id="rId10" Type="http://schemas.openxmlformats.org/officeDocument/2006/relationships/diagramLayout" Target="../diagrams/layout4.xml"/><Relationship Id="rId19" Type="http://schemas.microsoft.com/office/2007/relationships/diagramDrawing" Target="../diagrams/drawing5.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image" Target="../media/image13.png"/><Relationship Id="rId22"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6.xml"/><Relationship Id="rId7" Type="http://schemas.openxmlformats.org/officeDocument/2006/relationships/image" Target="../media/image6.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7.xml"/><Relationship Id="rId11" Type="http://schemas.openxmlformats.org/officeDocument/2006/relationships/image" Target="../media/image25.png"/><Relationship Id="rId5" Type="http://schemas.openxmlformats.org/officeDocument/2006/relationships/diagramQuickStyle" Target="../diagrams/quickStyle7.xml"/><Relationship Id="rId10" Type="http://schemas.openxmlformats.org/officeDocument/2006/relationships/image" Target="../media/image24.png"/><Relationship Id="rId4" Type="http://schemas.openxmlformats.org/officeDocument/2006/relationships/diagramLayout" Target="../diagrams/layout7.xml"/><Relationship Id="rId9" Type="http://schemas.openxmlformats.org/officeDocument/2006/relationships/image" Target="../media/image23.jpeg"/><Relationship Id="rId1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2.jpg"/><Relationship Id="rId5" Type="http://schemas.openxmlformats.org/officeDocument/2006/relationships/image" Target="../media/image31.png"/><Relationship Id="rId10" Type="http://schemas.openxmlformats.org/officeDocument/2006/relationships/image" Target="../media/image11.jpeg"/><Relationship Id="rId4" Type="http://schemas.openxmlformats.org/officeDocument/2006/relationships/image" Target="../media/image30.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diagramLayout" Target="../diagrams/layout8.xml"/><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diagramData" Target="../diagrams/data8.xml"/><Relationship Id="rId16"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diagramDrawing" Target="../diagrams/drawing8.xml"/><Relationship Id="rId11" Type="http://schemas.openxmlformats.org/officeDocument/2006/relationships/image" Target="../media/image40.jpeg"/><Relationship Id="rId5" Type="http://schemas.openxmlformats.org/officeDocument/2006/relationships/diagramColors" Target="../diagrams/colors8.xml"/><Relationship Id="rId15" Type="http://schemas.openxmlformats.org/officeDocument/2006/relationships/image" Target="../media/image11.jpeg"/><Relationship Id="rId10" Type="http://schemas.openxmlformats.org/officeDocument/2006/relationships/image" Target="../media/image39.png"/><Relationship Id="rId4" Type="http://schemas.openxmlformats.org/officeDocument/2006/relationships/diagramQuickStyle" Target="../diagrams/quickStyle8.xml"/><Relationship Id="rId9" Type="http://schemas.openxmlformats.org/officeDocument/2006/relationships/image" Target="../media/image38.png"/><Relationship Id="rId1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6.png"/><Relationship Id="rId7" Type="http://schemas.openxmlformats.org/officeDocument/2006/relationships/image" Target="../media/image11.jpe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9.xml"/><Relationship Id="rId7" Type="http://schemas.openxmlformats.org/officeDocument/2006/relationships/image" Target="../media/image11.jpe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0.xml"/><Relationship Id="rId7" Type="http://schemas.openxmlformats.org/officeDocument/2006/relationships/image" Target="../media/image11.jpe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1.xml"/><Relationship Id="rId7" Type="http://schemas.openxmlformats.org/officeDocument/2006/relationships/image" Target="../media/image11.jpe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2.xml"/><Relationship Id="rId7" Type="http://schemas.openxmlformats.org/officeDocument/2006/relationships/image" Target="../media/image11.jpe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13.xml"/><Relationship Id="rId7" Type="http://schemas.openxmlformats.org/officeDocument/2006/relationships/image" Target="../media/image55.jpe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4.xml"/><Relationship Id="rId7" Type="http://schemas.openxmlformats.org/officeDocument/2006/relationships/image" Target="../media/image11.jpe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jpeg"/></Relationships>
</file>

<file path=ppt/slides/_rels/slide5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7.png"/><Relationship Id="rId7" Type="http://schemas.openxmlformats.org/officeDocument/2006/relationships/diagramColors" Target="../diagrams/colors15.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QuickStyle" Target="../diagrams/quickStyle15.xml"/><Relationship Id="rId11" Type="http://schemas.openxmlformats.org/officeDocument/2006/relationships/image" Target="../media/image60.jpeg"/><Relationship Id="rId5" Type="http://schemas.openxmlformats.org/officeDocument/2006/relationships/diagramLayout" Target="../diagrams/layout15.xml"/><Relationship Id="rId10" Type="http://schemas.openxmlformats.org/officeDocument/2006/relationships/image" Target="../media/image59.png"/><Relationship Id="rId4" Type="http://schemas.openxmlformats.org/officeDocument/2006/relationships/diagramData" Target="../diagrams/data15.xml"/><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diagramColors" Target="../diagrams/colors16.xml"/><Relationship Id="rId11" Type="http://schemas.openxmlformats.org/officeDocument/2006/relationships/image" Target="../media/image57.png"/><Relationship Id="rId5" Type="http://schemas.openxmlformats.org/officeDocument/2006/relationships/diagramQuickStyle" Target="../diagrams/quickStyle16.xml"/><Relationship Id="rId10" Type="http://schemas.openxmlformats.org/officeDocument/2006/relationships/image" Target="../media/image75.png"/><Relationship Id="rId4" Type="http://schemas.openxmlformats.org/officeDocument/2006/relationships/diagramLayout" Target="../diagrams/layout16.xml"/><Relationship Id="rId9"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apd.png" TargetMode="External"/><Relationship Id="rId5" Type="http://schemas.openxmlformats.org/officeDocument/2006/relationships/image" Target="../media/image78.png"/><Relationship Id="rId4" Type="http://schemas.openxmlformats.org/officeDocument/2006/relationships/slide" Target="slide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17.xml"/><Relationship Id="rId7" Type="http://schemas.openxmlformats.org/officeDocument/2006/relationships/image" Target="../media/image81.png"/><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11" Type="http://schemas.openxmlformats.org/officeDocument/2006/relationships/image" Target="../media/image85.png"/><Relationship Id="rId5" Type="http://schemas.openxmlformats.org/officeDocument/2006/relationships/diagramColors" Target="../diagrams/colors17.xml"/><Relationship Id="rId10" Type="http://schemas.openxmlformats.org/officeDocument/2006/relationships/image" Target="../media/image84.png"/><Relationship Id="rId4" Type="http://schemas.openxmlformats.org/officeDocument/2006/relationships/diagramQuickStyle" Target="../diagrams/quickStyle17.xml"/><Relationship Id="rId9" Type="http://schemas.openxmlformats.org/officeDocument/2006/relationships/image" Target="../media/image83.png"/></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29851" y="3812809"/>
            <a:ext cx="7038149" cy="1208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2"/>
              </a:solidFill>
            </a:endParaRPr>
          </a:p>
        </p:txBody>
      </p:sp>
      <p:sp>
        <p:nvSpPr>
          <p:cNvPr id="2" name="1 Título"/>
          <p:cNvSpPr>
            <a:spLocks noGrp="1"/>
          </p:cNvSpPr>
          <p:nvPr>
            <p:ph type="title"/>
          </p:nvPr>
        </p:nvSpPr>
        <p:spPr>
          <a:xfrm>
            <a:off x="5213648" y="3884817"/>
            <a:ext cx="4752528" cy="1136052"/>
          </a:xfrm>
        </p:spPr>
        <p:txBody>
          <a:bodyPr>
            <a:noAutofit/>
          </a:bodyPr>
          <a:lstStyle/>
          <a:p>
            <a:pPr algn="r"/>
            <a:r>
              <a:rPr lang="es-MX" sz="2800" dirty="0" smtClean="0">
                <a:solidFill>
                  <a:schemeClr val="bg1"/>
                </a:solidFill>
                <a:latin typeface="Arial" panose="020B0604020202020204" pitchFamily="34" charset="0"/>
                <a:cs typeface="Arial" panose="020B0604020202020204" pitchFamily="34" charset="0"/>
              </a:rPr>
              <a:t>Procedimiento de Acceso a la Información</a:t>
            </a:r>
            <a:endParaRPr lang="es-MX" sz="2800" dirty="0">
              <a:solidFill>
                <a:schemeClr val="bg1"/>
              </a:solidFill>
              <a:latin typeface="Arial" panose="020B0604020202020204" pitchFamily="34" charset="0"/>
              <a:cs typeface="Arial" panose="020B0604020202020204" pitchFamily="34" charset="0"/>
            </a:endParaRPr>
          </a:p>
        </p:txBody>
      </p:sp>
      <p:sp>
        <p:nvSpPr>
          <p:cNvPr id="3" name="1 Título"/>
          <p:cNvSpPr txBox="1">
            <a:spLocks/>
          </p:cNvSpPr>
          <p:nvPr/>
        </p:nvSpPr>
        <p:spPr>
          <a:xfrm>
            <a:off x="3490175" y="260649"/>
            <a:ext cx="7177825" cy="12461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600" dirty="0" smtClean="0">
                <a:solidFill>
                  <a:schemeClr val="accent2"/>
                </a:solidFill>
                <a:latin typeface="Arial" panose="020B0604020202020204" pitchFamily="34" charset="0"/>
                <a:cs typeface="Arial" panose="020B0604020202020204" pitchFamily="34" charset="0"/>
              </a:rPr>
              <a:t>Diplomado en Transparencia y Protección de Datos Personales</a:t>
            </a:r>
          </a:p>
        </p:txBody>
      </p:sp>
      <p:sp>
        <p:nvSpPr>
          <p:cNvPr id="5" name="1 Título"/>
          <p:cNvSpPr txBox="1">
            <a:spLocks/>
          </p:cNvSpPr>
          <p:nvPr/>
        </p:nvSpPr>
        <p:spPr>
          <a:xfrm>
            <a:off x="5950039" y="3116499"/>
            <a:ext cx="4349630" cy="7683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2400" dirty="0" smtClean="0">
                <a:solidFill>
                  <a:schemeClr val="bg1">
                    <a:lumMod val="65000"/>
                  </a:schemeClr>
                </a:solidFill>
                <a:latin typeface="Arial" panose="020B0604020202020204" pitchFamily="34" charset="0"/>
                <a:cs typeface="Arial" panose="020B0604020202020204" pitchFamily="34" charset="0"/>
              </a:rPr>
              <a:t> Módulo 7, Duración 5 </a:t>
            </a:r>
            <a:r>
              <a:rPr lang="es-MX" sz="2400" dirty="0">
                <a:solidFill>
                  <a:schemeClr val="bg1">
                    <a:lumMod val="65000"/>
                  </a:schemeClr>
                </a:solidFill>
                <a:latin typeface="Arial" panose="020B0604020202020204" pitchFamily="34" charset="0"/>
                <a:cs typeface="Arial" panose="020B0604020202020204" pitchFamily="34" charset="0"/>
              </a:rPr>
              <a:t>horas</a:t>
            </a:r>
          </a:p>
        </p:txBody>
      </p:sp>
      <p:sp>
        <p:nvSpPr>
          <p:cNvPr id="6" name="1 Título"/>
          <p:cNvSpPr txBox="1">
            <a:spLocks/>
          </p:cNvSpPr>
          <p:nvPr/>
        </p:nvSpPr>
        <p:spPr>
          <a:xfrm>
            <a:off x="7901964" y="6190798"/>
            <a:ext cx="2627784" cy="5439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1800" dirty="0" smtClean="0">
                <a:solidFill>
                  <a:schemeClr val="bg1">
                    <a:lumMod val="65000"/>
                  </a:schemeClr>
                </a:solidFill>
                <a:latin typeface="Arial" panose="020B0604020202020204" pitchFamily="34" charset="0"/>
                <a:cs typeface="Arial" panose="020B0604020202020204" pitchFamily="34" charset="0"/>
              </a:rPr>
              <a:t>Junio de 2017</a:t>
            </a:r>
            <a:endParaRPr lang="es-MX" sz="1800" dirty="0">
              <a:solidFill>
                <a:schemeClr val="bg1">
                  <a:lumMod val="65000"/>
                </a:schemeClr>
              </a:solidFill>
              <a:latin typeface="Arial" panose="020B0604020202020204" pitchFamily="34" charset="0"/>
              <a:cs typeface="Arial" panose="020B0604020202020204" pitchFamily="34" charset="0"/>
            </a:endParaRPr>
          </a:p>
        </p:txBody>
      </p:sp>
      <p:pic>
        <p:nvPicPr>
          <p:cNvPr id="7" name="Imagen 6" descr="4.jpg"/>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331" y="-2"/>
            <a:ext cx="3126106" cy="6858002"/>
          </a:xfrm>
          <a:prstGeom prst="rect">
            <a:avLst/>
          </a:prstGeom>
        </p:spPr>
      </p:pic>
      <p:sp>
        <p:nvSpPr>
          <p:cNvPr id="8" name="Rectángulo 7"/>
          <p:cNvSpPr/>
          <p:nvPr/>
        </p:nvSpPr>
        <p:spPr>
          <a:xfrm>
            <a:off x="3963344" y="5020870"/>
            <a:ext cx="6704656" cy="11699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65000"/>
                </a:schemeClr>
              </a:solidFill>
            </a:endParaRPr>
          </a:p>
        </p:txBody>
      </p:sp>
      <p:sp>
        <p:nvSpPr>
          <p:cNvPr id="9" name="1 Título"/>
          <p:cNvSpPr txBox="1">
            <a:spLocks/>
          </p:cNvSpPr>
          <p:nvPr/>
        </p:nvSpPr>
        <p:spPr>
          <a:xfrm>
            <a:off x="3925352" y="5020869"/>
            <a:ext cx="6447145" cy="1136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2200" dirty="0">
                <a:solidFill>
                  <a:schemeClr val="bg1"/>
                </a:solidFill>
                <a:latin typeface="Arial" panose="020B0604020202020204" pitchFamily="34" charset="0"/>
                <a:cs typeface="Arial" panose="020B0604020202020204" pitchFamily="34" charset="0"/>
              </a:rPr>
              <a:t>David Reyes Uribe</a:t>
            </a:r>
          </a:p>
          <a:p>
            <a:pPr algn="r"/>
            <a:r>
              <a:rPr lang="es-MX" sz="2200" dirty="0" smtClean="0">
                <a:solidFill>
                  <a:schemeClr val="bg1"/>
                </a:solidFill>
                <a:latin typeface="Arial" panose="020B0604020202020204" pitchFamily="34" charset="0"/>
                <a:cs typeface="Arial" panose="020B0604020202020204" pitchFamily="34" charset="0"/>
              </a:rPr>
              <a:t>Titular de la Unidad de Transparencia del IJAS y Consultor</a:t>
            </a:r>
            <a:endParaRPr lang="es-MX" sz="2200" dirty="0">
              <a:solidFill>
                <a:schemeClr val="bg1"/>
              </a:solidFill>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8531" y="1858032"/>
            <a:ext cx="4061217" cy="944980"/>
          </a:xfrm>
          <a:prstGeom prst="rect">
            <a:avLst/>
          </a:prstGeom>
        </p:spPr>
      </p:pic>
      <p:sp>
        <p:nvSpPr>
          <p:cNvPr id="11" name="Rectángulo 10"/>
          <p:cNvSpPr/>
          <p:nvPr/>
        </p:nvSpPr>
        <p:spPr>
          <a:xfrm>
            <a:off x="10763083" y="2060620"/>
            <a:ext cx="1451280" cy="5099496"/>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56068"/>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65582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2117888" y="214313"/>
            <a:ext cx="7886448" cy="369332"/>
          </a:xfrm>
          <a:prstGeom prst="rect">
            <a:avLst/>
          </a:prstGeom>
          <a:noFill/>
          <a:ln w="9525">
            <a:noFill/>
            <a:miter lim="800000"/>
            <a:headEnd/>
            <a:tailEnd/>
          </a:ln>
        </p:spPr>
        <p:txBody>
          <a:bodyPr>
            <a:spAutoFit/>
          </a:bodyPr>
          <a:lstStyle/>
          <a:p>
            <a:endParaRPr lang="es-CL" dirty="0">
              <a:solidFill>
                <a:schemeClr val="bg1"/>
              </a:solidFill>
            </a:endParaRPr>
          </a:p>
        </p:txBody>
      </p:sp>
      <p:sp>
        <p:nvSpPr>
          <p:cNvPr id="8" name="Text Box 9"/>
          <p:cNvSpPr txBox="1">
            <a:spLocks noChangeArrowheads="1"/>
          </p:cNvSpPr>
          <p:nvPr/>
        </p:nvSpPr>
        <p:spPr bwMode="auto">
          <a:xfrm>
            <a:off x="1979079" y="3357564"/>
            <a:ext cx="8305115" cy="1077913"/>
          </a:xfrm>
          <a:prstGeom prst="rect">
            <a:avLst/>
          </a:prstGeom>
          <a:noFill/>
          <a:ln w="9525">
            <a:noFill/>
            <a:miter lim="800000"/>
            <a:headEnd/>
            <a:tailEnd/>
          </a:ln>
        </p:spPr>
        <p:txBody>
          <a:bodyPr anchor="ctr">
            <a:spAutoFit/>
          </a:bodyPr>
          <a:lstStyle/>
          <a:p>
            <a:pPr>
              <a:defRPr/>
            </a:pPr>
            <a:endParaRPr lang="es-ES_tradnl" sz="3200" dirty="0">
              <a:solidFill>
                <a:srgbClr val="FFCC00"/>
              </a:solidFill>
              <a:latin typeface="Tahoma" pitchFamily="34" charset="0"/>
            </a:endParaRPr>
          </a:p>
          <a:p>
            <a:pPr>
              <a:defRPr/>
            </a:pPr>
            <a:endParaRPr lang="es-ES_tradnl" sz="3200" dirty="0">
              <a:ln w="11430"/>
              <a:solidFill>
                <a:srgbClr val="FF0000"/>
              </a:solidFill>
              <a:effectLst>
                <a:outerShdw blurRad="50800" dist="39000" dir="5460000" algn="tl">
                  <a:srgbClr val="000000">
                    <a:alpha val="38000"/>
                  </a:srgbClr>
                </a:outerShdw>
              </a:effectLst>
            </a:endParaRPr>
          </a:p>
        </p:txBody>
      </p:sp>
      <p:sp>
        <p:nvSpPr>
          <p:cNvPr id="9" name="8 Rectángulo"/>
          <p:cNvSpPr/>
          <p:nvPr/>
        </p:nvSpPr>
        <p:spPr>
          <a:xfrm>
            <a:off x="7106236" y="3500440"/>
            <a:ext cx="3209804" cy="1323439"/>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endParaRPr lang="es-ES_tradnl" sz="16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defRPr/>
            </a:pPr>
            <a:endParaRPr lang="es-ES_tradnl" sz="16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defRPr/>
            </a:pPr>
            <a:endParaRPr lang="es-ES_tradnl" sz="16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defRPr/>
            </a:pPr>
            <a:endParaRPr lang="es-ES_tradnl" sz="16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defRPr/>
            </a:pPr>
            <a:endParaRPr lang="es-ES_tradnl" sz="16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2" name="11 Rectángulo"/>
          <p:cNvSpPr/>
          <p:nvPr/>
        </p:nvSpPr>
        <p:spPr>
          <a:xfrm>
            <a:off x="4630655" y="575431"/>
            <a:ext cx="2442242" cy="2123658"/>
          </a:xfrm>
          <a:prstGeom prst="rect">
            <a:avLst/>
          </a:prstGeom>
          <a:noFill/>
        </p:spPr>
        <p:txBody>
          <a:bodyPr wrap="square">
            <a:spAutoFit/>
          </a:bodyPr>
          <a:lstStyle/>
          <a:p>
            <a:pPr>
              <a:defRPr/>
            </a:pPr>
            <a:endParaRPr lang="es-MX" sz="6600" dirty="0">
              <a:ln w="1905"/>
              <a:solidFill>
                <a:srgbClr val="FFFF00"/>
              </a:solidFill>
              <a:effectLst>
                <a:innerShdw blurRad="69850" dist="43180" dir="5400000">
                  <a:srgbClr val="000000">
                    <a:alpha val="65000"/>
                  </a:srgbClr>
                </a:innerShdw>
              </a:effectLst>
            </a:endParaRPr>
          </a:p>
          <a:p>
            <a:pPr>
              <a:defRPr/>
            </a:pPr>
            <a:endParaRPr lang="es-MX" sz="6600" dirty="0">
              <a:ln w="1905"/>
              <a:solidFill>
                <a:srgbClr val="FFFF00"/>
              </a:solidFill>
              <a:effectLst>
                <a:innerShdw blurRad="69850" dist="43180" dir="5400000">
                  <a:srgbClr val="000000">
                    <a:alpha val="65000"/>
                  </a:srgbClr>
                </a:innerShdw>
              </a:effectLst>
            </a:endParaRPr>
          </a:p>
        </p:txBody>
      </p:sp>
      <p:graphicFrame>
        <p:nvGraphicFramePr>
          <p:cNvPr id="10" name="9 Diagrama"/>
          <p:cNvGraphicFramePr/>
          <p:nvPr>
            <p:extLst/>
          </p:nvPr>
        </p:nvGraphicFramePr>
        <p:xfrm>
          <a:off x="1728296" y="188641"/>
          <a:ext cx="8760193" cy="6255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Rectángulo"/>
          <p:cNvSpPr/>
          <p:nvPr/>
        </p:nvSpPr>
        <p:spPr>
          <a:xfrm>
            <a:off x="5014449" y="2348881"/>
            <a:ext cx="2234372" cy="187743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s-ES_tradnl" sz="2000" dirty="0">
              <a:ln w="11430"/>
            </a:endParaRPr>
          </a:p>
          <a:p>
            <a:pPr algn="ctr">
              <a:defRPr/>
            </a:pPr>
            <a:r>
              <a:rPr lang="es-ES_tradnl" sz="2000" dirty="0">
                <a:ln w="11430"/>
              </a:rPr>
              <a:t>Reformas</a:t>
            </a:r>
          </a:p>
          <a:p>
            <a:pPr algn="ctr">
              <a:defRPr/>
            </a:pPr>
            <a:r>
              <a:rPr lang="es-ES_tradnl" sz="2000" dirty="0">
                <a:ln w="11430"/>
              </a:rPr>
              <a:t>al artículo 6º </a:t>
            </a:r>
          </a:p>
          <a:p>
            <a:pPr algn="ctr">
              <a:defRPr/>
            </a:pPr>
            <a:r>
              <a:rPr lang="es-ES_tradnl" sz="2000" dirty="0">
                <a:ln w="11430"/>
              </a:rPr>
              <a:t>de la </a:t>
            </a:r>
          </a:p>
          <a:p>
            <a:pPr algn="ctr">
              <a:defRPr/>
            </a:pPr>
            <a:r>
              <a:rPr lang="es-ES_tradnl" sz="2000" dirty="0">
                <a:ln w="11430"/>
              </a:rPr>
              <a:t>CPEUM</a:t>
            </a:r>
          </a:p>
          <a:p>
            <a:pPr algn="ctr">
              <a:defRPr/>
            </a:pPr>
            <a:endParaRPr lang="es-MX" sz="1600" dirty="0">
              <a:ln w="11430"/>
            </a:endParaRPr>
          </a:p>
        </p:txBody>
      </p:sp>
      <p:sp>
        <p:nvSpPr>
          <p:cNvPr id="2" name="Rectángulo 1"/>
          <p:cNvSpPr/>
          <p:nvPr/>
        </p:nvSpPr>
        <p:spPr>
          <a:xfrm>
            <a:off x="390570" y="575431"/>
            <a:ext cx="4120359" cy="954107"/>
          </a:xfrm>
          <a:prstGeom prst="rect">
            <a:avLst/>
          </a:prstGeom>
        </p:spPr>
        <p:txBody>
          <a:bodyPr wrap="none">
            <a:spAutoFit/>
          </a:bodyPr>
          <a:lstStyle/>
          <a:p>
            <a:endParaRPr lang="es-MX" sz="2800" b="1" dirty="0" smtClean="0">
              <a:solidFill>
                <a:srgbClr val="2E3B43"/>
              </a:solidFill>
            </a:endParaRPr>
          </a:p>
          <a:p>
            <a:r>
              <a:rPr lang="es-MX" sz="2800" b="1" dirty="0" smtClean="0">
                <a:solidFill>
                  <a:schemeClr val="bg1">
                    <a:lumMod val="65000"/>
                  </a:schemeClr>
                </a:solidFill>
              </a:rPr>
              <a:t>Artículo </a:t>
            </a:r>
            <a:r>
              <a:rPr lang="es-MX" sz="2800" b="1" dirty="0">
                <a:solidFill>
                  <a:schemeClr val="bg1">
                    <a:lumMod val="65000"/>
                  </a:schemeClr>
                </a:solidFill>
              </a:rPr>
              <a:t>6to constitucional</a:t>
            </a:r>
          </a:p>
        </p:txBody>
      </p:sp>
      <p:sp>
        <p:nvSpPr>
          <p:cNvPr id="11" name="Rectángulo redondeado 10"/>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4" name="Rectángulo 13"/>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Picture 2" descr="http://www.itei.org.mx/v3/micrositios/fotografia3/images/461_b.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746331" y="412547"/>
            <a:ext cx="3383362" cy="646331"/>
          </a:xfrm>
          <a:prstGeom prst="rect">
            <a:avLst/>
          </a:prstGeom>
        </p:spPr>
        <p:txBody>
          <a:bodyPr wrap="none">
            <a:spAutoFit/>
          </a:bodyPr>
          <a:lstStyle/>
          <a:p>
            <a:r>
              <a:rPr lang="es-MX" sz="3600" b="1" i="0" u="none" strike="noStrike" dirty="0" smtClean="0">
                <a:solidFill>
                  <a:srgbClr val="2E3B43"/>
                </a:solidFill>
                <a:latin typeface="Calibri" panose="020F0502020204030204" pitchFamily="34" charset="0"/>
              </a:rPr>
              <a:t>GENERALIDADES</a:t>
            </a:r>
            <a:endParaRPr lang="es-MX" sz="3600" b="1" dirty="0">
              <a:solidFill>
                <a:srgbClr val="2E3B43"/>
              </a:solidFill>
            </a:endParaRPr>
          </a:p>
        </p:txBody>
      </p:sp>
    </p:spTree>
    <p:extLst>
      <p:ext uri="{BB962C8B-B14F-4D97-AF65-F5344CB8AC3E}">
        <p14:creationId xmlns:p14="http://schemas.microsoft.com/office/powerpoint/2010/main" val="2614719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01225"/>
            <a:ext cx="7632848" cy="523220"/>
          </a:xfrm>
          <a:prstGeom prst="rect">
            <a:avLst/>
          </a:prstGeom>
        </p:spPr>
        <p:txBody>
          <a:bodyPr wrap="square">
            <a:spAutoFit/>
          </a:bodyPr>
          <a:lstStyle/>
          <a:p>
            <a:pPr algn="ctr"/>
            <a:r>
              <a:rPr lang="es-MX" sz="2800" b="1" dirty="0">
                <a:solidFill>
                  <a:srgbClr val="B2518D"/>
                </a:solidFill>
              </a:rPr>
              <a:t>Proceso de comunicado (3)</a:t>
            </a:r>
          </a:p>
        </p:txBody>
      </p:sp>
      <p:sp>
        <p:nvSpPr>
          <p:cNvPr id="40" name="Rectángulo 39"/>
          <p:cNvSpPr/>
          <p:nvPr/>
        </p:nvSpPr>
        <p:spPr>
          <a:xfrm>
            <a:off x="6513944" y="275539"/>
            <a:ext cx="3751840" cy="400110"/>
          </a:xfrm>
          <a:prstGeom prst="rect">
            <a:avLst/>
          </a:prstGeom>
        </p:spPr>
        <p:txBody>
          <a:bodyPr wrap="square">
            <a:spAutoFit/>
          </a:bodyPr>
          <a:lstStyle/>
          <a:p>
            <a:r>
              <a:rPr lang="es-MX" sz="2000" b="1" dirty="0">
                <a:solidFill>
                  <a:schemeClr val="accent1">
                    <a:lumMod val="75000"/>
                  </a:schemeClr>
                </a:solidFill>
              </a:rPr>
              <a:t>Enviar comunicado (1)</a:t>
            </a:r>
          </a:p>
        </p:txBody>
      </p:sp>
      <p:pic>
        <p:nvPicPr>
          <p:cNvPr id="4" name="Imagen 3"/>
          <p:cNvPicPr>
            <a:picLocks noChangeAspect="1"/>
          </p:cNvPicPr>
          <p:nvPr/>
        </p:nvPicPr>
        <p:blipFill>
          <a:blip r:embed="rId3"/>
          <a:stretch>
            <a:fillRect/>
          </a:stretch>
        </p:blipFill>
        <p:spPr>
          <a:xfrm>
            <a:off x="21513" y="798759"/>
            <a:ext cx="10643158" cy="5954654"/>
          </a:xfrm>
          <a:prstGeom prst="rect">
            <a:avLst/>
          </a:prstGeom>
        </p:spPr>
      </p:pic>
      <p:pic>
        <p:nvPicPr>
          <p:cNvPr id="13" name="Imagen 12"/>
          <p:cNvPicPr/>
          <p:nvPr/>
        </p:nvPicPr>
        <p:blipFill>
          <a:blip r:embed="rId4"/>
          <a:stretch>
            <a:fillRect/>
          </a:stretch>
        </p:blipFill>
        <p:spPr>
          <a:xfrm>
            <a:off x="6106995" y="3031958"/>
            <a:ext cx="5383163" cy="3116178"/>
          </a:xfrm>
          <a:prstGeom prst="rect">
            <a:avLst/>
          </a:prstGeom>
        </p:spPr>
      </p:pic>
      <p:sp>
        <p:nvSpPr>
          <p:cNvPr id="5" name="Rectángulo 4"/>
          <p:cNvSpPr/>
          <p:nvPr/>
        </p:nvSpPr>
        <p:spPr>
          <a:xfrm>
            <a:off x="6106995" y="4010288"/>
            <a:ext cx="1296144" cy="11294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6600056" y="4869161"/>
            <a:ext cx="610363" cy="36003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descr="http://es.downloadicons.net/sites/default/files/icono-amarillo-numero-1-5525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4959" y="6057727"/>
            <a:ext cx="518082" cy="51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6893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61058" y="163812"/>
            <a:ext cx="7632848" cy="523220"/>
          </a:xfrm>
          <a:prstGeom prst="rect">
            <a:avLst/>
          </a:prstGeom>
        </p:spPr>
        <p:txBody>
          <a:bodyPr wrap="square">
            <a:spAutoFit/>
          </a:bodyPr>
          <a:lstStyle/>
          <a:p>
            <a:pPr algn="ctr"/>
            <a:r>
              <a:rPr lang="es-MX" sz="2800" b="1" dirty="0">
                <a:solidFill>
                  <a:srgbClr val="B2518D"/>
                </a:solidFill>
              </a:rPr>
              <a:t>Proceso de comunicado (4)</a:t>
            </a:r>
          </a:p>
        </p:txBody>
      </p:sp>
      <p:sp>
        <p:nvSpPr>
          <p:cNvPr id="40" name="Rectángulo 39"/>
          <p:cNvSpPr/>
          <p:nvPr/>
        </p:nvSpPr>
        <p:spPr>
          <a:xfrm>
            <a:off x="6672608" y="601490"/>
            <a:ext cx="3751840" cy="400110"/>
          </a:xfrm>
          <a:prstGeom prst="rect">
            <a:avLst/>
          </a:prstGeom>
        </p:spPr>
        <p:txBody>
          <a:bodyPr wrap="square">
            <a:spAutoFit/>
          </a:bodyPr>
          <a:lstStyle/>
          <a:p>
            <a:r>
              <a:rPr lang="es-MX" sz="2000" b="1" dirty="0">
                <a:solidFill>
                  <a:schemeClr val="accent1">
                    <a:lumMod val="75000"/>
                  </a:schemeClr>
                </a:solidFill>
              </a:rPr>
              <a:t>Enviar comunicado (2)</a:t>
            </a:r>
          </a:p>
        </p:txBody>
      </p:sp>
      <p:pic>
        <p:nvPicPr>
          <p:cNvPr id="14" name="Imagen 13"/>
          <p:cNvPicPr/>
          <p:nvPr/>
        </p:nvPicPr>
        <p:blipFill>
          <a:blip r:embed="rId3"/>
          <a:stretch>
            <a:fillRect/>
          </a:stretch>
        </p:blipFill>
        <p:spPr>
          <a:xfrm>
            <a:off x="974559" y="1124710"/>
            <a:ext cx="9609612" cy="5733290"/>
          </a:xfrm>
          <a:prstGeom prst="rect">
            <a:avLst/>
          </a:prstGeom>
        </p:spPr>
      </p:pic>
      <p:sp>
        <p:nvSpPr>
          <p:cNvPr id="3" name="Rectángulo 2"/>
          <p:cNvSpPr/>
          <p:nvPr/>
        </p:nvSpPr>
        <p:spPr>
          <a:xfrm>
            <a:off x="5138156" y="6339938"/>
            <a:ext cx="739326" cy="17238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122" name="Picture 2" descr="https://upload.wikimedia.org/wikipedia/commons/thumb/6/61/NYCS-bull-trans-2.svg/2000px-NYCS-bull-trans-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025" y="4942580"/>
            <a:ext cx="665630" cy="66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493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10686" y="176782"/>
            <a:ext cx="7632848" cy="523220"/>
          </a:xfrm>
          <a:prstGeom prst="rect">
            <a:avLst/>
          </a:prstGeom>
        </p:spPr>
        <p:txBody>
          <a:bodyPr wrap="square">
            <a:spAutoFit/>
          </a:bodyPr>
          <a:lstStyle/>
          <a:p>
            <a:pPr algn="ctr"/>
            <a:r>
              <a:rPr lang="es-MX" sz="2800" b="1" dirty="0">
                <a:solidFill>
                  <a:schemeClr val="accent6">
                    <a:lumMod val="75000"/>
                  </a:schemeClr>
                </a:solidFill>
              </a:rPr>
              <a:t>Proceso de comunicado (5)</a:t>
            </a:r>
          </a:p>
        </p:txBody>
      </p:sp>
      <p:sp>
        <p:nvSpPr>
          <p:cNvPr id="40" name="Rectángulo 39"/>
          <p:cNvSpPr/>
          <p:nvPr/>
        </p:nvSpPr>
        <p:spPr>
          <a:xfrm>
            <a:off x="2900395" y="610303"/>
            <a:ext cx="6647369" cy="400110"/>
          </a:xfrm>
          <a:prstGeom prst="rect">
            <a:avLst/>
          </a:prstGeom>
        </p:spPr>
        <p:txBody>
          <a:bodyPr wrap="square">
            <a:spAutoFit/>
          </a:bodyPr>
          <a:lstStyle/>
          <a:p>
            <a:pPr algn="r"/>
            <a:r>
              <a:rPr lang="es-MX" sz="2000" b="1" dirty="0">
                <a:solidFill>
                  <a:schemeClr val="accent1">
                    <a:lumMod val="75000"/>
                  </a:schemeClr>
                </a:solidFill>
              </a:rPr>
              <a:t>Recepción del comunicado (3) </a:t>
            </a:r>
          </a:p>
        </p:txBody>
      </p:sp>
      <p:pic>
        <p:nvPicPr>
          <p:cNvPr id="13" name="Imagen 12"/>
          <p:cNvPicPr/>
          <p:nvPr/>
        </p:nvPicPr>
        <p:blipFill>
          <a:blip r:embed="rId3"/>
          <a:stretch>
            <a:fillRect/>
          </a:stretch>
        </p:blipFill>
        <p:spPr>
          <a:xfrm>
            <a:off x="1383632" y="1133523"/>
            <a:ext cx="9252284" cy="5462337"/>
          </a:xfrm>
          <a:prstGeom prst="rect">
            <a:avLst/>
          </a:prstGeom>
        </p:spPr>
      </p:pic>
      <p:pic>
        <p:nvPicPr>
          <p:cNvPr id="4098" name="Picture 2" descr="Resultado de imagen para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630" y="4961038"/>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pc1-01.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79107" y="5711526"/>
            <a:ext cx="1311441" cy="8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8815114" y="6066188"/>
            <a:ext cx="1701300" cy="369332"/>
          </a:xfrm>
          <a:prstGeom prst="rect">
            <a:avLst/>
          </a:prstGeom>
        </p:spPr>
        <p:txBody>
          <a:bodyPr wrap="none">
            <a:spAutoFit/>
          </a:bodyPr>
          <a:lstStyle/>
          <a:p>
            <a:r>
              <a:rPr lang="es-MX" b="1" dirty="0" smtClean="0">
                <a:solidFill>
                  <a:schemeClr val="accent1">
                    <a:lumMod val="75000"/>
                  </a:schemeClr>
                </a:solidFill>
              </a:rPr>
              <a:t>Sujeto Obligado</a:t>
            </a:r>
            <a:endParaRPr lang="es-MX" b="1" dirty="0">
              <a:solidFill>
                <a:schemeClr val="accent1">
                  <a:lumMod val="75000"/>
                </a:schemeClr>
              </a:solidFill>
            </a:endParaRPr>
          </a:p>
        </p:txBody>
      </p:sp>
    </p:spTree>
    <p:extLst>
      <p:ext uri="{BB962C8B-B14F-4D97-AF65-F5344CB8AC3E}">
        <p14:creationId xmlns:p14="http://schemas.microsoft.com/office/powerpoint/2010/main" val="12843139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31792" y="155275"/>
            <a:ext cx="7632848" cy="523220"/>
          </a:xfrm>
          <a:prstGeom prst="rect">
            <a:avLst/>
          </a:prstGeom>
        </p:spPr>
        <p:txBody>
          <a:bodyPr wrap="square">
            <a:spAutoFit/>
          </a:bodyPr>
          <a:lstStyle/>
          <a:p>
            <a:pPr algn="ctr"/>
            <a:r>
              <a:rPr lang="es-MX" sz="2800" b="1" dirty="0">
                <a:solidFill>
                  <a:srgbClr val="B2518D"/>
                </a:solidFill>
              </a:rPr>
              <a:t>Proceso de comunicado (6)</a:t>
            </a:r>
          </a:p>
        </p:txBody>
      </p:sp>
      <p:sp>
        <p:nvSpPr>
          <p:cNvPr id="40" name="Rectángulo 39"/>
          <p:cNvSpPr/>
          <p:nvPr/>
        </p:nvSpPr>
        <p:spPr>
          <a:xfrm>
            <a:off x="2880326" y="570205"/>
            <a:ext cx="6647369" cy="400110"/>
          </a:xfrm>
          <a:prstGeom prst="rect">
            <a:avLst/>
          </a:prstGeom>
        </p:spPr>
        <p:txBody>
          <a:bodyPr wrap="square">
            <a:spAutoFit/>
          </a:bodyPr>
          <a:lstStyle/>
          <a:p>
            <a:pPr algn="r"/>
            <a:r>
              <a:rPr lang="es-MX" sz="2000" b="1" dirty="0">
                <a:solidFill>
                  <a:schemeClr val="accent1">
                    <a:lumMod val="75000"/>
                  </a:schemeClr>
                </a:solidFill>
              </a:rPr>
              <a:t>Reportes</a:t>
            </a:r>
          </a:p>
        </p:txBody>
      </p:sp>
      <p:pic>
        <p:nvPicPr>
          <p:cNvPr id="9" name="Imagen 8"/>
          <p:cNvPicPr/>
          <p:nvPr/>
        </p:nvPicPr>
        <p:blipFill rotWithShape="1">
          <a:blip r:embed="rId3"/>
          <a:srcRect t="3902"/>
          <a:stretch/>
        </p:blipFill>
        <p:spPr>
          <a:xfrm>
            <a:off x="1231793" y="970315"/>
            <a:ext cx="9103334" cy="5755337"/>
          </a:xfrm>
          <a:prstGeom prst="rect">
            <a:avLst/>
          </a:prstGeom>
        </p:spPr>
      </p:pic>
    </p:spTree>
    <p:extLst>
      <p:ext uri="{BB962C8B-B14F-4D97-AF65-F5344CB8AC3E}">
        <p14:creationId xmlns:p14="http://schemas.microsoft.com/office/powerpoint/2010/main" val="15778248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663952" y="3356993"/>
            <a:ext cx="4667920" cy="1323439"/>
          </a:xfrm>
          <a:prstGeom prst="rect">
            <a:avLst/>
          </a:prstGeom>
          <a:noFill/>
        </p:spPr>
        <p:txBody>
          <a:bodyPr wrap="square">
            <a:spAutoFit/>
          </a:bodyPr>
          <a:lstStyle/>
          <a:p>
            <a:pPr algn="ctr">
              <a:defRPr/>
            </a:pPr>
            <a:r>
              <a:rPr lang="es-MX" sz="4000" dirty="0">
                <a:solidFill>
                  <a:schemeClr val="bg1">
                    <a:lumMod val="50000"/>
                  </a:schemeClr>
                </a:solidFill>
                <a:latin typeface="Andale Mono"/>
              </a:rPr>
              <a:t>GRACIAS POR LA ATENCIÓN</a:t>
            </a:r>
          </a:p>
        </p:txBody>
      </p:sp>
      <p:pic>
        <p:nvPicPr>
          <p:cNvPr id="9" name="Imagen 8" descr="1.jpg"/>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1719" y="97014"/>
            <a:ext cx="3275856" cy="6696808"/>
          </a:xfrm>
          <a:prstGeom prst="rect">
            <a:avLst/>
          </a:prstGeom>
        </p:spPr>
      </p:pic>
      <p:sp>
        <p:nvSpPr>
          <p:cNvPr id="7" name="5 CuadroTexto"/>
          <p:cNvSpPr txBox="1"/>
          <p:nvPr/>
        </p:nvSpPr>
        <p:spPr>
          <a:xfrm>
            <a:off x="5015880" y="1124744"/>
            <a:ext cx="4955952" cy="1569660"/>
          </a:xfrm>
          <a:prstGeom prst="rect">
            <a:avLst/>
          </a:prstGeom>
          <a:noFill/>
        </p:spPr>
        <p:txBody>
          <a:bodyPr wrap="square">
            <a:spAutoFit/>
          </a:bodyPr>
          <a:lstStyle/>
          <a:p>
            <a:pPr algn="r">
              <a:defRPr/>
            </a:pPr>
            <a:endParaRPr lang="es-MX" sz="3200" b="1" dirty="0">
              <a:solidFill>
                <a:schemeClr val="bg1">
                  <a:lumMod val="50000"/>
                </a:schemeClr>
              </a:solidFill>
              <a:latin typeface="Andale Mono"/>
              <a:cs typeface="Arial" panose="020B0604020202020204" pitchFamily="34" charset="0"/>
            </a:endParaRPr>
          </a:p>
          <a:p>
            <a:pPr algn="r">
              <a:defRPr/>
            </a:pPr>
            <a:r>
              <a:rPr lang="es-MX" sz="3200" b="1" dirty="0">
                <a:solidFill>
                  <a:schemeClr val="bg1">
                    <a:lumMod val="50000"/>
                  </a:schemeClr>
                </a:solidFill>
                <a:latin typeface="Andale Mono"/>
                <a:cs typeface="Arial" panose="020B0604020202020204" pitchFamily="34" charset="0"/>
              </a:rPr>
              <a:t>DAVID REYES URIBE</a:t>
            </a:r>
          </a:p>
          <a:p>
            <a:pPr algn="r">
              <a:defRPr/>
            </a:pPr>
            <a:endParaRPr lang="es-MX" sz="3200" b="1" dirty="0">
              <a:solidFill>
                <a:schemeClr val="bg1">
                  <a:lumMod val="50000"/>
                </a:schemeClr>
              </a:solidFill>
              <a:latin typeface="Andale Mono"/>
              <a:cs typeface="Arial" panose="020B0604020202020204" pitchFamily="34" charset="0"/>
            </a:endParaRPr>
          </a:p>
        </p:txBody>
      </p:sp>
      <p:sp>
        <p:nvSpPr>
          <p:cNvPr id="10" name="Rectángulo 9"/>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http://www.itei.org.mx/v3/micrositios/fotografia3/images/461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585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423551556"/>
              </p:ext>
            </p:extLst>
          </p:nvPr>
        </p:nvGraphicFramePr>
        <p:xfrm>
          <a:off x="1144322" y="0"/>
          <a:ext cx="865251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5" name="Picture 2" descr="Photo published for Reprueban todos los aspirantes al Itei | NTR Guadalajara"/>
          <p:cNvPicPr>
            <a:picLocks noChangeAspect="1" noChangeArrowheads="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5"/>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8" name="Rectángulo 7"/>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2" descr="Photo published for Reprueban todos los aspirantes al Itei | NTR Guadalajara"/>
          <p:cNvPicPr>
            <a:picLocks noChangeAspect="1" noChangeArrowheads="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160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Diagrama 49"/>
          <p:cNvGraphicFramePr/>
          <p:nvPr>
            <p:extLst>
              <p:ext uri="{D42A27DB-BD31-4B8C-83A1-F6EECF244321}">
                <p14:modId xmlns:p14="http://schemas.microsoft.com/office/powerpoint/2010/main" val="3635917622"/>
              </p:ext>
            </p:extLst>
          </p:nvPr>
        </p:nvGraphicFramePr>
        <p:xfrm>
          <a:off x="0" y="952367"/>
          <a:ext cx="3232597" cy="2653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 name="Imagen 50"/>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308694">
            <a:off x="63591" y="965356"/>
            <a:ext cx="1342556" cy="1342556"/>
          </a:xfrm>
          <a:prstGeom prst="rect">
            <a:avLst/>
          </a:prstGeom>
        </p:spPr>
      </p:pic>
      <p:graphicFrame>
        <p:nvGraphicFramePr>
          <p:cNvPr id="52" name="Diagrama 51"/>
          <p:cNvGraphicFramePr/>
          <p:nvPr>
            <p:extLst>
              <p:ext uri="{D42A27DB-BD31-4B8C-83A1-F6EECF244321}">
                <p14:modId xmlns:p14="http://schemas.microsoft.com/office/powerpoint/2010/main" val="1810168588"/>
              </p:ext>
            </p:extLst>
          </p:nvPr>
        </p:nvGraphicFramePr>
        <p:xfrm>
          <a:off x="4019146" y="993502"/>
          <a:ext cx="3050283" cy="27438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3" name="Imagen 52"/>
          <p:cNvPicPr>
            <a:picLocks noChangeAspect="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60555" y="993502"/>
            <a:ext cx="931406" cy="1273005"/>
          </a:xfrm>
          <a:prstGeom prst="rect">
            <a:avLst/>
          </a:prstGeom>
        </p:spPr>
      </p:pic>
      <p:graphicFrame>
        <p:nvGraphicFramePr>
          <p:cNvPr id="54" name="Diagrama 53"/>
          <p:cNvGraphicFramePr/>
          <p:nvPr>
            <p:extLst>
              <p:ext uri="{D42A27DB-BD31-4B8C-83A1-F6EECF244321}">
                <p14:modId xmlns:p14="http://schemas.microsoft.com/office/powerpoint/2010/main" val="1845280423"/>
              </p:ext>
            </p:extLst>
          </p:nvPr>
        </p:nvGraphicFramePr>
        <p:xfrm>
          <a:off x="7469015" y="1056678"/>
          <a:ext cx="3074786" cy="274380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55" name="Picture 6" descr="si3-01.png"/>
          <p:cNvPicPr>
            <a:picLocks noChangeAspect="1"/>
          </p:cNvPicPr>
          <p:nvPr/>
        </p:nvPicPr>
        <p:blipFill>
          <a:blip r:embed="rId20">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147997" y="1056678"/>
            <a:ext cx="1112807" cy="117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4283444" y="3529644"/>
            <a:ext cx="3747752" cy="1200329"/>
          </a:xfrm>
          <a:prstGeom prst="rect">
            <a:avLst/>
          </a:prstGeom>
        </p:spPr>
        <p:txBody>
          <a:bodyPr wrap="square">
            <a:spAutoFit/>
          </a:bodyPr>
          <a:lstStyle/>
          <a:p>
            <a:pPr lvl="0"/>
            <a:r>
              <a:rPr lang="es-MX" b="1" dirty="0">
                <a:solidFill>
                  <a:schemeClr val="accent2"/>
                </a:solidFill>
              </a:rPr>
              <a:t>Creación de condiciones </a:t>
            </a:r>
            <a:r>
              <a:rPr lang="es-MX" dirty="0">
                <a:solidFill>
                  <a:schemeClr val="bg1">
                    <a:lumMod val="50000"/>
                  </a:schemeClr>
                </a:solidFill>
              </a:rPr>
              <a:t>para que los individuos puedan </a:t>
            </a:r>
            <a:r>
              <a:rPr lang="es-MX" b="1" dirty="0">
                <a:solidFill>
                  <a:schemeClr val="accent2"/>
                </a:solidFill>
              </a:rPr>
              <a:t>obtener, evaluar y utilizar la información </a:t>
            </a:r>
            <a:r>
              <a:rPr lang="es-MX" dirty="0">
                <a:solidFill>
                  <a:schemeClr val="bg1">
                    <a:lumMod val="50000"/>
                  </a:schemeClr>
                </a:solidFill>
              </a:rPr>
              <a:t>en posesión del gobierno</a:t>
            </a:r>
            <a:endParaRPr lang="es-ES_tradnl" dirty="0">
              <a:solidFill>
                <a:schemeClr val="bg1">
                  <a:lumMod val="50000"/>
                </a:schemeClr>
              </a:solidFill>
            </a:endParaRPr>
          </a:p>
        </p:txBody>
      </p:sp>
      <p:sp>
        <p:nvSpPr>
          <p:cNvPr id="6" name="Rectángulo 5"/>
          <p:cNvSpPr/>
          <p:nvPr/>
        </p:nvSpPr>
        <p:spPr>
          <a:xfrm>
            <a:off x="139520" y="3591509"/>
            <a:ext cx="4170973" cy="1200329"/>
          </a:xfrm>
          <a:prstGeom prst="rect">
            <a:avLst/>
          </a:prstGeom>
        </p:spPr>
        <p:txBody>
          <a:bodyPr wrap="square">
            <a:spAutoFit/>
          </a:bodyPr>
          <a:lstStyle/>
          <a:p>
            <a:pPr lvl="0"/>
            <a:r>
              <a:rPr lang="es-MX" dirty="0">
                <a:solidFill>
                  <a:schemeClr val="bg1">
                    <a:lumMod val="50000"/>
                  </a:schemeClr>
                </a:solidFill>
              </a:rPr>
              <a:t>Colocar la información en la</a:t>
            </a:r>
            <a:r>
              <a:rPr lang="es-MX" dirty="0">
                <a:solidFill>
                  <a:srgbClr val="00A2B1"/>
                </a:solidFill>
              </a:rPr>
              <a:t> </a:t>
            </a:r>
            <a:r>
              <a:rPr lang="es-MX" b="1" dirty="0">
                <a:solidFill>
                  <a:schemeClr val="accent2"/>
                </a:solidFill>
              </a:rPr>
              <a:t>vitrina pública</a:t>
            </a:r>
            <a:r>
              <a:rPr lang="es-MX" b="1" dirty="0">
                <a:solidFill>
                  <a:srgbClr val="00A2B1"/>
                </a:solidFill>
              </a:rPr>
              <a:t> </a:t>
            </a:r>
            <a:r>
              <a:rPr lang="es-MX" dirty="0">
                <a:solidFill>
                  <a:schemeClr val="bg1">
                    <a:lumMod val="50000"/>
                  </a:schemeClr>
                </a:solidFill>
              </a:rPr>
              <a:t>para que los interesados puedan revisarla, analizarla y, en su caso, usarla como mecanismo de sanción.</a:t>
            </a:r>
            <a:endParaRPr lang="es-ES_tradnl" dirty="0">
              <a:solidFill>
                <a:schemeClr val="bg1">
                  <a:lumMod val="50000"/>
                </a:schemeClr>
              </a:solidFill>
            </a:endParaRPr>
          </a:p>
        </p:txBody>
      </p:sp>
      <p:sp>
        <p:nvSpPr>
          <p:cNvPr id="7" name="Rectángulo 6"/>
          <p:cNvSpPr/>
          <p:nvPr/>
        </p:nvSpPr>
        <p:spPr>
          <a:xfrm>
            <a:off x="4345209" y="5052189"/>
            <a:ext cx="3232597" cy="646331"/>
          </a:xfrm>
          <a:prstGeom prst="rect">
            <a:avLst/>
          </a:prstGeom>
        </p:spPr>
        <p:txBody>
          <a:bodyPr wrap="square">
            <a:spAutoFit/>
          </a:bodyPr>
          <a:lstStyle/>
          <a:p>
            <a:pPr lvl="0"/>
            <a:r>
              <a:rPr lang="es-MX" dirty="0">
                <a:solidFill>
                  <a:schemeClr val="bg1">
                    <a:lumMod val="50000"/>
                  </a:schemeClr>
                </a:solidFill>
              </a:rPr>
              <a:t>Implica una </a:t>
            </a:r>
            <a:r>
              <a:rPr lang="es-MX" b="1" dirty="0">
                <a:solidFill>
                  <a:schemeClr val="accent2"/>
                </a:solidFill>
              </a:rPr>
              <a:t>solicitud </a:t>
            </a:r>
            <a:r>
              <a:rPr lang="es-MX" dirty="0">
                <a:solidFill>
                  <a:schemeClr val="bg1">
                    <a:lumMod val="50000"/>
                  </a:schemeClr>
                </a:solidFill>
              </a:rPr>
              <a:t>para obtenerla</a:t>
            </a:r>
            <a:endParaRPr lang="es-ES_tradnl" dirty="0">
              <a:solidFill>
                <a:schemeClr val="bg1">
                  <a:lumMod val="50000"/>
                </a:schemeClr>
              </a:solidFill>
            </a:endParaRPr>
          </a:p>
        </p:txBody>
      </p:sp>
      <p:sp>
        <p:nvSpPr>
          <p:cNvPr id="8" name="Rectángulo 7"/>
          <p:cNvSpPr/>
          <p:nvPr/>
        </p:nvSpPr>
        <p:spPr>
          <a:xfrm>
            <a:off x="123816" y="5052189"/>
            <a:ext cx="3053080" cy="369332"/>
          </a:xfrm>
          <a:prstGeom prst="rect">
            <a:avLst/>
          </a:prstGeom>
        </p:spPr>
        <p:txBody>
          <a:bodyPr wrap="none">
            <a:spAutoFit/>
          </a:bodyPr>
          <a:lstStyle/>
          <a:p>
            <a:pPr lvl="0"/>
            <a:r>
              <a:rPr lang="es-MX" dirty="0">
                <a:solidFill>
                  <a:schemeClr val="bg1">
                    <a:lumMod val="50000"/>
                  </a:schemeClr>
                </a:solidFill>
              </a:rPr>
              <a:t>Información de </a:t>
            </a:r>
            <a:r>
              <a:rPr lang="es-MX" b="1" dirty="0">
                <a:solidFill>
                  <a:schemeClr val="accent2"/>
                </a:solidFill>
              </a:rPr>
              <a:t>acceso público</a:t>
            </a:r>
            <a:endParaRPr lang="es-MX" dirty="0">
              <a:solidFill>
                <a:schemeClr val="accent2"/>
              </a:solidFill>
            </a:endParaRPr>
          </a:p>
        </p:txBody>
      </p:sp>
      <p:sp>
        <p:nvSpPr>
          <p:cNvPr id="56" name="Rectángulo 55"/>
          <p:cNvSpPr/>
          <p:nvPr/>
        </p:nvSpPr>
        <p:spPr>
          <a:xfrm>
            <a:off x="746331" y="50864"/>
            <a:ext cx="3383362" cy="646331"/>
          </a:xfrm>
          <a:prstGeom prst="rect">
            <a:avLst/>
          </a:prstGeom>
        </p:spPr>
        <p:txBody>
          <a:bodyPr wrap="none">
            <a:spAutoFit/>
          </a:bodyPr>
          <a:lstStyle/>
          <a:p>
            <a:r>
              <a:rPr lang="es-MX" sz="3600" b="1" i="0" u="none" strike="noStrike" dirty="0" smtClean="0">
                <a:solidFill>
                  <a:srgbClr val="2E3B43"/>
                </a:solidFill>
                <a:latin typeface="Calibri" panose="020F0502020204030204" pitchFamily="34" charset="0"/>
              </a:rPr>
              <a:t>GENERALIDADES</a:t>
            </a:r>
            <a:endParaRPr lang="es-MX" sz="3600" b="1" dirty="0">
              <a:solidFill>
                <a:srgbClr val="2E3B43"/>
              </a:solidFill>
            </a:endParaRPr>
          </a:p>
        </p:txBody>
      </p:sp>
      <p:pic>
        <p:nvPicPr>
          <p:cNvPr id="1026" name="Picture 2" descr="http://www.itei.org.mx/v3/micrositios/fotografia3/images/461_b.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www.itei.org.mx/v3/micrositios/fotografia3/images/461_b.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58" name="Rectángulo 57"/>
          <p:cNvSpPr/>
          <p:nvPr/>
        </p:nvSpPr>
        <p:spPr>
          <a:xfrm>
            <a:off x="10763083" y="2060620"/>
            <a:ext cx="1451280" cy="47973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58"/>
          <p:cNvSpPr/>
          <p:nvPr/>
        </p:nvSpPr>
        <p:spPr>
          <a:xfrm>
            <a:off x="10763083" y="0"/>
            <a:ext cx="1451280" cy="99350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redondeado 16"/>
          <p:cNvSpPr/>
          <p:nvPr/>
        </p:nvSpPr>
        <p:spPr>
          <a:xfrm>
            <a:off x="139520" y="5728951"/>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 name="Imagen 1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9521" y="5974479"/>
            <a:ext cx="1004552" cy="707507"/>
          </a:xfrm>
          <a:prstGeom prst="rect">
            <a:avLst/>
          </a:prstGeom>
        </p:spPr>
      </p:pic>
      <p:sp>
        <p:nvSpPr>
          <p:cNvPr id="19" name="Rectángulo 18"/>
          <p:cNvSpPr/>
          <p:nvPr/>
        </p:nvSpPr>
        <p:spPr>
          <a:xfrm>
            <a:off x="10773814"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p:cNvSpPr/>
          <p:nvPr/>
        </p:nvSpPr>
        <p:spPr>
          <a:xfrm>
            <a:off x="10773814"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1" name="Picture 2" descr="http://www.itei.org.mx/v3/micrositios/fotografia3/images/461_b.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7941" t="2216" r="5382" b="23955"/>
          <a:stretch/>
        </p:blipFill>
        <p:spPr bwMode="auto">
          <a:xfrm>
            <a:off x="10773814" y="991354"/>
            <a:ext cx="1451280" cy="106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46731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191823" y="2101362"/>
            <a:ext cx="2105789" cy="1129143"/>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descr="473459442.jpg"/>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4703" b="6982"/>
          <a:stretch/>
        </p:blipFill>
        <p:spPr>
          <a:xfrm>
            <a:off x="1524000" y="98778"/>
            <a:ext cx="4501444" cy="3399970"/>
          </a:xfrm>
          <a:prstGeom prst="rect">
            <a:avLst/>
          </a:prstGeom>
        </p:spPr>
      </p:pic>
      <p:sp>
        <p:nvSpPr>
          <p:cNvPr id="13" name="Rectangle 4"/>
          <p:cNvSpPr txBox="1">
            <a:spLocks noChangeArrowheads="1"/>
          </p:cNvSpPr>
          <p:nvPr/>
        </p:nvSpPr>
        <p:spPr>
          <a:xfrm>
            <a:off x="1620274" y="3823564"/>
            <a:ext cx="8884126" cy="28584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Blip>
                <a:blip r:embed="rId5"/>
              </a:buBlip>
            </a:pPr>
            <a:r>
              <a:rPr lang="es-ES" sz="2400" dirty="0">
                <a:latin typeface="Calibri"/>
                <a:cs typeface="Calibri"/>
              </a:rPr>
              <a:t>Constitución </a:t>
            </a:r>
            <a:endParaRPr lang="es-ES" sz="2400" dirty="0" smtClean="0">
              <a:latin typeface="Calibri"/>
              <a:cs typeface="Calibri"/>
            </a:endParaRPr>
          </a:p>
          <a:p>
            <a:pPr lvl="1">
              <a:buBlip>
                <a:blip r:embed="rId5"/>
              </a:buBlip>
            </a:pPr>
            <a:r>
              <a:rPr lang="es-ES" sz="2400" dirty="0" smtClean="0">
                <a:latin typeface="Calibri"/>
                <a:cs typeface="Calibri"/>
              </a:rPr>
              <a:t>Leyes y Leyes de aplicabilidad indirecta</a:t>
            </a:r>
          </a:p>
          <a:p>
            <a:pPr lvl="1">
              <a:buBlip>
                <a:blip r:embed="rId5"/>
              </a:buBlip>
            </a:pPr>
            <a:r>
              <a:rPr lang="es-ES_tradnl" sz="2400" dirty="0" smtClean="0">
                <a:latin typeface="Calibri"/>
                <a:cs typeface="Calibri"/>
              </a:rPr>
              <a:t>Reglamento</a:t>
            </a:r>
            <a:endParaRPr lang="es-MX" sz="1600" dirty="0">
              <a:latin typeface="Calibri"/>
              <a:cs typeface="Calibri"/>
            </a:endParaRPr>
          </a:p>
          <a:p>
            <a:pPr lvl="1">
              <a:buBlip>
                <a:blip r:embed="rId5"/>
              </a:buBlip>
            </a:pPr>
            <a:r>
              <a:rPr lang="es-MX" sz="2400" dirty="0">
                <a:latin typeface="Calibri"/>
                <a:cs typeface="Calibri"/>
              </a:rPr>
              <a:t>Lineamientos</a:t>
            </a:r>
          </a:p>
          <a:p>
            <a:pPr lvl="1">
              <a:buBlip>
                <a:blip r:embed="rId5"/>
              </a:buBlip>
            </a:pPr>
            <a:r>
              <a:rPr lang="es-MX" sz="2400" dirty="0">
                <a:latin typeface="Calibri"/>
                <a:cs typeface="Calibri"/>
              </a:rPr>
              <a:t>Acuerdos</a:t>
            </a:r>
            <a:r>
              <a:rPr lang="es-ES_tradnl" sz="2400" dirty="0">
                <a:latin typeface="Calibri"/>
                <a:cs typeface="Calibri"/>
              </a:rPr>
              <a:t>, </a:t>
            </a:r>
            <a:r>
              <a:rPr lang="es-ES_tradnl" sz="2400" dirty="0" smtClean="0">
                <a:latin typeface="Calibri"/>
                <a:cs typeface="Calibri"/>
              </a:rPr>
              <a:t>Criterios, consultas jurídicas</a:t>
            </a:r>
            <a:endParaRPr lang="es-MX" sz="1600" dirty="0" smtClean="0">
              <a:latin typeface="Calibri"/>
              <a:cs typeface="Calibri"/>
            </a:endParaRPr>
          </a:p>
        </p:txBody>
      </p:sp>
      <p:sp>
        <p:nvSpPr>
          <p:cNvPr id="9" name="Rectángulo 8"/>
          <p:cNvSpPr/>
          <p:nvPr/>
        </p:nvSpPr>
        <p:spPr>
          <a:xfrm>
            <a:off x="3566080" y="2246601"/>
            <a:ext cx="6565698" cy="773178"/>
          </a:xfrm>
          <a:prstGeom prst="rect">
            <a:avLst/>
          </a:prstGeom>
          <a:solidFill>
            <a:srgbClr val="FFFFFF"/>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6" name="CuadroTexto 5"/>
          <p:cNvSpPr txBox="1"/>
          <p:nvPr/>
        </p:nvSpPr>
        <p:spPr>
          <a:xfrm>
            <a:off x="4332111" y="2303198"/>
            <a:ext cx="5110241" cy="646331"/>
          </a:xfrm>
          <a:prstGeom prst="rect">
            <a:avLst/>
          </a:prstGeom>
          <a:noFill/>
        </p:spPr>
        <p:txBody>
          <a:bodyPr wrap="square" rtlCol="0">
            <a:spAutoFit/>
          </a:bodyPr>
          <a:lstStyle/>
          <a:p>
            <a:pPr algn="r"/>
            <a:r>
              <a:rPr lang="es-ES" sz="3600" b="1" dirty="0">
                <a:solidFill>
                  <a:schemeClr val="accent2"/>
                </a:solidFill>
                <a:effectLst>
                  <a:outerShdw blurRad="50800" dist="38100" dir="2700000" algn="tl" rotWithShape="0">
                    <a:prstClr val="black">
                      <a:alpha val="40000"/>
                    </a:prstClr>
                  </a:outerShdw>
                </a:effectLst>
                <a:latin typeface="Andale Mono"/>
                <a:cs typeface="Andale Mono"/>
              </a:rPr>
              <a:t>Marco Regulatorio</a:t>
            </a:r>
          </a:p>
        </p:txBody>
      </p:sp>
      <p:sp>
        <p:nvSpPr>
          <p:cNvPr id="8" name="Rectángulo redondeado 7"/>
          <p:cNvSpPr/>
          <p:nvPr/>
        </p:nvSpPr>
        <p:spPr>
          <a:xfrm>
            <a:off x="139520" y="5728951"/>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521" y="5974479"/>
            <a:ext cx="1004552" cy="707507"/>
          </a:xfrm>
          <a:prstGeom prst="rect">
            <a:avLst/>
          </a:prstGeom>
        </p:spPr>
      </p:pic>
      <p:sp>
        <p:nvSpPr>
          <p:cNvPr id="11" name="Rectángulo 10"/>
          <p:cNvSpPr/>
          <p:nvPr/>
        </p:nvSpPr>
        <p:spPr>
          <a:xfrm>
            <a:off x="10773814"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73814"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Picture 2" descr="http://www.itei.org.mx/v3/micrositios/fotografia3/images/461_b.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941" t="2216" r="5382" b="23955"/>
          <a:stretch/>
        </p:blipFill>
        <p:spPr bwMode="auto">
          <a:xfrm>
            <a:off x="10773814" y="991354"/>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7121038" y="203193"/>
            <a:ext cx="3383362" cy="646331"/>
          </a:xfrm>
          <a:prstGeom prst="rect">
            <a:avLst/>
          </a:prstGeom>
        </p:spPr>
        <p:txBody>
          <a:bodyPr wrap="none">
            <a:spAutoFit/>
          </a:bodyPr>
          <a:lstStyle/>
          <a:p>
            <a:r>
              <a:rPr lang="es-MX" sz="3600" b="1" i="0" u="none" strike="noStrike" dirty="0" smtClean="0">
                <a:solidFill>
                  <a:srgbClr val="2E3B43"/>
                </a:solidFill>
                <a:latin typeface="Calibri" panose="020F0502020204030204" pitchFamily="34" charset="0"/>
              </a:rPr>
              <a:t>GENERALIDADES</a:t>
            </a:r>
            <a:endParaRPr lang="es-MX" sz="3600" b="1" dirty="0">
              <a:solidFill>
                <a:srgbClr val="2E3B43"/>
              </a:solidFill>
            </a:endParaRPr>
          </a:p>
        </p:txBody>
      </p:sp>
    </p:spTree>
    <p:extLst>
      <p:ext uri="{BB962C8B-B14F-4D97-AF65-F5344CB8AC3E}">
        <p14:creationId xmlns:p14="http://schemas.microsoft.com/office/powerpoint/2010/main" val="16054493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991544" y="188640"/>
            <a:ext cx="3888432" cy="1077218"/>
          </a:xfrm>
          <a:prstGeom prst="rect">
            <a:avLst/>
          </a:prstGeom>
        </p:spPr>
        <p:txBody>
          <a:bodyPr wrap="square">
            <a:spAutoFit/>
          </a:bodyPr>
          <a:lstStyle/>
          <a:p>
            <a:r>
              <a:rPr lang="es-MX" sz="3600" b="1" dirty="0">
                <a:solidFill>
                  <a:srgbClr val="2E3B43"/>
                </a:solidFill>
              </a:rPr>
              <a:t>…GENERALIDADES</a:t>
            </a:r>
          </a:p>
          <a:p>
            <a:r>
              <a:rPr lang="es-MX" sz="2800" b="1" dirty="0">
                <a:solidFill>
                  <a:schemeClr val="bg1">
                    <a:lumMod val="75000"/>
                  </a:schemeClr>
                </a:solidFill>
                <a:effectLst>
                  <a:outerShdw blurRad="38100" dist="38100" dir="2700000" algn="tl">
                    <a:srgbClr val="000000">
                      <a:alpha val="43137"/>
                    </a:srgbClr>
                  </a:outerShdw>
                </a:effectLst>
                <a:cs typeface="Arial" pitchFamily="34" charset="0"/>
              </a:rPr>
              <a:t>SUPLETORIEDAD</a:t>
            </a:r>
          </a:p>
        </p:txBody>
      </p:sp>
      <p:sp>
        <p:nvSpPr>
          <p:cNvPr id="6" name="TextBox 5"/>
          <p:cNvSpPr txBox="1">
            <a:spLocks noChangeArrowheads="1"/>
          </p:cNvSpPr>
          <p:nvPr/>
        </p:nvSpPr>
        <p:spPr bwMode="auto">
          <a:xfrm>
            <a:off x="7526972" y="5426254"/>
            <a:ext cx="3033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chemeClr val="bg1">
                    <a:lumMod val="65000"/>
                  </a:schemeClr>
                </a:solidFill>
                <a:latin typeface="Arial" panose="020B0604020202020204" pitchFamily="34" charset="0"/>
                <a:cs typeface="Arial" panose="020B0604020202020204" pitchFamily="34" charset="0"/>
              </a:rPr>
              <a:t>Referencia</a:t>
            </a:r>
            <a:r>
              <a:rPr lang="en-US" altLang="es-MX" sz="1600" b="1" dirty="0">
                <a:solidFill>
                  <a:schemeClr val="bg1">
                    <a:lumMod val="65000"/>
                  </a:schemeClr>
                </a:solidFill>
                <a:latin typeface="Arial" panose="020B0604020202020204" pitchFamily="34" charset="0"/>
                <a:cs typeface="Arial" panose="020B0604020202020204" pitchFamily="34" charset="0"/>
              </a:rPr>
              <a:t>: LTAIPEJM, Art. 7 </a:t>
            </a:r>
          </a:p>
        </p:txBody>
      </p:sp>
      <p:graphicFrame>
        <p:nvGraphicFramePr>
          <p:cNvPr id="2" name="Diagrama 1"/>
          <p:cNvGraphicFramePr/>
          <p:nvPr>
            <p:extLst>
              <p:ext uri="{D42A27DB-BD31-4B8C-83A1-F6EECF244321}">
                <p14:modId xmlns:p14="http://schemas.microsoft.com/office/powerpoint/2010/main" val="328664938"/>
              </p:ext>
            </p:extLst>
          </p:nvPr>
        </p:nvGraphicFramePr>
        <p:xfrm>
          <a:off x="1919536" y="1700808"/>
          <a:ext cx="836211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redondeado 7"/>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0" name="Rectángulo 9"/>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Photo published for Reprueban todos los aspirantes al Itei | NTR Guadalajara"/>
          <p:cNvPicPr>
            <a:picLocks noChangeAspect="1" noChangeArrowheads="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17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 y="0"/>
            <a:ext cx="6044056"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rgbClr val="7AB6BC"/>
              </a:solidFill>
            </a:endParaRPr>
          </a:p>
        </p:txBody>
      </p:sp>
      <p:sp>
        <p:nvSpPr>
          <p:cNvPr id="6146" name="Rectangle 2"/>
          <p:cNvSpPr>
            <a:spLocks noGrp="1" noChangeArrowheads="1"/>
          </p:cNvSpPr>
          <p:nvPr>
            <p:ph type="subTitle" idx="4294967295"/>
          </p:nvPr>
        </p:nvSpPr>
        <p:spPr>
          <a:xfrm>
            <a:off x="6023298" y="991302"/>
            <a:ext cx="4876481" cy="3836238"/>
          </a:xfrm>
        </p:spPr>
        <p:txBody>
          <a:bodyPr vert="horz" lIns="68580" tIns="13202" rIns="68580" bIns="34290" numCol="2" rtlCol="0">
            <a:noAutofit/>
          </a:bodyPr>
          <a:lstStyle/>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dirty="0">
                <a:solidFill>
                  <a:schemeClr val="bg1">
                    <a:lumMod val="50000"/>
                  </a:schemeClr>
                </a:solidFill>
                <a:latin typeface="Arial" panose="020B0604020202020204" pitchFamily="34" charset="0"/>
                <a:cs typeface="Arial" panose="020B0604020202020204" pitchFamily="34" charset="0"/>
              </a:rPr>
              <a:t>Gratuidad</a:t>
            </a:r>
          </a:p>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dirty="0">
                <a:solidFill>
                  <a:schemeClr val="bg1">
                    <a:lumMod val="50000"/>
                  </a:schemeClr>
                </a:solidFill>
                <a:latin typeface="Arial" panose="020B0604020202020204" pitchFamily="34" charset="0"/>
                <a:cs typeface="Arial" panose="020B0604020202020204" pitchFamily="34" charset="0"/>
              </a:rPr>
              <a:t>Interés general</a:t>
            </a:r>
          </a:p>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dirty="0">
                <a:solidFill>
                  <a:schemeClr val="bg1">
                    <a:lumMod val="50000"/>
                  </a:schemeClr>
                </a:solidFill>
                <a:latin typeface="Arial" panose="020B0604020202020204" pitchFamily="34" charset="0"/>
                <a:cs typeface="Arial" panose="020B0604020202020204" pitchFamily="34" charset="0"/>
              </a:rPr>
              <a:t>Libre acceso</a:t>
            </a:r>
          </a:p>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dirty="0">
                <a:solidFill>
                  <a:schemeClr val="bg1">
                    <a:lumMod val="50000"/>
                  </a:schemeClr>
                </a:solidFill>
                <a:latin typeface="Arial" panose="020B0604020202020204" pitchFamily="34" charset="0"/>
                <a:cs typeface="Arial" panose="020B0604020202020204" pitchFamily="34" charset="0"/>
              </a:rPr>
              <a:t>Máxima publicidad</a:t>
            </a:r>
          </a:p>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b="1" u="sng" dirty="0">
                <a:solidFill>
                  <a:schemeClr val="accent2"/>
                </a:solidFill>
                <a:latin typeface="Arial" panose="020B0604020202020204" pitchFamily="34" charset="0"/>
                <a:cs typeface="Arial" panose="020B0604020202020204" pitchFamily="34" charset="0"/>
              </a:rPr>
              <a:t>Presunción de existencia</a:t>
            </a:r>
          </a:p>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dirty="0">
                <a:solidFill>
                  <a:schemeClr val="bg1">
                    <a:lumMod val="50000"/>
                  </a:schemeClr>
                </a:solidFill>
                <a:latin typeface="Arial" panose="020B0604020202020204" pitchFamily="34" charset="0"/>
                <a:cs typeface="Arial" panose="020B0604020202020204" pitchFamily="34" charset="0"/>
              </a:rPr>
              <a:t>Mínima formalidad</a:t>
            </a:r>
          </a:p>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dirty="0">
                <a:solidFill>
                  <a:schemeClr val="bg1">
                    <a:lumMod val="50000"/>
                  </a:schemeClr>
                </a:solidFill>
                <a:latin typeface="Arial" panose="020B0604020202020204" pitchFamily="34" charset="0"/>
                <a:cs typeface="Arial" panose="020B0604020202020204" pitchFamily="34" charset="0"/>
              </a:rPr>
              <a:t>Sencillez y celeridad</a:t>
            </a:r>
          </a:p>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dirty="0">
                <a:solidFill>
                  <a:schemeClr val="bg1">
                    <a:lumMod val="50000"/>
                  </a:schemeClr>
                </a:solidFill>
                <a:latin typeface="Arial" panose="020B0604020202020204" pitchFamily="34" charset="0"/>
                <a:cs typeface="Arial" panose="020B0604020202020204" pitchFamily="34" charset="0"/>
              </a:rPr>
              <a:t>Suplencia de la deficiencia</a:t>
            </a:r>
          </a:p>
          <a:p>
            <a:pPr marL="367246" indent="-244111">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000" dirty="0">
                <a:solidFill>
                  <a:schemeClr val="bg1">
                    <a:lumMod val="50000"/>
                  </a:schemeClr>
                </a:solidFill>
                <a:latin typeface="Arial" panose="020B0604020202020204" pitchFamily="34" charset="0"/>
                <a:cs typeface="Arial" panose="020B0604020202020204" pitchFamily="34" charset="0"/>
              </a:rPr>
              <a:t>Transparencia</a:t>
            </a:r>
          </a:p>
        </p:txBody>
      </p:sp>
      <p:sp>
        <p:nvSpPr>
          <p:cNvPr id="6147" name="TextBox 5"/>
          <p:cNvSpPr txBox="1">
            <a:spLocks noChangeArrowheads="1"/>
          </p:cNvSpPr>
          <p:nvPr/>
        </p:nvSpPr>
        <p:spPr bwMode="auto">
          <a:xfrm>
            <a:off x="658842" y="5953637"/>
            <a:ext cx="2975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chemeClr val="bg1"/>
                </a:solidFill>
                <a:latin typeface="Arial" panose="020B0604020202020204" pitchFamily="34" charset="0"/>
                <a:cs typeface="Arial" panose="020B0604020202020204" pitchFamily="34" charset="0"/>
              </a:rPr>
              <a:t>Referencia</a:t>
            </a:r>
            <a:r>
              <a:rPr lang="en-US" altLang="es-MX" sz="1600" b="1" dirty="0">
                <a:solidFill>
                  <a:schemeClr val="bg1"/>
                </a:solidFill>
                <a:latin typeface="Arial" panose="020B0604020202020204" pitchFamily="34" charset="0"/>
                <a:cs typeface="Arial" panose="020B0604020202020204" pitchFamily="34" charset="0"/>
              </a:rPr>
              <a:t>: LTAIPEJM, Art. </a:t>
            </a:r>
            <a:r>
              <a:rPr lang="es-MX" altLang="es-MX" sz="1600" b="1" dirty="0">
                <a:solidFill>
                  <a:schemeClr val="bg1"/>
                </a:solidFill>
                <a:latin typeface="Arial" panose="020B0604020202020204" pitchFamily="34" charset="0"/>
                <a:cs typeface="Arial" panose="020B0604020202020204" pitchFamily="34" charset="0"/>
              </a:rPr>
              <a:t>5</a:t>
            </a:r>
            <a:endParaRPr lang="en-US" altLang="es-MX" sz="1600" b="1" dirty="0">
              <a:solidFill>
                <a:schemeClr val="bg1"/>
              </a:solidFill>
              <a:latin typeface="Arial" panose="020B0604020202020204" pitchFamily="34" charset="0"/>
              <a:cs typeface="Arial" panose="020B0604020202020204" pitchFamily="34" charset="0"/>
            </a:endParaRPr>
          </a:p>
        </p:txBody>
      </p:sp>
      <p:sp>
        <p:nvSpPr>
          <p:cNvPr id="6148" name="Rectangle 1"/>
          <p:cNvSpPr>
            <a:spLocks noGrp="1" noChangeArrowheads="1"/>
          </p:cNvSpPr>
          <p:nvPr>
            <p:ph type="title"/>
          </p:nvPr>
        </p:nvSpPr>
        <p:spPr>
          <a:xfrm>
            <a:off x="1128662" y="96230"/>
            <a:ext cx="3372733" cy="1055771"/>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600" b="1" dirty="0">
                <a:solidFill>
                  <a:srgbClr val="2E3B43"/>
                </a:solidFill>
                <a:latin typeface="+mn-lt"/>
                <a:cs typeface="Arial" panose="020B0604020202020204" pitchFamily="34" charset="0"/>
              </a:rPr>
              <a:t>GENERALIDADES</a:t>
            </a:r>
            <a:r>
              <a:rPr lang="es-MX" altLang="es-MX" sz="2800" b="1" dirty="0">
                <a:solidFill>
                  <a:srgbClr val="00A3B4"/>
                </a:solidFill>
                <a:latin typeface="+mn-lt"/>
                <a:cs typeface="Arial" panose="020B0604020202020204" pitchFamily="34" charset="0"/>
              </a:rPr>
              <a:t/>
            </a:r>
            <a:br>
              <a:rPr lang="es-MX" altLang="es-MX" sz="2800" b="1" dirty="0">
                <a:solidFill>
                  <a:srgbClr val="00A3B4"/>
                </a:solidFill>
                <a:latin typeface="+mn-lt"/>
                <a:cs typeface="Arial" panose="020B0604020202020204" pitchFamily="34" charset="0"/>
              </a:rPr>
            </a:br>
            <a:r>
              <a:rPr lang="es-MX" altLang="es-MX" sz="2800" b="1" dirty="0">
                <a:solidFill>
                  <a:schemeClr val="bg1"/>
                </a:solidFill>
                <a:latin typeface="+mn-lt"/>
                <a:cs typeface="Arial" panose="020B0604020202020204" pitchFamily="34" charset="0"/>
              </a:rPr>
              <a:t>PRINCIPIOS DE LA LEY</a:t>
            </a:r>
          </a:p>
        </p:txBody>
      </p:sp>
      <p:pic>
        <p:nvPicPr>
          <p:cNvPr id="6149" name="Picture 5" descr="si3-01.png"/>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7103" y="5151183"/>
            <a:ext cx="1368869" cy="133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 CuadroTexto"/>
          <p:cNvSpPr txBox="1"/>
          <p:nvPr/>
        </p:nvSpPr>
        <p:spPr>
          <a:xfrm>
            <a:off x="1530743" y="1805578"/>
            <a:ext cx="2760045" cy="2246769"/>
          </a:xfrm>
          <a:prstGeom prst="rect">
            <a:avLst/>
          </a:prstGeom>
          <a:noFill/>
          <a:ln>
            <a:solidFill>
              <a:srgbClr val="2E3B43"/>
            </a:solidFill>
          </a:ln>
          <a:effectLst>
            <a:outerShdw blurRad="50800" dist="38100" dir="2700000" algn="tl" rotWithShape="0">
              <a:prstClr val="black">
                <a:alpha val="40000"/>
              </a:prstClr>
            </a:outerShdw>
          </a:effectLst>
        </p:spPr>
        <p:txBody>
          <a:bodyPr wrap="square" rtlCol="0">
            <a:spAutoFit/>
          </a:bodyPr>
          <a:lstStyle/>
          <a:p>
            <a:pPr marL="342900" indent="-342900">
              <a:buFont typeface="Wingdings" charset="2"/>
              <a:buChar char="§"/>
            </a:pPr>
            <a:r>
              <a:rPr lang="es-MX" sz="2000" dirty="0">
                <a:solidFill>
                  <a:schemeClr val="bg1"/>
                </a:solidFill>
                <a:latin typeface="Arial" panose="020B0604020202020204" pitchFamily="34" charset="0"/>
                <a:cs typeface="Arial" panose="020B0604020202020204" pitchFamily="34" charset="0"/>
              </a:rPr>
              <a:t>Certeza</a:t>
            </a:r>
          </a:p>
          <a:p>
            <a:pPr marL="342900" indent="-342900">
              <a:buFont typeface="Wingdings" charset="2"/>
              <a:buChar char="§"/>
            </a:pPr>
            <a:r>
              <a:rPr lang="es-MX" sz="2000" dirty="0">
                <a:solidFill>
                  <a:schemeClr val="bg1"/>
                </a:solidFill>
                <a:latin typeface="Arial" panose="020B0604020202020204" pitchFamily="34" charset="0"/>
                <a:cs typeface="Arial" panose="020B0604020202020204" pitchFamily="34" charset="0"/>
              </a:rPr>
              <a:t>Eficacia</a:t>
            </a:r>
          </a:p>
          <a:p>
            <a:pPr marL="342900" indent="-342900">
              <a:buFont typeface="Wingdings" charset="2"/>
              <a:buChar char="§"/>
            </a:pPr>
            <a:r>
              <a:rPr lang="es-MX" sz="2000" dirty="0">
                <a:solidFill>
                  <a:schemeClr val="bg1"/>
                </a:solidFill>
                <a:latin typeface="Arial" panose="020B0604020202020204" pitchFamily="34" charset="0"/>
                <a:cs typeface="Arial" panose="020B0604020202020204" pitchFamily="34" charset="0"/>
              </a:rPr>
              <a:t>Imparcialidad</a:t>
            </a:r>
          </a:p>
          <a:p>
            <a:pPr marL="342900" indent="-342900">
              <a:buFont typeface="Wingdings" charset="2"/>
              <a:buChar char="§"/>
            </a:pPr>
            <a:r>
              <a:rPr lang="es-MX" sz="2000" dirty="0">
                <a:solidFill>
                  <a:schemeClr val="bg1"/>
                </a:solidFill>
                <a:latin typeface="Arial" panose="020B0604020202020204" pitchFamily="34" charset="0"/>
                <a:cs typeface="Arial" panose="020B0604020202020204" pitchFamily="34" charset="0"/>
              </a:rPr>
              <a:t>Independencia</a:t>
            </a:r>
          </a:p>
          <a:p>
            <a:pPr marL="342900" indent="-342900">
              <a:buFont typeface="Wingdings" charset="2"/>
              <a:buChar char="§"/>
            </a:pPr>
            <a:r>
              <a:rPr lang="es-MX" sz="2000" dirty="0">
                <a:solidFill>
                  <a:schemeClr val="bg1"/>
                </a:solidFill>
                <a:latin typeface="Arial" panose="020B0604020202020204" pitchFamily="34" charset="0"/>
                <a:cs typeface="Arial" panose="020B0604020202020204" pitchFamily="34" charset="0"/>
              </a:rPr>
              <a:t>Legalidad</a:t>
            </a:r>
          </a:p>
          <a:p>
            <a:pPr marL="342900" indent="-342900">
              <a:buFont typeface="Wingdings" charset="2"/>
              <a:buChar char="§"/>
            </a:pPr>
            <a:r>
              <a:rPr lang="es-MX" sz="2000" dirty="0">
                <a:solidFill>
                  <a:schemeClr val="bg1"/>
                </a:solidFill>
                <a:latin typeface="Arial" panose="020B0604020202020204" pitchFamily="34" charset="0"/>
                <a:cs typeface="Arial" panose="020B0604020202020204" pitchFamily="34" charset="0"/>
              </a:rPr>
              <a:t>Objetividad</a:t>
            </a:r>
          </a:p>
          <a:p>
            <a:pPr marL="342900" indent="-342900">
              <a:buFont typeface="Wingdings" charset="2"/>
              <a:buChar char="§"/>
            </a:pPr>
            <a:r>
              <a:rPr lang="es-MX" sz="2000" dirty="0">
                <a:solidFill>
                  <a:schemeClr val="bg1"/>
                </a:solidFill>
                <a:latin typeface="Arial" panose="020B0604020202020204" pitchFamily="34" charset="0"/>
                <a:cs typeface="Arial" panose="020B0604020202020204" pitchFamily="34" charset="0"/>
              </a:rPr>
              <a:t>Profesionalismo</a:t>
            </a:r>
          </a:p>
        </p:txBody>
      </p:sp>
      <p:sp>
        <p:nvSpPr>
          <p:cNvPr id="12" name="Rectángulo 11"/>
          <p:cNvSpPr/>
          <p:nvPr/>
        </p:nvSpPr>
        <p:spPr>
          <a:xfrm>
            <a:off x="1530743" y="1446623"/>
            <a:ext cx="2760045" cy="358954"/>
          </a:xfrm>
          <a:prstGeom prst="rect">
            <a:avLst/>
          </a:prstGeom>
          <a:solidFill>
            <a:srgbClr val="2E3B43"/>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a:t>ITEI</a:t>
            </a:r>
          </a:p>
        </p:txBody>
      </p:sp>
      <p:sp>
        <p:nvSpPr>
          <p:cNvPr id="14" name="Rectángulo 13"/>
          <p:cNvSpPr/>
          <p:nvPr/>
        </p:nvSpPr>
        <p:spPr>
          <a:xfrm>
            <a:off x="6391246" y="284446"/>
            <a:ext cx="3644436" cy="460445"/>
          </a:xfrm>
          <a:prstGeom prst="rect">
            <a:avLst/>
          </a:prstGeom>
          <a:solidFill>
            <a:srgbClr val="2E3B43"/>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a:latin typeface="Arial" panose="020B0604020202020204" pitchFamily="34" charset="0"/>
                <a:cs typeface="Arial" panose="020B0604020202020204" pitchFamily="34" charset="0"/>
              </a:rPr>
              <a:t>SUJETOS OBLIGADOS</a:t>
            </a:r>
          </a:p>
        </p:txBody>
      </p:sp>
      <p:sp>
        <p:nvSpPr>
          <p:cNvPr id="15" name="Rectángulo 14"/>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34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600" b="1" dirty="0" smtClean="0">
                <a:solidFill>
                  <a:srgbClr val="2E3B43"/>
                </a:solidFill>
                <a:latin typeface="+mn-lt"/>
              </a:rPr>
              <a:t>Actividad de Principios</a:t>
            </a:r>
            <a:endParaRPr lang="es-MX" sz="3600" b="1" dirty="0">
              <a:solidFill>
                <a:srgbClr val="2E3B43"/>
              </a:solidFill>
              <a:latin typeface="+mn-lt"/>
            </a:endParaRPr>
          </a:p>
        </p:txBody>
      </p:sp>
      <p:sp>
        <p:nvSpPr>
          <p:cNvPr id="3" name="Marcador de texto 2"/>
          <p:cNvSpPr>
            <a:spLocks noGrp="1"/>
          </p:cNvSpPr>
          <p:nvPr>
            <p:ph type="body" idx="1"/>
          </p:nvPr>
        </p:nvSpPr>
        <p:spPr/>
        <p:txBody>
          <a:bodyPr/>
          <a:lstStyle/>
          <a:p>
            <a:r>
              <a:rPr lang="es-MX" dirty="0" smtClean="0">
                <a:solidFill>
                  <a:schemeClr val="bg1">
                    <a:lumMod val="50000"/>
                  </a:schemeClr>
                </a:solidFill>
              </a:rPr>
              <a:t>ITEI</a:t>
            </a:r>
            <a:endParaRPr lang="es-MX" dirty="0">
              <a:solidFill>
                <a:schemeClr val="bg1">
                  <a:lumMod val="50000"/>
                </a:schemeClr>
              </a:solidFill>
            </a:endParaRPr>
          </a:p>
        </p:txBody>
      </p:sp>
      <p:graphicFrame>
        <p:nvGraphicFramePr>
          <p:cNvPr id="7" name="Marcador de contenido 6"/>
          <p:cNvGraphicFramePr>
            <a:graphicFrameLocks noGrp="1"/>
          </p:cNvGraphicFramePr>
          <p:nvPr>
            <p:ph sz="half" idx="2"/>
            <p:extLst>
              <p:ext uri="{D42A27DB-BD31-4B8C-83A1-F6EECF244321}">
                <p14:modId xmlns:p14="http://schemas.microsoft.com/office/powerpoint/2010/main" val="2985943764"/>
              </p:ext>
            </p:extLst>
          </p:nvPr>
        </p:nvGraphicFramePr>
        <p:xfrm>
          <a:off x="1981201" y="2420888"/>
          <a:ext cx="4040187" cy="2966720"/>
        </p:xfrm>
        <a:graphic>
          <a:graphicData uri="http://schemas.openxmlformats.org/drawingml/2006/table">
            <a:tbl>
              <a:tblPr firstRow="1" bandRow="1">
                <a:tableStyleId>{21E4AEA4-8DFA-4A89-87EB-49C32662AFE0}</a:tableStyleId>
              </a:tblPr>
              <a:tblGrid>
                <a:gridCol w="1346729"/>
                <a:gridCol w="1346729"/>
                <a:gridCol w="1346729"/>
              </a:tblGrid>
              <a:tr h="370840">
                <a:tc>
                  <a:txBody>
                    <a:bodyPr/>
                    <a:lstStyle/>
                    <a:p>
                      <a:r>
                        <a:rPr lang="es-MX" dirty="0" smtClean="0"/>
                        <a:t>Principio</a:t>
                      </a:r>
                      <a:endParaRPr lang="es-MX" dirty="0"/>
                    </a:p>
                  </a:txBody>
                  <a:tcPr/>
                </a:tc>
                <a:tc>
                  <a:txBody>
                    <a:bodyPr/>
                    <a:lstStyle/>
                    <a:p>
                      <a:r>
                        <a:rPr lang="es-MX" dirty="0" smtClean="0"/>
                        <a:t>Significado</a:t>
                      </a:r>
                      <a:endParaRPr lang="es-MX" dirty="0"/>
                    </a:p>
                  </a:txBody>
                  <a:tcPr/>
                </a:tc>
                <a:tc>
                  <a:txBody>
                    <a:bodyPr/>
                    <a:lstStyle/>
                    <a:p>
                      <a:r>
                        <a:rPr lang="es-MX" dirty="0" smtClean="0"/>
                        <a:t>Acierto</a:t>
                      </a:r>
                      <a:endParaRPr lang="es-MX" dirty="0"/>
                    </a:p>
                  </a:txBody>
                  <a:tcPr/>
                </a:tc>
              </a:tr>
              <a:tr h="370840">
                <a:tc>
                  <a:txBody>
                    <a:bodyPr/>
                    <a:lstStyle/>
                    <a:p>
                      <a:endParaRPr lang="es-MX"/>
                    </a:p>
                  </a:txBody>
                  <a:tcPr/>
                </a:tc>
                <a:tc>
                  <a:txBody>
                    <a:bodyPr/>
                    <a:lstStyle/>
                    <a:p>
                      <a:endParaRPr lang="es-MX"/>
                    </a:p>
                  </a:txBody>
                  <a:tcPr/>
                </a:tc>
                <a:tc>
                  <a:txBody>
                    <a:bodyPr/>
                    <a:lstStyle/>
                    <a:p>
                      <a:endParaRPr lang="es-MX" dirty="0"/>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dirty="0"/>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dirty="0"/>
                    </a:p>
                  </a:txBody>
                  <a:tcPr/>
                </a:tc>
              </a:tr>
              <a:tr h="370840">
                <a:tc>
                  <a:txBody>
                    <a:bodyPr/>
                    <a:lstStyle/>
                    <a:p>
                      <a:endParaRPr lang="es-MX"/>
                    </a:p>
                  </a:txBody>
                  <a:tcPr/>
                </a:tc>
                <a:tc>
                  <a:txBody>
                    <a:bodyPr/>
                    <a:lstStyle/>
                    <a:p>
                      <a:endParaRPr lang="es-MX"/>
                    </a:p>
                  </a:txBody>
                  <a:tcPr/>
                </a:tc>
                <a:tc>
                  <a:txBody>
                    <a:bodyPr/>
                    <a:lstStyle/>
                    <a:p>
                      <a:endParaRPr lang="es-MX" dirty="0"/>
                    </a:p>
                  </a:txBody>
                  <a:tcPr/>
                </a:tc>
              </a:tr>
            </a:tbl>
          </a:graphicData>
        </a:graphic>
      </p:graphicFrame>
      <p:sp>
        <p:nvSpPr>
          <p:cNvPr id="5" name="Marcador de texto 4"/>
          <p:cNvSpPr>
            <a:spLocks noGrp="1"/>
          </p:cNvSpPr>
          <p:nvPr>
            <p:ph type="body" sz="quarter" idx="3"/>
          </p:nvPr>
        </p:nvSpPr>
        <p:spPr/>
        <p:txBody>
          <a:bodyPr/>
          <a:lstStyle/>
          <a:p>
            <a:r>
              <a:rPr lang="es-MX" dirty="0" smtClean="0">
                <a:solidFill>
                  <a:schemeClr val="accent2"/>
                </a:solidFill>
              </a:rPr>
              <a:t>S</a:t>
            </a:r>
            <a:r>
              <a:rPr lang="es-MX" dirty="0" smtClean="0">
                <a:solidFill>
                  <a:schemeClr val="bg1">
                    <a:lumMod val="50000"/>
                  </a:schemeClr>
                </a:solidFill>
              </a:rPr>
              <a:t>ujetos </a:t>
            </a:r>
            <a:r>
              <a:rPr lang="es-MX" dirty="0" smtClean="0">
                <a:solidFill>
                  <a:schemeClr val="accent2"/>
                </a:solidFill>
              </a:rPr>
              <a:t>O</a:t>
            </a:r>
            <a:r>
              <a:rPr lang="es-MX" dirty="0" smtClean="0">
                <a:solidFill>
                  <a:schemeClr val="bg1">
                    <a:lumMod val="50000"/>
                  </a:schemeClr>
                </a:solidFill>
              </a:rPr>
              <a:t>bligados</a:t>
            </a:r>
            <a:endParaRPr lang="es-MX" dirty="0">
              <a:solidFill>
                <a:schemeClr val="bg1">
                  <a:lumMod val="50000"/>
                </a:schemeClr>
              </a:solidFill>
            </a:endParaRPr>
          </a:p>
        </p:txBody>
      </p:sp>
      <p:graphicFrame>
        <p:nvGraphicFramePr>
          <p:cNvPr id="8" name="Marcador de contenido 7"/>
          <p:cNvGraphicFramePr>
            <a:graphicFrameLocks noGrp="1"/>
          </p:cNvGraphicFramePr>
          <p:nvPr>
            <p:ph sz="quarter" idx="4"/>
            <p:extLst>
              <p:ext uri="{D42A27DB-BD31-4B8C-83A1-F6EECF244321}">
                <p14:modId xmlns:p14="http://schemas.microsoft.com/office/powerpoint/2010/main" val="3078109370"/>
              </p:ext>
            </p:extLst>
          </p:nvPr>
        </p:nvGraphicFramePr>
        <p:xfrm>
          <a:off x="6169025" y="2420888"/>
          <a:ext cx="4041774" cy="3708400"/>
        </p:xfrm>
        <a:graphic>
          <a:graphicData uri="http://schemas.openxmlformats.org/drawingml/2006/table">
            <a:tbl>
              <a:tblPr firstRow="1" bandRow="1">
                <a:tableStyleId>{21E4AEA4-8DFA-4A89-87EB-49C32662AFE0}</a:tableStyleId>
              </a:tblPr>
              <a:tblGrid>
                <a:gridCol w="1347258"/>
                <a:gridCol w="1347258"/>
                <a:gridCol w="1347258"/>
              </a:tblGrid>
              <a:tr h="370840">
                <a:tc>
                  <a:txBody>
                    <a:bodyPr/>
                    <a:lstStyle/>
                    <a:p>
                      <a:r>
                        <a:rPr lang="es-MX" dirty="0" smtClean="0"/>
                        <a:t>Principio</a:t>
                      </a:r>
                      <a:endParaRPr lang="es-MX" dirty="0"/>
                    </a:p>
                  </a:txBody>
                  <a:tcPr/>
                </a:tc>
                <a:tc>
                  <a:txBody>
                    <a:bodyPr/>
                    <a:lstStyle/>
                    <a:p>
                      <a:r>
                        <a:rPr lang="es-MX" dirty="0" smtClean="0"/>
                        <a:t>Significado</a:t>
                      </a:r>
                      <a:endParaRPr lang="es-MX" dirty="0"/>
                    </a:p>
                  </a:txBody>
                  <a:tcPr/>
                </a:tc>
                <a:tc>
                  <a:txBody>
                    <a:bodyPr/>
                    <a:lstStyle/>
                    <a:p>
                      <a:r>
                        <a:rPr lang="es-MX" dirty="0" smtClean="0"/>
                        <a:t>Acierto</a:t>
                      </a:r>
                      <a:endParaRPr lang="es-MX" dirty="0"/>
                    </a:p>
                  </a:txBody>
                  <a:tcPr/>
                </a:tc>
              </a:tr>
              <a:tr h="370840">
                <a:tc>
                  <a:txBody>
                    <a:bodyPr/>
                    <a:lstStyle/>
                    <a:p>
                      <a:endParaRPr lang="es-MX" dirty="0"/>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a:p>
                  </a:txBody>
                  <a:tcPr/>
                </a:tc>
                <a:tc>
                  <a:txBody>
                    <a:bodyPr/>
                    <a:lstStyle/>
                    <a:p>
                      <a:endParaRPr lang="es-MX"/>
                    </a:p>
                  </a:txBody>
                  <a:tcPr/>
                </a:tc>
                <a:tc>
                  <a:txBody>
                    <a:bodyPr/>
                    <a:lstStyle/>
                    <a:p>
                      <a:endParaRPr lang="es-MX"/>
                    </a:p>
                  </a:txBody>
                  <a:tcPr/>
                </a:tc>
              </a:tr>
              <a:tr h="370840">
                <a:tc>
                  <a:txBody>
                    <a:bodyPr/>
                    <a:lstStyle/>
                    <a:p>
                      <a:endParaRPr lang="es-MX" dirty="0"/>
                    </a:p>
                  </a:txBody>
                  <a:tcPr/>
                </a:tc>
                <a:tc>
                  <a:txBody>
                    <a:bodyPr/>
                    <a:lstStyle/>
                    <a:p>
                      <a:endParaRPr lang="es-MX"/>
                    </a:p>
                  </a:txBody>
                  <a:tcPr/>
                </a:tc>
                <a:tc>
                  <a:txBody>
                    <a:bodyPr/>
                    <a:lstStyle/>
                    <a:p>
                      <a:endParaRPr lang="es-MX" dirty="0"/>
                    </a:p>
                  </a:txBody>
                  <a:tcPr/>
                </a:tc>
              </a:tr>
            </a:tbl>
          </a:graphicData>
        </a:graphic>
      </p:graphicFrame>
      <p:sp>
        <p:nvSpPr>
          <p:cNvPr id="9" name="Rectángulo 8"/>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redondeado 11"/>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Tree>
    <p:extLst>
      <p:ext uri="{BB962C8B-B14F-4D97-AF65-F5344CB8AC3E}">
        <p14:creationId xmlns:p14="http://schemas.microsoft.com/office/powerpoint/2010/main" val="398314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559594" y="-22372"/>
            <a:ext cx="5208563" cy="688037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rgbClr val="7AB6BC"/>
              </a:solidFill>
            </a:endParaRPr>
          </a:p>
        </p:txBody>
      </p:sp>
      <p:sp>
        <p:nvSpPr>
          <p:cNvPr id="9218" name="TextBox 7"/>
          <p:cNvSpPr txBox="1">
            <a:spLocks noChangeArrowheads="1"/>
          </p:cNvSpPr>
          <p:nvPr/>
        </p:nvSpPr>
        <p:spPr bwMode="auto">
          <a:xfrm>
            <a:off x="7104113" y="5517994"/>
            <a:ext cx="2975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chemeClr val="bg1"/>
                </a:solidFill>
                <a:latin typeface="Arial" panose="020B0604020202020204" pitchFamily="34" charset="0"/>
                <a:cs typeface="Arial" panose="020B0604020202020204" pitchFamily="34" charset="0"/>
              </a:rPr>
              <a:t>Referencia</a:t>
            </a:r>
            <a:r>
              <a:rPr lang="en-US" altLang="es-MX" sz="1600" b="1" dirty="0">
                <a:solidFill>
                  <a:schemeClr val="bg1"/>
                </a:solidFill>
                <a:latin typeface="Arial" panose="020B0604020202020204" pitchFamily="34" charset="0"/>
                <a:cs typeface="Arial" panose="020B0604020202020204" pitchFamily="34" charset="0"/>
              </a:rPr>
              <a:t>: LTAIPEJM, Art. </a:t>
            </a:r>
            <a:r>
              <a:rPr lang="es-ES_tradnl" altLang="es-MX" sz="1600" b="1" dirty="0">
                <a:solidFill>
                  <a:schemeClr val="bg1"/>
                </a:solidFill>
                <a:latin typeface="Arial" panose="020B0604020202020204" pitchFamily="34" charset="0"/>
                <a:cs typeface="Arial" panose="020B0604020202020204" pitchFamily="34" charset="0"/>
              </a:rPr>
              <a:t>3</a:t>
            </a:r>
            <a:endParaRPr lang="en-US" altLang="es-MX" sz="1600" b="1" dirty="0">
              <a:solidFill>
                <a:schemeClr val="bg1"/>
              </a:solidFill>
              <a:latin typeface="Arial" panose="020B0604020202020204" pitchFamily="34" charset="0"/>
              <a:cs typeface="Arial" panose="020B0604020202020204" pitchFamily="34" charset="0"/>
            </a:endParaRPr>
          </a:p>
        </p:txBody>
      </p:sp>
      <p:sp>
        <p:nvSpPr>
          <p:cNvPr id="9219" name="Rectangle 2"/>
          <p:cNvSpPr txBox="1">
            <a:spLocks noChangeArrowheads="1"/>
          </p:cNvSpPr>
          <p:nvPr/>
        </p:nvSpPr>
        <p:spPr bwMode="auto">
          <a:xfrm>
            <a:off x="6335990" y="1304566"/>
            <a:ext cx="3576085" cy="38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9602" rIns="0" bIns="0"/>
          <a:lstStyle>
            <a:lvl1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algn="just" eaLnBrk="1">
              <a:lnSpc>
                <a:spcPct val="100000"/>
              </a:lnSpc>
            </a:pPr>
            <a:r>
              <a:rPr lang="es-MX" altLang="es-MX" sz="2400" dirty="0">
                <a:solidFill>
                  <a:schemeClr val="bg1"/>
                </a:solidFill>
              </a:rPr>
              <a:t>Es toda información que </a:t>
            </a:r>
            <a:r>
              <a:rPr lang="es-MX" altLang="es-MX" sz="2400" b="1" u="sng" dirty="0">
                <a:solidFill>
                  <a:schemeClr val="accent2"/>
                </a:solidFill>
              </a:rPr>
              <a:t>generen</a:t>
            </a:r>
            <a:r>
              <a:rPr lang="es-MX" altLang="es-MX" sz="2400" u="sng" dirty="0">
                <a:solidFill>
                  <a:schemeClr val="accent2"/>
                </a:solidFill>
              </a:rPr>
              <a:t>, </a:t>
            </a:r>
            <a:r>
              <a:rPr lang="es-MX" altLang="es-MX" sz="2400" b="1" u="sng" dirty="0">
                <a:solidFill>
                  <a:schemeClr val="accent2"/>
                </a:solidFill>
              </a:rPr>
              <a:t>posean</a:t>
            </a:r>
            <a:r>
              <a:rPr lang="es-MX" altLang="es-MX" sz="2400" u="sng" dirty="0">
                <a:solidFill>
                  <a:schemeClr val="accent2"/>
                </a:solidFill>
              </a:rPr>
              <a:t> o </a:t>
            </a:r>
            <a:r>
              <a:rPr lang="es-MX" altLang="es-MX" sz="2400" b="1" u="sng" dirty="0">
                <a:solidFill>
                  <a:schemeClr val="accent2"/>
                </a:solidFill>
              </a:rPr>
              <a:t>administren</a:t>
            </a:r>
            <a:r>
              <a:rPr lang="es-MX" altLang="es-MX" sz="2400" u="sng" dirty="0">
                <a:solidFill>
                  <a:schemeClr val="accent2"/>
                </a:solidFill>
              </a:rPr>
              <a:t> </a:t>
            </a:r>
            <a:r>
              <a:rPr lang="es-MX" altLang="es-MX" sz="2400" dirty="0">
                <a:solidFill>
                  <a:schemeClr val="bg1"/>
                </a:solidFill>
              </a:rPr>
              <a:t>los sujetos obligados, como consecuencia del ejercicio de sus facultades o atribuciones, independientemente del </a:t>
            </a:r>
            <a:r>
              <a:rPr lang="es-MX" altLang="es-MX" sz="2400" b="1" u="sng" dirty="0">
                <a:solidFill>
                  <a:schemeClr val="accent2"/>
                </a:solidFill>
              </a:rPr>
              <a:t>medio y del estado </a:t>
            </a:r>
            <a:r>
              <a:rPr lang="es-MX" altLang="es-MX" sz="2400" dirty="0">
                <a:solidFill>
                  <a:schemeClr val="bg1"/>
                </a:solidFill>
              </a:rPr>
              <a:t>en que se encuentren. </a:t>
            </a:r>
          </a:p>
        </p:txBody>
      </p:sp>
      <p:sp>
        <p:nvSpPr>
          <p:cNvPr id="9220" name="Rectangle 1"/>
          <p:cNvSpPr>
            <a:spLocks noGrp="1" noChangeArrowheads="1"/>
          </p:cNvSpPr>
          <p:nvPr>
            <p:ph type="title"/>
          </p:nvPr>
        </p:nvSpPr>
        <p:spPr>
          <a:xfrm>
            <a:off x="1664783" y="910350"/>
            <a:ext cx="2830469" cy="1230627"/>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200" b="1" dirty="0">
                <a:solidFill>
                  <a:srgbClr val="2E3B43"/>
                </a:solidFill>
                <a:latin typeface="+mn-lt"/>
                <a:cs typeface="Arial" panose="020B0604020202020204" pitchFamily="34" charset="0"/>
              </a:rPr>
              <a:t>INFORMACIÓN PÚBLICA</a:t>
            </a:r>
          </a:p>
        </p:txBody>
      </p:sp>
      <p:pic>
        <p:nvPicPr>
          <p:cNvPr id="9221" name="Picture 13" descr="si3-01.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39281" y="2354145"/>
            <a:ext cx="2572578" cy="262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redondeado 7"/>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Photo published for Reprueban todos los aspirantes al Itei | NTR Guadalajara"/>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834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5"/>
          <p:cNvSpPr>
            <a:spLocks noChangeArrowheads="1"/>
          </p:cNvSpPr>
          <p:nvPr/>
        </p:nvSpPr>
        <p:spPr bwMode="auto">
          <a:xfrm>
            <a:off x="6084941" y="-27384"/>
            <a:ext cx="4664177" cy="685799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sp>
        <p:nvSpPr>
          <p:cNvPr id="10243" name="Rectangle 14"/>
          <p:cNvSpPr>
            <a:spLocks noChangeArrowheads="1"/>
          </p:cNvSpPr>
          <p:nvPr/>
        </p:nvSpPr>
        <p:spPr bwMode="auto">
          <a:xfrm>
            <a:off x="1512940" y="1"/>
            <a:ext cx="4582553" cy="6857999"/>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sp>
        <p:nvSpPr>
          <p:cNvPr id="10244" name="Rectangle 2"/>
          <p:cNvSpPr>
            <a:spLocks noGrp="1" noChangeArrowheads="1"/>
          </p:cNvSpPr>
          <p:nvPr>
            <p:ph type="subTitle" idx="4294967295"/>
          </p:nvPr>
        </p:nvSpPr>
        <p:spPr>
          <a:xfrm>
            <a:off x="6490364" y="289668"/>
            <a:ext cx="4177637" cy="2707285"/>
          </a:xfrm>
        </p:spPr>
        <p:txBody>
          <a:bodyPr vert="horz" lIns="68580" tIns="9602" rIns="68580" bIns="34290" rtlCol="0">
            <a:normAutofit fontScale="92500" lnSpcReduction="20000"/>
          </a:bodyPr>
          <a:lstStyle/>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800" b="1" dirty="0">
                <a:solidFill>
                  <a:schemeClr val="bg1"/>
                </a:solidFill>
                <a:latin typeface="Arial" panose="020B0604020202020204" pitchFamily="34" charset="0"/>
                <a:cs typeface="Arial" panose="020B0604020202020204" pitchFamily="34" charset="0"/>
              </a:rPr>
              <a:t>Información Pública</a:t>
            </a:r>
          </a:p>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800" b="1" dirty="0">
                <a:solidFill>
                  <a:schemeClr val="bg1"/>
                </a:solidFill>
                <a:latin typeface="Arial" panose="020B0604020202020204" pitchFamily="34" charset="0"/>
                <a:cs typeface="Arial" panose="020B0604020202020204" pitchFamily="34" charset="0"/>
              </a:rPr>
              <a:t>Protegida</a:t>
            </a:r>
          </a:p>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endParaRPr lang="es-MX" altLang="es-MX" sz="2400" dirty="0">
              <a:solidFill>
                <a:schemeClr val="bg1"/>
              </a:solidFill>
              <a:latin typeface="Arial" panose="020B0604020202020204" pitchFamily="34" charset="0"/>
              <a:cs typeface="Arial" panose="020B0604020202020204" pitchFamily="34" charset="0"/>
            </a:endParaRPr>
          </a:p>
          <a:p>
            <a:pPr marL="0" indent="0" algn="just">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300" dirty="0">
                <a:solidFill>
                  <a:schemeClr val="bg1"/>
                </a:solidFill>
                <a:latin typeface="Arial" panose="020B0604020202020204" pitchFamily="34" charset="0"/>
                <a:cs typeface="Arial" panose="020B0604020202020204" pitchFamily="34" charset="0"/>
              </a:rPr>
              <a:t>Reservada</a:t>
            </a:r>
          </a:p>
          <a:p>
            <a:pPr marL="0" indent="0" algn="just">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300" dirty="0">
                <a:solidFill>
                  <a:schemeClr val="bg1"/>
                </a:solidFill>
                <a:latin typeface="Arial" panose="020B0604020202020204" pitchFamily="34" charset="0"/>
                <a:cs typeface="Arial" panose="020B0604020202020204" pitchFamily="34" charset="0"/>
              </a:rPr>
              <a:t>Confidencial</a:t>
            </a:r>
          </a:p>
        </p:txBody>
      </p:sp>
      <p:sp>
        <p:nvSpPr>
          <p:cNvPr id="10245" name="TextBox 7"/>
          <p:cNvSpPr txBox="1">
            <a:spLocks noChangeArrowheads="1"/>
          </p:cNvSpPr>
          <p:nvPr/>
        </p:nvSpPr>
        <p:spPr bwMode="auto">
          <a:xfrm>
            <a:off x="7678732" y="5770950"/>
            <a:ext cx="2975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chemeClr val="bg1"/>
                </a:solidFill>
                <a:latin typeface="Arial" panose="020B0604020202020204" pitchFamily="34" charset="0"/>
                <a:cs typeface="Arial" panose="020B0604020202020204" pitchFamily="34" charset="0"/>
              </a:rPr>
              <a:t>Referencia</a:t>
            </a:r>
            <a:r>
              <a:rPr lang="en-US" altLang="es-MX" sz="1600" b="1" dirty="0">
                <a:solidFill>
                  <a:schemeClr val="bg1"/>
                </a:solidFill>
                <a:latin typeface="Arial" panose="020B0604020202020204" pitchFamily="34" charset="0"/>
                <a:cs typeface="Arial" panose="020B0604020202020204" pitchFamily="34" charset="0"/>
              </a:rPr>
              <a:t>: LTAIPEJM, Art. </a:t>
            </a:r>
            <a:r>
              <a:rPr lang="es-ES_tradnl" altLang="es-MX" sz="1600" b="1" dirty="0">
                <a:solidFill>
                  <a:schemeClr val="bg1"/>
                </a:solidFill>
                <a:latin typeface="Arial" panose="020B0604020202020204" pitchFamily="34" charset="0"/>
                <a:cs typeface="Arial" panose="020B0604020202020204" pitchFamily="34" charset="0"/>
              </a:rPr>
              <a:t>3</a:t>
            </a:r>
            <a:endParaRPr lang="en-US" altLang="es-MX" sz="1600" b="1" dirty="0">
              <a:solidFill>
                <a:schemeClr val="bg1"/>
              </a:solidFill>
              <a:latin typeface="Arial" panose="020B0604020202020204" pitchFamily="34" charset="0"/>
              <a:cs typeface="Arial" panose="020B0604020202020204" pitchFamily="34" charset="0"/>
            </a:endParaRPr>
          </a:p>
        </p:txBody>
      </p:sp>
      <p:sp>
        <p:nvSpPr>
          <p:cNvPr id="10246" name="Rectangle 2"/>
          <p:cNvSpPr txBox="1">
            <a:spLocks noChangeArrowheads="1"/>
          </p:cNvSpPr>
          <p:nvPr/>
        </p:nvSpPr>
        <p:spPr bwMode="auto">
          <a:xfrm>
            <a:off x="1802306" y="188641"/>
            <a:ext cx="4006217" cy="24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9602" rIns="0" bIns="0"/>
          <a:lstStyle>
            <a:lvl1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algn="just" eaLnBrk="1">
              <a:lnSpc>
                <a:spcPct val="100000"/>
              </a:lnSpc>
            </a:pPr>
            <a:r>
              <a:rPr lang="es-MX" altLang="es-MX" sz="3200" b="1" dirty="0">
                <a:solidFill>
                  <a:srgbClr val="FFFFFF"/>
                </a:solidFill>
                <a:cs typeface="Arial" panose="020B0604020202020204" pitchFamily="34" charset="0"/>
              </a:rPr>
              <a:t>Información Pública</a:t>
            </a:r>
          </a:p>
          <a:p>
            <a:pPr algn="just" eaLnBrk="1">
              <a:lnSpc>
                <a:spcPct val="100000"/>
              </a:lnSpc>
            </a:pPr>
            <a:r>
              <a:rPr lang="es-MX" altLang="es-MX" sz="3200" b="1" dirty="0">
                <a:solidFill>
                  <a:srgbClr val="FFFFFF"/>
                </a:solidFill>
                <a:cs typeface="Arial" panose="020B0604020202020204" pitchFamily="34" charset="0"/>
              </a:rPr>
              <a:t>de Libre Acceso</a:t>
            </a:r>
          </a:p>
          <a:p>
            <a:pPr algn="just" eaLnBrk="1">
              <a:lnSpc>
                <a:spcPct val="100000"/>
              </a:lnSpc>
            </a:pPr>
            <a:endParaRPr lang="es-MX" altLang="es-MX" sz="2000" dirty="0">
              <a:solidFill>
                <a:srgbClr val="FFFFFF"/>
              </a:solidFill>
              <a:cs typeface="Arial" panose="020B0604020202020204" pitchFamily="34" charset="0"/>
            </a:endParaRPr>
          </a:p>
          <a:p>
            <a:pPr algn="just" eaLnBrk="1">
              <a:lnSpc>
                <a:spcPct val="100000"/>
              </a:lnSpc>
              <a:buClrTx/>
              <a:buFont typeface="StarSymbol" charset="0"/>
              <a:buChar char="•"/>
            </a:pPr>
            <a:r>
              <a:rPr lang="es-MX" altLang="es-MX" sz="2800" dirty="0">
                <a:solidFill>
                  <a:srgbClr val="FFFFFF"/>
                </a:solidFill>
                <a:cs typeface="Arial" panose="020B0604020202020204" pitchFamily="34" charset="0"/>
              </a:rPr>
              <a:t>Fundamental</a:t>
            </a:r>
          </a:p>
          <a:p>
            <a:pPr algn="just" eaLnBrk="1">
              <a:lnSpc>
                <a:spcPct val="100000"/>
              </a:lnSpc>
              <a:buClrTx/>
              <a:buFont typeface="StarSymbol" charset="0"/>
              <a:buChar char="•"/>
            </a:pPr>
            <a:r>
              <a:rPr lang="es-MX" altLang="es-MX" sz="2800" dirty="0">
                <a:solidFill>
                  <a:srgbClr val="FFFFFF"/>
                </a:solidFill>
                <a:cs typeface="Arial" panose="020B0604020202020204" pitchFamily="34" charset="0"/>
              </a:rPr>
              <a:t>Ordinaria</a:t>
            </a:r>
          </a:p>
          <a:p>
            <a:pPr algn="just" eaLnBrk="1">
              <a:lnSpc>
                <a:spcPct val="100000"/>
              </a:lnSpc>
              <a:buClrTx/>
              <a:buFont typeface="StarSymbol" charset="0"/>
              <a:buChar char="•"/>
            </a:pPr>
            <a:r>
              <a:rPr lang="es-MX" altLang="es-MX" sz="2800" b="1" u="sng" dirty="0">
                <a:solidFill>
                  <a:srgbClr val="FFFFFF"/>
                </a:solidFill>
                <a:cs typeface="Arial" panose="020B0604020202020204" pitchFamily="34" charset="0"/>
              </a:rPr>
              <a:t>Proactiva</a:t>
            </a:r>
          </a:p>
          <a:p>
            <a:pPr algn="just" eaLnBrk="1">
              <a:lnSpc>
                <a:spcPct val="100000"/>
              </a:lnSpc>
              <a:buClrTx/>
              <a:buFont typeface="StarSymbol" charset="0"/>
              <a:buChar char="•"/>
            </a:pPr>
            <a:r>
              <a:rPr lang="es-MX" altLang="es-MX" sz="2800" b="1" u="sng" dirty="0">
                <a:solidFill>
                  <a:srgbClr val="FFFFFF"/>
                </a:solidFill>
                <a:cs typeface="Arial" panose="020B0604020202020204" pitchFamily="34" charset="0"/>
              </a:rPr>
              <a:t>Focalizada</a:t>
            </a:r>
          </a:p>
        </p:txBody>
      </p:sp>
      <p:pic>
        <p:nvPicPr>
          <p:cNvPr id="10247" name="Picture 11" descr="protegida-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4152" y="3498585"/>
            <a:ext cx="1904978" cy="200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3" descr="si3-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8490" y="3512619"/>
            <a:ext cx="1947514" cy="199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redondeado 9"/>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3" name="Rectángulo 12"/>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2" descr="Photo published for Reprueban todos los aspirantes al Itei | NTR Guadalajara"/>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5674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ChangeArrowheads="1"/>
          </p:cNvSpPr>
          <p:nvPr/>
        </p:nvSpPr>
        <p:spPr bwMode="auto">
          <a:xfrm>
            <a:off x="1524000" y="1"/>
            <a:ext cx="4283968" cy="6857999"/>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sp>
        <p:nvSpPr>
          <p:cNvPr id="11267" name="Rectangle 2"/>
          <p:cNvSpPr>
            <a:spLocks noGrp="1" noChangeArrowheads="1"/>
          </p:cNvSpPr>
          <p:nvPr>
            <p:ph type="subTitle" idx="4294967295"/>
          </p:nvPr>
        </p:nvSpPr>
        <p:spPr>
          <a:xfrm>
            <a:off x="5951985" y="1124745"/>
            <a:ext cx="4248472" cy="4602277"/>
          </a:xfrm>
        </p:spPr>
        <p:txBody>
          <a:bodyPr vert="horz" lIns="68580" tIns="9602" rIns="68580" bIns="34290" rtlCol="0">
            <a:noAutofit/>
          </a:bodyPr>
          <a:lstStyle/>
          <a:p>
            <a:pPr marL="0" indent="0">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b="1" dirty="0">
                <a:solidFill>
                  <a:srgbClr val="2E3B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Fundamental</a:t>
            </a:r>
          </a:p>
          <a:p>
            <a:pPr marL="0" indent="0">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endParaRPr lang="es-MX" altLang="es-MX" sz="1200" b="1" dirty="0">
              <a:solidFill>
                <a:srgbClr val="00A3B4"/>
              </a:solidFill>
              <a:latin typeface="Arial" panose="020B0604020202020204" pitchFamily="34" charset="0"/>
              <a:cs typeface="Arial" panose="020B0604020202020204" pitchFamily="34" charset="0"/>
            </a:endParaRPr>
          </a:p>
          <a:p>
            <a:pPr marL="0" indent="0" algn="just">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dirty="0">
                <a:latin typeface="Arial" panose="020B0604020202020204" pitchFamily="34" charset="0"/>
                <a:cs typeface="Arial" panose="020B0604020202020204" pitchFamily="34" charset="0"/>
              </a:rPr>
              <a:t>Es Información Pública Fundamental para </a:t>
            </a:r>
            <a:r>
              <a:rPr lang="es-MX" altLang="es-MX" sz="2400" b="1" dirty="0">
                <a:solidFill>
                  <a:schemeClr val="accent2"/>
                </a:solidFill>
                <a:latin typeface="Arial" panose="020B0604020202020204" pitchFamily="34" charset="0"/>
                <a:cs typeface="Arial" panose="020B0604020202020204" pitchFamily="34" charset="0"/>
              </a:rPr>
              <a:t>TODOS</a:t>
            </a:r>
            <a:r>
              <a:rPr lang="es-MX" altLang="es-MX" sz="2400" dirty="0">
                <a:latin typeface="Arial" panose="020B0604020202020204" pitchFamily="34" charset="0"/>
                <a:cs typeface="Arial" panose="020B0604020202020204" pitchFamily="34" charset="0"/>
              </a:rPr>
              <a:t> los Sujetos Obligados.</a:t>
            </a:r>
          </a:p>
          <a:p>
            <a:pPr marL="0" indent="0">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endParaRPr lang="es-MX" altLang="es-MX" sz="1200" dirty="0">
              <a:latin typeface="Arial" panose="020B0604020202020204" pitchFamily="34" charset="0"/>
              <a:cs typeface="Arial" panose="020B0604020202020204" pitchFamily="34" charset="0"/>
            </a:endParaRPr>
          </a:p>
          <a:p>
            <a:pPr marL="0" indent="0">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dirty="0">
                <a:latin typeface="Arial" panose="020B0604020202020204" pitchFamily="34" charset="0"/>
                <a:cs typeface="Arial" panose="020B0604020202020204" pitchFamily="34" charset="0"/>
              </a:rPr>
              <a:t>Ejemplos:</a:t>
            </a:r>
          </a:p>
          <a:p>
            <a:pPr marL="0" indent="0">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endParaRPr lang="es-MX" altLang="es-MX" sz="1200" dirty="0">
              <a:latin typeface="Arial" panose="020B0604020202020204" pitchFamily="34" charset="0"/>
              <a:cs typeface="Arial" panose="020B0604020202020204" pitchFamily="34" charset="0"/>
            </a:endParaRPr>
          </a:p>
          <a:p>
            <a:pPr marL="0" indent="0">
              <a:spcBef>
                <a:spcPts val="0"/>
              </a:spcBef>
              <a:spcAft>
                <a:spcPct val="0"/>
              </a:spcAft>
              <a:buFont typeface="StarSymbol" charset="0"/>
              <a:buChar cha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dirty="0">
                <a:latin typeface="Arial" panose="020B0604020202020204" pitchFamily="34" charset="0"/>
                <a:cs typeface="Arial" panose="020B0604020202020204" pitchFamily="34" charset="0"/>
              </a:rPr>
              <a:t>Información financiera</a:t>
            </a:r>
          </a:p>
          <a:p>
            <a:pPr marL="0" indent="0">
              <a:spcBef>
                <a:spcPts val="0"/>
              </a:spcBef>
              <a:spcAft>
                <a:spcPct val="0"/>
              </a:spcAft>
              <a:buFont typeface="StarSymbol" charset="0"/>
              <a:buChar cha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dirty="0">
                <a:latin typeface="Arial" panose="020B0604020202020204" pitchFamily="34" charset="0"/>
                <a:cs typeface="Arial" panose="020B0604020202020204" pitchFamily="34" charset="0"/>
              </a:rPr>
              <a:t>Directorio</a:t>
            </a:r>
          </a:p>
          <a:p>
            <a:pPr marL="0" indent="0">
              <a:spcBef>
                <a:spcPts val="0"/>
              </a:spcBef>
              <a:spcAft>
                <a:spcPct val="0"/>
              </a:spcAft>
              <a:buFont typeface="StarSymbol" charset="0"/>
              <a:buChar cha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dirty="0">
                <a:latin typeface="Arial" panose="020B0604020202020204" pitchFamily="34" charset="0"/>
                <a:cs typeface="Arial" panose="020B0604020202020204" pitchFamily="34" charset="0"/>
              </a:rPr>
              <a:t>Programas sociales y servicios que presta</a:t>
            </a:r>
          </a:p>
        </p:txBody>
      </p:sp>
      <p:sp>
        <p:nvSpPr>
          <p:cNvPr id="11268" name="TextBox 7"/>
          <p:cNvSpPr txBox="1">
            <a:spLocks noChangeArrowheads="1"/>
          </p:cNvSpPr>
          <p:nvPr/>
        </p:nvSpPr>
        <p:spPr bwMode="auto">
          <a:xfrm>
            <a:off x="7350324" y="5454416"/>
            <a:ext cx="2975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A6A6A6"/>
                </a:solidFill>
                <a:latin typeface="Arial" panose="020B0604020202020204" pitchFamily="34" charset="0"/>
                <a:cs typeface="Arial" panose="020B0604020202020204" pitchFamily="34" charset="0"/>
              </a:rPr>
              <a:t>Referencia</a:t>
            </a:r>
            <a:r>
              <a:rPr lang="en-US" altLang="es-MX" sz="1600" b="1" dirty="0">
                <a:solidFill>
                  <a:srgbClr val="A6A6A6"/>
                </a:solidFill>
                <a:latin typeface="Arial" panose="020B0604020202020204" pitchFamily="34" charset="0"/>
                <a:cs typeface="Arial" panose="020B0604020202020204" pitchFamily="34" charset="0"/>
              </a:rPr>
              <a:t>: LTAIPEJM, Art. </a:t>
            </a:r>
            <a:r>
              <a:rPr lang="es-ES_tradnl" altLang="es-MX" sz="1600" b="1" dirty="0">
                <a:solidFill>
                  <a:srgbClr val="A6A6A6"/>
                </a:solidFill>
                <a:latin typeface="Arial" panose="020B0604020202020204" pitchFamily="34" charset="0"/>
                <a:cs typeface="Arial" panose="020B0604020202020204" pitchFamily="34" charset="0"/>
              </a:rPr>
              <a:t>8</a:t>
            </a:r>
            <a:endParaRPr lang="en-US" altLang="es-MX" sz="1600" b="1" dirty="0">
              <a:solidFill>
                <a:srgbClr val="A6A6A6"/>
              </a:solidFill>
              <a:latin typeface="Arial" panose="020B0604020202020204" pitchFamily="34" charset="0"/>
              <a:cs typeface="Arial" panose="020B0604020202020204" pitchFamily="34" charset="0"/>
            </a:endParaRPr>
          </a:p>
        </p:txBody>
      </p:sp>
      <p:pic>
        <p:nvPicPr>
          <p:cNvPr id="11269" name="Picture 5" descr="si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2162762"/>
            <a:ext cx="2448272" cy="250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p:cNvSpPr>
            <a:spLocks noGrp="1" noChangeArrowheads="1"/>
          </p:cNvSpPr>
          <p:nvPr>
            <p:ph type="title"/>
          </p:nvPr>
        </p:nvSpPr>
        <p:spPr>
          <a:xfrm>
            <a:off x="1919538" y="392745"/>
            <a:ext cx="3672408" cy="987326"/>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600" b="1" dirty="0">
                <a:solidFill>
                  <a:schemeClr val="bg1"/>
                </a:solidFill>
                <a:latin typeface="+mn-lt"/>
                <a:cs typeface="Arial" panose="020B0604020202020204" pitchFamily="34" charset="0"/>
              </a:rPr>
              <a:t>INFORMACIÓN PÚBLICA</a:t>
            </a:r>
          </a:p>
        </p:txBody>
      </p:sp>
      <p:sp>
        <p:nvSpPr>
          <p:cNvPr id="9" name="Rectángulo redondeado 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Photo published for Reprueban todos los aspirantes al Itei | NTR Guadalajara"/>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946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46"/>
          <p:cNvSpPr/>
          <p:nvPr/>
        </p:nvSpPr>
        <p:spPr>
          <a:xfrm>
            <a:off x="500161" y="1200170"/>
            <a:ext cx="9458180" cy="1200329"/>
          </a:xfrm>
          <a:prstGeom prst="rect">
            <a:avLst/>
          </a:prstGeom>
        </p:spPr>
        <p:txBody>
          <a:bodyPr wrap="square">
            <a:spAutoFit/>
          </a:bodyPr>
          <a:lstStyle/>
          <a:p>
            <a:pPr algn="just"/>
            <a:r>
              <a:rPr lang="es-MX" sz="2400" i="0" u="none" strike="noStrike" dirty="0" smtClean="0">
                <a:solidFill>
                  <a:srgbClr val="8B8C90"/>
                </a:solidFill>
                <a:effectLst/>
                <a:latin typeface="Calibri" panose="020F0502020204030204" pitchFamily="34" charset="0"/>
              </a:rPr>
              <a:t>Al término del la ponencia, las y los asistentes </a:t>
            </a:r>
            <a:r>
              <a:rPr lang="es-MX" sz="2400" dirty="0" smtClean="0">
                <a:solidFill>
                  <a:schemeClr val="bg1">
                    <a:lumMod val="50000"/>
                  </a:schemeClr>
                </a:solidFill>
                <a:latin typeface="Calibri" panose="020F0502020204030204" pitchFamily="34" charset="0"/>
              </a:rPr>
              <a:t>tendrán los </a:t>
            </a:r>
            <a:r>
              <a:rPr lang="es-MX" sz="2400" b="1" dirty="0" smtClean="0">
                <a:solidFill>
                  <a:schemeClr val="accent2"/>
                </a:solidFill>
                <a:latin typeface="Calibri" panose="020F0502020204030204" pitchFamily="34" charset="0"/>
              </a:rPr>
              <a:t>conocimientos y las habilidades </a:t>
            </a:r>
            <a:r>
              <a:rPr lang="es-MX" sz="2400" dirty="0" smtClean="0">
                <a:solidFill>
                  <a:schemeClr val="bg1">
                    <a:lumMod val="50000"/>
                  </a:schemeClr>
                </a:solidFill>
                <a:latin typeface="Calibri" panose="020F0502020204030204" pitchFamily="34" charset="0"/>
              </a:rPr>
              <a:t>para </a:t>
            </a:r>
            <a:r>
              <a:rPr lang="es-MX" sz="2400" b="1" dirty="0" smtClean="0">
                <a:solidFill>
                  <a:schemeClr val="accent2"/>
                </a:solidFill>
                <a:latin typeface="Calibri" panose="020F0502020204030204" pitchFamily="34" charset="0"/>
              </a:rPr>
              <a:t>ejercer y garantizar </a:t>
            </a:r>
            <a:r>
              <a:rPr lang="es-MX" sz="2400" dirty="0" smtClean="0">
                <a:solidFill>
                  <a:schemeClr val="bg1">
                    <a:lumMod val="50000"/>
                  </a:schemeClr>
                </a:solidFill>
                <a:latin typeface="Calibri" panose="020F0502020204030204" pitchFamily="34" charset="0"/>
              </a:rPr>
              <a:t>el acceso a la información pública, de manera </a:t>
            </a:r>
            <a:r>
              <a:rPr lang="es-MX" sz="2400" b="1" dirty="0" smtClean="0">
                <a:solidFill>
                  <a:schemeClr val="accent2"/>
                </a:solidFill>
                <a:latin typeface="Calibri" panose="020F0502020204030204" pitchFamily="34" charset="0"/>
              </a:rPr>
              <a:t>efectiva.</a:t>
            </a:r>
            <a:endParaRPr lang="es-MX" sz="2400" b="1" dirty="0">
              <a:solidFill>
                <a:schemeClr val="accent2"/>
              </a:solidFill>
            </a:endParaRPr>
          </a:p>
        </p:txBody>
      </p:sp>
      <p:sp>
        <p:nvSpPr>
          <p:cNvPr id="48" name="Rectángulo 47"/>
          <p:cNvSpPr/>
          <p:nvPr/>
        </p:nvSpPr>
        <p:spPr>
          <a:xfrm>
            <a:off x="500161" y="334224"/>
            <a:ext cx="4179927" cy="646331"/>
          </a:xfrm>
          <a:prstGeom prst="rect">
            <a:avLst/>
          </a:prstGeom>
        </p:spPr>
        <p:txBody>
          <a:bodyPr wrap="none">
            <a:spAutoFit/>
          </a:bodyPr>
          <a:lstStyle/>
          <a:p>
            <a:r>
              <a:rPr lang="es-MX" sz="3600" b="1" i="0" u="none" strike="noStrike" dirty="0" smtClean="0">
                <a:solidFill>
                  <a:srgbClr val="2E3B43"/>
                </a:solidFill>
                <a:effectLst>
                  <a:outerShdw blurRad="38100" dist="38100" dir="2700000" algn="tl">
                    <a:srgbClr val="000000">
                      <a:alpha val="43137"/>
                    </a:srgbClr>
                  </a:outerShdw>
                </a:effectLst>
                <a:latin typeface="Calibri" panose="020F0502020204030204" pitchFamily="34" charset="0"/>
              </a:rPr>
              <a:t>OBJETIVO GENERAL:</a:t>
            </a:r>
            <a:r>
              <a:rPr lang="es-MX" sz="3600" b="1" dirty="0" smtClean="0">
                <a:solidFill>
                  <a:srgbClr val="2E3B43"/>
                </a:solidFill>
                <a:effectLst>
                  <a:outerShdw blurRad="38100" dist="38100" dir="2700000" algn="tl">
                    <a:srgbClr val="000000">
                      <a:alpha val="43137"/>
                    </a:srgbClr>
                  </a:outerShdw>
                </a:effectLst>
              </a:rPr>
              <a:t> </a:t>
            </a:r>
            <a:endParaRPr lang="es-MX" sz="3600" b="1" dirty="0">
              <a:solidFill>
                <a:srgbClr val="2E3B43"/>
              </a:solidFill>
              <a:effectLst>
                <a:outerShdw blurRad="38100" dist="38100" dir="2700000" algn="tl">
                  <a:srgbClr val="000000">
                    <a:alpha val="43137"/>
                  </a:srgbClr>
                </a:outerShdw>
              </a:effectLst>
            </a:endParaRPr>
          </a:p>
        </p:txBody>
      </p:sp>
      <p:sp>
        <p:nvSpPr>
          <p:cNvPr id="49" name="Rectángulo 48"/>
          <p:cNvSpPr/>
          <p:nvPr/>
        </p:nvSpPr>
        <p:spPr>
          <a:xfrm>
            <a:off x="631065" y="4510263"/>
            <a:ext cx="9458180" cy="830997"/>
          </a:xfrm>
          <a:prstGeom prst="rect">
            <a:avLst/>
          </a:prstGeom>
        </p:spPr>
        <p:txBody>
          <a:bodyPr wrap="square">
            <a:spAutoFit/>
          </a:bodyPr>
          <a:lstStyle/>
          <a:p>
            <a:r>
              <a:rPr lang="es-MX" sz="2400" i="0" u="none" strike="noStrike" dirty="0" smtClean="0">
                <a:solidFill>
                  <a:srgbClr val="8B8C90"/>
                </a:solidFill>
                <a:effectLst/>
                <a:latin typeface="Calibri" panose="020F0502020204030204" pitchFamily="34" charset="0"/>
              </a:rPr>
              <a:t>Asistentes al diplomado del ITEI, con interés en ejercer y garantizar el Derecho de Acceso a la </a:t>
            </a:r>
            <a:r>
              <a:rPr lang="es-MX" sz="2400" dirty="0" smtClean="0">
                <a:solidFill>
                  <a:srgbClr val="8B8C90"/>
                </a:solidFill>
                <a:latin typeface="Calibri" panose="020F0502020204030204" pitchFamily="34" charset="0"/>
              </a:rPr>
              <a:t>I</a:t>
            </a:r>
            <a:r>
              <a:rPr lang="es-MX" sz="2400" i="0" u="none" strike="noStrike" dirty="0" smtClean="0">
                <a:solidFill>
                  <a:srgbClr val="8B8C90"/>
                </a:solidFill>
                <a:effectLst/>
                <a:latin typeface="Calibri" panose="020F0502020204030204" pitchFamily="34" charset="0"/>
              </a:rPr>
              <a:t>nformación Pública</a:t>
            </a:r>
            <a:r>
              <a:rPr lang="es-MX" sz="2400" b="1" i="0" u="none" strike="noStrike" dirty="0" smtClean="0">
                <a:solidFill>
                  <a:schemeClr val="accent2"/>
                </a:solidFill>
                <a:effectLst/>
                <a:latin typeface="Calibri" panose="020F0502020204030204" pitchFamily="34" charset="0"/>
              </a:rPr>
              <a:t>.</a:t>
            </a:r>
            <a:endParaRPr lang="es-MX" sz="2400" dirty="0">
              <a:solidFill>
                <a:schemeClr val="accent2"/>
              </a:solidFill>
            </a:endParaRPr>
          </a:p>
        </p:txBody>
      </p:sp>
      <p:sp>
        <p:nvSpPr>
          <p:cNvPr id="50" name="Rectángulo 49"/>
          <p:cNvSpPr/>
          <p:nvPr/>
        </p:nvSpPr>
        <p:spPr>
          <a:xfrm>
            <a:off x="500161" y="3548709"/>
            <a:ext cx="5317610" cy="646331"/>
          </a:xfrm>
          <a:prstGeom prst="rect">
            <a:avLst/>
          </a:prstGeom>
        </p:spPr>
        <p:txBody>
          <a:bodyPr wrap="none">
            <a:spAutoFit/>
          </a:bodyPr>
          <a:lstStyle/>
          <a:p>
            <a:r>
              <a:rPr lang="es-MX" sz="3600" b="1" i="0" strike="noStrike" dirty="0" smtClean="0">
                <a:solidFill>
                  <a:srgbClr val="2E3B43"/>
                </a:solidFill>
                <a:effectLst>
                  <a:outerShdw blurRad="38100" dist="38100" dir="2700000" algn="tl">
                    <a:srgbClr val="000000">
                      <a:alpha val="43137"/>
                    </a:srgbClr>
                  </a:outerShdw>
                </a:effectLst>
                <a:latin typeface="Calibri" panose="020F0502020204030204" pitchFamily="34" charset="0"/>
              </a:rPr>
              <a:t>PERFIL DEL PARTICIPANTE:</a:t>
            </a:r>
            <a:r>
              <a:rPr lang="es-MX" sz="3600" b="1" dirty="0" smtClean="0">
                <a:solidFill>
                  <a:srgbClr val="2E3B43"/>
                </a:solidFill>
                <a:effectLst>
                  <a:outerShdw blurRad="38100" dist="38100" dir="2700000" algn="tl">
                    <a:srgbClr val="000000">
                      <a:alpha val="43137"/>
                    </a:srgbClr>
                  </a:outerShdw>
                </a:effectLst>
              </a:rPr>
              <a:t> </a:t>
            </a:r>
            <a:endParaRPr lang="es-MX" sz="3600" b="1" dirty="0">
              <a:solidFill>
                <a:srgbClr val="2E3B43"/>
              </a:solidFill>
              <a:effectLst>
                <a:outerShdw blurRad="38100" dist="38100" dir="2700000" algn="tl">
                  <a:srgbClr val="000000">
                    <a:alpha val="43137"/>
                  </a:srgbClr>
                </a:outerShdw>
              </a:effectLst>
            </a:endParaRPr>
          </a:p>
        </p:txBody>
      </p:sp>
      <p:pic>
        <p:nvPicPr>
          <p:cNvPr id="6" name="Picture 2" descr="http://www.itei.org.mx/v3/micrositios/fotografia3/images/461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0763083" y="2060620"/>
            <a:ext cx="1451280" cy="479738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0763083" y="0"/>
            <a:ext cx="1451280" cy="993502"/>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Rectángulo redondeado 2"/>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pic>
        <p:nvPicPr>
          <p:cNvPr id="11" name="Picture 2" descr="Resultado de imagen para objetivo"/>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84245" y="250605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313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5821251" y="1"/>
            <a:ext cx="4936903" cy="6857999"/>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sp>
        <p:nvSpPr>
          <p:cNvPr id="12291" name="Rectangle 2"/>
          <p:cNvSpPr>
            <a:spLocks noGrp="1" noChangeArrowheads="1"/>
          </p:cNvSpPr>
          <p:nvPr>
            <p:ph type="subTitle" idx="4294967295"/>
          </p:nvPr>
        </p:nvSpPr>
        <p:spPr>
          <a:xfrm>
            <a:off x="1919538" y="1262027"/>
            <a:ext cx="3168351" cy="4127114"/>
          </a:xfrm>
        </p:spPr>
        <p:txBody>
          <a:bodyPr vert="horz" lIns="68580" tIns="9602" rIns="68580" bIns="34290" rtlCol="0" anchor="ctr">
            <a:normAutofit/>
          </a:bodyPr>
          <a:lstStyle/>
          <a:p>
            <a:pPr marL="0" indent="0">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b="1" dirty="0">
                <a:solidFill>
                  <a:srgbClr val="2E3B43"/>
                </a:solidFill>
                <a:latin typeface="Arial" panose="020B0604020202020204" pitchFamily="34" charset="0"/>
                <a:cs typeface="Arial" panose="020B0604020202020204" pitchFamily="34" charset="0"/>
              </a:rPr>
              <a:t>Ordinaria</a:t>
            </a:r>
          </a:p>
          <a:p>
            <a:pPr marL="0" indent="0">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endParaRPr lang="es-MX" altLang="es-MX" sz="1429" b="1" dirty="0">
              <a:solidFill>
                <a:srgbClr val="00A3B4"/>
              </a:solidFill>
              <a:latin typeface="Arial" panose="020B0604020202020204" pitchFamily="34" charset="0"/>
              <a:cs typeface="Arial" panose="020B0604020202020204" pitchFamily="34" charset="0"/>
            </a:endParaRPr>
          </a:p>
          <a:p>
            <a:pPr marL="0" indent="0">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dirty="0">
                <a:solidFill>
                  <a:schemeClr val="bg1">
                    <a:lumMod val="50000"/>
                  </a:schemeClr>
                </a:solidFill>
                <a:latin typeface="Arial" panose="020B0604020202020204" pitchFamily="34" charset="0"/>
                <a:cs typeface="Arial" panose="020B0604020202020204" pitchFamily="34" charset="0"/>
              </a:rPr>
              <a:t>Es la información pública de libre acceso </a:t>
            </a:r>
            <a:r>
              <a:rPr lang="es-MX" altLang="es-MX" b="1" dirty="0">
                <a:solidFill>
                  <a:schemeClr val="accent2"/>
                </a:solidFill>
                <a:latin typeface="Arial" panose="020B0604020202020204" pitchFamily="34" charset="0"/>
                <a:cs typeface="Arial" panose="020B0604020202020204" pitchFamily="34" charset="0"/>
              </a:rPr>
              <a:t>no</a:t>
            </a:r>
            <a:r>
              <a:rPr lang="es-MX" altLang="es-MX" dirty="0">
                <a:solidFill>
                  <a:schemeClr val="bg1">
                    <a:lumMod val="50000"/>
                  </a:schemeClr>
                </a:solidFill>
                <a:latin typeface="Arial" panose="020B0604020202020204" pitchFamily="34" charset="0"/>
                <a:cs typeface="Arial" panose="020B0604020202020204" pitchFamily="34" charset="0"/>
              </a:rPr>
              <a:t> considerada como </a:t>
            </a:r>
            <a:r>
              <a:rPr lang="es-MX" altLang="es-MX" b="1" dirty="0">
                <a:solidFill>
                  <a:schemeClr val="accent2"/>
                </a:solidFill>
                <a:latin typeface="Arial" panose="020B0604020202020204" pitchFamily="34" charset="0"/>
                <a:cs typeface="Arial" panose="020B0604020202020204" pitchFamily="34" charset="0"/>
              </a:rPr>
              <a:t>fundamental.</a:t>
            </a:r>
          </a:p>
        </p:txBody>
      </p:sp>
      <p:sp>
        <p:nvSpPr>
          <p:cNvPr id="12292" name="TextBox 5"/>
          <p:cNvSpPr txBox="1">
            <a:spLocks noChangeArrowheads="1"/>
          </p:cNvSpPr>
          <p:nvPr/>
        </p:nvSpPr>
        <p:spPr bwMode="auto">
          <a:xfrm>
            <a:off x="7379739" y="5381109"/>
            <a:ext cx="2975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FFFFFF"/>
                </a:solidFill>
                <a:latin typeface="Arial" panose="020B0604020202020204" pitchFamily="34" charset="0"/>
                <a:cs typeface="Arial" panose="020B0604020202020204" pitchFamily="34" charset="0"/>
              </a:rPr>
              <a:t>Referencia</a:t>
            </a:r>
            <a:r>
              <a:rPr lang="en-US" altLang="es-MX" sz="1600" b="1" dirty="0">
                <a:solidFill>
                  <a:srgbClr val="FFFFFF"/>
                </a:solidFill>
                <a:latin typeface="Arial" panose="020B0604020202020204" pitchFamily="34" charset="0"/>
                <a:cs typeface="Arial" panose="020B0604020202020204" pitchFamily="34" charset="0"/>
              </a:rPr>
              <a:t>: LTAIPEJM, Art. </a:t>
            </a:r>
            <a:r>
              <a:rPr lang="es-ES_tradnl" altLang="es-MX" sz="1600" b="1" dirty="0">
                <a:solidFill>
                  <a:srgbClr val="FFFFFF"/>
                </a:solidFill>
                <a:latin typeface="Arial" panose="020B0604020202020204" pitchFamily="34" charset="0"/>
                <a:cs typeface="Arial" panose="020B0604020202020204" pitchFamily="34" charset="0"/>
              </a:rPr>
              <a:t>3</a:t>
            </a:r>
            <a:endParaRPr lang="en-US" altLang="es-MX" sz="1600" b="1" dirty="0">
              <a:solidFill>
                <a:srgbClr val="FFFFFF"/>
              </a:solidFill>
              <a:latin typeface="Arial" panose="020B0604020202020204" pitchFamily="34" charset="0"/>
              <a:cs typeface="Arial" panose="020B0604020202020204" pitchFamily="34" charset="0"/>
            </a:endParaRPr>
          </a:p>
        </p:txBody>
      </p:sp>
      <p:sp>
        <p:nvSpPr>
          <p:cNvPr id="12293" name="Rectangle 1"/>
          <p:cNvSpPr>
            <a:spLocks noGrp="1" noChangeArrowheads="1"/>
          </p:cNvSpPr>
          <p:nvPr>
            <p:ph type="title"/>
          </p:nvPr>
        </p:nvSpPr>
        <p:spPr>
          <a:xfrm>
            <a:off x="6073463" y="617202"/>
            <a:ext cx="4424001" cy="1180828"/>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600" b="1" dirty="0">
                <a:solidFill>
                  <a:schemeClr val="bg1"/>
                </a:solidFill>
                <a:latin typeface="+mn-lt"/>
                <a:cs typeface="Arial" panose="020B0604020202020204" pitchFamily="34" charset="0"/>
              </a:rPr>
              <a:t>INFORMACIÓN PÚBLICA</a:t>
            </a:r>
          </a:p>
        </p:txBody>
      </p:sp>
      <p:pic>
        <p:nvPicPr>
          <p:cNvPr id="12294" name="Picture 6" descr="si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9244" y="2175224"/>
            <a:ext cx="1885878" cy="192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redondeado 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Photo published for Reprueban todos los aspirantes al Itei | NTR Guadalajara"/>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74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ChangeArrowheads="1"/>
          </p:cNvSpPr>
          <p:nvPr/>
        </p:nvSpPr>
        <p:spPr bwMode="auto">
          <a:xfrm>
            <a:off x="0" y="1"/>
            <a:ext cx="5591946" cy="6857999"/>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sp>
        <p:nvSpPr>
          <p:cNvPr id="11267" name="Rectangle 2"/>
          <p:cNvSpPr>
            <a:spLocks noGrp="1" noChangeArrowheads="1"/>
          </p:cNvSpPr>
          <p:nvPr>
            <p:ph type="subTitle" idx="4294967295"/>
          </p:nvPr>
        </p:nvSpPr>
        <p:spPr>
          <a:xfrm>
            <a:off x="5951984" y="392746"/>
            <a:ext cx="4406598" cy="4566799"/>
          </a:xfrm>
        </p:spPr>
        <p:txBody>
          <a:bodyPr vert="horz" lIns="68580" tIns="9602" rIns="68580" bIns="34290" rtlCol="0">
            <a:noAutofit/>
          </a:bodyPr>
          <a:lstStyle/>
          <a:p>
            <a:pPr marL="0" indent="0">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b="1" dirty="0">
                <a:solidFill>
                  <a:srgbClr val="2E3B43"/>
                </a:solidFill>
                <a:latin typeface="Arial" panose="020B0604020202020204" pitchFamily="34" charset="0"/>
                <a:cs typeface="Arial" panose="020B0604020202020204" pitchFamily="34" charset="0"/>
              </a:rPr>
              <a:t>Proactiva</a:t>
            </a:r>
          </a:p>
          <a:p>
            <a:pPr marL="0" indent="0">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endParaRPr lang="es-MX" altLang="es-MX" sz="1200" b="1" dirty="0">
              <a:solidFill>
                <a:srgbClr val="00A3B4"/>
              </a:solidFill>
              <a:latin typeface="Arial" panose="020B0604020202020204" pitchFamily="34" charset="0"/>
              <a:cs typeface="Arial" panose="020B0604020202020204" pitchFamily="34" charset="0"/>
            </a:endParaRPr>
          </a:p>
          <a:p>
            <a:pPr marL="0" indent="0" algn="just">
              <a:spcBef>
                <a:spcPts val="0"/>
              </a:spcBef>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dirty="0">
                <a:solidFill>
                  <a:schemeClr val="bg1">
                    <a:lumMod val="50000"/>
                  </a:schemeClr>
                </a:solidFill>
                <a:latin typeface="Arial" panose="020B0604020202020204" pitchFamily="34" charset="0"/>
                <a:cs typeface="Arial" panose="020B0604020202020204" pitchFamily="34" charset="0"/>
              </a:rPr>
              <a:t>Información específica relativa a casos de especial </a:t>
            </a:r>
            <a:r>
              <a:rPr lang="es-MX" altLang="es-MX" sz="2400" b="1" dirty="0">
                <a:solidFill>
                  <a:schemeClr val="accent2"/>
                </a:solidFill>
                <a:latin typeface="Arial" panose="020B0604020202020204" pitchFamily="34" charset="0"/>
                <a:cs typeface="Arial" panose="020B0604020202020204" pitchFamily="34" charset="0"/>
              </a:rPr>
              <a:t>interés público</a:t>
            </a:r>
            <a:r>
              <a:rPr lang="es-MX" altLang="es-MX" sz="2400" dirty="0">
                <a:solidFill>
                  <a:schemeClr val="accent2"/>
                </a:solidFill>
                <a:latin typeface="Arial" panose="020B0604020202020204" pitchFamily="34" charset="0"/>
                <a:cs typeface="Arial" panose="020B0604020202020204" pitchFamily="34" charset="0"/>
              </a:rPr>
              <a:t>,</a:t>
            </a:r>
            <a:r>
              <a:rPr lang="es-MX" altLang="es-MX" sz="2400" dirty="0">
                <a:solidFill>
                  <a:schemeClr val="bg1">
                    <a:lumMod val="50000"/>
                  </a:schemeClr>
                </a:solidFill>
                <a:latin typeface="Arial" panose="020B0604020202020204" pitchFamily="34" charset="0"/>
                <a:cs typeface="Arial" panose="020B0604020202020204" pitchFamily="34" charset="0"/>
              </a:rPr>
              <a:t> en los términos de los lineamientos generales definidos para ello por el Sistema Nacional, diseñadas para incentivar a los S. O. a publicar </a:t>
            </a:r>
            <a:r>
              <a:rPr lang="es-MX" altLang="es-MX" sz="2400" b="1" dirty="0">
                <a:solidFill>
                  <a:schemeClr val="accent2"/>
                </a:solidFill>
                <a:latin typeface="Arial" panose="020B0604020202020204" pitchFamily="34" charset="0"/>
                <a:cs typeface="Arial" panose="020B0604020202020204" pitchFamily="34" charset="0"/>
              </a:rPr>
              <a:t>información adicional</a:t>
            </a:r>
            <a:r>
              <a:rPr lang="es-MX" altLang="es-MX" sz="2400" b="1" dirty="0">
                <a:solidFill>
                  <a:schemeClr val="bg1">
                    <a:lumMod val="50000"/>
                  </a:schemeClr>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a la que establece como mínimo esta Ley.</a:t>
            </a:r>
          </a:p>
        </p:txBody>
      </p:sp>
      <p:sp>
        <p:nvSpPr>
          <p:cNvPr id="11268" name="TextBox 7"/>
          <p:cNvSpPr txBox="1">
            <a:spLocks noChangeArrowheads="1"/>
          </p:cNvSpPr>
          <p:nvPr/>
        </p:nvSpPr>
        <p:spPr bwMode="auto">
          <a:xfrm>
            <a:off x="7224643" y="5229200"/>
            <a:ext cx="2975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A6A6A6"/>
                </a:solidFill>
                <a:latin typeface="Arial" panose="020B0604020202020204" pitchFamily="34" charset="0"/>
                <a:cs typeface="Arial" panose="020B0604020202020204" pitchFamily="34" charset="0"/>
              </a:rPr>
              <a:t>Referencia</a:t>
            </a:r>
            <a:r>
              <a:rPr lang="en-US" altLang="es-MX" sz="1600" b="1" dirty="0">
                <a:solidFill>
                  <a:srgbClr val="A6A6A6"/>
                </a:solidFill>
                <a:latin typeface="Arial" panose="020B0604020202020204" pitchFamily="34" charset="0"/>
                <a:cs typeface="Arial" panose="020B0604020202020204" pitchFamily="34" charset="0"/>
              </a:rPr>
              <a:t>: LTAIPEJM, Art. </a:t>
            </a:r>
            <a:r>
              <a:rPr lang="es-ES_tradnl" altLang="es-MX" sz="1600" b="1" dirty="0">
                <a:solidFill>
                  <a:srgbClr val="A6A6A6"/>
                </a:solidFill>
                <a:latin typeface="Arial" panose="020B0604020202020204" pitchFamily="34" charset="0"/>
                <a:cs typeface="Arial" panose="020B0604020202020204" pitchFamily="34" charset="0"/>
              </a:rPr>
              <a:t>3</a:t>
            </a:r>
            <a:endParaRPr lang="en-US" altLang="es-MX" sz="1600" b="1" dirty="0">
              <a:solidFill>
                <a:srgbClr val="A6A6A6"/>
              </a:solidFill>
              <a:latin typeface="Arial" panose="020B0604020202020204" pitchFamily="34" charset="0"/>
              <a:cs typeface="Arial" panose="020B0604020202020204" pitchFamily="34" charset="0"/>
            </a:endParaRPr>
          </a:p>
        </p:txBody>
      </p:sp>
      <p:pic>
        <p:nvPicPr>
          <p:cNvPr id="11269" name="Picture 5" descr="si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9486" y="1772816"/>
            <a:ext cx="2829698" cy="289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p:cNvSpPr>
            <a:spLocks noGrp="1" noChangeArrowheads="1"/>
          </p:cNvSpPr>
          <p:nvPr>
            <p:ph type="title"/>
          </p:nvPr>
        </p:nvSpPr>
        <p:spPr>
          <a:xfrm>
            <a:off x="828546" y="392745"/>
            <a:ext cx="3672408" cy="987326"/>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600" b="1" dirty="0">
                <a:solidFill>
                  <a:schemeClr val="bg1"/>
                </a:solidFill>
                <a:latin typeface="+mn-lt"/>
                <a:cs typeface="Arial" panose="020B0604020202020204" pitchFamily="34" charset="0"/>
              </a:rPr>
              <a:t>INFORMACIÓN PÚBLICA</a:t>
            </a:r>
          </a:p>
        </p:txBody>
      </p:sp>
      <p:sp>
        <p:nvSpPr>
          <p:cNvPr id="9" name="Rectángulo 8"/>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0589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6240016" y="1"/>
            <a:ext cx="4519022" cy="6857999"/>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sp>
        <p:nvSpPr>
          <p:cNvPr id="12291" name="Rectangle 2"/>
          <p:cNvSpPr>
            <a:spLocks noGrp="1" noChangeArrowheads="1"/>
          </p:cNvSpPr>
          <p:nvPr>
            <p:ph type="subTitle" idx="4294967295"/>
          </p:nvPr>
        </p:nvSpPr>
        <p:spPr>
          <a:xfrm>
            <a:off x="923944" y="231048"/>
            <a:ext cx="3960441" cy="5688632"/>
          </a:xfrm>
        </p:spPr>
        <p:txBody>
          <a:bodyPr vert="horz" lIns="68580" tIns="9602" rIns="68580" bIns="34290" rtlCol="0" anchor="ctr">
            <a:normAutofit/>
          </a:bodyPr>
          <a:lstStyle/>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b="1" dirty="0">
                <a:solidFill>
                  <a:srgbClr val="2E3B43"/>
                </a:solidFill>
                <a:latin typeface="Arial" panose="020B0604020202020204" pitchFamily="34" charset="0"/>
                <a:cs typeface="Arial" panose="020B0604020202020204" pitchFamily="34" charset="0"/>
              </a:rPr>
              <a:t>Focalizada</a:t>
            </a:r>
          </a:p>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endParaRPr lang="es-MX" altLang="es-MX" sz="1429" b="1" dirty="0">
              <a:solidFill>
                <a:srgbClr val="00A3B4"/>
              </a:solidFill>
              <a:latin typeface="Arial" panose="020B0604020202020204" pitchFamily="34" charset="0"/>
              <a:cs typeface="Arial" panose="020B0604020202020204" pitchFamily="34" charset="0"/>
            </a:endParaRPr>
          </a:p>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dirty="0">
                <a:solidFill>
                  <a:schemeClr val="bg1">
                    <a:lumMod val="50000"/>
                  </a:schemeClr>
                </a:solidFill>
                <a:latin typeface="Arial" panose="020B0604020202020204" pitchFamily="34" charset="0"/>
                <a:cs typeface="Arial" panose="020B0604020202020204" pitchFamily="34" charset="0"/>
              </a:rPr>
              <a:t>Información de </a:t>
            </a:r>
            <a:r>
              <a:rPr lang="es-MX" altLang="es-MX" sz="2400" b="1" dirty="0">
                <a:solidFill>
                  <a:schemeClr val="accent2"/>
                </a:solidFill>
                <a:latin typeface="Arial" panose="020B0604020202020204" pitchFamily="34" charset="0"/>
                <a:cs typeface="Arial" panose="020B0604020202020204" pitchFamily="34" charset="0"/>
              </a:rPr>
              <a:t>interés</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público sobre un </a:t>
            </a:r>
            <a:r>
              <a:rPr lang="es-MX" altLang="es-MX" sz="2400" b="1" dirty="0">
                <a:solidFill>
                  <a:schemeClr val="accent2"/>
                </a:solidFill>
                <a:latin typeface="Arial" panose="020B0604020202020204" pitchFamily="34" charset="0"/>
                <a:cs typeface="Arial" panose="020B0604020202020204" pitchFamily="34" charset="0"/>
              </a:rPr>
              <a:t>tema específico</a:t>
            </a:r>
            <a:r>
              <a:rPr lang="es-MX" altLang="es-MX" sz="2400" dirty="0">
                <a:solidFill>
                  <a:schemeClr val="bg1">
                    <a:lumMod val="50000"/>
                  </a:schemeClr>
                </a:solidFill>
                <a:latin typeface="Arial" panose="020B0604020202020204" pitchFamily="34" charset="0"/>
                <a:cs typeface="Arial" panose="020B0604020202020204" pitchFamily="34" charset="0"/>
              </a:rPr>
              <a:t>, susceptible de ser </a:t>
            </a:r>
            <a:r>
              <a:rPr lang="es-MX" altLang="es-MX" sz="2400" b="1" dirty="0">
                <a:solidFill>
                  <a:schemeClr val="accent2"/>
                </a:solidFill>
                <a:latin typeface="Arial" panose="020B0604020202020204" pitchFamily="34" charset="0"/>
                <a:cs typeface="Arial" panose="020B0604020202020204" pitchFamily="34" charset="0"/>
              </a:rPr>
              <a:t>cuantificada, analizada y comparada</a:t>
            </a:r>
            <a:r>
              <a:rPr lang="es-MX" altLang="es-MX" sz="2400" dirty="0">
                <a:solidFill>
                  <a:schemeClr val="bg1">
                    <a:lumMod val="50000"/>
                  </a:schemeClr>
                </a:solidFill>
                <a:latin typeface="Arial" panose="020B0604020202020204" pitchFamily="34" charset="0"/>
                <a:cs typeface="Arial" panose="020B0604020202020204" pitchFamily="34" charset="0"/>
              </a:rPr>
              <a:t>; en la que se apoyen los S. O. en la toma de </a:t>
            </a:r>
            <a:r>
              <a:rPr lang="es-MX" altLang="es-MX" sz="2400" b="1" dirty="0">
                <a:solidFill>
                  <a:schemeClr val="accent2"/>
                </a:solidFill>
                <a:latin typeface="Arial" panose="020B0604020202020204" pitchFamily="34" charset="0"/>
                <a:cs typeface="Arial" panose="020B0604020202020204" pitchFamily="34" charset="0"/>
              </a:rPr>
              <a:t>decisiones</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o criterios que permitan evaluar el </a:t>
            </a:r>
            <a:r>
              <a:rPr lang="es-MX" altLang="es-MX" sz="2400" b="1" dirty="0">
                <a:solidFill>
                  <a:schemeClr val="accent2"/>
                </a:solidFill>
                <a:latin typeface="Arial" panose="020B0604020202020204" pitchFamily="34" charset="0"/>
                <a:cs typeface="Arial" panose="020B0604020202020204" pitchFamily="34" charset="0"/>
              </a:rPr>
              <a:t>impacto</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de las </a:t>
            </a:r>
            <a:r>
              <a:rPr lang="es-MX" altLang="es-MX" sz="2400" b="1" dirty="0">
                <a:solidFill>
                  <a:schemeClr val="accent2"/>
                </a:solidFill>
                <a:latin typeface="Arial" panose="020B0604020202020204" pitchFamily="34" charset="0"/>
                <a:cs typeface="Arial" panose="020B0604020202020204" pitchFamily="34" charset="0"/>
              </a:rPr>
              <a:t>políticas públicas.</a:t>
            </a:r>
            <a:endParaRPr lang="es-MX" altLang="es-MX" sz="2400" dirty="0">
              <a:solidFill>
                <a:schemeClr val="accent2"/>
              </a:solidFill>
              <a:latin typeface="Arial" panose="020B0604020202020204" pitchFamily="34" charset="0"/>
              <a:cs typeface="Arial" panose="020B0604020202020204" pitchFamily="34" charset="0"/>
            </a:endParaRPr>
          </a:p>
        </p:txBody>
      </p:sp>
      <p:sp>
        <p:nvSpPr>
          <p:cNvPr id="12292" name="TextBox 5"/>
          <p:cNvSpPr txBox="1">
            <a:spLocks noChangeArrowheads="1"/>
          </p:cNvSpPr>
          <p:nvPr/>
        </p:nvSpPr>
        <p:spPr bwMode="auto">
          <a:xfrm>
            <a:off x="7379739" y="5381109"/>
            <a:ext cx="2975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FFFFFF"/>
                </a:solidFill>
                <a:latin typeface="Arial" panose="020B0604020202020204" pitchFamily="34" charset="0"/>
                <a:cs typeface="Arial" panose="020B0604020202020204" pitchFamily="34" charset="0"/>
              </a:rPr>
              <a:t>Referencia</a:t>
            </a:r>
            <a:r>
              <a:rPr lang="en-US" altLang="es-MX" sz="1600" b="1" dirty="0">
                <a:solidFill>
                  <a:srgbClr val="FFFFFF"/>
                </a:solidFill>
                <a:latin typeface="Arial" panose="020B0604020202020204" pitchFamily="34" charset="0"/>
                <a:cs typeface="Arial" panose="020B0604020202020204" pitchFamily="34" charset="0"/>
              </a:rPr>
              <a:t>: LTAIPEJM, Art. </a:t>
            </a:r>
            <a:r>
              <a:rPr lang="es-ES_tradnl" altLang="es-MX" sz="1600" b="1" dirty="0">
                <a:solidFill>
                  <a:srgbClr val="FFFFFF"/>
                </a:solidFill>
                <a:latin typeface="Arial" panose="020B0604020202020204" pitchFamily="34" charset="0"/>
                <a:cs typeface="Arial" panose="020B0604020202020204" pitchFamily="34" charset="0"/>
              </a:rPr>
              <a:t>3</a:t>
            </a:r>
            <a:endParaRPr lang="en-US" altLang="es-MX" sz="1600" b="1" dirty="0">
              <a:solidFill>
                <a:srgbClr val="FFFFFF"/>
              </a:solidFill>
              <a:latin typeface="Arial" panose="020B0604020202020204" pitchFamily="34" charset="0"/>
              <a:cs typeface="Arial" panose="020B0604020202020204" pitchFamily="34" charset="0"/>
            </a:endParaRPr>
          </a:p>
        </p:txBody>
      </p:sp>
      <p:sp>
        <p:nvSpPr>
          <p:cNvPr id="12293" name="Rectangle 1"/>
          <p:cNvSpPr>
            <a:spLocks noGrp="1" noChangeArrowheads="1"/>
          </p:cNvSpPr>
          <p:nvPr>
            <p:ph type="title"/>
          </p:nvPr>
        </p:nvSpPr>
        <p:spPr>
          <a:xfrm>
            <a:off x="7046644" y="608156"/>
            <a:ext cx="4424001" cy="1180828"/>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600" b="1" dirty="0">
                <a:solidFill>
                  <a:schemeClr val="bg1"/>
                </a:solidFill>
                <a:latin typeface="+mn-lt"/>
                <a:cs typeface="Arial" panose="020B0604020202020204" pitchFamily="34" charset="0"/>
              </a:rPr>
              <a:t>INFORMACIÓN PÚBLICA</a:t>
            </a:r>
          </a:p>
        </p:txBody>
      </p:sp>
      <p:pic>
        <p:nvPicPr>
          <p:cNvPr id="12294" name="Picture 6" descr="si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2170965"/>
            <a:ext cx="1885878" cy="192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redondeado 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Photo published for Reprueban todos los aspirantes al Itei | NTR Guadalajara"/>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642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bwMode="auto">
          <a:xfrm>
            <a:off x="1847529" y="193623"/>
            <a:ext cx="4350585" cy="82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6405" rIns="0" bIns="0" anchor="ctr"/>
          <a:lstStyle>
            <a:lvl1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r>
              <a:rPr lang="es-MX" altLang="es-MX" sz="2400" b="1" dirty="0">
                <a:solidFill>
                  <a:srgbClr val="2E3B43"/>
                </a:solidFill>
                <a:cs typeface="Arial" panose="020B0604020202020204" pitchFamily="34" charset="0"/>
              </a:rPr>
              <a:t>…INFORMACIÓN PÚBLICA</a:t>
            </a:r>
          </a:p>
          <a:p>
            <a:r>
              <a:rPr lang="es-MX" altLang="es-MX" sz="2400" b="1" dirty="0">
                <a:solidFill>
                  <a:srgbClr val="2E3B43"/>
                </a:solidFill>
                <a:cs typeface="Arial" panose="020B0604020202020204" pitchFamily="34" charset="0"/>
              </a:rPr>
              <a:t>FOCALIZADA</a:t>
            </a:r>
            <a:endParaRPr lang="es-MX" altLang="es-MX" sz="2400" b="1" dirty="0">
              <a:solidFill>
                <a:srgbClr val="2E3B43"/>
              </a:solidFill>
            </a:endParaRPr>
          </a:p>
        </p:txBody>
      </p:sp>
      <p:pic>
        <p:nvPicPr>
          <p:cNvPr id="5" name="Imagen 4"/>
          <p:cNvPicPr>
            <a:picLocks noChangeAspect="1"/>
          </p:cNvPicPr>
          <p:nvPr/>
        </p:nvPicPr>
        <p:blipFill rotWithShape="1">
          <a:blip r:embed="rId2"/>
          <a:srcRect l="1" t="12594" r="26946" b="23422"/>
          <a:stretch/>
        </p:blipFill>
        <p:spPr>
          <a:xfrm>
            <a:off x="1545458" y="1484785"/>
            <a:ext cx="9122543" cy="4492161"/>
          </a:xfrm>
          <a:prstGeom prst="rect">
            <a:avLst/>
          </a:prstGeom>
        </p:spPr>
      </p:pic>
      <p:sp>
        <p:nvSpPr>
          <p:cNvPr id="6" name="Rectángulo redondeado 5"/>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8" name="Rectángulo 7"/>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682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1" y="0"/>
            <a:ext cx="5280338" cy="6858000"/>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sp>
        <p:nvSpPr>
          <p:cNvPr id="13315" name="Rectangle 2"/>
          <p:cNvSpPr>
            <a:spLocks noGrp="1" noChangeArrowheads="1"/>
          </p:cNvSpPr>
          <p:nvPr>
            <p:ph type="subTitle" idx="4294967295"/>
          </p:nvPr>
        </p:nvSpPr>
        <p:spPr>
          <a:xfrm>
            <a:off x="5733646" y="1692180"/>
            <a:ext cx="4792972" cy="3183279"/>
          </a:xfrm>
        </p:spPr>
        <p:txBody>
          <a:bodyPr vert="horz" lIns="68580" tIns="9602" rIns="68580" bIns="34290" rtlCol="0">
            <a:normAutofit fontScale="92500" lnSpcReduction="20000"/>
          </a:bodyPr>
          <a:lstStyle/>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b="1" dirty="0">
                <a:solidFill>
                  <a:srgbClr val="2E3B43"/>
                </a:solidFill>
                <a:latin typeface="Arial" panose="020B0604020202020204" pitchFamily="34" charset="0"/>
                <a:cs typeface="Arial" panose="020B0604020202020204" pitchFamily="34" charset="0"/>
              </a:rPr>
              <a:t>Reservada </a:t>
            </a:r>
          </a:p>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endParaRPr lang="es-MX" altLang="es-MX" sz="1429" b="1" dirty="0">
              <a:solidFill>
                <a:srgbClr val="00A3B4"/>
              </a:solidFill>
              <a:latin typeface="Arial" panose="020B0604020202020204" pitchFamily="34" charset="0"/>
              <a:cs typeface="Arial" panose="020B0604020202020204" pitchFamily="34" charset="0"/>
            </a:endParaRPr>
          </a:p>
          <a:p>
            <a:pPr marL="0" indent="0" algn="just">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dirty="0">
                <a:solidFill>
                  <a:schemeClr val="bg1">
                    <a:lumMod val="50000"/>
                  </a:schemeClr>
                </a:solidFill>
                <a:latin typeface="Arial" panose="020B0604020202020204" pitchFamily="34" charset="0"/>
                <a:cs typeface="Arial" panose="020B0604020202020204" pitchFamily="34" charset="0"/>
              </a:rPr>
              <a:t>Aquella información relativa a la </a:t>
            </a:r>
            <a:r>
              <a:rPr lang="es-MX" altLang="es-MX" sz="2400" b="1" dirty="0">
                <a:solidFill>
                  <a:schemeClr val="accent2"/>
                </a:solidFill>
                <a:latin typeface="Arial" panose="020B0604020202020204" pitchFamily="34" charset="0"/>
                <a:cs typeface="Arial" panose="020B0604020202020204" pitchFamily="34" charset="0"/>
              </a:rPr>
              <a:t>función pública</a:t>
            </a:r>
            <a:r>
              <a:rPr lang="es-MX" altLang="es-MX" sz="2400" dirty="0">
                <a:solidFill>
                  <a:schemeClr val="bg1">
                    <a:lumMod val="50000"/>
                  </a:schemeClr>
                </a:solidFill>
                <a:latin typeface="Arial" panose="020B0604020202020204" pitchFamily="34" charset="0"/>
                <a:cs typeface="Arial" panose="020B0604020202020204" pitchFamily="34" charset="0"/>
              </a:rPr>
              <a:t>, cuya </a:t>
            </a:r>
            <a:r>
              <a:rPr lang="es-MX" altLang="es-MX" sz="2400" b="1" dirty="0">
                <a:solidFill>
                  <a:schemeClr val="accent2"/>
                </a:solidFill>
                <a:latin typeface="Arial" panose="020B0604020202020204" pitchFamily="34" charset="0"/>
                <a:cs typeface="Arial" panose="020B0604020202020204" pitchFamily="34" charset="0"/>
              </a:rPr>
              <a:t>difusión</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pueda por ejemplo: comprometer la </a:t>
            </a:r>
            <a:r>
              <a:rPr lang="es-MX" altLang="es-MX" sz="2400" b="1" dirty="0">
                <a:solidFill>
                  <a:schemeClr val="accent2"/>
                </a:solidFill>
                <a:latin typeface="Arial" panose="020B0604020202020204" pitchFamily="34" charset="0"/>
                <a:cs typeface="Arial" panose="020B0604020202020204" pitchFamily="34" charset="0"/>
              </a:rPr>
              <a:t>seguridad</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y estabilidad </a:t>
            </a:r>
            <a:r>
              <a:rPr lang="es-MX" altLang="es-MX" sz="2400" b="1" dirty="0">
                <a:solidFill>
                  <a:schemeClr val="accent2"/>
                </a:solidFill>
                <a:latin typeface="Arial" panose="020B0604020202020204" pitchFamily="34" charset="0"/>
                <a:cs typeface="Arial" panose="020B0604020202020204" pitchFamily="34" charset="0"/>
              </a:rPr>
              <a:t>financiera</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del Estado, poner en </a:t>
            </a:r>
            <a:r>
              <a:rPr lang="es-MX" altLang="es-MX" sz="2400" b="1" dirty="0">
                <a:solidFill>
                  <a:schemeClr val="accent2"/>
                </a:solidFill>
                <a:latin typeface="Arial" panose="020B0604020202020204" pitchFamily="34" charset="0"/>
                <a:cs typeface="Arial" panose="020B0604020202020204" pitchFamily="34" charset="0"/>
              </a:rPr>
              <a:t>riesgo la vida</a:t>
            </a:r>
            <a:r>
              <a:rPr lang="es-MX" altLang="es-MX" sz="2400" dirty="0">
                <a:solidFill>
                  <a:schemeClr val="bg1">
                    <a:lumMod val="50000"/>
                  </a:schemeClr>
                </a:solidFill>
                <a:latin typeface="Arial" panose="020B0604020202020204" pitchFamily="34" charset="0"/>
                <a:cs typeface="Arial" panose="020B0604020202020204" pitchFamily="34" charset="0"/>
              </a:rPr>
              <a:t>, causar perjuicio grave a las actividades de </a:t>
            </a:r>
            <a:r>
              <a:rPr lang="es-MX" altLang="es-MX" sz="2400" b="1" dirty="0">
                <a:solidFill>
                  <a:schemeClr val="accent2"/>
                </a:solidFill>
                <a:latin typeface="Arial" panose="020B0604020202020204" pitchFamily="34" charset="0"/>
                <a:cs typeface="Arial" panose="020B0604020202020204" pitchFamily="34" charset="0"/>
              </a:rPr>
              <a:t>prevención y persecución</a:t>
            </a:r>
            <a:r>
              <a:rPr lang="es-MX" altLang="es-MX" sz="2400" b="1" dirty="0">
                <a:solidFill>
                  <a:schemeClr val="bg1">
                    <a:lumMod val="50000"/>
                  </a:schemeClr>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de los </a:t>
            </a:r>
            <a:r>
              <a:rPr lang="es-MX" altLang="es-MX" sz="2400" b="1" dirty="0">
                <a:solidFill>
                  <a:schemeClr val="accent2"/>
                </a:solidFill>
                <a:latin typeface="Arial" panose="020B0604020202020204" pitchFamily="34" charset="0"/>
                <a:cs typeface="Arial" panose="020B0604020202020204" pitchFamily="34" charset="0"/>
              </a:rPr>
              <a:t>delitos</a:t>
            </a:r>
            <a:r>
              <a:rPr lang="es-MX" altLang="es-MX" sz="2400" dirty="0">
                <a:solidFill>
                  <a:schemeClr val="bg1">
                    <a:lumMod val="50000"/>
                  </a:schemeClr>
                </a:solidFill>
                <a:latin typeface="Arial" panose="020B0604020202020204" pitchFamily="34" charset="0"/>
                <a:cs typeface="Arial" panose="020B0604020202020204" pitchFamily="34" charset="0"/>
              </a:rPr>
              <a:t>, entre otras.</a:t>
            </a:r>
          </a:p>
        </p:txBody>
      </p:sp>
      <p:sp>
        <p:nvSpPr>
          <p:cNvPr id="13316" name="TextBox 5"/>
          <p:cNvSpPr txBox="1">
            <a:spLocks noChangeArrowheads="1"/>
          </p:cNvSpPr>
          <p:nvPr/>
        </p:nvSpPr>
        <p:spPr bwMode="auto">
          <a:xfrm>
            <a:off x="7603300" y="5465590"/>
            <a:ext cx="29640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b="1" dirty="0" err="1">
                <a:solidFill>
                  <a:srgbClr val="A6A6A6"/>
                </a:solidFill>
              </a:rPr>
              <a:t>Referencia</a:t>
            </a:r>
            <a:r>
              <a:rPr lang="en-US" altLang="es-MX" b="1" dirty="0">
                <a:solidFill>
                  <a:srgbClr val="A6A6A6"/>
                </a:solidFill>
              </a:rPr>
              <a:t>: LTAIPEJM, Art. </a:t>
            </a:r>
            <a:r>
              <a:rPr lang="es-ES_tradnl" altLang="es-MX" b="1" dirty="0">
                <a:solidFill>
                  <a:srgbClr val="A6A6A6"/>
                </a:solidFill>
              </a:rPr>
              <a:t>17</a:t>
            </a:r>
            <a:endParaRPr lang="en-US" altLang="es-MX" b="1" dirty="0">
              <a:solidFill>
                <a:srgbClr val="A6A6A6"/>
              </a:solidFill>
            </a:endParaRPr>
          </a:p>
        </p:txBody>
      </p:sp>
      <p:sp>
        <p:nvSpPr>
          <p:cNvPr id="13317" name="Rectangle 1"/>
          <p:cNvSpPr>
            <a:spLocks noGrp="1" noChangeArrowheads="1"/>
          </p:cNvSpPr>
          <p:nvPr>
            <p:ph type="title"/>
          </p:nvPr>
        </p:nvSpPr>
        <p:spPr>
          <a:xfrm>
            <a:off x="5681237" y="1199647"/>
            <a:ext cx="3844124" cy="554098"/>
          </a:xfrm>
        </p:spPr>
        <p:txBody>
          <a:bodyPr vert="horz" lIns="68580" tIns="26405" rIns="68580" bIns="34290" rtlCol="0" anchor="ctr">
            <a:norm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1905" b="1">
                <a:solidFill>
                  <a:schemeClr val="bg1"/>
                </a:solidFill>
              </a:rPr>
              <a:t>INFORMACIÓN PÚBLICA</a:t>
            </a:r>
          </a:p>
        </p:txBody>
      </p:sp>
      <p:pic>
        <p:nvPicPr>
          <p:cNvPr id="13318" name="Picture 6" descr="si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5031" y="1692180"/>
            <a:ext cx="2904300" cy="305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1"/>
          <p:cNvSpPr txBox="1">
            <a:spLocks noChangeArrowheads="1"/>
          </p:cNvSpPr>
          <p:nvPr/>
        </p:nvSpPr>
        <p:spPr bwMode="auto">
          <a:xfrm>
            <a:off x="5957726" y="197833"/>
            <a:ext cx="3844124" cy="119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6405" rIns="0" bIns="0" anchor="ctr"/>
          <a:lstStyle>
            <a:lvl1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algn="ctr"/>
            <a:r>
              <a:rPr lang="es-MX" altLang="es-MX" sz="3600" b="1" dirty="0">
                <a:solidFill>
                  <a:srgbClr val="2E3B43"/>
                </a:solidFill>
                <a:latin typeface="+mn-lt"/>
                <a:cs typeface="Arial" panose="020B0604020202020204" pitchFamily="34" charset="0"/>
              </a:rPr>
              <a:t>INFORMACIÓN</a:t>
            </a:r>
            <a:r>
              <a:rPr lang="es-MX" altLang="es-MX" sz="3600" b="1" dirty="0">
                <a:solidFill>
                  <a:srgbClr val="2E3B43"/>
                </a:solidFill>
                <a:latin typeface="+mn-lt"/>
              </a:rPr>
              <a:t> PÚBLICA</a:t>
            </a:r>
          </a:p>
        </p:txBody>
      </p:sp>
      <p:sp>
        <p:nvSpPr>
          <p:cNvPr id="12" name="Rectángulo 11"/>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819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subTitle" idx="4294967295"/>
          </p:nvPr>
        </p:nvSpPr>
        <p:spPr>
          <a:xfrm>
            <a:off x="5749434" y="1085009"/>
            <a:ext cx="4501946" cy="4141892"/>
          </a:xfrm>
        </p:spPr>
        <p:txBody>
          <a:bodyPr vert="horz" lIns="68580" tIns="9602" rIns="68580" bIns="34290" rtlCol="0">
            <a:noAutofit/>
          </a:bodyPr>
          <a:lstStyle/>
          <a:p>
            <a:pPr marL="0" indent="0" algn="just">
              <a:spcAft>
                <a:spcPct val="0"/>
              </a:spcAft>
              <a:buNone/>
            </a:pPr>
            <a:r>
              <a:rPr lang="es-ES" altLang="es-MX" sz="2400" b="1" dirty="0">
                <a:solidFill>
                  <a:srgbClr val="2E3B43"/>
                </a:solidFill>
                <a:latin typeface="Arial" panose="020B0604020202020204" pitchFamily="34" charset="0"/>
                <a:cs typeface="Arial" panose="020B0604020202020204" pitchFamily="34" charset="0"/>
              </a:rPr>
              <a:t>Confidencial</a:t>
            </a:r>
          </a:p>
          <a:p>
            <a:pPr marL="0" indent="0" algn="just">
              <a:spcAft>
                <a:spcPct val="0"/>
              </a:spcAft>
              <a:buNone/>
            </a:pPr>
            <a:endParaRPr lang="es-ES_tradnl" altLang="es-MX" sz="1400" dirty="0">
              <a:solidFill>
                <a:srgbClr val="00A3B4"/>
              </a:solidFill>
              <a:latin typeface="Arial" panose="020B0604020202020204" pitchFamily="34" charset="0"/>
              <a:cs typeface="Arial" panose="020B0604020202020204" pitchFamily="34" charset="0"/>
            </a:endParaRPr>
          </a:p>
          <a:p>
            <a:pPr marL="0" indent="0" algn="just">
              <a:spcAft>
                <a:spcPct val="0"/>
              </a:spcAft>
              <a:buNone/>
            </a:pPr>
            <a:r>
              <a:rPr lang="es-ES" altLang="es-MX" sz="2400" dirty="0">
                <a:solidFill>
                  <a:schemeClr val="bg1">
                    <a:lumMod val="50000"/>
                  </a:schemeClr>
                </a:solidFill>
                <a:latin typeface="Arial" panose="020B0604020202020204" pitchFamily="34" charset="0"/>
                <a:cs typeface="Arial" panose="020B0604020202020204" pitchFamily="34" charset="0"/>
              </a:rPr>
              <a:t>Es la relativa a los </a:t>
            </a:r>
            <a:r>
              <a:rPr lang="es-ES" altLang="es-MX" sz="2400" b="1" dirty="0">
                <a:solidFill>
                  <a:schemeClr val="accent2"/>
                </a:solidFill>
                <a:latin typeface="Arial" panose="020B0604020202020204" pitchFamily="34" charset="0"/>
                <a:cs typeface="Arial" panose="020B0604020202020204" pitchFamily="34" charset="0"/>
              </a:rPr>
              <a:t>particulares</a:t>
            </a:r>
            <a:r>
              <a:rPr lang="es-ES" altLang="es-MX" sz="2400" dirty="0">
                <a:solidFill>
                  <a:schemeClr val="bg1">
                    <a:lumMod val="50000"/>
                  </a:schemeClr>
                </a:solidFill>
                <a:latin typeface="Arial" panose="020B0604020202020204" pitchFamily="34" charset="0"/>
                <a:cs typeface="Arial" panose="020B0604020202020204" pitchFamily="34" charset="0"/>
              </a:rPr>
              <a:t>, intransferible, indelegable, que se tiene prohibido su acceso, distribución, comercialización, publicación y difusión, con excepción de las </a:t>
            </a:r>
            <a:r>
              <a:rPr lang="es-ES" altLang="es-MX" sz="2400" b="1" dirty="0">
                <a:solidFill>
                  <a:schemeClr val="accent2"/>
                </a:solidFill>
                <a:latin typeface="Arial" panose="020B0604020202020204" pitchFamily="34" charset="0"/>
                <a:cs typeface="Arial" panose="020B0604020202020204" pitchFamily="34" charset="0"/>
              </a:rPr>
              <a:t>autoridades competentes</a:t>
            </a:r>
            <a:r>
              <a:rPr lang="es-ES" altLang="es-MX" sz="2400" dirty="0">
                <a:solidFill>
                  <a:schemeClr val="accent2"/>
                </a:solidFill>
                <a:latin typeface="Arial" panose="020B0604020202020204" pitchFamily="34" charset="0"/>
                <a:cs typeface="Arial" panose="020B0604020202020204" pitchFamily="34" charset="0"/>
              </a:rPr>
              <a:t> </a:t>
            </a:r>
            <a:r>
              <a:rPr lang="es-ES" altLang="es-MX" sz="2400" dirty="0">
                <a:solidFill>
                  <a:schemeClr val="bg1">
                    <a:lumMod val="50000"/>
                  </a:schemeClr>
                </a:solidFill>
                <a:latin typeface="Arial" panose="020B0604020202020204" pitchFamily="34" charset="0"/>
                <a:cs typeface="Arial" panose="020B0604020202020204" pitchFamily="34" charset="0"/>
              </a:rPr>
              <a:t>que conforme a la ley tengan acceso a ella.</a:t>
            </a:r>
            <a:endParaRPr lang="es-ES_tradnl" altLang="es-MX" sz="2400" dirty="0">
              <a:solidFill>
                <a:schemeClr val="bg1">
                  <a:lumMod val="50000"/>
                </a:schemeClr>
              </a:solidFill>
              <a:latin typeface="Arial" panose="020B0604020202020204" pitchFamily="34" charset="0"/>
              <a:cs typeface="Arial" panose="020B0604020202020204" pitchFamily="34" charset="0"/>
            </a:endParaRPr>
          </a:p>
        </p:txBody>
      </p:sp>
      <p:sp>
        <p:nvSpPr>
          <p:cNvPr id="16388" name="Rectangle 5"/>
          <p:cNvSpPr>
            <a:spLocks noChangeArrowheads="1"/>
          </p:cNvSpPr>
          <p:nvPr/>
        </p:nvSpPr>
        <p:spPr bwMode="auto">
          <a:xfrm>
            <a:off x="1" y="0"/>
            <a:ext cx="4855334" cy="6858000"/>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pic>
        <p:nvPicPr>
          <p:cNvPr id="16389" name="Picture 6" descr="si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267" y="1988840"/>
            <a:ext cx="2215230" cy="233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p:cNvSpPr>
            <a:spLocks noGrp="1" noChangeArrowheads="1"/>
          </p:cNvSpPr>
          <p:nvPr>
            <p:ph type="title"/>
          </p:nvPr>
        </p:nvSpPr>
        <p:spPr>
          <a:xfrm>
            <a:off x="5519936" y="1"/>
            <a:ext cx="4968553" cy="1220717"/>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600" b="1" dirty="0">
                <a:solidFill>
                  <a:srgbClr val="2E3B43"/>
                </a:solidFill>
                <a:latin typeface="+mn-lt"/>
                <a:cs typeface="Arial" panose="020B0604020202020204" pitchFamily="34" charset="0"/>
              </a:rPr>
              <a:t>INFORMACIÓN PÚBLICA</a:t>
            </a:r>
          </a:p>
        </p:txBody>
      </p:sp>
      <p:sp>
        <p:nvSpPr>
          <p:cNvPr id="6" name="TextBox 5"/>
          <p:cNvSpPr txBox="1">
            <a:spLocks noChangeArrowheads="1"/>
          </p:cNvSpPr>
          <p:nvPr/>
        </p:nvSpPr>
        <p:spPr bwMode="auto">
          <a:xfrm>
            <a:off x="7392145" y="5537223"/>
            <a:ext cx="29640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b="1" dirty="0" err="1">
                <a:solidFill>
                  <a:srgbClr val="A6A6A6"/>
                </a:solidFill>
              </a:rPr>
              <a:t>Referencia</a:t>
            </a:r>
            <a:r>
              <a:rPr lang="en-US" altLang="es-MX" b="1" dirty="0">
                <a:solidFill>
                  <a:srgbClr val="A6A6A6"/>
                </a:solidFill>
              </a:rPr>
              <a:t>: LTAIPEJM, Art. </a:t>
            </a:r>
            <a:r>
              <a:rPr lang="es-ES_tradnl" altLang="es-MX" b="1" dirty="0">
                <a:solidFill>
                  <a:srgbClr val="A6A6A6"/>
                </a:solidFill>
              </a:rPr>
              <a:t>20</a:t>
            </a:r>
            <a:endParaRPr lang="en-US" altLang="es-MX" b="1" dirty="0">
              <a:solidFill>
                <a:srgbClr val="A6A6A6"/>
              </a:solidFill>
            </a:endParaRPr>
          </a:p>
        </p:txBody>
      </p:sp>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73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Rectángulo"/>
          <p:cNvSpPr>
            <a:spLocks noChangeArrowheads="1"/>
          </p:cNvSpPr>
          <p:nvPr/>
        </p:nvSpPr>
        <p:spPr bwMode="auto">
          <a:xfrm>
            <a:off x="1133342" y="0"/>
            <a:ext cx="5394708" cy="673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a:buClr>
                <a:srgbClr val="000000"/>
              </a:buClr>
              <a:buSzPct val="100000"/>
              <a:buFont typeface="Times New Roman" panose="02020603050405020304" pitchFamily="18" charset="0"/>
              <a:buNone/>
            </a:pPr>
            <a:r>
              <a:rPr lang="es-MX" altLang="es-MX" sz="2000" b="1" dirty="0">
                <a:solidFill>
                  <a:schemeClr val="bg1">
                    <a:lumMod val="50000"/>
                  </a:schemeClr>
                </a:solidFill>
                <a:latin typeface="Arial" panose="020B0604020202020204" pitchFamily="34" charset="0"/>
                <a:cs typeface="Arial" panose="020B0604020202020204" pitchFamily="34" charset="0"/>
              </a:rPr>
              <a:t>                  </a:t>
            </a:r>
            <a:r>
              <a:rPr lang="es-MX" altLang="es-MX" sz="2800" b="1" dirty="0">
                <a:solidFill>
                  <a:srgbClr val="2E3B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Información</a:t>
            </a:r>
            <a:r>
              <a:rPr lang="es-MX" altLang="es-MX" sz="2800" b="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just" eaLnBrk="1">
              <a:buClr>
                <a:srgbClr val="000000"/>
              </a:buClr>
              <a:buSzPct val="100000"/>
              <a:buFont typeface="Times New Roman" panose="02020603050405020304" pitchFamily="18" charset="0"/>
              <a:buNone/>
            </a:pPr>
            <a:r>
              <a:rPr lang="es-MX" altLang="es-MX" sz="1200" b="1" dirty="0">
                <a:solidFill>
                  <a:schemeClr val="bg1">
                    <a:lumMod val="50000"/>
                  </a:schemeClr>
                </a:solidFill>
                <a:latin typeface="Arial" panose="020B0604020202020204" pitchFamily="34" charset="0"/>
                <a:cs typeface="Arial" panose="020B0604020202020204" pitchFamily="34" charset="0"/>
              </a:rPr>
              <a:t> </a:t>
            </a:r>
          </a:p>
          <a:p>
            <a:pPr algn="just" eaLnBrk="1">
              <a:buClr>
                <a:srgbClr val="000000"/>
              </a:buClr>
              <a:buSzPct val="100000"/>
              <a:buFont typeface="Times New Roman" panose="02020603050405020304" pitchFamily="18" charset="0"/>
              <a:buNone/>
            </a:pPr>
            <a:r>
              <a:rPr lang="es-MX" altLang="es-MX" dirty="0">
                <a:solidFill>
                  <a:schemeClr val="bg1">
                    <a:lumMod val="50000"/>
                  </a:schemeClr>
                </a:solidFill>
                <a:latin typeface="Arial" panose="020B0604020202020204" pitchFamily="34" charset="0"/>
                <a:cs typeface="Arial" panose="020B0604020202020204" pitchFamily="34" charset="0"/>
              </a:rPr>
              <a:t>Requiero copias de las actuaciones dentro de un expediente administrativo que se esta llevando en contra de un servidor público</a:t>
            </a:r>
          </a:p>
          <a:p>
            <a:pPr algn="just" eaLnBrk="1">
              <a:buClr>
                <a:srgbClr val="000000"/>
              </a:buClr>
              <a:buSzPct val="100000"/>
              <a:buFont typeface="Times New Roman" panose="02020603050405020304" pitchFamily="18" charset="0"/>
              <a:buNone/>
            </a:pPr>
            <a:endParaRPr lang="es-MX" altLang="es-MX"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dirty="0">
                <a:solidFill>
                  <a:schemeClr val="bg1">
                    <a:lumMod val="50000"/>
                  </a:schemeClr>
                </a:solidFill>
                <a:latin typeface="Arial" panose="020B0604020202020204" pitchFamily="34" charset="0"/>
                <a:cs typeface="Arial" panose="020B0604020202020204" pitchFamily="34" charset="0"/>
              </a:rPr>
              <a:t>Información del proyecto técnico de la ruta 3 del tren ligero de la ZMG.</a:t>
            </a:r>
          </a:p>
          <a:p>
            <a:pPr algn="just" eaLnBrk="1">
              <a:buClr>
                <a:srgbClr val="000000"/>
              </a:buClr>
              <a:buSzPct val="100000"/>
              <a:buFont typeface="Times New Roman" panose="02020603050405020304" pitchFamily="18" charset="0"/>
              <a:buNone/>
            </a:pPr>
            <a:endParaRPr lang="es-MX" altLang="es-MX"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dirty="0">
                <a:solidFill>
                  <a:schemeClr val="bg1">
                    <a:lumMod val="50000"/>
                  </a:schemeClr>
                </a:solidFill>
                <a:latin typeface="Arial" panose="020B0604020202020204" pitchFamily="34" charset="0"/>
                <a:cs typeface="Arial" panose="020B0604020202020204" pitchFamily="34" charset="0"/>
              </a:rPr>
              <a:t>Requiero el número de afiliación al  IMSS de un funcionario público </a:t>
            </a:r>
          </a:p>
          <a:p>
            <a:pPr algn="just" eaLnBrk="1">
              <a:buClr>
                <a:srgbClr val="000000"/>
              </a:buClr>
              <a:buSzPct val="100000"/>
              <a:buFont typeface="Times New Roman" panose="02020603050405020304" pitchFamily="18" charset="0"/>
              <a:buNone/>
            </a:pPr>
            <a:r>
              <a:rPr lang="es-MX" altLang="es-MX" dirty="0">
                <a:solidFill>
                  <a:schemeClr val="bg1">
                    <a:lumMod val="50000"/>
                  </a:schemeClr>
                </a:solidFill>
                <a:latin typeface="Arial" panose="020B0604020202020204" pitchFamily="34" charset="0"/>
                <a:cs typeface="Arial" panose="020B0604020202020204" pitchFamily="34" charset="0"/>
              </a:rPr>
              <a:t> </a:t>
            </a:r>
          </a:p>
          <a:p>
            <a:pPr algn="just" eaLnBrk="1">
              <a:buClr>
                <a:srgbClr val="000000"/>
              </a:buClr>
              <a:buSzPct val="100000"/>
              <a:buFont typeface="Times New Roman" panose="02020603050405020304" pitchFamily="18" charset="0"/>
              <a:buNone/>
            </a:pPr>
            <a:r>
              <a:rPr lang="es-MX" altLang="es-MX" dirty="0">
                <a:solidFill>
                  <a:schemeClr val="bg1">
                    <a:lumMod val="50000"/>
                  </a:schemeClr>
                </a:solidFill>
                <a:latin typeface="Arial" panose="020B0604020202020204" pitchFamily="34" charset="0"/>
                <a:cs typeface="Arial" panose="020B0604020202020204" pitchFamily="34" charset="0"/>
              </a:rPr>
              <a:t>Requiero copia del último recibo de nómina de un funcionario público  </a:t>
            </a:r>
          </a:p>
          <a:p>
            <a:pPr algn="just" eaLnBrk="1">
              <a:buClr>
                <a:srgbClr val="000000"/>
              </a:buClr>
              <a:buSzPct val="100000"/>
              <a:buFont typeface="Times New Roman" panose="02020603050405020304" pitchFamily="18" charset="0"/>
              <a:buNone/>
            </a:pPr>
            <a:endParaRPr lang="es-MX" altLang="es-MX"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dirty="0">
                <a:solidFill>
                  <a:schemeClr val="bg1">
                    <a:lumMod val="50000"/>
                  </a:schemeClr>
                </a:solidFill>
                <a:latin typeface="Arial" panose="020B0604020202020204" pitchFamily="34" charset="0"/>
                <a:cs typeface="Arial" panose="020B0604020202020204" pitchFamily="34" charset="0"/>
              </a:rPr>
              <a:t>Información sobre el calendario de las fiestas patronales</a:t>
            </a:r>
          </a:p>
          <a:p>
            <a:pPr algn="just" eaLnBrk="1">
              <a:buClr>
                <a:srgbClr val="000000"/>
              </a:buClr>
              <a:buSzPct val="100000"/>
              <a:buFont typeface="Times New Roman" panose="02020603050405020304" pitchFamily="18" charset="0"/>
              <a:buNone/>
            </a:pPr>
            <a:endParaRPr lang="es-MX" altLang="es-MX"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dirty="0">
                <a:solidFill>
                  <a:schemeClr val="bg1">
                    <a:lumMod val="50000"/>
                  </a:schemeClr>
                </a:solidFill>
                <a:latin typeface="Arial" panose="020B0604020202020204" pitchFamily="34" charset="0"/>
                <a:cs typeface="Arial" panose="020B0604020202020204" pitchFamily="34" charset="0"/>
              </a:rPr>
              <a:t>Requiero saber los datos de contacto y nombre del responsable de la Unidad de Transparencia</a:t>
            </a:r>
          </a:p>
          <a:p>
            <a:pPr algn="just" eaLnBrk="1">
              <a:buClr>
                <a:srgbClr val="000000"/>
              </a:buClr>
              <a:buSzPct val="100000"/>
              <a:buFont typeface="Times New Roman" panose="02020603050405020304" pitchFamily="18" charset="0"/>
              <a:buNone/>
            </a:pPr>
            <a:endParaRPr lang="es-MX" altLang="es-MX"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dirty="0">
                <a:solidFill>
                  <a:schemeClr val="bg1">
                    <a:lumMod val="50000"/>
                  </a:schemeClr>
                </a:solidFill>
                <a:latin typeface="Arial" panose="020B0604020202020204" pitchFamily="34" charset="0"/>
                <a:cs typeface="Arial" panose="020B0604020202020204" pitchFamily="34" charset="0"/>
              </a:rPr>
              <a:t>Información especializada de transparencia enfocado a niños.</a:t>
            </a:r>
          </a:p>
          <a:p>
            <a:pPr algn="just" eaLnBrk="1">
              <a:lnSpc>
                <a:spcPct val="93000"/>
              </a:lnSpc>
              <a:buClr>
                <a:srgbClr val="000000"/>
              </a:buClr>
              <a:buSzPct val="100000"/>
              <a:buFont typeface="Times New Roman" panose="02020603050405020304" pitchFamily="18" charset="0"/>
              <a:buNone/>
            </a:pPr>
            <a:r>
              <a:rPr lang="es-MX" altLang="es-MX" sz="1500" dirty="0">
                <a:solidFill>
                  <a:schemeClr val="bg1">
                    <a:lumMod val="50000"/>
                  </a:schemeClr>
                </a:solidFill>
              </a:rPr>
              <a:t> </a:t>
            </a:r>
          </a:p>
        </p:txBody>
      </p:sp>
      <p:sp>
        <p:nvSpPr>
          <p:cNvPr id="31747" name="8 Rectángulo"/>
          <p:cNvSpPr>
            <a:spLocks noChangeArrowheads="1"/>
          </p:cNvSpPr>
          <p:nvPr/>
        </p:nvSpPr>
        <p:spPr bwMode="auto">
          <a:xfrm>
            <a:off x="8435788" y="65992"/>
            <a:ext cx="2412741"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buClr>
                <a:srgbClr val="000000"/>
              </a:buClr>
              <a:buSzPct val="100000"/>
              <a:buFont typeface="Times New Roman" panose="02020603050405020304" pitchFamily="18" charset="0"/>
              <a:buNone/>
            </a:pPr>
            <a:r>
              <a:rPr lang="es-MX" altLang="es-MX" sz="2800" b="1" dirty="0">
                <a:solidFill>
                  <a:srgbClr val="2E3B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Tipo de información  </a:t>
            </a: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r>
              <a:rPr lang="es-MX" altLang="es-MX" sz="2000" dirty="0">
                <a:solidFill>
                  <a:schemeClr val="bg1">
                    <a:lumMod val="50000"/>
                  </a:schemeClr>
                </a:solidFill>
                <a:latin typeface="Arial" panose="020B0604020202020204" pitchFamily="34" charset="0"/>
                <a:cs typeface="Arial" panose="020B0604020202020204" pitchFamily="34" charset="0"/>
              </a:rPr>
              <a:t>Fundamental  </a:t>
            </a: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r>
              <a:rPr lang="es-MX" altLang="es-MX" sz="2000" dirty="0">
                <a:solidFill>
                  <a:schemeClr val="bg1">
                    <a:lumMod val="50000"/>
                  </a:schemeClr>
                </a:solidFill>
                <a:latin typeface="Arial" panose="020B0604020202020204" pitchFamily="34" charset="0"/>
                <a:cs typeface="Arial" panose="020B0604020202020204" pitchFamily="34" charset="0"/>
              </a:rPr>
              <a:t>Ordinaria  </a:t>
            </a: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r>
              <a:rPr lang="es-MX" altLang="es-MX" sz="2000" dirty="0">
                <a:solidFill>
                  <a:schemeClr val="bg1">
                    <a:lumMod val="50000"/>
                  </a:schemeClr>
                </a:solidFill>
                <a:latin typeface="Arial" panose="020B0604020202020204" pitchFamily="34" charset="0"/>
                <a:cs typeface="Arial" panose="020B0604020202020204" pitchFamily="34" charset="0"/>
              </a:rPr>
              <a:t>Confidencial </a:t>
            </a: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r>
              <a:rPr lang="es-MX" altLang="es-MX" sz="2000" dirty="0">
                <a:solidFill>
                  <a:schemeClr val="bg1">
                    <a:lumMod val="50000"/>
                  </a:schemeClr>
                </a:solidFill>
                <a:latin typeface="Arial" panose="020B0604020202020204" pitchFamily="34" charset="0"/>
                <a:cs typeface="Arial" panose="020B0604020202020204" pitchFamily="34" charset="0"/>
              </a:rPr>
              <a:t>Reservada</a:t>
            </a: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r>
              <a:rPr lang="es-MX" altLang="es-MX" sz="2000" dirty="0">
                <a:solidFill>
                  <a:schemeClr val="bg1">
                    <a:lumMod val="50000"/>
                  </a:schemeClr>
                </a:solidFill>
                <a:latin typeface="Arial" panose="020B0604020202020204" pitchFamily="34" charset="0"/>
                <a:cs typeface="Arial" panose="020B0604020202020204" pitchFamily="34" charset="0"/>
              </a:rPr>
              <a:t>Proactiva</a:t>
            </a: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endParaRPr lang="es-MX" altLang="es-MX" sz="2000" dirty="0">
              <a:solidFill>
                <a:schemeClr val="bg1">
                  <a:lumMod val="50000"/>
                </a:schemeClr>
              </a:solidFill>
              <a:latin typeface="Arial" panose="020B0604020202020204" pitchFamily="34" charset="0"/>
              <a:cs typeface="Arial" panose="020B0604020202020204" pitchFamily="34" charset="0"/>
            </a:endParaRPr>
          </a:p>
          <a:p>
            <a:pPr eaLnBrk="1">
              <a:buClr>
                <a:srgbClr val="000000"/>
              </a:buClr>
              <a:buSzPct val="100000"/>
              <a:buFont typeface="Times New Roman" panose="02020603050405020304" pitchFamily="18" charset="0"/>
              <a:buNone/>
            </a:pPr>
            <a:r>
              <a:rPr lang="es-MX" altLang="es-MX" sz="2000" dirty="0">
                <a:solidFill>
                  <a:schemeClr val="bg1">
                    <a:lumMod val="50000"/>
                  </a:schemeClr>
                </a:solidFill>
                <a:latin typeface="Arial" panose="020B0604020202020204" pitchFamily="34" charset="0"/>
                <a:cs typeface="Arial" panose="020B0604020202020204" pitchFamily="34" charset="0"/>
              </a:rPr>
              <a:t>Focalizada </a:t>
            </a:r>
          </a:p>
        </p:txBody>
      </p:sp>
      <p:cxnSp>
        <p:nvCxnSpPr>
          <p:cNvPr id="11" name="10 Conector recto de flecha"/>
          <p:cNvCxnSpPr>
            <a:cxnSpLocks noChangeShapeType="1"/>
          </p:cNvCxnSpPr>
          <p:nvPr/>
        </p:nvCxnSpPr>
        <p:spPr bwMode="auto">
          <a:xfrm>
            <a:off x="6528049" y="1052736"/>
            <a:ext cx="1907739" cy="3384376"/>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14" name="13 Conector recto de flecha"/>
          <p:cNvCxnSpPr>
            <a:cxnSpLocks noChangeShapeType="1"/>
          </p:cNvCxnSpPr>
          <p:nvPr/>
        </p:nvCxnSpPr>
        <p:spPr bwMode="auto">
          <a:xfrm flipV="1">
            <a:off x="6600056" y="1492432"/>
            <a:ext cx="1845284" cy="3592752"/>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17" name="16 Conector recto de flecha"/>
          <p:cNvCxnSpPr>
            <a:cxnSpLocks noChangeShapeType="1"/>
          </p:cNvCxnSpPr>
          <p:nvPr/>
        </p:nvCxnSpPr>
        <p:spPr bwMode="auto">
          <a:xfrm>
            <a:off x="6512635" y="1901479"/>
            <a:ext cx="1923152" cy="4444337"/>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19" name="18 Conector recto de flecha"/>
          <p:cNvCxnSpPr>
            <a:cxnSpLocks noChangeShapeType="1"/>
          </p:cNvCxnSpPr>
          <p:nvPr/>
        </p:nvCxnSpPr>
        <p:spPr bwMode="auto">
          <a:xfrm>
            <a:off x="6503083" y="4544244"/>
            <a:ext cx="1860697" cy="756965"/>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16" name="13 Conector recto de flecha"/>
          <p:cNvCxnSpPr>
            <a:cxnSpLocks noChangeShapeType="1"/>
          </p:cNvCxnSpPr>
          <p:nvPr/>
        </p:nvCxnSpPr>
        <p:spPr bwMode="auto">
          <a:xfrm>
            <a:off x="6512635" y="2744924"/>
            <a:ext cx="1923152" cy="44013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0" name="13 Conector recto de flecha"/>
          <p:cNvCxnSpPr>
            <a:cxnSpLocks noChangeShapeType="1"/>
          </p:cNvCxnSpPr>
          <p:nvPr/>
        </p:nvCxnSpPr>
        <p:spPr bwMode="auto">
          <a:xfrm flipV="1">
            <a:off x="6512635" y="2492897"/>
            <a:ext cx="1851144" cy="1050883"/>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4" name="13 Conector recto de flecha"/>
          <p:cNvCxnSpPr>
            <a:cxnSpLocks noChangeShapeType="1"/>
          </p:cNvCxnSpPr>
          <p:nvPr/>
        </p:nvCxnSpPr>
        <p:spPr bwMode="auto">
          <a:xfrm flipV="1">
            <a:off x="6503083" y="5437576"/>
            <a:ext cx="1860697" cy="845814"/>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sp>
        <p:nvSpPr>
          <p:cNvPr id="12" name="Rectángulo redondeado 11"/>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5" name="Rectángulo 14"/>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1"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6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723718" y="5020870"/>
            <a:ext cx="5944282" cy="11052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65000"/>
                </a:schemeClr>
              </a:solidFill>
            </a:endParaRPr>
          </a:p>
        </p:txBody>
      </p:sp>
      <p:sp>
        <p:nvSpPr>
          <p:cNvPr id="4" name="Rectángulo 3"/>
          <p:cNvSpPr/>
          <p:nvPr/>
        </p:nvSpPr>
        <p:spPr>
          <a:xfrm>
            <a:off x="4511824" y="3812809"/>
            <a:ext cx="6156176" cy="1208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title"/>
          </p:nvPr>
        </p:nvSpPr>
        <p:spPr>
          <a:xfrm>
            <a:off x="4758067" y="4990026"/>
            <a:ext cx="5656584" cy="1136052"/>
          </a:xfrm>
        </p:spPr>
        <p:txBody>
          <a:bodyPr>
            <a:noAutofit/>
          </a:bodyPr>
          <a:lstStyle/>
          <a:p>
            <a:pPr algn="r"/>
            <a:r>
              <a:rPr lang="es-MX" sz="3200" dirty="0" smtClean="0">
                <a:solidFill>
                  <a:schemeClr val="bg1"/>
                </a:solidFill>
                <a:latin typeface="+mn-lt"/>
                <a:cs typeface="Arial" panose="020B0604020202020204" pitchFamily="34" charset="0"/>
              </a:rPr>
              <a:t>2. Recepción de la Solicitud de Información</a:t>
            </a:r>
            <a:endParaRPr lang="es-MX" sz="3200" dirty="0">
              <a:solidFill>
                <a:schemeClr val="bg1"/>
              </a:solidFill>
              <a:latin typeface="+mn-lt"/>
              <a:cs typeface="Arial" panose="020B0604020202020204" pitchFamily="34" charset="0"/>
            </a:endParaRPr>
          </a:p>
        </p:txBody>
      </p:sp>
      <p:sp>
        <p:nvSpPr>
          <p:cNvPr id="9" name="1 Título"/>
          <p:cNvSpPr txBox="1">
            <a:spLocks/>
          </p:cNvSpPr>
          <p:nvPr/>
        </p:nvSpPr>
        <p:spPr>
          <a:xfrm>
            <a:off x="2881105" y="3581705"/>
            <a:ext cx="2934072" cy="1136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200" dirty="0">
                <a:solidFill>
                  <a:schemeClr val="bg1"/>
                </a:solidFill>
                <a:latin typeface="+mn-lt"/>
                <a:cs typeface="Arial" panose="020B0604020202020204" pitchFamily="34" charset="0"/>
              </a:rPr>
              <a:t>Tema </a:t>
            </a:r>
          </a:p>
        </p:txBody>
      </p:sp>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39780" y="660978"/>
            <a:ext cx="6371168" cy="1200329"/>
          </a:xfrm>
          <a:prstGeom prst="rect">
            <a:avLst/>
          </a:prstGeom>
        </p:spPr>
        <p:txBody>
          <a:bodyPr wrap="none">
            <a:spAutoFit/>
          </a:bodyPr>
          <a:lstStyle/>
          <a:p>
            <a:r>
              <a:rPr lang="es-MX" sz="3600" b="1" dirty="0" smtClean="0">
                <a:solidFill>
                  <a:srgbClr val="2E3B43"/>
                </a:solidFill>
                <a:cs typeface="Arial" panose="020B0604020202020204" pitchFamily="34" charset="0"/>
              </a:rPr>
              <a:t>Diplomado en Transparencia y </a:t>
            </a:r>
          </a:p>
          <a:p>
            <a:r>
              <a:rPr lang="es-MX" sz="3600" b="1" dirty="0" smtClean="0">
                <a:solidFill>
                  <a:srgbClr val="2E3B43"/>
                </a:solidFill>
                <a:cs typeface="Arial" panose="020B0604020202020204" pitchFamily="34" charset="0"/>
              </a:rPr>
              <a:t>Protección de Datos Personales</a:t>
            </a:r>
            <a:endParaRPr lang="es-MX" sz="3600" b="1" dirty="0">
              <a:solidFill>
                <a:srgbClr val="2E3B43"/>
              </a:solidFill>
              <a:cs typeface="Arial" panose="020B0604020202020204" pitchFamily="34" charset="0"/>
            </a:endParaRPr>
          </a:p>
        </p:txBody>
      </p:sp>
      <p:sp>
        <p:nvSpPr>
          <p:cNvPr id="14" name="Marcador de texto 2"/>
          <p:cNvSpPr txBox="1">
            <a:spLocks/>
          </p:cNvSpPr>
          <p:nvPr/>
        </p:nvSpPr>
        <p:spPr>
          <a:xfrm>
            <a:off x="5954751" y="3923127"/>
            <a:ext cx="4459900" cy="1066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solidFill>
                  <a:schemeClr val="bg1"/>
                </a:solidFill>
              </a:rPr>
              <a:t>I. Procedimiento de Acceso a la Información</a:t>
            </a:r>
            <a:endParaRPr lang="es-MX" dirty="0">
              <a:solidFill>
                <a:schemeClr val="bg1"/>
              </a:solidFill>
            </a:endParaRPr>
          </a:p>
        </p:txBody>
      </p:sp>
    </p:spTree>
    <p:extLst>
      <p:ext uri="{BB962C8B-B14F-4D97-AF65-F5344CB8AC3E}">
        <p14:creationId xmlns:p14="http://schemas.microsoft.com/office/powerpoint/2010/main" val="640599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subTitle" idx="4294967295"/>
          </p:nvPr>
        </p:nvSpPr>
        <p:spPr>
          <a:xfrm>
            <a:off x="2801847" y="235177"/>
            <a:ext cx="2448272" cy="576064"/>
          </a:xfrm>
        </p:spPr>
        <p:txBody>
          <a:bodyPr vert="horz" lIns="68580" tIns="13202" rIns="68580" bIns="34290" rtlCol="0" anchor="ctr">
            <a:noAutofit/>
          </a:bodyPr>
          <a:lstStyle/>
          <a:p>
            <a:pPr marL="0" indent="0">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b="1" dirty="0">
                <a:solidFill>
                  <a:srgbClr val="2E3B43"/>
                </a:solidFill>
                <a:latin typeface="Arial" panose="020B0604020202020204" pitchFamily="34" charset="0"/>
                <a:cs typeface="Arial" panose="020B0604020202020204" pitchFamily="34" charset="0"/>
              </a:rPr>
              <a:t>Obligaciones</a:t>
            </a:r>
            <a:endParaRPr lang="es-MX" altLang="es-MX" sz="2000" dirty="0">
              <a:solidFill>
                <a:srgbClr val="2E3B43"/>
              </a:solidFill>
              <a:latin typeface="Arial" panose="020B0604020202020204" pitchFamily="34" charset="0"/>
              <a:cs typeface="Arial" panose="020B0604020202020204" pitchFamily="34" charset="0"/>
            </a:endParaRPr>
          </a:p>
        </p:txBody>
      </p:sp>
      <p:sp>
        <p:nvSpPr>
          <p:cNvPr id="8195" name="TextBox 7"/>
          <p:cNvSpPr txBox="1">
            <a:spLocks noChangeArrowheads="1"/>
          </p:cNvSpPr>
          <p:nvPr/>
        </p:nvSpPr>
        <p:spPr bwMode="auto">
          <a:xfrm>
            <a:off x="7300694" y="424688"/>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2</a:t>
            </a:r>
            <a:r>
              <a:rPr lang="es-MX" altLang="es-MX" sz="1600" b="1" dirty="0">
                <a:solidFill>
                  <a:srgbClr val="7F7F7F"/>
                </a:solidFill>
                <a:latin typeface="Arial" panose="020B0604020202020204" pitchFamily="34" charset="0"/>
                <a:cs typeface="Arial" panose="020B0604020202020204" pitchFamily="34" charset="0"/>
              </a:rPr>
              <a:t>5</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2" name="Rectángulo 1"/>
          <p:cNvSpPr/>
          <p:nvPr/>
        </p:nvSpPr>
        <p:spPr>
          <a:xfrm>
            <a:off x="1715115" y="164910"/>
            <a:ext cx="1059585" cy="646331"/>
          </a:xfrm>
          <a:prstGeom prst="rect">
            <a:avLst/>
          </a:prstGeom>
        </p:spPr>
        <p:txBody>
          <a:bodyPr wrap="none">
            <a:spAutoFit/>
          </a:bodyPr>
          <a:lstStyle/>
          <a:p>
            <a:r>
              <a:rPr lang="es-MX" altLang="es-MX" sz="3600" b="1" dirty="0">
                <a:solidFill>
                  <a:srgbClr val="2E3B43"/>
                </a:solidFill>
                <a:cs typeface="Arial" panose="020B0604020202020204" pitchFamily="34" charset="0"/>
              </a:rPr>
              <a:t>S. O.</a:t>
            </a:r>
            <a:endParaRPr lang="es-MX" sz="3600" dirty="0">
              <a:solidFill>
                <a:srgbClr val="2E3B43"/>
              </a:solidFill>
            </a:endParaRPr>
          </a:p>
        </p:txBody>
      </p:sp>
      <p:graphicFrame>
        <p:nvGraphicFramePr>
          <p:cNvPr id="3" name="Diagrama 2"/>
          <p:cNvGraphicFramePr/>
          <p:nvPr>
            <p:extLst>
              <p:ext uri="{D42A27DB-BD31-4B8C-83A1-F6EECF244321}">
                <p14:modId xmlns:p14="http://schemas.microsoft.com/office/powerpoint/2010/main" val="1326706361"/>
              </p:ext>
            </p:extLst>
          </p:nvPr>
        </p:nvGraphicFramePr>
        <p:xfrm>
          <a:off x="210577" y="1101844"/>
          <a:ext cx="10079085" cy="5707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1312" y="2132857"/>
            <a:ext cx="1043526" cy="757215"/>
          </a:xfrm>
          <a:prstGeom prst="rect">
            <a:avLst/>
          </a:prstGeom>
        </p:spPr>
      </p:pic>
      <p:pic>
        <p:nvPicPr>
          <p:cNvPr id="8" name="Imagen 7"/>
          <p:cNvPicPr>
            <a:picLocks noChangeAspect="1"/>
          </p:cNvPicPr>
          <p:nvPr/>
        </p:nvPicPr>
        <p:blipFill rotWithShape="1">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l="31708" t="27854" r="31504" b="28858"/>
          <a:stretch/>
        </p:blipFill>
        <p:spPr>
          <a:xfrm>
            <a:off x="772750" y="1190282"/>
            <a:ext cx="653606" cy="713024"/>
          </a:xfrm>
          <a:prstGeom prst="rect">
            <a:avLst/>
          </a:prstGeom>
        </p:spPr>
      </p:pic>
      <p:pic>
        <p:nvPicPr>
          <p:cNvPr id="9" name="Imagen 8"/>
          <p:cNvPicPr>
            <a:picLocks noChangeAspect="1"/>
          </p:cNvPicPr>
          <p:nvPr/>
        </p:nvPicPr>
        <p:blipFill rotWithShape="1">
          <a:blip r:embed="rId10">
            <a:duotone>
              <a:schemeClr val="accent2">
                <a:shade val="45000"/>
                <a:satMod val="135000"/>
              </a:schemeClr>
              <a:prstClr val="white"/>
            </a:duotone>
            <a:extLst>
              <a:ext uri="{28A0092B-C50C-407E-A947-70E740481C1C}">
                <a14:useLocalDpi xmlns:a14="http://schemas.microsoft.com/office/drawing/2010/main" val="0"/>
              </a:ext>
            </a:extLst>
          </a:blip>
          <a:srcRect l="4412" t="11308" r="4412" b="26189"/>
          <a:stretch/>
        </p:blipFill>
        <p:spPr>
          <a:xfrm>
            <a:off x="670506" y="3140968"/>
            <a:ext cx="797465" cy="697782"/>
          </a:xfrm>
          <a:prstGeom prst="rect">
            <a:avLst/>
          </a:prstGeom>
        </p:spPr>
      </p:pic>
      <p:pic>
        <p:nvPicPr>
          <p:cNvPr id="13" name="Picture 12" descr="spc1-01.png"/>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28124" y="5086987"/>
            <a:ext cx="936715" cy="63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l="5614" t="4200" r="69687" b="76900"/>
          <a:stretch/>
        </p:blipFill>
        <p:spPr>
          <a:xfrm>
            <a:off x="657272" y="6021289"/>
            <a:ext cx="833494" cy="681949"/>
          </a:xfrm>
          <a:prstGeom prst="rect">
            <a:avLst/>
          </a:prstGeom>
        </p:spPr>
      </p:pic>
      <p:pic>
        <p:nvPicPr>
          <p:cNvPr id="1026" name="Picture 2" descr="http://www.infodf.org.mx/images/img-slider/2016/bol067_16_sld.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2836" t="2438" r="37313" b="15626"/>
          <a:stretch/>
        </p:blipFill>
        <p:spPr bwMode="auto">
          <a:xfrm>
            <a:off x="772751" y="4077072"/>
            <a:ext cx="755851" cy="7369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2" descr="Photo published for Reprueban todos los aspirantes al Itei | NTR Guadalajara"/>
          <p:cNvPicPr>
            <a:picLocks noChangeAspect="1" noChangeArrowheads="1"/>
          </p:cNvPicPr>
          <p:nvPr/>
        </p:nvPicPr>
        <p:blipFill rotWithShape="1">
          <a:blip r:embed="rId1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978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524000" y="1556792"/>
            <a:ext cx="9144000" cy="39083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chemeClr val="bg1">
                  <a:lumMod val="50000"/>
                </a:schemeClr>
              </a:solidFill>
            </a:endParaRPr>
          </a:p>
        </p:txBody>
      </p:sp>
      <p:sp>
        <p:nvSpPr>
          <p:cNvPr id="18434" name="TextBox 7"/>
          <p:cNvSpPr txBox="1">
            <a:spLocks noChangeArrowheads="1"/>
          </p:cNvSpPr>
          <p:nvPr/>
        </p:nvSpPr>
        <p:spPr bwMode="auto">
          <a:xfrm>
            <a:off x="7491854" y="4869160"/>
            <a:ext cx="2975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chemeClr val="bg1"/>
                </a:solidFill>
                <a:latin typeface="Arial" panose="020B0604020202020204" pitchFamily="34" charset="0"/>
                <a:cs typeface="Arial" panose="020B0604020202020204" pitchFamily="34" charset="0"/>
              </a:rPr>
              <a:t>Referencia</a:t>
            </a:r>
            <a:r>
              <a:rPr lang="en-US" altLang="es-MX" sz="1600" b="1" dirty="0">
                <a:solidFill>
                  <a:schemeClr val="bg1"/>
                </a:solidFill>
                <a:latin typeface="Arial" panose="020B0604020202020204" pitchFamily="34" charset="0"/>
                <a:cs typeface="Arial" panose="020B0604020202020204" pitchFamily="34" charset="0"/>
              </a:rPr>
              <a:t>: LTAIPEJM, Art. </a:t>
            </a:r>
            <a:r>
              <a:rPr lang="es-ES_tradnl" altLang="es-MX" sz="1600" b="1" dirty="0">
                <a:solidFill>
                  <a:schemeClr val="bg1"/>
                </a:solidFill>
                <a:latin typeface="Arial" panose="020B0604020202020204" pitchFamily="34" charset="0"/>
                <a:cs typeface="Arial" panose="020B0604020202020204" pitchFamily="34" charset="0"/>
              </a:rPr>
              <a:t>4</a:t>
            </a:r>
            <a:endParaRPr lang="en-US" altLang="es-MX" sz="1600" b="1" dirty="0">
              <a:solidFill>
                <a:schemeClr val="bg1"/>
              </a:solidFill>
              <a:latin typeface="Arial" panose="020B0604020202020204" pitchFamily="34" charset="0"/>
              <a:cs typeface="Arial" panose="020B0604020202020204" pitchFamily="34" charset="0"/>
            </a:endParaRPr>
          </a:p>
        </p:txBody>
      </p:sp>
      <p:sp>
        <p:nvSpPr>
          <p:cNvPr id="18436" name="Rectangle 1"/>
          <p:cNvSpPr txBox="1">
            <a:spLocks noChangeArrowheads="1"/>
          </p:cNvSpPr>
          <p:nvPr/>
        </p:nvSpPr>
        <p:spPr bwMode="auto">
          <a:xfrm>
            <a:off x="1775520" y="329914"/>
            <a:ext cx="5957885" cy="87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6405" rIns="0" bIns="0" anchor="ctr"/>
          <a:lstStyle>
            <a:lvl1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r>
              <a:rPr lang="es-MX" altLang="es-MX" sz="3600" b="1" dirty="0">
                <a:solidFill>
                  <a:srgbClr val="2E3B43"/>
                </a:solidFill>
                <a:effectLst>
                  <a:outerShdw blurRad="38100" dist="38100" dir="2700000" algn="tl">
                    <a:srgbClr val="000000">
                      <a:alpha val="43137"/>
                    </a:srgbClr>
                  </a:outerShdw>
                </a:effectLst>
                <a:latin typeface="+mn-lt"/>
              </a:rPr>
              <a:t>FIGURAS OBLIGATORIAS</a:t>
            </a:r>
          </a:p>
          <a:p>
            <a:pPr eaLnBrk="1"/>
            <a:r>
              <a:rPr lang="es-MX" altLang="es-MX" sz="3600" b="1" dirty="0">
                <a:solidFill>
                  <a:srgbClr val="2E3B43"/>
                </a:solidFill>
                <a:effectLst>
                  <a:outerShdw blurRad="38100" dist="38100" dir="2700000" algn="tl">
                    <a:srgbClr val="000000">
                      <a:alpha val="43137"/>
                    </a:srgbClr>
                  </a:outerShdw>
                </a:effectLst>
                <a:latin typeface="+mn-lt"/>
              </a:rPr>
              <a:t>DE LOS </a:t>
            </a:r>
            <a:r>
              <a:rPr lang="es-MX" altLang="es-MX" sz="3600" b="1" dirty="0">
                <a:solidFill>
                  <a:schemeClr val="accent2"/>
                </a:solidFill>
                <a:latin typeface="+mn-lt"/>
              </a:rPr>
              <a:t>S. O.</a:t>
            </a:r>
          </a:p>
        </p:txBody>
      </p:sp>
      <p:sp>
        <p:nvSpPr>
          <p:cNvPr id="18437" name="Rectangle 2"/>
          <p:cNvSpPr txBox="1">
            <a:spLocks noChangeArrowheads="1"/>
          </p:cNvSpPr>
          <p:nvPr/>
        </p:nvSpPr>
        <p:spPr bwMode="auto">
          <a:xfrm>
            <a:off x="1775519" y="2580066"/>
            <a:ext cx="6444266" cy="174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9602" rIns="0" bIns="0"/>
          <a:lstStyle>
            <a:lvl1pPr marL="539750" indent="-358775"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buClrTx/>
              <a:buFont typeface="Arial" panose="020B0604020202020204" pitchFamily="34" charset="0"/>
              <a:buChar char="•"/>
            </a:pPr>
            <a:r>
              <a:rPr lang="es-MX" altLang="es-MX" sz="2400" b="1" dirty="0">
                <a:solidFill>
                  <a:schemeClr val="bg1"/>
                </a:solidFill>
              </a:rPr>
              <a:t>Unidad de Transparencia</a:t>
            </a:r>
          </a:p>
          <a:p>
            <a:pPr eaLnBrk="1">
              <a:buClrTx/>
              <a:buFont typeface="Arial" panose="020B0604020202020204" pitchFamily="34" charset="0"/>
              <a:buChar char="•"/>
            </a:pPr>
            <a:endParaRPr lang="es-MX" altLang="es-MX" sz="2400" b="1" dirty="0">
              <a:solidFill>
                <a:schemeClr val="bg1"/>
              </a:solidFill>
            </a:endParaRPr>
          </a:p>
          <a:p>
            <a:pPr eaLnBrk="1">
              <a:buClrTx/>
              <a:buFont typeface="Arial" panose="020B0604020202020204" pitchFamily="34" charset="0"/>
              <a:buChar char="•"/>
            </a:pPr>
            <a:r>
              <a:rPr lang="es-MX" altLang="es-MX" sz="2400" b="1" dirty="0">
                <a:solidFill>
                  <a:schemeClr val="bg1"/>
                </a:solidFill>
              </a:rPr>
              <a:t>Comité de Transparencia</a:t>
            </a:r>
          </a:p>
          <a:p>
            <a:pPr eaLnBrk="1">
              <a:buClrTx/>
              <a:buFont typeface="Arial" panose="020B0604020202020204" pitchFamily="34" charset="0"/>
              <a:buChar char="•"/>
            </a:pPr>
            <a:endParaRPr lang="es-MX" altLang="es-MX" sz="2400" dirty="0">
              <a:solidFill>
                <a:schemeClr val="bg1"/>
              </a:solidFill>
            </a:endParaRPr>
          </a:p>
          <a:p>
            <a:pPr eaLnBrk="1">
              <a:buClrTx/>
              <a:buFont typeface="Arial" panose="020B0604020202020204" pitchFamily="34" charset="0"/>
              <a:buChar char="•"/>
            </a:pPr>
            <a:r>
              <a:rPr lang="es-MX" altLang="es-MX" sz="2400" b="1" dirty="0">
                <a:solidFill>
                  <a:schemeClr val="bg1"/>
                </a:solidFill>
              </a:rPr>
              <a:t>Reglamento Interior de Transparencia</a:t>
            </a:r>
          </a:p>
          <a:p>
            <a:pPr eaLnBrk="1">
              <a:buClrTx/>
              <a:buFont typeface="Arial" panose="020B0604020202020204" pitchFamily="34" charset="0"/>
              <a:buChar char="•"/>
            </a:pPr>
            <a:endParaRPr lang="es-MX" altLang="es-MX" sz="2400" b="1" dirty="0">
              <a:solidFill>
                <a:schemeClr val="bg1"/>
              </a:solidFill>
            </a:endParaRPr>
          </a:p>
        </p:txBody>
      </p:sp>
      <p:pic>
        <p:nvPicPr>
          <p:cNvPr id="18438" name="Picture 12" descr="spc1-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6863" y="1775454"/>
            <a:ext cx="3199418" cy="215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redondeado 11"/>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Tree>
    <p:extLst>
      <p:ext uri="{BB962C8B-B14F-4D97-AF65-F5344CB8AC3E}">
        <p14:creationId xmlns:p14="http://schemas.microsoft.com/office/powerpoint/2010/main" val="4186710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Imagen"/>
          <p:cNvPicPr>
            <a:picLocks noChangeAspect="1"/>
          </p:cNvPicPr>
          <p:nvPr/>
        </p:nvPicPr>
        <p:blipFill rotWithShape="1">
          <a:blip r:embed="rId3" cstate="print">
            <a:lum/>
            <a:alphaModFix/>
          </a:blip>
          <a:srcRect l="54211" t="2749" r="27026" b="68734"/>
          <a:stretch/>
        </p:blipFill>
        <p:spPr>
          <a:xfrm>
            <a:off x="5782614" y="842253"/>
            <a:ext cx="1499788" cy="1416676"/>
          </a:xfrm>
          <a:prstGeom prst="rect">
            <a:avLst/>
          </a:prstGeom>
          <a:noFill/>
          <a:ln>
            <a:noFill/>
          </a:ln>
        </p:spPr>
      </p:pic>
      <p:sp>
        <p:nvSpPr>
          <p:cNvPr id="4" name="Título 1"/>
          <p:cNvSpPr txBox="1">
            <a:spLocks/>
          </p:cNvSpPr>
          <p:nvPr/>
        </p:nvSpPr>
        <p:spPr>
          <a:xfrm>
            <a:off x="7525484" y="1268760"/>
            <a:ext cx="3008313" cy="563662"/>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600" dirty="0">
                <a:solidFill>
                  <a:schemeClr val="bg1">
                    <a:lumMod val="50000"/>
                  </a:schemeClr>
                </a:solidFill>
              </a:rPr>
              <a:t>60% teoría</a:t>
            </a:r>
          </a:p>
        </p:txBody>
      </p:sp>
      <p:sp>
        <p:nvSpPr>
          <p:cNvPr id="5" name="Título 1"/>
          <p:cNvSpPr txBox="1">
            <a:spLocks/>
          </p:cNvSpPr>
          <p:nvPr/>
        </p:nvSpPr>
        <p:spPr>
          <a:xfrm>
            <a:off x="7525484" y="4581128"/>
            <a:ext cx="3008313" cy="563662"/>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600" dirty="0">
                <a:solidFill>
                  <a:schemeClr val="bg1">
                    <a:lumMod val="50000"/>
                  </a:schemeClr>
                </a:solidFill>
              </a:rPr>
              <a:t>40% practica</a:t>
            </a:r>
          </a:p>
        </p:txBody>
      </p:sp>
      <p:sp>
        <p:nvSpPr>
          <p:cNvPr id="6" name="Título 1"/>
          <p:cNvSpPr txBox="1">
            <a:spLocks/>
          </p:cNvSpPr>
          <p:nvPr/>
        </p:nvSpPr>
        <p:spPr>
          <a:xfrm>
            <a:off x="452836" y="2580257"/>
            <a:ext cx="2573699" cy="845522"/>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600" b="1" dirty="0" smtClean="0">
                <a:solidFill>
                  <a:srgbClr val="2E3B43"/>
                </a:solidFill>
              </a:rPr>
              <a:t>Estrategia de ponencia</a:t>
            </a:r>
            <a:endParaRPr lang="es-MX" sz="3600" b="1" dirty="0">
              <a:solidFill>
                <a:srgbClr val="2E3B43"/>
              </a:solidFill>
            </a:endParaRPr>
          </a:p>
        </p:txBody>
      </p:sp>
      <p:pic>
        <p:nvPicPr>
          <p:cNvPr id="7" name="3 Imagen"/>
          <p:cNvPicPr>
            <a:picLocks noChangeAspect="1"/>
          </p:cNvPicPr>
          <p:nvPr/>
        </p:nvPicPr>
        <p:blipFill rotWithShape="1">
          <a:blip r:embed="rId3" cstate="print">
            <a:lum/>
            <a:alphaModFix/>
          </a:blip>
          <a:srcRect l="52921" t="67562" r="27026" b="1846"/>
          <a:stretch/>
        </p:blipFill>
        <p:spPr>
          <a:xfrm>
            <a:off x="5782614" y="4103105"/>
            <a:ext cx="1602819" cy="1519707"/>
          </a:xfrm>
          <a:prstGeom prst="rect">
            <a:avLst/>
          </a:prstGeom>
          <a:noFill/>
          <a:ln>
            <a:noFill/>
          </a:ln>
        </p:spPr>
      </p:pic>
      <p:cxnSp>
        <p:nvCxnSpPr>
          <p:cNvPr id="8" name="Conector recto de flecha 7"/>
          <p:cNvCxnSpPr>
            <a:stCxn id="6" idx="3"/>
          </p:cNvCxnSpPr>
          <p:nvPr/>
        </p:nvCxnSpPr>
        <p:spPr>
          <a:xfrm flipV="1">
            <a:off x="3026535" y="1550591"/>
            <a:ext cx="2575775" cy="145242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Conector recto de flecha 9"/>
          <p:cNvCxnSpPr>
            <a:stCxn id="6" idx="3"/>
          </p:cNvCxnSpPr>
          <p:nvPr/>
        </p:nvCxnSpPr>
        <p:spPr>
          <a:xfrm>
            <a:off x="3026535" y="3003018"/>
            <a:ext cx="2472744" cy="18599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3" name="Rectángulo redondeado 12"/>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5" name="Rectángulo 14"/>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Picture 2" descr="http://www.itei.org.mx/v3/micrositios/fotografia3/images/461_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88311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subTitle" idx="4294967295"/>
          </p:nvPr>
        </p:nvSpPr>
        <p:spPr>
          <a:xfrm>
            <a:off x="2925285" y="9546"/>
            <a:ext cx="3305926" cy="650775"/>
          </a:xfrm>
        </p:spPr>
        <p:txBody>
          <a:bodyPr vert="horz" lIns="68580" tIns="9602" rIns="68580" bIns="34290" rtlCol="0" anchor="ctr">
            <a:noAutofit/>
          </a:bodyPr>
          <a:lstStyle/>
          <a:p>
            <a:pPr marL="0" indent="0">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400" b="1" dirty="0">
                <a:solidFill>
                  <a:srgbClr val="2E3B43"/>
                </a:solidFill>
                <a:latin typeface="Arial" panose="020B0604020202020204" pitchFamily="34" charset="0"/>
                <a:cs typeface="Arial" panose="020B0604020202020204" pitchFamily="34" charset="0"/>
              </a:rPr>
              <a:t>Atribuciones de la UT</a:t>
            </a:r>
          </a:p>
        </p:txBody>
      </p:sp>
      <p:sp>
        <p:nvSpPr>
          <p:cNvPr id="20483" name="TextBox 7"/>
          <p:cNvSpPr txBox="1">
            <a:spLocks noChangeArrowheads="1"/>
          </p:cNvSpPr>
          <p:nvPr/>
        </p:nvSpPr>
        <p:spPr bwMode="auto">
          <a:xfrm>
            <a:off x="7570069" y="5805264"/>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32</a:t>
            </a:r>
            <a:endParaRPr lang="en-US" altLang="es-MX" sz="1600" b="1" dirty="0">
              <a:solidFill>
                <a:srgbClr val="7F7F7F"/>
              </a:solidFill>
              <a:latin typeface="Arial" panose="020B0604020202020204" pitchFamily="34" charset="0"/>
              <a:cs typeface="Arial" panose="020B0604020202020204" pitchFamily="34" charset="0"/>
            </a:endParaRPr>
          </a:p>
        </p:txBody>
      </p:sp>
      <p:pic>
        <p:nvPicPr>
          <p:cNvPr id="6" name="Picture 4" descr="spc1-01.png"/>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5522" y="1289660"/>
            <a:ext cx="1561913" cy="105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1673007" y="1"/>
            <a:ext cx="1059585" cy="646331"/>
          </a:xfrm>
          <a:prstGeom prst="rect">
            <a:avLst/>
          </a:prstGeom>
        </p:spPr>
        <p:txBody>
          <a:bodyPr wrap="none">
            <a:spAutoFit/>
          </a:bodyPr>
          <a:lstStyle/>
          <a:p>
            <a:r>
              <a:rPr lang="es-MX" altLang="es-MX" sz="3600" b="1" dirty="0">
                <a:solidFill>
                  <a:schemeClr val="accent2"/>
                </a:solidFill>
              </a:rPr>
              <a:t>S. O.</a:t>
            </a:r>
          </a:p>
        </p:txBody>
      </p:sp>
      <p:pic>
        <p:nvPicPr>
          <p:cNvPr id="9" name="Imagen 8"/>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47353" y="1196184"/>
            <a:ext cx="1197215" cy="1197215"/>
          </a:xfrm>
          <a:prstGeom prst="rect">
            <a:avLst/>
          </a:prstGeom>
        </p:spPr>
      </p:pic>
      <p:sp>
        <p:nvSpPr>
          <p:cNvPr id="2" name="Rectángulo 1"/>
          <p:cNvSpPr/>
          <p:nvPr/>
        </p:nvSpPr>
        <p:spPr>
          <a:xfrm>
            <a:off x="4439816" y="2393398"/>
            <a:ext cx="2403222" cy="369332"/>
          </a:xfrm>
          <a:prstGeom prst="rect">
            <a:avLst/>
          </a:prstGeom>
        </p:spPr>
        <p:txBody>
          <a:bodyPr wrap="none">
            <a:spAutoFit/>
          </a:bodyPr>
          <a:lstStyle/>
          <a:p>
            <a:r>
              <a:rPr lang="es-MX" altLang="es-MX" dirty="0">
                <a:solidFill>
                  <a:schemeClr val="bg1">
                    <a:lumMod val="50000"/>
                  </a:schemeClr>
                </a:solidFill>
                <a:latin typeface="Arial" panose="020B0604020202020204" pitchFamily="34" charset="0"/>
                <a:cs typeface="Arial" panose="020B0604020202020204" pitchFamily="34" charset="0"/>
              </a:rPr>
              <a:t>Administrar y verificar</a:t>
            </a:r>
            <a:endParaRPr lang="es-MX" dirty="0">
              <a:solidFill>
                <a:schemeClr val="bg1">
                  <a:lumMod val="50000"/>
                </a:schemeClr>
              </a:solidFill>
            </a:endParaRPr>
          </a:p>
        </p:txBody>
      </p:sp>
      <p:pic>
        <p:nvPicPr>
          <p:cNvPr id="3" name="Imagen 2"/>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23760" t="10881" r="19847" b="6347"/>
          <a:stretch/>
        </p:blipFill>
        <p:spPr>
          <a:xfrm>
            <a:off x="8092794" y="1052737"/>
            <a:ext cx="1162036" cy="1364129"/>
          </a:xfrm>
          <a:prstGeom prst="rect">
            <a:avLst/>
          </a:prstGeom>
        </p:spPr>
      </p:pic>
      <p:sp>
        <p:nvSpPr>
          <p:cNvPr id="4" name="Rectángulo 3"/>
          <p:cNvSpPr/>
          <p:nvPr/>
        </p:nvSpPr>
        <p:spPr>
          <a:xfrm>
            <a:off x="7584733" y="2342893"/>
            <a:ext cx="2376264" cy="646331"/>
          </a:xfrm>
          <a:prstGeom prst="rect">
            <a:avLst/>
          </a:prstGeom>
        </p:spPr>
        <p:txBody>
          <a:bodyPr wrap="square">
            <a:spAutoFit/>
          </a:bodyPr>
          <a:lstStyle/>
          <a:p>
            <a:r>
              <a:rPr lang="es-MX" altLang="es-MX" dirty="0">
                <a:solidFill>
                  <a:schemeClr val="bg1">
                    <a:lumMod val="50000"/>
                  </a:schemeClr>
                </a:solidFill>
                <a:latin typeface="Arial" panose="020B0604020202020204" pitchFamily="34" charset="0"/>
                <a:cs typeface="Arial" panose="020B0604020202020204" pitchFamily="34" charset="0"/>
              </a:rPr>
              <a:t>Requerir y recabar de las áreas internas </a:t>
            </a:r>
            <a:endParaRPr lang="es-MX" dirty="0">
              <a:solidFill>
                <a:schemeClr val="bg1">
                  <a:lumMod val="50000"/>
                </a:schemeClr>
              </a:solidFill>
            </a:endParaRPr>
          </a:p>
        </p:txBody>
      </p:sp>
      <p:pic>
        <p:nvPicPr>
          <p:cNvPr id="5" name="Imagen 4"/>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80926" y="3017116"/>
            <a:ext cx="1850268" cy="1387701"/>
          </a:xfrm>
          <a:prstGeom prst="rect">
            <a:avLst/>
          </a:prstGeom>
        </p:spPr>
      </p:pic>
      <p:sp>
        <p:nvSpPr>
          <p:cNvPr id="11" name="Rectángulo 10"/>
          <p:cNvSpPr/>
          <p:nvPr/>
        </p:nvSpPr>
        <p:spPr>
          <a:xfrm>
            <a:off x="1775520" y="2415951"/>
            <a:ext cx="1184940" cy="369332"/>
          </a:xfrm>
          <a:prstGeom prst="rect">
            <a:avLst/>
          </a:prstGeom>
        </p:spPr>
        <p:txBody>
          <a:bodyPr wrap="none">
            <a:spAutoFit/>
          </a:bodyPr>
          <a:lstStyle/>
          <a:p>
            <a:r>
              <a:rPr lang="es-MX" altLang="es-MX" dirty="0">
                <a:solidFill>
                  <a:schemeClr val="bg1">
                    <a:lumMod val="50000"/>
                  </a:schemeClr>
                </a:solidFill>
                <a:latin typeface="Arial" panose="020B0604020202020204" pitchFamily="34" charset="0"/>
                <a:cs typeface="Arial" panose="020B0604020202020204" pitchFamily="34" charset="0"/>
              </a:rPr>
              <a:t>Promover</a:t>
            </a:r>
            <a:endParaRPr lang="es-MX" dirty="0">
              <a:solidFill>
                <a:schemeClr val="bg1">
                  <a:lumMod val="50000"/>
                </a:schemeClr>
              </a:solidFill>
            </a:endParaRPr>
          </a:p>
        </p:txBody>
      </p:sp>
      <p:pic>
        <p:nvPicPr>
          <p:cNvPr id="12" name="Imagen 11"/>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04174" y="3068960"/>
            <a:ext cx="932283" cy="1274202"/>
          </a:xfrm>
          <a:prstGeom prst="rect">
            <a:avLst/>
          </a:prstGeom>
        </p:spPr>
      </p:pic>
      <p:sp>
        <p:nvSpPr>
          <p:cNvPr id="13" name="Rectángulo 12"/>
          <p:cNvSpPr/>
          <p:nvPr/>
        </p:nvSpPr>
        <p:spPr>
          <a:xfrm>
            <a:off x="4223793" y="4561527"/>
            <a:ext cx="3252963" cy="1338828"/>
          </a:xfrm>
          <a:prstGeom prst="rect">
            <a:avLst/>
          </a:prstGeom>
        </p:spPr>
        <p:txBody>
          <a:bodyPr wrap="square">
            <a:spAutoFit/>
          </a:bodyPr>
          <a:lstStyle/>
          <a:p>
            <a:pPr>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dirty="0">
                <a:solidFill>
                  <a:schemeClr val="bg1">
                    <a:lumMod val="50000"/>
                  </a:schemeClr>
                </a:solidFill>
                <a:latin typeface="Arial" panose="020B0604020202020204" pitchFamily="34" charset="0"/>
                <a:cs typeface="Arial" panose="020B0604020202020204" pitchFamily="34" charset="0"/>
              </a:rPr>
              <a:t>Recibir y resolver</a:t>
            </a:r>
          </a:p>
          <a:p>
            <a:pPr>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dirty="0">
                <a:solidFill>
                  <a:schemeClr val="bg1">
                    <a:lumMod val="50000"/>
                  </a:schemeClr>
                </a:solidFill>
                <a:latin typeface="Arial" panose="020B0604020202020204" pitchFamily="34" charset="0"/>
                <a:cs typeface="Arial" panose="020B0604020202020204" pitchFamily="34" charset="0"/>
              </a:rPr>
              <a:t>Desahogar el procedimiento</a:t>
            </a:r>
          </a:p>
          <a:p>
            <a:pPr>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dirty="0">
                <a:solidFill>
                  <a:schemeClr val="bg1">
                    <a:lumMod val="50000"/>
                  </a:schemeClr>
                </a:solidFill>
                <a:latin typeface="Arial" panose="020B0604020202020204" pitchFamily="34" charset="0"/>
                <a:cs typeface="Arial" panose="020B0604020202020204" pitchFamily="34" charset="0"/>
              </a:rPr>
              <a:t>Enviar al ITEI</a:t>
            </a:r>
          </a:p>
        </p:txBody>
      </p:sp>
      <p:sp>
        <p:nvSpPr>
          <p:cNvPr id="14" name="Rectángulo 13"/>
          <p:cNvSpPr/>
          <p:nvPr/>
        </p:nvSpPr>
        <p:spPr>
          <a:xfrm>
            <a:off x="7608169" y="4543387"/>
            <a:ext cx="3089627" cy="872034"/>
          </a:xfrm>
          <a:prstGeom prst="rect">
            <a:avLst/>
          </a:prstGeom>
        </p:spPr>
        <p:txBody>
          <a:bodyPr wrap="square">
            <a:spAutoFit/>
          </a:bodyPr>
          <a:lstStyle/>
          <a:p>
            <a:pPr>
              <a:lnSpc>
                <a:spcPct val="150000"/>
              </a:lnSpc>
              <a:spcAft>
                <a:spcPct val="0"/>
              </a:spcAft>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dirty="0">
                <a:solidFill>
                  <a:schemeClr val="bg1">
                    <a:lumMod val="50000"/>
                  </a:schemeClr>
                </a:solidFill>
                <a:latin typeface="Arial" panose="020B0604020202020204" pitchFamily="34" charset="0"/>
                <a:cs typeface="Arial" panose="020B0604020202020204" pitchFamily="34" charset="0"/>
              </a:rPr>
              <a:t>Tener a disposición del público formatos</a:t>
            </a:r>
          </a:p>
        </p:txBody>
      </p:sp>
      <p:pic>
        <p:nvPicPr>
          <p:cNvPr id="15" name="Imagen 14"/>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28193" t="9079" r="26375" b="11809"/>
          <a:stretch/>
        </p:blipFill>
        <p:spPr>
          <a:xfrm>
            <a:off x="8112225" y="3130709"/>
            <a:ext cx="1115133" cy="1293554"/>
          </a:xfrm>
          <a:prstGeom prst="rect">
            <a:avLst/>
          </a:prstGeom>
        </p:spPr>
      </p:pic>
      <p:sp>
        <p:nvSpPr>
          <p:cNvPr id="18" name="Rectángulo 17"/>
          <p:cNvSpPr/>
          <p:nvPr/>
        </p:nvSpPr>
        <p:spPr>
          <a:xfrm>
            <a:off x="1576882" y="4624133"/>
            <a:ext cx="2646911" cy="1200329"/>
          </a:xfrm>
          <a:prstGeom prst="rect">
            <a:avLst/>
          </a:prstGeom>
        </p:spPr>
        <p:txBody>
          <a:bodyPr wrap="square">
            <a:spAutoFit/>
          </a:bodyPr>
          <a:lstStyle/>
          <a:p>
            <a:r>
              <a:rPr lang="es-MX" dirty="0">
                <a:solidFill>
                  <a:schemeClr val="bg1">
                    <a:lumMod val="50000"/>
                  </a:schemeClr>
                </a:solidFill>
                <a:latin typeface="Arial" panose="020B0604020202020204" pitchFamily="34" charset="0"/>
                <a:cs typeface="Arial" panose="020B0604020202020204" pitchFamily="34" charset="0"/>
              </a:rPr>
              <a:t>Denunciar a los a los servidores públicos ante el ITEI e informar al Titular del S.O.</a:t>
            </a:r>
            <a:endParaRPr lang="es-MX" dirty="0">
              <a:solidFill>
                <a:schemeClr val="bg1">
                  <a:lumMod val="50000"/>
                </a:schemeClr>
              </a:solidFill>
            </a:endParaRPr>
          </a:p>
        </p:txBody>
      </p:sp>
      <p:sp>
        <p:nvSpPr>
          <p:cNvPr id="19" name="Rectángulo redondeado 1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Imagen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21" name="Rectángulo 2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Rectángulo 2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3" name="Picture 2" descr="Photo published for Reprueban todos los aspirantes al Itei | NTR Guadalajara"/>
          <p:cNvPicPr>
            <a:picLocks noChangeAspect="1" noChangeArrowheads="1"/>
          </p:cNvPicPr>
          <p:nvPr/>
        </p:nvPicPr>
        <p:blipFill rotWithShape="1">
          <a:blip r:embed="rId10">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2996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ChangeArrowheads="1"/>
          </p:cNvSpPr>
          <p:nvPr/>
        </p:nvSpPr>
        <p:spPr bwMode="auto">
          <a:xfrm>
            <a:off x="0" y="1"/>
            <a:ext cx="5667196" cy="6957391"/>
          </a:xfrm>
          <a:prstGeom prst="rect">
            <a:avLst/>
          </a:prstGeom>
          <a:solidFill>
            <a:schemeClr val="accent2"/>
          </a:solidFill>
          <a:ln>
            <a:noFill/>
          </a:ln>
          <a:extLst/>
        </p:spPr>
        <p:txBody>
          <a:bodyPr/>
          <a:lstStyle/>
          <a:p>
            <a:endParaRPr lang="en-US" altLang="es-MX" sz="1225"/>
          </a:p>
        </p:txBody>
      </p:sp>
      <p:sp>
        <p:nvSpPr>
          <p:cNvPr id="27651" name="Rectangle 2"/>
          <p:cNvSpPr>
            <a:spLocks noGrp="1" noChangeArrowheads="1"/>
          </p:cNvSpPr>
          <p:nvPr>
            <p:ph type="subTitle" idx="4294967295"/>
          </p:nvPr>
        </p:nvSpPr>
        <p:spPr>
          <a:xfrm>
            <a:off x="6486326" y="2170734"/>
            <a:ext cx="3460684" cy="1516479"/>
          </a:xfrm>
        </p:spPr>
        <p:txBody>
          <a:bodyPr vert="horz" lIns="68580" tIns="9602" rIns="68580" bIns="34290" rtlCol="0" anchor="ctr">
            <a:normAutofit/>
          </a:bodyPr>
          <a:lstStyle/>
          <a:p>
            <a:pPr marL="0" indent="0" algn="ctr">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b="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Procedimiento de</a:t>
            </a:r>
          </a:p>
          <a:p>
            <a:pPr marL="0" indent="0" algn="ctr">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b="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Acceso a la Información</a:t>
            </a:r>
          </a:p>
        </p:txBody>
      </p:sp>
      <p:sp>
        <p:nvSpPr>
          <p:cNvPr id="27652" name="TextBox 7"/>
          <p:cNvSpPr txBox="1">
            <a:spLocks noChangeArrowheads="1"/>
          </p:cNvSpPr>
          <p:nvPr/>
        </p:nvSpPr>
        <p:spPr bwMode="auto">
          <a:xfrm>
            <a:off x="7176887" y="5013176"/>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77</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27653" name="Rectangle 1"/>
          <p:cNvSpPr>
            <a:spLocks noGrp="1" noChangeArrowheads="1"/>
          </p:cNvSpPr>
          <p:nvPr>
            <p:ph type="title"/>
          </p:nvPr>
        </p:nvSpPr>
        <p:spPr>
          <a:xfrm>
            <a:off x="5951985" y="692696"/>
            <a:ext cx="4529369" cy="554098"/>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3600" b="1" dirty="0">
                <a:solidFill>
                  <a:srgbClr val="2E3B43"/>
                </a:solidFill>
                <a:latin typeface="+mn-lt"/>
                <a:cs typeface="Arial" panose="020B0604020202020204" pitchFamily="34" charset="0"/>
              </a:rPr>
              <a:t>PROCEDIMIENTOS</a:t>
            </a:r>
          </a:p>
        </p:txBody>
      </p:sp>
      <p:pic>
        <p:nvPicPr>
          <p:cNvPr id="27654" name="Picture 5" descr="si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7800" y="1935051"/>
            <a:ext cx="2211947" cy="267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10"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39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ject 10"/>
          <p:cNvSpPr>
            <a:spLocks noChangeArrowheads="1"/>
          </p:cNvSpPr>
          <p:nvPr/>
        </p:nvSpPr>
        <p:spPr bwMode="auto">
          <a:xfrm>
            <a:off x="2927649" y="2497474"/>
            <a:ext cx="1342581" cy="1178404"/>
          </a:xfrm>
          <a:custGeom>
            <a:avLst/>
            <a:gdLst>
              <a:gd name="T0" fmla="*/ 0 w 1788693"/>
              <a:gd name="T1" fmla="*/ 0 h 1571116"/>
              <a:gd name="T2" fmla="*/ 0 w 1788693"/>
              <a:gd name="T3" fmla="*/ 1436242 h 1571116"/>
              <a:gd name="T4" fmla="*/ 1226464 w 1788693"/>
              <a:gd name="T5" fmla="*/ 1436242 h 1571116"/>
              <a:gd name="T6" fmla="*/ 1226464 w 1788693"/>
              <a:gd name="T7" fmla="*/ 1571116 h 1571116"/>
              <a:gd name="T8" fmla="*/ 1788693 w 1788693"/>
              <a:gd name="T9" fmla="*/ 1178305 h 1571116"/>
              <a:gd name="T10" fmla="*/ 1226464 w 1788693"/>
              <a:gd name="T11" fmla="*/ 785494 h 1571116"/>
              <a:gd name="T12" fmla="*/ 1226464 w 1788693"/>
              <a:gd name="T13" fmla="*/ 920368 h 1571116"/>
              <a:gd name="T14" fmla="*/ 515899 w 1788693"/>
              <a:gd name="T15" fmla="*/ 920368 h 1571116"/>
              <a:gd name="T16" fmla="*/ 515899 w 1788693"/>
              <a:gd name="T17" fmla="*/ 0 h 1571116"/>
              <a:gd name="T18" fmla="*/ 0 w 1788693"/>
              <a:gd name="T19" fmla="*/ 0 h 1571116"/>
              <a:gd name="T20" fmla="*/ 0 w 1788693"/>
              <a:gd name="T21" fmla="*/ 0 h 1571116"/>
              <a:gd name="T22" fmla="*/ 1788693 w 1788693"/>
              <a:gd name="T23" fmla="*/ 1571116 h 157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788693" h="1571116">
                <a:moveTo>
                  <a:pt x="0" y="0"/>
                </a:moveTo>
                <a:lnTo>
                  <a:pt x="0" y="1436242"/>
                </a:lnTo>
                <a:lnTo>
                  <a:pt x="1226464" y="1436242"/>
                </a:lnTo>
                <a:lnTo>
                  <a:pt x="1226464" y="1571116"/>
                </a:lnTo>
                <a:lnTo>
                  <a:pt x="1788693" y="1178305"/>
                </a:lnTo>
                <a:lnTo>
                  <a:pt x="1226464" y="785494"/>
                </a:lnTo>
                <a:lnTo>
                  <a:pt x="1226464" y="920368"/>
                </a:lnTo>
                <a:lnTo>
                  <a:pt x="515899" y="920368"/>
                </a:lnTo>
                <a:lnTo>
                  <a:pt x="515899" y="0"/>
                </a:lnTo>
                <a:lnTo>
                  <a:pt x="0" y="0"/>
                </a:lnTo>
                <a:close/>
              </a:path>
            </a:pathLst>
          </a:custGeom>
          <a:solidFill>
            <a:srgbClr val="BDD6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MX">
              <a:latin typeface="Arial" panose="020B0604020202020204" pitchFamily="34" charset="0"/>
              <a:cs typeface="Arial" panose="020B0604020202020204" pitchFamily="34" charset="0"/>
            </a:endParaRPr>
          </a:p>
        </p:txBody>
      </p:sp>
      <p:sp>
        <p:nvSpPr>
          <p:cNvPr id="34819" name="object 11"/>
          <p:cNvSpPr>
            <a:spLocks noChangeArrowheads="1"/>
          </p:cNvSpPr>
          <p:nvPr/>
        </p:nvSpPr>
        <p:spPr bwMode="auto">
          <a:xfrm>
            <a:off x="1847528" y="1447402"/>
            <a:ext cx="2664296" cy="1050072"/>
          </a:xfrm>
          <a:custGeom>
            <a:avLst/>
            <a:gdLst>
              <a:gd name="T0" fmla="*/ 0 w 2644813"/>
              <a:gd name="T1" fmla="*/ 308610 h 1851279"/>
              <a:gd name="T2" fmla="*/ 0 w 2644813"/>
              <a:gd name="T3" fmla="*/ 1542669 h 1851279"/>
              <a:gd name="T4" fmla="*/ 1022 w 2644813"/>
              <a:gd name="T5" fmla="*/ 1567978 h 1851279"/>
              <a:gd name="T6" fmla="*/ 8968 w 2644813"/>
              <a:gd name="T7" fmla="*/ 1616829 h 1851279"/>
              <a:gd name="T8" fmla="*/ 24251 w 2644813"/>
              <a:gd name="T9" fmla="*/ 1662791 h 1851279"/>
              <a:gd name="T10" fmla="*/ 46235 w 2644813"/>
              <a:gd name="T11" fmla="*/ 1705228 h 1851279"/>
              <a:gd name="T12" fmla="*/ 74285 w 2644813"/>
              <a:gd name="T13" fmla="*/ 1743506 h 1851279"/>
              <a:gd name="T14" fmla="*/ 107767 w 2644813"/>
              <a:gd name="T15" fmla="*/ 1776988 h 1851279"/>
              <a:gd name="T16" fmla="*/ 146044 w 2644813"/>
              <a:gd name="T17" fmla="*/ 1805040 h 1851279"/>
              <a:gd name="T18" fmla="*/ 188482 w 2644813"/>
              <a:gd name="T19" fmla="*/ 1827025 h 1851279"/>
              <a:gd name="T20" fmla="*/ 234445 w 2644813"/>
              <a:gd name="T21" fmla="*/ 1842309 h 1851279"/>
              <a:gd name="T22" fmla="*/ 283298 w 2644813"/>
              <a:gd name="T23" fmla="*/ 1850255 h 1851279"/>
              <a:gd name="T24" fmla="*/ 308609 w 2644813"/>
              <a:gd name="T25" fmla="*/ 1851279 h 1851279"/>
              <a:gd name="T26" fmla="*/ 2336203 w 2644813"/>
              <a:gd name="T27" fmla="*/ 1851279 h 1851279"/>
              <a:gd name="T28" fmla="*/ 2386259 w 2644813"/>
              <a:gd name="T29" fmla="*/ 1847239 h 1851279"/>
              <a:gd name="T30" fmla="*/ 2433745 w 2644813"/>
              <a:gd name="T31" fmla="*/ 1835545 h 1851279"/>
              <a:gd name="T32" fmla="*/ 2478024 w 2644813"/>
              <a:gd name="T33" fmla="*/ 1816831 h 1851279"/>
              <a:gd name="T34" fmla="*/ 2518461 w 2644813"/>
              <a:gd name="T35" fmla="*/ 1791733 h 1851279"/>
              <a:gd name="T36" fmla="*/ 2554420 w 2644813"/>
              <a:gd name="T37" fmla="*/ 1760886 h 1851279"/>
              <a:gd name="T38" fmla="*/ 2585267 w 2644813"/>
              <a:gd name="T39" fmla="*/ 1724927 h 1851279"/>
              <a:gd name="T40" fmla="*/ 2610365 w 2644813"/>
              <a:gd name="T41" fmla="*/ 1684490 h 1851279"/>
              <a:gd name="T42" fmla="*/ 2629079 w 2644813"/>
              <a:gd name="T43" fmla="*/ 1640211 h 1851279"/>
              <a:gd name="T44" fmla="*/ 2640773 w 2644813"/>
              <a:gd name="T45" fmla="*/ 1592725 h 1851279"/>
              <a:gd name="T46" fmla="*/ 2644813 w 2644813"/>
              <a:gd name="T47" fmla="*/ 1542669 h 1851279"/>
              <a:gd name="T48" fmla="*/ 2644813 w 2644813"/>
              <a:gd name="T49" fmla="*/ 308610 h 1851279"/>
              <a:gd name="T50" fmla="*/ 2640773 w 2644813"/>
              <a:gd name="T51" fmla="*/ 258553 h 1851279"/>
              <a:gd name="T52" fmla="*/ 2629079 w 2644813"/>
              <a:gd name="T53" fmla="*/ 211067 h 1851279"/>
              <a:gd name="T54" fmla="*/ 2610365 w 2644813"/>
              <a:gd name="T55" fmla="*/ 166788 h 1851279"/>
              <a:gd name="T56" fmla="*/ 2585267 w 2644813"/>
              <a:gd name="T57" fmla="*/ 126351 h 1851279"/>
              <a:gd name="T58" fmla="*/ 2554420 w 2644813"/>
              <a:gd name="T59" fmla="*/ 90392 h 1851279"/>
              <a:gd name="T60" fmla="*/ 2518461 w 2644813"/>
              <a:gd name="T61" fmla="*/ 59545 h 1851279"/>
              <a:gd name="T62" fmla="*/ 2478024 w 2644813"/>
              <a:gd name="T63" fmla="*/ 34447 h 1851279"/>
              <a:gd name="T64" fmla="*/ 2433745 w 2644813"/>
              <a:gd name="T65" fmla="*/ 15733 h 1851279"/>
              <a:gd name="T66" fmla="*/ 2386259 w 2644813"/>
              <a:gd name="T67" fmla="*/ 4039 h 1851279"/>
              <a:gd name="T68" fmla="*/ 2336203 w 2644813"/>
              <a:gd name="T69" fmla="*/ 0 h 1851279"/>
              <a:gd name="T70" fmla="*/ 308609 w 2644813"/>
              <a:gd name="T71" fmla="*/ 0 h 1851279"/>
              <a:gd name="T72" fmla="*/ 258550 w 2644813"/>
              <a:gd name="T73" fmla="*/ 4039 h 1851279"/>
              <a:gd name="T74" fmla="*/ 211063 w 2644813"/>
              <a:gd name="T75" fmla="*/ 15733 h 1851279"/>
              <a:gd name="T76" fmla="*/ 166783 w 2644813"/>
              <a:gd name="T77" fmla="*/ 34447 h 1851279"/>
              <a:gd name="T78" fmla="*/ 126346 w 2644813"/>
              <a:gd name="T79" fmla="*/ 59545 h 1851279"/>
              <a:gd name="T80" fmla="*/ 90387 w 2644813"/>
              <a:gd name="T81" fmla="*/ 90392 h 1851279"/>
              <a:gd name="T82" fmla="*/ 59542 w 2644813"/>
              <a:gd name="T83" fmla="*/ 126351 h 1851279"/>
              <a:gd name="T84" fmla="*/ 34445 w 2644813"/>
              <a:gd name="T85" fmla="*/ 166788 h 1851279"/>
              <a:gd name="T86" fmla="*/ 15732 w 2644813"/>
              <a:gd name="T87" fmla="*/ 211067 h 1851279"/>
              <a:gd name="T88" fmla="*/ 4039 w 2644813"/>
              <a:gd name="T89" fmla="*/ 258553 h 1851279"/>
              <a:gd name="T90" fmla="*/ 0 w 2644813"/>
              <a:gd name="T91" fmla="*/ 308610 h 1851279"/>
              <a:gd name="T92" fmla="*/ 0 w 2644813"/>
              <a:gd name="T93" fmla="*/ 0 h 1851279"/>
              <a:gd name="T94" fmla="*/ 2644813 w 2644813"/>
              <a:gd name="T95" fmla="*/ 1851279 h 185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T92" t="T93" r="T94" b="T95"/>
            <a:pathLst>
              <a:path w="2644813" h="1851279">
                <a:moveTo>
                  <a:pt x="0" y="308610"/>
                </a:moveTo>
                <a:lnTo>
                  <a:pt x="0" y="1542669"/>
                </a:lnTo>
                <a:lnTo>
                  <a:pt x="1022" y="1567978"/>
                </a:lnTo>
                <a:lnTo>
                  <a:pt x="8968" y="1616829"/>
                </a:lnTo>
                <a:lnTo>
                  <a:pt x="24251" y="1662791"/>
                </a:lnTo>
                <a:lnTo>
                  <a:pt x="46235" y="1705228"/>
                </a:lnTo>
                <a:lnTo>
                  <a:pt x="74285" y="1743506"/>
                </a:lnTo>
                <a:lnTo>
                  <a:pt x="107767" y="1776988"/>
                </a:lnTo>
                <a:lnTo>
                  <a:pt x="146044" y="1805040"/>
                </a:lnTo>
                <a:lnTo>
                  <a:pt x="188482" y="1827025"/>
                </a:lnTo>
                <a:lnTo>
                  <a:pt x="234445" y="1842309"/>
                </a:lnTo>
                <a:lnTo>
                  <a:pt x="283298" y="1850255"/>
                </a:lnTo>
                <a:lnTo>
                  <a:pt x="308609" y="1851279"/>
                </a:lnTo>
                <a:lnTo>
                  <a:pt x="2336203" y="1851279"/>
                </a:lnTo>
                <a:lnTo>
                  <a:pt x="2386259" y="1847239"/>
                </a:lnTo>
                <a:lnTo>
                  <a:pt x="2433745" y="1835545"/>
                </a:lnTo>
                <a:lnTo>
                  <a:pt x="2478024" y="1816831"/>
                </a:lnTo>
                <a:lnTo>
                  <a:pt x="2518461" y="1791733"/>
                </a:lnTo>
                <a:lnTo>
                  <a:pt x="2554420" y="1760886"/>
                </a:lnTo>
                <a:lnTo>
                  <a:pt x="2585267" y="1724927"/>
                </a:lnTo>
                <a:lnTo>
                  <a:pt x="2610365" y="1684490"/>
                </a:lnTo>
                <a:lnTo>
                  <a:pt x="2629079" y="1640211"/>
                </a:lnTo>
                <a:lnTo>
                  <a:pt x="2640773" y="1592725"/>
                </a:lnTo>
                <a:lnTo>
                  <a:pt x="2644813" y="1542669"/>
                </a:lnTo>
                <a:lnTo>
                  <a:pt x="2644813" y="308610"/>
                </a:lnTo>
                <a:lnTo>
                  <a:pt x="2640773" y="258553"/>
                </a:lnTo>
                <a:lnTo>
                  <a:pt x="2629079" y="211067"/>
                </a:lnTo>
                <a:lnTo>
                  <a:pt x="2610365" y="166788"/>
                </a:lnTo>
                <a:lnTo>
                  <a:pt x="2585267" y="126351"/>
                </a:lnTo>
                <a:lnTo>
                  <a:pt x="2554420" y="90392"/>
                </a:lnTo>
                <a:lnTo>
                  <a:pt x="2518461" y="59545"/>
                </a:lnTo>
                <a:lnTo>
                  <a:pt x="2478024" y="34447"/>
                </a:lnTo>
                <a:lnTo>
                  <a:pt x="2433745" y="15733"/>
                </a:lnTo>
                <a:lnTo>
                  <a:pt x="2386259" y="4039"/>
                </a:lnTo>
                <a:lnTo>
                  <a:pt x="2336203" y="0"/>
                </a:lnTo>
                <a:lnTo>
                  <a:pt x="308609" y="0"/>
                </a:lnTo>
                <a:lnTo>
                  <a:pt x="258550" y="4039"/>
                </a:lnTo>
                <a:lnTo>
                  <a:pt x="211063" y="15733"/>
                </a:lnTo>
                <a:lnTo>
                  <a:pt x="166783" y="34447"/>
                </a:lnTo>
                <a:lnTo>
                  <a:pt x="126346" y="59545"/>
                </a:lnTo>
                <a:lnTo>
                  <a:pt x="90387" y="90392"/>
                </a:lnTo>
                <a:lnTo>
                  <a:pt x="59542" y="126351"/>
                </a:lnTo>
                <a:lnTo>
                  <a:pt x="34445" y="166788"/>
                </a:lnTo>
                <a:lnTo>
                  <a:pt x="15732" y="211067"/>
                </a:lnTo>
                <a:lnTo>
                  <a:pt x="4039" y="258553"/>
                </a:lnTo>
                <a:lnTo>
                  <a:pt x="0" y="308610"/>
                </a:lnTo>
                <a:close/>
              </a:path>
            </a:pathLst>
          </a:custGeom>
          <a:solidFill>
            <a:srgbClr val="2E3B43"/>
          </a:solidFill>
          <a:ln>
            <a:noFill/>
          </a:ln>
          <a:extLst/>
        </p:spPr>
        <p:txBody>
          <a:bodyPr lIns="0" tIns="0" rIns="0" bIns="0"/>
          <a:lstStyle/>
          <a:p>
            <a:endParaRPr lang="es-MX"/>
          </a:p>
        </p:txBody>
      </p:sp>
      <p:sp>
        <p:nvSpPr>
          <p:cNvPr id="34820" name="object 12"/>
          <p:cNvSpPr>
            <a:spLocks noChangeArrowheads="1"/>
          </p:cNvSpPr>
          <p:nvPr/>
        </p:nvSpPr>
        <p:spPr bwMode="auto">
          <a:xfrm>
            <a:off x="5583822" y="4018241"/>
            <a:ext cx="1341501" cy="1178404"/>
          </a:xfrm>
          <a:custGeom>
            <a:avLst/>
            <a:gdLst>
              <a:gd name="T0" fmla="*/ 0 w 1788667"/>
              <a:gd name="T1" fmla="*/ 0 h 1571078"/>
              <a:gd name="T2" fmla="*/ 0 w 1788667"/>
              <a:gd name="T3" fmla="*/ 1436268 h 1571078"/>
              <a:gd name="T4" fmla="*/ 1226565 w 1788667"/>
              <a:gd name="T5" fmla="*/ 1436268 h 1571078"/>
              <a:gd name="T6" fmla="*/ 1226565 w 1788667"/>
              <a:gd name="T7" fmla="*/ 1571078 h 1571078"/>
              <a:gd name="T8" fmla="*/ 1788667 w 1788667"/>
              <a:gd name="T9" fmla="*/ 1178305 h 1571078"/>
              <a:gd name="T10" fmla="*/ 1226565 w 1788667"/>
              <a:gd name="T11" fmla="*/ 785494 h 1571078"/>
              <a:gd name="T12" fmla="*/ 1226565 w 1788667"/>
              <a:gd name="T13" fmla="*/ 920368 h 1571078"/>
              <a:gd name="T14" fmla="*/ 516000 w 1788667"/>
              <a:gd name="T15" fmla="*/ 920368 h 1571078"/>
              <a:gd name="T16" fmla="*/ 516000 w 1788667"/>
              <a:gd name="T17" fmla="*/ 0 h 1571078"/>
              <a:gd name="T18" fmla="*/ 0 w 1788667"/>
              <a:gd name="T19" fmla="*/ 0 h 1571078"/>
              <a:gd name="T20" fmla="*/ 0 w 1788667"/>
              <a:gd name="T21" fmla="*/ 0 h 1571078"/>
              <a:gd name="T22" fmla="*/ 1788667 w 1788667"/>
              <a:gd name="T23" fmla="*/ 1571078 h 157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788667" h="1571078">
                <a:moveTo>
                  <a:pt x="0" y="0"/>
                </a:moveTo>
                <a:lnTo>
                  <a:pt x="0" y="1436268"/>
                </a:lnTo>
                <a:lnTo>
                  <a:pt x="1226565" y="1436268"/>
                </a:lnTo>
                <a:lnTo>
                  <a:pt x="1226565" y="1571078"/>
                </a:lnTo>
                <a:lnTo>
                  <a:pt x="1788667" y="1178305"/>
                </a:lnTo>
                <a:lnTo>
                  <a:pt x="1226565" y="785494"/>
                </a:lnTo>
                <a:lnTo>
                  <a:pt x="1226565" y="920368"/>
                </a:lnTo>
                <a:lnTo>
                  <a:pt x="516000" y="920368"/>
                </a:lnTo>
                <a:lnTo>
                  <a:pt x="516000" y="0"/>
                </a:lnTo>
                <a:lnTo>
                  <a:pt x="0" y="0"/>
                </a:lnTo>
                <a:close/>
              </a:path>
            </a:pathLst>
          </a:custGeom>
          <a:solidFill>
            <a:srgbClr val="BDD6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MX">
              <a:latin typeface="Arial" panose="020B0604020202020204" pitchFamily="34" charset="0"/>
              <a:cs typeface="Arial" panose="020B0604020202020204" pitchFamily="34" charset="0"/>
            </a:endParaRPr>
          </a:p>
        </p:txBody>
      </p:sp>
      <p:sp>
        <p:nvSpPr>
          <p:cNvPr id="8" name="object 8"/>
          <p:cNvSpPr txBox="1"/>
          <p:nvPr/>
        </p:nvSpPr>
        <p:spPr>
          <a:xfrm>
            <a:off x="2152843" y="1691508"/>
            <a:ext cx="2217473" cy="657373"/>
          </a:xfrm>
          <a:prstGeom prst="rect">
            <a:avLst/>
          </a:prstGeom>
        </p:spPr>
        <p:txBody>
          <a:bodyPr lIns="0" tIns="0" rIns="0" bIns="0"/>
          <a:lstStyle/>
          <a:p>
            <a:pPr marL="9525">
              <a:lnSpc>
                <a:spcPts val="1988"/>
              </a:lnSpc>
              <a:spcBef>
                <a:spcPts val="99"/>
              </a:spcBef>
              <a:buClr>
                <a:srgbClr val="000000"/>
              </a:buClr>
              <a:buSzPct val="100000"/>
              <a:defRPr/>
            </a:pPr>
            <a:r>
              <a:rPr sz="2200" dirty="0" err="1">
                <a:solidFill>
                  <a:srgbClr val="FFFFFF"/>
                </a:solidFill>
                <a:latin typeface="Arial" panose="020B0604020202020204" pitchFamily="34" charset="0"/>
                <a:cs typeface="Arial" panose="020B0604020202020204" pitchFamily="34" charset="0"/>
              </a:rPr>
              <a:t>Pres</a:t>
            </a:r>
            <a:r>
              <a:rPr sz="2200" spc="3" dirty="0" err="1">
                <a:solidFill>
                  <a:srgbClr val="FFFFFF"/>
                </a:solidFill>
                <a:latin typeface="Arial" panose="020B0604020202020204" pitchFamily="34" charset="0"/>
                <a:cs typeface="Arial" panose="020B0604020202020204" pitchFamily="34" charset="0"/>
              </a:rPr>
              <a:t>e</a:t>
            </a:r>
            <a:r>
              <a:rPr sz="2200" dirty="0" err="1">
                <a:solidFill>
                  <a:srgbClr val="FFFFFF"/>
                </a:solidFill>
                <a:latin typeface="Arial" panose="020B0604020202020204" pitchFamily="34" charset="0"/>
                <a:cs typeface="Arial" panose="020B0604020202020204" pitchFamily="34" charset="0"/>
              </a:rPr>
              <a:t>nt</a:t>
            </a:r>
            <a:r>
              <a:rPr sz="2200" spc="3" dirty="0" err="1">
                <a:solidFill>
                  <a:srgbClr val="FFFFFF"/>
                </a:solidFill>
                <a:latin typeface="Arial" panose="020B0604020202020204" pitchFamily="34" charset="0"/>
                <a:cs typeface="Arial" panose="020B0604020202020204" pitchFamily="34" charset="0"/>
              </a:rPr>
              <a:t>a</a:t>
            </a:r>
            <a:r>
              <a:rPr sz="2200" dirty="0" err="1">
                <a:solidFill>
                  <a:srgbClr val="FFFFFF"/>
                </a:solidFill>
                <a:latin typeface="Arial" panose="020B0604020202020204" pitchFamily="34" charset="0"/>
                <a:cs typeface="Arial" panose="020B0604020202020204" pitchFamily="34" charset="0"/>
              </a:rPr>
              <a:t>ción</a:t>
            </a:r>
            <a:r>
              <a:rPr lang="es-MX" sz="2200" dirty="0">
                <a:solidFill>
                  <a:srgbClr val="FFFFFF"/>
                </a:solidFill>
                <a:latin typeface="Arial" panose="020B0604020202020204" pitchFamily="34" charset="0"/>
                <a:cs typeface="Arial" panose="020B0604020202020204" pitchFamily="34" charset="0"/>
              </a:rPr>
              <a:t> de la solicitud</a:t>
            </a:r>
            <a:endParaRPr sz="2200" dirty="0">
              <a:latin typeface="Arial" panose="020B0604020202020204" pitchFamily="34" charset="0"/>
              <a:cs typeface="Arial" panose="020B0604020202020204" pitchFamily="34" charset="0"/>
            </a:endParaRPr>
          </a:p>
        </p:txBody>
      </p:sp>
      <p:sp>
        <p:nvSpPr>
          <p:cNvPr id="34827" name="object 4"/>
          <p:cNvSpPr txBox="1">
            <a:spLocks noChangeArrowheads="1"/>
          </p:cNvSpPr>
          <p:nvPr/>
        </p:nvSpPr>
        <p:spPr bwMode="auto">
          <a:xfrm>
            <a:off x="2152842" y="286820"/>
            <a:ext cx="1805950" cy="11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chemeClr val="accent2"/>
                </a:solidFill>
                <a:latin typeface="+mn-lt"/>
              </a:rPr>
              <a:t>P. A. I.</a:t>
            </a:r>
          </a:p>
          <a:p>
            <a:pPr eaLnBrk="1">
              <a:lnSpc>
                <a:spcPct val="100000"/>
              </a:lnSpc>
            </a:pPr>
            <a:r>
              <a:rPr lang="es-MX" altLang="es-MX" sz="2800" b="1" dirty="0">
                <a:solidFill>
                  <a:schemeClr val="bg1">
                    <a:lumMod val="50000"/>
                  </a:schemeClr>
                </a:solidFill>
                <a:effectLst>
                  <a:outerShdw blurRad="38100" dist="38100" dir="2700000" algn="tl">
                    <a:srgbClr val="000000">
                      <a:alpha val="43137"/>
                    </a:srgbClr>
                  </a:outerShdw>
                </a:effectLst>
              </a:rPr>
              <a:t>Etapas</a:t>
            </a:r>
          </a:p>
        </p:txBody>
      </p:sp>
      <p:sp>
        <p:nvSpPr>
          <p:cNvPr id="14" name="object 11"/>
          <p:cNvSpPr>
            <a:spLocks noChangeArrowheads="1"/>
          </p:cNvSpPr>
          <p:nvPr/>
        </p:nvSpPr>
        <p:spPr bwMode="auto">
          <a:xfrm>
            <a:off x="4362213" y="2975381"/>
            <a:ext cx="2664296" cy="1050072"/>
          </a:xfrm>
          <a:custGeom>
            <a:avLst/>
            <a:gdLst>
              <a:gd name="T0" fmla="*/ 0 w 2644813"/>
              <a:gd name="T1" fmla="*/ 308610 h 1851279"/>
              <a:gd name="T2" fmla="*/ 0 w 2644813"/>
              <a:gd name="T3" fmla="*/ 1542669 h 1851279"/>
              <a:gd name="T4" fmla="*/ 1022 w 2644813"/>
              <a:gd name="T5" fmla="*/ 1567978 h 1851279"/>
              <a:gd name="T6" fmla="*/ 8968 w 2644813"/>
              <a:gd name="T7" fmla="*/ 1616829 h 1851279"/>
              <a:gd name="T8" fmla="*/ 24251 w 2644813"/>
              <a:gd name="T9" fmla="*/ 1662791 h 1851279"/>
              <a:gd name="T10" fmla="*/ 46235 w 2644813"/>
              <a:gd name="T11" fmla="*/ 1705228 h 1851279"/>
              <a:gd name="T12" fmla="*/ 74285 w 2644813"/>
              <a:gd name="T13" fmla="*/ 1743506 h 1851279"/>
              <a:gd name="T14" fmla="*/ 107767 w 2644813"/>
              <a:gd name="T15" fmla="*/ 1776988 h 1851279"/>
              <a:gd name="T16" fmla="*/ 146044 w 2644813"/>
              <a:gd name="T17" fmla="*/ 1805040 h 1851279"/>
              <a:gd name="T18" fmla="*/ 188482 w 2644813"/>
              <a:gd name="T19" fmla="*/ 1827025 h 1851279"/>
              <a:gd name="T20" fmla="*/ 234445 w 2644813"/>
              <a:gd name="T21" fmla="*/ 1842309 h 1851279"/>
              <a:gd name="T22" fmla="*/ 283298 w 2644813"/>
              <a:gd name="T23" fmla="*/ 1850255 h 1851279"/>
              <a:gd name="T24" fmla="*/ 308609 w 2644813"/>
              <a:gd name="T25" fmla="*/ 1851279 h 1851279"/>
              <a:gd name="T26" fmla="*/ 2336203 w 2644813"/>
              <a:gd name="T27" fmla="*/ 1851279 h 1851279"/>
              <a:gd name="T28" fmla="*/ 2386259 w 2644813"/>
              <a:gd name="T29" fmla="*/ 1847239 h 1851279"/>
              <a:gd name="T30" fmla="*/ 2433745 w 2644813"/>
              <a:gd name="T31" fmla="*/ 1835545 h 1851279"/>
              <a:gd name="T32" fmla="*/ 2478024 w 2644813"/>
              <a:gd name="T33" fmla="*/ 1816831 h 1851279"/>
              <a:gd name="T34" fmla="*/ 2518461 w 2644813"/>
              <a:gd name="T35" fmla="*/ 1791733 h 1851279"/>
              <a:gd name="T36" fmla="*/ 2554420 w 2644813"/>
              <a:gd name="T37" fmla="*/ 1760886 h 1851279"/>
              <a:gd name="T38" fmla="*/ 2585267 w 2644813"/>
              <a:gd name="T39" fmla="*/ 1724927 h 1851279"/>
              <a:gd name="T40" fmla="*/ 2610365 w 2644813"/>
              <a:gd name="T41" fmla="*/ 1684490 h 1851279"/>
              <a:gd name="T42" fmla="*/ 2629079 w 2644813"/>
              <a:gd name="T43" fmla="*/ 1640211 h 1851279"/>
              <a:gd name="T44" fmla="*/ 2640773 w 2644813"/>
              <a:gd name="T45" fmla="*/ 1592725 h 1851279"/>
              <a:gd name="T46" fmla="*/ 2644813 w 2644813"/>
              <a:gd name="T47" fmla="*/ 1542669 h 1851279"/>
              <a:gd name="T48" fmla="*/ 2644813 w 2644813"/>
              <a:gd name="T49" fmla="*/ 308610 h 1851279"/>
              <a:gd name="T50" fmla="*/ 2640773 w 2644813"/>
              <a:gd name="T51" fmla="*/ 258553 h 1851279"/>
              <a:gd name="T52" fmla="*/ 2629079 w 2644813"/>
              <a:gd name="T53" fmla="*/ 211067 h 1851279"/>
              <a:gd name="T54" fmla="*/ 2610365 w 2644813"/>
              <a:gd name="T55" fmla="*/ 166788 h 1851279"/>
              <a:gd name="T56" fmla="*/ 2585267 w 2644813"/>
              <a:gd name="T57" fmla="*/ 126351 h 1851279"/>
              <a:gd name="T58" fmla="*/ 2554420 w 2644813"/>
              <a:gd name="T59" fmla="*/ 90392 h 1851279"/>
              <a:gd name="T60" fmla="*/ 2518461 w 2644813"/>
              <a:gd name="T61" fmla="*/ 59545 h 1851279"/>
              <a:gd name="T62" fmla="*/ 2478024 w 2644813"/>
              <a:gd name="T63" fmla="*/ 34447 h 1851279"/>
              <a:gd name="T64" fmla="*/ 2433745 w 2644813"/>
              <a:gd name="T65" fmla="*/ 15733 h 1851279"/>
              <a:gd name="T66" fmla="*/ 2386259 w 2644813"/>
              <a:gd name="T67" fmla="*/ 4039 h 1851279"/>
              <a:gd name="T68" fmla="*/ 2336203 w 2644813"/>
              <a:gd name="T69" fmla="*/ 0 h 1851279"/>
              <a:gd name="T70" fmla="*/ 308609 w 2644813"/>
              <a:gd name="T71" fmla="*/ 0 h 1851279"/>
              <a:gd name="T72" fmla="*/ 258550 w 2644813"/>
              <a:gd name="T73" fmla="*/ 4039 h 1851279"/>
              <a:gd name="T74" fmla="*/ 211063 w 2644813"/>
              <a:gd name="T75" fmla="*/ 15733 h 1851279"/>
              <a:gd name="T76" fmla="*/ 166783 w 2644813"/>
              <a:gd name="T77" fmla="*/ 34447 h 1851279"/>
              <a:gd name="T78" fmla="*/ 126346 w 2644813"/>
              <a:gd name="T79" fmla="*/ 59545 h 1851279"/>
              <a:gd name="T80" fmla="*/ 90387 w 2644813"/>
              <a:gd name="T81" fmla="*/ 90392 h 1851279"/>
              <a:gd name="T82" fmla="*/ 59542 w 2644813"/>
              <a:gd name="T83" fmla="*/ 126351 h 1851279"/>
              <a:gd name="T84" fmla="*/ 34445 w 2644813"/>
              <a:gd name="T85" fmla="*/ 166788 h 1851279"/>
              <a:gd name="T86" fmla="*/ 15732 w 2644813"/>
              <a:gd name="T87" fmla="*/ 211067 h 1851279"/>
              <a:gd name="T88" fmla="*/ 4039 w 2644813"/>
              <a:gd name="T89" fmla="*/ 258553 h 1851279"/>
              <a:gd name="T90" fmla="*/ 0 w 2644813"/>
              <a:gd name="T91" fmla="*/ 308610 h 1851279"/>
              <a:gd name="T92" fmla="*/ 0 w 2644813"/>
              <a:gd name="T93" fmla="*/ 0 h 1851279"/>
              <a:gd name="T94" fmla="*/ 2644813 w 2644813"/>
              <a:gd name="T95" fmla="*/ 1851279 h 185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T92" t="T93" r="T94" b="T95"/>
            <a:pathLst>
              <a:path w="2644813" h="1851279">
                <a:moveTo>
                  <a:pt x="0" y="308610"/>
                </a:moveTo>
                <a:lnTo>
                  <a:pt x="0" y="1542669"/>
                </a:lnTo>
                <a:lnTo>
                  <a:pt x="1022" y="1567978"/>
                </a:lnTo>
                <a:lnTo>
                  <a:pt x="8968" y="1616829"/>
                </a:lnTo>
                <a:lnTo>
                  <a:pt x="24251" y="1662791"/>
                </a:lnTo>
                <a:lnTo>
                  <a:pt x="46235" y="1705228"/>
                </a:lnTo>
                <a:lnTo>
                  <a:pt x="74285" y="1743506"/>
                </a:lnTo>
                <a:lnTo>
                  <a:pt x="107767" y="1776988"/>
                </a:lnTo>
                <a:lnTo>
                  <a:pt x="146044" y="1805040"/>
                </a:lnTo>
                <a:lnTo>
                  <a:pt x="188482" y="1827025"/>
                </a:lnTo>
                <a:lnTo>
                  <a:pt x="234445" y="1842309"/>
                </a:lnTo>
                <a:lnTo>
                  <a:pt x="283298" y="1850255"/>
                </a:lnTo>
                <a:lnTo>
                  <a:pt x="308609" y="1851279"/>
                </a:lnTo>
                <a:lnTo>
                  <a:pt x="2336203" y="1851279"/>
                </a:lnTo>
                <a:lnTo>
                  <a:pt x="2386259" y="1847239"/>
                </a:lnTo>
                <a:lnTo>
                  <a:pt x="2433745" y="1835545"/>
                </a:lnTo>
                <a:lnTo>
                  <a:pt x="2478024" y="1816831"/>
                </a:lnTo>
                <a:lnTo>
                  <a:pt x="2518461" y="1791733"/>
                </a:lnTo>
                <a:lnTo>
                  <a:pt x="2554420" y="1760886"/>
                </a:lnTo>
                <a:lnTo>
                  <a:pt x="2585267" y="1724927"/>
                </a:lnTo>
                <a:lnTo>
                  <a:pt x="2610365" y="1684490"/>
                </a:lnTo>
                <a:lnTo>
                  <a:pt x="2629079" y="1640211"/>
                </a:lnTo>
                <a:lnTo>
                  <a:pt x="2640773" y="1592725"/>
                </a:lnTo>
                <a:lnTo>
                  <a:pt x="2644813" y="1542669"/>
                </a:lnTo>
                <a:lnTo>
                  <a:pt x="2644813" y="308610"/>
                </a:lnTo>
                <a:lnTo>
                  <a:pt x="2640773" y="258553"/>
                </a:lnTo>
                <a:lnTo>
                  <a:pt x="2629079" y="211067"/>
                </a:lnTo>
                <a:lnTo>
                  <a:pt x="2610365" y="166788"/>
                </a:lnTo>
                <a:lnTo>
                  <a:pt x="2585267" y="126351"/>
                </a:lnTo>
                <a:lnTo>
                  <a:pt x="2554420" y="90392"/>
                </a:lnTo>
                <a:lnTo>
                  <a:pt x="2518461" y="59545"/>
                </a:lnTo>
                <a:lnTo>
                  <a:pt x="2478024" y="34447"/>
                </a:lnTo>
                <a:lnTo>
                  <a:pt x="2433745" y="15733"/>
                </a:lnTo>
                <a:lnTo>
                  <a:pt x="2386259" y="4039"/>
                </a:lnTo>
                <a:lnTo>
                  <a:pt x="2336203" y="0"/>
                </a:lnTo>
                <a:lnTo>
                  <a:pt x="308609" y="0"/>
                </a:lnTo>
                <a:lnTo>
                  <a:pt x="258550" y="4039"/>
                </a:lnTo>
                <a:lnTo>
                  <a:pt x="211063" y="15733"/>
                </a:lnTo>
                <a:lnTo>
                  <a:pt x="166783" y="34447"/>
                </a:lnTo>
                <a:lnTo>
                  <a:pt x="126346" y="59545"/>
                </a:lnTo>
                <a:lnTo>
                  <a:pt x="90387" y="90392"/>
                </a:lnTo>
                <a:lnTo>
                  <a:pt x="59542" y="126351"/>
                </a:lnTo>
                <a:lnTo>
                  <a:pt x="34445" y="166788"/>
                </a:lnTo>
                <a:lnTo>
                  <a:pt x="15732" y="211067"/>
                </a:lnTo>
                <a:lnTo>
                  <a:pt x="4039" y="258553"/>
                </a:lnTo>
                <a:lnTo>
                  <a:pt x="0" y="308610"/>
                </a:lnTo>
                <a:close/>
              </a:path>
            </a:pathLst>
          </a:custGeom>
          <a:solidFill>
            <a:srgbClr val="2E3B43"/>
          </a:solidFill>
          <a:ln>
            <a:noFill/>
          </a:ln>
          <a:extLst/>
        </p:spPr>
        <p:txBody>
          <a:bodyPr lIns="0" tIns="0" rIns="0" bIns="0"/>
          <a:lstStyle/>
          <a:p>
            <a:endParaRPr lang="es-MX"/>
          </a:p>
        </p:txBody>
      </p:sp>
      <p:sp>
        <p:nvSpPr>
          <p:cNvPr id="34828" name="object 3"/>
          <p:cNvSpPr txBox="1">
            <a:spLocks noChangeArrowheads="1"/>
          </p:cNvSpPr>
          <p:nvPr/>
        </p:nvSpPr>
        <p:spPr bwMode="auto">
          <a:xfrm>
            <a:off x="4511825" y="3127292"/>
            <a:ext cx="2397521" cy="8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lnSpc>
                <a:spcPts val="1991"/>
              </a:lnSpc>
              <a:spcBef>
                <a:spcPts val="102"/>
              </a:spcBef>
              <a:buClr>
                <a:srgbClr val="000000"/>
              </a:buClr>
              <a:buSzPct val="100000"/>
            </a:pPr>
            <a:r>
              <a:rPr lang="es-MX" altLang="es-MX" sz="2200" dirty="0">
                <a:solidFill>
                  <a:srgbClr val="FFFFFF"/>
                </a:solidFill>
                <a:latin typeface="Arial" panose="020B0604020202020204" pitchFamily="34" charset="0"/>
                <a:cs typeface="Arial" panose="020B0604020202020204" pitchFamily="34" charset="0"/>
              </a:rPr>
              <a:t>Integración del</a:t>
            </a:r>
            <a:endParaRPr lang="es-MX" altLang="es-MX" sz="2200" dirty="0">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panose="02020603050405020304" pitchFamily="18" charset="0"/>
              <a:buNone/>
            </a:pPr>
            <a:r>
              <a:rPr lang="es-MX" altLang="es-MX" sz="2200" dirty="0">
                <a:solidFill>
                  <a:srgbClr val="FFFFFF"/>
                </a:solidFill>
                <a:latin typeface="Arial" panose="020B0604020202020204" pitchFamily="34" charset="0"/>
                <a:cs typeface="Arial" panose="020B0604020202020204" pitchFamily="34" charset="0"/>
              </a:rPr>
              <a:t>expediente y</a:t>
            </a:r>
            <a:endParaRPr lang="es-MX" altLang="es-MX" sz="2200" dirty="0">
              <a:latin typeface="Arial" panose="020B0604020202020204" pitchFamily="34" charset="0"/>
              <a:cs typeface="Arial" panose="020B0604020202020204" pitchFamily="34" charset="0"/>
            </a:endParaRPr>
          </a:p>
          <a:p>
            <a:pPr algn="ctr" eaLnBrk="1">
              <a:lnSpc>
                <a:spcPct val="96000"/>
              </a:lnSpc>
              <a:buClr>
                <a:srgbClr val="000000"/>
              </a:buClr>
              <a:buSzPct val="100000"/>
              <a:buFont typeface="Times New Roman" panose="02020603050405020304" pitchFamily="18" charset="0"/>
              <a:buNone/>
            </a:pPr>
            <a:r>
              <a:rPr lang="es-MX" altLang="es-MX" sz="2200" dirty="0">
                <a:solidFill>
                  <a:srgbClr val="FFFFFF"/>
                </a:solidFill>
                <a:latin typeface="Arial" panose="020B0604020202020204" pitchFamily="34" charset="0"/>
                <a:cs typeface="Arial" panose="020B0604020202020204" pitchFamily="34" charset="0"/>
              </a:rPr>
              <a:t>resolución</a:t>
            </a:r>
            <a:endParaRPr lang="es-MX" altLang="es-MX" sz="2200" dirty="0">
              <a:latin typeface="Arial" panose="020B0604020202020204" pitchFamily="34" charset="0"/>
              <a:cs typeface="Arial" panose="020B0604020202020204" pitchFamily="34" charset="0"/>
            </a:endParaRPr>
          </a:p>
        </p:txBody>
      </p:sp>
      <p:sp>
        <p:nvSpPr>
          <p:cNvPr id="15" name="object 11"/>
          <p:cNvSpPr>
            <a:spLocks noChangeArrowheads="1"/>
          </p:cNvSpPr>
          <p:nvPr/>
        </p:nvSpPr>
        <p:spPr bwMode="auto">
          <a:xfrm>
            <a:off x="7026509" y="4271393"/>
            <a:ext cx="2664296" cy="1050072"/>
          </a:xfrm>
          <a:custGeom>
            <a:avLst/>
            <a:gdLst>
              <a:gd name="T0" fmla="*/ 0 w 2644813"/>
              <a:gd name="T1" fmla="*/ 308610 h 1851279"/>
              <a:gd name="T2" fmla="*/ 0 w 2644813"/>
              <a:gd name="T3" fmla="*/ 1542669 h 1851279"/>
              <a:gd name="T4" fmla="*/ 1022 w 2644813"/>
              <a:gd name="T5" fmla="*/ 1567978 h 1851279"/>
              <a:gd name="T6" fmla="*/ 8968 w 2644813"/>
              <a:gd name="T7" fmla="*/ 1616829 h 1851279"/>
              <a:gd name="T8" fmla="*/ 24251 w 2644813"/>
              <a:gd name="T9" fmla="*/ 1662791 h 1851279"/>
              <a:gd name="T10" fmla="*/ 46235 w 2644813"/>
              <a:gd name="T11" fmla="*/ 1705228 h 1851279"/>
              <a:gd name="T12" fmla="*/ 74285 w 2644813"/>
              <a:gd name="T13" fmla="*/ 1743506 h 1851279"/>
              <a:gd name="T14" fmla="*/ 107767 w 2644813"/>
              <a:gd name="T15" fmla="*/ 1776988 h 1851279"/>
              <a:gd name="T16" fmla="*/ 146044 w 2644813"/>
              <a:gd name="T17" fmla="*/ 1805040 h 1851279"/>
              <a:gd name="T18" fmla="*/ 188482 w 2644813"/>
              <a:gd name="T19" fmla="*/ 1827025 h 1851279"/>
              <a:gd name="T20" fmla="*/ 234445 w 2644813"/>
              <a:gd name="T21" fmla="*/ 1842309 h 1851279"/>
              <a:gd name="T22" fmla="*/ 283298 w 2644813"/>
              <a:gd name="T23" fmla="*/ 1850255 h 1851279"/>
              <a:gd name="T24" fmla="*/ 308609 w 2644813"/>
              <a:gd name="T25" fmla="*/ 1851279 h 1851279"/>
              <a:gd name="T26" fmla="*/ 2336203 w 2644813"/>
              <a:gd name="T27" fmla="*/ 1851279 h 1851279"/>
              <a:gd name="T28" fmla="*/ 2386259 w 2644813"/>
              <a:gd name="T29" fmla="*/ 1847239 h 1851279"/>
              <a:gd name="T30" fmla="*/ 2433745 w 2644813"/>
              <a:gd name="T31" fmla="*/ 1835545 h 1851279"/>
              <a:gd name="T32" fmla="*/ 2478024 w 2644813"/>
              <a:gd name="T33" fmla="*/ 1816831 h 1851279"/>
              <a:gd name="T34" fmla="*/ 2518461 w 2644813"/>
              <a:gd name="T35" fmla="*/ 1791733 h 1851279"/>
              <a:gd name="T36" fmla="*/ 2554420 w 2644813"/>
              <a:gd name="T37" fmla="*/ 1760886 h 1851279"/>
              <a:gd name="T38" fmla="*/ 2585267 w 2644813"/>
              <a:gd name="T39" fmla="*/ 1724927 h 1851279"/>
              <a:gd name="T40" fmla="*/ 2610365 w 2644813"/>
              <a:gd name="T41" fmla="*/ 1684490 h 1851279"/>
              <a:gd name="T42" fmla="*/ 2629079 w 2644813"/>
              <a:gd name="T43" fmla="*/ 1640211 h 1851279"/>
              <a:gd name="T44" fmla="*/ 2640773 w 2644813"/>
              <a:gd name="T45" fmla="*/ 1592725 h 1851279"/>
              <a:gd name="T46" fmla="*/ 2644813 w 2644813"/>
              <a:gd name="T47" fmla="*/ 1542669 h 1851279"/>
              <a:gd name="T48" fmla="*/ 2644813 w 2644813"/>
              <a:gd name="T49" fmla="*/ 308610 h 1851279"/>
              <a:gd name="T50" fmla="*/ 2640773 w 2644813"/>
              <a:gd name="T51" fmla="*/ 258553 h 1851279"/>
              <a:gd name="T52" fmla="*/ 2629079 w 2644813"/>
              <a:gd name="T53" fmla="*/ 211067 h 1851279"/>
              <a:gd name="T54" fmla="*/ 2610365 w 2644813"/>
              <a:gd name="T55" fmla="*/ 166788 h 1851279"/>
              <a:gd name="T56" fmla="*/ 2585267 w 2644813"/>
              <a:gd name="T57" fmla="*/ 126351 h 1851279"/>
              <a:gd name="T58" fmla="*/ 2554420 w 2644813"/>
              <a:gd name="T59" fmla="*/ 90392 h 1851279"/>
              <a:gd name="T60" fmla="*/ 2518461 w 2644813"/>
              <a:gd name="T61" fmla="*/ 59545 h 1851279"/>
              <a:gd name="T62" fmla="*/ 2478024 w 2644813"/>
              <a:gd name="T63" fmla="*/ 34447 h 1851279"/>
              <a:gd name="T64" fmla="*/ 2433745 w 2644813"/>
              <a:gd name="T65" fmla="*/ 15733 h 1851279"/>
              <a:gd name="T66" fmla="*/ 2386259 w 2644813"/>
              <a:gd name="T67" fmla="*/ 4039 h 1851279"/>
              <a:gd name="T68" fmla="*/ 2336203 w 2644813"/>
              <a:gd name="T69" fmla="*/ 0 h 1851279"/>
              <a:gd name="T70" fmla="*/ 308609 w 2644813"/>
              <a:gd name="T71" fmla="*/ 0 h 1851279"/>
              <a:gd name="T72" fmla="*/ 258550 w 2644813"/>
              <a:gd name="T73" fmla="*/ 4039 h 1851279"/>
              <a:gd name="T74" fmla="*/ 211063 w 2644813"/>
              <a:gd name="T75" fmla="*/ 15733 h 1851279"/>
              <a:gd name="T76" fmla="*/ 166783 w 2644813"/>
              <a:gd name="T77" fmla="*/ 34447 h 1851279"/>
              <a:gd name="T78" fmla="*/ 126346 w 2644813"/>
              <a:gd name="T79" fmla="*/ 59545 h 1851279"/>
              <a:gd name="T80" fmla="*/ 90387 w 2644813"/>
              <a:gd name="T81" fmla="*/ 90392 h 1851279"/>
              <a:gd name="T82" fmla="*/ 59542 w 2644813"/>
              <a:gd name="T83" fmla="*/ 126351 h 1851279"/>
              <a:gd name="T84" fmla="*/ 34445 w 2644813"/>
              <a:gd name="T85" fmla="*/ 166788 h 1851279"/>
              <a:gd name="T86" fmla="*/ 15732 w 2644813"/>
              <a:gd name="T87" fmla="*/ 211067 h 1851279"/>
              <a:gd name="T88" fmla="*/ 4039 w 2644813"/>
              <a:gd name="T89" fmla="*/ 258553 h 1851279"/>
              <a:gd name="T90" fmla="*/ 0 w 2644813"/>
              <a:gd name="T91" fmla="*/ 308610 h 1851279"/>
              <a:gd name="T92" fmla="*/ 0 w 2644813"/>
              <a:gd name="T93" fmla="*/ 0 h 1851279"/>
              <a:gd name="T94" fmla="*/ 2644813 w 2644813"/>
              <a:gd name="T95" fmla="*/ 1851279 h 185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T92" t="T93" r="T94" b="T95"/>
            <a:pathLst>
              <a:path w="2644813" h="1851279">
                <a:moveTo>
                  <a:pt x="0" y="308610"/>
                </a:moveTo>
                <a:lnTo>
                  <a:pt x="0" y="1542669"/>
                </a:lnTo>
                <a:lnTo>
                  <a:pt x="1022" y="1567978"/>
                </a:lnTo>
                <a:lnTo>
                  <a:pt x="8968" y="1616829"/>
                </a:lnTo>
                <a:lnTo>
                  <a:pt x="24251" y="1662791"/>
                </a:lnTo>
                <a:lnTo>
                  <a:pt x="46235" y="1705228"/>
                </a:lnTo>
                <a:lnTo>
                  <a:pt x="74285" y="1743506"/>
                </a:lnTo>
                <a:lnTo>
                  <a:pt x="107767" y="1776988"/>
                </a:lnTo>
                <a:lnTo>
                  <a:pt x="146044" y="1805040"/>
                </a:lnTo>
                <a:lnTo>
                  <a:pt x="188482" y="1827025"/>
                </a:lnTo>
                <a:lnTo>
                  <a:pt x="234445" y="1842309"/>
                </a:lnTo>
                <a:lnTo>
                  <a:pt x="283298" y="1850255"/>
                </a:lnTo>
                <a:lnTo>
                  <a:pt x="308609" y="1851279"/>
                </a:lnTo>
                <a:lnTo>
                  <a:pt x="2336203" y="1851279"/>
                </a:lnTo>
                <a:lnTo>
                  <a:pt x="2386259" y="1847239"/>
                </a:lnTo>
                <a:lnTo>
                  <a:pt x="2433745" y="1835545"/>
                </a:lnTo>
                <a:lnTo>
                  <a:pt x="2478024" y="1816831"/>
                </a:lnTo>
                <a:lnTo>
                  <a:pt x="2518461" y="1791733"/>
                </a:lnTo>
                <a:lnTo>
                  <a:pt x="2554420" y="1760886"/>
                </a:lnTo>
                <a:lnTo>
                  <a:pt x="2585267" y="1724927"/>
                </a:lnTo>
                <a:lnTo>
                  <a:pt x="2610365" y="1684490"/>
                </a:lnTo>
                <a:lnTo>
                  <a:pt x="2629079" y="1640211"/>
                </a:lnTo>
                <a:lnTo>
                  <a:pt x="2640773" y="1592725"/>
                </a:lnTo>
                <a:lnTo>
                  <a:pt x="2644813" y="1542669"/>
                </a:lnTo>
                <a:lnTo>
                  <a:pt x="2644813" y="308610"/>
                </a:lnTo>
                <a:lnTo>
                  <a:pt x="2640773" y="258553"/>
                </a:lnTo>
                <a:lnTo>
                  <a:pt x="2629079" y="211067"/>
                </a:lnTo>
                <a:lnTo>
                  <a:pt x="2610365" y="166788"/>
                </a:lnTo>
                <a:lnTo>
                  <a:pt x="2585267" y="126351"/>
                </a:lnTo>
                <a:lnTo>
                  <a:pt x="2554420" y="90392"/>
                </a:lnTo>
                <a:lnTo>
                  <a:pt x="2518461" y="59545"/>
                </a:lnTo>
                <a:lnTo>
                  <a:pt x="2478024" y="34447"/>
                </a:lnTo>
                <a:lnTo>
                  <a:pt x="2433745" y="15733"/>
                </a:lnTo>
                <a:lnTo>
                  <a:pt x="2386259" y="4039"/>
                </a:lnTo>
                <a:lnTo>
                  <a:pt x="2336203" y="0"/>
                </a:lnTo>
                <a:lnTo>
                  <a:pt x="308609" y="0"/>
                </a:lnTo>
                <a:lnTo>
                  <a:pt x="258550" y="4039"/>
                </a:lnTo>
                <a:lnTo>
                  <a:pt x="211063" y="15733"/>
                </a:lnTo>
                <a:lnTo>
                  <a:pt x="166783" y="34447"/>
                </a:lnTo>
                <a:lnTo>
                  <a:pt x="126346" y="59545"/>
                </a:lnTo>
                <a:lnTo>
                  <a:pt x="90387" y="90392"/>
                </a:lnTo>
                <a:lnTo>
                  <a:pt x="59542" y="126351"/>
                </a:lnTo>
                <a:lnTo>
                  <a:pt x="34445" y="166788"/>
                </a:lnTo>
                <a:lnTo>
                  <a:pt x="15732" y="211067"/>
                </a:lnTo>
                <a:lnTo>
                  <a:pt x="4039" y="258553"/>
                </a:lnTo>
                <a:lnTo>
                  <a:pt x="0" y="308610"/>
                </a:lnTo>
                <a:close/>
              </a:path>
            </a:pathLst>
          </a:custGeom>
          <a:solidFill>
            <a:srgbClr val="2E3B43"/>
          </a:solidFill>
          <a:ln>
            <a:noFill/>
          </a:ln>
          <a:extLst/>
        </p:spPr>
        <p:txBody>
          <a:bodyPr lIns="0" tIns="0" rIns="0" bIns="0"/>
          <a:lstStyle/>
          <a:p>
            <a:endParaRPr lang="es-MX"/>
          </a:p>
        </p:txBody>
      </p:sp>
      <p:sp>
        <p:nvSpPr>
          <p:cNvPr id="2" name="object 2"/>
          <p:cNvSpPr txBox="1"/>
          <p:nvPr/>
        </p:nvSpPr>
        <p:spPr>
          <a:xfrm>
            <a:off x="7451878" y="4530721"/>
            <a:ext cx="1740466" cy="531416"/>
          </a:xfrm>
          <a:prstGeom prst="rect">
            <a:avLst/>
          </a:prstGeom>
        </p:spPr>
        <p:txBody>
          <a:bodyPr lIns="0" tIns="0" rIns="0" bIns="0"/>
          <a:lstStyle/>
          <a:p>
            <a:pPr marL="9525">
              <a:lnSpc>
                <a:spcPts val="1988"/>
              </a:lnSpc>
              <a:spcBef>
                <a:spcPts val="99"/>
              </a:spcBef>
              <a:buClr>
                <a:srgbClr val="000000"/>
              </a:buClr>
              <a:buSzPct val="100000"/>
              <a:defRPr/>
            </a:pPr>
            <a:r>
              <a:rPr sz="2200" dirty="0">
                <a:solidFill>
                  <a:srgbClr val="FFFFFF"/>
                </a:solidFill>
                <a:latin typeface="Arial" panose="020B0604020202020204" pitchFamily="34" charset="0"/>
                <a:cs typeface="Arial" panose="020B0604020202020204" pitchFamily="34" charset="0"/>
              </a:rPr>
              <a:t>Acceso</a:t>
            </a:r>
            <a:r>
              <a:rPr sz="2200" spc="-53" dirty="0">
                <a:solidFill>
                  <a:srgbClr val="FFFFFF"/>
                </a:solidFill>
                <a:latin typeface="Arial" panose="020B0604020202020204" pitchFamily="34" charset="0"/>
                <a:cs typeface="Arial" panose="020B0604020202020204" pitchFamily="34" charset="0"/>
              </a:rPr>
              <a:t> </a:t>
            </a:r>
            <a:r>
              <a:rPr sz="2200" dirty="0">
                <a:solidFill>
                  <a:srgbClr val="FFFFFF"/>
                </a:solidFill>
                <a:latin typeface="Arial" panose="020B0604020202020204" pitchFamily="34" charset="0"/>
                <a:cs typeface="Arial" panose="020B0604020202020204" pitchFamily="34" charset="0"/>
              </a:rPr>
              <a:t>a</a:t>
            </a:r>
            <a:r>
              <a:rPr sz="2200" spc="-10" dirty="0">
                <a:solidFill>
                  <a:srgbClr val="FFFFFF"/>
                </a:solidFill>
                <a:latin typeface="Arial" panose="020B0604020202020204" pitchFamily="34" charset="0"/>
                <a:cs typeface="Arial" panose="020B0604020202020204" pitchFamily="34" charset="0"/>
              </a:rPr>
              <a:t> </a:t>
            </a:r>
            <a:r>
              <a:rPr sz="2200" dirty="0">
                <a:solidFill>
                  <a:srgbClr val="FFFFFF"/>
                </a:solidFill>
                <a:latin typeface="Arial" panose="020B0604020202020204" pitchFamily="34" charset="0"/>
                <a:cs typeface="Arial" panose="020B0604020202020204" pitchFamily="34" charset="0"/>
              </a:rPr>
              <a:t>la</a:t>
            </a:r>
            <a:endParaRPr sz="2200" dirty="0">
              <a:latin typeface="Arial" panose="020B0604020202020204" pitchFamily="34" charset="0"/>
              <a:cs typeface="Arial" panose="020B0604020202020204" pitchFamily="34" charset="0"/>
            </a:endParaRPr>
          </a:p>
          <a:p>
            <a:pPr marL="10668" marR="45">
              <a:lnSpc>
                <a:spcPct val="95825"/>
              </a:lnSpc>
              <a:buClr>
                <a:srgbClr val="000000"/>
              </a:buClr>
              <a:buSzPct val="100000"/>
              <a:defRPr/>
            </a:pPr>
            <a:r>
              <a:rPr sz="2200" dirty="0">
                <a:solidFill>
                  <a:srgbClr val="FFFFFF"/>
                </a:solidFill>
                <a:latin typeface="Arial" panose="020B0604020202020204" pitchFamily="34" charset="0"/>
                <a:cs typeface="Arial" panose="020B0604020202020204" pitchFamily="34" charset="0"/>
              </a:rPr>
              <a:t>inf</a:t>
            </a:r>
            <a:r>
              <a:rPr sz="2200" spc="3" dirty="0">
                <a:solidFill>
                  <a:srgbClr val="FFFFFF"/>
                </a:solidFill>
                <a:latin typeface="Arial" panose="020B0604020202020204" pitchFamily="34" charset="0"/>
                <a:cs typeface="Arial" panose="020B0604020202020204" pitchFamily="34" charset="0"/>
              </a:rPr>
              <a:t>o</a:t>
            </a:r>
            <a:r>
              <a:rPr sz="2200" dirty="0">
                <a:solidFill>
                  <a:srgbClr val="FFFFFF"/>
                </a:solidFill>
                <a:latin typeface="Arial" panose="020B0604020202020204" pitchFamily="34" charset="0"/>
                <a:cs typeface="Arial" panose="020B0604020202020204" pitchFamily="34" charset="0"/>
              </a:rPr>
              <a:t>rmación</a:t>
            </a:r>
            <a:endParaRPr sz="2200" dirty="0">
              <a:latin typeface="Arial" panose="020B0604020202020204" pitchFamily="34" charset="0"/>
              <a:cs typeface="Arial" panose="020B0604020202020204" pitchFamily="34" charset="0"/>
            </a:endParaRPr>
          </a:p>
        </p:txBody>
      </p:sp>
      <p:sp>
        <p:nvSpPr>
          <p:cNvPr id="11" name="TextBox 7"/>
          <p:cNvSpPr txBox="1">
            <a:spLocks noChangeArrowheads="1"/>
          </p:cNvSpPr>
          <p:nvPr/>
        </p:nvSpPr>
        <p:spPr bwMode="auto">
          <a:xfrm>
            <a:off x="7176121" y="5411516"/>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77</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16" name="Rectángulo 15"/>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17"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redondeado 17"/>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20" name="Rectángulo 19"/>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2"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10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bject 25"/>
          <p:cNvSpPr txBox="1">
            <a:spLocks noChangeArrowheads="1"/>
          </p:cNvSpPr>
          <p:nvPr/>
        </p:nvSpPr>
        <p:spPr bwMode="auto">
          <a:xfrm>
            <a:off x="2969488" y="438019"/>
            <a:ext cx="5220072" cy="80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9pPr>
          </a:lstStyle>
          <a:p>
            <a:pPr algn="r">
              <a:lnSpc>
                <a:spcPts val="2680"/>
              </a:lnSpc>
              <a:spcBef>
                <a:spcPts val="136"/>
              </a:spcBef>
            </a:pPr>
            <a:r>
              <a:rPr lang="es-MX" altLang="es-MX" sz="2300" b="1" dirty="0">
                <a:solidFill>
                  <a:schemeClr val="bg1">
                    <a:lumMod val="50000"/>
                  </a:schemeClr>
                </a:solidFill>
                <a:effectLst>
                  <a:outerShdw blurRad="38100" dist="38100" dir="2700000" algn="tl">
                    <a:srgbClr val="000000">
                      <a:alpha val="43137"/>
                    </a:srgbClr>
                  </a:outerShdw>
                </a:effectLst>
                <a:cs typeface="Arial" panose="020B0604020202020204" pitchFamily="34" charset="0"/>
              </a:rPr>
              <a:t>¿En qué forma se puede presentar</a:t>
            </a:r>
          </a:p>
          <a:p>
            <a:pPr algn="r">
              <a:lnSpc>
                <a:spcPts val="2680"/>
              </a:lnSpc>
              <a:spcBef>
                <a:spcPts val="136"/>
              </a:spcBef>
            </a:pPr>
            <a:r>
              <a:rPr lang="es-MX" altLang="es-MX" sz="2300" b="1" dirty="0">
                <a:solidFill>
                  <a:schemeClr val="bg1">
                    <a:lumMod val="50000"/>
                  </a:schemeClr>
                </a:solidFill>
                <a:effectLst>
                  <a:outerShdw blurRad="38100" dist="38100" dir="2700000" algn="tl">
                    <a:srgbClr val="000000">
                      <a:alpha val="43137"/>
                    </a:srgbClr>
                  </a:outerShdw>
                </a:effectLst>
                <a:cs typeface="Arial" panose="020B0604020202020204" pitchFamily="34" charset="0"/>
              </a:rPr>
              <a:t>la </a:t>
            </a:r>
            <a:r>
              <a:rPr lang="es-MX" altLang="es-MX" sz="2300" dirty="0">
                <a:solidFill>
                  <a:schemeClr val="bg1">
                    <a:lumMod val="50000"/>
                  </a:schemeClr>
                </a:solidFill>
                <a:effectLst>
                  <a:outerShdw blurRad="38100" dist="38100" dir="2700000" algn="tl">
                    <a:srgbClr val="000000">
                      <a:alpha val="43137"/>
                    </a:srgbClr>
                  </a:outerShdw>
                </a:effectLst>
                <a:cs typeface="Arial" panose="020B0604020202020204" pitchFamily="34" charset="0"/>
              </a:rPr>
              <a:t> </a:t>
            </a:r>
            <a:r>
              <a:rPr lang="es-MX" altLang="es-MX" sz="2300" b="1" dirty="0">
                <a:solidFill>
                  <a:schemeClr val="bg1">
                    <a:lumMod val="50000"/>
                  </a:schemeClr>
                </a:solidFill>
                <a:effectLst>
                  <a:outerShdw blurRad="38100" dist="38100" dir="2700000" algn="tl">
                    <a:srgbClr val="000000">
                      <a:alpha val="43137"/>
                    </a:srgbClr>
                  </a:outerShdw>
                </a:effectLst>
                <a:cs typeface="Arial" panose="020B0604020202020204" pitchFamily="34" charset="0"/>
              </a:rPr>
              <a:t>solicitud de información?</a:t>
            </a:r>
          </a:p>
        </p:txBody>
      </p:sp>
      <p:graphicFrame>
        <p:nvGraphicFramePr>
          <p:cNvPr id="5" name="Diagrama 4"/>
          <p:cNvGraphicFramePr/>
          <p:nvPr>
            <p:extLst>
              <p:ext uri="{D42A27DB-BD31-4B8C-83A1-F6EECF244321}">
                <p14:modId xmlns:p14="http://schemas.microsoft.com/office/powerpoint/2010/main" val="2862509724"/>
              </p:ext>
            </p:extLst>
          </p:nvPr>
        </p:nvGraphicFramePr>
        <p:xfrm>
          <a:off x="631065" y="1511022"/>
          <a:ext cx="6055273" cy="3891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ergamino vertical 7"/>
          <p:cNvSpPr/>
          <p:nvPr/>
        </p:nvSpPr>
        <p:spPr bwMode="auto">
          <a:xfrm rot="10108712" flipH="1">
            <a:off x="1016428" y="1769668"/>
            <a:ext cx="723795" cy="572955"/>
          </a:xfrm>
          <a:prstGeom prst="verticalScroll">
            <a:avLst/>
          </a:prstGeom>
          <a:solidFill>
            <a:schemeClr val="accent2"/>
          </a:solidFill>
          <a:ln w="9525" cap="flat" cmpd="sng" algn="ctr">
            <a:solidFill>
              <a:schemeClr val="bg2">
                <a:lumMod val="20000"/>
                <a:lumOff val="80000"/>
              </a:schemeClr>
            </a:solidFill>
            <a:prstDash val="solid"/>
            <a:round/>
            <a:headEnd type="none" w="med" len="med"/>
            <a:tailEnd type="none" w="med" len="med"/>
          </a:ln>
          <a:effectLst/>
        </p:spPr>
        <p:txBody>
          <a:bodyPr/>
          <a:lstStyle/>
          <a:p>
            <a:pPr eaLnBrk="1">
              <a:lnSpc>
                <a:spcPct val="93000"/>
              </a:lnSpc>
              <a:buClr>
                <a:srgbClr val="000000"/>
              </a:buClr>
              <a:buSzPct val="100000"/>
              <a:buFont typeface="Times New Roman" pitchFamily="28" charset="0"/>
              <a:buNone/>
              <a:defRPr/>
            </a:pPr>
            <a:endParaRPr lang="es-MX" sz="1225">
              <a:latin typeface="Arial" pitchFamily="28" charset="0"/>
            </a:endParaRPr>
          </a:p>
        </p:txBody>
      </p:sp>
      <p:sp>
        <p:nvSpPr>
          <p:cNvPr id="13" name="Esquina doblada 12"/>
          <p:cNvSpPr/>
          <p:nvPr/>
        </p:nvSpPr>
        <p:spPr bwMode="auto">
          <a:xfrm>
            <a:off x="1024596" y="3143315"/>
            <a:ext cx="628128" cy="599218"/>
          </a:xfrm>
          <a:prstGeom prst="foldedCorner">
            <a:avLst/>
          </a:prstGeom>
          <a:solidFill>
            <a:schemeClr val="accent2"/>
          </a:solidFill>
          <a:ln w="9525" cap="flat" cmpd="sng" algn="ctr">
            <a:solidFill>
              <a:schemeClr val="bg2">
                <a:lumMod val="20000"/>
                <a:lumOff val="80000"/>
              </a:schemeClr>
            </a:solidFill>
            <a:prstDash val="solid"/>
            <a:round/>
            <a:headEnd type="none" w="med" len="med"/>
            <a:tailEnd type="none" w="med" len="med"/>
          </a:ln>
          <a:effectLst/>
        </p:spPr>
        <p:txBody>
          <a:bodyPr/>
          <a:lstStyle/>
          <a:p>
            <a:pPr eaLnBrk="1">
              <a:lnSpc>
                <a:spcPct val="93000"/>
              </a:lnSpc>
              <a:buClr>
                <a:srgbClr val="000000"/>
              </a:buClr>
              <a:buSzPct val="100000"/>
              <a:buFont typeface="Times New Roman" pitchFamily="28" charset="0"/>
              <a:buNone/>
              <a:defRPr/>
            </a:pPr>
            <a:endParaRPr lang="es-MX" sz="1225">
              <a:latin typeface="Arial" pitchFamily="28" charset="0"/>
            </a:endParaRPr>
          </a:p>
        </p:txBody>
      </p:sp>
      <p:sp>
        <p:nvSpPr>
          <p:cNvPr id="9" name="1 Título"/>
          <p:cNvSpPr txBox="1">
            <a:spLocks/>
          </p:cNvSpPr>
          <p:nvPr/>
        </p:nvSpPr>
        <p:spPr>
          <a:xfrm>
            <a:off x="7561789" y="1575582"/>
            <a:ext cx="2132624" cy="833553"/>
          </a:xfrm>
          <a:prstGeom prst="rect">
            <a:avLst/>
          </a:prstGeom>
          <a:solidFill>
            <a:srgbClr val="2E3B43"/>
          </a:solidFill>
        </p:spPr>
        <p:txBody>
          <a:bodyPr vert="horz" lIns="68580" tIns="34290" rIns="68580" bIns="3429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3300" dirty="0">
                <a:solidFill>
                  <a:schemeClr val="bg1"/>
                </a:solidFill>
              </a:rPr>
              <a:t>Aumenta vías para presentar solicitud</a:t>
            </a:r>
          </a:p>
        </p:txBody>
      </p:sp>
      <p:sp>
        <p:nvSpPr>
          <p:cNvPr id="10" name="object 4"/>
          <p:cNvSpPr txBox="1">
            <a:spLocks noChangeArrowheads="1"/>
          </p:cNvSpPr>
          <p:nvPr/>
        </p:nvSpPr>
        <p:spPr bwMode="auto">
          <a:xfrm>
            <a:off x="1214560" y="117708"/>
            <a:ext cx="1288948" cy="5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rgbClr val="2E3B43"/>
                </a:solidFill>
                <a:latin typeface="+mn-lt"/>
              </a:rPr>
              <a:t>P. A. I.</a:t>
            </a:r>
          </a:p>
        </p:txBody>
      </p:sp>
      <p:sp>
        <p:nvSpPr>
          <p:cNvPr id="11" name="TextBox 7"/>
          <p:cNvSpPr txBox="1">
            <a:spLocks noChangeArrowheads="1"/>
          </p:cNvSpPr>
          <p:nvPr/>
        </p:nvSpPr>
        <p:spPr bwMode="auto">
          <a:xfrm>
            <a:off x="1652724" y="6136253"/>
            <a:ext cx="3089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80</a:t>
            </a:r>
            <a:endParaRPr lang="en-US" altLang="es-MX" sz="1600" b="1" dirty="0">
              <a:solidFill>
                <a:srgbClr val="7F7F7F"/>
              </a:solidFill>
              <a:latin typeface="Arial" panose="020B0604020202020204" pitchFamily="34" charset="0"/>
              <a:cs typeface="Arial" panose="020B0604020202020204" pitchFamily="34" charset="0"/>
            </a:endParaRPr>
          </a:p>
        </p:txBody>
      </p:sp>
      <p:pic>
        <p:nvPicPr>
          <p:cNvPr id="2050" name="Picture 2" descr="https://image.freepik.com/iconos-gratis/viejo-telefono-de-la-escuela-con-esfera-giratoria_318-37858.png"/>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41211" y="2594067"/>
            <a:ext cx="970161" cy="9701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flaticon.com/png/256/34920.png"/>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71412" y="2552360"/>
            <a:ext cx="1085139" cy="10851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iberogen.es/content/uploads/2014/05/mail.png"/>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70064" y="3679851"/>
            <a:ext cx="899044" cy="8709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seguridadar.com/wp-content/uploads/2012/03/Mail-2.png"/>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67139" y="3542185"/>
            <a:ext cx="1082860" cy="108286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l="65699" t="27054" r="6525" b="57246"/>
          <a:stretch/>
        </p:blipFill>
        <p:spPr>
          <a:xfrm>
            <a:off x="9265353" y="3968133"/>
            <a:ext cx="470155" cy="265740"/>
          </a:xfrm>
          <a:prstGeom prst="rect">
            <a:avLst/>
          </a:prstGeom>
        </p:spPr>
      </p:pic>
      <p:pic>
        <p:nvPicPr>
          <p:cNvPr id="2058" name="Picture 10" descr="http://cache4.asset-cache.net/xc/473481952.jpg?v=2&amp;c=IWSAsset&amp;k=2&amp;d=P4uYzloDr38BiuiTmTGj2LqSwn1TGWLm9V_E6S10ijIPTQ-GXB0JywMEgMvamuJM0"/>
          <p:cNvPicPr>
            <a:picLocks noChangeAspect="1" noChangeArrowheads="1"/>
          </p:cNvPicPr>
          <p:nvPr/>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l="11508" t="29013" r="4897" b="29190"/>
          <a:stretch/>
        </p:blipFill>
        <p:spPr bwMode="auto">
          <a:xfrm>
            <a:off x="7376306" y="4783725"/>
            <a:ext cx="1248638" cy="62431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con-icons.com/icons2/17/PNG/128/courier_1979.png"/>
          <p:cNvPicPr>
            <a:picLocks noChangeAspect="1" noChangeArrowheads="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71930" y="4767288"/>
            <a:ext cx="668010" cy="6680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infodf.org.mx/images/img-slider/2016/bol067_16_sld.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2836" t="2438" r="37313" b="15626"/>
          <a:stretch/>
        </p:blipFill>
        <p:spPr bwMode="auto">
          <a:xfrm>
            <a:off x="881354" y="4299193"/>
            <a:ext cx="977680" cy="953238"/>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p:cNvSpPr/>
          <p:nvPr/>
        </p:nvSpPr>
        <p:spPr>
          <a:xfrm>
            <a:off x="10759037" y="12879"/>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20" name="Picture 2" descr="Photo published for Reprueban todos los aspirantes al Itei | NTR Guadalajara"/>
          <p:cNvPicPr>
            <a:picLocks noChangeAspect="1" noChangeArrowheads="1"/>
          </p:cNvPicPr>
          <p:nvPr/>
        </p:nvPicPr>
        <p:blipFill rotWithShape="1">
          <a:blip r:embed="rId15">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90710"/>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redondeado 20"/>
          <p:cNvSpPr/>
          <p:nvPr/>
        </p:nvSpPr>
        <p:spPr>
          <a:xfrm>
            <a:off x="128789" y="5743978"/>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2" name="Imagen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8790" y="5989506"/>
            <a:ext cx="1004552" cy="707507"/>
          </a:xfrm>
          <a:prstGeom prst="rect">
            <a:avLst/>
          </a:prstGeom>
        </p:spPr>
      </p:pic>
      <p:sp>
        <p:nvSpPr>
          <p:cNvPr id="23" name="Rectángulo 22"/>
          <p:cNvSpPr/>
          <p:nvPr/>
        </p:nvSpPr>
        <p:spPr>
          <a:xfrm>
            <a:off x="10748056" y="2071350"/>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p:cNvSpPr/>
          <p:nvPr/>
        </p:nvSpPr>
        <p:spPr>
          <a:xfrm>
            <a:off x="10748056" y="10731"/>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5" name="Picture 2" descr="Photo published for Reprueban todos los aspirantes al Itei | NTR Guadalajara"/>
          <p:cNvPicPr>
            <a:picLocks noChangeAspect="1" noChangeArrowheads="1"/>
          </p:cNvPicPr>
          <p:nvPr/>
        </p:nvPicPr>
        <p:blipFill rotWithShape="1">
          <a:blip r:embed="rId15">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88562"/>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8711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n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9436" y="12767"/>
            <a:ext cx="5368564" cy="566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0" name="object 6"/>
          <p:cNvSpPr txBox="1">
            <a:spLocks noChangeArrowheads="1"/>
          </p:cNvSpPr>
          <p:nvPr/>
        </p:nvSpPr>
        <p:spPr bwMode="auto">
          <a:xfrm>
            <a:off x="5398877" y="1089524"/>
            <a:ext cx="5032495" cy="421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ts val="715"/>
              </a:lnSpc>
              <a:spcBef>
                <a:spcPts val="26"/>
              </a:spcBef>
              <a:buClr>
                <a:srgbClr val="000000"/>
              </a:buClr>
              <a:buSzPct val="100000"/>
              <a:defRPr/>
            </a:pPr>
            <a:endParaRPr lang="es-MX" altLang="es-MX" sz="2400" dirty="0">
              <a:solidFill>
                <a:schemeClr val="bg1"/>
              </a:solidFill>
            </a:endParaRPr>
          </a:p>
          <a:p>
            <a:pPr marL="342900" indent="-342900" algn="just">
              <a:buClr>
                <a:srgbClr val="000000"/>
              </a:buClr>
              <a:buSzPct val="100000"/>
              <a:buFont typeface="Wingdings" panose="05000000000000000000" pitchFamily="2" charset="2"/>
              <a:buChar char="ü"/>
              <a:defRPr/>
            </a:pPr>
            <a:r>
              <a:rPr lang="es-MX" altLang="es-MX" sz="2400" dirty="0">
                <a:solidFill>
                  <a:schemeClr val="bg1"/>
                </a:solidFill>
                <a:latin typeface="Arial" panose="020B0604020202020204" pitchFamily="34" charset="0"/>
                <a:cs typeface="Arial" panose="020B0604020202020204" pitchFamily="34" charset="0"/>
              </a:rPr>
              <a:t>Nombre del sujeto obligado a quien se dirige.</a:t>
            </a:r>
          </a:p>
          <a:p>
            <a:pPr algn="just">
              <a:buClr>
                <a:srgbClr val="000000"/>
              </a:buClr>
              <a:buSzPct val="100000"/>
              <a:defRPr/>
            </a:pPr>
            <a:endParaRPr lang="es-MX" altLang="es-MX" sz="2400" dirty="0">
              <a:solidFill>
                <a:schemeClr val="bg1"/>
              </a:solidFill>
              <a:latin typeface="Arial" panose="020B0604020202020204" pitchFamily="34" charset="0"/>
              <a:cs typeface="Arial" panose="020B0604020202020204" pitchFamily="34" charset="0"/>
            </a:endParaRPr>
          </a:p>
          <a:p>
            <a:pPr algn="just">
              <a:buClr>
                <a:srgbClr val="000000"/>
              </a:buClr>
              <a:buSzPct val="100000"/>
              <a:defRPr/>
            </a:pPr>
            <a:r>
              <a:rPr lang="es-MX" altLang="es-MX" sz="2400" dirty="0">
                <a:latin typeface="Arial" panose="020B0604020202020204" pitchFamily="34" charset="0"/>
                <a:cs typeface="Arial" panose="020B0604020202020204" pitchFamily="34" charset="0"/>
              </a:rPr>
              <a:t>X </a:t>
            </a:r>
            <a:r>
              <a:rPr lang="es-MX" altLang="es-MX" sz="2400" dirty="0">
                <a:solidFill>
                  <a:schemeClr val="bg1"/>
                </a:solidFill>
                <a:latin typeface="Arial" panose="020B0604020202020204" pitchFamily="34" charset="0"/>
                <a:cs typeface="Arial" panose="020B0604020202020204" pitchFamily="34" charset="0"/>
              </a:rPr>
              <a:t>Nombre del solicitante y</a:t>
            </a:r>
          </a:p>
          <a:p>
            <a:pPr algn="just">
              <a:buClr>
                <a:srgbClr val="000000"/>
              </a:buClr>
              <a:buSzPct val="100000"/>
              <a:defRPr/>
            </a:pPr>
            <a:r>
              <a:rPr lang="es-MX" altLang="es-MX" sz="2400" dirty="0">
                <a:solidFill>
                  <a:schemeClr val="bg1"/>
                </a:solidFill>
                <a:latin typeface="Arial" panose="020B0604020202020204" pitchFamily="34" charset="0"/>
                <a:cs typeface="Arial" panose="020B0604020202020204" pitchFamily="34" charset="0"/>
              </a:rPr>
              <a:t>    autorizados.</a:t>
            </a:r>
          </a:p>
          <a:p>
            <a:pPr algn="just">
              <a:buClr>
                <a:srgbClr val="000000"/>
              </a:buClr>
              <a:buSzPct val="100000"/>
              <a:defRPr/>
            </a:pPr>
            <a:endParaRPr lang="es-MX" altLang="es-MX" sz="2400" dirty="0">
              <a:solidFill>
                <a:schemeClr val="bg1"/>
              </a:solidFill>
              <a:latin typeface="Arial" panose="020B0604020202020204" pitchFamily="34" charset="0"/>
              <a:cs typeface="Arial" panose="020B0604020202020204" pitchFamily="34" charset="0"/>
            </a:endParaRPr>
          </a:p>
          <a:p>
            <a:pPr marL="342900" indent="-342900" algn="just">
              <a:buClr>
                <a:srgbClr val="000000"/>
              </a:buClr>
              <a:buSzPct val="100000"/>
              <a:buFont typeface="Wingdings" panose="05000000000000000000" pitchFamily="2" charset="2"/>
              <a:buChar char="ü"/>
              <a:defRPr/>
            </a:pPr>
            <a:r>
              <a:rPr lang="es-MX" altLang="es-MX" sz="2400" dirty="0">
                <a:solidFill>
                  <a:schemeClr val="bg1"/>
                </a:solidFill>
                <a:latin typeface="Arial" panose="020B0604020202020204" pitchFamily="34" charset="0"/>
                <a:cs typeface="Arial" panose="020B0604020202020204" pitchFamily="34" charset="0"/>
              </a:rPr>
              <a:t>Medio para  recibir  notificaciones</a:t>
            </a:r>
          </a:p>
          <a:p>
            <a:pPr marL="311079" indent="-311079" algn="just">
              <a:buClr>
                <a:srgbClr val="000000"/>
              </a:buClr>
              <a:buSzPct val="100000"/>
              <a:buFont typeface="Arial" panose="020B0604020202020204" pitchFamily="34" charset="0"/>
              <a:buChar char="•"/>
              <a:defRPr/>
            </a:pPr>
            <a:endParaRPr lang="es-MX" altLang="es-MX" sz="2400" dirty="0">
              <a:solidFill>
                <a:schemeClr val="bg1"/>
              </a:solidFill>
              <a:latin typeface="Arial" panose="020B0604020202020204" pitchFamily="34" charset="0"/>
              <a:cs typeface="Arial" panose="020B0604020202020204" pitchFamily="34" charset="0"/>
            </a:endParaRPr>
          </a:p>
          <a:p>
            <a:pPr marL="342900" indent="-342900" algn="just">
              <a:buClr>
                <a:srgbClr val="000000"/>
              </a:buClr>
              <a:buSzPct val="100000"/>
              <a:buFont typeface="Wingdings" panose="05000000000000000000" pitchFamily="2" charset="2"/>
              <a:buChar char="ü"/>
              <a:defRPr/>
            </a:pPr>
            <a:r>
              <a:rPr lang="es-MX" altLang="es-MX" sz="2400" dirty="0">
                <a:solidFill>
                  <a:schemeClr val="bg1"/>
                </a:solidFill>
                <a:latin typeface="Arial" panose="020B0604020202020204" pitchFamily="34" charset="0"/>
                <a:cs typeface="Arial" panose="020B0604020202020204" pitchFamily="34" charset="0"/>
              </a:rPr>
              <a:t>Información solicitada, </a:t>
            </a:r>
          </a:p>
          <a:p>
            <a:pPr algn="just">
              <a:buClr>
                <a:srgbClr val="000000"/>
              </a:buClr>
              <a:buSzPct val="100000"/>
              <a:defRPr/>
            </a:pPr>
            <a:r>
              <a:rPr lang="es-MX" altLang="es-MX" sz="2400" dirty="0">
                <a:solidFill>
                  <a:schemeClr val="bg1"/>
                </a:solidFill>
                <a:latin typeface="Arial" panose="020B0604020202020204" pitchFamily="34" charset="0"/>
                <a:cs typeface="Arial" panose="020B0604020202020204" pitchFamily="34" charset="0"/>
              </a:rPr>
              <a:t>      así como la forma</a:t>
            </a:r>
          </a:p>
          <a:p>
            <a:pPr algn="just">
              <a:buClr>
                <a:srgbClr val="000000"/>
              </a:buClr>
              <a:buSzPct val="100000"/>
              <a:defRPr/>
            </a:pPr>
            <a:r>
              <a:rPr lang="es-MX" altLang="es-MX" sz="2400" dirty="0">
                <a:solidFill>
                  <a:schemeClr val="bg1"/>
                </a:solidFill>
                <a:latin typeface="Arial" panose="020B0604020202020204" pitchFamily="34" charset="0"/>
                <a:cs typeface="Arial" panose="020B0604020202020204" pitchFamily="34" charset="0"/>
              </a:rPr>
              <a:t>      y medio de acceso</a:t>
            </a:r>
          </a:p>
        </p:txBody>
      </p:sp>
      <p:sp>
        <p:nvSpPr>
          <p:cNvPr id="2" name="Rectángulo 1"/>
          <p:cNvSpPr/>
          <p:nvPr/>
        </p:nvSpPr>
        <p:spPr>
          <a:xfrm>
            <a:off x="1104071" y="1342663"/>
            <a:ext cx="3330058" cy="954107"/>
          </a:xfrm>
          <a:prstGeom prst="rect">
            <a:avLst/>
          </a:prstGeom>
        </p:spPr>
        <p:txBody>
          <a:bodyPr wrap="square">
            <a:spAutoFit/>
          </a:bodyPr>
          <a:lstStyle/>
          <a:p>
            <a:pPr marL="197178">
              <a:buClr>
                <a:srgbClr val="000000"/>
              </a:buClr>
              <a:buSzPct val="100000"/>
              <a:defRPr/>
            </a:pPr>
            <a:r>
              <a:rPr lang="es-MX" sz="2800" b="1" dirty="0">
                <a:solidFill>
                  <a:schemeClr val="bg1">
                    <a:lumMod val="50000"/>
                  </a:schemeClr>
                </a:solidFill>
                <a:effectLst>
                  <a:outerShdw blurRad="38100" dist="38100" dir="2700000" algn="tl">
                    <a:srgbClr val="000000">
                      <a:alpha val="43137"/>
                    </a:srgbClr>
                  </a:outerShdw>
                </a:effectLst>
                <a:latin typeface="Arial"/>
                <a:cs typeface="Arial"/>
              </a:rPr>
              <a:t>REQUIS</a:t>
            </a:r>
            <a:r>
              <a:rPr lang="es-MX" sz="2800" b="1" spc="7" dirty="0">
                <a:solidFill>
                  <a:schemeClr val="bg1">
                    <a:lumMod val="50000"/>
                  </a:schemeClr>
                </a:solidFill>
                <a:effectLst>
                  <a:outerShdw blurRad="38100" dist="38100" dir="2700000" algn="tl">
                    <a:srgbClr val="000000">
                      <a:alpha val="43137"/>
                    </a:srgbClr>
                  </a:outerShdw>
                </a:effectLst>
                <a:latin typeface="Arial"/>
                <a:cs typeface="Arial"/>
              </a:rPr>
              <a:t>I</a:t>
            </a:r>
            <a:r>
              <a:rPr lang="es-MX" sz="2800" b="1" dirty="0">
                <a:solidFill>
                  <a:schemeClr val="bg1">
                    <a:lumMod val="50000"/>
                  </a:schemeClr>
                </a:solidFill>
                <a:effectLst>
                  <a:outerShdw blurRad="38100" dist="38100" dir="2700000" algn="tl">
                    <a:srgbClr val="000000">
                      <a:alpha val="43137"/>
                    </a:srgbClr>
                  </a:outerShdw>
                </a:effectLst>
                <a:latin typeface="Arial"/>
                <a:cs typeface="Arial"/>
              </a:rPr>
              <a:t>TOS DE</a:t>
            </a:r>
          </a:p>
          <a:p>
            <a:pPr marL="197178">
              <a:buClr>
                <a:srgbClr val="000000"/>
              </a:buClr>
              <a:buSzPct val="100000"/>
              <a:defRPr/>
            </a:pPr>
            <a:r>
              <a:rPr lang="es-MX" sz="2800" b="1" dirty="0">
                <a:solidFill>
                  <a:schemeClr val="bg1">
                    <a:lumMod val="50000"/>
                  </a:schemeClr>
                </a:solidFill>
                <a:effectLst>
                  <a:outerShdw blurRad="38100" dist="38100" dir="2700000" algn="tl">
                    <a:srgbClr val="000000">
                      <a:alpha val="43137"/>
                    </a:srgbClr>
                  </a:outerShdw>
                </a:effectLst>
                <a:latin typeface="Arial"/>
                <a:cs typeface="Arial"/>
              </a:rPr>
              <a:t>LA SOLI</a:t>
            </a:r>
            <a:r>
              <a:rPr lang="es-MX" sz="2800" b="1" spc="7" dirty="0">
                <a:solidFill>
                  <a:schemeClr val="bg1">
                    <a:lumMod val="50000"/>
                  </a:schemeClr>
                </a:solidFill>
                <a:effectLst>
                  <a:outerShdw blurRad="38100" dist="38100" dir="2700000" algn="tl">
                    <a:srgbClr val="000000">
                      <a:alpha val="43137"/>
                    </a:srgbClr>
                  </a:outerShdw>
                </a:effectLst>
                <a:latin typeface="Arial"/>
                <a:cs typeface="Arial"/>
              </a:rPr>
              <a:t>C</a:t>
            </a:r>
            <a:r>
              <a:rPr lang="es-MX" sz="2800" b="1" dirty="0">
                <a:solidFill>
                  <a:schemeClr val="bg1">
                    <a:lumMod val="50000"/>
                  </a:schemeClr>
                </a:solidFill>
                <a:effectLst>
                  <a:outerShdw blurRad="38100" dist="38100" dir="2700000" algn="tl">
                    <a:srgbClr val="000000">
                      <a:alpha val="43137"/>
                    </a:srgbClr>
                  </a:outerShdw>
                </a:effectLst>
                <a:latin typeface="Arial"/>
                <a:cs typeface="Arial"/>
              </a:rPr>
              <a:t>ITUD</a:t>
            </a:r>
          </a:p>
        </p:txBody>
      </p:sp>
      <p:sp>
        <p:nvSpPr>
          <p:cNvPr id="7" name="5 CuadroTexto"/>
          <p:cNvSpPr txBox="1"/>
          <p:nvPr/>
        </p:nvSpPr>
        <p:spPr>
          <a:xfrm>
            <a:off x="1818692" y="3121385"/>
            <a:ext cx="2129621" cy="1446550"/>
          </a:xfrm>
          <a:prstGeom prst="rect">
            <a:avLst/>
          </a:prstGeom>
          <a:noFill/>
        </p:spPr>
        <p:txBody>
          <a:bodyPr wrap="square" rtlCol="0">
            <a:spAutoFit/>
          </a:bodyPr>
          <a:lstStyle/>
          <a:p>
            <a:r>
              <a:rPr lang="es-MX" sz="2200" dirty="0">
                <a:solidFill>
                  <a:schemeClr val="bg1">
                    <a:lumMod val="50000"/>
                  </a:schemeClr>
                </a:solidFill>
              </a:rPr>
              <a:t>El nombre del solicitante o seudónimo será opcional. </a:t>
            </a:r>
          </a:p>
        </p:txBody>
      </p:sp>
      <p:sp>
        <p:nvSpPr>
          <p:cNvPr id="8" name="Rectángulo 7"/>
          <p:cNvSpPr/>
          <p:nvPr/>
        </p:nvSpPr>
        <p:spPr>
          <a:xfrm>
            <a:off x="1302721" y="2939738"/>
            <a:ext cx="2900100" cy="1580954"/>
          </a:xfrm>
          <a:prstGeom prst="rect">
            <a:avLst/>
          </a:prstGeom>
          <a:noFill/>
          <a:ln w="38100" cmpd="sng">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
        <p:nvSpPr>
          <p:cNvPr id="9" name="Rectángulo 8"/>
          <p:cNvSpPr/>
          <p:nvPr/>
        </p:nvSpPr>
        <p:spPr>
          <a:xfrm>
            <a:off x="1404146" y="3054038"/>
            <a:ext cx="2642119" cy="1580954"/>
          </a:xfrm>
          <a:prstGeom prst="rect">
            <a:avLst/>
          </a:prstGeom>
          <a:noFill/>
          <a:ln w="38100" cmpd="sng">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
        <p:nvSpPr>
          <p:cNvPr id="10" name="Rectángulo 9"/>
          <p:cNvSpPr/>
          <p:nvPr/>
        </p:nvSpPr>
        <p:spPr>
          <a:xfrm>
            <a:off x="1344502" y="3121385"/>
            <a:ext cx="2603810" cy="1580954"/>
          </a:xfrm>
          <a:prstGeom prst="rect">
            <a:avLst/>
          </a:prstGeom>
          <a:noFill/>
          <a:ln w="38100" cmpd="sng">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
        <p:nvSpPr>
          <p:cNvPr id="13" name="TextBox 7"/>
          <p:cNvSpPr txBox="1">
            <a:spLocks noChangeArrowheads="1"/>
          </p:cNvSpPr>
          <p:nvPr/>
        </p:nvSpPr>
        <p:spPr bwMode="auto">
          <a:xfrm>
            <a:off x="1480697" y="6038340"/>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79</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11" name="object 4"/>
          <p:cNvSpPr txBox="1">
            <a:spLocks noChangeArrowheads="1"/>
          </p:cNvSpPr>
          <p:nvPr/>
        </p:nvSpPr>
        <p:spPr bwMode="auto">
          <a:xfrm>
            <a:off x="1540783" y="448902"/>
            <a:ext cx="1805950" cy="54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rgbClr val="2E3B43"/>
                </a:solidFill>
                <a:latin typeface="+mn-lt"/>
              </a:rPr>
              <a:t>P. A. I.</a:t>
            </a:r>
          </a:p>
        </p:txBody>
      </p:sp>
      <p:sp>
        <p:nvSpPr>
          <p:cNvPr id="12" name="Rectángulo 11"/>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15"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redondeado 15"/>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8" name="Rectángulo 17"/>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18"/>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21" name="5 CuadroTexto"/>
          <p:cNvSpPr txBox="1"/>
          <p:nvPr/>
        </p:nvSpPr>
        <p:spPr>
          <a:xfrm>
            <a:off x="1531800" y="4870339"/>
            <a:ext cx="2129621" cy="769441"/>
          </a:xfrm>
          <a:prstGeom prst="rect">
            <a:avLst/>
          </a:prstGeom>
          <a:noFill/>
        </p:spPr>
        <p:txBody>
          <a:bodyPr wrap="square" rtlCol="0">
            <a:spAutoFit/>
          </a:bodyPr>
          <a:lstStyle/>
          <a:p>
            <a:r>
              <a:rPr lang="es-MX" sz="2200" dirty="0" smtClean="0">
                <a:solidFill>
                  <a:schemeClr val="bg1">
                    <a:lumMod val="50000"/>
                  </a:schemeClr>
                </a:solidFill>
              </a:rPr>
              <a:t>Datos para su localización</a:t>
            </a:r>
            <a:endParaRPr lang="es-MX" sz="2200" dirty="0">
              <a:solidFill>
                <a:schemeClr val="bg1">
                  <a:lumMod val="50000"/>
                </a:schemeClr>
              </a:solidFill>
            </a:endParaRPr>
          </a:p>
        </p:txBody>
      </p:sp>
    </p:spTree>
    <p:extLst>
      <p:ext uri="{BB962C8B-B14F-4D97-AF65-F5344CB8AC3E}">
        <p14:creationId xmlns:p14="http://schemas.microsoft.com/office/powerpoint/2010/main" val="3422654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p:cNvSpPr>
            <a:spLocks noGrp="1"/>
          </p:cNvSpPr>
          <p:nvPr>
            <p:ph type="title"/>
          </p:nvPr>
        </p:nvSpPr>
        <p:spPr>
          <a:xfrm>
            <a:off x="6387892" y="1052736"/>
            <a:ext cx="4100597" cy="603716"/>
          </a:xfrm>
        </p:spPr>
        <p:txBody>
          <a:bodyPr>
            <a:normAutofit fontScale="90000"/>
          </a:bodyPr>
          <a:lstStyle/>
          <a:p>
            <a:r>
              <a:rPr lang="es-MX" altLang="es-MX" sz="2600" b="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Presentación de la Solicitud de Información</a:t>
            </a:r>
          </a:p>
        </p:txBody>
      </p:sp>
      <p:pic>
        <p:nvPicPr>
          <p:cNvPr id="37891" name="Imagen 2"/>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945" y="1321689"/>
            <a:ext cx="983857" cy="1344606"/>
          </a:xfrm>
          <a:prstGeom prst="rect">
            <a:avLst/>
          </a:prstGeom>
          <a:noFill/>
          <a:ln w="9525">
            <a:noFill/>
            <a:miter lim="800000"/>
            <a:headEnd/>
            <a:tailEnd/>
          </a:ln>
          <a:extLst/>
        </p:spPr>
      </p:pic>
      <p:pic>
        <p:nvPicPr>
          <p:cNvPr id="37892" name="Imagen 3"/>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1904" y="1321690"/>
            <a:ext cx="755386" cy="102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CuadroTexto 4"/>
          <p:cNvSpPr txBox="1">
            <a:spLocks noChangeArrowheads="1"/>
          </p:cNvSpPr>
          <p:nvPr/>
        </p:nvSpPr>
        <p:spPr bwMode="auto">
          <a:xfrm>
            <a:off x="6169700" y="2033090"/>
            <a:ext cx="1654492"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a:lnSpc>
                <a:spcPct val="96000"/>
              </a:lnSpc>
              <a:buClr>
                <a:srgbClr val="000000"/>
              </a:buClr>
              <a:buSzPct val="100000"/>
              <a:buFont typeface="Times New Roman" panose="02020603050405020304" pitchFamily="18" charset="0"/>
              <a:buNone/>
            </a:pPr>
            <a:r>
              <a:rPr lang="es-MX" altLang="es-MX" sz="2000" dirty="0">
                <a:solidFill>
                  <a:schemeClr val="accent2"/>
                </a:solidFill>
                <a:latin typeface="Arial" panose="020B0604020202020204" pitchFamily="34" charset="0"/>
                <a:cs typeface="Arial" panose="020B0604020202020204" pitchFamily="34" charset="0"/>
              </a:rPr>
              <a:t>Competente</a:t>
            </a:r>
          </a:p>
        </p:txBody>
      </p:sp>
      <p:pic>
        <p:nvPicPr>
          <p:cNvPr id="37894" name="Imagen 5"/>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4682" y="2478304"/>
            <a:ext cx="1061198" cy="11667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7896" name="Rectángulo 7"/>
          <p:cNvSpPr>
            <a:spLocks noChangeArrowheads="1"/>
          </p:cNvSpPr>
          <p:nvPr/>
        </p:nvSpPr>
        <p:spPr bwMode="auto">
          <a:xfrm>
            <a:off x="5159896" y="2666296"/>
            <a:ext cx="5256584"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96000"/>
              </a:lnSpc>
              <a:spcBef>
                <a:spcPts val="323"/>
              </a:spcBef>
              <a:buClr>
                <a:srgbClr val="000000"/>
              </a:buClr>
              <a:buSzPct val="100000"/>
            </a:pPr>
            <a:r>
              <a:rPr lang="es-MX" altLang="es-MX" sz="2000" dirty="0">
                <a:solidFill>
                  <a:schemeClr val="bg1">
                    <a:lumMod val="50000"/>
                  </a:schemeClr>
                </a:solidFill>
                <a:latin typeface="Arial" panose="020B0604020202020204" pitchFamily="34" charset="0"/>
                <a:cs typeface="Arial" panose="020B0604020202020204" pitchFamily="34" charset="0"/>
              </a:rPr>
              <a:t>En el término de 3 días hábiles, la remitirá al S.O. que corresponda su atención y notificara al solicitante</a:t>
            </a:r>
          </a:p>
        </p:txBody>
      </p:sp>
      <p:sp>
        <p:nvSpPr>
          <p:cNvPr id="37898" name="Rectángulo 10"/>
          <p:cNvSpPr>
            <a:spLocks noChangeArrowheads="1"/>
          </p:cNvSpPr>
          <p:nvPr/>
        </p:nvSpPr>
        <p:spPr bwMode="auto">
          <a:xfrm>
            <a:off x="4290472" y="3875382"/>
            <a:ext cx="61260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323"/>
              </a:spcBef>
              <a:buClr>
                <a:srgbClr val="000000"/>
              </a:buClr>
              <a:buSzPct val="100000"/>
            </a:pPr>
            <a:r>
              <a:rPr lang="es-MX" altLang="es-MX" sz="2000" dirty="0">
                <a:solidFill>
                  <a:schemeClr val="accent2"/>
                </a:solidFill>
                <a:latin typeface="Arial" panose="020B0604020202020204" pitchFamily="34" charset="0"/>
                <a:cs typeface="Arial" panose="020B0604020202020204" pitchFamily="34" charset="0"/>
              </a:rPr>
              <a:t>Incompetente</a:t>
            </a:r>
            <a:r>
              <a:rPr lang="es-MX" altLang="es-MX" sz="2000" dirty="0">
                <a:solidFill>
                  <a:schemeClr val="bg1">
                    <a:lumMod val="50000"/>
                  </a:schemeClr>
                </a:solidFill>
                <a:latin typeface="Arial" panose="020B0604020202020204" pitchFamily="34" charset="0"/>
                <a:cs typeface="Arial" panose="020B0604020202020204" pitchFamily="34" charset="0"/>
              </a:rPr>
              <a:t>. Al día hábil siguiente deberá de remitir a la UT y notificar al solicitante.</a:t>
            </a:r>
          </a:p>
        </p:txBody>
      </p:sp>
      <p:pic>
        <p:nvPicPr>
          <p:cNvPr id="37899" name="Imagen 11"/>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7888" y="4574663"/>
            <a:ext cx="953736" cy="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Rectángulo 13"/>
          <p:cNvSpPr>
            <a:spLocks noChangeArrowheads="1"/>
          </p:cNvSpPr>
          <p:nvPr/>
        </p:nvSpPr>
        <p:spPr bwMode="auto">
          <a:xfrm>
            <a:off x="2914110" y="4641063"/>
            <a:ext cx="75023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323"/>
              </a:spcBef>
              <a:buClr>
                <a:srgbClr val="000000"/>
              </a:buClr>
              <a:buSzPct val="100000"/>
            </a:pPr>
            <a:r>
              <a:rPr lang="es-MX" altLang="es-MX" sz="2000" dirty="0">
                <a:solidFill>
                  <a:schemeClr val="bg1">
                    <a:lumMod val="50000"/>
                  </a:schemeClr>
                </a:solidFill>
                <a:latin typeface="Arial" panose="020B0604020202020204" pitchFamily="34" charset="0"/>
                <a:cs typeface="Arial" panose="020B0604020202020204" pitchFamily="34" charset="0"/>
              </a:rPr>
              <a:t>Al día hábil siguiente deberá de remitirla al S. O. competente y notificar al particular. En caso del que el S. O. al que se remitió no sea competente remitirla al ITEI.</a:t>
            </a:r>
          </a:p>
        </p:txBody>
      </p:sp>
      <p:pic>
        <p:nvPicPr>
          <p:cNvPr id="37902" name="Imagen 14"/>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71228" y="3703823"/>
            <a:ext cx="936540" cy="8012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TextBox 7"/>
          <p:cNvSpPr txBox="1">
            <a:spLocks noChangeArrowheads="1"/>
          </p:cNvSpPr>
          <p:nvPr/>
        </p:nvSpPr>
        <p:spPr bwMode="auto">
          <a:xfrm>
            <a:off x="7326636" y="5682734"/>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81</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17" name="object 4"/>
          <p:cNvSpPr txBox="1">
            <a:spLocks noChangeArrowheads="1"/>
          </p:cNvSpPr>
          <p:nvPr/>
        </p:nvSpPr>
        <p:spPr bwMode="auto">
          <a:xfrm>
            <a:off x="9264352" y="360022"/>
            <a:ext cx="1302898" cy="54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rgbClr val="2E3B43"/>
                </a:solidFill>
                <a:latin typeface="+mn-lt"/>
              </a:rPr>
              <a:t>P. A. I.</a:t>
            </a:r>
          </a:p>
        </p:txBody>
      </p:sp>
      <p:sp>
        <p:nvSpPr>
          <p:cNvPr id="2" name="Flecha derecha 1"/>
          <p:cNvSpPr/>
          <p:nvPr/>
        </p:nvSpPr>
        <p:spPr>
          <a:xfrm>
            <a:off x="3071228" y="1854490"/>
            <a:ext cx="1368152" cy="250608"/>
          </a:xfrm>
          <a:prstGeom prst="rightArrow">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50000"/>
                </a:schemeClr>
              </a:solidFill>
            </a:endParaRPr>
          </a:p>
        </p:txBody>
      </p:sp>
      <p:sp>
        <p:nvSpPr>
          <p:cNvPr id="18" name="Flecha derecha 17"/>
          <p:cNvSpPr/>
          <p:nvPr/>
        </p:nvSpPr>
        <p:spPr>
          <a:xfrm rot="1332927">
            <a:off x="3042729" y="2633632"/>
            <a:ext cx="802159" cy="293905"/>
          </a:xfrm>
          <a:prstGeom prst="rightArrow">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50000"/>
                </a:schemeClr>
              </a:solidFill>
            </a:endParaRPr>
          </a:p>
        </p:txBody>
      </p:sp>
      <p:sp>
        <p:nvSpPr>
          <p:cNvPr id="19" name="Flecha derecha 18"/>
          <p:cNvSpPr/>
          <p:nvPr/>
        </p:nvSpPr>
        <p:spPr>
          <a:xfrm rot="3227116">
            <a:off x="2540161" y="3333587"/>
            <a:ext cx="707632" cy="279282"/>
          </a:xfrm>
          <a:prstGeom prst="rightArrow">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50000"/>
                </a:schemeClr>
              </a:solidFill>
            </a:endParaRPr>
          </a:p>
        </p:txBody>
      </p:sp>
      <p:sp>
        <p:nvSpPr>
          <p:cNvPr id="20" name="Flecha derecha 19"/>
          <p:cNvSpPr/>
          <p:nvPr/>
        </p:nvSpPr>
        <p:spPr>
          <a:xfrm rot="5400000">
            <a:off x="1427673" y="3657218"/>
            <a:ext cx="1121160" cy="294613"/>
          </a:xfrm>
          <a:prstGeom prst="rightArrow">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50000"/>
                </a:schemeClr>
              </a:solidFill>
            </a:endParaRPr>
          </a:p>
        </p:txBody>
      </p:sp>
      <p:sp>
        <p:nvSpPr>
          <p:cNvPr id="21" name="Rectángulo 20"/>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23"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redondeado 23"/>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5" name="Imagen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26" name="Rectángulo 25"/>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26"/>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8"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4554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13115" y="3429902"/>
            <a:ext cx="6619634" cy="523220"/>
          </a:xfrm>
          <a:prstGeom prst="rect">
            <a:avLst/>
          </a:prstGeom>
        </p:spPr>
        <p:txBody>
          <a:bodyPr wrap="square">
            <a:spAutoFit/>
          </a:bodyPr>
          <a:lstStyle/>
          <a:p>
            <a:pPr algn="ctr"/>
            <a:r>
              <a:rPr lang="es-MX" sz="2800" dirty="0">
                <a:solidFill>
                  <a:schemeClr val="tx1">
                    <a:lumMod val="75000"/>
                    <a:lumOff val="25000"/>
                  </a:schemeClr>
                </a:solidFill>
                <a:latin typeface="+mj-lt"/>
                <a:cs typeface="Arial" panose="020B0604020202020204" pitchFamily="34" charset="0"/>
              </a:rPr>
              <a:t>El ABC de las solicitudes de información</a:t>
            </a:r>
          </a:p>
        </p:txBody>
      </p:sp>
      <p:sp>
        <p:nvSpPr>
          <p:cNvPr id="4" name="2 Marcador de contenido"/>
          <p:cNvSpPr>
            <a:spLocks noGrp="1"/>
          </p:cNvSpPr>
          <p:nvPr>
            <p:ph sz="half" idx="1"/>
          </p:nvPr>
        </p:nvSpPr>
        <p:spPr>
          <a:xfrm>
            <a:off x="1429734" y="4078665"/>
            <a:ext cx="9021927" cy="4005064"/>
          </a:xfrm>
        </p:spPr>
        <p:txBody>
          <a:bodyPr>
            <a:normAutofit/>
          </a:bodyPr>
          <a:lstStyle/>
          <a:p>
            <a:pPr algn="just">
              <a:buNone/>
            </a:pPr>
            <a:endParaRPr lang="es-MX" sz="1800" dirty="0">
              <a:solidFill>
                <a:schemeClr val="tx1">
                  <a:lumMod val="75000"/>
                  <a:lumOff val="25000"/>
                </a:schemeClr>
              </a:solidFill>
              <a:latin typeface="+mj-lt"/>
              <a:cs typeface="Arial" panose="020B0604020202020204" pitchFamily="34" charset="0"/>
            </a:endParaRPr>
          </a:p>
          <a:p>
            <a:pPr algn="just"/>
            <a:r>
              <a:rPr lang="es-MX" sz="2000" dirty="0">
                <a:solidFill>
                  <a:schemeClr val="tx1">
                    <a:lumMod val="75000"/>
                    <a:lumOff val="25000"/>
                  </a:schemeClr>
                </a:solidFill>
                <a:latin typeface="+mj-lt"/>
                <a:cs typeface="Arial" panose="020B0604020202020204" pitchFamily="34" charset="0"/>
              </a:rPr>
              <a:t>Cuando no se declare incompetencia o prevención se presume que fue admitida.</a:t>
            </a:r>
          </a:p>
          <a:p>
            <a:pPr algn="just"/>
            <a:endParaRPr lang="es-MX" sz="1000" dirty="0">
              <a:solidFill>
                <a:schemeClr val="tx1">
                  <a:lumMod val="75000"/>
                  <a:lumOff val="25000"/>
                </a:schemeClr>
              </a:solidFill>
              <a:latin typeface="+mj-lt"/>
              <a:cs typeface="Arial" panose="020B0604020202020204" pitchFamily="34" charset="0"/>
            </a:endParaRPr>
          </a:p>
          <a:p>
            <a:pPr algn="just"/>
            <a:r>
              <a:rPr lang="es-MX" sz="2000" dirty="0">
                <a:solidFill>
                  <a:schemeClr val="tx1">
                    <a:lumMod val="75000"/>
                    <a:lumOff val="25000"/>
                  </a:schemeClr>
                </a:solidFill>
                <a:latin typeface="+mj-lt"/>
                <a:cs typeface="Arial" panose="020B0604020202020204" pitchFamily="34" charset="0"/>
              </a:rPr>
              <a:t>Otorgar facilidades para las personas que hablen lenguas indígenas</a:t>
            </a:r>
          </a:p>
          <a:p>
            <a:pPr algn="just"/>
            <a:endParaRPr lang="es-MX" sz="1000" dirty="0">
              <a:solidFill>
                <a:schemeClr val="tx1">
                  <a:lumMod val="75000"/>
                  <a:lumOff val="25000"/>
                </a:schemeClr>
              </a:solidFill>
              <a:latin typeface="+mj-lt"/>
              <a:cs typeface="Arial" panose="020B0604020202020204" pitchFamily="34" charset="0"/>
            </a:endParaRPr>
          </a:p>
          <a:p>
            <a:pPr algn="just"/>
            <a:r>
              <a:rPr lang="es-MX" sz="2000" dirty="0">
                <a:solidFill>
                  <a:schemeClr val="tx1">
                    <a:lumMod val="75000"/>
                    <a:lumOff val="25000"/>
                  </a:schemeClr>
                </a:solidFill>
                <a:latin typeface="+mj-lt"/>
                <a:cs typeface="Arial" panose="020B0604020202020204" pitchFamily="34" charset="0"/>
              </a:rPr>
              <a:t>EN CASO DE INFORMACIÓN FUNDAMENTAL 5 DÍAS HÁBILES.</a:t>
            </a:r>
          </a:p>
          <a:p>
            <a:pPr algn="just"/>
            <a:endParaRPr lang="es-MX" sz="2000" dirty="0">
              <a:solidFill>
                <a:schemeClr val="tx1">
                  <a:lumMod val="75000"/>
                  <a:lumOff val="25000"/>
                </a:schemeClr>
              </a:solidFill>
              <a:latin typeface="+mj-lt"/>
              <a:cs typeface="Arial" panose="020B0604020202020204" pitchFamily="34" charset="0"/>
            </a:endParaRPr>
          </a:p>
          <a:p>
            <a:pPr algn="just"/>
            <a:endParaRPr lang="es-MX" sz="2000" dirty="0">
              <a:solidFill>
                <a:schemeClr val="tx1">
                  <a:lumMod val="75000"/>
                  <a:lumOff val="25000"/>
                </a:schemeClr>
              </a:solidFill>
              <a:latin typeface="+mj-lt"/>
              <a:cs typeface="Arial" panose="020B0604020202020204" pitchFamily="34" charset="0"/>
            </a:endParaRPr>
          </a:p>
        </p:txBody>
      </p:sp>
      <p:sp>
        <p:nvSpPr>
          <p:cNvPr id="7" name="Rectángulo 6"/>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9"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redondeado 9"/>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3" name="Rectángulo 12"/>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6" name="Título 1"/>
          <p:cNvSpPr>
            <a:spLocks noGrp="1"/>
          </p:cNvSpPr>
          <p:nvPr>
            <p:ph type="title"/>
          </p:nvPr>
        </p:nvSpPr>
        <p:spPr>
          <a:xfrm>
            <a:off x="307377" y="241216"/>
            <a:ext cx="10515600" cy="690943"/>
          </a:xfrm>
        </p:spPr>
        <p:txBody>
          <a:bodyPr>
            <a:normAutofit/>
          </a:bodyPr>
          <a:lstStyle/>
          <a:p>
            <a:r>
              <a:rPr lang="es-MX" sz="3600" b="1" dirty="0" smtClean="0">
                <a:solidFill>
                  <a:srgbClr val="2E3B43"/>
                </a:solidFill>
                <a:latin typeface="+mn-lt"/>
              </a:rPr>
              <a:t>Revisión de requisitos</a:t>
            </a:r>
            <a:endParaRPr lang="es-MX" sz="3600" b="1" dirty="0">
              <a:solidFill>
                <a:srgbClr val="2E3B43"/>
              </a:solidFill>
              <a:latin typeface="+mn-lt"/>
            </a:endParaRPr>
          </a:p>
        </p:txBody>
      </p:sp>
      <p:sp>
        <p:nvSpPr>
          <p:cNvPr id="17" name="Marcador de contenido 2"/>
          <p:cNvSpPr>
            <a:spLocks noGrp="1"/>
          </p:cNvSpPr>
          <p:nvPr>
            <p:ph idx="1"/>
          </p:nvPr>
        </p:nvSpPr>
        <p:spPr>
          <a:xfrm>
            <a:off x="529107" y="1089317"/>
            <a:ext cx="9922554" cy="1651671"/>
          </a:xfrm>
        </p:spPr>
        <p:txBody>
          <a:bodyPr>
            <a:normAutofit fontScale="92500"/>
          </a:bodyPr>
          <a:lstStyle/>
          <a:p>
            <a:pPr>
              <a:buBlip>
                <a:blip r:embed="rId4"/>
              </a:buBlip>
            </a:pPr>
            <a:r>
              <a:rPr lang="es-MX" sz="2400" dirty="0" smtClean="0"/>
              <a:t>UT cumplan con artículo 79</a:t>
            </a:r>
          </a:p>
          <a:p>
            <a:pPr>
              <a:buBlip>
                <a:blip r:embed="rId4"/>
              </a:buBlip>
            </a:pPr>
            <a:r>
              <a:rPr lang="es-MX" sz="2400" dirty="0" smtClean="0"/>
              <a:t>Prevención a falta de requisitos, tener por no presentada</a:t>
            </a:r>
          </a:p>
          <a:p>
            <a:pPr>
              <a:buBlip>
                <a:blip r:embed="rId4"/>
              </a:buBlip>
            </a:pPr>
            <a:r>
              <a:rPr lang="es-MX" sz="2400" dirty="0" smtClean="0"/>
              <a:t>Incompetencia, competencia </a:t>
            </a:r>
            <a:r>
              <a:rPr lang="es-MX" sz="2400" dirty="0"/>
              <a:t>concurrente </a:t>
            </a:r>
            <a:r>
              <a:rPr lang="es-MX" sz="2400" dirty="0" smtClean="0"/>
              <a:t>Criterio </a:t>
            </a:r>
            <a:r>
              <a:rPr lang="es-MX" sz="2400" dirty="0"/>
              <a:t>015/13 </a:t>
            </a:r>
            <a:r>
              <a:rPr lang="es-MX" sz="2400" dirty="0" smtClean="0"/>
              <a:t>IFAI</a:t>
            </a:r>
            <a:r>
              <a:rPr lang="es-MX" sz="2400" dirty="0"/>
              <a:t>, ahora INAI</a:t>
            </a:r>
            <a:r>
              <a:rPr lang="es-MX" sz="2400" dirty="0" smtClean="0"/>
              <a:t>, consulta jurídica </a:t>
            </a:r>
            <a:r>
              <a:rPr lang="es-MX" sz="2400" dirty="0"/>
              <a:t>02/2016 ITEI, </a:t>
            </a:r>
            <a:r>
              <a:rPr lang="es-MX" sz="2400" dirty="0" smtClean="0"/>
              <a:t>constancia de transmisión de información confidencial.</a:t>
            </a:r>
          </a:p>
          <a:p>
            <a:endParaRPr lang="es-MX" sz="2400" dirty="0" smtClean="0"/>
          </a:p>
          <a:p>
            <a:endParaRPr lang="es-MX" sz="2400" dirty="0"/>
          </a:p>
        </p:txBody>
      </p:sp>
      <p:sp>
        <p:nvSpPr>
          <p:cNvPr id="18" name="TextBox 7"/>
          <p:cNvSpPr txBox="1">
            <a:spLocks noChangeArrowheads="1"/>
          </p:cNvSpPr>
          <p:nvPr/>
        </p:nvSpPr>
        <p:spPr bwMode="auto">
          <a:xfrm>
            <a:off x="7362034" y="2934190"/>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smtClean="0">
                <a:solidFill>
                  <a:srgbClr val="7F7F7F"/>
                </a:solidFill>
                <a:latin typeface="Arial" panose="020B0604020202020204" pitchFamily="34" charset="0"/>
                <a:cs typeface="Arial" panose="020B0604020202020204" pitchFamily="34" charset="0"/>
              </a:rPr>
              <a:t>82</a:t>
            </a:r>
            <a:endParaRPr lang="en-US" altLang="es-MX" sz="16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0210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463" y="176072"/>
            <a:ext cx="10515600" cy="663037"/>
          </a:xfrm>
        </p:spPr>
        <p:txBody>
          <a:bodyPr>
            <a:normAutofit/>
          </a:bodyPr>
          <a:lstStyle/>
          <a:p>
            <a:r>
              <a:rPr lang="es-MX" sz="3600" b="1" dirty="0">
                <a:solidFill>
                  <a:srgbClr val="2E3B43"/>
                </a:solidFill>
                <a:latin typeface="+mn-lt"/>
              </a:rPr>
              <a:t>Artículo 8 vs 6 constitucionales</a:t>
            </a:r>
          </a:p>
        </p:txBody>
      </p:sp>
      <p:sp>
        <p:nvSpPr>
          <p:cNvPr id="3" name="Marcador de contenido 2"/>
          <p:cNvSpPr>
            <a:spLocks noGrp="1"/>
          </p:cNvSpPr>
          <p:nvPr>
            <p:ph idx="1"/>
          </p:nvPr>
        </p:nvSpPr>
        <p:spPr>
          <a:xfrm>
            <a:off x="128790" y="975683"/>
            <a:ext cx="10629274" cy="5592542"/>
          </a:xfrm>
        </p:spPr>
        <p:txBody>
          <a:bodyPr>
            <a:normAutofit fontScale="77500" lnSpcReduction="20000"/>
          </a:bodyPr>
          <a:lstStyle/>
          <a:p>
            <a:r>
              <a:rPr lang="es-MX" dirty="0"/>
              <a:t>"Consideraciones sobre las diferencias entre el Derecho a la Información Pública y el Derecho de Petición", aprobado el 31 de marzo de 2009 por </a:t>
            </a:r>
            <a:r>
              <a:rPr lang="es-MX" dirty="0" smtClean="0"/>
              <a:t>ITEI.</a:t>
            </a:r>
          </a:p>
          <a:p>
            <a:endParaRPr lang="es-MX" dirty="0"/>
          </a:p>
          <a:p>
            <a:pPr marL="0" indent="0" algn="just">
              <a:buNone/>
            </a:pPr>
            <a:r>
              <a:rPr lang="es-MX" i="1" dirty="0"/>
              <a:t>"(…) A través del ejercicio del derecho de acceso a la información pública, los titulares del mismo pueden solicitar la información referente de todos y cada uno de los documentos que en ejercicio de sus atribuciones generen y que reflejen precisamente la toma de decisiones de los sujetos obligados o de aquéllos que por cualquier concepto reciban, administren o apliquen recursos públicos.</a:t>
            </a:r>
          </a:p>
          <a:p>
            <a:pPr marL="0" indent="0" algn="just">
              <a:buNone/>
            </a:pPr>
            <a:r>
              <a:rPr lang="es-MX" i="1" dirty="0"/>
              <a:t>Por medio del derecho de petición, se pueden realizar planteamientos de situaciones que afecten la esfera de cualquier persona, solicitar servicios públicos tales como alumbrado público, recolección de basura, pavimentación, etcétera, o exigir explicaciones sobre las deficiencias de aquellos, ejercer derechos, interponer quejas, acciones o recursos legales, es decir, su finalidad no es propiamente resolver sobre el suministro de información pública tangible y con soporte documental, sino que su exigencia es responder por escrito, es decir, generar una respuesta razonada y legal a los planteamientos de quien ejerce su derecho. En otras palabras, su misión es mantener un vínculo de comunicación entre el gobernante y el gobernado, con el objeto de que éste último se haga escuchar por el primero sobre cualesquiera que sean sus inquietudes".</a:t>
            </a:r>
          </a:p>
          <a:p>
            <a:endParaRPr lang="es-MX" dirty="0" smtClean="0"/>
          </a:p>
          <a:p>
            <a:pPr marL="914400" lvl="2" indent="0">
              <a:buNone/>
            </a:pPr>
            <a:r>
              <a:rPr lang="es-MX" dirty="0" smtClean="0">
                <a:solidFill>
                  <a:schemeClr val="accent2"/>
                </a:solidFill>
              </a:rPr>
              <a:t>	PREVENCION </a:t>
            </a:r>
            <a:r>
              <a:rPr lang="es-MX" dirty="0">
                <a:solidFill>
                  <a:schemeClr val="accent2"/>
                </a:solidFill>
              </a:rPr>
              <a:t>DEMOSTRAR INTERES JURIDICO EN DERECHO ARCO</a:t>
            </a:r>
          </a:p>
        </p:txBody>
      </p:sp>
      <p:sp>
        <p:nvSpPr>
          <p:cNvPr id="4" name="Rectángulo 3"/>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5"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redondeado 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Tree>
    <p:extLst>
      <p:ext uri="{BB962C8B-B14F-4D97-AF65-F5344CB8AC3E}">
        <p14:creationId xmlns:p14="http://schemas.microsoft.com/office/powerpoint/2010/main" val="323535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723718" y="5020870"/>
            <a:ext cx="5944282" cy="11052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65000"/>
                </a:schemeClr>
              </a:solidFill>
            </a:endParaRPr>
          </a:p>
        </p:txBody>
      </p:sp>
      <p:sp>
        <p:nvSpPr>
          <p:cNvPr id="4" name="Rectángulo 3"/>
          <p:cNvSpPr/>
          <p:nvPr/>
        </p:nvSpPr>
        <p:spPr>
          <a:xfrm>
            <a:off x="4511824" y="3812809"/>
            <a:ext cx="6156176" cy="1208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title"/>
          </p:nvPr>
        </p:nvSpPr>
        <p:spPr>
          <a:xfrm>
            <a:off x="4758067" y="4990026"/>
            <a:ext cx="5656584" cy="1136052"/>
          </a:xfrm>
        </p:spPr>
        <p:txBody>
          <a:bodyPr>
            <a:noAutofit/>
          </a:bodyPr>
          <a:lstStyle/>
          <a:p>
            <a:pPr algn="r"/>
            <a:r>
              <a:rPr lang="es-MX" sz="3200" dirty="0" smtClean="0">
                <a:solidFill>
                  <a:schemeClr val="bg1"/>
                </a:solidFill>
                <a:latin typeface="+mn-lt"/>
                <a:cs typeface="Arial" panose="020B0604020202020204" pitchFamily="34" charset="0"/>
              </a:rPr>
              <a:t>2. Gestión Interna de las Solicitudes</a:t>
            </a:r>
            <a:endParaRPr lang="es-MX" sz="3200" dirty="0">
              <a:solidFill>
                <a:schemeClr val="bg1"/>
              </a:solidFill>
              <a:latin typeface="+mn-lt"/>
              <a:cs typeface="Arial" panose="020B0604020202020204" pitchFamily="34" charset="0"/>
            </a:endParaRPr>
          </a:p>
        </p:txBody>
      </p:sp>
      <p:sp>
        <p:nvSpPr>
          <p:cNvPr id="9" name="1 Título"/>
          <p:cNvSpPr txBox="1">
            <a:spLocks/>
          </p:cNvSpPr>
          <p:nvPr/>
        </p:nvSpPr>
        <p:spPr>
          <a:xfrm>
            <a:off x="2881105" y="3581705"/>
            <a:ext cx="2934072" cy="1136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200" dirty="0">
                <a:solidFill>
                  <a:schemeClr val="bg1"/>
                </a:solidFill>
                <a:latin typeface="+mn-lt"/>
                <a:cs typeface="Arial" panose="020B0604020202020204" pitchFamily="34" charset="0"/>
              </a:rPr>
              <a:t>Tema </a:t>
            </a:r>
          </a:p>
        </p:txBody>
      </p:sp>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39780" y="660978"/>
            <a:ext cx="6371168" cy="1200329"/>
          </a:xfrm>
          <a:prstGeom prst="rect">
            <a:avLst/>
          </a:prstGeom>
        </p:spPr>
        <p:txBody>
          <a:bodyPr wrap="none">
            <a:spAutoFit/>
          </a:bodyPr>
          <a:lstStyle/>
          <a:p>
            <a:r>
              <a:rPr lang="es-MX" sz="3600" b="1" dirty="0" smtClean="0">
                <a:solidFill>
                  <a:srgbClr val="2E3B43"/>
                </a:solidFill>
                <a:cs typeface="Arial" panose="020B0604020202020204" pitchFamily="34" charset="0"/>
              </a:rPr>
              <a:t>Diplomado en Transparencia y </a:t>
            </a:r>
          </a:p>
          <a:p>
            <a:r>
              <a:rPr lang="es-MX" sz="3600" b="1" dirty="0" smtClean="0">
                <a:solidFill>
                  <a:srgbClr val="2E3B43"/>
                </a:solidFill>
                <a:cs typeface="Arial" panose="020B0604020202020204" pitchFamily="34" charset="0"/>
              </a:rPr>
              <a:t>Protección de Datos Personales</a:t>
            </a:r>
            <a:endParaRPr lang="es-MX" sz="3600" b="1" dirty="0">
              <a:solidFill>
                <a:srgbClr val="2E3B43"/>
              </a:solidFill>
              <a:cs typeface="Arial" panose="020B0604020202020204" pitchFamily="34" charset="0"/>
            </a:endParaRPr>
          </a:p>
        </p:txBody>
      </p:sp>
      <p:sp>
        <p:nvSpPr>
          <p:cNvPr id="14" name="Marcador de texto 2"/>
          <p:cNvSpPr txBox="1">
            <a:spLocks/>
          </p:cNvSpPr>
          <p:nvPr/>
        </p:nvSpPr>
        <p:spPr>
          <a:xfrm>
            <a:off x="5954751" y="3923127"/>
            <a:ext cx="4459900" cy="1066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solidFill>
                  <a:schemeClr val="bg1"/>
                </a:solidFill>
              </a:rPr>
              <a:t>I. Procedimiento de Acceso a la Información</a:t>
            </a:r>
            <a:endParaRPr lang="es-MX" dirty="0">
              <a:solidFill>
                <a:schemeClr val="bg1"/>
              </a:solidFill>
            </a:endParaRPr>
          </a:p>
        </p:txBody>
      </p:sp>
    </p:spTree>
    <p:extLst>
      <p:ext uri="{BB962C8B-B14F-4D97-AF65-F5344CB8AC3E}">
        <p14:creationId xmlns:p14="http://schemas.microsoft.com/office/powerpoint/2010/main" val="3453748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773805" y="436369"/>
            <a:ext cx="10515600" cy="6411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smtClean="0">
                <a:solidFill>
                  <a:srgbClr val="2E3B43"/>
                </a:solidFill>
                <a:latin typeface="+mn-lt"/>
              </a:rPr>
              <a:t>Integración del expediente</a:t>
            </a:r>
            <a:endParaRPr lang="es-MX" sz="3600" b="1" dirty="0">
              <a:solidFill>
                <a:srgbClr val="2E3B43"/>
              </a:solidFill>
              <a:latin typeface="+mn-lt"/>
            </a:endParaRPr>
          </a:p>
        </p:txBody>
      </p:sp>
      <p:sp>
        <p:nvSpPr>
          <p:cNvPr id="5" name="Marcador de contenido 2"/>
          <p:cNvSpPr txBox="1">
            <a:spLocks/>
          </p:cNvSpPr>
          <p:nvPr/>
        </p:nvSpPr>
        <p:spPr>
          <a:xfrm>
            <a:off x="773805" y="1779550"/>
            <a:ext cx="9338256" cy="2520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2"/>
              </a:buBlip>
            </a:pPr>
            <a:r>
              <a:rPr lang="es-MX" sz="2400" dirty="0" smtClean="0"/>
              <a:t>Expediente por c/s No. Único progresivo</a:t>
            </a:r>
          </a:p>
          <a:p>
            <a:pPr marL="0" indent="0">
              <a:buNone/>
            </a:pPr>
            <a:r>
              <a:rPr lang="es-MX" sz="2400" dirty="0"/>
              <a:t>	</a:t>
            </a:r>
            <a:r>
              <a:rPr lang="es-MX" sz="2400" dirty="0" smtClean="0"/>
              <a:t>Original de la solicitud</a:t>
            </a:r>
          </a:p>
          <a:p>
            <a:pPr marL="0" indent="0">
              <a:buNone/>
            </a:pPr>
            <a:r>
              <a:rPr lang="es-MX" sz="2400" dirty="0"/>
              <a:t>	</a:t>
            </a:r>
            <a:r>
              <a:rPr lang="es-MX" sz="2400" dirty="0" smtClean="0">
                <a:solidFill>
                  <a:schemeClr val="accent2"/>
                </a:solidFill>
              </a:rPr>
              <a:t>Comunicaciones internas</a:t>
            </a:r>
            <a:r>
              <a:rPr lang="es-MX" sz="2400" dirty="0" smtClean="0"/>
              <a:t>, documentos relativos a trámites</a:t>
            </a:r>
          </a:p>
          <a:p>
            <a:pPr marL="0" indent="0">
              <a:buNone/>
            </a:pPr>
            <a:r>
              <a:rPr lang="es-MX" sz="2400" dirty="0"/>
              <a:t>	</a:t>
            </a:r>
            <a:r>
              <a:rPr lang="es-MX" sz="2400" dirty="0" smtClean="0"/>
              <a:t>Original de la respuesta</a:t>
            </a:r>
          </a:p>
          <a:p>
            <a:pPr marL="0" indent="0">
              <a:buNone/>
            </a:pPr>
            <a:r>
              <a:rPr lang="es-MX" sz="2400" dirty="0"/>
              <a:t>	</a:t>
            </a:r>
            <a:r>
              <a:rPr lang="es-MX" sz="2400" dirty="0" smtClean="0"/>
              <a:t>Constancia del cumplimiento</a:t>
            </a:r>
          </a:p>
          <a:p>
            <a:pPr marL="0" indent="0">
              <a:buNone/>
            </a:pPr>
            <a:r>
              <a:rPr lang="es-MX" sz="2400" dirty="0"/>
              <a:t>	D</a:t>
            </a:r>
            <a:r>
              <a:rPr lang="es-MX" sz="2400" dirty="0" smtClean="0"/>
              <a:t>emás documentos</a:t>
            </a:r>
          </a:p>
          <a:p>
            <a:endParaRPr lang="es-MX" sz="2400" dirty="0" smtClean="0"/>
          </a:p>
          <a:p>
            <a:endParaRPr lang="es-MX" sz="2400" dirty="0"/>
          </a:p>
        </p:txBody>
      </p:sp>
      <p:sp>
        <p:nvSpPr>
          <p:cNvPr id="6" name="Rectángulo 5"/>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7"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redondeado 7"/>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0" name="Rectángulo 9"/>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7"/>
          <p:cNvSpPr txBox="1">
            <a:spLocks noChangeArrowheads="1"/>
          </p:cNvSpPr>
          <p:nvPr/>
        </p:nvSpPr>
        <p:spPr bwMode="auto">
          <a:xfrm>
            <a:off x="7326636" y="5682734"/>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smtClean="0">
                <a:solidFill>
                  <a:srgbClr val="7F7F7F"/>
                </a:solidFill>
                <a:latin typeface="Arial" panose="020B0604020202020204" pitchFamily="34" charset="0"/>
                <a:cs typeface="Arial" panose="020B0604020202020204" pitchFamily="34" charset="0"/>
              </a:rPr>
              <a:t>83</a:t>
            </a:r>
            <a:endParaRPr lang="en-US" altLang="es-MX" sz="16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53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076308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3714950" y="1222691"/>
            <a:ext cx="4041597" cy="13871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algn="ct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s-MX" sz="2800" b="1" dirty="0">
                <a:solidFill>
                  <a:srgbClr val="2E3B43"/>
                </a:solidFill>
                <a:latin typeface="Calibri" pitchFamily="34"/>
                <a:ea typeface="Microsoft YaHei" pitchFamily="2"/>
                <a:cs typeface="Mangal" pitchFamily="2"/>
              </a:rPr>
              <a:t>Dinámica de Presentación</a:t>
            </a:r>
          </a:p>
          <a:p>
            <a:pPr algn="ct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s-MX" sz="2800" b="1" dirty="0">
                <a:solidFill>
                  <a:srgbClr val="2E3B43"/>
                </a:solidFill>
                <a:latin typeface="Calibri" pitchFamily="34"/>
                <a:ea typeface="Microsoft YaHei" pitchFamily="2"/>
                <a:cs typeface="Mangal" pitchFamily="2"/>
              </a:rPr>
              <a:t>Y </a:t>
            </a:r>
          </a:p>
          <a:p>
            <a:pPr algn="ct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s-MX" sz="2800" b="1" dirty="0">
                <a:solidFill>
                  <a:srgbClr val="2E3B43"/>
                </a:solidFill>
                <a:latin typeface="Calibri" pitchFamily="34"/>
                <a:ea typeface="Microsoft YaHei" pitchFamily="2"/>
                <a:cs typeface="Mangal" pitchFamily="2"/>
              </a:rPr>
              <a:t>Análisis  de  Expectativas</a:t>
            </a:r>
          </a:p>
        </p:txBody>
      </p:sp>
      <p:sp>
        <p:nvSpPr>
          <p:cNvPr id="4" name="3 Marcador de texto"/>
          <p:cNvSpPr/>
          <p:nvPr/>
        </p:nvSpPr>
        <p:spPr>
          <a:xfrm>
            <a:off x="3381241" y="1916279"/>
            <a:ext cx="5486399" cy="804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342720" indent="-342720" algn="ctr" hangingPunct="0">
              <a:spcBef>
                <a:spcPts val="799"/>
              </a:spcBef>
              <a:tabLst>
                <a:tab pos="342720" algn="l"/>
                <a:tab pos="1257120" algn="l"/>
                <a:tab pos="2171520" algn="l"/>
                <a:tab pos="3085919" algn="l"/>
                <a:tab pos="4000320" algn="l"/>
                <a:tab pos="4914720" algn="l"/>
                <a:tab pos="5829119" algn="l"/>
                <a:tab pos="6743519" algn="l"/>
                <a:tab pos="7657920" algn="l"/>
                <a:tab pos="8572320" algn="l"/>
                <a:tab pos="9486720" algn="l"/>
                <a:tab pos="10401120" algn="l"/>
              </a:tabLst>
            </a:pPr>
            <a:endParaRPr lang="es-MX" sz="3200" b="1" dirty="0">
              <a:solidFill>
                <a:srgbClr val="002060"/>
              </a:solidFill>
              <a:latin typeface="Calibri" pitchFamily="34"/>
              <a:ea typeface="Microsoft YaHei" pitchFamily="2"/>
              <a:cs typeface="Mangal" pitchFamily="2"/>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8" name="Rectángulo 7"/>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2" descr="http://www.itei.org.mx/v3/micrositios/fotografia3/images/461_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86180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96214"/>
            <a:ext cx="9786870" cy="5880749"/>
          </a:xfrm>
        </p:spPr>
        <p:txBody>
          <a:bodyPr>
            <a:normAutofit/>
          </a:bodyPr>
          <a:lstStyle/>
          <a:p>
            <a:r>
              <a:rPr lang="es-MX" dirty="0" smtClean="0">
                <a:solidFill>
                  <a:schemeClr val="tx1">
                    <a:lumMod val="50000"/>
                    <a:lumOff val="50000"/>
                  </a:schemeClr>
                </a:solidFill>
              </a:rPr>
              <a:t>Plazos respuestas de las áreas</a:t>
            </a:r>
          </a:p>
          <a:p>
            <a:r>
              <a:rPr lang="es-MX" dirty="0" smtClean="0">
                <a:solidFill>
                  <a:schemeClr val="tx1">
                    <a:lumMod val="50000"/>
                    <a:lumOff val="50000"/>
                  </a:schemeClr>
                </a:solidFill>
              </a:rPr>
              <a:t>Gestión interna</a:t>
            </a:r>
          </a:p>
          <a:p>
            <a:pPr marL="0" indent="0">
              <a:buNone/>
            </a:pPr>
            <a:r>
              <a:rPr lang="es-MX" dirty="0" smtClean="0">
                <a:solidFill>
                  <a:schemeClr val="tx1">
                    <a:lumMod val="50000"/>
                    <a:lumOff val="50000"/>
                  </a:schemeClr>
                </a:solidFill>
              </a:rPr>
              <a:t>	</a:t>
            </a:r>
          </a:p>
          <a:p>
            <a:pPr marL="0" indent="0">
              <a:buNone/>
            </a:pPr>
            <a:r>
              <a:rPr lang="es-MX" dirty="0">
                <a:solidFill>
                  <a:schemeClr val="tx1">
                    <a:lumMod val="50000"/>
                    <a:lumOff val="50000"/>
                  </a:schemeClr>
                </a:solidFill>
              </a:rPr>
              <a:t>	</a:t>
            </a:r>
            <a:r>
              <a:rPr lang="es-MX" dirty="0" smtClean="0">
                <a:solidFill>
                  <a:schemeClr val="tx1">
                    <a:lumMod val="50000"/>
                    <a:lumOff val="50000"/>
                  </a:schemeClr>
                </a:solidFill>
              </a:rPr>
              <a:t>Artículo 25 -VII</a:t>
            </a:r>
            <a:r>
              <a:rPr lang="es-MX" dirty="0">
                <a:solidFill>
                  <a:schemeClr val="tx1">
                    <a:lumMod val="50000"/>
                    <a:lumOff val="50000"/>
                  </a:schemeClr>
                </a:solidFill>
              </a:rPr>
              <a:t>. Recibir las solicitudes de información </a:t>
            </a:r>
            <a:r>
              <a:rPr lang="es-MX" dirty="0" smtClean="0">
                <a:solidFill>
                  <a:schemeClr val="tx1">
                    <a:lumMod val="50000"/>
                    <a:lumOff val="50000"/>
                  </a:schemeClr>
                </a:solidFill>
              </a:rPr>
              <a:t>	pública </a:t>
            </a:r>
            <a:r>
              <a:rPr lang="es-MX" dirty="0">
                <a:solidFill>
                  <a:schemeClr val="tx1">
                    <a:lumMod val="50000"/>
                    <a:lumOff val="50000"/>
                  </a:schemeClr>
                </a:solidFill>
              </a:rPr>
              <a:t>dirigidas a él, remitir al Instituto las que no le </a:t>
            </a:r>
            <a:r>
              <a:rPr lang="es-MX" dirty="0" smtClean="0">
                <a:solidFill>
                  <a:schemeClr val="tx1">
                    <a:lumMod val="50000"/>
                    <a:lumOff val="50000"/>
                  </a:schemeClr>
                </a:solidFill>
              </a:rPr>
              <a:t>	corresponda </a:t>
            </a:r>
            <a:r>
              <a:rPr lang="es-MX" dirty="0">
                <a:solidFill>
                  <a:schemeClr val="tx1">
                    <a:lumMod val="50000"/>
                    <a:lumOff val="50000"/>
                  </a:schemeClr>
                </a:solidFill>
              </a:rPr>
              <a:t>atender, así como tramitar y dar respuesta a </a:t>
            </a:r>
            <a:r>
              <a:rPr lang="es-MX" dirty="0" smtClean="0">
                <a:solidFill>
                  <a:schemeClr val="tx1">
                    <a:lumMod val="50000"/>
                    <a:lumOff val="50000"/>
                  </a:schemeClr>
                </a:solidFill>
              </a:rPr>
              <a:t>	las </a:t>
            </a:r>
            <a:r>
              <a:rPr lang="es-MX" dirty="0">
                <a:solidFill>
                  <a:schemeClr val="tx1">
                    <a:lumMod val="50000"/>
                    <a:lumOff val="50000"/>
                  </a:schemeClr>
                </a:solidFill>
              </a:rPr>
              <a:t>que sí sean de su competencia</a:t>
            </a:r>
            <a:r>
              <a:rPr lang="es-MX" dirty="0" smtClean="0">
                <a:solidFill>
                  <a:schemeClr val="tx1">
                    <a:lumMod val="50000"/>
                    <a:lumOff val="50000"/>
                  </a:schemeClr>
                </a:solidFill>
              </a:rPr>
              <a:t>;</a:t>
            </a:r>
          </a:p>
          <a:p>
            <a:pPr marL="0" indent="0">
              <a:buNone/>
            </a:pPr>
            <a:endParaRPr lang="es-MX" dirty="0">
              <a:solidFill>
                <a:schemeClr val="tx1">
                  <a:lumMod val="50000"/>
                  <a:lumOff val="50000"/>
                </a:schemeClr>
              </a:solidFill>
            </a:endParaRPr>
          </a:p>
          <a:p>
            <a:pPr marL="0" indent="0">
              <a:buNone/>
            </a:pPr>
            <a:r>
              <a:rPr lang="es-MX" dirty="0" smtClean="0">
                <a:solidFill>
                  <a:schemeClr val="tx1">
                    <a:lumMod val="50000"/>
                    <a:lumOff val="50000"/>
                  </a:schemeClr>
                </a:solidFill>
              </a:rPr>
              <a:t>	Artículo 32: VIII</a:t>
            </a:r>
            <a:r>
              <a:rPr lang="es-MX" dirty="0">
                <a:solidFill>
                  <a:schemeClr val="tx1">
                    <a:lumMod val="50000"/>
                    <a:lumOff val="50000"/>
                  </a:schemeClr>
                </a:solidFill>
              </a:rPr>
              <a:t>. Requerir y recabar de las oficinas </a:t>
            </a:r>
            <a:r>
              <a:rPr lang="es-MX" dirty="0" smtClean="0">
                <a:solidFill>
                  <a:schemeClr val="tx1">
                    <a:lumMod val="50000"/>
                    <a:lumOff val="50000"/>
                  </a:schemeClr>
                </a:solidFill>
              </a:rPr>
              <a:t>	correspondientes </a:t>
            </a:r>
            <a:r>
              <a:rPr lang="es-MX" dirty="0">
                <a:solidFill>
                  <a:schemeClr val="tx1">
                    <a:lumMod val="50000"/>
                    <a:lumOff val="50000"/>
                  </a:schemeClr>
                </a:solidFill>
              </a:rPr>
              <a:t>o, </a:t>
            </a:r>
            <a:r>
              <a:rPr lang="es-MX" dirty="0" smtClean="0">
                <a:solidFill>
                  <a:schemeClr val="tx1">
                    <a:lumMod val="50000"/>
                    <a:lumOff val="50000"/>
                  </a:schemeClr>
                </a:solidFill>
              </a:rPr>
              <a:t>	en </a:t>
            </a:r>
            <a:r>
              <a:rPr lang="es-MX" dirty="0">
                <a:solidFill>
                  <a:schemeClr val="tx1">
                    <a:lumMod val="50000"/>
                    <a:lumOff val="50000"/>
                  </a:schemeClr>
                </a:solidFill>
              </a:rPr>
              <a:t>su caso, de las personas físicas </a:t>
            </a:r>
            <a:r>
              <a:rPr lang="es-MX" dirty="0" smtClean="0">
                <a:solidFill>
                  <a:schemeClr val="tx1">
                    <a:lumMod val="50000"/>
                    <a:lumOff val="50000"/>
                  </a:schemeClr>
                </a:solidFill>
              </a:rPr>
              <a:t>	o </a:t>
            </a:r>
            <a:r>
              <a:rPr lang="es-MX" dirty="0">
                <a:solidFill>
                  <a:schemeClr val="tx1">
                    <a:lumMod val="50000"/>
                    <a:lumOff val="50000"/>
                  </a:schemeClr>
                </a:solidFill>
              </a:rPr>
              <a:t>jurídicas que hubieren </a:t>
            </a:r>
            <a:r>
              <a:rPr lang="es-MX" dirty="0" smtClean="0">
                <a:solidFill>
                  <a:schemeClr val="tx1">
                    <a:lumMod val="50000"/>
                    <a:lumOff val="50000"/>
                  </a:schemeClr>
                </a:solidFill>
              </a:rPr>
              <a:t>	recibido </a:t>
            </a:r>
            <a:r>
              <a:rPr lang="es-MX" dirty="0">
                <a:solidFill>
                  <a:schemeClr val="tx1">
                    <a:lumMod val="50000"/>
                    <a:lumOff val="50000"/>
                  </a:schemeClr>
                </a:solidFill>
              </a:rPr>
              <a:t>recursos públicos o </a:t>
            </a:r>
            <a:r>
              <a:rPr lang="es-MX" dirty="0" smtClean="0">
                <a:solidFill>
                  <a:schemeClr val="tx1">
                    <a:lumMod val="50000"/>
                    <a:lumOff val="50000"/>
                  </a:schemeClr>
                </a:solidFill>
              </a:rPr>
              <a:t>	realizado </a:t>
            </a:r>
            <a:r>
              <a:rPr lang="es-MX" dirty="0">
                <a:solidFill>
                  <a:schemeClr val="tx1">
                    <a:lumMod val="50000"/>
                    <a:lumOff val="50000"/>
                  </a:schemeClr>
                </a:solidFill>
              </a:rPr>
              <a:t>actos de autoridad, la </a:t>
            </a:r>
            <a:r>
              <a:rPr lang="es-MX" dirty="0" smtClean="0">
                <a:solidFill>
                  <a:schemeClr val="tx1">
                    <a:lumMod val="50000"/>
                    <a:lumOff val="50000"/>
                  </a:schemeClr>
                </a:solidFill>
              </a:rPr>
              <a:t>	información </a:t>
            </a:r>
            <a:r>
              <a:rPr lang="es-MX" dirty="0">
                <a:solidFill>
                  <a:schemeClr val="tx1">
                    <a:lumMod val="50000"/>
                    <a:lumOff val="50000"/>
                  </a:schemeClr>
                </a:solidFill>
              </a:rPr>
              <a:t>pública </a:t>
            </a:r>
            <a:r>
              <a:rPr lang="es-MX" dirty="0" smtClean="0">
                <a:solidFill>
                  <a:schemeClr val="tx1">
                    <a:lumMod val="50000"/>
                    <a:lumOff val="50000"/>
                  </a:schemeClr>
                </a:solidFill>
              </a:rPr>
              <a:t>	de </a:t>
            </a:r>
            <a:r>
              <a:rPr lang="es-MX" dirty="0">
                <a:solidFill>
                  <a:schemeClr val="tx1">
                    <a:lumMod val="50000"/>
                    <a:lumOff val="50000"/>
                  </a:schemeClr>
                </a:solidFill>
              </a:rPr>
              <a:t>las solicitudes procedentes;</a:t>
            </a:r>
          </a:p>
          <a:p>
            <a:pPr marL="0" indent="0">
              <a:buNone/>
            </a:pPr>
            <a:endParaRPr lang="es-MX" dirty="0">
              <a:solidFill>
                <a:schemeClr val="tx1">
                  <a:lumMod val="50000"/>
                  <a:lumOff val="50000"/>
                </a:schemeClr>
              </a:solidFill>
            </a:endParaRPr>
          </a:p>
          <a:p>
            <a:endParaRPr lang="es-MX" dirty="0">
              <a:solidFill>
                <a:schemeClr val="tx1">
                  <a:lumMod val="50000"/>
                  <a:lumOff val="50000"/>
                </a:schemeClr>
              </a:solidFill>
            </a:endParaRPr>
          </a:p>
        </p:txBody>
      </p:sp>
      <p:sp>
        <p:nvSpPr>
          <p:cNvPr id="4" name="Rectángulo 3"/>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5"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redondeado 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Tree>
    <p:extLst>
      <p:ext uri="{BB962C8B-B14F-4D97-AF65-F5344CB8AC3E}">
        <p14:creationId xmlns:p14="http://schemas.microsoft.com/office/powerpoint/2010/main" val="3623992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7141" y="490739"/>
            <a:ext cx="10515600" cy="819731"/>
          </a:xfrm>
        </p:spPr>
        <p:txBody>
          <a:bodyPr>
            <a:normAutofit/>
          </a:bodyPr>
          <a:lstStyle/>
          <a:p>
            <a:r>
              <a:rPr lang="es-MX" sz="3600" b="1" dirty="0">
                <a:solidFill>
                  <a:srgbClr val="2E3B43"/>
                </a:solidFill>
                <a:latin typeface="+mn-lt"/>
              </a:rPr>
              <a:t>Respuesta de una solicitud</a:t>
            </a:r>
          </a:p>
        </p:txBody>
      </p:sp>
      <p:sp>
        <p:nvSpPr>
          <p:cNvPr id="3" name="Marcador de contenido 2"/>
          <p:cNvSpPr>
            <a:spLocks noGrp="1"/>
          </p:cNvSpPr>
          <p:nvPr>
            <p:ph idx="1"/>
          </p:nvPr>
        </p:nvSpPr>
        <p:spPr>
          <a:xfrm>
            <a:off x="838200" y="1825625"/>
            <a:ext cx="9606566" cy="4351338"/>
          </a:xfrm>
        </p:spPr>
        <p:txBody>
          <a:bodyPr/>
          <a:lstStyle/>
          <a:p>
            <a:pPr>
              <a:buBlip>
                <a:blip r:embed="rId2"/>
              </a:buBlip>
            </a:pPr>
            <a:r>
              <a:rPr lang="es-MX" dirty="0" smtClean="0">
                <a:solidFill>
                  <a:schemeClr val="bg1">
                    <a:lumMod val="50000"/>
                  </a:schemeClr>
                </a:solidFill>
              </a:rPr>
              <a:t>Nombre del sujeto obligado</a:t>
            </a:r>
          </a:p>
          <a:p>
            <a:pPr>
              <a:buBlip>
                <a:blip r:embed="rId2"/>
              </a:buBlip>
            </a:pPr>
            <a:r>
              <a:rPr lang="es-MX" dirty="0" smtClean="0">
                <a:solidFill>
                  <a:schemeClr val="bg1">
                    <a:lumMod val="50000"/>
                  </a:schemeClr>
                </a:solidFill>
              </a:rPr>
              <a:t>Número de expediente de la solicitud</a:t>
            </a:r>
          </a:p>
          <a:p>
            <a:pPr>
              <a:buBlip>
                <a:blip r:embed="rId2"/>
              </a:buBlip>
            </a:pPr>
            <a:r>
              <a:rPr lang="es-MX" dirty="0" smtClean="0">
                <a:solidFill>
                  <a:schemeClr val="bg1">
                    <a:lumMod val="50000"/>
                  </a:schemeClr>
                </a:solidFill>
              </a:rPr>
              <a:t>Datos de la solicitud</a:t>
            </a:r>
          </a:p>
          <a:p>
            <a:pPr>
              <a:buBlip>
                <a:blip r:embed="rId2"/>
              </a:buBlip>
            </a:pPr>
            <a:r>
              <a:rPr lang="es-MX" dirty="0" smtClean="0">
                <a:solidFill>
                  <a:schemeClr val="bg1">
                    <a:lumMod val="50000"/>
                  </a:schemeClr>
                </a:solidFill>
              </a:rPr>
              <a:t>Motivación y fundamentación sobre el sentido de la resolución</a:t>
            </a:r>
          </a:p>
          <a:p>
            <a:pPr>
              <a:buBlip>
                <a:blip r:embed="rId2"/>
              </a:buBlip>
            </a:pPr>
            <a:r>
              <a:rPr lang="es-MX" dirty="0" smtClean="0">
                <a:solidFill>
                  <a:schemeClr val="bg1">
                    <a:lumMod val="50000"/>
                  </a:schemeClr>
                </a:solidFill>
              </a:rPr>
              <a:t>Puntos resolutivos sobre la procedencia de la solicitud, incluidas las condiciones para el acceso o la entrega.</a:t>
            </a:r>
          </a:p>
          <a:p>
            <a:pPr>
              <a:buBlip>
                <a:blip r:embed="rId2"/>
              </a:buBlip>
            </a:pPr>
            <a:r>
              <a:rPr lang="es-MX" dirty="0" smtClean="0">
                <a:solidFill>
                  <a:schemeClr val="bg1">
                    <a:lumMod val="50000"/>
                  </a:schemeClr>
                </a:solidFill>
              </a:rPr>
              <a:t>Lugar fecha nombre y firma de quien resuelve.</a:t>
            </a:r>
            <a:endParaRPr lang="es-MX" dirty="0">
              <a:solidFill>
                <a:schemeClr val="bg1">
                  <a:lumMod val="50000"/>
                </a:schemeClr>
              </a:solidFill>
            </a:endParaRPr>
          </a:p>
        </p:txBody>
      </p:sp>
      <p:sp>
        <p:nvSpPr>
          <p:cNvPr id="4" name="Rectángulo 3"/>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5"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5"/>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8" name="Rectángulo 7"/>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p:cNvSpPr txBox="1">
            <a:spLocks noChangeArrowheads="1"/>
          </p:cNvSpPr>
          <p:nvPr/>
        </p:nvSpPr>
        <p:spPr bwMode="auto">
          <a:xfrm>
            <a:off x="7326636" y="5682734"/>
            <a:ext cx="3089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smtClean="0">
                <a:solidFill>
                  <a:srgbClr val="7F7F7F"/>
                </a:solidFill>
                <a:latin typeface="Arial" panose="020B0604020202020204" pitchFamily="34" charset="0"/>
                <a:cs typeface="Arial" panose="020B0604020202020204" pitchFamily="34" charset="0"/>
              </a:rPr>
              <a:t>85</a:t>
            </a:r>
            <a:endParaRPr lang="en-US" altLang="es-MX" sz="16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759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600" b="1" dirty="0">
                <a:solidFill>
                  <a:srgbClr val="2E3B43"/>
                </a:solidFill>
                <a:latin typeface="+mn-lt"/>
              </a:rPr>
              <a:t>Áreas internas</a:t>
            </a:r>
          </a:p>
        </p:txBody>
      </p:sp>
      <p:sp>
        <p:nvSpPr>
          <p:cNvPr id="3" name="Marcador de contenido 2"/>
          <p:cNvSpPr>
            <a:spLocks noGrp="1"/>
          </p:cNvSpPr>
          <p:nvPr>
            <p:ph idx="1"/>
          </p:nvPr>
        </p:nvSpPr>
        <p:spPr/>
        <p:txBody>
          <a:bodyPr/>
          <a:lstStyle/>
          <a:p>
            <a:r>
              <a:rPr lang="es-MX" dirty="0" smtClean="0">
                <a:solidFill>
                  <a:schemeClr val="bg1">
                    <a:lumMod val="50000"/>
                  </a:schemeClr>
                </a:solidFill>
              </a:rPr>
              <a:t>Genera posee administra</a:t>
            </a:r>
          </a:p>
          <a:p>
            <a:r>
              <a:rPr lang="es-MX" dirty="0" smtClean="0">
                <a:solidFill>
                  <a:schemeClr val="bg1">
                    <a:lumMod val="50000"/>
                  </a:schemeClr>
                </a:solidFill>
              </a:rPr>
              <a:t>Búsqueda exhaustiva</a:t>
            </a:r>
          </a:p>
          <a:p>
            <a:r>
              <a:rPr lang="es-MX" dirty="0" smtClean="0">
                <a:solidFill>
                  <a:schemeClr val="bg1">
                    <a:lumMod val="50000"/>
                  </a:schemeClr>
                </a:solidFill>
              </a:rPr>
              <a:t>Funciones, facultades, atribuciones o competencias</a:t>
            </a:r>
          </a:p>
          <a:p>
            <a:r>
              <a:rPr lang="es-MX" dirty="0" smtClean="0">
                <a:solidFill>
                  <a:schemeClr val="bg1">
                    <a:lumMod val="50000"/>
                  </a:schemeClr>
                </a:solidFill>
              </a:rPr>
              <a:t>Información confidencial</a:t>
            </a:r>
          </a:p>
          <a:p>
            <a:r>
              <a:rPr lang="es-MX" dirty="0" smtClean="0">
                <a:solidFill>
                  <a:schemeClr val="bg1">
                    <a:lumMod val="50000"/>
                  </a:schemeClr>
                </a:solidFill>
              </a:rPr>
              <a:t>Prueba de daño, información reservada</a:t>
            </a:r>
          </a:p>
          <a:p>
            <a:r>
              <a:rPr lang="es-MX" dirty="0" smtClean="0">
                <a:solidFill>
                  <a:schemeClr val="bg1">
                    <a:lumMod val="50000"/>
                  </a:schemeClr>
                </a:solidFill>
              </a:rPr>
              <a:t>Negativo cero</a:t>
            </a:r>
          </a:p>
          <a:p>
            <a:r>
              <a:rPr lang="es-MX" dirty="0" smtClean="0">
                <a:solidFill>
                  <a:schemeClr val="bg1">
                    <a:lumMod val="50000"/>
                  </a:schemeClr>
                </a:solidFill>
              </a:rPr>
              <a:t>Redacción afirmativa</a:t>
            </a:r>
            <a:endParaRPr lang="es-MX" dirty="0">
              <a:solidFill>
                <a:schemeClr val="bg1">
                  <a:lumMod val="50000"/>
                </a:schemeClr>
              </a:solidFill>
            </a:endParaRPr>
          </a:p>
        </p:txBody>
      </p:sp>
      <p:sp>
        <p:nvSpPr>
          <p:cNvPr id="5" name="Rectángulo redondeado 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7" name="Rectángulo 6"/>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8"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874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723718" y="5020870"/>
            <a:ext cx="5944282" cy="11052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65000"/>
                </a:schemeClr>
              </a:solidFill>
            </a:endParaRPr>
          </a:p>
        </p:txBody>
      </p:sp>
      <p:sp>
        <p:nvSpPr>
          <p:cNvPr id="4" name="Rectángulo 3"/>
          <p:cNvSpPr/>
          <p:nvPr/>
        </p:nvSpPr>
        <p:spPr>
          <a:xfrm>
            <a:off x="4511824" y="3812809"/>
            <a:ext cx="6156176" cy="1208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title"/>
          </p:nvPr>
        </p:nvSpPr>
        <p:spPr>
          <a:xfrm>
            <a:off x="4758067" y="4990026"/>
            <a:ext cx="5656584" cy="1136052"/>
          </a:xfrm>
        </p:spPr>
        <p:txBody>
          <a:bodyPr>
            <a:noAutofit/>
          </a:bodyPr>
          <a:lstStyle/>
          <a:p>
            <a:pPr algn="r"/>
            <a:r>
              <a:rPr lang="es-MX" sz="3200" dirty="0">
                <a:solidFill>
                  <a:schemeClr val="bg1"/>
                </a:solidFill>
                <a:latin typeface="+mn-lt"/>
                <a:cs typeface="Arial" panose="020B0604020202020204" pitchFamily="34" charset="0"/>
              </a:rPr>
              <a:t>3</a:t>
            </a:r>
            <a:r>
              <a:rPr lang="es-MX" sz="3200" dirty="0" smtClean="0">
                <a:solidFill>
                  <a:schemeClr val="bg1"/>
                </a:solidFill>
                <a:latin typeface="+mn-lt"/>
                <a:cs typeface="Arial" panose="020B0604020202020204" pitchFamily="34" charset="0"/>
              </a:rPr>
              <a:t>. Resolución y Entrega</a:t>
            </a:r>
            <a:endParaRPr lang="es-MX" sz="3200" dirty="0">
              <a:solidFill>
                <a:schemeClr val="bg1"/>
              </a:solidFill>
              <a:latin typeface="+mn-lt"/>
              <a:cs typeface="Arial" panose="020B0604020202020204" pitchFamily="34" charset="0"/>
            </a:endParaRPr>
          </a:p>
        </p:txBody>
      </p:sp>
      <p:sp>
        <p:nvSpPr>
          <p:cNvPr id="9" name="1 Título"/>
          <p:cNvSpPr txBox="1">
            <a:spLocks/>
          </p:cNvSpPr>
          <p:nvPr/>
        </p:nvSpPr>
        <p:spPr>
          <a:xfrm>
            <a:off x="2881105" y="3581705"/>
            <a:ext cx="2934072" cy="1136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200" dirty="0">
                <a:solidFill>
                  <a:schemeClr val="bg1"/>
                </a:solidFill>
                <a:latin typeface="+mn-lt"/>
                <a:cs typeface="Arial" panose="020B0604020202020204" pitchFamily="34" charset="0"/>
              </a:rPr>
              <a:t>Tema </a:t>
            </a:r>
          </a:p>
        </p:txBody>
      </p:sp>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39780" y="660978"/>
            <a:ext cx="6371168" cy="1200329"/>
          </a:xfrm>
          <a:prstGeom prst="rect">
            <a:avLst/>
          </a:prstGeom>
        </p:spPr>
        <p:txBody>
          <a:bodyPr wrap="none">
            <a:spAutoFit/>
          </a:bodyPr>
          <a:lstStyle/>
          <a:p>
            <a:r>
              <a:rPr lang="es-MX" sz="3600" b="1" dirty="0" smtClean="0">
                <a:solidFill>
                  <a:srgbClr val="2E3B43"/>
                </a:solidFill>
                <a:cs typeface="Arial" panose="020B0604020202020204" pitchFamily="34" charset="0"/>
              </a:rPr>
              <a:t>Diplomado en Transparencia y </a:t>
            </a:r>
          </a:p>
          <a:p>
            <a:r>
              <a:rPr lang="es-MX" sz="3600" b="1" dirty="0" smtClean="0">
                <a:solidFill>
                  <a:srgbClr val="2E3B43"/>
                </a:solidFill>
                <a:cs typeface="Arial" panose="020B0604020202020204" pitchFamily="34" charset="0"/>
              </a:rPr>
              <a:t>Protección de Datos Personales</a:t>
            </a:r>
            <a:endParaRPr lang="es-MX" sz="3600" b="1" dirty="0">
              <a:solidFill>
                <a:srgbClr val="2E3B43"/>
              </a:solidFill>
              <a:cs typeface="Arial" panose="020B0604020202020204" pitchFamily="34" charset="0"/>
            </a:endParaRPr>
          </a:p>
        </p:txBody>
      </p:sp>
      <p:sp>
        <p:nvSpPr>
          <p:cNvPr id="14" name="Marcador de texto 2"/>
          <p:cNvSpPr txBox="1">
            <a:spLocks/>
          </p:cNvSpPr>
          <p:nvPr/>
        </p:nvSpPr>
        <p:spPr>
          <a:xfrm>
            <a:off x="5954751" y="3923127"/>
            <a:ext cx="4459900" cy="1066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solidFill>
                  <a:schemeClr val="bg1"/>
                </a:solidFill>
              </a:rPr>
              <a:t>I. Procedimiento de Acceso a la Información</a:t>
            </a:r>
            <a:endParaRPr lang="es-MX" dirty="0">
              <a:solidFill>
                <a:schemeClr val="bg1"/>
              </a:solidFill>
            </a:endParaRPr>
          </a:p>
        </p:txBody>
      </p:sp>
    </p:spTree>
    <p:extLst>
      <p:ext uri="{BB962C8B-B14F-4D97-AF65-F5344CB8AC3E}">
        <p14:creationId xmlns:p14="http://schemas.microsoft.com/office/powerpoint/2010/main" val="25008031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txBox="1">
            <a:spLocks noChangeArrowheads="1"/>
          </p:cNvSpPr>
          <p:nvPr/>
        </p:nvSpPr>
        <p:spPr bwMode="auto">
          <a:xfrm>
            <a:off x="-202041" y="245464"/>
            <a:ext cx="7378926" cy="50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9602" rIns="0" bIns="0" anchor="ctr"/>
          <a:lst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2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2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2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28" charset="0"/>
              <a:defRPr sz="2000">
                <a:solidFill>
                  <a:srgbClr val="000000"/>
                </a:solidFill>
                <a:latin typeface="+mn-lt"/>
                <a:ea typeface="+mn-ea"/>
                <a:cs typeface="+mn-cs"/>
              </a:defRPr>
            </a:lvl9pPr>
          </a:lstStyle>
          <a:p>
            <a:pPr marL="0" indent="0" algn="ctr" eaLnBrk="1">
              <a:lnSpc>
                <a:spcPct val="100000"/>
              </a:lnSpc>
              <a:spcAft>
                <a:spcPct val="0"/>
              </a:spcAft>
              <a:buNone/>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defRPr/>
            </a:pPr>
            <a:r>
              <a:rPr lang="es-MX" altLang="es-MX" sz="2800" b="1" kern="0"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Sentidos en que se puede contestar:</a:t>
            </a:r>
          </a:p>
        </p:txBody>
      </p:sp>
      <p:graphicFrame>
        <p:nvGraphicFramePr>
          <p:cNvPr id="2" name="Diagrama 1"/>
          <p:cNvGraphicFramePr/>
          <p:nvPr>
            <p:extLst>
              <p:ext uri="{D42A27DB-BD31-4B8C-83A1-F6EECF244321}">
                <p14:modId xmlns:p14="http://schemas.microsoft.com/office/powerpoint/2010/main" val="274000525"/>
              </p:ext>
            </p:extLst>
          </p:nvPr>
        </p:nvGraphicFramePr>
        <p:xfrm>
          <a:off x="-202041" y="245463"/>
          <a:ext cx="7632848" cy="49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p:cNvSpPr txBox="1"/>
          <p:nvPr/>
        </p:nvSpPr>
        <p:spPr>
          <a:xfrm>
            <a:off x="4591438" y="3386577"/>
            <a:ext cx="5170894" cy="923330"/>
          </a:xfrm>
          <a:prstGeom prst="rect">
            <a:avLst/>
          </a:prstGeom>
          <a:noFill/>
        </p:spPr>
        <p:txBody>
          <a:bodyPr wrap="square" rtlCol="0">
            <a:spAutoFit/>
          </a:bodyPr>
          <a:lstStyle/>
          <a:p>
            <a:pPr lvl="0" algn="just"/>
            <a:r>
              <a:rPr lang="es-MX" altLang="es-MX" dirty="0">
                <a:solidFill>
                  <a:schemeClr val="bg1">
                    <a:lumMod val="50000"/>
                  </a:schemeClr>
                </a:solidFill>
                <a:latin typeface="Arial" panose="020B0604020202020204" pitchFamily="34" charset="0"/>
                <a:cs typeface="Arial" panose="020B0604020202020204" pitchFamily="34" charset="0"/>
              </a:rPr>
              <a:t>La   información   solicitada   no   pueda   otorgarse   por   se reservada, confidencial o inexistente.</a:t>
            </a:r>
            <a:endParaRPr lang="es-MX" dirty="0">
              <a:solidFill>
                <a:schemeClr val="bg1">
                  <a:lumMod val="50000"/>
                </a:schemeClr>
              </a:solidFill>
            </a:endParaRPr>
          </a:p>
        </p:txBody>
      </p:sp>
      <p:sp>
        <p:nvSpPr>
          <p:cNvPr id="4" name="Rectángulo 3"/>
          <p:cNvSpPr/>
          <p:nvPr/>
        </p:nvSpPr>
        <p:spPr>
          <a:xfrm>
            <a:off x="5675719" y="2111911"/>
            <a:ext cx="4216534" cy="923330"/>
          </a:xfrm>
          <a:prstGeom prst="rect">
            <a:avLst/>
          </a:prstGeom>
        </p:spPr>
        <p:txBody>
          <a:bodyPr wrap="square">
            <a:spAutoFit/>
          </a:bodyPr>
          <a:lstStyle/>
          <a:p>
            <a:pPr lvl="0" algn="just"/>
            <a:r>
              <a:rPr lang="es-MX" altLang="es-MX" dirty="0">
                <a:solidFill>
                  <a:schemeClr val="bg1">
                    <a:lumMod val="50000"/>
                  </a:schemeClr>
                </a:solidFill>
                <a:latin typeface="Arial" panose="020B0604020202020204" pitchFamily="34" charset="0"/>
                <a:cs typeface="Arial" panose="020B0604020202020204" pitchFamily="34" charset="0"/>
              </a:rPr>
              <a:t>Parte de  la  información no  puede  ser  entregada, por  ser parte de ella reservada, confidencial o inexistente</a:t>
            </a:r>
            <a:endParaRPr lang="es-MX" dirty="0">
              <a:solidFill>
                <a:schemeClr val="bg1">
                  <a:lumMod val="50000"/>
                </a:schemeClr>
              </a:solidFill>
            </a:endParaRPr>
          </a:p>
        </p:txBody>
      </p:sp>
      <p:sp>
        <p:nvSpPr>
          <p:cNvPr id="9" name="Rectángulo 8"/>
          <p:cNvSpPr/>
          <p:nvPr/>
        </p:nvSpPr>
        <p:spPr>
          <a:xfrm>
            <a:off x="4319130" y="1246339"/>
            <a:ext cx="5170894" cy="646331"/>
          </a:xfrm>
          <a:prstGeom prst="rect">
            <a:avLst/>
          </a:prstGeom>
        </p:spPr>
        <p:txBody>
          <a:bodyPr wrap="square">
            <a:spAutoFit/>
          </a:bodyPr>
          <a:lstStyle/>
          <a:p>
            <a:pPr lvl="0" algn="just"/>
            <a:r>
              <a:rPr lang="es-MX" altLang="es-MX" dirty="0">
                <a:solidFill>
                  <a:schemeClr val="bg1">
                    <a:lumMod val="50000"/>
                  </a:schemeClr>
                </a:solidFill>
                <a:latin typeface="Arial" panose="020B0604020202020204" pitchFamily="34" charset="0"/>
                <a:cs typeface="Arial" panose="020B0604020202020204" pitchFamily="34" charset="0"/>
              </a:rPr>
              <a:t>La  totalidad  de  la  información  solicitada  sí  puede  ser entregada.</a:t>
            </a:r>
            <a:endParaRPr lang="es-MX" dirty="0">
              <a:solidFill>
                <a:schemeClr val="bg1">
                  <a:lumMod val="50000"/>
                </a:schemeClr>
              </a:solidFill>
            </a:endParaRPr>
          </a:p>
        </p:txBody>
      </p:sp>
      <p:sp>
        <p:nvSpPr>
          <p:cNvPr id="26" name="object 4"/>
          <p:cNvSpPr txBox="1">
            <a:spLocks noChangeArrowheads="1"/>
          </p:cNvSpPr>
          <p:nvPr/>
        </p:nvSpPr>
        <p:spPr bwMode="auto">
          <a:xfrm>
            <a:off x="8184232" y="279703"/>
            <a:ext cx="1302898" cy="54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rgbClr val="2E3B43"/>
                </a:solidFill>
                <a:latin typeface="+mn-lt"/>
              </a:rPr>
              <a:t>P. A. I.</a:t>
            </a:r>
          </a:p>
        </p:txBody>
      </p:sp>
      <p:sp>
        <p:nvSpPr>
          <p:cNvPr id="8" name="TextBox 7"/>
          <p:cNvSpPr txBox="1">
            <a:spLocks noChangeArrowheads="1"/>
          </p:cNvSpPr>
          <p:nvPr/>
        </p:nvSpPr>
        <p:spPr bwMode="auto">
          <a:xfrm>
            <a:off x="128789" y="4300253"/>
            <a:ext cx="3089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chemeClr val="bg1">
                    <a:lumMod val="50000"/>
                  </a:schemeClr>
                </a:solidFill>
                <a:latin typeface="Arial" panose="020B0604020202020204" pitchFamily="34" charset="0"/>
                <a:cs typeface="Arial" panose="020B0604020202020204" pitchFamily="34" charset="0"/>
              </a:rPr>
              <a:t>Referencia</a:t>
            </a:r>
            <a:r>
              <a:rPr lang="en-US" altLang="es-MX" sz="1600" b="1" dirty="0">
                <a:solidFill>
                  <a:schemeClr val="bg1">
                    <a:lumMod val="50000"/>
                  </a:schemeClr>
                </a:solidFill>
                <a:latin typeface="Arial" panose="020B0604020202020204" pitchFamily="34" charset="0"/>
                <a:cs typeface="Arial" panose="020B0604020202020204" pitchFamily="34" charset="0"/>
              </a:rPr>
              <a:t>: LTAIPEJM, Art. </a:t>
            </a:r>
            <a:r>
              <a:rPr lang="es-ES_tradnl" altLang="es-MX" sz="1600" b="1" dirty="0">
                <a:solidFill>
                  <a:schemeClr val="bg1">
                    <a:lumMod val="50000"/>
                  </a:schemeClr>
                </a:solidFill>
                <a:latin typeface="Arial" panose="020B0604020202020204" pitchFamily="34" charset="0"/>
                <a:cs typeface="Arial" panose="020B0604020202020204" pitchFamily="34" charset="0"/>
              </a:rPr>
              <a:t>86</a:t>
            </a:r>
            <a:endParaRPr lang="en-US" altLang="es-MX" sz="1600" b="1" dirty="0">
              <a:solidFill>
                <a:schemeClr val="bg1">
                  <a:lumMod val="50000"/>
                </a:schemeClr>
              </a:solidFill>
              <a:latin typeface="Arial" panose="020B0604020202020204" pitchFamily="34" charset="0"/>
              <a:cs typeface="Arial" panose="020B0604020202020204" pitchFamily="34" charset="0"/>
            </a:endParaRPr>
          </a:p>
        </p:txBody>
      </p:sp>
      <p:sp>
        <p:nvSpPr>
          <p:cNvPr id="10" name="Rectángulo 9"/>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11"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redondeado 12"/>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5" name="Rectángulo 14"/>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631077" y="5047835"/>
            <a:ext cx="8619241" cy="1366528"/>
          </a:xfrm>
          <a:prstGeom prst="rect">
            <a:avLst/>
          </a:prstGeom>
        </p:spPr>
        <p:txBody>
          <a:bodyPr wrap="square">
            <a:spAutoFit/>
          </a:bodyPr>
          <a:lstStyle/>
          <a:p>
            <a:pPr algn="just">
              <a:lnSpc>
                <a:spcPct val="115000"/>
              </a:lnSpc>
              <a:spcAft>
                <a:spcPts val="0"/>
              </a:spcAft>
            </a:pPr>
            <a:r>
              <a:rPr lang="es-MX" dirty="0" smtClean="0">
                <a:latin typeface="Arial" panose="020B0604020202020204" pitchFamily="34" charset="0"/>
                <a:ea typeface="Arial Unicode MS" panose="020B0604020202020204" pitchFamily="34" charset="-128"/>
                <a:cs typeface="Times New Roman" panose="02020603050405020304" pitchFamily="18" charset="0"/>
              </a:rPr>
              <a:t>Esta </a:t>
            </a:r>
            <a:r>
              <a:rPr lang="es-MX" dirty="0">
                <a:latin typeface="Arial" panose="020B0604020202020204" pitchFamily="34" charset="0"/>
                <a:ea typeface="Arial Unicode MS" panose="020B0604020202020204" pitchFamily="34" charset="-128"/>
                <a:cs typeface="Times New Roman" panose="02020603050405020304" pitchFamily="18" charset="0"/>
              </a:rPr>
              <a:t>Unidad de Transparencia es quien recaba la información que generan poseen o administran las áreas generadoras de información derivado de sus facultades funciones o atribuciones, por lo que no se manifiesta a nombre de las mismas, siendo cada una de ellas las responsables de la información que se entrega o no.</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82912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Entrega Afirmativa</a:t>
            </a:r>
            <a:endParaRPr lang="es-MX" dirty="0"/>
          </a:p>
        </p:txBody>
      </p:sp>
      <p:sp>
        <p:nvSpPr>
          <p:cNvPr id="3" name="Marcador de contenido 2"/>
          <p:cNvSpPr>
            <a:spLocks noGrp="1"/>
          </p:cNvSpPr>
          <p:nvPr>
            <p:ph idx="1"/>
          </p:nvPr>
        </p:nvSpPr>
        <p:spPr>
          <a:xfrm>
            <a:off x="838200" y="1825625"/>
            <a:ext cx="9078532" cy="4351338"/>
          </a:xfrm>
        </p:spPr>
        <p:txBody>
          <a:bodyPr/>
          <a:lstStyle/>
          <a:p>
            <a:pPr algn="just"/>
            <a:r>
              <a:rPr lang="es-MX" dirty="0" smtClean="0"/>
              <a:t>ARTÍCULOS </a:t>
            </a:r>
            <a:r>
              <a:rPr lang="es-MX" dirty="0"/>
              <a:t>87,2 Y 87.3 de la LTAIPEJM; esto es, la información se entrega en el estado en que se encuentra, sin obligación para este </a:t>
            </a:r>
            <a:r>
              <a:rPr lang="es-MX" dirty="0" smtClean="0"/>
              <a:t>sujeto a procesarla de forma diferente a como existe en sus </a:t>
            </a:r>
            <a:r>
              <a:rPr lang="es-MX" dirty="0" err="1" smtClean="0"/>
              <a:t>acrivos</a:t>
            </a:r>
            <a:r>
              <a:rPr lang="es-MX" dirty="0" smtClean="0"/>
              <a:t>.</a:t>
            </a:r>
          </a:p>
          <a:p>
            <a:endParaRPr lang="es-MX" dirty="0" smtClean="0"/>
          </a:p>
          <a:p>
            <a:r>
              <a:rPr lang="es-MX" dirty="0" smtClean="0"/>
              <a:t>Consulta jurídica formatos ad hoc</a:t>
            </a:r>
            <a:endParaRPr lang="es-MX" dirty="0"/>
          </a:p>
        </p:txBody>
      </p:sp>
      <p:sp>
        <p:nvSpPr>
          <p:cNvPr id="4" name="Rectángulo 3"/>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5"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redondeado 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Tree>
    <p:extLst>
      <p:ext uri="{BB962C8B-B14F-4D97-AF65-F5344CB8AC3E}">
        <p14:creationId xmlns:p14="http://schemas.microsoft.com/office/powerpoint/2010/main" val="2414351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128789" y="-66542"/>
            <a:ext cx="10515600" cy="895883"/>
          </a:xfrm>
        </p:spPr>
        <p:txBody>
          <a:bodyPr>
            <a:normAutofit/>
          </a:bodyPr>
          <a:lstStyle/>
          <a:p>
            <a:r>
              <a:rPr lang="es-MX" sz="3600" b="1" dirty="0" smtClean="0">
                <a:solidFill>
                  <a:srgbClr val="2E3B43"/>
                </a:solidFill>
              </a:rPr>
              <a:t>Inexistencia</a:t>
            </a:r>
            <a:endParaRPr lang="es-MX" sz="3600" b="1" dirty="0">
              <a:solidFill>
                <a:srgbClr val="2E3B43"/>
              </a:solidFill>
            </a:endParaRPr>
          </a:p>
        </p:txBody>
      </p:sp>
      <p:sp>
        <p:nvSpPr>
          <p:cNvPr id="3" name="Marcador de contenido 2"/>
          <p:cNvSpPr>
            <a:spLocks noGrp="1"/>
          </p:cNvSpPr>
          <p:nvPr>
            <p:ph idx="1"/>
          </p:nvPr>
        </p:nvSpPr>
        <p:spPr>
          <a:xfrm>
            <a:off x="575322" y="633957"/>
            <a:ext cx="9873701" cy="5819527"/>
          </a:xfrm>
        </p:spPr>
        <p:txBody>
          <a:bodyPr>
            <a:normAutofit fontScale="92500" lnSpcReduction="20000"/>
          </a:bodyPr>
          <a:lstStyle/>
          <a:p>
            <a:pPr>
              <a:buBlip>
                <a:blip r:embed="rId2"/>
              </a:buBlip>
            </a:pPr>
            <a:r>
              <a:rPr lang="es-MX" dirty="0" smtClean="0">
                <a:solidFill>
                  <a:srgbClr val="2E3B43"/>
                </a:solidFill>
              </a:rPr>
              <a:t>Facultades, competencias o funciones no se ejercieron</a:t>
            </a:r>
          </a:p>
          <a:p>
            <a:pPr lvl="1">
              <a:buBlip>
                <a:blip r:embed="rId2"/>
              </a:buBlip>
            </a:pPr>
            <a:r>
              <a:rPr lang="es-MX" dirty="0" smtClean="0">
                <a:solidFill>
                  <a:srgbClr val="2E3B43"/>
                </a:solidFill>
              </a:rPr>
              <a:t>Comité de Transparencia</a:t>
            </a:r>
          </a:p>
          <a:p>
            <a:pPr lvl="2">
              <a:buBlip>
                <a:blip r:embed="rId2"/>
              </a:buBlip>
            </a:pPr>
            <a:r>
              <a:rPr lang="es-MX" dirty="0" smtClean="0">
                <a:solidFill>
                  <a:srgbClr val="2E3B43"/>
                </a:solidFill>
              </a:rPr>
              <a:t>Tomará medidas necesarias para localización</a:t>
            </a:r>
          </a:p>
          <a:p>
            <a:pPr lvl="2">
              <a:buBlip>
                <a:blip r:embed="rId2"/>
              </a:buBlip>
            </a:pPr>
            <a:r>
              <a:rPr lang="es-MX" dirty="0" smtClean="0">
                <a:solidFill>
                  <a:srgbClr val="2E3B43"/>
                </a:solidFill>
              </a:rPr>
              <a:t>Expedirá resolución que confirme la inexistencia</a:t>
            </a:r>
          </a:p>
          <a:p>
            <a:pPr lvl="2">
              <a:buBlip>
                <a:blip r:embed="rId2"/>
              </a:buBlip>
            </a:pPr>
            <a:r>
              <a:rPr lang="es-MX" dirty="0" smtClean="0">
                <a:solidFill>
                  <a:srgbClr val="2E3B43"/>
                </a:solidFill>
              </a:rPr>
              <a:t>Ordenará siempre que sea materialmente posible, que se genere o se reponga</a:t>
            </a:r>
          </a:p>
          <a:p>
            <a:pPr lvl="2">
              <a:buBlip>
                <a:blip r:embed="rId2"/>
              </a:buBlip>
            </a:pPr>
            <a:r>
              <a:rPr lang="es-MX" dirty="0" smtClean="0">
                <a:solidFill>
                  <a:srgbClr val="2E3B43"/>
                </a:solidFill>
              </a:rPr>
              <a:t>Criterio de búsqueda exhaustivo, modo tiempo lugar y servidor público responsable</a:t>
            </a:r>
          </a:p>
          <a:p>
            <a:pPr>
              <a:buBlip>
                <a:blip r:embed="rId2"/>
              </a:buBlip>
            </a:pPr>
            <a:endParaRPr lang="es-MX" dirty="0" smtClean="0">
              <a:solidFill>
                <a:srgbClr val="2E3B43"/>
              </a:solidFill>
            </a:endParaRPr>
          </a:p>
          <a:p>
            <a:pPr lvl="2">
              <a:buBlip>
                <a:blip r:embed="rId2"/>
              </a:buBlip>
            </a:pPr>
            <a:r>
              <a:rPr lang="es-MX" dirty="0">
                <a:solidFill>
                  <a:srgbClr val="2E3B43"/>
                </a:solidFill>
              </a:rPr>
              <a:t>¿ Hay algún elemento probatorio que permita tener certeza de que el documento solicitado existe?</a:t>
            </a:r>
          </a:p>
          <a:p>
            <a:pPr lvl="2">
              <a:buBlip>
                <a:blip r:embed="rId2"/>
              </a:buBlip>
            </a:pPr>
            <a:r>
              <a:rPr lang="es-MX" dirty="0">
                <a:solidFill>
                  <a:srgbClr val="2E3B43"/>
                </a:solidFill>
              </a:rPr>
              <a:t>¿Era parte de sus funciones, facultades, atribuciones o competencia de las áreas generadoras el POSEER, GENERAR, O ADMINISTRAR  dicho registro?</a:t>
            </a:r>
          </a:p>
          <a:p>
            <a:pPr lvl="2">
              <a:buBlip>
                <a:blip r:embed="rId2"/>
              </a:buBlip>
            </a:pPr>
            <a:r>
              <a:rPr lang="es-MX" dirty="0">
                <a:solidFill>
                  <a:srgbClr val="2E3B43"/>
                </a:solidFill>
              </a:rPr>
              <a:t>¿Hay posibilidad de requerir a las áreas generadoras para que repongan el documento declarado inexistente?</a:t>
            </a:r>
          </a:p>
          <a:p>
            <a:pPr lvl="2">
              <a:buBlip>
                <a:blip r:embed="rId2"/>
              </a:buBlip>
            </a:pPr>
            <a:r>
              <a:rPr lang="es-MX" dirty="0">
                <a:solidFill>
                  <a:srgbClr val="2E3B43"/>
                </a:solidFill>
              </a:rPr>
              <a:t>¿Hay que fincar alguna responsabilidad por la inexistencia del documento requerido?</a:t>
            </a:r>
          </a:p>
          <a:p>
            <a:pPr marL="0" indent="0">
              <a:buNone/>
            </a:pPr>
            <a:endParaRPr lang="es-MX" dirty="0">
              <a:solidFill>
                <a:srgbClr val="2E3B43"/>
              </a:solidFill>
            </a:endParaRPr>
          </a:p>
          <a:p>
            <a:pPr>
              <a:buBlip>
                <a:blip r:embed="rId2"/>
              </a:buBlip>
            </a:pPr>
            <a:r>
              <a:rPr lang="es-MX" dirty="0" smtClean="0">
                <a:solidFill>
                  <a:srgbClr val="2E3B43"/>
                </a:solidFill>
              </a:rPr>
              <a:t>Inexistencia se debe demostrar que no se refiere a una de sus funciones, facultades o competencias.</a:t>
            </a:r>
          </a:p>
          <a:p>
            <a:pPr lvl="1">
              <a:buBlip>
                <a:blip r:embed="rId2"/>
              </a:buBlip>
            </a:pPr>
            <a:r>
              <a:rPr lang="es-MX" dirty="0" smtClean="0">
                <a:solidFill>
                  <a:srgbClr val="2E3B43"/>
                </a:solidFill>
              </a:rPr>
              <a:t>Cero negativo Criterio </a:t>
            </a:r>
            <a:r>
              <a:rPr lang="es-MX" dirty="0">
                <a:solidFill>
                  <a:srgbClr val="2E3B43"/>
                </a:solidFill>
              </a:rPr>
              <a:t>INAI 07/2010 </a:t>
            </a:r>
          </a:p>
          <a:p>
            <a:pPr lvl="1">
              <a:buBlip>
                <a:blip r:embed="rId2"/>
              </a:buBlip>
            </a:pPr>
            <a:r>
              <a:rPr lang="es-MX" dirty="0" smtClean="0">
                <a:solidFill>
                  <a:srgbClr val="2E3B43"/>
                </a:solidFill>
              </a:rPr>
              <a:t>No esta en sus facultades, funciones, atribuciones, o competencias por lo que no genera posee o administra</a:t>
            </a:r>
          </a:p>
          <a:p>
            <a:pPr>
              <a:buBlip>
                <a:blip r:embed="rId2"/>
              </a:buBlip>
            </a:pPr>
            <a:endParaRPr lang="es-MX" dirty="0">
              <a:solidFill>
                <a:srgbClr val="2E3B43"/>
              </a:solidFill>
            </a:endParaRPr>
          </a:p>
          <a:p>
            <a:pPr>
              <a:buBlip>
                <a:blip r:embed="rId2"/>
              </a:buBlip>
            </a:pPr>
            <a:endParaRPr lang="es-MX" dirty="0">
              <a:solidFill>
                <a:srgbClr val="2E3B43"/>
              </a:solidFill>
            </a:endParaRPr>
          </a:p>
        </p:txBody>
      </p:sp>
      <p:sp>
        <p:nvSpPr>
          <p:cNvPr id="4" name="Rectángulo 3"/>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5"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8" name="Rectángulo 7"/>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2" descr="Photo published for Reprueban todos los aspirantes al Itei | NTR Guadalajara"/>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p:cNvSpPr txBox="1">
            <a:spLocks noChangeArrowheads="1"/>
          </p:cNvSpPr>
          <p:nvPr/>
        </p:nvSpPr>
        <p:spPr bwMode="auto">
          <a:xfrm>
            <a:off x="7200498" y="6330380"/>
            <a:ext cx="34438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chemeClr val="bg1">
                    <a:lumMod val="50000"/>
                  </a:schemeClr>
                </a:solidFill>
                <a:latin typeface="Arial" panose="020B0604020202020204" pitchFamily="34" charset="0"/>
                <a:cs typeface="Arial" panose="020B0604020202020204" pitchFamily="34" charset="0"/>
              </a:rPr>
              <a:t>Referencia</a:t>
            </a:r>
            <a:r>
              <a:rPr lang="en-US" altLang="es-MX" sz="1600" b="1" dirty="0">
                <a:solidFill>
                  <a:schemeClr val="bg1">
                    <a:lumMod val="50000"/>
                  </a:schemeClr>
                </a:solidFill>
                <a:latin typeface="Arial" panose="020B0604020202020204" pitchFamily="34" charset="0"/>
                <a:cs typeface="Arial" panose="020B0604020202020204" pitchFamily="34" charset="0"/>
              </a:rPr>
              <a:t>: LTAIPEJM, Art. </a:t>
            </a:r>
            <a:r>
              <a:rPr lang="es-ES_tradnl" altLang="es-MX" sz="1600" b="1" dirty="0" smtClean="0">
                <a:solidFill>
                  <a:schemeClr val="bg1">
                    <a:lumMod val="50000"/>
                  </a:schemeClr>
                </a:solidFill>
                <a:latin typeface="Arial" panose="020B0604020202020204" pitchFamily="34" charset="0"/>
                <a:cs typeface="Arial" panose="020B0604020202020204" pitchFamily="34" charset="0"/>
              </a:rPr>
              <a:t>86 bis</a:t>
            </a:r>
            <a:endParaRPr lang="en-US" altLang="es-MX" sz="16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088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800" b="1" dirty="0">
                <a:solidFill>
                  <a:schemeClr val="bg1">
                    <a:lumMod val="50000"/>
                  </a:schemeClr>
                </a:solidFill>
                <a:effectLst>
                  <a:outerShdw blurRad="38100" dist="38100" dir="2700000" algn="tl">
                    <a:srgbClr val="000000">
                      <a:alpha val="43137"/>
                    </a:srgbClr>
                  </a:outerShdw>
                </a:effectLst>
                <a:latin typeface="Arial"/>
                <a:ea typeface="+mn-ea"/>
                <a:cs typeface="Arial"/>
              </a:rPr>
              <a:t>Criterio INAI 07/2010</a:t>
            </a:r>
          </a:p>
        </p:txBody>
      </p:sp>
      <p:sp>
        <p:nvSpPr>
          <p:cNvPr id="3" name="Marcador de contenido 2"/>
          <p:cNvSpPr>
            <a:spLocks noGrp="1"/>
          </p:cNvSpPr>
          <p:nvPr>
            <p:ph idx="1"/>
          </p:nvPr>
        </p:nvSpPr>
        <p:spPr>
          <a:xfrm>
            <a:off x="838200" y="1825625"/>
            <a:ext cx="9670961" cy="4351338"/>
          </a:xfrm>
        </p:spPr>
        <p:txBody>
          <a:bodyPr>
            <a:noAutofit/>
          </a:bodyPr>
          <a:lstStyle/>
          <a:p>
            <a:pPr algn="just"/>
            <a:r>
              <a:rPr lang="es-MX" sz="2000" b="1" dirty="0">
                <a:solidFill>
                  <a:srgbClr val="2E3B43"/>
                </a:solidFill>
                <a:latin typeface="+mj-lt"/>
                <a:ea typeface="+mj-ea"/>
                <a:cs typeface="+mj-cs"/>
              </a:rPr>
              <a:t>“NO SERÁ NECESARIO QUE EL COMITÉ DE INFORMACIÓN DECLARE FORMALMENTE LA INEXISTENCIA, CUANDO DEL ANÁLISIS A LA NORMATIVIDAD APLICABLE NO SE DESPRENDA OBLIGACIÓN ALGUNA DE CONTAR CON LA INFORMACIÓN SOLICITADA NI SE ADVIERTA ALGÚN OTRO ELEMENTO DE CONVICCIÓN QUE APUNTE A SU EXISTENCIA</a:t>
            </a:r>
            <a:r>
              <a:rPr lang="es-MX" sz="2000" dirty="0">
                <a:solidFill>
                  <a:srgbClr val="2E3B43"/>
                </a:solidFill>
                <a:latin typeface="+mj-lt"/>
                <a:ea typeface="+mj-ea"/>
                <a:cs typeface="+mj-cs"/>
              </a:rPr>
              <a:t>. La Ley Federal de Transparencia y Acceso a la Información Pública Gubernamental y su Reglamento prevén un procedimiento a seguir para declarar formalmente la inexistencia por parte de las dependencias y entidades de la Administración Pública Federal. Éste implica, entre otras cosas, que los Comités de Información confirmen la inexistencia manifestada por las unidades administrativas competentes que hubiesen realizado la búsqueda de la información que se solicitó. </a:t>
            </a:r>
            <a:r>
              <a:rPr lang="es-MX" sz="2000" b="1" dirty="0">
                <a:solidFill>
                  <a:srgbClr val="2E3B43"/>
                </a:solidFill>
                <a:latin typeface="+mj-lt"/>
                <a:ea typeface="+mj-ea"/>
                <a:cs typeface="+mj-cs"/>
              </a:rPr>
              <a:t>No obstante lo anterior, existen situaciones en las que, por una parte al analizar la normatividad aplicable a la materia de la solicitud, no se advierte obligación alguna por parte de las dependencias y entidades de contar con la información y, por otra, no se tienen suficientes elementos de convicción que permitan suponer que ésta existe</a:t>
            </a:r>
            <a:r>
              <a:rPr lang="es-MX" sz="2000" dirty="0">
                <a:solidFill>
                  <a:srgbClr val="2E3B43"/>
                </a:solidFill>
                <a:latin typeface="+mj-lt"/>
                <a:ea typeface="+mj-ea"/>
                <a:cs typeface="+mj-cs"/>
              </a:rPr>
              <a:t>. En estos casos, se considera que no es necesario que el Comité de Información declare formalmente la inexistencia de los documentos requeridos.”</a:t>
            </a:r>
          </a:p>
        </p:txBody>
      </p:sp>
      <p:sp>
        <p:nvSpPr>
          <p:cNvPr id="4" name="Rectángulo 3"/>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5"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redondeado 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Tree>
    <p:extLst>
      <p:ext uri="{BB962C8B-B14F-4D97-AF65-F5344CB8AC3E}">
        <p14:creationId xmlns:p14="http://schemas.microsoft.com/office/powerpoint/2010/main" val="1093823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287689" y="1196753"/>
            <a:ext cx="6250639" cy="448761"/>
          </a:xfrm>
          <a:prstGeom prst="rect">
            <a:avLst/>
          </a:prstGeom>
        </p:spPr>
        <p:txBody>
          <a:bodyPr lIns="0" tIns="0" rIns="0" bIns="0"/>
          <a:lstStyle/>
          <a:p>
            <a:pPr indent="-834" algn="ctr">
              <a:lnSpc>
                <a:spcPts val="2483"/>
              </a:lnSpc>
              <a:spcBef>
                <a:spcPts val="161"/>
              </a:spcBef>
              <a:buClr>
                <a:srgbClr val="000000"/>
              </a:buClr>
              <a:buSzPct val="100000"/>
              <a:defRPr/>
            </a:pPr>
            <a:r>
              <a:rPr sz="2800" b="1" dirty="0">
                <a:solidFill>
                  <a:schemeClr val="bg1">
                    <a:lumMod val="50000"/>
                  </a:schemeClr>
                </a:solidFill>
                <a:effectLst>
                  <a:outerShdw blurRad="38100" dist="38100" dir="2700000" algn="tl">
                    <a:srgbClr val="000000">
                      <a:alpha val="43137"/>
                    </a:srgbClr>
                  </a:outerShdw>
                </a:effectLst>
                <a:latin typeface="Arial"/>
                <a:cs typeface="Arial"/>
              </a:rPr>
              <a:t>M</a:t>
            </a:r>
            <a:r>
              <a:rPr sz="2800" b="1" spc="-11" dirty="0">
                <a:solidFill>
                  <a:schemeClr val="bg1">
                    <a:lumMod val="50000"/>
                  </a:schemeClr>
                </a:solidFill>
                <a:effectLst>
                  <a:outerShdw blurRad="38100" dist="38100" dir="2700000" algn="tl">
                    <a:srgbClr val="000000">
                      <a:alpha val="43137"/>
                    </a:srgbClr>
                  </a:outerShdw>
                </a:effectLst>
                <a:latin typeface="Arial"/>
                <a:cs typeface="Arial"/>
              </a:rPr>
              <a:t>e</a:t>
            </a:r>
            <a:r>
              <a:rPr sz="2800" b="1" dirty="0">
                <a:solidFill>
                  <a:schemeClr val="bg1">
                    <a:lumMod val="50000"/>
                  </a:schemeClr>
                </a:solidFill>
                <a:effectLst>
                  <a:outerShdw blurRad="38100" dist="38100" dir="2700000" algn="tl">
                    <a:srgbClr val="000000">
                      <a:alpha val="43137"/>
                    </a:srgbClr>
                  </a:outerShdw>
                </a:effectLst>
                <a:latin typeface="Arial"/>
                <a:cs typeface="Arial"/>
              </a:rPr>
              <a:t>d</a:t>
            </a:r>
            <a:r>
              <a:rPr sz="2800" b="1" spc="-7" dirty="0">
                <a:solidFill>
                  <a:schemeClr val="bg1">
                    <a:lumMod val="50000"/>
                  </a:schemeClr>
                </a:solidFill>
                <a:effectLst>
                  <a:outerShdw blurRad="38100" dist="38100" dir="2700000" algn="tl">
                    <a:srgbClr val="000000">
                      <a:alpha val="43137"/>
                    </a:srgbClr>
                  </a:outerShdw>
                </a:effectLst>
                <a:latin typeface="Arial"/>
                <a:cs typeface="Arial"/>
              </a:rPr>
              <a:t>i</a:t>
            </a:r>
            <a:r>
              <a:rPr sz="2800" b="1" dirty="0">
                <a:solidFill>
                  <a:schemeClr val="bg1">
                    <a:lumMod val="50000"/>
                  </a:schemeClr>
                </a:solidFill>
                <a:effectLst>
                  <a:outerShdw blurRad="38100" dist="38100" dir="2700000" algn="tl">
                    <a:srgbClr val="000000">
                      <a:alpha val="43137"/>
                    </a:srgbClr>
                  </a:outerShdw>
                </a:effectLst>
                <a:latin typeface="Arial"/>
                <a:cs typeface="Arial"/>
              </a:rPr>
              <a:t>os de </a:t>
            </a:r>
            <a:r>
              <a:rPr lang="es-MX" sz="2800" b="1" dirty="0">
                <a:solidFill>
                  <a:schemeClr val="bg1">
                    <a:lumMod val="50000"/>
                  </a:schemeClr>
                </a:solidFill>
                <a:effectLst>
                  <a:outerShdw blurRad="38100" dist="38100" dir="2700000" algn="tl">
                    <a:srgbClr val="000000">
                      <a:alpha val="43137"/>
                    </a:srgbClr>
                  </a:outerShdw>
                </a:effectLst>
                <a:latin typeface="Arial"/>
                <a:cs typeface="Arial"/>
              </a:rPr>
              <a:t>A</a:t>
            </a:r>
            <a:r>
              <a:rPr sz="2800" b="1" dirty="0" err="1">
                <a:solidFill>
                  <a:schemeClr val="bg1">
                    <a:lumMod val="50000"/>
                  </a:schemeClr>
                </a:solidFill>
                <a:effectLst>
                  <a:outerShdw blurRad="38100" dist="38100" dir="2700000" algn="tl">
                    <a:srgbClr val="000000">
                      <a:alpha val="43137"/>
                    </a:srgbClr>
                  </a:outerShdw>
                </a:effectLst>
                <a:latin typeface="Arial"/>
                <a:cs typeface="Arial"/>
              </a:rPr>
              <a:t>cceso</a:t>
            </a:r>
            <a:r>
              <a:rPr sz="2800" b="1" dirty="0">
                <a:solidFill>
                  <a:schemeClr val="bg1">
                    <a:lumMod val="50000"/>
                  </a:schemeClr>
                </a:solidFill>
                <a:effectLst>
                  <a:outerShdw blurRad="38100" dist="38100" dir="2700000" algn="tl">
                    <a:srgbClr val="000000">
                      <a:alpha val="43137"/>
                    </a:srgbClr>
                  </a:outerShdw>
                </a:effectLst>
                <a:latin typeface="Arial"/>
                <a:cs typeface="Arial"/>
              </a:rPr>
              <a:t> a </a:t>
            </a:r>
            <a:r>
              <a:rPr sz="2800" b="1" spc="-11" dirty="0">
                <a:solidFill>
                  <a:schemeClr val="bg1">
                    <a:lumMod val="50000"/>
                  </a:schemeClr>
                </a:solidFill>
                <a:effectLst>
                  <a:outerShdw blurRad="38100" dist="38100" dir="2700000" algn="tl">
                    <a:srgbClr val="000000">
                      <a:alpha val="43137"/>
                    </a:srgbClr>
                  </a:outerShdw>
                </a:effectLst>
                <a:latin typeface="Arial"/>
                <a:cs typeface="Arial"/>
              </a:rPr>
              <a:t>l</a:t>
            </a:r>
            <a:r>
              <a:rPr sz="2800" b="1" dirty="0">
                <a:solidFill>
                  <a:schemeClr val="bg1">
                    <a:lumMod val="50000"/>
                  </a:schemeClr>
                </a:solidFill>
                <a:effectLst>
                  <a:outerShdw blurRad="38100" dist="38100" dir="2700000" algn="tl">
                    <a:srgbClr val="000000">
                      <a:alpha val="43137"/>
                    </a:srgbClr>
                  </a:outerShdw>
                </a:effectLst>
                <a:latin typeface="Arial"/>
                <a:cs typeface="Arial"/>
              </a:rPr>
              <a:t>a </a:t>
            </a:r>
            <a:r>
              <a:rPr lang="es-MX" sz="2800" b="1" dirty="0">
                <a:solidFill>
                  <a:schemeClr val="bg1">
                    <a:lumMod val="50000"/>
                  </a:schemeClr>
                </a:solidFill>
                <a:effectLst>
                  <a:outerShdw blurRad="38100" dist="38100" dir="2700000" algn="tl">
                    <a:srgbClr val="000000">
                      <a:alpha val="43137"/>
                    </a:srgbClr>
                  </a:outerShdw>
                </a:effectLst>
                <a:latin typeface="Arial"/>
                <a:cs typeface="Arial"/>
              </a:rPr>
              <a:t>I</a:t>
            </a:r>
            <a:r>
              <a:rPr sz="2800" b="1" dirty="0" err="1">
                <a:solidFill>
                  <a:schemeClr val="bg1">
                    <a:lumMod val="50000"/>
                  </a:schemeClr>
                </a:solidFill>
                <a:effectLst>
                  <a:outerShdw blurRad="38100" dist="38100" dir="2700000" algn="tl">
                    <a:srgbClr val="000000">
                      <a:alpha val="43137"/>
                    </a:srgbClr>
                  </a:outerShdw>
                </a:effectLst>
                <a:latin typeface="Arial"/>
                <a:cs typeface="Arial"/>
              </a:rPr>
              <a:t>n</a:t>
            </a:r>
            <a:r>
              <a:rPr sz="2800" b="1" spc="-11" dirty="0" err="1">
                <a:solidFill>
                  <a:schemeClr val="bg1">
                    <a:lumMod val="50000"/>
                  </a:schemeClr>
                </a:solidFill>
                <a:effectLst>
                  <a:outerShdw blurRad="38100" dist="38100" dir="2700000" algn="tl">
                    <a:srgbClr val="000000">
                      <a:alpha val="43137"/>
                    </a:srgbClr>
                  </a:outerShdw>
                </a:effectLst>
                <a:latin typeface="Arial"/>
                <a:cs typeface="Arial"/>
              </a:rPr>
              <a:t>f</a:t>
            </a:r>
            <a:r>
              <a:rPr sz="2800" b="1" dirty="0" err="1">
                <a:solidFill>
                  <a:schemeClr val="bg1">
                    <a:lumMod val="50000"/>
                  </a:schemeClr>
                </a:solidFill>
                <a:effectLst>
                  <a:outerShdw blurRad="38100" dist="38100" dir="2700000" algn="tl">
                    <a:srgbClr val="000000">
                      <a:alpha val="43137"/>
                    </a:srgbClr>
                  </a:outerShdw>
                </a:effectLst>
                <a:latin typeface="Arial"/>
                <a:cs typeface="Arial"/>
              </a:rPr>
              <a:t>orm</a:t>
            </a:r>
            <a:r>
              <a:rPr sz="2800" b="1" spc="-11" dirty="0" err="1">
                <a:solidFill>
                  <a:schemeClr val="bg1">
                    <a:lumMod val="50000"/>
                  </a:schemeClr>
                </a:solidFill>
                <a:effectLst>
                  <a:outerShdw blurRad="38100" dist="38100" dir="2700000" algn="tl">
                    <a:srgbClr val="000000">
                      <a:alpha val="43137"/>
                    </a:srgbClr>
                  </a:outerShdw>
                </a:effectLst>
                <a:latin typeface="Arial"/>
                <a:cs typeface="Arial"/>
              </a:rPr>
              <a:t>a</a:t>
            </a:r>
            <a:r>
              <a:rPr sz="2800" b="1" dirty="0" err="1">
                <a:solidFill>
                  <a:schemeClr val="bg1">
                    <a:lumMod val="50000"/>
                  </a:schemeClr>
                </a:solidFill>
                <a:effectLst>
                  <a:outerShdw blurRad="38100" dist="38100" dir="2700000" algn="tl">
                    <a:srgbClr val="000000">
                      <a:alpha val="43137"/>
                    </a:srgbClr>
                  </a:outerShdw>
                </a:effectLst>
                <a:latin typeface="Arial"/>
                <a:cs typeface="Arial"/>
              </a:rPr>
              <a:t>ción</a:t>
            </a:r>
            <a:endParaRPr sz="2800" b="1" dirty="0">
              <a:solidFill>
                <a:schemeClr val="bg1">
                  <a:lumMod val="50000"/>
                </a:schemeClr>
              </a:solidFill>
              <a:effectLst>
                <a:outerShdw blurRad="38100" dist="38100" dir="2700000" algn="tl">
                  <a:srgbClr val="000000">
                    <a:alpha val="43137"/>
                  </a:srgbClr>
                </a:outerShdw>
              </a:effectLst>
              <a:latin typeface="Arial"/>
              <a:cs typeface="Arial"/>
            </a:endParaRPr>
          </a:p>
        </p:txBody>
      </p:sp>
      <p:graphicFrame>
        <p:nvGraphicFramePr>
          <p:cNvPr id="6" name="Diagrama 5"/>
          <p:cNvGraphicFramePr/>
          <p:nvPr>
            <p:extLst>
              <p:ext uri="{D42A27DB-BD31-4B8C-83A1-F6EECF244321}">
                <p14:modId xmlns:p14="http://schemas.microsoft.com/office/powerpoint/2010/main" val="315058630"/>
              </p:ext>
            </p:extLst>
          </p:nvPr>
        </p:nvGraphicFramePr>
        <p:xfrm>
          <a:off x="2423592" y="1844824"/>
          <a:ext cx="7436064"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4"/>
          <p:cNvSpPr txBox="1">
            <a:spLocks noChangeArrowheads="1"/>
          </p:cNvSpPr>
          <p:nvPr/>
        </p:nvSpPr>
        <p:spPr bwMode="auto">
          <a:xfrm>
            <a:off x="2423592" y="308903"/>
            <a:ext cx="1302898" cy="54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rgbClr val="2E3B43"/>
                </a:solidFill>
                <a:latin typeface="+mn-lt"/>
              </a:rPr>
              <a:t>P. A. I.</a:t>
            </a:r>
          </a:p>
        </p:txBody>
      </p:sp>
      <p:sp>
        <p:nvSpPr>
          <p:cNvPr id="7" name="TextBox 7"/>
          <p:cNvSpPr txBox="1">
            <a:spLocks noChangeArrowheads="1"/>
          </p:cNvSpPr>
          <p:nvPr/>
        </p:nvSpPr>
        <p:spPr bwMode="auto">
          <a:xfrm>
            <a:off x="7104111" y="5441936"/>
            <a:ext cx="3089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87</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8" name="Rectángulo 7"/>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9"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redondeado 10"/>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3" name="Rectángulo 12"/>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5380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bject 5"/>
          <p:cNvSpPr txBox="1">
            <a:spLocks noChangeArrowheads="1"/>
          </p:cNvSpPr>
          <p:nvPr/>
        </p:nvSpPr>
        <p:spPr bwMode="auto">
          <a:xfrm>
            <a:off x="5503019" y="1715942"/>
            <a:ext cx="1273454" cy="72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588">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9pPr>
          </a:lstStyle>
          <a:p>
            <a:pPr algn="ctr">
              <a:lnSpc>
                <a:spcPts val="1863"/>
              </a:lnSpc>
              <a:spcBef>
                <a:spcPts val="136"/>
              </a:spcBef>
            </a:pPr>
            <a:endParaRPr lang="es-MX" altLang="es-MX" sz="1769">
              <a:cs typeface="Arial" panose="020B0604020202020204" pitchFamily="34" charset="0"/>
            </a:endParaRPr>
          </a:p>
        </p:txBody>
      </p:sp>
      <p:sp>
        <p:nvSpPr>
          <p:cNvPr id="4" name="object 4"/>
          <p:cNvSpPr txBox="1"/>
          <p:nvPr/>
        </p:nvSpPr>
        <p:spPr>
          <a:xfrm>
            <a:off x="1413239" y="1109911"/>
            <a:ext cx="6229956" cy="427059"/>
          </a:xfrm>
          <a:prstGeom prst="rect">
            <a:avLst/>
          </a:prstGeom>
        </p:spPr>
        <p:txBody>
          <a:bodyPr lIns="0" tIns="0" rIns="0" bIns="0"/>
          <a:lstStyle/>
          <a:p>
            <a:pPr indent="-834" algn="ctr">
              <a:lnSpc>
                <a:spcPts val="2483"/>
              </a:lnSpc>
              <a:spcBef>
                <a:spcPts val="161"/>
              </a:spcBef>
              <a:buClr>
                <a:srgbClr val="000000"/>
              </a:buClr>
              <a:buSzPct val="100000"/>
              <a:defRPr/>
            </a:pPr>
            <a:r>
              <a:rPr sz="2700" b="1" dirty="0">
                <a:solidFill>
                  <a:schemeClr val="bg1">
                    <a:lumMod val="50000"/>
                  </a:schemeClr>
                </a:solidFill>
                <a:effectLst>
                  <a:outerShdw blurRad="38100" dist="38100" dir="2700000" algn="tl">
                    <a:srgbClr val="000000">
                      <a:alpha val="43137"/>
                    </a:srgbClr>
                  </a:outerShdw>
                </a:effectLst>
                <a:latin typeface="Arial"/>
                <a:cs typeface="Arial"/>
              </a:rPr>
              <a:t>M</a:t>
            </a:r>
            <a:r>
              <a:rPr sz="2700" b="1" spc="-11" dirty="0">
                <a:solidFill>
                  <a:schemeClr val="bg1">
                    <a:lumMod val="50000"/>
                  </a:schemeClr>
                </a:solidFill>
                <a:effectLst>
                  <a:outerShdw blurRad="38100" dist="38100" dir="2700000" algn="tl">
                    <a:srgbClr val="000000">
                      <a:alpha val="43137"/>
                    </a:srgbClr>
                  </a:outerShdw>
                </a:effectLst>
                <a:latin typeface="Arial"/>
                <a:cs typeface="Arial"/>
              </a:rPr>
              <a:t>e</a:t>
            </a:r>
            <a:r>
              <a:rPr sz="2700" b="1" dirty="0">
                <a:solidFill>
                  <a:schemeClr val="bg1">
                    <a:lumMod val="50000"/>
                  </a:schemeClr>
                </a:solidFill>
                <a:effectLst>
                  <a:outerShdw blurRad="38100" dist="38100" dir="2700000" algn="tl">
                    <a:srgbClr val="000000">
                      <a:alpha val="43137"/>
                    </a:srgbClr>
                  </a:outerShdw>
                </a:effectLst>
                <a:latin typeface="Arial"/>
                <a:cs typeface="Arial"/>
              </a:rPr>
              <a:t>d</a:t>
            </a:r>
            <a:r>
              <a:rPr sz="2700" b="1" spc="-7" dirty="0">
                <a:solidFill>
                  <a:schemeClr val="bg1">
                    <a:lumMod val="50000"/>
                  </a:schemeClr>
                </a:solidFill>
                <a:effectLst>
                  <a:outerShdw blurRad="38100" dist="38100" dir="2700000" algn="tl">
                    <a:srgbClr val="000000">
                      <a:alpha val="43137"/>
                    </a:srgbClr>
                  </a:outerShdw>
                </a:effectLst>
                <a:latin typeface="Arial"/>
                <a:cs typeface="Arial"/>
              </a:rPr>
              <a:t>i</a:t>
            </a:r>
            <a:r>
              <a:rPr sz="2700" b="1" dirty="0">
                <a:solidFill>
                  <a:schemeClr val="bg1">
                    <a:lumMod val="50000"/>
                  </a:schemeClr>
                </a:solidFill>
                <a:effectLst>
                  <a:outerShdw blurRad="38100" dist="38100" dir="2700000" algn="tl">
                    <a:srgbClr val="000000">
                      <a:alpha val="43137"/>
                    </a:srgbClr>
                  </a:outerShdw>
                </a:effectLst>
                <a:latin typeface="Arial"/>
                <a:cs typeface="Arial"/>
              </a:rPr>
              <a:t>os de </a:t>
            </a:r>
            <a:r>
              <a:rPr lang="es-MX" sz="2700" b="1" dirty="0">
                <a:solidFill>
                  <a:schemeClr val="bg1">
                    <a:lumMod val="50000"/>
                  </a:schemeClr>
                </a:solidFill>
                <a:effectLst>
                  <a:outerShdw blurRad="38100" dist="38100" dir="2700000" algn="tl">
                    <a:srgbClr val="000000">
                      <a:alpha val="43137"/>
                    </a:srgbClr>
                  </a:outerShdw>
                </a:effectLst>
                <a:latin typeface="Arial"/>
                <a:cs typeface="Arial"/>
              </a:rPr>
              <a:t>A</a:t>
            </a:r>
            <a:r>
              <a:rPr sz="2700" b="1" dirty="0" err="1">
                <a:solidFill>
                  <a:schemeClr val="bg1">
                    <a:lumMod val="50000"/>
                  </a:schemeClr>
                </a:solidFill>
                <a:effectLst>
                  <a:outerShdw blurRad="38100" dist="38100" dir="2700000" algn="tl">
                    <a:srgbClr val="000000">
                      <a:alpha val="43137"/>
                    </a:srgbClr>
                  </a:outerShdw>
                </a:effectLst>
                <a:latin typeface="Arial"/>
                <a:cs typeface="Arial"/>
              </a:rPr>
              <a:t>cceso</a:t>
            </a:r>
            <a:r>
              <a:rPr sz="2700" b="1" dirty="0">
                <a:solidFill>
                  <a:schemeClr val="bg1">
                    <a:lumMod val="50000"/>
                  </a:schemeClr>
                </a:solidFill>
                <a:effectLst>
                  <a:outerShdw blurRad="38100" dist="38100" dir="2700000" algn="tl">
                    <a:srgbClr val="000000">
                      <a:alpha val="43137"/>
                    </a:srgbClr>
                  </a:outerShdw>
                </a:effectLst>
                <a:latin typeface="Arial"/>
                <a:cs typeface="Arial"/>
              </a:rPr>
              <a:t> a </a:t>
            </a:r>
            <a:r>
              <a:rPr sz="2700" b="1" spc="-11" dirty="0">
                <a:solidFill>
                  <a:schemeClr val="bg1">
                    <a:lumMod val="50000"/>
                  </a:schemeClr>
                </a:solidFill>
                <a:effectLst>
                  <a:outerShdw blurRad="38100" dist="38100" dir="2700000" algn="tl">
                    <a:srgbClr val="000000">
                      <a:alpha val="43137"/>
                    </a:srgbClr>
                  </a:outerShdw>
                </a:effectLst>
                <a:latin typeface="Arial"/>
                <a:cs typeface="Arial"/>
              </a:rPr>
              <a:t>l</a:t>
            </a:r>
            <a:r>
              <a:rPr sz="2700" b="1" dirty="0">
                <a:solidFill>
                  <a:schemeClr val="bg1">
                    <a:lumMod val="50000"/>
                  </a:schemeClr>
                </a:solidFill>
                <a:effectLst>
                  <a:outerShdw blurRad="38100" dist="38100" dir="2700000" algn="tl">
                    <a:srgbClr val="000000">
                      <a:alpha val="43137"/>
                    </a:srgbClr>
                  </a:outerShdw>
                </a:effectLst>
                <a:latin typeface="Arial"/>
                <a:cs typeface="Arial"/>
              </a:rPr>
              <a:t>a </a:t>
            </a:r>
            <a:r>
              <a:rPr lang="es-MX" sz="2700" b="1" dirty="0">
                <a:solidFill>
                  <a:schemeClr val="bg1">
                    <a:lumMod val="50000"/>
                  </a:schemeClr>
                </a:solidFill>
                <a:effectLst>
                  <a:outerShdw blurRad="38100" dist="38100" dir="2700000" algn="tl">
                    <a:srgbClr val="000000">
                      <a:alpha val="43137"/>
                    </a:srgbClr>
                  </a:outerShdw>
                </a:effectLst>
                <a:latin typeface="Arial"/>
                <a:cs typeface="Arial"/>
              </a:rPr>
              <a:t>I</a:t>
            </a:r>
            <a:r>
              <a:rPr sz="2700" b="1" dirty="0" err="1">
                <a:solidFill>
                  <a:schemeClr val="bg1">
                    <a:lumMod val="50000"/>
                  </a:schemeClr>
                </a:solidFill>
                <a:effectLst>
                  <a:outerShdw blurRad="38100" dist="38100" dir="2700000" algn="tl">
                    <a:srgbClr val="000000">
                      <a:alpha val="43137"/>
                    </a:srgbClr>
                  </a:outerShdw>
                </a:effectLst>
                <a:latin typeface="Arial"/>
                <a:cs typeface="Arial"/>
              </a:rPr>
              <a:t>n</a:t>
            </a:r>
            <a:r>
              <a:rPr sz="2700" b="1" spc="-11" dirty="0" err="1">
                <a:solidFill>
                  <a:schemeClr val="bg1">
                    <a:lumMod val="50000"/>
                  </a:schemeClr>
                </a:solidFill>
                <a:effectLst>
                  <a:outerShdw blurRad="38100" dist="38100" dir="2700000" algn="tl">
                    <a:srgbClr val="000000">
                      <a:alpha val="43137"/>
                    </a:srgbClr>
                  </a:outerShdw>
                </a:effectLst>
                <a:latin typeface="Arial"/>
                <a:cs typeface="Arial"/>
              </a:rPr>
              <a:t>f</a:t>
            </a:r>
            <a:r>
              <a:rPr sz="2700" b="1" dirty="0" err="1">
                <a:solidFill>
                  <a:schemeClr val="bg1">
                    <a:lumMod val="50000"/>
                  </a:schemeClr>
                </a:solidFill>
                <a:effectLst>
                  <a:outerShdw blurRad="38100" dist="38100" dir="2700000" algn="tl">
                    <a:srgbClr val="000000">
                      <a:alpha val="43137"/>
                    </a:srgbClr>
                  </a:outerShdw>
                </a:effectLst>
                <a:latin typeface="Arial"/>
                <a:cs typeface="Arial"/>
              </a:rPr>
              <a:t>orm</a:t>
            </a:r>
            <a:r>
              <a:rPr sz="2700" b="1" spc="-11" dirty="0" err="1">
                <a:solidFill>
                  <a:schemeClr val="bg1">
                    <a:lumMod val="50000"/>
                  </a:schemeClr>
                </a:solidFill>
                <a:effectLst>
                  <a:outerShdw blurRad="38100" dist="38100" dir="2700000" algn="tl">
                    <a:srgbClr val="000000">
                      <a:alpha val="43137"/>
                    </a:srgbClr>
                  </a:outerShdw>
                </a:effectLst>
                <a:latin typeface="Arial"/>
                <a:cs typeface="Arial"/>
              </a:rPr>
              <a:t>a</a:t>
            </a:r>
            <a:r>
              <a:rPr sz="2700" b="1" dirty="0" err="1">
                <a:solidFill>
                  <a:schemeClr val="bg1">
                    <a:lumMod val="50000"/>
                  </a:schemeClr>
                </a:solidFill>
                <a:effectLst>
                  <a:outerShdw blurRad="38100" dist="38100" dir="2700000" algn="tl">
                    <a:srgbClr val="000000">
                      <a:alpha val="43137"/>
                    </a:srgbClr>
                  </a:outerShdw>
                </a:effectLst>
                <a:latin typeface="Arial"/>
                <a:cs typeface="Arial"/>
              </a:rPr>
              <a:t>ción</a:t>
            </a:r>
            <a:endParaRPr sz="2700" b="1" dirty="0">
              <a:solidFill>
                <a:schemeClr val="bg1">
                  <a:lumMod val="50000"/>
                </a:schemeClr>
              </a:solidFill>
              <a:effectLst>
                <a:outerShdw blurRad="38100" dist="38100" dir="2700000" algn="tl">
                  <a:srgbClr val="000000">
                    <a:alpha val="43137"/>
                  </a:srgbClr>
                </a:outerShdw>
              </a:effectLst>
              <a:latin typeface="Arial"/>
              <a:cs typeface="Arial"/>
            </a:endParaRPr>
          </a:p>
        </p:txBody>
      </p:sp>
      <p:sp>
        <p:nvSpPr>
          <p:cNvPr id="41988" name="object 3"/>
          <p:cNvSpPr txBox="1">
            <a:spLocks noChangeArrowheads="1"/>
          </p:cNvSpPr>
          <p:nvPr/>
        </p:nvSpPr>
        <p:spPr bwMode="auto">
          <a:xfrm>
            <a:off x="3910932" y="4334136"/>
            <a:ext cx="1234570" cy="72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lnSpc>
                <a:spcPts val="2067"/>
              </a:lnSpc>
              <a:spcBef>
                <a:spcPts val="9"/>
              </a:spcBef>
              <a:buClr>
                <a:srgbClr val="000000"/>
              </a:buClr>
              <a:buSzPct val="100000"/>
            </a:pPr>
            <a:endParaRPr lang="es-MX" altLang="es-MX" sz="1769">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1925614092"/>
              </p:ext>
            </p:extLst>
          </p:nvPr>
        </p:nvGraphicFramePr>
        <p:xfrm>
          <a:off x="1703513" y="1859927"/>
          <a:ext cx="2015049" cy="3095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991" name="Rectángulo 6"/>
          <p:cNvSpPr>
            <a:spLocks noChangeArrowheads="1"/>
          </p:cNvSpPr>
          <p:nvPr/>
        </p:nvSpPr>
        <p:spPr bwMode="auto">
          <a:xfrm>
            <a:off x="3910932" y="1514878"/>
            <a:ext cx="668413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a:buClr>
                <a:srgbClr val="000000"/>
              </a:buClr>
              <a:buSzPct val="100000"/>
              <a:buFont typeface="Times New Roman" panose="02020603050405020304" pitchFamily="18" charset="0"/>
              <a:buNone/>
            </a:pPr>
            <a:r>
              <a:rPr lang="es-MX" altLang="es-MX" sz="2000" b="1" dirty="0">
                <a:solidFill>
                  <a:schemeClr val="accent2"/>
                </a:solidFill>
                <a:latin typeface="Arial" panose="020B0604020202020204" pitchFamily="34" charset="0"/>
                <a:cs typeface="Arial" panose="020B0604020202020204" pitchFamily="34" charset="0"/>
              </a:rPr>
              <a:t>No</a:t>
            </a:r>
            <a:r>
              <a:rPr lang="es-MX" altLang="es-MX" sz="2000" dirty="0">
                <a:solidFill>
                  <a:schemeClr val="bg1">
                    <a:lumMod val="50000"/>
                  </a:schemeClr>
                </a:solidFill>
                <a:latin typeface="Arial" panose="020B0604020202020204" pitchFamily="34" charset="0"/>
                <a:cs typeface="Arial" panose="020B0604020202020204" pitchFamily="34" charset="0"/>
              </a:rPr>
              <a:t> es procedente cuando  contenga información  pública </a:t>
            </a:r>
            <a:r>
              <a:rPr lang="es-MX" altLang="es-MX" sz="2000" b="1" dirty="0">
                <a:solidFill>
                  <a:schemeClr val="accent2"/>
                </a:solidFill>
                <a:latin typeface="Arial" panose="020B0604020202020204" pitchFamily="34" charset="0"/>
                <a:cs typeface="Arial" panose="020B0604020202020204" pitchFamily="34" charset="0"/>
              </a:rPr>
              <a:t>protegida</a:t>
            </a:r>
            <a:r>
              <a:rPr lang="es-MX" altLang="es-MX" sz="2000" b="1" dirty="0">
                <a:solidFill>
                  <a:schemeClr val="bg1">
                    <a:lumMod val="50000"/>
                  </a:schemeClr>
                </a:solidFill>
                <a:latin typeface="Arial" panose="020B0604020202020204" pitchFamily="34" charset="0"/>
                <a:cs typeface="Arial" panose="020B0604020202020204" pitchFamily="34" charset="0"/>
              </a:rPr>
              <a:t>.</a:t>
            </a:r>
          </a:p>
          <a:p>
            <a:pPr algn="just" eaLnBrk="1">
              <a:buClr>
                <a:srgbClr val="000000"/>
              </a:buClr>
              <a:buSzPct val="100000"/>
              <a:buFont typeface="Times New Roman" panose="02020603050405020304" pitchFamily="18" charset="0"/>
              <a:buNone/>
            </a:pPr>
            <a:endParaRPr lang="es-MX" altLang="es-MX" sz="1000"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sz="2000" b="1" dirty="0">
                <a:solidFill>
                  <a:schemeClr val="accent2"/>
                </a:solidFill>
                <a:latin typeface="Arial" panose="020B0604020202020204" pitchFamily="34" charset="0"/>
                <a:cs typeface="Arial" panose="020B0604020202020204" pitchFamily="34" charset="0"/>
              </a:rPr>
              <a:t>Sin costo</a:t>
            </a:r>
            <a:r>
              <a:rPr lang="es-MX" altLang="es-MX" sz="2000" dirty="0">
                <a:solidFill>
                  <a:schemeClr val="bg1">
                    <a:lumMod val="50000"/>
                  </a:schemeClr>
                </a:solidFill>
                <a:latin typeface="Arial" panose="020B0604020202020204" pitchFamily="34" charset="0"/>
                <a:cs typeface="Arial" panose="020B0604020202020204" pitchFamily="34" charset="0"/>
              </a:rPr>
              <a:t>, se pueden  fotografías y grabaciones.</a:t>
            </a:r>
          </a:p>
          <a:p>
            <a:pPr algn="just" eaLnBrk="1">
              <a:buClr>
                <a:srgbClr val="000000"/>
              </a:buClr>
              <a:buSzPct val="100000"/>
              <a:buFont typeface="Times New Roman" panose="02020603050405020304" pitchFamily="18" charset="0"/>
              <a:buNone/>
            </a:pPr>
            <a:endParaRPr lang="es-MX" altLang="es-MX" sz="1000"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sz="2000" dirty="0">
                <a:solidFill>
                  <a:schemeClr val="bg1">
                    <a:lumMod val="50000"/>
                  </a:schemeClr>
                </a:solidFill>
                <a:latin typeface="Arial" panose="020B0604020202020204" pitchFamily="34" charset="0"/>
                <a:cs typeface="Arial" panose="020B0604020202020204" pitchFamily="34" charset="0"/>
              </a:rPr>
              <a:t>Se podrá efectuar en  </a:t>
            </a:r>
            <a:r>
              <a:rPr lang="es-MX" altLang="es-MX" sz="2000" b="1" dirty="0">
                <a:solidFill>
                  <a:schemeClr val="accent2"/>
                </a:solidFill>
                <a:latin typeface="Arial" panose="020B0604020202020204" pitchFamily="34" charset="0"/>
                <a:cs typeface="Arial" panose="020B0604020202020204" pitchFamily="34" charset="0"/>
              </a:rPr>
              <a:t>cualquier día </a:t>
            </a:r>
            <a:r>
              <a:rPr lang="es-MX" altLang="es-MX" sz="2000" dirty="0">
                <a:solidFill>
                  <a:schemeClr val="bg1">
                    <a:lumMod val="50000"/>
                  </a:schemeClr>
                </a:solidFill>
                <a:latin typeface="Arial" panose="020B0604020202020204" pitchFamily="34" charset="0"/>
                <a:cs typeface="Arial" panose="020B0604020202020204" pitchFamily="34" charset="0"/>
              </a:rPr>
              <a:t>y hora a  elección del solicitante  durante los </a:t>
            </a:r>
            <a:r>
              <a:rPr lang="es-MX" altLang="es-MX" sz="2000" b="1" dirty="0">
                <a:solidFill>
                  <a:schemeClr val="accent2"/>
                </a:solidFill>
                <a:latin typeface="Arial" panose="020B0604020202020204" pitchFamily="34" charset="0"/>
                <a:cs typeface="Arial" panose="020B0604020202020204" pitchFamily="34" charset="0"/>
              </a:rPr>
              <a:t>30 días  </a:t>
            </a:r>
            <a:r>
              <a:rPr lang="es-MX" altLang="es-MX" sz="2000" dirty="0">
                <a:solidFill>
                  <a:schemeClr val="bg1">
                    <a:lumMod val="50000"/>
                  </a:schemeClr>
                </a:solidFill>
                <a:latin typeface="Arial" panose="020B0604020202020204" pitchFamily="34" charset="0"/>
                <a:cs typeface="Arial" panose="020B0604020202020204" pitchFamily="34" charset="0"/>
              </a:rPr>
              <a:t>naturales siguientes a la  notificación de la  resolución.</a:t>
            </a:r>
          </a:p>
          <a:p>
            <a:pPr algn="just" eaLnBrk="1">
              <a:buClr>
                <a:srgbClr val="000000"/>
              </a:buClr>
              <a:buSzPct val="100000"/>
              <a:buFont typeface="Times New Roman" panose="02020603050405020304" pitchFamily="18" charset="0"/>
              <a:buNone/>
            </a:pPr>
            <a:endParaRPr lang="es-MX" altLang="es-MX" sz="1000" dirty="0">
              <a:solidFill>
                <a:schemeClr val="bg1">
                  <a:lumMod val="50000"/>
                </a:schemeClr>
              </a:solidFill>
              <a:latin typeface="Arial" panose="020B0604020202020204" pitchFamily="34" charset="0"/>
              <a:cs typeface="Arial" panose="020B0604020202020204" pitchFamily="34" charset="0"/>
            </a:endParaRPr>
          </a:p>
          <a:p>
            <a:pPr algn="just">
              <a:buClr>
                <a:srgbClr val="000000"/>
              </a:buClr>
              <a:buSzPct val="100000"/>
            </a:pPr>
            <a:r>
              <a:rPr lang="es-MX" altLang="es-MX" sz="2000" dirty="0">
                <a:solidFill>
                  <a:schemeClr val="bg1">
                    <a:lumMod val="50000"/>
                  </a:schemeClr>
                </a:solidFill>
                <a:latin typeface="Arial" panose="020B0604020202020204" pitchFamily="34" charset="0"/>
                <a:cs typeface="Arial" panose="020B0604020202020204" pitchFamily="34" charset="0"/>
              </a:rPr>
              <a:t>Se realizara en el lugar donde se encuentre. Se deberá de exhibir el  acuse de la </a:t>
            </a:r>
            <a:r>
              <a:rPr lang="es-MX" altLang="es-MX" sz="2000" b="1" dirty="0">
                <a:solidFill>
                  <a:schemeClr val="accent2"/>
                </a:solidFill>
                <a:latin typeface="Arial" panose="020B0604020202020204" pitchFamily="34" charset="0"/>
                <a:cs typeface="Arial" panose="020B0604020202020204" pitchFamily="34" charset="0"/>
              </a:rPr>
              <a:t>solicitud y la  identificación</a:t>
            </a:r>
            <a:r>
              <a:rPr lang="es-MX" altLang="es-MX" sz="2000" dirty="0">
                <a:solidFill>
                  <a:schemeClr val="bg1">
                    <a:lumMod val="50000"/>
                  </a:schemeClr>
                </a:solidFill>
                <a:latin typeface="Arial" panose="020B0604020202020204" pitchFamily="34" charset="0"/>
                <a:cs typeface="Arial" panose="020B0604020202020204" pitchFamily="34" charset="0"/>
              </a:rPr>
              <a:t>.</a:t>
            </a:r>
          </a:p>
          <a:p>
            <a:pPr algn="just">
              <a:buClr>
                <a:srgbClr val="000000"/>
              </a:buClr>
              <a:buSzPct val="100000"/>
            </a:pPr>
            <a:endParaRPr lang="es-MX" altLang="es-MX" sz="1000"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sz="2000" dirty="0">
                <a:solidFill>
                  <a:schemeClr val="bg1">
                    <a:lumMod val="50000"/>
                  </a:schemeClr>
                </a:solidFill>
                <a:latin typeface="Arial" panose="020B0604020202020204" pitchFamily="34" charset="0"/>
                <a:cs typeface="Arial" panose="020B0604020202020204" pitchFamily="34" charset="0"/>
              </a:rPr>
              <a:t>Se </a:t>
            </a:r>
            <a:r>
              <a:rPr lang="es-MX" altLang="es-MX" sz="2000" b="1" dirty="0">
                <a:solidFill>
                  <a:schemeClr val="accent2"/>
                </a:solidFill>
                <a:latin typeface="Arial" panose="020B0604020202020204" pitchFamily="34" charset="0"/>
                <a:cs typeface="Arial" panose="020B0604020202020204" pitchFamily="34" charset="0"/>
              </a:rPr>
              <a:t>levanta un formato </a:t>
            </a:r>
            <a:r>
              <a:rPr lang="es-MX" altLang="es-MX" sz="2000" dirty="0">
                <a:solidFill>
                  <a:schemeClr val="bg1">
                    <a:lumMod val="50000"/>
                  </a:schemeClr>
                </a:solidFill>
                <a:latin typeface="Arial" panose="020B0604020202020204" pitchFamily="34" charset="0"/>
                <a:cs typeface="Arial" panose="020B0604020202020204" pitchFamily="34" charset="0"/>
              </a:rPr>
              <a:t>que -Fecha, hora de inicio y hora de -Información solicitada –Nombre y firma del solicitante</a:t>
            </a:r>
          </a:p>
        </p:txBody>
      </p:sp>
      <p:sp>
        <p:nvSpPr>
          <p:cNvPr id="7" name="object 4"/>
          <p:cNvSpPr txBox="1">
            <a:spLocks noChangeArrowheads="1"/>
          </p:cNvSpPr>
          <p:nvPr/>
        </p:nvSpPr>
        <p:spPr bwMode="auto">
          <a:xfrm>
            <a:off x="1703512" y="238254"/>
            <a:ext cx="1302898" cy="54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rgbClr val="00A3B4"/>
                </a:solidFill>
                <a:latin typeface="+mn-lt"/>
              </a:rPr>
              <a:t>P. A. I.</a:t>
            </a:r>
          </a:p>
        </p:txBody>
      </p:sp>
      <p:sp>
        <p:nvSpPr>
          <p:cNvPr id="8" name="TextBox 7"/>
          <p:cNvSpPr txBox="1">
            <a:spLocks noChangeArrowheads="1"/>
          </p:cNvSpPr>
          <p:nvPr/>
        </p:nvSpPr>
        <p:spPr bwMode="auto">
          <a:xfrm>
            <a:off x="7176885" y="5373216"/>
            <a:ext cx="3089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88</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10" name="Rectángulo 9"/>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12"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redondeado 12"/>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5" name="Rectángulo 14"/>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89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953037" y="2618766"/>
            <a:ext cx="9026931" cy="3228241"/>
          </a:xfrm>
          <a:noFill/>
          <a:ln>
            <a:miter lim="800000"/>
            <a:headEnd/>
            <a:tailEnd/>
          </a:ln>
        </p:spPr>
        <p:txBody>
          <a:bodyPr vert="horz" wrap="square" lIns="91440" tIns="45720" rIns="91440" bIns="45720" numCol="1" rtlCol="0" anchor="t" anchorCtr="0" compatLnSpc="1">
            <a:prstTxWarp prst="textNoShape">
              <a:avLst/>
            </a:prstTxWarp>
            <a:normAutofit fontScale="90000"/>
          </a:bodyPr>
          <a:lstStyle/>
          <a:p>
            <a:r>
              <a:rPr lang="es-MX" sz="2400" b="1" dirty="0">
                <a:solidFill>
                  <a:srgbClr val="2E3B43"/>
                </a:solidFill>
              </a:rPr>
              <a:t>1</a:t>
            </a:r>
            <a:r>
              <a:rPr lang="es-MX" sz="2400" b="1" dirty="0" smtClean="0">
                <a:solidFill>
                  <a:srgbClr val="2E3B43"/>
                </a:solidFill>
              </a:rPr>
              <a:t>.</a:t>
            </a:r>
            <a:r>
              <a:rPr lang="es-MX" sz="2400" b="1" dirty="0" smtClean="0">
                <a:solidFill>
                  <a:srgbClr val="00A1B1"/>
                </a:solidFill>
              </a:rPr>
              <a:t> </a:t>
            </a:r>
            <a:r>
              <a:rPr lang="es-MX" sz="2400" b="1" dirty="0">
                <a:solidFill>
                  <a:schemeClr val="bg1">
                    <a:lumMod val="50000"/>
                  </a:schemeClr>
                </a:solidFill>
              </a:rPr>
              <a:t>Compartan su </a:t>
            </a:r>
            <a:r>
              <a:rPr lang="es-MX" sz="2400" b="1" dirty="0">
                <a:solidFill>
                  <a:schemeClr val="accent2"/>
                </a:solidFill>
              </a:rPr>
              <a:t>nombre </a:t>
            </a:r>
            <a:r>
              <a:rPr lang="es-MX" sz="2400" b="1" dirty="0" smtClean="0">
                <a:solidFill>
                  <a:schemeClr val="bg1">
                    <a:lumMod val="50000"/>
                  </a:schemeClr>
                </a:solidFill>
              </a:rPr>
              <a:t>completo</a:t>
            </a:r>
            <a:br>
              <a:rPr lang="es-MX" sz="2400" b="1" dirty="0" smtClean="0">
                <a:solidFill>
                  <a:schemeClr val="bg1">
                    <a:lumMod val="50000"/>
                  </a:schemeClr>
                </a:solidFill>
              </a:rPr>
            </a:br>
            <a:r>
              <a:rPr lang="es-MX" sz="2400" b="1" dirty="0">
                <a:solidFill>
                  <a:schemeClr val="bg1">
                    <a:lumMod val="50000"/>
                  </a:schemeClr>
                </a:solidFill>
              </a:rPr>
              <a:t/>
            </a:r>
            <a:br>
              <a:rPr lang="es-MX" sz="2400" b="1" dirty="0">
                <a:solidFill>
                  <a:schemeClr val="bg1">
                    <a:lumMod val="50000"/>
                  </a:schemeClr>
                </a:solidFill>
              </a:rPr>
            </a:br>
            <a:r>
              <a:rPr lang="es-MX" sz="2400" b="1" dirty="0" smtClean="0">
                <a:solidFill>
                  <a:srgbClr val="2E3B43"/>
                </a:solidFill>
              </a:rPr>
              <a:t>2.</a:t>
            </a:r>
            <a:r>
              <a:rPr lang="es-MX" sz="2400" b="1" dirty="0" smtClean="0">
                <a:solidFill>
                  <a:schemeClr val="accent2"/>
                </a:solidFill>
              </a:rPr>
              <a:t> </a:t>
            </a:r>
            <a:r>
              <a:rPr lang="es-MX" sz="2400" b="1" dirty="0">
                <a:solidFill>
                  <a:schemeClr val="accent2"/>
                </a:solidFill>
              </a:rPr>
              <a:t>Institución </a:t>
            </a:r>
            <a:r>
              <a:rPr lang="es-MX" sz="2400" b="1" dirty="0">
                <a:solidFill>
                  <a:schemeClr val="bg1">
                    <a:lumMod val="50000"/>
                  </a:schemeClr>
                </a:solidFill>
              </a:rPr>
              <a:t>y </a:t>
            </a:r>
            <a:r>
              <a:rPr lang="es-MX" sz="2400" b="1" dirty="0">
                <a:solidFill>
                  <a:schemeClr val="accent2"/>
                </a:solidFill>
              </a:rPr>
              <a:t>área </a:t>
            </a:r>
            <a:r>
              <a:rPr lang="es-MX" sz="2400" b="1" dirty="0">
                <a:solidFill>
                  <a:schemeClr val="bg1">
                    <a:lumMod val="50000"/>
                  </a:schemeClr>
                </a:solidFill>
              </a:rPr>
              <a:t>a la que </a:t>
            </a:r>
            <a:r>
              <a:rPr lang="es-MX" sz="2400" b="1" dirty="0" smtClean="0">
                <a:solidFill>
                  <a:schemeClr val="bg1">
                    <a:lumMod val="50000"/>
                  </a:schemeClr>
                </a:solidFill>
              </a:rPr>
              <a:t>pertenecen</a:t>
            </a:r>
            <a:br>
              <a:rPr lang="es-MX" sz="2400" b="1" dirty="0" smtClean="0">
                <a:solidFill>
                  <a:schemeClr val="bg1">
                    <a:lumMod val="50000"/>
                  </a:schemeClr>
                </a:solidFill>
              </a:rPr>
            </a:br>
            <a:r>
              <a:rPr lang="es-MX" sz="2400" b="1" dirty="0">
                <a:solidFill>
                  <a:schemeClr val="bg1">
                    <a:lumMod val="50000"/>
                  </a:schemeClr>
                </a:solidFill>
              </a:rPr>
              <a:t/>
            </a:r>
            <a:br>
              <a:rPr lang="es-MX" sz="2400" b="1" dirty="0">
                <a:solidFill>
                  <a:schemeClr val="bg1">
                    <a:lumMod val="50000"/>
                  </a:schemeClr>
                </a:solidFill>
              </a:rPr>
            </a:br>
            <a:r>
              <a:rPr lang="es-MX" sz="2400" b="1" dirty="0" smtClean="0">
                <a:solidFill>
                  <a:srgbClr val="2E3B43"/>
                </a:solidFill>
              </a:rPr>
              <a:t>3.</a:t>
            </a:r>
            <a:r>
              <a:rPr lang="es-MX" sz="2400" b="1" dirty="0" smtClean="0">
                <a:solidFill>
                  <a:srgbClr val="00A1B1"/>
                </a:solidFill>
              </a:rPr>
              <a:t> </a:t>
            </a:r>
            <a:r>
              <a:rPr lang="es-MX" sz="2400" b="1" dirty="0" smtClean="0">
                <a:solidFill>
                  <a:schemeClr val="bg1">
                    <a:lumMod val="50000"/>
                  </a:schemeClr>
                </a:solidFill>
              </a:rPr>
              <a:t>Mencionar, expectativas</a:t>
            </a:r>
            <a:br>
              <a:rPr lang="es-MX" sz="2400" b="1" dirty="0" smtClean="0">
                <a:solidFill>
                  <a:schemeClr val="bg1">
                    <a:lumMod val="50000"/>
                  </a:schemeClr>
                </a:solidFill>
              </a:rPr>
            </a:br>
            <a:r>
              <a:rPr lang="es-MX" sz="2400" dirty="0">
                <a:solidFill>
                  <a:schemeClr val="bg1">
                    <a:lumMod val="50000"/>
                  </a:schemeClr>
                </a:solidFill>
                <a:cs typeface="Arial" charset="0"/>
              </a:rPr>
              <a:t/>
            </a:r>
            <a:br>
              <a:rPr lang="es-MX" sz="2400" dirty="0">
                <a:solidFill>
                  <a:schemeClr val="bg1">
                    <a:lumMod val="50000"/>
                  </a:schemeClr>
                </a:solidFill>
                <a:cs typeface="Arial" charset="0"/>
              </a:rPr>
            </a:br>
            <a:r>
              <a:rPr lang="es-MX" sz="2400" dirty="0" smtClean="0">
                <a:solidFill>
                  <a:schemeClr val="bg1">
                    <a:lumMod val="50000"/>
                  </a:schemeClr>
                </a:solidFill>
                <a:cs typeface="Arial" charset="0"/>
              </a:rPr>
              <a:t>	¿</a:t>
            </a:r>
            <a:r>
              <a:rPr lang="es-MX" sz="2400" dirty="0">
                <a:solidFill>
                  <a:schemeClr val="accent2"/>
                </a:solidFill>
                <a:cs typeface="Arial" charset="0"/>
              </a:rPr>
              <a:t>Qué esperan </a:t>
            </a:r>
            <a:r>
              <a:rPr lang="es-MX" sz="2400" dirty="0" smtClean="0">
                <a:solidFill>
                  <a:schemeClr val="bg1">
                    <a:lumMod val="50000"/>
                  </a:schemeClr>
                </a:solidFill>
                <a:cs typeface="Arial" charset="0"/>
              </a:rPr>
              <a:t>del Diplomado?</a:t>
            </a:r>
            <a:r>
              <a:rPr lang="es-MX" sz="2400" dirty="0">
                <a:solidFill>
                  <a:schemeClr val="bg1">
                    <a:lumMod val="50000"/>
                  </a:schemeClr>
                </a:solidFill>
                <a:cs typeface="Arial" charset="0"/>
              </a:rPr>
              <a:t/>
            </a:r>
            <a:br>
              <a:rPr lang="es-MX" sz="2400" dirty="0">
                <a:solidFill>
                  <a:schemeClr val="bg1">
                    <a:lumMod val="50000"/>
                  </a:schemeClr>
                </a:solidFill>
                <a:cs typeface="Arial" charset="0"/>
              </a:rPr>
            </a:br>
            <a:r>
              <a:rPr lang="es-MX" sz="2400" dirty="0" smtClean="0">
                <a:solidFill>
                  <a:schemeClr val="bg1">
                    <a:lumMod val="50000"/>
                  </a:schemeClr>
                </a:solidFill>
                <a:cs typeface="Arial" charset="0"/>
              </a:rPr>
              <a:t>	¿</a:t>
            </a:r>
            <a:r>
              <a:rPr lang="es-MX" sz="2400" dirty="0">
                <a:solidFill>
                  <a:schemeClr val="accent2"/>
                </a:solidFill>
                <a:cs typeface="Arial" charset="0"/>
              </a:rPr>
              <a:t>Qué esperan </a:t>
            </a:r>
            <a:r>
              <a:rPr lang="es-MX" sz="2400" dirty="0" smtClean="0">
                <a:solidFill>
                  <a:schemeClr val="bg1">
                    <a:lumMod val="50000"/>
                  </a:schemeClr>
                </a:solidFill>
                <a:cs typeface="Arial" charset="0"/>
              </a:rPr>
              <a:t>de la ponencia?</a:t>
            </a:r>
            <a:r>
              <a:rPr lang="es-MX" sz="2400" dirty="0">
                <a:solidFill>
                  <a:schemeClr val="bg1">
                    <a:lumMod val="50000"/>
                  </a:schemeClr>
                </a:solidFill>
                <a:cs typeface="Arial" charset="0"/>
              </a:rPr>
              <a:t/>
            </a:r>
            <a:br>
              <a:rPr lang="es-MX" sz="2400" dirty="0">
                <a:solidFill>
                  <a:schemeClr val="bg1">
                    <a:lumMod val="50000"/>
                  </a:schemeClr>
                </a:solidFill>
                <a:cs typeface="Arial" charset="0"/>
              </a:rPr>
            </a:br>
            <a:r>
              <a:rPr lang="es-MX" sz="2400" dirty="0" smtClean="0">
                <a:solidFill>
                  <a:schemeClr val="bg1">
                    <a:lumMod val="50000"/>
                  </a:schemeClr>
                </a:solidFill>
                <a:cs typeface="Arial" charset="0"/>
              </a:rPr>
              <a:t/>
            </a:r>
            <a:br>
              <a:rPr lang="es-MX" sz="2400" dirty="0" smtClean="0">
                <a:solidFill>
                  <a:schemeClr val="bg1">
                    <a:lumMod val="50000"/>
                  </a:schemeClr>
                </a:solidFill>
                <a:cs typeface="Arial" charset="0"/>
              </a:rPr>
            </a:br>
            <a:r>
              <a:rPr lang="es-MX" sz="2400" dirty="0" smtClean="0">
                <a:solidFill>
                  <a:schemeClr val="bg1">
                    <a:lumMod val="50000"/>
                  </a:schemeClr>
                </a:solidFill>
                <a:cs typeface="Arial" charset="0"/>
              </a:rPr>
              <a:t>	¿</a:t>
            </a:r>
            <a:r>
              <a:rPr lang="es-MX" sz="2400" dirty="0">
                <a:solidFill>
                  <a:schemeClr val="bg1">
                    <a:lumMod val="50000"/>
                  </a:schemeClr>
                </a:solidFill>
                <a:cs typeface="Arial" charset="0"/>
              </a:rPr>
              <a:t>A qué se </a:t>
            </a:r>
            <a:r>
              <a:rPr lang="es-MX" sz="2400" dirty="0">
                <a:solidFill>
                  <a:schemeClr val="accent2"/>
                </a:solidFill>
                <a:cs typeface="Arial" charset="0"/>
              </a:rPr>
              <a:t>comprometen </a:t>
            </a:r>
            <a:r>
              <a:rPr lang="es-MX" sz="2400" dirty="0">
                <a:solidFill>
                  <a:schemeClr val="bg1">
                    <a:lumMod val="50000"/>
                  </a:schemeClr>
                </a:solidFill>
                <a:cs typeface="Arial" charset="0"/>
              </a:rPr>
              <a:t>para lograr el </a:t>
            </a:r>
            <a:r>
              <a:rPr lang="es-MX" sz="2400" dirty="0">
                <a:solidFill>
                  <a:schemeClr val="accent2"/>
                </a:solidFill>
                <a:cs typeface="Arial" charset="0"/>
              </a:rPr>
              <a:t>éxito </a:t>
            </a:r>
            <a:r>
              <a:rPr lang="es-MX" sz="2400" dirty="0">
                <a:solidFill>
                  <a:schemeClr val="bg1">
                    <a:lumMod val="50000"/>
                  </a:schemeClr>
                </a:solidFill>
                <a:cs typeface="Arial" charset="0"/>
              </a:rPr>
              <a:t>de la </a:t>
            </a:r>
            <a:r>
              <a:rPr lang="es-MX" sz="2400" dirty="0" smtClean="0">
                <a:solidFill>
                  <a:schemeClr val="bg1">
                    <a:lumMod val="50000"/>
                  </a:schemeClr>
                </a:solidFill>
                <a:cs typeface="Arial" charset="0"/>
              </a:rPr>
              <a:t>ponencia?</a:t>
            </a:r>
            <a:endParaRPr lang="es-ES" sz="2400" dirty="0">
              <a:solidFill>
                <a:schemeClr val="bg1">
                  <a:lumMod val="50000"/>
                </a:schemeClr>
              </a:solidFill>
              <a:cs typeface="Arial" charset="0"/>
            </a:endParaRPr>
          </a:p>
        </p:txBody>
      </p:sp>
      <p:sp>
        <p:nvSpPr>
          <p:cNvPr id="23555" name="1 Marcador de número de diapositiva"/>
          <p:cNvSpPr txBox="1">
            <a:spLocks/>
          </p:cNvSpPr>
          <p:nvPr/>
        </p:nvSpPr>
        <p:spPr bwMode="auto">
          <a:xfrm>
            <a:off x="1703388" y="6308726"/>
            <a:ext cx="2133600" cy="365125"/>
          </a:xfrm>
          <a:prstGeom prst="rect">
            <a:avLst/>
          </a:prstGeom>
          <a:noFill/>
          <a:ln w="9525">
            <a:noFill/>
            <a:miter lim="800000"/>
            <a:headEnd/>
            <a:tailEnd/>
          </a:ln>
        </p:spPr>
        <p:txBody>
          <a:bodyPr anchor="ctr"/>
          <a:lstStyle/>
          <a:p>
            <a:fld id="{3B031A28-174B-4E0B-B878-6D499FD0823F}" type="slidenum">
              <a:rPr lang="es-MX" sz="1200">
                <a:solidFill>
                  <a:schemeClr val="bg1"/>
                </a:solidFill>
              </a:rPr>
              <a:pPr/>
              <a:t>5</a:t>
            </a:fld>
            <a:endParaRPr lang="es-MX" sz="1200">
              <a:solidFill>
                <a:schemeClr val="bg1"/>
              </a:solidFill>
            </a:endParaRPr>
          </a:p>
        </p:txBody>
      </p:sp>
      <p:sp>
        <p:nvSpPr>
          <p:cNvPr id="7" name="2 Rectángulo"/>
          <p:cNvSpPr/>
          <p:nvPr/>
        </p:nvSpPr>
        <p:spPr>
          <a:xfrm>
            <a:off x="3231521" y="387556"/>
            <a:ext cx="4586362" cy="15718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algn="ct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s-MX" sz="3200" b="1" dirty="0">
                <a:solidFill>
                  <a:srgbClr val="2E3B43"/>
                </a:solidFill>
                <a:latin typeface="Calibri" pitchFamily="34"/>
                <a:ea typeface="Microsoft YaHei" pitchFamily="2"/>
                <a:cs typeface="Mangal" pitchFamily="2"/>
              </a:rPr>
              <a:t>Dinámica de Presentación</a:t>
            </a:r>
          </a:p>
          <a:p>
            <a:pPr algn="ct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s-MX" sz="3200" b="1" dirty="0">
                <a:solidFill>
                  <a:srgbClr val="2E3B43"/>
                </a:solidFill>
                <a:latin typeface="Calibri" pitchFamily="34"/>
                <a:ea typeface="Microsoft YaHei" pitchFamily="2"/>
                <a:cs typeface="Mangal" pitchFamily="2"/>
              </a:rPr>
              <a:t>Y </a:t>
            </a:r>
          </a:p>
          <a:p>
            <a:pPr algn="ct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s-MX" sz="3200" b="1" dirty="0">
                <a:solidFill>
                  <a:srgbClr val="2E3B43"/>
                </a:solidFill>
                <a:latin typeface="Calibri" pitchFamily="34"/>
                <a:ea typeface="Microsoft YaHei" pitchFamily="2"/>
                <a:cs typeface="Mangal" pitchFamily="2"/>
              </a:rPr>
              <a:t>Análisis  de  Expectativas</a:t>
            </a:r>
          </a:p>
        </p:txBody>
      </p:sp>
      <p:sp>
        <p:nvSpPr>
          <p:cNvPr id="5" name="Rectángulo redondeado 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8" name="Rectángulo 7"/>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48277"/>
      </p:ext>
    </p:extLst>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bject 5"/>
          <p:cNvSpPr txBox="1">
            <a:spLocks noChangeArrowheads="1"/>
          </p:cNvSpPr>
          <p:nvPr/>
        </p:nvSpPr>
        <p:spPr bwMode="auto">
          <a:xfrm>
            <a:off x="5503019" y="1715942"/>
            <a:ext cx="1273454" cy="72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588">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9pPr>
          </a:lstStyle>
          <a:p>
            <a:pPr algn="ctr">
              <a:lnSpc>
                <a:spcPts val="1863"/>
              </a:lnSpc>
              <a:spcBef>
                <a:spcPts val="136"/>
              </a:spcBef>
            </a:pPr>
            <a:endParaRPr lang="es-MX" altLang="es-MX" sz="1769">
              <a:cs typeface="Arial" panose="020B0604020202020204" pitchFamily="34" charset="0"/>
            </a:endParaRPr>
          </a:p>
        </p:txBody>
      </p:sp>
      <p:sp>
        <p:nvSpPr>
          <p:cNvPr id="43012" name="object 3"/>
          <p:cNvSpPr txBox="1">
            <a:spLocks noChangeArrowheads="1"/>
          </p:cNvSpPr>
          <p:nvPr/>
        </p:nvSpPr>
        <p:spPr bwMode="auto">
          <a:xfrm>
            <a:off x="3910932" y="4334136"/>
            <a:ext cx="1234570" cy="72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lnSpc>
                <a:spcPts val="2067"/>
              </a:lnSpc>
              <a:spcBef>
                <a:spcPts val="9"/>
              </a:spcBef>
              <a:buClr>
                <a:srgbClr val="000000"/>
              </a:buClr>
              <a:buSzPct val="100000"/>
            </a:pPr>
            <a:endParaRPr lang="es-MX" altLang="es-MX" sz="1769">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350196050"/>
              </p:ext>
            </p:extLst>
          </p:nvPr>
        </p:nvGraphicFramePr>
        <p:xfrm>
          <a:off x="1730556" y="2076158"/>
          <a:ext cx="2105171" cy="3297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014" name="Rectángulo 6"/>
          <p:cNvSpPr>
            <a:spLocks noChangeArrowheads="1"/>
          </p:cNvSpPr>
          <p:nvPr/>
        </p:nvSpPr>
        <p:spPr bwMode="auto">
          <a:xfrm>
            <a:off x="3979338" y="1639248"/>
            <a:ext cx="650915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a:buClr>
                <a:srgbClr val="000000"/>
              </a:buClr>
              <a:buSzPct val="100000"/>
              <a:buFont typeface="Times New Roman" panose="02020603050405020304" pitchFamily="18" charset="0"/>
              <a:buNone/>
            </a:pPr>
            <a:r>
              <a:rPr lang="es-MX" altLang="es-MX" sz="2400" dirty="0">
                <a:solidFill>
                  <a:schemeClr val="bg1">
                    <a:lumMod val="50000"/>
                  </a:schemeClr>
                </a:solidFill>
                <a:latin typeface="Arial" panose="020B0604020202020204" pitchFamily="34" charset="0"/>
                <a:cs typeface="Arial" panose="020B0604020202020204" pitchFamily="34" charset="0"/>
              </a:rPr>
              <a:t>Debe estar a disponible a los </a:t>
            </a:r>
            <a:r>
              <a:rPr lang="es-MX" altLang="es-MX" sz="2400" b="1" dirty="0">
                <a:solidFill>
                  <a:schemeClr val="accent2"/>
                </a:solidFill>
                <a:latin typeface="Arial" panose="020B0604020202020204" pitchFamily="34" charset="0"/>
                <a:cs typeface="Arial" panose="020B0604020202020204" pitchFamily="34" charset="0"/>
              </a:rPr>
              <a:t>3 días hábiles </a:t>
            </a:r>
            <a:r>
              <a:rPr lang="es-MX" altLang="es-MX" sz="2400" dirty="0">
                <a:solidFill>
                  <a:schemeClr val="bg1">
                    <a:lumMod val="50000"/>
                  </a:schemeClr>
                </a:solidFill>
                <a:latin typeface="Arial" panose="020B0604020202020204" pitchFamily="34" charset="0"/>
                <a:cs typeface="Arial" panose="020B0604020202020204" pitchFamily="34" charset="0"/>
              </a:rPr>
              <a:t>siguientes a la emisión de la resolución, con posibilidad de una prorroga de hasta 3 días más hábiles.</a:t>
            </a:r>
          </a:p>
          <a:p>
            <a:pPr algn="just" eaLnBrk="1">
              <a:buClr>
                <a:srgbClr val="000000"/>
              </a:buClr>
              <a:buSzPct val="100000"/>
              <a:buFont typeface="Times New Roman" panose="02020603050405020304" pitchFamily="18" charset="0"/>
              <a:buNone/>
            </a:pPr>
            <a:endParaRPr lang="es-MX" altLang="es-MX" sz="1000"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sz="2400" b="1" dirty="0">
                <a:solidFill>
                  <a:schemeClr val="accent2"/>
                </a:solidFill>
                <a:latin typeface="Arial" panose="020B0604020202020204" pitchFamily="34" charset="0"/>
                <a:cs typeface="Arial" panose="020B0604020202020204" pitchFamily="34" charset="0"/>
              </a:rPr>
              <a:t>Sin costo</a:t>
            </a:r>
            <a:r>
              <a:rPr lang="es-MX" altLang="es-MX" sz="2400" dirty="0">
                <a:solidFill>
                  <a:schemeClr val="bg1">
                    <a:lumMod val="50000"/>
                  </a:schemeClr>
                </a:solidFill>
                <a:latin typeface="Arial" panose="020B0604020202020204" pitchFamily="34" charset="0"/>
                <a:cs typeface="Arial" panose="020B0604020202020204" pitchFamily="34" charset="0"/>
              </a:rPr>
              <a:t>.</a:t>
            </a:r>
          </a:p>
          <a:p>
            <a:pPr algn="just" eaLnBrk="1">
              <a:buClr>
                <a:srgbClr val="000000"/>
              </a:buClr>
              <a:buSzPct val="100000"/>
              <a:buFont typeface="Times New Roman" panose="02020603050405020304" pitchFamily="18" charset="0"/>
              <a:buNone/>
            </a:pPr>
            <a:endParaRPr lang="es-MX" altLang="es-MX" sz="1000" dirty="0">
              <a:solidFill>
                <a:schemeClr val="bg1">
                  <a:lumMod val="50000"/>
                </a:schemeClr>
              </a:solidFill>
              <a:latin typeface="Arial" panose="020B0604020202020204" pitchFamily="34" charset="0"/>
              <a:cs typeface="Arial" panose="020B0604020202020204" pitchFamily="34" charset="0"/>
            </a:endParaRPr>
          </a:p>
          <a:p>
            <a:pPr algn="just" eaLnBrk="1">
              <a:buClr>
                <a:srgbClr val="000000"/>
              </a:buClr>
              <a:buSzPct val="100000"/>
              <a:buFont typeface="Times New Roman" panose="02020603050405020304" pitchFamily="18" charset="0"/>
              <a:buNone/>
            </a:pPr>
            <a:r>
              <a:rPr lang="es-MX" altLang="es-MX" sz="2400" dirty="0">
                <a:solidFill>
                  <a:schemeClr val="bg1">
                    <a:lumMod val="50000"/>
                  </a:schemeClr>
                </a:solidFill>
                <a:latin typeface="Arial" panose="020B0604020202020204" pitchFamily="34" charset="0"/>
                <a:cs typeface="Arial" panose="020B0604020202020204" pitchFamily="34" charset="0"/>
              </a:rPr>
              <a:t>La información contenida debe ser clara, precisa.</a:t>
            </a:r>
          </a:p>
          <a:p>
            <a:pPr algn="just">
              <a:buClr>
                <a:srgbClr val="000000"/>
              </a:buClr>
              <a:buSzPct val="100000"/>
            </a:pPr>
            <a:endParaRPr lang="es-MX" altLang="es-MX" sz="1000" dirty="0">
              <a:solidFill>
                <a:schemeClr val="bg1">
                  <a:lumMod val="50000"/>
                </a:schemeClr>
              </a:solidFill>
              <a:latin typeface="Arial" panose="020B0604020202020204" pitchFamily="34" charset="0"/>
              <a:cs typeface="Arial" panose="020B0604020202020204" pitchFamily="34" charset="0"/>
            </a:endParaRPr>
          </a:p>
          <a:p>
            <a:pPr algn="just">
              <a:buClr>
                <a:srgbClr val="000000"/>
              </a:buClr>
              <a:buSzPct val="100000"/>
            </a:pPr>
            <a:r>
              <a:rPr lang="es-MX" altLang="es-MX" sz="2400" dirty="0">
                <a:solidFill>
                  <a:schemeClr val="bg1">
                    <a:lumMod val="50000"/>
                  </a:schemeClr>
                </a:solidFill>
                <a:latin typeface="Arial" panose="020B0604020202020204" pitchFamily="34" charset="0"/>
                <a:cs typeface="Arial" panose="020B0604020202020204" pitchFamily="34" charset="0"/>
              </a:rPr>
              <a:t>Se </a:t>
            </a:r>
            <a:r>
              <a:rPr lang="es-MX" altLang="es-MX" sz="2400" b="1" dirty="0">
                <a:solidFill>
                  <a:schemeClr val="accent2"/>
                </a:solidFill>
                <a:latin typeface="Arial" panose="020B0604020202020204" pitchFamily="34" charset="0"/>
                <a:cs typeface="Arial" panose="020B0604020202020204" pitchFamily="34" charset="0"/>
              </a:rPr>
              <a:t>conservara</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el  informe </a:t>
            </a:r>
            <a:r>
              <a:rPr lang="es-MX" altLang="es-MX" sz="2400" b="1" dirty="0">
                <a:solidFill>
                  <a:schemeClr val="accent2"/>
                </a:solidFill>
                <a:latin typeface="Arial" panose="020B0604020202020204" pitchFamily="34" charset="0"/>
                <a:cs typeface="Arial" panose="020B0604020202020204" pitchFamily="34" charset="0"/>
              </a:rPr>
              <a:t>30</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días naturales</a:t>
            </a:r>
          </a:p>
          <a:p>
            <a:pPr algn="just">
              <a:buClr>
                <a:srgbClr val="000000"/>
              </a:buClr>
              <a:buSzPct val="100000"/>
            </a:pPr>
            <a:r>
              <a:rPr lang="es-MX" altLang="es-MX" sz="2400" dirty="0">
                <a:solidFill>
                  <a:schemeClr val="bg1">
                    <a:lumMod val="50000"/>
                  </a:schemeClr>
                </a:solidFill>
                <a:latin typeface="Arial" panose="020B0604020202020204" pitchFamily="34" charset="0"/>
                <a:cs typeface="Arial" panose="020B0604020202020204" pitchFamily="34" charset="0"/>
              </a:rPr>
              <a:t> siguientes a la  notificación de la resolución.</a:t>
            </a:r>
          </a:p>
        </p:txBody>
      </p:sp>
      <p:sp>
        <p:nvSpPr>
          <p:cNvPr id="8" name="object 4"/>
          <p:cNvSpPr txBox="1"/>
          <p:nvPr/>
        </p:nvSpPr>
        <p:spPr>
          <a:xfrm>
            <a:off x="1730555" y="701404"/>
            <a:ext cx="6229956" cy="427059"/>
          </a:xfrm>
          <a:prstGeom prst="rect">
            <a:avLst/>
          </a:prstGeom>
        </p:spPr>
        <p:txBody>
          <a:bodyPr lIns="0" tIns="0" rIns="0" bIns="0"/>
          <a:lstStyle/>
          <a:p>
            <a:pPr indent="-834" algn="ctr">
              <a:lnSpc>
                <a:spcPts val="2483"/>
              </a:lnSpc>
              <a:spcBef>
                <a:spcPts val="161"/>
              </a:spcBef>
              <a:buClr>
                <a:srgbClr val="000000"/>
              </a:buClr>
              <a:buSzPct val="100000"/>
              <a:defRPr/>
            </a:pPr>
            <a:r>
              <a:rPr sz="2700" b="1" dirty="0">
                <a:solidFill>
                  <a:schemeClr val="bg1">
                    <a:lumMod val="50000"/>
                  </a:schemeClr>
                </a:solidFill>
                <a:effectLst>
                  <a:outerShdw blurRad="38100" dist="38100" dir="2700000" algn="tl">
                    <a:srgbClr val="000000">
                      <a:alpha val="43137"/>
                    </a:srgbClr>
                  </a:outerShdw>
                </a:effectLst>
                <a:latin typeface="Arial"/>
                <a:cs typeface="Arial"/>
              </a:rPr>
              <a:t>M</a:t>
            </a:r>
            <a:r>
              <a:rPr sz="2700" b="1" spc="-11" dirty="0">
                <a:solidFill>
                  <a:schemeClr val="bg1">
                    <a:lumMod val="50000"/>
                  </a:schemeClr>
                </a:solidFill>
                <a:effectLst>
                  <a:outerShdw blurRad="38100" dist="38100" dir="2700000" algn="tl">
                    <a:srgbClr val="000000">
                      <a:alpha val="43137"/>
                    </a:srgbClr>
                  </a:outerShdw>
                </a:effectLst>
                <a:latin typeface="Arial"/>
                <a:cs typeface="Arial"/>
              </a:rPr>
              <a:t>e</a:t>
            </a:r>
            <a:r>
              <a:rPr sz="2700" b="1" dirty="0">
                <a:solidFill>
                  <a:schemeClr val="bg1">
                    <a:lumMod val="50000"/>
                  </a:schemeClr>
                </a:solidFill>
                <a:effectLst>
                  <a:outerShdw blurRad="38100" dist="38100" dir="2700000" algn="tl">
                    <a:srgbClr val="000000">
                      <a:alpha val="43137"/>
                    </a:srgbClr>
                  </a:outerShdw>
                </a:effectLst>
                <a:latin typeface="Arial"/>
                <a:cs typeface="Arial"/>
              </a:rPr>
              <a:t>d</a:t>
            </a:r>
            <a:r>
              <a:rPr sz="2700" b="1" spc="-7" dirty="0">
                <a:solidFill>
                  <a:schemeClr val="bg1">
                    <a:lumMod val="50000"/>
                  </a:schemeClr>
                </a:solidFill>
                <a:effectLst>
                  <a:outerShdw blurRad="38100" dist="38100" dir="2700000" algn="tl">
                    <a:srgbClr val="000000">
                      <a:alpha val="43137"/>
                    </a:srgbClr>
                  </a:outerShdw>
                </a:effectLst>
                <a:latin typeface="Arial"/>
                <a:cs typeface="Arial"/>
              </a:rPr>
              <a:t>i</a:t>
            </a:r>
            <a:r>
              <a:rPr sz="2700" b="1" dirty="0">
                <a:solidFill>
                  <a:schemeClr val="bg1">
                    <a:lumMod val="50000"/>
                  </a:schemeClr>
                </a:solidFill>
                <a:effectLst>
                  <a:outerShdw blurRad="38100" dist="38100" dir="2700000" algn="tl">
                    <a:srgbClr val="000000">
                      <a:alpha val="43137"/>
                    </a:srgbClr>
                  </a:outerShdw>
                </a:effectLst>
                <a:latin typeface="Arial"/>
                <a:cs typeface="Arial"/>
              </a:rPr>
              <a:t>os de </a:t>
            </a:r>
            <a:r>
              <a:rPr lang="es-MX" sz="2700" b="1" dirty="0">
                <a:solidFill>
                  <a:schemeClr val="bg1">
                    <a:lumMod val="50000"/>
                  </a:schemeClr>
                </a:solidFill>
                <a:effectLst>
                  <a:outerShdw blurRad="38100" dist="38100" dir="2700000" algn="tl">
                    <a:srgbClr val="000000">
                      <a:alpha val="43137"/>
                    </a:srgbClr>
                  </a:outerShdw>
                </a:effectLst>
                <a:latin typeface="Arial"/>
                <a:cs typeface="Arial"/>
              </a:rPr>
              <a:t>A</a:t>
            </a:r>
            <a:r>
              <a:rPr sz="2700" b="1" dirty="0" err="1">
                <a:solidFill>
                  <a:schemeClr val="bg1">
                    <a:lumMod val="50000"/>
                  </a:schemeClr>
                </a:solidFill>
                <a:effectLst>
                  <a:outerShdw blurRad="38100" dist="38100" dir="2700000" algn="tl">
                    <a:srgbClr val="000000">
                      <a:alpha val="43137"/>
                    </a:srgbClr>
                  </a:outerShdw>
                </a:effectLst>
                <a:latin typeface="Arial"/>
                <a:cs typeface="Arial"/>
              </a:rPr>
              <a:t>cceso</a:t>
            </a:r>
            <a:r>
              <a:rPr sz="2700" b="1" dirty="0">
                <a:solidFill>
                  <a:schemeClr val="bg1">
                    <a:lumMod val="50000"/>
                  </a:schemeClr>
                </a:solidFill>
                <a:effectLst>
                  <a:outerShdw blurRad="38100" dist="38100" dir="2700000" algn="tl">
                    <a:srgbClr val="000000">
                      <a:alpha val="43137"/>
                    </a:srgbClr>
                  </a:outerShdw>
                </a:effectLst>
                <a:latin typeface="Arial"/>
                <a:cs typeface="Arial"/>
              </a:rPr>
              <a:t> a </a:t>
            </a:r>
            <a:r>
              <a:rPr sz="2700" b="1" spc="-11" dirty="0">
                <a:solidFill>
                  <a:schemeClr val="bg1">
                    <a:lumMod val="50000"/>
                  </a:schemeClr>
                </a:solidFill>
                <a:effectLst>
                  <a:outerShdw blurRad="38100" dist="38100" dir="2700000" algn="tl">
                    <a:srgbClr val="000000">
                      <a:alpha val="43137"/>
                    </a:srgbClr>
                  </a:outerShdw>
                </a:effectLst>
                <a:latin typeface="Arial"/>
                <a:cs typeface="Arial"/>
              </a:rPr>
              <a:t>l</a:t>
            </a:r>
            <a:r>
              <a:rPr sz="2700" b="1" dirty="0">
                <a:solidFill>
                  <a:schemeClr val="bg1">
                    <a:lumMod val="50000"/>
                  </a:schemeClr>
                </a:solidFill>
                <a:effectLst>
                  <a:outerShdw blurRad="38100" dist="38100" dir="2700000" algn="tl">
                    <a:srgbClr val="000000">
                      <a:alpha val="43137"/>
                    </a:srgbClr>
                  </a:outerShdw>
                </a:effectLst>
                <a:latin typeface="Arial"/>
                <a:cs typeface="Arial"/>
              </a:rPr>
              <a:t>a </a:t>
            </a:r>
            <a:r>
              <a:rPr lang="es-MX" sz="2700" b="1" dirty="0">
                <a:solidFill>
                  <a:schemeClr val="bg1">
                    <a:lumMod val="50000"/>
                  </a:schemeClr>
                </a:solidFill>
                <a:effectLst>
                  <a:outerShdw blurRad="38100" dist="38100" dir="2700000" algn="tl">
                    <a:srgbClr val="000000">
                      <a:alpha val="43137"/>
                    </a:srgbClr>
                  </a:outerShdw>
                </a:effectLst>
                <a:latin typeface="Arial"/>
                <a:cs typeface="Arial"/>
              </a:rPr>
              <a:t>I</a:t>
            </a:r>
            <a:r>
              <a:rPr sz="2700" b="1" dirty="0" err="1">
                <a:solidFill>
                  <a:schemeClr val="bg1">
                    <a:lumMod val="50000"/>
                  </a:schemeClr>
                </a:solidFill>
                <a:effectLst>
                  <a:outerShdw blurRad="38100" dist="38100" dir="2700000" algn="tl">
                    <a:srgbClr val="000000">
                      <a:alpha val="43137"/>
                    </a:srgbClr>
                  </a:outerShdw>
                </a:effectLst>
                <a:latin typeface="Arial"/>
                <a:cs typeface="Arial"/>
              </a:rPr>
              <a:t>n</a:t>
            </a:r>
            <a:r>
              <a:rPr sz="2700" b="1" spc="-11" dirty="0" err="1">
                <a:solidFill>
                  <a:schemeClr val="bg1">
                    <a:lumMod val="50000"/>
                  </a:schemeClr>
                </a:solidFill>
                <a:effectLst>
                  <a:outerShdw blurRad="38100" dist="38100" dir="2700000" algn="tl">
                    <a:srgbClr val="000000">
                      <a:alpha val="43137"/>
                    </a:srgbClr>
                  </a:outerShdw>
                </a:effectLst>
                <a:latin typeface="Arial"/>
                <a:cs typeface="Arial"/>
              </a:rPr>
              <a:t>f</a:t>
            </a:r>
            <a:r>
              <a:rPr sz="2700" b="1" dirty="0" err="1">
                <a:solidFill>
                  <a:schemeClr val="bg1">
                    <a:lumMod val="50000"/>
                  </a:schemeClr>
                </a:solidFill>
                <a:effectLst>
                  <a:outerShdw blurRad="38100" dist="38100" dir="2700000" algn="tl">
                    <a:srgbClr val="000000">
                      <a:alpha val="43137"/>
                    </a:srgbClr>
                  </a:outerShdw>
                </a:effectLst>
                <a:latin typeface="Arial"/>
                <a:cs typeface="Arial"/>
              </a:rPr>
              <a:t>orm</a:t>
            </a:r>
            <a:r>
              <a:rPr sz="2700" b="1" spc="-11" dirty="0" err="1">
                <a:solidFill>
                  <a:schemeClr val="bg1">
                    <a:lumMod val="50000"/>
                  </a:schemeClr>
                </a:solidFill>
                <a:effectLst>
                  <a:outerShdw blurRad="38100" dist="38100" dir="2700000" algn="tl">
                    <a:srgbClr val="000000">
                      <a:alpha val="43137"/>
                    </a:srgbClr>
                  </a:outerShdw>
                </a:effectLst>
                <a:latin typeface="Arial"/>
                <a:cs typeface="Arial"/>
              </a:rPr>
              <a:t>a</a:t>
            </a:r>
            <a:r>
              <a:rPr sz="2700" b="1" dirty="0" err="1">
                <a:solidFill>
                  <a:schemeClr val="bg1">
                    <a:lumMod val="50000"/>
                  </a:schemeClr>
                </a:solidFill>
                <a:effectLst>
                  <a:outerShdw blurRad="38100" dist="38100" dir="2700000" algn="tl">
                    <a:srgbClr val="000000">
                      <a:alpha val="43137"/>
                    </a:srgbClr>
                  </a:outerShdw>
                </a:effectLst>
                <a:latin typeface="Arial"/>
                <a:cs typeface="Arial"/>
              </a:rPr>
              <a:t>ción</a:t>
            </a:r>
            <a:endParaRPr sz="2700" b="1" dirty="0">
              <a:solidFill>
                <a:schemeClr val="bg1">
                  <a:lumMod val="50000"/>
                </a:schemeClr>
              </a:solidFill>
              <a:effectLst>
                <a:outerShdw blurRad="38100" dist="38100" dir="2700000" algn="tl">
                  <a:srgbClr val="000000">
                    <a:alpha val="43137"/>
                  </a:srgbClr>
                </a:outerShdw>
              </a:effectLst>
              <a:latin typeface="Arial"/>
              <a:cs typeface="Arial"/>
            </a:endParaRPr>
          </a:p>
        </p:txBody>
      </p:sp>
      <p:sp>
        <p:nvSpPr>
          <p:cNvPr id="7" name="TextBox 7"/>
          <p:cNvSpPr txBox="1">
            <a:spLocks noChangeArrowheads="1"/>
          </p:cNvSpPr>
          <p:nvPr/>
        </p:nvSpPr>
        <p:spPr bwMode="auto">
          <a:xfrm>
            <a:off x="7224635" y="5517232"/>
            <a:ext cx="3089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90</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9" name="Rectángulo 8"/>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10"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redondeado 11"/>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4" name="Rectángulo 13"/>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0923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bject 5"/>
          <p:cNvSpPr txBox="1">
            <a:spLocks noChangeArrowheads="1"/>
          </p:cNvSpPr>
          <p:nvPr/>
        </p:nvSpPr>
        <p:spPr bwMode="auto">
          <a:xfrm>
            <a:off x="5503019" y="1715942"/>
            <a:ext cx="1273454" cy="72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588">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Arial Unicode MS" panose="020B0604020202020204" pitchFamily="34" charset="-128"/>
              </a:defRPr>
            </a:lvl9pPr>
          </a:lstStyle>
          <a:p>
            <a:pPr algn="ctr">
              <a:lnSpc>
                <a:spcPts val="1863"/>
              </a:lnSpc>
              <a:spcBef>
                <a:spcPts val="136"/>
              </a:spcBef>
            </a:pPr>
            <a:endParaRPr lang="es-MX" altLang="es-MX" sz="1769">
              <a:cs typeface="Arial" panose="020B0604020202020204" pitchFamily="34" charset="0"/>
            </a:endParaRPr>
          </a:p>
        </p:txBody>
      </p:sp>
      <p:sp>
        <p:nvSpPr>
          <p:cNvPr id="44036" name="object 3"/>
          <p:cNvSpPr txBox="1">
            <a:spLocks noChangeArrowheads="1"/>
          </p:cNvSpPr>
          <p:nvPr/>
        </p:nvSpPr>
        <p:spPr bwMode="auto">
          <a:xfrm>
            <a:off x="3910932" y="4334136"/>
            <a:ext cx="1234570" cy="72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lnSpc>
                <a:spcPts val="2067"/>
              </a:lnSpc>
              <a:spcBef>
                <a:spcPts val="9"/>
              </a:spcBef>
              <a:buClr>
                <a:srgbClr val="000000"/>
              </a:buClr>
              <a:buSzPct val="100000"/>
            </a:pPr>
            <a:endParaRPr lang="es-MX" altLang="es-MX" sz="1769">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29525397"/>
              </p:ext>
            </p:extLst>
          </p:nvPr>
        </p:nvGraphicFramePr>
        <p:xfrm>
          <a:off x="1725458" y="1772816"/>
          <a:ext cx="2347877" cy="3484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4038" name="Rectángulo 6"/>
          <p:cNvSpPr>
            <a:spLocks noChangeArrowheads="1"/>
          </p:cNvSpPr>
          <p:nvPr/>
        </p:nvSpPr>
        <p:spPr bwMode="auto">
          <a:xfrm>
            <a:off x="4276171" y="1628801"/>
            <a:ext cx="60565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a:buClr>
                <a:srgbClr val="000000"/>
              </a:buClr>
              <a:buSzPct val="100000"/>
              <a:buFont typeface="Times New Roman" panose="02020603050405020304" pitchFamily="18" charset="0"/>
              <a:buNone/>
            </a:pPr>
            <a:r>
              <a:rPr lang="es-MX" altLang="es-MX" sz="2400" dirty="0">
                <a:solidFill>
                  <a:schemeClr val="bg1">
                    <a:lumMod val="50000"/>
                  </a:schemeClr>
                </a:solidFill>
                <a:latin typeface="Arial" panose="020B0604020202020204" pitchFamily="34" charset="0"/>
                <a:cs typeface="Arial" panose="020B0604020202020204" pitchFamily="34" charset="0"/>
              </a:rPr>
              <a:t>Debe </a:t>
            </a:r>
            <a:r>
              <a:rPr lang="es-MX" altLang="es-MX" sz="2400" b="1" dirty="0">
                <a:solidFill>
                  <a:schemeClr val="accent2"/>
                </a:solidFill>
                <a:latin typeface="Arial" panose="020B0604020202020204" pitchFamily="34" charset="0"/>
                <a:cs typeface="Arial" panose="020B0604020202020204" pitchFamily="34" charset="0"/>
              </a:rPr>
              <a:t>testarse</a:t>
            </a:r>
            <a:r>
              <a:rPr lang="es-MX" altLang="es-MX" sz="2400" dirty="0">
                <a:solidFill>
                  <a:schemeClr val="accent2"/>
                </a:solidFill>
                <a:latin typeface="Arial" panose="020B0604020202020204" pitchFamily="34" charset="0"/>
                <a:cs typeface="Arial" panose="020B0604020202020204" pitchFamily="34" charset="0"/>
              </a:rPr>
              <a:t> </a:t>
            </a:r>
            <a:r>
              <a:rPr lang="es-MX" altLang="es-MX" sz="2400" dirty="0">
                <a:solidFill>
                  <a:schemeClr val="bg1">
                    <a:lumMod val="50000"/>
                  </a:schemeClr>
                </a:solidFill>
                <a:latin typeface="Arial" panose="020B0604020202020204" pitchFamily="34" charset="0"/>
                <a:cs typeface="Arial" panose="020B0604020202020204" pitchFamily="34" charset="0"/>
              </a:rPr>
              <a:t>la  información pública  reservada o  confidencial.</a:t>
            </a:r>
          </a:p>
        </p:txBody>
      </p:sp>
      <p:sp>
        <p:nvSpPr>
          <p:cNvPr id="44039" name="object 55"/>
          <p:cNvSpPr>
            <a:spLocks noChangeArrowheads="1"/>
          </p:cNvSpPr>
          <p:nvPr/>
        </p:nvSpPr>
        <p:spPr bwMode="auto">
          <a:xfrm>
            <a:off x="5094454" y="2420888"/>
            <a:ext cx="3377811" cy="283624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a:lnSpc>
                <a:spcPct val="93000"/>
              </a:lnSpc>
              <a:buClr>
                <a:srgbClr val="000000"/>
              </a:buClr>
              <a:buSzPct val="100000"/>
              <a:buFont typeface="Times New Roman" panose="02020603050405020304" pitchFamily="18" charset="0"/>
              <a:buNone/>
            </a:pPr>
            <a:endParaRPr lang="es-MX" altLang="es-MX" sz="1225"/>
          </a:p>
        </p:txBody>
      </p:sp>
      <p:sp>
        <p:nvSpPr>
          <p:cNvPr id="9" name="object 4"/>
          <p:cNvSpPr txBox="1"/>
          <p:nvPr/>
        </p:nvSpPr>
        <p:spPr>
          <a:xfrm>
            <a:off x="4276170" y="1129734"/>
            <a:ext cx="6229956" cy="427059"/>
          </a:xfrm>
          <a:prstGeom prst="rect">
            <a:avLst/>
          </a:prstGeom>
        </p:spPr>
        <p:txBody>
          <a:bodyPr lIns="0" tIns="0" rIns="0" bIns="0"/>
          <a:lstStyle/>
          <a:p>
            <a:pPr indent="-834" algn="ctr">
              <a:lnSpc>
                <a:spcPts val="2483"/>
              </a:lnSpc>
              <a:spcBef>
                <a:spcPts val="161"/>
              </a:spcBef>
              <a:buClr>
                <a:srgbClr val="000000"/>
              </a:buClr>
              <a:buSzPct val="100000"/>
              <a:defRPr/>
            </a:pPr>
            <a:r>
              <a:rPr sz="2700" b="1" dirty="0">
                <a:solidFill>
                  <a:schemeClr val="bg1">
                    <a:lumMod val="50000"/>
                  </a:schemeClr>
                </a:solidFill>
                <a:effectLst>
                  <a:outerShdw blurRad="38100" dist="38100" dir="2700000" algn="tl">
                    <a:srgbClr val="000000">
                      <a:alpha val="43137"/>
                    </a:srgbClr>
                  </a:outerShdw>
                </a:effectLst>
                <a:latin typeface="Arial"/>
                <a:cs typeface="Arial"/>
              </a:rPr>
              <a:t>M</a:t>
            </a:r>
            <a:r>
              <a:rPr sz="2700" b="1" spc="-11" dirty="0">
                <a:solidFill>
                  <a:schemeClr val="bg1">
                    <a:lumMod val="50000"/>
                  </a:schemeClr>
                </a:solidFill>
                <a:effectLst>
                  <a:outerShdw blurRad="38100" dist="38100" dir="2700000" algn="tl">
                    <a:srgbClr val="000000">
                      <a:alpha val="43137"/>
                    </a:srgbClr>
                  </a:outerShdw>
                </a:effectLst>
                <a:latin typeface="Arial"/>
                <a:cs typeface="Arial"/>
              </a:rPr>
              <a:t>e</a:t>
            </a:r>
            <a:r>
              <a:rPr sz="2700" b="1" dirty="0">
                <a:solidFill>
                  <a:schemeClr val="bg1">
                    <a:lumMod val="50000"/>
                  </a:schemeClr>
                </a:solidFill>
                <a:effectLst>
                  <a:outerShdw blurRad="38100" dist="38100" dir="2700000" algn="tl">
                    <a:srgbClr val="000000">
                      <a:alpha val="43137"/>
                    </a:srgbClr>
                  </a:outerShdw>
                </a:effectLst>
                <a:latin typeface="Arial"/>
                <a:cs typeface="Arial"/>
              </a:rPr>
              <a:t>d</a:t>
            </a:r>
            <a:r>
              <a:rPr sz="2700" b="1" spc="-7" dirty="0">
                <a:solidFill>
                  <a:schemeClr val="bg1">
                    <a:lumMod val="50000"/>
                  </a:schemeClr>
                </a:solidFill>
                <a:effectLst>
                  <a:outerShdw blurRad="38100" dist="38100" dir="2700000" algn="tl">
                    <a:srgbClr val="000000">
                      <a:alpha val="43137"/>
                    </a:srgbClr>
                  </a:outerShdw>
                </a:effectLst>
                <a:latin typeface="Arial"/>
                <a:cs typeface="Arial"/>
              </a:rPr>
              <a:t>i</a:t>
            </a:r>
            <a:r>
              <a:rPr sz="2700" b="1" dirty="0">
                <a:solidFill>
                  <a:schemeClr val="bg1">
                    <a:lumMod val="50000"/>
                  </a:schemeClr>
                </a:solidFill>
                <a:effectLst>
                  <a:outerShdw blurRad="38100" dist="38100" dir="2700000" algn="tl">
                    <a:srgbClr val="000000">
                      <a:alpha val="43137"/>
                    </a:srgbClr>
                  </a:outerShdw>
                </a:effectLst>
                <a:latin typeface="Arial"/>
                <a:cs typeface="Arial"/>
              </a:rPr>
              <a:t>os de </a:t>
            </a:r>
            <a:r>
              <a:rPr lang="es-MX" sz="2700" b="1" dirty="0">
                <a:solidFill>
                  <a:schemeClr val="bg1">
                    <a:lumMod val="50000"/>
                  </a:schemeClr>
                </a:solidFill>
                <a:effectLst>
                  <a:outerShdw blurRad="38100" dist="38100" dir="2700000" algn="tl">
                    <a:srgbClr val="000000">
                      <a:alpha val="43137"/>
                    </a:srgbClr>
                  </a:outerShdw>
                </a:effectLst>
                <a:latin typeface="Arial"/>
                <a:cs typeface="Arial"/>
              </a:rPr>
              <a:t>A</a:t>
            </a:r>
            <a:r>
              <a:rPr sz="2700" b="1" dirty="0" err="1">
                <a:solidFill>
                  <a:schemeClr val="bg1">
                    <a:lumMod val="50000"/>
                  </a:schemeClr>
                </a:solidFill>
                <a:effectLst>
                  <a:outerShdw blurRad="38100" dist="38100" dir="2700000" algn="tl">
                    <a:srgbClr val="000000">
                      <a:alpha val="43137"/>
                    </a:srgbClr>
                  </a:outerShdw>
                </a:effectLst>
                <a:latin typeface="Arial"/>
                <a:cs typeface="Arial"/>
              </a:rPr>
              <a:t>cceso</a:t>
            </a:r>
            <a:r>
              <a:rPr sz="2700" b="1" dirty="0">
                <a:solidFill>
                  <a:schemeClr val="bg1">
                    <a:lumMod val="50000"/>
                  </a:schemeClr>
                </a:solidFill>
                <a:effectLst>
                  <a:outerShdw blurRad="38100" dist="38100" dir="2700000" algn="tl">
                    <a:srgbClr val="000000">
                      <a:alpha val="43137"/>
                    </a:srgbClr>
                  </a:outerShdw>
                </a:effectLst>
                <a:latin typeface="Arial"/>
                <a:cs typeface="Arial"/>
              </a:rPr>
              <a:t> a </a:t>
            </a:r>
            <a:r>
              <a:rPr sz="2700" b="1" spc="-11" dirty="0">
                <a:solidFill>
                  <a:schemeClr val="bg1">
                    <a:lumMod val="50000"/>
                  </a:schemeClr>
                </a:solidFill>
                <a:effectLst>
                  <a:outerShdw blurRad="38100" dist="38100" dir="2700000" algn="tl">
                    <a:srgbClr val="000000">
                      <a:alpha val="43137"/>
                    </a:srgbClr>
                  </a:outerShdw>
                </a:effectLst>
                <a:latin typeface="Arial"/>
                <a:cs typeface="Arial"/>
              </a:rPr>
              <a:t>l</a:t>
            </a:r>
            <a:r>
              <a:rPr sz="2700" b="1" dirty="0">
                <a:solidFill>
                  <a:schemeClr val="bg1">
                    <a:lumMod val="50000"/>
                  </a:schemeClr>
                </a:solidFill>
                <a:effectLst>
                  <a:outerShdw blurRad="38100" dist="38100" dir="2700000" algn="tl">
                    <a:srgbClr val="000000">
                      <a:alpha val="43137"/>
                    </a:srgbClr>
                  </a:outerShdw>
                </a:effectLst>
                <a:latin typeface="Arial"/>
                <a:cs typeface="Arial"/>
              </a:rPr>
              <a:t>a </a:t>
            </a:r>
            <a:r>
              <a:rPr lang="es-MX" sz="2700" b="1" dirty="0">
                <a:solidFill>
                  <a:schemeClr val="bg1">
                    <a:lumMod val="50000"/>
                  </a:schemeClr>
                </a:solidFill>
                <a:effectLst>
                  <a:outerShdw blurRad="38100" dist="38100" dir="2700000" algn="tl">
                    <a:srgbClr val="000000">
                      <a:alpha val="43137"/>
                    </a:srgbClr>
                  </a:outerShdw>
                </a:effectLst>
                <a:latin typeface="Arial"/>
                <a:cs typeface="Arial"/>
              </a:rPr>
              <a:t>I</a:t>
            </a:r>
            <a:r>
              <a:rPr sz="2700" b="1" dirty="0" err="1">
                <a:solidFill>
                  <a:schemeClr val="bg1">
                    <a:lumMod val="50000"/>
                  </a:schemeClr>
                </a:solidFill>
                <a:effectLst>
                  <a:outerShdw blurRad="38100" dist="38100" dir="2700000" algn="tl">
                    <a:srgbClr val="000000">
                      <a:alpha val="43137"/>
                    </a:srgbClr>
                  </a:outerShdw>
                </a:effectLst>
                <a:latin typeface="Arial"/>
                <a:cs typeface="Arial"/>
              </a:rPr>
              <a:t>n</a:t>
            </a:r>
            <a:r>
              <a:rPr sz="2700" b="1" spc="-11" dirty="0" err="1">
                <a:solidFill>
                  <a:schemeClr val="bg1">
                    <a:lumMod val="50000"/>
                  </a:schemeClr>
                </a:solidFill>
                <a:effectLst>
                  <a:outerShdw blurRad="38100" dist="38100" dir="2700000" algn="tl">
                    <a:srgbClr val="000000">
                      <a:alpha val="43137"/>
                    </a:srgbClr>
                  </a:outerShdw>
                </a:effectLst>
                <a:latin typeface="Arial"/>
                <a:cs typeface="Arial"/>
              </a:rPr>
              <a:t>f</a:t>
            </a:r>
            <a:r>
              <a:rPr sz="2700" b="1" dirty="0" err="1">
                <a:solidFill>
                  <a:schemeClr val="bg1">
                    <a:lumMod val="50000"/>
                  </a:schemeClr>
                </a:solidFill>
                <a:effectLst>
                  <a:outerShdw blurRad="38100" dist="38100" dir="2700000" algn="tl">
                    <a:srgbClr val="000000">
                      <a:alpha val="43137"/>
                    </a:srgbClr>
                  </a:outerShdw>
                </a:effectLst>
                <a:latin typeface="Arial"/>
                <a:cs typeface="Arial"/>
              </a:rPr>
              <a:t>orm</a:t>
            </a:r>
            <a:r>
              <a:rPr sz="2700" b="1" spc="-11" dirty="0" err="1">
                <a:solidFill>
                  <a:schemeClr val="bg1">
                    <a:lumMod val="50000"/>
                  </a:schemeClr>
                </a:solidFill>
                <a:effectLst>
                  <a:outerShdw blurRad="38100" dist="38100" dir="2700000" algn="tl">
                    <a:srgbClr val="000000">
                      <a:alpha val="43137"/>
                    </a:srgbClr>
                  </a:outerShdw>
                </a:effectLst>
                <a:latin typeface="Arial"/>
                <a:cs typeface="Arial"/>
              </a:rPr>
              <a:t>a</a:t>
            </a:r>
            <a:r>
              <a:rPr sz="2700" b="1" dirty="0" err="1">
                <a:solidFill>
                  <a:schemeClr val="bg1">
                    <a:lumMod val="50000"/>
                  </a:schemeClr>
                </a:solidFill>
                <a:effectLst>
                  <a:outerShdw blurRad="38100" dist="38100" dir="2700000" algn="tl">
                    <a:srgbClr val="000000">
                      <a:alpha val="43137"/>
                    </a:srgbClr>
                  </a:outerShdw>
                </a:effectLst>
                <a:latin typeface="Arial"/>
                <a:cs typeface="Arial"/>
              </a:rPr>
              <a:t>ción</a:t>
            </a:r>
            <a:endParaRPr sz="2700" b="1" dirty="0">
              <a:solidFill>
                <a:schemeClr val="bg1">
                  <a:lumMod val="50000"/>
                </a:schemeClr>
              </a:solidFill>
              <a:effectLst>
                <a:outerShdw blurRad="38100" dist="38100" dir="2700000" algn="tl">
                  <a:srgbClr val="000000">
                    <a:alpha val="43137"/>
                  </a:srgbClr>
                </a:outerShdw>
              </a:effectLst>
              <a:latin typeface="Arial"/>
              <a:cs typeface="Arial"/>
            </a:endParaRPr>
          </a:p>
        </p:txBody>
      </p:sp>
      <p:sp>
        <p:nvSpPr>
          <p:cNvPr id="8" name="object 4"/>
          <p:cNvSpPr txBox="1">
            <a:spLocks noChangeArrowheads="1"/>
          </p:cNvSpPr>
          <p:nvPr/>
        </p:nvSpPr>
        <p:spPr bwMode="auto">
          <a:xfrm>
            <a:off x="9018917" y="332657"/>
            <a:ext cx="1302898" cy="54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rgbClr val="2E3B43"/>
                </a:solidFill>
                <a:latin typeface="+mn-lt"/>
              </a:rPr>
              <a:t>P. A. I.</a:t>
            </a:r>
          </a:p>
        </p:txBody>
      </p:sp>
      <p:sp>
        <p:nvSpPr>
          <p:cNvPr id="10" name="TextBox 7"/>
          <p:cNvSpPr txBox="1">
            <a:spLocks noChangeArrowheads="1"/>
          </p:cNvSpPr>
          <p:nvPr/>
        </p:nvSpPr>
        <p:spPr bwMode="auto">
          <a:xfrm>
            <a:off x="7232187" y="5466710"/>
            <a:ext cx="3089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89</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12" name="Rectángulo 11"/>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14" name="Picture 2" descr="Photo published for Reprueban todos los aspirantes al Itei | NTR Guadalajara"/>
          <p:cNvPicPr>
            <a:picLocks noChangeAspect="1" noChangeArrowheads="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redondeado 1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7" name="Rectángulo 16"/>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Picture 2" descr="Photo published for Reprueban todos los aspirantes al Itei | NTR Guadalajara"/>
          <p:cNvPicPr>
            <a:picLocks noChangeAspect="1" noChangeArrowheads="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570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ángulo 63"/>
          <p:cNvSpPr>
            <a:spLocks noChangeArrowheads="1"/>
          </p:cNvSpPr>
          <p:nvPr/>
        </p:nvSpPr>
        <p:spPr bwMode="auto">
          <a:xfrm>
            <a:off x="7047647" y="4165793"/>
            <a:ext cx="1618376" cy="244838"/>
          </a:xfrm>
          <a:prstGeom prst="rect">
            <a:avLst/>
          </a:prstGeom>
          <a:solidFill>
            <a:srgbClr val="9191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anose="02020603050405020304" pitchFamily="18" charset="0"/>
              <a:buNone/>
            </a:pPr>
            <a:endParaRPr lang="es-MX" altLang="es-MX" sz="1275">
              <a:latin typeface="Arial" panose="020B0604020202020204" pitchFamily="34" charset="0"/>
              <a:cs typeface="Arial" panose="020B0604020202020204" pitchFamily="34" charset="0"/>
            </a:endParaRPr>
          </a:p>
        </p:txBody>
      </p:sp>
      <p:sp>
        <p:nvSpPr>
          <p:cNvPr id="45059" name="Rectángulo 62"/>
          <p:cNvSpPr>
            <a:spLocks noChangeArrowheads="1"/>
          </p:cNvSpPr>
          <p:nvPr/>
        </p:nvSpPr>
        <p:spPr bwMode="auto">
          <a:xfrm>
            <a:off x="9089348" y="2820866"/>
            <a:ext cx="196581" cy="925657"/>
          </a:xfrm>
          <a:prstGeom prst="rect">
            <a:avLst/>
          </a:prstGeom>
          <a:solidFill>
            <a:srgbClr val="9191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anose="02020603050405020304" pitchFamily="18" charset="0"/>
              <a:buNone/>
            </a:pPr>
            <a:endParaRPr lang="es-MX" altLang="es-MX" sz="1275">
              <a:latin typeface="Arial" panose="020B0604020202020204" pitchFamily="34" charset="0"/>
              <a:cs typeface="Arial" panose="020B0604020202020204" pitchFamily="34" charset="0"/>
            </a:endParaRPr>
          </a:p>
        </p:txBody>
      </p:sp>
      <p:sp>
        <p:nvSpPr>
          <p:cNvPr id="45060" name="Rectángulo 61"/>
          <p:cNvSpPr>
            <a:spLocks noChangeArrowheads="1"/>
          </p:cNvSpPr>
          <p:nvPr/>
        </p:nvSpPr>
        <p:spPr bwMode="auto">
          <a:xfrm>
            <a:off x="5896763" y="2898637"/>
            <a:ext cx="195501" cy="924577"/>
          </a:xfrm>
          <a:prstGeom prst="rect">
            <a:avLst/>
          </a:prstGeom>
          <a:solidFill>
            <a:srgbClr val="9191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anose="02020603050405020304" pitchFamily="18" charset="0"/>
              <a:buNone/>
            </a:pPr>
            <a:endParaRPr lang="es-MX" altLang="es-MX" sz="1275">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538353082"/>
              </p:ext>
            </p:extLst>
          </p:nvPr>
        </p:nvGraphicFramePr>
        <p:xfrm>
          <a:off x="1767261" y="1741598"/>
          <a:ext cx="2323695" cy="3773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5066" name="object 37"/>
          <p:cNvSpPr>
            <a:spLocks noChangeArrowheads="1"/>
          </p:cNvSpPr>
          <p:nvPr/>
        </p:nvSpPr>
        <p:spPr bwMode="auto">
          <a:xfrm>
            <a:off x="4735774" y="2046909"/>
            <a:ext cx="2311873" cy="1289081"/>
          </a:xfrm>
          <a:custGeom>
            <a:avLst/>
            <a:gdLst>
              <a:gd name="T0" fmla="*/ 0 w 2610993"/>
              <a:gd name="T1" fmla="*/ 255338 h 1566544"/>
              <a:gd name="T2" fmla="*/ 0 w 2610993"/>
              <a:gd name="T3" fmla="*/ 2297232 h 1566544"/>
              <a:gd name="T4" fmla="*/ 220 w 2610993"/>
              <a:gd name="T5" fmla="*/ 2307945 h 1566544"/>
              <a:gd name="T6" fmla="*/ 12693 w 2610993"/>
              <a:gd name="T7" fmla="*/ 2376906 h 1566544"/>
              <a:gd name="T8" fmla="*/ 42366 w 2610993"/>
              <a:gd name="T9" fmla="*/ 2438059 h 1566544"/>
              <a:gd name="T10" fmla="*/ 86569 w 2610993"/>
              <a:gd name="T11" fmla="*/ 2488741 h 1566544"/>
              <a:gd name="T12" fmla="*/ 142616 w 2610993"/>
              <a:gd name="T13" fmla="*/ 2526274 h 1566544"/>
              <a:gd name="T14" fmla="*/ 207824 w 2610993"/>
              <a:gd name="T15" fmla="*/ 2547994 h 1566544"/>
              <a:gd name="T16" fmla="*/ 255064 w 2610993"/>
              <a:gd name="T17" fmla="*/ 2552365 h 1566544"/>
              <a:gd name="T18" fmla="*/ 3994612 w 2610993"/>
              <a:gd name="T19" fmla="*/ 2552365 h 1566544"/>
              <a:gd name="T20" fmla="*/ 4074076 w 2610993"/>
              <a:gd name="T21" fmla="*/ 2539722 h 1566544"/>
              <a:gd name="T22" fmla="*/ 4135204 w 2610993"/>
              <a:gd name="T23" fmla="*/ 2510070 h 1566544"/>
              <a:gd name="T24" fmla="*/ 4185863 w 2610993"/>
              <a:gd name="T25" fmla="*/ 2465872 h 1566544"/>
              <a:gd name="T26" fmla="*/ 4223385 w 2610993"/>
              <a:gd name="T27" fmla="*/ 2409800 h 1566544"/>
              <a:gd name="T28" fmla="*/ 4245097 w 2610993"/>
              <a:gd name="T29" fmla="*/ 2344533 h 1566544"/>
              <a:gd name="T30" fmla="*/ 4249470 w 2610993"/>
              <a:gd name="T31" fmla="*/ 2297232 h 1566544"/>
              <a:gd name="T32" fmla="*/ 4249470 w 2610993"/>
              <a:gd name="T33" fmla="*/ 255338 h 1566544"/>
              <a:gd name="T34" fmla="*/ 4236798 w 2610993"/>
              <a:gd name="T35" fmla="*/ 175646 h 1566544"/>
              <a:gd name="T36" fmla="*/ 4207162 w 2610993"/>
              <a:gd name="T37" fmla="*/ 114448 h 1566544"/>
              <a:gd name="T38" fmla="*/ 4163014 w 2610993"/>
              <a:gd name="T39" fmla="*/ 63714 h 1566544"/>
              <a:gd name="T40" fmla="*/ 4107018 w 2610993"/>
              <a:gd name="T41" fmla="*/ 26129 h 1566544"/>
              <a:gd name="T42" fmla="*/ 4041843 w 2610993"/>
              <a:gd name="T43" fmla="*/ 4380 h 1566544"/>
              <a:gd name="T44" fmla="*/ 3994612 w 2610993"/>
              <a:gd name="T45" fmla="*/ 0 h 1566544"/>
              <a:gd name="T46" fmla="*/ 255064 w 2610993"/>
              <a:gd name="T47" fmla="*/ 0 h 1566544"/>
              <a:gd name="T48" fmla="*/ 175330 w 2610993"/>
              <a:gd name="T49" fmla="*/ 12746 h 1566544"/>
              <a:gd name="T50" fmla="*/ 114241 w 2610993"/>
              <a:gd name="T51" fmla="*/ 42469 h 1566544"/>
              <a:gd name="T52" fmla="*/ 63597 w 2610993"/>
              <a:gd name="T53" fmla="*/ 86717 h 1566544"/>
              <a:gd name="T54" fmla="*/ 26081 w 2610993"/>
              <a:gd name="T55" fmla="*/ 142811 h 1566544"/>
              <a:gd name="T56" fmla="*/ 4372 w 2610993"/>
              <a:gd name="T57" fmla="*/ 208069 h 1566544"/>
              <a:gd name="T58" fmla="*/ 0 w 2610993"/>
              <a:gd name="T59" fmla="*/ 255338 h 15665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10993"/>
              <a:gd name="T91" fmla="*/ 0 h 1566544"/>
              <a:gd name="T92" fmla="*/ 2610993 w 2610993"/>
              <a:gd name="T93" fmla="*/ 1566544 h 15665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10993" h="1566544">
                <a:moveTo>
                  <a:pt x="0" y="156717"/>
                </a:moveTo>
                <a:lnTo>
                  <a:pt x="0" y="1409953"/>
                </a:lnTo>
                <a:lnTo>
                  <a:pt x="135" y="1416529"/>
                </a:lnTo>
                <a:lnTo>
                  <a:pt x="7798" y="1458854"/>
                </a:lnTo>
                <a:lnTo>
                  <a:pt x="26032" y="1496388"/>
                </a:lnTo>
                <a:lnTo>
                  <a:pt x="53191" y="1527494"/>
                </a:lnTo>
                <a:lnTo>
                  <a:pt x="87627" y="1550531"/>
                </a:lnTo>
                <a:lnTo>
                  <a:pt x="127693" y="1563861"/>
                </a:lnTo>
                <a:lnTo>
                  <a:pt x="156718" y="1566544"/>
                </a:lnTo>
                <a:lnTo>
                  <a:pt x="2454402" y="1566544"/>
                </a:lnTo>
                <a:lnTo>
                  <a:pt x="2503226" y="1558784"/>
                </a:lnTo>
                <a:lnTo>
                  <a:pt x="2540785" y="1540585"/>
                </a:lnTo>
                <a:lnTo>
                  <a:pt x="2571912" y="1513458"/>
                </a:lnTo>
                <a:lnTo>
                  <a:pt x="2594967" y="1479044"/>
                </a:lnTo>
                <a:lnTo>
                  <a:pt x="2608307" y="1438985"/>
                </a:lnTo>
                <a:lnTo>
                  <a:pt x="2610993" y="1409953"/>
                </a:lnTo>
                <a:lnTo>
                  <a:pt x="2610993" y="156717"/>
                </a:lnTo>
                <a:lnTo>
                  <a:pt x="2603207" y="107804"/>
                </a:lnTo>
                <a:lnTo>
                  <a:pt x="2584999" y="70244"/>
                </a:lnTo>
                <a:lnTo>
                  <a:pt x="2557873" y="39106"/>
                </a:lnTo>
                <a:lnTo>
                  <a:pt x="2523467" y="16038"/>
                </a:lnTo>
                <a:lnTo>
                  <a:pt x="2483422" y="2688"/>
                </a:lnTo>
                <a:lnTo>
                  <a:pt x="2454402" y="0"/>
                </a:lnTo>
                <a:lnTo>
                  <a:pt x="156718" y="0"/>
                </a:lnTo>
                <a:lnTo>
                  <a:pt x="107728" y="7823"/>
                </a:lnTo>
                <a:lnTo>
                  <a:pt x="70192" y="26066"/>
                </a:lnTo>
                <a:lnTo>
                  <a:pt x="39076" y="53224"/>
                </a:lnTo>
                <a:lnTo>
                  <a:pt x="16025" y="87652"/>
                </a:lnTo>
                <a:lnTo>
                  <a:pt x="2686" y="127704"/>
                </a:lnTo>
                <a:lnTo>
                  <a:pt x="0" y="156717"/>
                </a:lnTo>
                <a:close/>
              </a:path>
            </a:pathLst>
          </a:custGeom>
          <a:solidFill>
            <a:srgbClr val="2E3B43"/>
          </a:solidFill>
          <a:ln>
            <a:noFill/>
          </a:ln>
          <a:extLst/>
        </p:spPr>
        <p:txBody>
          <a:bodyPr lIns="0" tIns="0" rIns="0" bIns="0"/>
          <a:lstStyle/>
          <a:p>
            <a:endParaRPr lang="es-MX" sz="1275">
              <a:solidFill>
                <a:srgbClr val="2E3B43"/>
              </a:solidFill>
              <a:latin typeface="Arial" panose="020B0604020202020204" pitchFamily="34" charset="0"/>
              <a:cs typeface="Arial" panose="020B0604020202020204" pitchFamily="34" charset="0"/>
            </a:endParaRPr>
          </a:p>
        </p:txBody>
      </p:sp>
      <p:sp>
        <p:nvSpPr>
          <p:cNvPr id="45067" name="object 37"/>
          <p:cNvSpPr>
            <a:spLocks noChangeArrowheads="1"/>
          </p:cNvSpPr>
          <p:nvPr/>
        </p:nvSpPr>
        <p:spPr bwMode="auto">
          <a:xfrm>
            <a:off x="7331571" y="2046908"/>
            <a:ext cx="2542760" cy="1287356"/>
          </a:xfrm>
          <a:custGeom>
            <a:avLst/>
            <a:gdLst>
              <a:gd name="T0" fmla="*/ 0 w 2610993"/>
              <a:gd name="T1" fmla="*/ 255338 h 1566544"/>
              <a:gd name="T2" fmla="*/ 0 w 2610993"/>
              <a:gd name="T3" fmla="*/ 2297232 h 1566544"/>
              <a:gd name="T4" fmla="*/ 220 w 2610993"/>
              <a:gd name="T5" fmla="*/ 2307945 h 1566544"/>
              <a:gd name="T6" fmla="*/ 12693 w 2610993"/>
              <a:gd name="T7" fmla="*/ 2376906 h 1566544"/>
              <a:gd name="T8" fmla="*/ 42366 w 2610993"/>
              <a:gd name="T9" fmla="*/ 2438059 h 1566544"/>
              <a:gd name="T10" fmla="*/ 86569 w 2610993"/>
              <a:gd name="T11" fmla="*/ 2488741 h 1566544"/>
              <a:gd name="T12" fmla="*/ 142616 w 2610993"/>
              <a:gd name="T13" fmla="*/ 2526274 h 1566544"/>
              <a:gd name="T14" fmla="*/ 207824 w 2610993"/>
              <a:gd name="T15" fmla="*/ 2547994 h 1566544"/>
              <a:gd name="T16" fmla="*/ 255064 w 2610993"/>
              <a:gd name="T17" fmla="*/ 2552365 h 1566544"/>
              <a:gd name="T18" fmla="*/ 3994612 w 2610993"/>
              <a:gd name="T19" fmla="*/ 2552365 h 1566544"/>
              <a:gd name="T20" fmla="*/ 4074076 w 2610993"/>
              <a:gd name="T21" fmla="*/ 2539722 h 1566544"/>
              <a:gd name="T22" fmla="*/ 4135204 w 2610993"/>
              <a:gd name="T23" fmla="*/ 2510070 h 1566544"/>
              <a:gd name="T24" fmla="*/ 4185863 w 2610993"/>
              <a:gd name="T25" fmla="*/ 2465872 h 1566544"/>
              <a:gd name="T26" fmla="*/ 4223385 w 2610993"/>
              <a:gd name="T27" fmla="*/ 2409800 h 1566544"/>
              <a:gd name="T28" fmla="*/ 4245097 w 2610993"/>
              <a:gd name="T29" fmla="*/ 2344533 h 1566544"/>
              <a:gd name="T30" fmla="*/ 4249470 w 2610993"/>
              <a:gd name="T31" fmla="*/ 2297232 h 1566544"/>
              <a:gd name="T32" fmla="*/ 4249470 w 2610993"/>
              <a:gd name="T33" fmla="*/ 255338 h 1566544"/>
              <a:gd name="T34" fmla="*/ 4236798 w 2610993"/>
              <a:gd name="T35" fmla="*/ 175646 h 1566544"/>
              <a:gd name="T36" fmla="*/ 4207162 w 2610993"/>
              <a:gd name="T37" fmla="*/ 114448 h 1566544"/>
              <a:gd name="T38" fmla="*/ 4163014 w 2610993"/>
              <a:gd name="T39" fmla="*/ 63714 h 1566544"/>
              <a:gd name="T40" fmla="*/ 4107018 w 2610993"/>
              <a:gd name="T41" fmla="*/ 26129 h 1566544"/>
              <a:gd name="T42" fmla="*/ 4041843 w 2610993"/>
              <a:gd name="T43" fmla="*/ 4380 h 1566544"/>
              <a:gd name="T44" fmla="*/ 3994612 w 2610993"/>
              <a:gd name="T45" fmla="*/ 0 h 1566544"/>
              <a:gd name="T46" fmla="*/ 255064 w 2610993"/>
              <a:gd name="T47" fmla="*/ 0 h 1566544"/>
              <a:gd name="T48" fmla="*/ 175330 w 2610993"/>
              <a:gd name="T49" fmla="*/ 12746 h 1566544"/>
              <a:gd name="T50" fmla="*/ 114241 w 2610993"/>
              <a:gd name="T51" fmla="*/ 42469 h 1566544"/>
              <a:gd name="T52" fmla="*/ 63597 w 2610993"/>
              <a:gd name="T53" fmla="*/ 86717 h 1566544"/>
              <a:gd name="T54" fmla="*/ 26081 w 2610993"/>
              <a:gd name="T55" fmla="*/ 142811 h 1566544"/>
              <a:gd name="T56" fmla="*/ 4372 w 2610993"/>
              <a:gd name="T57" fmla="*/ 208069 h 1566544"/>
              <a:gd name="T58" fmla="*/ 0 w 2610993"/>
              <a:gd name="T59" fmla="*/ 255338 h 15665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10993"/>
              <a:gd name="T91" fmla="*/ 0 h 1566544"/>
              <a:gd name="T92" fmla="*/ 2610993 w 2610993"/>
              <a:gd name="T93" fmla="*/ 1566544 h 15665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10993" h="1566544">
                <a:moveTo>
                  <a:pt x="0" y="156717"/>
                </a:moveTo>
                <a:lnTo>
                  <a:pt x="0" y="1409953"/>
                </a:lnTo>
                <a:lnTo>
                  <a:pt x="135" y="1416529"/>
                </a:lnTo>
                <a:lnTo>
                  <a:pt x="7798" y="1458854"/>
                </a:lnTo>
                <a:lnTo>
                  <a:pt x="26032" y="1496388"/>
                </a:lnTo>
                <a:lnTo>
                  <a:pt x="53191" y="1527494"/>
                </a:lnTo>
                <a:lnTo>
                  <a:pt x="87627" y="1550531"/>
                </a:lnTo>
                <a:lnTo>
                  <a:pt x="127693" y="1563861"/>
                </a:lnTo>
                <a:lnTo>
                  <a:pt x="156718" y="1566544"/>
                </a:lnTo>
                <a:lnTo>
                  <a:pt x="2454402" y="1566544"/>
                </a:lnTo>
                <a:lnTo>
                  <a:pt x="2503226" y="1558784"/>
                </a:lnTo>
                <a:lnTo>
                  <a:pt x="2540785" y="1540585"/>
                </a:lnTo>
                <a:lnTo>
                  <a:pt x="2571912" y="1513458"/>
                </a:lnTo>
                <a:lnTo>
                  <a:pt x="2594967" y="1479044"/>
                </a:lnTo>
                <a:lnTo>
                  <a:pt x="2608307" y="1438985"/>
                </a:lnTo>
                <a:lnTo>
                  <a:pt x="2610993" y="1409953"/>
                </a:lnTo>
                <a:lnTo>
                  <a:pt x="2610993" y="156717"/>
                </a:lnTo>
                <a:lnTo>
                  <a:pt x="2603207" y="107804"/>
                </a:lnTo>
                <a:lnTo>
                  <a:pt x="2584999" y="70244"/>
                </a:lnTo>
                <a:lnTo>
                  <a:pt x="2557873" y="39106"/>
                </a:lnTo>
                <a:lnTo>
                  <a:pt x="2523467" y="16038"/>
                </a:lnTo>
                <a:lnTo>
                  <a:pt x="2483422" y="2688"/>
                </a:lnTo>
                <a:lnTo>
                  <a:pt x="2454402" y="0"/>
                </a:lnTo>
                <a:lnTo>
                  <a:pt x="156718" y="0"/>
                </a:lnTo>
                <a:lnTo>
                  <a:pt x="107728" y="7823"/>
                </a:lnTo>
                <a:lnTo>
                  <a:pt x="70192" y="26066"/>
                </a:lnTo>
                <a:lnTo>
                  <a:pt x="39076" y="53224"/>
                </a:lnTo>
                <a:lnTo>
                  <a:pt x="16025" y="87652"/>
                </a:lnTo>
                <a:lnTo>
                  <a:pt x="2686" y="127704"/>
                </a:lnTo>
                <a:lnTo>
                  <a:pt x="0" y="156717"/>
                </a:lnTo>
                <a:close/>
              </a:path>
            </a:pathLst>
          </a:custGeom>
          <a:solidFill>
            <a:srgbClr val="2E3B43"/>
          </a:solidFill>
          <a:ln>
            <a:noFill/>
          </a:ln>
          <a:extLst/>
        </p:spPr>
        <p:txBody>
          <a:bodyPr lIns="0" tIns="0" rIns="0" bIns="0"/>
          <a:lstStyle/>
          <a:p>
            <a:endParaRPr lang="es-MX" sz="1275">
              <a:solidFill>
                <a:srgbClr val="2E3B43"/>
              </a:solidFill>
              <a:latin typeface="Arial" panose="020B0604020202020204" pitchFamily="34" charset="0"/>
              <a:cs typeface="Arial" panose="020B0604020202020204" pitchFamily="34" charset="0"/>
            </a:endParaRPr>
          </a:p>
        </p:txBody>
      </p:sp>
      <p:sp>
        <p:nvSpPr>
          <p:cNvPr id="45068" name="object 37"/>
          <p:cNvSpPr>
            <a:spLocks noChangeArrowheads="1"/>
          </p:cNvSpPr>
          <p:nvPr/>
        </p:nvSpPr>
        <p:spPr bwMode="auto">
          <a:xfrm>
            <a:off x="4730243" y="3608272"/>
            <a:ext cx="2341683" cy="1396127"/>
          </a:xfrm>
          <a:custGeom>
            <a:avLst/>
            <a:gdLst>
              <a:gd name="T0" fmla="*/ 0 w 2610993"/>
              <a:gd name="T1" fmla="*/ 255338 h 1566544"/>
              <a:gd name="T2" fmla="*/ 0 w 2610993"/>
              <a:gd name="T3" fmla="*/ 2297232 h 1566544"/>
              <a:gd name="T4" fmla="*/ 220 w 2610993"/>
              <a:gd name="T5" fmla="*/ 2307945 h 1566544"/>
              <a:gd name="T6" fmla="*/ 12693 w 2610993"/>
              <a:gd name="T7" fmla="*/ 2376906 h 1566544"/>
              <a:gd name="T8" fmla="*/ 42366 w 2610993"/>
              <a:gd name="T9" fmla="*/ 2438059 h 1566544"/>
              <a:gd name="T10" fmla="*/ 86569 w 2610993"/>
              <a:gd name="T11" fmla="*/ 2488741 h 1566544"/>
              <a:gd name="T12" fmla="*/ 142616 w 2610993"/>
              <a:gd name="T13" fmla="*/ 2526274 h 1566544"/>
              <a:gd name="T14" fmla="*/ 207824 w 2610993"/>
              <a:gd name="T15" fmla="*/ 2547994 h 1566544"/>
              <a:gd name="T16" fmla="*/ 255064 w 2610993"/>
              <a:gd name="T17" fmla="*/ 2552365 h 1566544"/>
              <a:gd name="T18" fmla="*/ 3994612 w 2610993"/>
              <a:gd name="T19" fmla="*/ 2552365 h 1566544"/>
              <a:gd name="T20" fmla="*/ 4074076 w 2610993"/>
              <a:gd name="T21" fmla="*/ 2539722 h 1566544"/>
              <a:gd name="T22" fmla="*/ 4135204 w 2610993"/>
              <a:gd name="T23" fmla="*/ 2510070 h 1566544"/>
              <a:gd name="T24" fmla="*/ 4185863 w 2610993"/>
              <a:gd name="T25" fmla="*/ 2465872 h 1566544"/>
              <a:gd name="T26" fmla="*/ 4223385 w 2610993"/>
              <a:gd name="T27" fmla="*/ 2409800 h 1566544"/>
              <a:gd name="T28" fmla="*/ 4245097 w 2610993"/>
              <a:gd name="T29" fmla="*/ 2344533 h 1566544"/>
              <a:gd name="T30" fmla="*/ 4249470 w 2610993"/>
              <a:gd name="T31" fmla="*/ 2297232 h 1566544"/>
              <a:gd name="T32" fmla="*/ 4249470 w 2610993"/>
              <a:gd name="T33" fmla="*/ 255338 h 1566544"/>
              <a:gd name="T34" fmla="*/ 4236798 w 2610993"/>
              <a:gd name="T35" fmla="*/ 175646 h 1566544"/>
              <a:gd name="T36" fmla="*/ 4207162 w 2610993"/>
              <a:gd name="T37" fmla="*/ 114448 h 1566544"/>
              <a:gd name="T38" fmla="*/ 4163014 w 2610993"/>
              <a:gd name="T39" fmla="*/ 63714 h 1566544"/>
              <a:gd name="T40" fmla="*/ 4107018 w 2610993"/>
              <a:gd name="T41" fmla="*/ 26129 h 1566544"/>
              <a:gd name="T42" fmla="*/ 4041843 w 2610993"/>
              <a:gd name="T43" fmla="*/ 4380 h 1566544"/>
              <a:gd name="T44" fmla="*/ 3994612 w 2610993"/>
              <a:gd name="T45" fmla="*/ 0 h 1566544"/>
              <a:gd name="T46" fmla="*/ 255064 w 2610993"/>
              <a:gd name="T47" fmla="*/ 0 h 1566544"/>
              <a:gd name="T48" fmla="*/ 175330 w 2610993"/>
              <a:gd name="T49" fmla="*/ 12746 h 1566544"/>
              <a:gd name="T50" fmla="*/ 114241 w 2610993"/>
              <a:gd name="T51" fmla="*/ 42469 h 1566544"/>
              <a:gd name="T52" fmla="*/ 63597 w 2610993"/>
              <a:gd name="T53" fmla="*/ 86717 h 1566544"/>
              <a:gd name="T54" fmla="*/ 26081 w 2610993"/>
              <a:gd name="T55" fmla="*/ 142811 h 1566544"/>
              <a:gd name="T56" fmla="*/ 4372 w 2610993"/>
              <a:gd name="T57" fmla="*/ 208069 h 1566544"/>
              <a:gd name="T58" fmla="*/ 0 w 2610993"/>
              <a:gd name="T59" fmla="*/ 255338 h 15665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10993"/>
              <a:gd name="T91" fmla="*/ 0 h 1566544"/>
              <a:gd name="T92" fmla="*/ 2610993 w 2610993"/>
              <a:gd name="T93" fmla="*/ 1566544 h 15665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10993" h="1566544">
                <a:moveTo>
                  <a:pt x="0" y="156717"/>
                </a:moveTo>
                <a:lnTo>
                  <a:pt x="0" y="1409953"/>
                </a:lnTo>
                <a:lnTo>
                  <a:pt x="135" y="1416529"/>
                </a:lnTo>
                <a:lnTo>
                  <a:pt x="7798" y="1458854"/>
                </a:lnTo>
                <a:lnTo>
                  <a:pt x="26032" y="1496388"/>
                </a:lnTo>
                <a:lnTo>
                  <a:pt x="53191" y="1527494"/>
                </a:lnTo>
                <a:lnTo>
                  <a:pt x="87627" y="1550531"/>
                </a:lnTo>
                <a:lnTo>
                  <a:pt x="127693" y="1563861"/>
                </a:lnTo>
                <a:lnTo>
                  <a:pt x="156718" y="1566544"/>
                </a:lnTo>
                <a:lnTo>
                  <a:pt x="2454402" y="1566544"/>
                </a:lnTo>
                <a:lnTo>
                  <a:pt x="2503226" y="1558784"/>
                </a:lnTo>
                <a:lnTo>
                  <a:pt x="2540785" y="1540585"/>
                </a:lnTo>
                <a:lnTo>
                  <a:pt x="2571912" y="1513458"/>
                </a:lnTo>
                <a:lnTo>
                  <a:pt x="2594967" y="1479044"/>
                </a:lnTo>
                <a:lnTo>
                  <a:pt x="2608307" y="1438985"/>
                </a:lnTo>
                <a:lnTo>
                  <a:pt x="2610993" y="1409953"/>
                </a:lnTo>
                <a:lnTo>
                  <a:pt x="2610993" y="156717"/>
                </a:lnTo>
                <a:lnTo>
                  <a:pt x="2603207" y="107804"/>
                </a:lnTo>
                <a:lnTo>
                  <a:pt x="2584999" y="70244"/>
                </a:lnTo>
                <a:lnTo>
                  <a:pt x="2557873" y="39106"/>
                </a:lnTo>
                <a:lnTo>
                  <a:pt x="2523467" y="16038"/>
                </a:lnTo>
                <a:lnTo>
                  <a:pt x="2483422" y="2688"/>
                </a:lnTo>
                <a:lnTo>
                  <a:pt x="2454402" y="0"/>
                </a:lnTo>
                <a:lnTo>
                  <a:pt x="156718" y="0"/>
                </a:lnTo>
                <a:lnTo>
                  <a:pt x="107728" y="7823"/>
                </a:lnTo>
                <a:lnTo>
                  <a:pt x="70192" y="26066"/>
                </a:lnTo>
                <a:lnTo>
                  <a:pt x="39076" y="53224"/>
                </a:lnTo>
                <a:lnTo>
                  <a:pt x="16025" y="87652"/>
                </a:lnTo>
                <a:lnTo>
                  <a:pt x="2686" y="127704"/>
                </a:lnTo>
                <a:lnTo>
                  <a:pt x="0" y="156717"/>
                </a:lnTo>
                <a:close/>
              </a:path>
            </a:pathLst>
          </a:custGeom>
          <a:solidFill>
            <a:srgbClr val="2E3B43"/>
          </a:solidFill>
          <a:ln>
            <a:noFill/>
          </a:ln>
          <a:extLst/>
        </p:spPr>
        <p:txBody>
          <a:bodyPr lIns="0" tIns="0" rIns="0" bIns="0"/>
          <a:lstStyle/>
          <a:p>
            <a:endParaRPr lang="es-MX" sz="1275">
              <a:solidFill>
                <a:srgbClr val="2E3B43"/>
              </a:solidFill>
              <a:latin typeface="Arial" panose="020B0604020202020204" pitchFamily="34" charset="0"/>
              <a:cs typeface="Arial" panose="020B0604020202020204" pitchFamily="34" charset="0"/>
            </a:endParaRPr>
          </a:p>
        </p:txBody>
      </p:sp>
      <p:sp>
        <p:nvSpPr>
          <p:cNvPr id="45069" name="object 37"/>
          <p:cNvSpPr>
            <a:spLocks noChangeArrowheads="1"/>
          </p:cNvSpPr>
          <p:nvPr/>
        </p:nvSpPr>
        <p:spPr bwMode="auto">
          <a:xfrm>
            <a:off x="7339218" y="3631550"/>
            <a:ext cx="2462500" cy="1414444"/>
          </a:xfrm>
          <a:custGeom>
            <a:avLst/>
            <a:gdLst>
              <a:gd name="T0" fmla="*/ 0 w 2610993"/>
              <a:gd name="T1" fmla="*/ 255338 h 1566544"/>
              <a:gd name="T2" fmla="*/ 0 w 2610993"/>
              <a:gd name="T3" fmla="*/ 2297232 h 1566544"/>
              <a:gd name="T4" fmla="*/ 220 w 2610993"/>
              <a:gd name="T5" fmla="*/ 2307945 h 1566544"/>
              <a:gd name="T6" fmla="*/ 12693 w 2610993"/>
              <a:gd name="T7" fmla="*/ 2376906 h 1566544"/>
              <a:gd name="T8" fmla="*/ 42366 w 2610993"/>
              <a:gd name="T9" fmla="*/ 2438059 h 1566544"/>
              <a:gd name="T10" fmla="*/ 86569 w 2610993"/>
              <a:gd name="T11" fmla="*/ 2488741 h 1566544"/>
              <a:gd name="T12" fmla="*/ 142616 w 2610993"/>
              <a:gd name="T13" fmla="*/ 2526274 h 1566544"/>
              <a:gd name="T14" fmla="*/ 207824 w 2610993"/>
              <a:gd name="T15" fmla="*/ 2547994 h 1566544"/>
              <a:gd name="T16" fmla="*/ 255064 w 2610993"/>
              <a:gd name="T17" fmla="*/ 2552365 h 1566544"/>
              <a:gd name="T18" fmla="*/ 3994612 w 2610993"/>
              <a:gd name="T19" fmla="*/ 2552365 h 1566544"/>
              <a:gd name="T20" fmla="*/ 4074076 w 2610993"/>
              <a:gd name="T21" fmla="*/ 2539722 h 1566544"/>
              <a:gd name="T22" fmla="*/ 4135204 w 2610993"/>
              <a:gd name="T23" fmla="*/ 2510070 h 1566544"/>
              <a:gd name="T24" fmla="*/ 4185863 w 2610993"/>
              <a:gd name="T25" fmla="*/ 2465872 h 1566544"/>
              <a:gd name="T26" fmla="*/ 4223385 w 2610993"/>
              <a:gd name="T27" fmla="*/ 2409800 h 1566544"/>
              <a:gd name="T28" fmla="*/ 4245097 w 2610993"/>
              <a:gd name="T29" fmla="*/ 2344533 h 1566544"/>
              <a:gd name="T30" fmla="*/ 4249470 w 2610993"/>
              <a:gd name="T31" fmla="*/ 2297232 h 1566544"/>
              <a:gd name="T32" fmla="*/ 4249470 w 2610993"/>
              <a:gd name="T33" fmla="*/ 255338 h 1566544"/>
              <a:gd name="T34" fmla="*/ 4236798 w 2610993"/>
              <a:gd name="T35" fmla="*/ 175646 h 1566544"/>
              <a:gd name="T36" fmla="*/ 4207162 w 2610993"/>
              <a:gd name="T37" fmla="*/ 114448 h 1566544"/>
              <a:gd name="T38" fmla="*/ 4163014 w 2610993"/>
              <a:gd name="T39" fmla="*/ 63714 h 1566544"/>
              <a:gd name="T40" fmla="*/ 4107018 w 2610993"/>
              <a:gd name="T41" fmla="*/ 26129 h 1566544"/>
              <a:gd name="T42" fmla="*/ 4041843 w 2610993"/>
              <a:gd name="T43" fmla="*/ 4380 h 1566544"/>
              <a:gd name="T44" fmla="*/ 3994612 w 2610993"/>
              <a:gd name="T45" fmla="*/ 0 h 1566544"/>
              <a:gd name="T46" fmla="*/ 255064 w 2610993"/>
              <a:gd name="T47" fmla="*/ 0 h 1566544"/>
              <a:gd name="T48" fmla="*/ 175330 w 2610993"/>
              <a:gd name="T49" fmla="*/ 12746 h 1566544"/>
              <a:gd name="T50" fmla="*/ 114241 w 2610993"/>
              <a:gd name="T51" fmla="*/ 42469 h 1566544"/>
              <a:gd name="T52" fmla="*/ 63597 w 2610993"/>
              <a:gd name="T53" fmla="*/ 86717 h 1566544"/>
              <a:gd name="T54" fmla="*/ 26081 w 2610993"/>
              <a:gd name="T55" fmla="*/ 142811 h 1566544"/>
              <a:gd name="T56" fmla="*/ 4372 w 2610993"/>
              <a:gd name="T57" fmla="*/ 208069 h 1566544"/>
              <a:gd name="T58" fmla="*/ 0 w 2610993"/>
              <a:gd name="T59" fmla="*/ 255338 h 15665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10993"/>
              <a:gd name="T91" fmla="*/ 0 h 1566544"/>
              <a:gd name="T92" fmla="*/ 2610993 w 2610993"/>
              <a:gd name="T93" fmla="*/ 1566544 h 15665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10993" h="1566544">
                <a:moveTo>
                  <a:pt x="0" y="156717"/>
                </a:moveTo>
                <a:lnTo>
                  <a:pt x="0" y="1409953"/>
                </a:lnTo>
                <a:lnTo>
                  <a:pt x="135" y="1416529"/>
                </a:lnTo>
                <a:lnTo>
                  <a:pt x="7798" y="1458854"/>
                </a:lnTo>
                <a:lnTo>
                  <a:pt x="26032" y="1496388"/>
                </a:lnTo>
                <a:lnTo>
                  <a:pt x="53191" y="1527494"/>
                </a:lnTo>
                <a:lnTo>
                  <a:pt x="87627" y="1550531"/>
                </a:lnTo>
                <a:lnTo>
                  <a:pt x="127693" y="1563861"/>
                </a:lnTo>
                <a:lnTo>
                  <a:pt x="156718" y="1566544"/>
                </a:lnTo>
                <a:lnTo>
                  <a:pt x="2454402" y="1566544"/>
                </a:lnTo>
                <a:lnTo>
                  <a:pt x="2503226" y="1558784"/>
                </a:lnTo>
                <a:lnTo>
                  <a:pt x="2540785" y="1540585"/>
                </a:lnTo>
                <a:lnTo>
                  <a:pt x="2571912" y="1513458"/>
                </a:lnTo>
                <a:lnTo>
                  <a:pt x="2594967" y="1479044"/>
                </a:lnTo>
                <a:lnTo>
                  <a:pt x="2608307" y="1438985"/>
                </a:lnTo>
                <a:lnTo>
                  <a:pt x="2610993" y="1409953"/>
                </a:lnTo>
                <a:lnTo>
                  <a:pt x="2610993" y="156717"/>
                </a:lnTo>
                <a:lnTo>
                  <a:pt x="2603207" y="107804"/>
                </a:lnTo>
                <a:lnTo>
                  <a:pt x="2584999" y="70244"/>
                </a:lnTo>
                <a:lnTo>
                  <a:pt x="2557873" y="39106"/>
                </a:lnTo>
                <a:lnTo>
                  <a:pt x="2523467" y="16038"/>
                </a:lnTo>
                <a:lnTo>
                  <a:pt x="2483422" y="2688"/>
                </a:lnTo>
                <a:lnTo>
                  <a:pt x="2454402" y="0"/>
                </a:lnTo>
                <a:lnTo>
                  <a:pt x="156718" y="0"/>
                </a:lnTo>
                <a:lnTo>
                  <a:pt x="107728" y="7823"/>
                </a:lnTo>
                <a:lnTo>
                  <a:pt x="70192" y="26066"/>
                </a:lnTo>
                <a:lnTo>
                  <a:pt x="39076" y="53224"/>
                </a:lnTo>
                <a:lnTo>
                  <a:pt x="16025" y="87652"/>
                </a:lnTo>
                <a:lnTo>
                  <a:pt x="2686" y="127704"/>
                </a:lnTo>
                <a:lnTo>
                  <a:pt x="0" y="156717"/>
                </a:lnTo>
                <a:close/>
              </a:path>
            </a:pathLst>
          </a:custGeom>
          <a:solidFill>
            <a:srgbClr val="2E3B43"/>
          </a:solidFill>
          <a:ln>
            <a:noFill/>
          </a:ln>
          <a:extLst/>
        </p:spPr>
        <p:txBody>
          <a:bodyPr lIns="0" tIns="0" rIns="0" bIns="0"/>
          <a:lstStyle/>
          <a:p>
            <a:endParaRPr lang="es-MX" sz="1275">
              <a:solidFill>
                <a:srgbClr val="2E3B43"/>
              </a:solidFill>
              <a:latin typeface="Arial" panose="020B0604020202020204" pitchFamily="34" charset="0"/>
              <a:cs typeface="Arial" panose="020B0604020202020204" pitchFamily="34" charset="0"/>
            </a:endParaRPr>
          </a:p>
        </p:txBody>
      </p:sp>
      <p:sp>
        <p:nvSpPr>
          <p:cNvPr id="45070" name="CuadroTexto 54"/>
          <p:cNvSpPr txBox="1">
            <a:spLocks noChangeArrowheads="1"/>
          </p:cNvSpPr>
          <p:nvPr/>
        </p:nvSpPr>
        <p:spPr bwMode="auto">
          <a:xfrm>
            <a:off x="4868219" y="2297920"/>
            <a:ext cx="2005677" cy="84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lnSpc>
                <a:spcPct val="93000"/>
              </a:lnSpc>
              <a:buClr>
                <a:srgbClr val="000000"/>
              </a:buClr>
              <a:buSzPct val="100000"/>
              <a:buFont typeface="Times New Roman" panose="02020603050405020304" pitchFamily="18" charset="0"/>
              <a:buNone/>
            </a:pPr>
            <a:r>
              <a:rPr lang="es-MX" altLang="es-MX" sz="1400" b="1" dirty="0">
                <a:solidFill>
                  <a:schemeClr val="accent2"/>
                </a:solidFill>
                <a:latin typeface="Arial" panose="020B0604020202020204" pitchFamily="34" charset="0"/>
                <a:cs typeface="Arial" panose="020B0604020202020204" pitchFamily="34" charset="0"/>
              </a:rPr>
              <a:t>3</a:t>
            </a:r>
            <a:r>
              <a:rPr lang="es-MX" altLang="es-MX" sz="1275" b="1" dirty="0">
                <a:solidFill>
                  <a:schemeClr val="bg1">
                    <a:lumMod val="85000"/>
                  </a:schemeClr>
                </a:solidFill>
                <a:latin typeface="Arial" panose="020B0604020202020204" pitchFamily="34" charset="0"/>
                <a:cs typeface="Arial" panose="020B0604020202020204" pitchFamily="34" charset="0"/>
              </a:rPr>
              <a:t> </a:t>
            </a:r>
            <a:r>
              <a:rPr lang="es-MX" altLang="es-MX" sz="1275" b="1" dirty="0">
                <a:solidFill>
                  <a:schemeClr val="bg1"/>
                </a:solidFill>
                <a:latin typeface="Arial" panose="020B0604020202020204" pitchFamily="34" charset="0"/>
                <a:cs typeface="Arial" panose="020B0604020202020204" pitchFamily="34" charset="0"/>
              </a:rPr>
              <a:t>días </a:t>
            </a:r>
            <a:r>
              <a:rPr lang="es-MX" altLang="es-MX" sz="1275" dirty="0">
                <a:solidFill>
                  <a:schemeClr val="bg1"/>
                </a:solidFill>
                <a:latin typeface="Arial" panose="020B0604020202020204" pitchFamily="34" charset="0"/>
                <a:cs typeface="Arial" panose="020B0604020202020204" pitchFamily="34" charset="0"/>
              </a:rPr>
              <a:t>hábiles siguientes</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a al emisión de la</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resolución, se notificara</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el </a:t>
            </a:r>
            <a:r>
              <a:rPr lang="es-MX" altLang="es-MX" sz="1275" b="1" dirty="0">
                <a:solidFill>
                  <a:schemeClr val="bg1"/>
                </a:solidFill>
                <a:latin typeface="Arial" panose="020B0604020202020204" pitchFamily="34" charset="0"/>
                <a:cs typeface="Arial" panose="020B0604020202020204" pitchFamily="34" charset="0"/>
              </a:rPr>
              <a:t>costo</a:t>
            </a:r>
          </a:p>
        </p:txBody>
      </p:sp>
      <p:sp>
        <p:nvSpPr>
          <p:cNvPr id="45071" name="CuadroTexto 55"/>
          <p:cNvSpPr txBox="1">
            <a:spLocks noChangeArrowheads="1"/>
          </p:cNvSpPr>
          <p:nvPr/>
        </p:nvSpPr>
        <p:spPr bwMode="auto">
          <a:xfrm>
            <a:off x="4811371" y="3958470"/>
            <a:ext cx="2260555" cy="63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El solicitante deberá de</a:t>
            </a:r>
          </a:p>
          <a:p>
            <a:pP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cubrir el costo en el</a:t>
            </a:r>
          </a:p>
          <a:p>
            <a:pP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término de </a:t>
            </a:r>
            <a:r>
              <a:rPr lang="es-MX" altLang="es-MX" sz="1275" dirty="0">
                <a:solidFill>
                  <a:schemeClr val="accent2"/>
                </a:solidFill>
                <a:latin typeface="Arial" panose="020B0604020202020204" pitchFamily="34" charset="0"/>
                <a:cs typeface="Arial" panose="020B0604020202020204" pitchFamily="34" charset="0"/>
              </a:rPr>
              <a:t>30</a:t>
            </a:r>
            <a:r>
              <a:rPr lang="es-MX" altLang="es-MX" sz="1275" dirty="0">
                <a:solidFill>
                  <a:schemeClr val="bg1"/>
                </a:solidFill>
                <a:latin typeface="Arial" panose="020B0604020202020204" pitchFamily="34" charset="0"/>
                <a:cs typeface="Arial" panose="020B0604020202020204" pitchFamily="34" charset="0"/>
              </a:rPr>
              <a:t> días naturales</a:t>
            </a:r>
          </a:p>
        </p:txBody>
      </p:sp>
      <p:sp>
        <p:nvSpPr>
          <p:cNvPr id="45072" name="CuadroTexto 56"/>
          <p:cNvSpPr txBox="1">
            <a:spLocks noChangeArrowheads="1"/>
          </p:cNvSpPr>
          <p:nvPr/>
        </p:nvSpPr>
        <p:spPr bwMode="auto">
          <a:xfrm>
            <a:off x="7570836" y="2213601"/>
            <a:ext cx="1999265" cy="102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El S.O. deberá</a:t>
            </a:r>
          </a:p>
          <a:p>
            <a:pPr algn="ctr" eaLnBrk="1">
              <a:lnSpc>
                <a:spcPct val="93000"/>
              </a:lnSpc>
              <a:buClr>
                <a:srgbClr val="000000"/>
              </a:buClr>
              <a:buSzPct val="100000"/>
              <a:buFont typeface="Times New Roman" panose="02020603050405020304" pitchFamily="18" charset="0"/>
              <a:buNone/>
            </a:pPr>
            <a:r>
              <a:rPr lang="es-MX" altLang="es-MX" sz="1275" b="1" dirty="0">
                <a:solidFill>
                  <a:schemeClr val="bg1"/>
                </a:solidFill>
                <a:latin typeface="Arial" panose="020B0604020202020204" pitchFamily="34" charset="0"/>
                <a:cs typeface="Arial" panose="020B0604020202020204" pitchFamily="34" charset="0"/>
              </a:rPr>
              <a:t>conservar</a:t>
            </a:r>
            <a:r>
              <a:rPr lang="es-MX" altLang="es-MX" sz="1275" dirty="0">
                <a:solidFill>
                  <a:schemeClr val="bg1"/>
                </a:solidFill>
                <a:latin typeface="Arial" panose="020B0604020202020204" pitchFamily="34" charset="0"/>
                <a:cs typeface="Arial" panose="020B0604020202020204" pitchFamily="34" charset="0"/>
              </a:rPr>
              <a:t> las copias</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hasta</a:t>
            </a:r>
            <a:r>
              <a:rPr lang="es-MX" altLang="es-MX" sz="1400" dirty="0">
                <a:solidFill>
                  <a:schemeClr val="bg1">
                    <a:lumMod val="85000"/>
                  </a:schemeClr>
                </a:solidFill>
                <a:latin typeface="Arial" panose="020B0604020202020204" pitchFamily="34" charset="0"/>
                <a:cs typeface="Arial" panose="020B0604020202020204" pitchFamily="34" charset="0"/>
              </a:rPr>
              <a:t> </a:t>
            </a:r>
            <a:r>
              <a:rPr lang="es-MX" altLang="es-MX" sz="1400" dirty="0">
                <a:solidFill>
                  <a:schemeClr val="accent2"/>
                </a:solidFill>
                <a:latin typeface="Arial" panose="020B0604020202020204" pitchFamily="34" charset="0"/>
                <a:cs typeface="Arial" panose="020B0604020202020204" pitchFamily="34" charset="0"/>
              </a:rPr>
              <a:t>60</a:t>
            </a:r>
            <a:r>
              <a:rPr lang="es-MX" altLang="es-MX" sz="1400" dirty="0">
                <a:solidFill>
                  <a:schemeClr val="bg1">
                    <a:lumMod val="85000"/>
                  </a:schemeClr>
                </a:solidFill>
                <a:latin typeface="Arial" panose="020B0604020202020204" pitchFamily="34" charset="0"/>
                <a:cs typeface="Arial" panose="020B0604020202020204" pitchFamily="34" charset="0"/>
              </a:rPr>
              <a:t> </a:t>
            </a:r>
            <a:r>
              <a:rPr lang="es-MX" altLang="es-MX" sz="1275" dirty="0">
                <a:solidFill>
                  <a:schemeClr val="bg1"/>
                </a:solidFill>
                <a:latin typeface="Arial" panose="020B0604020202020204" pitchFamily="34" charset="0"/>
                <a:cs typeface="Arial" panose="020B0604020202020204" pitchFamily="34" charset="0"/>
              </a:rPr>
              <a:t>días naturales</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posteriores de exhibición</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del pago</a:t>
            </a:r>
          </a:p>
        </p:txBody>
      </p:sp>
      <p:sp>
        <p:nvSpPr>
          <p:cNvPr id="45073" name="CuadroTexto 57"/>
          <p:cNvSpPr txBox="1">
            <a:spLocks noChangeArrowheads="1"/>
          </p:cNvSpPr>
          <p:nvPr/>
        </p:nvSpPr>
        <p:spPr bwMode="auto">
          <a:xfrm>
            <a:off x="7651871" y="3669380"/>
            <a:ext cx="1996060" cy="118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Se contara con </a:t>
            </a:r>
            <a:r>
              <a:rPr lang="es-MX" altLang="es-MX" sz="1275" dirty="0">
                <a:solidFill>
                  <a:schemeClr val="accent2"/>
                </a:solidFill>
                <a:latin typeface="Arial" panose="020B0604020202020204" pitchFamily="34" charset="0"/>
                <a:cs typeface="Arial" panose="020B0604020202020204" pitchFamily="34" charset="0"/>
              </a:rPr>
              <a:t>5</a:t>
            </a:r>
            <a:r>
              <a:rPr lang="es-MX" altLang="es-MX" sz="1275" dirty="0">
                <a:solidFill>
                  <a:srgbClr val="FF0000"/>
                </a:solidFill>
                <a:latin typeface="Arial" panose="020B0604020202020204" pitchFamily="34" charset="0"/>
                <a:cs typeface="Arial" panose="020B0604020202020204" pitchFamily="34" charset="0"/>
              </a:rPr>
              <a:t> </a:t>
            </a:r>
            <a:r>
              <a:rPr lang="es-MX" altLang="es-MX" sz="1275" dirty="0">
                <a:solidFill>
                  <a:schemeClr val="bg1"/>
                </a:solidFill>
                <a:latin typeface="Arial" panose="020B0604020202020204" pitchFamily="34" charset="0"/>
                <a:cs typeface="Arial" panose="020B0604020202020204" pitchFamily="34" charset="0"/>
              </a:rPr>
              <a:t>días</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hábiles, con prorroga de</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hasta </a:t>
            </a:r>
            <a:r>
              <a:rPr lang="es-MX" altLang="es-MX" sz="1275" dirty="0">
                <a:solidFill>
                  <a:schemeClr val="accent2"/>
                </a:solidFill>
                <a:latin typeface="Arial" panose="020B0604020202020204" pitchFamily="34" charset="0"/>
                <a:cs typeface="Arial" panose="020B0604020202020204" pitchFamily="34" charset="0"/>
              </a:rPr>
              <a:t>5</a:t>
            </a:r>
            <a:r>
              <a:rPr lang="es-MX" altLang="es-MX" sz="1275" dirty="0">
                <a:solidFill>
                  <a:srgbClr val="FF0000"/>
                </a:solidFill>
                <a:latin typeface="Arial" panose="020B0604020202020204" pitchFamily="34" charset="0"/>
                <a:cs typeface="Arial" panose="020B0604020202020204" pitchFamily="34" charset="0"/>
              </a:rPr>
              <a:t> </a:t>
            </a:r>
            <a:r>
              <a:rPr lang="es-MX" altLang="es-MX" sz="1275" dirty="0">
                <a:solidFill>
                  <a:schemeClr val="bg1"/>
                </a:solidFill>
                <a:latin typeface="Arial" panose="020B0604020202020204" pitchFamily="34" charset="0"/>
                <a:cs typeface="Arial" panose="020B0604020202020204" pitchFamily="34" charset="0"/>
              </a:rPr>
              <a:t>días hábiles más</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a la exhibición del pago</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para la entrega de la</a:t>
            </a:r>
          </a:p>
          <a:p>
            <a:pPr algn="ctr" eaLnBrk="1">
              <a:lnSpc>
                <a:spcPct val="93000"/>
              </a:lnSpc>
              <a:buClr>
                <a:srgbClr val="000000"/>
              </a:buClr>
              <a:buSzPct val="100000"/>
              <a:buFont typeface="Times New Roman" panose="02020603050405020304" pitchFamily="18" charset="0"/>
              <a:buNone/>
            </a:pPr>
            <a:r>
              <a:rPr lang="es-MX" altLang="es-MX" sz="1275" dirty="0">
                <a:solidFill>
                  <a:schemeClr val="bg1"/>
                </a:solidFill>
                <a:latin typeface="Arial" panose="020B0604020202020204" pitchFamily="34" charset="0"/>
                <a:cs typeface="Arial" panose="020B0604020202020204" pitchFamily="34" charset="0"/>
              </a:rPr>
              <a:t>información</a:t>
            </a:r>
          </a:p>
        </p:txBody>
      </p:sp>
      <p:sp>
        <p:nvSpPr>
          <p:cNvPr id="19" name="object 4"/>
          <p:cNvSpPr txBox="1"/>
          <p:nvPr/>
        </p:nvSpPr>
        <p:spPr>
          <a:xfrm>
            <a:off x="1594180" y="1160480"/>
            <a:ext cx="6229956" cy="427059"/>
          </a:xfrm>
          <a:prstGeom prst="rect">
            <a:avLst/>
          </a:prstGeom>
        </p:spPr>
        <p:txBody>
          <a:bodyPr lIns="0" tIns="0" rIns="0" bIns="0"/>
          <a:lstStyle/>
          <a:p>
            <a:pPr indent="-834" algn="ctr">
              <a:lnSpc>
                <a:spcPts val="2483"/>
              </a:lnSpc>
              <a:spcBef>
                <a:spcPts val="161"/>
              </a:spcBef>
              <a:buClr>
                <a:srgbClr val="000000"/>
              </a:buClr>
              <a:buSzPct val="100000"/>
              <a:defRPr/>
            </a:pPr>
            <a:r>
              <a:rPr sz="2700" b="1" dirty="0">
                <a:solidFill>
                  <a:schemeClr val="bg1">
                    <a:lumMod val="50000"/>
                  </a:schemeClr>
                </a:solidFill>
                <a:effectLst>
                  <a:outerShdw blurRad="38100" dist="38100" dir="2700000" algn="tl">
                    <a:srgbClr val="000000">
                      <a:alpha val="43137"/>
                    </a:srgbClr>
                  </a:outerShdw>
                </a:effectLst>
                <a:latin typeface="Arial"/>
                <a:cs typeface="Arial"/>
              </a:rPr>
              <a:t>M</a:t>
            </a:r>
            <a:r>
              <a:rPr sz="2700" b="1" spc="-11" dirty="0">
                <a:solidFill>
                  <a:schemeClr val="bg1">
                    <a:lumMod val="50000"/>
                  </a:schemeClr>
                </a:solidFill>
                <a:effectLst>
                  <a:outerShdw blurRad="38100" dist="38100" dir="2700000" algn="tl">
                    <a:srgbClr val="000000">
                      <a:alpha val="43137"/>
                    </a:srgbClr>
                  </a:outerShdw>
                </a:effectLst>
                <a:latin typeface="Arial"/>
                <a:cs typeface="Arial"/>
              </a:rPr>
              <a:t>e</a:t>
            </a:r>
            <a:r>
              <a:rPr sz="2700" b="1" dirty="0">
                <a:solidFill>
                  <a:schemeClr val="bg1">
                    <a:lumMod val="50000"/>
                  </a:schemeClr>
                </a:solidFill>
                <a:effectLst>
                  <a:outerShdw blurRad="38100" dist="38100" dir="2700000" algn="tl">
                    <a:srgbClr val="000000">
                      <a:alpha val="43137"/>
                    </a:srgbClr>
                  </a:outerShdw>
                </a:effectLst>
                <a:latin typeface="Arial"/>
                <a:cs typeface="Arial"/>
              </a:rPr>
              <a:t>d</a:t>
            </a:r>
            <a:r>
              <a:rPr sz="2700" b="1" spc="-7" dirty="0">
                <a:solidFill>
                  <a:schemeClr val="bg1">
                    <a:lumMod val="50000"/>
                  </a:schemeClr>
                </a:solidFill>
                <a:effectLst>
                  <a:outerShdw blurRad="38100" dist="38100" dir="2700000" algn="tl">
                    <a:srgbClr val="000000">
                      <a:alpha val="43137"/>
                    </a:srgbClr>
                  </a:outerShdw>
                </a:effectLst>
                <a:latin typeface="Arial"/>
                <a:cs typeface="Arial"/>
              </a:rPr>
              <a:t>i</a:t>
            </a:r>
            <a:r>
              <a:rPr sz="2700" b="1" dirty="0">
                <a:solidFill>
                  <a:schemeClr val="bg1">
                    <a:lumMod val="50000"/>
                  </a:schemeClr>
                </a:solidFill>
                <a:effectLst>
                  <a:outerShdw blurRad="38100" dist="38100" dir="2700000" algn="tl">
                    <a:srgbClr val="000000">
                      <a:alpha val="43137"/>
                    </a:srgbClr>
                  </a:outerShdw>
                </a:effectLst>
                <a:latin typeface="Arial"/>
                <a:cs typeface="Arial"/>
              </a:rPr>
              <a:t>os de </a:t>
            </a:r>
            <a:r>
              <a:rPr lang="es-MX" sz="2700" b="1" dirty="0">
                <a:solidFill>
                  <a:schemeClr val="bg1">
                    <a:lumMod val="50000"/>
                  </a:schemeClr>
                </a:solidFill>
                <a:effectLst>
                  <a:outerShdw blurRad="38100" dist="38100" dir="2700000" algn="tl">
                    <a:srgbClr val="000000">
                      <a:alpha val="43137"/>
                    </a:srgbClr>
                  </a:outerShdw>
                </a:effectLst>
                <a:latin typeface="Arial"/>
                <a:cs typeface="Arial"/>
              </a:rPr>
              <a:t>A</a:t>
            </a:r>
            <a:r>
              <a:rPr sz="2700" b="1" dirty="0" err="1">
                <a:solidFill>
                  <a:schemeClr val="bg1">
                    <a:lumMod val="50000"/>
                  </a:schemeClr>
                </a:solidFill>
                <a:effectLst>
                  <a:outerShdw blurRad="38100" dist="38100" dir="2700000" algn="tl">
                    <a:srgbClr val="000000">
                      <a:alpha val="43137"/>
                    </a:srgbClr>
                  </a:outerShdw>
                </a:effectLst>
                <a:latin typeface="Arial"/>
                <a:cs typeface="Arial"/>
              </a:rPr>
              <a:t>cceso</a:t>
            </a:r>
            <a:r>
              <a:rPr sz="2700" b="1" dirty="0">
                <a:solidFill>
                  <a:schemeClr val="bg1">
                    <a:lumMod val="50000"/>
                  </a:schemeClr>
                </a:solidFill>
                <a:effectLst>
                  <a:outerShdw blurRad="38100" dist="38100" dir="2700000" algn="tl">
                    <a:srgbClr val="000000">
                      <a:alpha val="43137"/>
                    </a:srgbClr>
                  </a:outerShdw>
                </a:effectLst>
                <a:latin typeface="Arial"/>
                <a:cs typeface="Arial"/>
              </a:rPr>
              <a:t> a </a:t>
            </a:r>
            <a:r>
              <a:rPr sz="2700" b="1" spc="-11" dirty="0">
                <a:solidFill>
                  <a:schemeClr val="bg1">
                    <a:lumMod val="50000"/>
                  </a:schemeClr>
                </a:solidFill>
                <a:effectLst>
                  <a:outerShdw blurRad="38100" dist="38100" dir="2700000" algn="tl">
                    <a:srgbClr val="000000">
                      <a:alpha val="43137"/>
                    </a:srgbClr>
                  </a:outerShdw>
                </a:effectLst>
                <a:latin typeface="Arial"/>
                <a:cs typeface="Arial"/>
              </a:rPr>
              <a:t>l</a:t>
            </a:r>
            <a:r>
              <a:rPr sz="2700" b="1" dirty="0">
                <a:solidFill>
                  <a:schemeClr val="bg1">
                    <a:lumMod val="50000"/>
                  </a:schemeClr>
                </a:solidFill>
                <a:effectLst>
                  <a:outerShdw blurRad="38100" dist="38100" dir="2700000" algn="tl">
                    <a:srgbClr val="000000">
                      <a:alpha val="43137"/>
                    </a:srgbClr>
                  </a:outerShdw>
                </a:effectLst>
                <a:latin typeface="Arial"/>
                <a:cs typeface="Arial"/>
              </a:rPr>
              <a:t>a </a:t>
            </a:r>
            <a:r>
              <a:rPr lang="es-MX" sz="2700" b="1" dirty="0">
                <a:solidFill>
                  <a:schemeClr val="bg1">
                    <a:lumMod val="50000"/>
                  </a:schemeClr>
                </a:solidFill>
                <a:effectLst>
                  <a:outerShdw blurRad="38100" dist="38100" dir="2700000" algn="tl">
                    <a:srgbClr val="000000">
                      <a:alpha val="43137"/>
                    </a:srgbClr>
                  </a:outerShdw>
                </a:effectLst>
                <a:latin typeface="Arial"/>
                <a:cs typeface="Arial"/>
              </a:rPr>
              <a:t>I</a:t>
            </a:r>
            <a:r>
              <a:rPr sz="2700" b="1" dirty="0" err="1">
                <a:solidFill>
                  <a:schemeClr val="bg1">
                    <a:lumMod val="50000"/>
                  </a:schemeClr>
                </a:solidFill>
                <a:effectLst>
                  <a:outerShdw blurRad="38100" dist="38100" dir="2700000" algn="tl">
                    <a:srgbClr val="000000">
                      <a:alpha val="43137"/>
                    </a:srgbClr>
                  </a:outerShdw>
                </a:effectLst>
                <a:latin typeface="Arial"/>
                <a:cs typeface="Arial"/>
              </a:rPr>
              <a:t>n</a:t>
            </a:r>
            <a:r>
              <a:rPr sz="2700" b="1" spc="-11" dirty="0" err="1">
                <a:solidFill>
                  <a:schemeClr val="bg1">
                    <a:lumMod val="50000"/>
                  </a:schemeClr>
                </a:solidFill>
                <a:effectLst>
                  <a:outerShdw blurRad="38100" dist="38100" dir="2700000" algn="tl">
                    <a:srgbClr val="000000">
                      <a:alpha val="43137"/>
                    </a:srgbClr>
                  </a:outerShdw>
                </a:effectLst>
                <a:latin typeface="Arial"/>
                <a:cs typeface="Arial"/>
              </a:rPr>
              <a:t>f</a:t>
            </a:r>
            <a:r>
              <a:rPr sz="2700" b="1" dirty="0" err="1">
                <a:solidFill>
                  <a:schemeClr val="bg1">
                    <a:lumMod val="50000"/>
                  </a:schemeClr>
                </a:solidFill>
                <a:effectLst>
                  <a:outerShdw blurRad="38100" dist="38100" dir="2700000" algn="tl">
                    <a:srgbClr val="000000">
                      <a:alpha val="43137"/>
                    </a:srgbClr>
                  </a:outerShdw>
                </a:effectLst>
                <a:latin typeface="Arial"/>
                <a:cs typeface="Arial"/>
              </a:rPr>
              <a:t>orm</a:t>
            </a:r>
            <a:r>
              <a:rPr sz="2700" b="1" spc="-11" dirty="0" err="1">
                <a:solidFill>
                  <a:schemeClr val="bg1">
                    <a:lumMod val="50000"/>
                  </a:schemeClr>
                </a:solidFill>
                <a:effectLst>
                  <a:outerShdw blurRad="38100" dist="38100" dir="2700000" algn="tl">
                    <a:srgbClr val="000000">
                      <a:alpha val="43137"/>
                    </a:srgbClr>
                  </a:outerShdw>
                </a:effectLst>
                <a:latin typeface="Arial"/>
                <a:cs typeface="Arial"/>
              </a:rPr>
              <a:t>a</a:t>
            </a:r>
            <a:r>
              <a:rPr sz="2700" b="1" dirty="0" err="1">
                <a:solidFill>
                  <a:schemeClr val="bg1">
                    <a:lumMod val="50000"/>
                  </a:schemeClr>
                </a:solidFill>
                <a:effectLst>
                  <a:outerShdw blurRad="38100" dist="38100" dir="2700000" algn="tl">
                    <a:srgbClr val="000000">
                      <a:alpha val="43137"/>
                    </a:srgbClr>
                  </a:outerShdw>
                </a:effectLst>
                <a:latin typeface="Arial"/>
                <a:cs typeface="Arial"/>
              </a:rPr>
              <a:t>ción</a:t>
            </a:r>
            <a:endParaRPr sz="2700" b="1" dirty="0">
              <a:solidFill>
                <a:schemeClr val="bg1">
                  <a:lumMod val="50000"/>
                </a:schemeClr>
              </a:solidFill>
              <a:effectLst>
                <a:outerShdw blurRad="38100" dist="38100" dir="2700000" algn="tl">
                  <a:srgbClr val="000000">
                    <a:alpha val="43137"/>
                  </a:srgbClr>
                </a:outerShdw>
              </a:effectLst>
              <a:latin typeface="Arial"/>
              <a:cs typeface="Arial"/>
            </a:endParaRPr>
          </a:p>
        </p:txBody>
      </p:sp>
      <p:sp>
        <p:nvSpPr>
          <p:cNvPr id="20" name="Rectángulo 19"/>
          <p:cNvSpPr/>
          <p:nvPr/>
        </p:nvSpPr>
        <p:spPr>
          <a:xfrm>
            <a:off x="4162831" y="5119083"/>
            <a:ext cx="1308107" cy="1039947"/>
          </a:xfrm>
          <a:prstGeom prst="rect">
            <a:avLst/>
          </a:prstGeom>
          <a:solidFill>
            <a:schemeClr val="bg1">
              <a:lumMod val="50000"/>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200"/>
          </a:p>
        </p:txBody>
      </p:sp>
      <p:sp>
        <p:nvSpPr>
          <p:cNvPr id="21" name="Rectángulo 20"/>
          <p:cNvSpPr/>
          <p:nvPr/>
        </p:nvSpPr>
        <p:spPr>
          <a:xfrm>
            <a:off x="4162831" y="4656109"/>
            <a:ext cx="1297079" cy="471036"/>
          </a:xfrm>
          <a:prstGeom prst="rect">
            <a:avLst/>
          </a:prstGeom>
          <a:solidFill>
            <a:srgbClr val="2E3B43"/>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s-MX" sz="1200" dirty="0"/>
              <a:t>Gratitud en copias</a:t>
            </a:r>
          </a:p>
        </p:txBody>
      </p:sp>
      <p:sp>
        <p:nvSpPr>
          <p:cNvPr id="22" name="27 CuadroTexto"/>
          <p:cNvSpPr txBox="1"/>
          <p:nvPr/>
        </p:nvSpPr>
        <p:spPr>
          <a:xfrm>
            <a:off x="4162830" y="5266592"/>
            <a:ext cx="1416826" cy="830997"/>
          </a:xfrm>
          <a:prstGeom prst="rect">
            <a:avLst/>
          </a:prstGeom>
          <a:noFill/>
        </p:spPr>
        <p:txBody>
          <a:bodyPr wrap="square" rtlCol="0">
            <a:spAutoFit/>
          </a:bodyPr>
          <a:lstStyle/>
          <a:p>
            <a:r>
              <a:rPr lang="es-MX" sz="1200" dirty="0"/>
              <a:t>Las primeras 20 copias no generarán costo para los solicitantes</a:t>
            </a:r>
          </a:p>
        </p:txBody>
      </p:sp>
      <p:sp>
        <p:nvSpPr>
          <p:cNvPr id="25" name="object 4"/>
          <p:cNvSpPr txBox="1">
            <a:spLocks noChangeArrowheads="1"/>
          </p:cNvSpPr>
          <p:nvPr/>
        </p:nvSpPr>
        <p:spPr bwMode="auto">
          <a:xfrm>
            <a:off x="1919536" y="378951"/>
            <a:ext cx="1302898" cy="54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Unicode MS" panose="020B0604020202020204" pitchFamily="34" charset="-128"/>
              </a:defRPr>
            </a:lvl9pPr>
          </a:lstStyle>
          <a:p>
            <a:pPr eaLnBrk="1">
              <a:lnSpc>
                <a:spcPct val="100000"/>
              </a:lnSpc>
            </a:pPr>
            <a:r>
              <a:rPr lang="es-MX" altLang="es-MX" sz="3600" b="1" dirty="0">
                <a:solidFill>
                  <a:srgbClr val="2E3B43"/>
                </a:solidFill>
                <a:latin typeface="+mn-lt"/>
              </a:rPr>
              <a:t>P. A. I.</a:t>
            </a:r>
          </a:p>
        </p:txBody>
      </p:sp>
      <p:sp>
        <p:nvSpPr>
          <p:cNvPr id="23" name="TextBox 7"/>
          <p:cNvSpPr txBox="1">
            <a:spLocks noChangeArrowheads="1"/>
          </p:cNvSpPr>
          <p:nvPr/>
        </p:nvSpPr>
        <p:spPr bwMode="auto">
          <a:xfrm>
            <a:off x="7232187" y="5466710"/>
            <a:ext cx="3089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89</a:t>
            </a:r>
            <a:endParaRPr lang="en-US" altLang="es-MX" sz="1600" b="1" dirty="0">
              <a:solidFill>
                <a:srgbClr val="7F7F7F"/>
              </a:solidFill>
              <a:latin typeface="Arial" panose="020B0604020202020204" pitchFamily="34" charset="0"/>
              <a:cs typeface="Arial" panose="020B0604020202020204" pitchFamily="34" charset="0"/>
            </a:endParaRPr>
          </a:p>
        </p:txBody>
      </p:sp>
      <p:sp>
        <p:nvSpPr>
          <p:cNvPr id="26" name="Rectángulo 25"/>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28"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29" name="Rectángulo redondeado 28"/>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 name="Imagen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31" name="Rectángulo 30"/>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Rectángulo 31"/>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Picture 2" descr="Photo published for Reprueban todos los aspirantes al Itei | NTR Guadalajara"/>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5667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bject 21"/>
          <p:cNvSpPr>
            <a:spLocks noChangeArrowheads="1"/>
          </p:cNvSpPr>
          <p:nvPr/>
        </p:nvSpPr>
        <p:spPr bwMode="auto">
          <a:xfrm>
            <a:off x="4028320" y="422233"/>
            <a:ext cx="1417092" cy="531317"/>
          </a:xfrm>
          <a:custGeom>
            <a:avLst/>
            <a:gdLst>
              <a:gd name="T0" fmla="*/ 0 w 2592324"/>
              <a:gd name="T1" fmla="*/ 6562352 h 4032504"/>
              <a:gd name="T2" fmla="*/ 4218656 w 2592324"/>
              <a:gd name="T3" fmla="*/ 6562352 h 4032504"/>
              <a:gd name="T4" fmla="*/ 4218656 w 2592324"/>
              <a:gd name="T5" fmla="*/ 0 h 4032504"/>
              <a:gd name="T6" fmla="*/ 0 w 2592324"/>
              <a:gd name="T7" fmla="*/ 0 h 4032504"/>
              <a:gd name="T8" fmla="*/ 0 w 2592324"/>
              <a:gd name="T9" fmla="*/ 6562352 h 4032504"/>
              <a:gd name="T10" fmla="*/ 0 60000 65536"/>
              <a:gd name="T11" fmla="*/ 0 60000 65536"/>
              <a:gd name="T12" fmla="*/ 0 60000 65536"/>
              <a:gd name="T13" fmla="*/ 0 60000 65536"/>
              <a:gd name="T14" fmla="*/ 0 60000 65536"/>
              <a:gd name="T15" fmla="*/ 0 w 2592324"/>
              <a:gd name="T16" fmla="*/ 0 h 4032504"/>
              <a:gd name="T17" fmla="*/ 2592324 w 2592324"/>
              <a:gd name="T18" fmla="*/ 4032504 h 4032504"/>
            </a:gdLst>
            <a:ahLst/>
            <a:cxnLst>
              <a:cxn ang="T10">
                <a:pos x="T0" y="T1"/>
              </a:cxn>
              <a:cxn ang="T11">
                <a:pos x="T2" y="T3"/>
              </a:cxn>
              <a:cxn ang="T12">
                <a:pos x="T4" y="T5"/>
              </a:cxn>
              <a:cxn ang="T13">
                <a:pos x="T6" y="T7"/>
              </a:cxn>
              <a:cxn ang="T14">
                <a:pos x="T8" y="T9"/>
              </a:cxn>
            </a:cxnLst>
            <a:rect l="T15" t="T16" r="T17" b="T18"/>
            <a:pathLst>
              <a:path w="2592324" h="4032504">
                <a:moveTo>
                  <a:pt x="0" y="4032504"/>
                </a:moveTo>
                <a:lnTo>
                  <a:pt x="2592324" y="4032504"/>
                </a:lnTo>
                <a:lnTo>
                  <a:pt x="2592324" y="0"/>
                </a:lnTo>
                <a:lnTo>
                  <a:pt x="0" y="0"/>
                </a:lnTo>
                <a:lnTo>
                  <a:pt x="0" y="4032504"/>
                </a:lnTo>
                <a:close/>
              </a:path>
            </a:pathLst>
          </a:custGeom>
          <a:solidFill>
            <a:schemeClr val="bg1">
              <a:lumMod val="50000"/>
            </a:schemeClr>
          </a:solidFill>
          <a:ln w="28575">
            <a:noFill/>
            <a:miter lim="800000"/>
            <a:headEnd/>
            <a:tailEnd/>
          </a:ln>
          <a:extLst/>
        </p:spPr>
        <p:txBody>
          <a:bodyPr lIns="0" tIns="0" rIns="0" bIns="0"/>
          <a:lstStyle/>
          <a:p>
            <a:endParaRPr lang="es-MX"/>
          </a:p>
        </p:txBody>
      </p:sp>
      <p:sp>
        <p:nvSpPr>
          <p:cNvPr id="69" name="Documento 68"/>
          <p:cNvSpPr/>
          <p:nvPr/>
        </p:nvSpPr>
        <p:spPr>
          <a:xfrm>
            <a:off x="1707447" y="1872854"/>
            <a:ext cx="1548765" cy="824988"/>
          </a:xfrm>
          <a:prstGeom prst="flowChartDocumen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Terminador 61"/>
          <p:cNvSpPr/>
          <p:nvPr/>
        </p:nvSpPr>
        <p:spPr>
          <a:xfrm>
            <a:off x="3814342" y="6082442"/>
            <a:ext cx="1565879" cy="676074"/>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A1B1"/>
              </a:solidFill>
            </a:endParaRPr>
          </a:p>
        </p:txBody>
      </p:sp>
      <p:sp>
        <p:nvSpPr>
          <p:cNvPr id="53" name="Decisión 52"/>
          <p:cNvSpPr/>
          <p:nvPr/>
        </p:nvSpPr>
        <p:spPr>
          <a:xfrm>
            <a:off x="6226798" y="89213"/>
            <a:ext cx="1439315" cy="1431910"/>
          </a:xfrm>
          <a:prstGeom prst="flowChartDecisi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50000"/>
                </a:schemeClr>
              </a:solidFill>
            </a:endParaRPr>
          </a:p>
        </p:txBody>
      </p:sp>
      <p:sp>
        <p:nvSpPr>
          <p:cNvPr id="44" name="object 21"/>
          <p:cNvSpPr>
            <a:spLocks noChangeArrowheads="1"/>
          </p:cNvSpPr>
          <p:nvPr/>
        </p:nvSpPr>
        <p:spPr bwMode="auto">
          <a:xfrm>
            <a:off x="5513903" y="3916818"/>
            <a:ext cx="1532034" cy="1229521"/>
          </a:xfrm>
          <a:custGeom>
            <a:avLst/>
            <a:gdLst>
              <a:gd name="T0" fmla="*/ 0 w 2592324"/>
              <a:gd name="T1" fmla="*/ 6562352 h 4032504"/>
              <a:gd name="T2" fmla="*/ 4218656 w 2592324"/>
              <a:gd name="T3" fmla="*/ 6562352 h 4032504"/>
              <a:gd name="T4" fmla="*/ 4218656 w 2592324"/>
              <a:gd name="T5" fmla="*/ 0 h 4032504"/>
              <a:gd name="T6" fmla="*/ 0 w 2592324"/>
              <a:gd name="T7" fmla="*/ 0 h 4032504"/>
              <a:gd name="T8" fmla="*/ 0 w 2592324"/>
              <a:gd name="T9" fmla="*/ 6562352 h 4032504"/>
              <a:gd name="T10" fmla="*/ 0 60000 65536"/>
              <a:gd name="T11" fmla="*/ 0 60000 65536"/>
              <a:gd name="T12" fmla="*/ 0 60000 65536"/>
              <a:gd name="T13" fmla="*/ 0 60000 65536"/>
              <a:gd name="T14" fmla="*/ 0 60000 65536"/>
              <a:gd name="T15" fmla="*/ 0 w 2592324"/>
              <a:gd name="T16" fmla="*/ 0 h 4032504"/>
              <a:gd name="T17" fmla="*/ 2592324 w 2592324"/>
              <a:gd name="T18" fmla="*/ 4032504 h 4032504"/>
            </a:gdLst>
            <a:ahLst/>
            <a:cxnLst>
              <a:cxn ang="T10">
                <a:pos x="T0" y="T1"/>
              </a:cxn>
              <a:cxn ang="T11">
                <a:pos x="T2" y="T3"/>
              </a:cxn>
              <a:cxn ang="T12">
                <a:pos x="T4" y="T5"/>
              </a:cxn>
              <a:cxn ang="T13">
                <a:pos x="T6" y="T7"/>
              </a:cxn>
              <a:cxn ang="T14">
                <a:pos x="T8" y="T9"/>
              </a:cxn>
            </a:cxnLst>
            <a:rect l="T15" t="T16" r="T17" b="T18"/>
            <a:pathLst>
              <a:path w="2592324" h="4032504">
                <a:moveTo>
                  <a:pt x="0" y="4032504"/>
                </a:moveTo>
                <a:lnTo>
                  <a:pt x="2592324" y="4032504"/>
                </a:lnTo>
                <a:lnTo>
                  <a:pt x="2592324" y="0"/>
                </a:lnTo>
                <a:lnTo>
                  <a:pt x="0" y="0"/>
                </a:lnTo>
                <a:lnTo>
                  <a:pt x="0" y="4032504"/>
                </a:lnTo>
                <a:close/>
              </a:path>
            </a:pathLst>
          </a:custGeom>
          <a:solidFill>
            <a:schemeClr val="bg1">
              <a:lumMod val="50000"/>
            </a:schemeClr>
          </a:solidFill>
          <a:ln w="28575">
            <a:noFill/>
            <a:miter lim="800000"/>
            <a:headEnd/>
            <a:tailEnd/>
          </a:ln>
          <a:extLst/>
        </p:spPr>
        <p:txBody>
          <a:bodyPr lIns="0" tIns="0" rIns="0" bIns="0"/>
          <a:lstStyle/>
          <a:p>
            <a:endParaRPr lang="es-MX"/>
          </a:p>
        </p:txBody>
      </p:sp>
      <p:sp>
        <p:nvSpPr>
          <p:cNvPr id="40" name="object 21"/>
          <p:cNvSpPr>
            <a:spLocks noChangeArrowheads="1"/>
          </p:cNvSpPr>
          <p:nvPr/>
        </p:nvSpPr>
        <p:spPr bwMode="auto">
          <a:xfrm>
            <a:off x="3902166" y="3924824"/>
            <a:ext cx="1460979" cy="1221515"/>
          </a:xfrm>
          <a:custGeom>
            <a:avLst/>
            <a:gdLst>
              <a:gd name="T0" fmla="*/ 0 w 2592324"/>
              <a:gd name="T1" fmla="*/ 6562352 h 4032504"/>
              <a:gd name="T2" fmla="*/ 4218656 w 2592324"/>
              <a:gd name="T3" fmla="*/ 6562352 h 4032504"/>
              <a:gd name="T4" fmla="*/ 4218656 w 2592324"/>
              <a:gd name="T5" fmla="*/ 0 h 4032504"/>
              <a:gd name="T6" fmla="*/ 0 w 2592324"/>
              <a:gd name="T7" fmla="*/ 0 h 4032504"/>
              <a:gd name="T8" fmla="*/ 0 w 2592324"/>
              <a:gd name="T9" fmla="*/ 6562352 h 4032504"/>
              <a:gd name="T10" fmla="*/ 0 60000 65536"/>
              <a:gd name="T11" fmla="*/ 0 60000 65536"/>
              <a:gd name="T12" fmla="*/ 0 60000 65536"/>
              <a:gd name="T13" fmla="*/ 0 60000 65536"/>
              <a:gd name="T14" fmla="*/ 0 60000 65536"/>
              <a:gd name="T15" fmla="*/ 0 w 2592324"/>
              <a:gd name="T16" fmla="*/ 0 h 4032504"/>
              <a:gd name="T17" fmla="*/ 2592324 w 2592324"/>
              <a:gd name="T18" fmla="*/ 4032504 h 4032504"/>
            </a:gdLst>
            <a:ahLst/>
            <a:cxnLst>
              <a:cxn ang="T10">
                <a:pos x="T0" y="T1"/>
              </a:cxn>
              <a:cxn ang="T11">
                <a:pos x="T2" y="T3"/>
              </a:cxn>
              <a:cxn ang="T12">
                <a:pos x="T4" y="T5"/>
              </a:cxn>
              <a:cxn ang="T13">
                <a:pos x="T6" y="T7"/>
              </a:cxn>
              <a:cxn ang="T14">
                <a:pos x="T8" y="T9"/>
              </a:cxn>
            </a:cxnLst>
            <a:rect l="T15" t="T16" r="T17" b="T18"/>
            <a:pathLst>
              <a:path w="2592324" h="4032504">
                <a:moveTo>
                  <a:pt x="0" y="4032504"/>
                </a:moveTo>
                <a:lnTo>
                  <a:pt x="2592324" y="4032504"/>
                </a:lnTo>
                <a:lnTo>
                  <a:pt x="2592324" y="0"/>
                </a:lnTo>
                <a:lnTo>
                  <a:pt x="0" y="0"/>
                </a:lnTo>
                <a:lnTo>
                  <a:pt x="0" y="4032504"/>
                </a:lnTo>
                <a:close/>
              </a:path>
            </a:pathLst>
          </a:custGeom>
          <a:solidFill>
            <a:schemeClr val="bg1">
              <a:lumMod val="50000"/>
            </a:schemeClr>
          </a:solidFill>
          <a:ln w="28575">
            <a:noFill/>
            <a:miter lim="800000"/>
            <a:headEnd/>
            <a:tailEnd/>
          </a:ln>
          <a:extLst/>
        </p:spPr>
        <p:txBody>
          <a:bodyPr lIns="0" tIns="0" rIns="0" bIns="0"/>
          <a:lstStyle/>
          <a:p>
            <a:endParaRPr lang="es-MX"/>
          </a:p>
        </p:txBody>
      </p:sp>
      <p:sp>
        <p:nvSpPr>
          <p:cNvPr id="39" name="Documento 38"/>
          <p:cNvSpPr/>
          <p:nvPr/>
        </p:nvSpPr>
        <p:spPr>
          <a:xfrm>
            <a:off x="5513904" y="2101356"/>
            <a:ext cx="1548765" cy="824988"/>
          </a:xfrm>
          <a:prstGeom prst="flowChartDocumen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Datos 33"/>
          <p:cNvSpPr/>
          <p:nvPr/>
        </p:nvSpPr>
        <p:spPr>
          <a:xfrm>
            <a:off x="8329316" y="1300353"/>
            <a:ext cx="2085538" cy="1222020"/>
          </a:xfrm>
          <a:prstGeom prst="flowChartInputOut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Documento 5"/>
          <p:cNvSpPr/>
          <p:nvPr/>
        </p:nvSpPr>
        <p:spPr>
          <a:xfrm>
            <a:off x="8544273" y="354006"/>
            <a:ext cx="1910181" cy="897945"/>
          </a:xfrm>
          <a:prstGeom prst="flowChartDocumen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rminador 2"/>
          <p:cNvSpPr/>
          <p:nvPr/>
        </p:nvSpPr>
        <p:spPr>
          <a:xfrm>
            <a:off x="1713368" y="267643"/>
            <a:ext cx="1565879" cy="676074"/>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A1B1"/>
              </a:solidFill>
            </a:endParaRPr>
          </a:p>
        </p:txBody>
      </p:sp>
      <p:sp>
        <p:nvSpPr>
          <p:cNvPr id="38951" name="object 10"/>
          <p:cNvSpPr txBox="1">
            <a:spLocks noChangeArrowheads="1"/>
          </p:cNvSpPr>
          <p:nvPr/>
        </p:nvSpPr>
        <p:spPr bwMode="auto">
          <a:xfrm>
            <a:off x="3160463" y="6271442"/>
            <a:ext cx="2474498" cy="45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0238" indent="-30797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23"/>
              </a:spcBef>
              <a:spcAft>
                <a:spcPct val="0"/>
              </a:spcAft>
              <a:buNone/>
            </a:pPr>
            <a:r>
              <a:rPr lang="es-MX" altLang="es-MX" sz="1800" dirty="0">
                <a:solidFill>
                  <a:schemeClr val="bg1"/>
                </a:solidFill>
                <a:cs typeface="Arial" panose="020B0604020202020204" pitchFamily="34" charset="0"/>
              </a:rPr>
              <a:t>No presentada</a:t>
            </a:r>
          </a:p>
        </p:txBody>
      </p:sp>
      <p:sp>
        <p:nvSpPr>
          <p:cNvPr id="38952" name="object 9"/>
          <p:cNvSpPr txBox="1">
            <a:spLocks noChangeArrowheads="1"/>
          </p:cNvSpPr>
          <p:nvPr/>
        </p:nvSpPr>
        <p:spPr bwMode="auto">
          <a:xfrm>
            <a:off x="3477939" y="3996901"/>
            <a:ext cx="1714364" cy="117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41338">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96000"/>
              </a:lnSpc>
              <a:spcBef>
                <a:spcPts val="323"/>
              </a:spcBef>
              <a:spcAft>
                <a:spcPct val="0"/>
              </a:spcAft>
              <a:buNone/>
            </a:pPr>
            <a:r>
              <a:rPr lang="es-MX" altLang="es-MX" sz="1800" dirty="0">
                <a:solidFill>
                  <a:schemeClr val="bg1"/>
                </a:solidFill>
                <a:cs typeface="Arial" panose="020B0604020202020204" pitchFamily="34" charset="0"/>
              </a:rPr>
              <a:t>Subsana requisito, ni aclara solicitud</a:t>
            </a:r>
          </a:p>
        </p:txBody>
      </p:sp>
      <p:sp>
        <p:nvSpPr>
          <p:cNvPr id="38953" name="object 8"/>
          <p:cNvSpPr txBox="1">
            <a:spLocks noChangeArrowheads="1"/>
          </p:cNvSpPr>
          <p:nvPr/>
        </p:nvSpPr>
        <p:spPr bwMode="auto">
          <a:xfrm>
            <a:off x="5194539" y="2156871"/>
            <a:ext cx="2060806" cy="76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20688">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nSpc>
                <a:spcPct val="96000"/>
              </a:lnSpc>
              <a:spcBef>
                <a:spcPts val="323"/>
              </a:spcBef>
              <a:spcAft>
                <a:spcPct val="0"/>
              </a:spcAft>
              <a:buNone/>
            </a:pPr>
            <a:r>
              <a:rPr lang="es-MX" altLang="es-MX" sz="1800" dirty="0">
                <a:solidFill>
                  <a:schemeClr val="bg1"/>
                </a:solidFill>
                <a:cs typeface="Arial" panose="020B0604020202020204" pitchFamily="34" charset="0"/>
              </a:rPr>
              <a:t>Prevención</a:t>
            </a:r>
          </a:p>
          <a:p>
            <a:pPr>
              <a:lnSpc>
                <a:spcPct val="96000"/>
              </a:lnSpc>
              <a:spcBef>
                <a:spcPts val="323"/>
              </a:spcBef>
              <a:spcAft>
                <a:spcPct val="0"/>
              </a:spcAft>
              <a:buNone/>
            </a:pPr>
            <a:r>
              <a:rPr lang="es-MX" altLang="es-MX" sz="1800" dirty="0">
                <a:solidFill>
                  <a:schemeClr val="bg1"/>
                </a:solidFill>
                <a:cs typeface="Arial" panose="020B0604020202020204" pitchFamily="34" charset="0"/>
              </a:rPr>
              <a:t>2 días hábiles</a:t>
            </a:r>
          </a:p>
        </p:txBody>
      </p:sp>
      <p:sp>
        <p:nvSpPr>
          <p:cNvPr id="38954" name="object 7"/>
          <p:cNvSpPr txBox="1">
            <a:spLocks noChangeArrowheads="1"/>
          </p:cNvSpPr>
          <p:nvPr/>
        </p:nvSpPr>
        <p:spPr bwMode="auto">
          <a:xfrm>
            <a:off x="5415736" y="3994210"/>
            <a:ext cx="1582071" cy="14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3988">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96000"/>
              </a:lnSpc>
              <a:spcBef>
                <a:spcPts val="323"/>
              </a:spcBef>
              <a:spcAft>
                <a:spcPct val="0"/>
              </a:spcAft>
              <a:buNone/>
            </a:pPr>
            <a:r>
              <a:rPr lang="es-MX" altLang="es-MX" sz="1800" dirty="0">
                <a:solidFill>
                  <a:schemeClr val="bg1"/>
                </a:solidFill>
                <a:cs typeface="Arial" panose="020B0604020202020204" pitchFamily="34" charset="0"/>
              </a:rPr>
              <a:t>Subsana requisitos</a:t>
            </a:r>
          </a:p>
          <a:p>
            <a:pPr algn="ctr">
              <a:lnSpc>
                <a:spcPct val="96000"/>
              </a:lnSpc>
              <a:spcBef>
                <a:spcPts val="68"/>
              </a:spcBef>
              <a:spcAft>
                <a:spcPct val="0"/>
              </a:spcAft>
              <a:buNone/>
            </a:pPr>
            <a:r>
              <a:rPr lang="es-MX" altLang="es-MX" sz="1800" dirty="0">
                <a:solidFill>
                  <a:schemeClr val="bg1"/>
                </a:solidFill>
                <a:cs typeface="Arial" panose="020B0604020202020204" pitchFamily="34" charset="0"/>
              </a:rPr>
              <a:t>o aclara solicitud</a:t>
            </a:r>
          </a:p>
        </p:txBody>
      </p:sp>
      <p:sp>
        <p:nvSpPr>
          <p:cNvPr id="38955" name="object 6"/>
          <p:cNvSpPr txBox="1">
            <a:spLocks noChangeArrowheads="1"/>
          </p:cNvSpPr>
          <p:nvPr/>
        </p:nvSpPr>
        <p:spPr bwMode="auto">
          <a:xfrm>
            <a:off x="8352412" y="1455423"/>
            <a:ext cx="1841570" cy="115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9527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Aft>
                <a:spcPct val="0"/>
              </a:spcAft>
              <a:buNone/>
            </a:pPr>
            <a:r>
              <a:rPr lang="es-MX" altLang="es-MX" sz="1600" dirty="0">
                <a:solidFill>
                  <a:schemeClr val="bg1"/>
                </a:solidFill>
                <a:cs typeface="Arial" panose="020B0604020202020204" pitchFamily="34" charset="0"/>
              </a:rPr>
              <a:t>04 días hábiles E. M.</a:t>
            </a:r>
          </a:p>
          <a:p>
            <a:pPr algn="ctr">
              <a:lnSpc>
                <a:spcPct val="100000"/>
              </a:lnSpc>
              <a:spcAft>
                <a:spcPct val="0"/>
              </a:spcAft>
              <a:buNone/>
            </a:pPr>
            <a:r>
              <a:rPr lang="es-MX" altLang="es-MX" sz="1600" dirty="0">
                <a:solidFill>
                  <a:schemeClr val="bg1"/>
                </a:solidFill>
                <a:cs typeface="Arial" panose="020B0604020202020204" pitchFamily="34" charset="0"/>
              </a:rPr>
              <a:t>05 días hábiles</a:t>
            </a:r>
          </a:p>
          <a:p>
            <a:pPr algn="ctr">
              <a:lnSpc>
                <a:spcPct val="100000"/>
              </a:lnSpc>
              <a:spcAft>
                <a:spcPct val="0"/>
              </a:spcAft>
              <a:buNone/>
            </a:pPr>
            <a:r>
              <a:rPr lang="es-MX" altLang="es-MX" sz="1600" dirty="0">
                <a:solidFill>
                  <a:schemeClr val="bg1"/>
                </a:solidFill>
                <a:cs typeface="Arial" panose="020B0604020202020204" pitchFamily="34" charset="0"/>
              </a:rPr>
              <a:t>I. F.</a:t>
            </a:r>
          </a:p>
        </p:txBody>
      </p:sp>
      <p:sp>
        <p:nvSpPr>
          <p:cNvPr id="38958" name="object 3"/>
          <p:cNvSpPr txBox="1">
            <a:spLocks noChangeArrowheads="1"/>
          </p:cNvSpPr>
          <p:nvPr/>
        </p:nvSpPr>
        <p:spPr bwMode="auto">
          <a:xfrm>
            <a:off x="1777149" y="309907"/>
            <a:ext cx="1321447" cy="737427"/>
          </a:xfrm>
          <a:prstGeom prst="rect">
            <a:avLst/>
          </a:prstGeom>
          <a:noFill/>
          <a:ln>
            <a:noFill/>
          </a:ln>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Presenta solicitud</a:t>
            </a:r>
          </a:p>
        </p:txBody>
      </p:sp>
      <p:sp>
        <p:nvSpPr>
          <p:cNvPr id="24" name="object 3"/>
          <p:cNvSpPr txBox="1">
            <a:spLocks noChangeArrowheads="1"/>
          </p:cNvSpPr>
          <p:nvPr/>
        </p:nvSpPr>
        <p:spPr bwMode="auto">
          <a:xfrm>
            <a:off x="6074475" y="477443"/>
            <a:ext cx="1656185" cy="73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Verifica Requisitos</a:t>
            </a:r>
          </a:p>
        </p:txBody>
      </p:sp>
      <p:sp>
        <p:nvSpPr>
          <p:cNvPr id="25" name="object 39"/>
          <p:cNvSpPr>
            <a:spLocks noChangeArrowheads="1"/>
          </p:cNvSpPr>
          <p:nvPr/>
        </p:nvSpPr>
        <p:spPr bwMode="auto">
          <a:xfrm>
            <a:off x="7590472" y="524778"/>
            <a:ext cx="875918" cy="239926"/>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26" name="object 39"/>
          <p:cNvSpPr>
            <a:spLocks noChangeArrowheads="1"/>
          </p:cNvSpPr>
          <p:nvPr/>
        </p:nvSpPr>
        <p:spPr bwMode="auto">
          <a:xfrm rot="5400000">
            <a:off x="6152728" y="1554287"/>
            <a:ext cx="875918" cy="239926"/>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27" name="object 3"/>
          <p:cNvSpPr txBox="1">
            <a:spLocks noChangeArrowheads="1"/>
          </p:cNvSpPr>
          <p:nvPr/>
        </p:nvSpPr>
        <p:spPr bwMode="auto">
          <a:xfrm>
            <a:off x="7975716" y="142109"/>
            <a:ext cx="484801" cy="4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2000" dirty="0">
                <a:solidFill>
                  <a:srgbClr val="2E3B43"/>
                </a:solidFill>
                <a:cs typeface="Arial" panose="020B0604020202020204" pitchFamily="34" charset="0"/>
              </a:rPr>
              <a:t>Si</a:t>
            </a:r>
          </a:p>
        </p:txBody>
      </p:sp>
      <p:sp>
        <p:nvSpPr>
          <p:cNvPr id="28" name="object 3"/>
          <p:cNvSpPr txBox="1">
            <a:spLocks noChangeArrowheads="1"/>
          </p:cNvSpPr>
          <p:nvPr/>
        </p:nvSpPr>
        <p:spPr bwMode="auto">
          <a:xfrm>
            <a:off x="5956256" y="1401960"/>
            <a:ext cx="484801" cy="4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2000" dirty="0">
                <a:solidFill>
                  <a:srgbClr val="2E3B43"/>
                </a:solidFill>
                <a:cs typeface="Arial" panose="020B0604020202020204" pitchFamily="34" charset="0"/>
              </a:rPr>
              <a:t>No</a:t>
            </a:r>
          </a:p>
        </p:txBody>
      </p:sp>
      <p:sp>
        <p:nvSpPr>
          <p:cNvPr id="29" name="object 3"/>
          <p:cNvSpPr txBox="1">
            <a:spLocks noChangeArrowheads="1"/>
          </p:cNvSpPr>
          <p:nvPr/>
        </p:nvSpPr>
        <p:spPr bwMode="auto">
          <a:xfrm>
            <a:off x="8237032" y="388152"/>
            <a:ext cx="2467481" cy="78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Respuesta 8 días</a:t>
            </a:r>
          </a:p>
        </p:txBody>
      </p:sp>
      <p:sp>
        <p:nvSpPr>
          <p:cNvPr id="5" name="Rectángulo 4"/>
          <p:cNvSpPr/>
          <p:nvPr/>
        </p:nvSpPr>
        <p:spPr>
          <a:xfrm>
            <a:off x="8472264" y="595012"/>
            <a:ext cx="2170832" cy="523220"/>
          </a:xfrm>
          <a:prstGeom prst="rect">
            <a:avLst/>
          </a:prstGeom>
        </p:spPr>
        <p:txBody>
          <a:bodyPr wrap="square">
            <a:spAutoFit/>
          </a:bodyPr>
          <a:lstStyle/>
          <a:p>
            <a:pPr algn="ctr">
              <a:spcBef>
                <a:spcPts val="315"/>
              </a:spcBef>
              <a:spcAft>
                <a:spcPct val="0"/>
              </a:spcAft>
            </a:pPr>
            <a:r>
              <a:rPr lang="es-MX" altLang="es-MX" sz="1400" dirty="0">
                <a:solidFill>
                  <a:schemeClr val="bg1"/>
                </a:solidFill>
                <a:cs typeface="Arial" panose="020B0604020202020204" pitchFamily="34" charset="0"/>
              </a:rPr>
              <a:t>(Posteriores a la presentación)</a:t>
            </a:r>
          </a:p>
        </p:txBody>
      </p:sp>
      <p:sp>
        <p:nvSpPr>
          <p:cNvPr id="42" name="object 39"/>
          <p:cNvSpPr>
            <a:spLocks noChangeArrowheads="1"/>
          </p:cNvSpPr>
          <p:nvPr/>
        </p:nvSpPr>
        <p:spPr bwMode="auto">
          <a:xfrm rot="5400000">
            <a:off x="4113007" y="5495222"/>
            <a:ext cx="875918" cy="239926"/>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45" name="object 39"/>
          <p:cNvSpPr>
            <a:spLocks noChangeArrowheads="1"/>
          </p:cNvSpPr>
          <p:nvPr/>
        </p:nvSpPr>
        <p:spPr bwMode="auto">
          <a:xfrm rot="5400000">
            <a:off x="5727205" y="3366902"/>
            <a:ext cx="875918" cy="239926"/>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7" name="Flecha doblada 6"/>
          <p:cNvSpPr/>
          <p:nvPr/>
        </p:nvSpPr>
        <p:spPr>
          <a:xfrm>
            <a:off x="7650699" y="846156"/>
            <a:ext cx="640654" cy="3302925"/>
          </a:xfrm>
          <a:prstGeom prst="bentArrow">
            <a:avLst>
              <a:gd name="adj1" fmla="val 25000"/>
              <a:gd name="adj2" fmla="val 20675"/>
              <a:gd name="adj3" fmla="val 50000"/>
              <a:gd name="adj4" fmla="val 278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8" name="Rectángulo 7"/>
          <p:cNvSpPr/>
          <p:nvPr/>
        </p:nvSpPr>
        <p:spPr>
          <a:xfrm>
            <a:off x="7464153" y="4044410"/>
            <a:ext cx="328519" cy="104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object 39"/>
          <p:cNvSpPr>
            <a:spLocks noChangeArrowheads="1"/>
          </p:cNvSpPr>
          <p:nvPr/>
        </p:nvSpPr>
        <p:spPr bwMode="auto">
          <a:xfrm rot="5400000">
            <a:off x="10137287" y="2950092"/>
            <a:ext cx="355798" cy="261164"/>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50" name="Rectángulo 49"/>
          <p:cNvSpPr/>
          <p:nvPr/>
        </p:nvSpPr>
        <p:spPr>
          <a:xfrm>
            <a:off x="8002275" y="2780929"/>
            <a:ext cx="2370113" cy="166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Rectángulo 50"/>
          <p:cNvSpPr/>
          <p:nvPr/>
        </p:nvSpPr>
        <p:spPr>
          <a:xfrm rot="16200000">
            <a:off x="9045370" y="2616449"/>
            <a:ext cx="172165" cy="1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object 3"/>
          <p:cNvSpPr txBox="1">
            <a:spLocks noChangeArrowheads="1"/>
          </p:cNvSpPr>
          <p:nvPr/>
        </p:nvSpPr>
        <p:spPr bwMode="auto">
          <a:xfrm>
            <a:off x="3863753" y="504490"/>
            <a:ext cx="1656185" cy="32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Competencia</a:t>
            </a:r>
          </a:p>
        </p:txBody>
      </p:sp>
      <p:sp>
        <p:nvSpPr>
          <p:cNvPr id="56" name="object 39"/>
          <p:cNvSpPr>
            <a:spLocks noChangeArrowheads="1"/>
          </p:cNvSpPr>
          <p:nvPr/>
        </p:nvSpPr>
        <p:spPr bwMode="auto">
          <a:xfrm>
            <a:off x="3308369" y="510551"/>
            <a:ext cx="694824" cy="223497"/>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57" name="object 39"/>
          <p:cNvSpPr>
            <a:spLocks noChangeArrowheads="1"/>
          </p:cNvSpPr>
          <p:nvPr/>
        </p:nvSpPr>
        <p:spPr bwMode="auto">
          <a:xfrm>
            <a:off x="5470539" y="521786"/>
            <a:ext cx="875918" cy="239926"/>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59" name="object 3"/>
          <p:cNvSpPr txBox="1">
            <a:spLocks noChangeArrowheads="1"/>
          </p:cNvSpPr>
          <p:nvPr/>
        </p:nvSpPr>
        <p:spPr bwMode="auto">
          <a:xfrm>
            <a:off x="5089681" y="3113846"/>
            <a:ext cx="484801" cy="4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2000" dirty="0">
                <a:solidFill>
                  <a:srgbClr val="2E3B43"/>
                </a:solidFill>
                <a:cs typeface="Arial" panose="020B0604020202020204" pitchFamily="34" charset="0"/>
              </a:rPr>
              <a:t>No</a:t>
            </a:r>
          </a:p>
        </p:txBody>
      </p:sp>
      <p:sp>
        <p:nvSpPr>
          <p:cNvPr id="60" name="object 3"/>
          <p:cNvSpPr txBox="1">
            <a:spLocks noChangeArrowheads="1"/>
          </p:cNvSpPr>
          <p:nvPr/>
        </p:nvSpPr>
        <p:spPr bwMode="auto">
          <a:xfrm>
            <a:off x="6175157" y="3093786"/>
            <a:ext cx="484801" cy="442720"/>
          </a:xfrm>
          <a:prstGeom prst="rect">
            <a:avLst/>
          </a:prstGeom>
          <a:noFill/>
          <a:ln>
            <a:noFill/>
          </a:ln>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2000" dirty="0">
                <a:solidFill>
                  <a:srgbClr val="2E3B43"/>
                </a:solidFill>
                <a:cs typeface="Arial" panose="020B0604020202020204" pitchFamily="34" charset="0"/>
              </a:rPr>
              <a:t>Si</a:t>
            </a:r>
          </a:p>
        </p:txBody>
      </p:sp>
      <p:sp>
        <p:nvSpPr>
          <p:cNvPr id="11" name="Flecha doblada 10"/>
          <p:cNvSpPr/>
          <p:nvPr/>
        </p:nvSpPr>
        <p:spPr>
          <a:xfrm rot="16200000" flipH="1">
            <a:off x="4461526" y="2881517"/>
            <a:ext cx="1456787" cy="51270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3" name="object 3"/>
          <p:cNvSpPr txBox="1">
            <a:spLocks noChangeArrowheads="1"/>
          </p:cNvSpPr>
          <p:nvPr/>
        </p:nvSpPr>
        <p:spPr bwMode="auto">
          <a:xfrm>
            <a:off x="3321347" y="214791"/>
            <a:ext cx="484801" cy="4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2000" dirty="0">
                <a:solidFill>
                  <a:srgbClr val="2E3B43"/>
                </a:solidFill>
                <a:cs typeface="Arial" panose="020B0604020202020204" pitchFamily="34" charset="0"/>
              </a:rPr>
              <a:t>Si</a:t>
            </a:r>
          </a:p>
        </p:txBody>
      </p:sp>
      <p:sp>
        <p:nvSpPr>
          <p:cNvPr id="65" name="object 39"/>
          <p:cNvSpPr>
            <a:spLocks noChangeArrowheads="1"/>
          </p:cNvSpPr>
          <p:nvPr/>
        </p:nvSpPr>
        <p:spPr bwMode="auto">
          <a:xfrm rot="5400000">
            <a:off x="2011058" y="1298724"/>
            <a:ext cx="875918" cy="239926"/>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66" name="object 3"/>
          <p:cNvSpPr txBox="1">
            <a:spLocks noChangeArrowheads="1"/>
          </p:cNvSpPr>
          <p:nvPr/>
        </p:nvSpPr>
        <p:spPr bwMode="auto">
          <a:xfrm>
            <a:off x="2423593" y="1160032"/>
            <a:ext cx="484801" cy="4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2000" dirty="0">
                <a:solidFill>
                  <a:srgbClr val="2E3B43"/>
                </a:solidFill>
                <a:cs typeface="Arial" panose="020B0604020202020204" pitchFamily="34" charset="0"/>
              </a:rPr>
              <a:t>No</a:t>
            </a:r>
          </a:p>
        </p:txBody>
      </p:sp>
      <p:sp>
        <p:nvSpPr>
          <p:cNvPr id="68" name="object 3"/>
          <p:cNvSpPr txBox="1">
            <a:spLocks noChangeArrowheads="1"/>
          </p:cNvSpPr>
          <p:nvPr/>
        </p:nvSpPr>
        <p:spPr bwMode="auto">
          <a:xfrm>
            <a:off x="1563018" y="1893658"/>
            <a:ext cx="1656185" cy="73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In</a:t>
            </a:r>
          </a:p>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Competencia</a:t>
            </a:r>
          </a:p>
        </p:txBody>
      </p:sp>
      <p:sp>
        <p:nvSpPr>
          <p:cNvPr id="71" name="object 21"/>
          <p:cNvSpPr>
            <a:spLocks noChangeArrowheads="1"/>
          </p:cNvSpPr>
          <p:nvPr/>
        </p:nvSpPr>
        <p:spPr bwMode="auto">
          <a:xfrm>
            <a:off x="1687168" y="3643527"/>
            <a:ext cx="1532034" cy="793585"/>
          </a:xfrm>
          <a:custGeom>
            <a:avLst/>
            <a:gdLst>
              <a:gd name="T0" fmla="*/ 0 w 2592324"/>
              <a:gd name="T1" fmla="*/ 6562352 h 4032504"/>
              <a:gd name="T2" fmla="*/ 4218656 w 2592324"/>
              <a:gd name="T3" fmla="*/ 6562352 h 4032504"/>
              <a:gd name="T4" fmla="*/ 4218656 w 2592324"/>
              <a:gd name="T5" fmla="*/ 0 h 4032504"/>
              <a:gd name="T6" fmla="*/ 0 w 2592324"/>
              <a:gd name="T7" fmla="*/ 0 h 4032504"/>
              <a:gd name="T8" fmla="*/ 0 w 2592324"/>
              <a:gd name="T9" fmla="*/ 6562352 h 4032504"/>
              <a:gd name="T10" fmla="*/ 0 60000 65536"/>
              <a:gd name="T11" fmla="*/ 0 60000 65536"/>
              <a:gd name="T12" fmla="*/ 0 60000 65536"/>
              <a:gd name="T13" fmla="*/ 0 60000 65536"/>
              <a:gd name="T14" fmla="*/ 0 60000 65536"/>
              <a:gd name="T15" fmla="*/ 0 w 2592324"/>
              <a:gd name="T16" fmla="*/ 0 h 4032504"/>
              <a:gd name="T17" fmla="*/ 2592324 w 2592324"/>
              <a:gd name="T18" fmla="*/ 4032504 h 4032504"/>
            </a:gdLst>
            <a:ahLst/>
            <a:cxnLst>
              <a:cxn ang="T10">
                <a:pos x="T0" y="T1"/>
              </a:cxn>
              <a:cxn ang="T11">
                <a:pos x="T2" y="T3"/>
              </a:cxn>
              <a:cxn ang="T12">
                <a:pos x="T4" y="T5"/>
              </a:cxn>
              <a:cxn ang="T13">
                <a:pos x="T6" y="T7"/>
              </a:cxn>
              <a:cxn ang="T14">
                <a:pos x="T8" y="T9"/>
              </a:cxn>
            </a:cxnLst>
            <a:rect l="T15" t="T16" r="T17" b="T18"/>
            <a:pathLst>
              <a:path w="2592324" h="4032504">
                <a:moveTo>
                  <a:pt x="0" y="4032504"/>
                </a:moveTo>
                <a:lnTo>
                  <a:pt x="2592324" y="4032504"/>
                </a:lnTo>
                <a:lnTo>
                  <a:pt x="2592324" y="0"/>
                </a:lnTo>
                <a:lnTo>
                  <a:pt x="0" y="0"/>
                </a:lnTo>
                <a:lnTo>
                  <a:pt x="0" y="4032504"/>
                </a:lnTo>
                <a:close/>
              </a:path>
            </a:pathLst>
          </a:custGeom>
          <a:solidFill>
            <a:schemeClr val="bg1">
              <a:lumMod val="50000"/>
            </a:schemeClr>
          </a:solidFill>
          <a:ln w="28575">
            <a:noFill/>
            <a:miter lim="800000"/>
            <a:headEnd/>
            <a:tailEnd/>
          </a:ln>
          <a:extLst/>
        </p:spPr>
        <p:txBody>
          <a:bodyPr lIns="0" tIns="0" rIns="0" bIns="0"/>
          <a:lstStyle/>
          <a:p>
            <a:endParaRPr lang="es-MX"/>
          </a:p>
        </p:txBody>
      </p:sp>
      <p:sp>
        <p:nvSpPr>
          <p:cNvPr id="72" name="object 3"/>
          <p:cNvSpPr txBox="1">
            <a:spLocks noChangeArrowheads="1"/>
          </p:cNvSpPr>
          <p:nvPr/>
        </p:nvSpPr>
        <p:spPr bwMode="auto">
          <a:xfrm>
            <a:off x="1559497" y="3751084"/>
            <a:ext cx="1656185" cy="73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S. O.</a:t>
            </a:r>
          </a:p>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Competente</a:t>
            </a:r>
          </a:p>
        </p:txBody>
      </p:sp>
      <p:sp>
        <p:nvSpPr>
          <p:cNvPr id="73" name="object 39"/>
          <p:cNvSpPr>
            <a:spLocks noChangeArrowheads="1"/>
          </p:cNvSpPr>
          <p:nvPr/>
        </p:nvSpPr>
        <p:spPr bwMode="auto">
          <a:xfrm rot="5400000">
            <a:off x="1923906" y="3032046"/>
            <a:ext cx="875918" cy="239926"/>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12" name="Flecha doblada 11"/>
          <p:cNvSpPr/>
          <p:nvPr/>
        </p:nvSpPr>
        <p:spPr>
          <a:xfrm>
            <a:off x="3604968" y="1005490"/>
            <a:ext cx="2336075" cy="576718"/>
          </a:xfrm>
          <a:prstGeom prst="bentArrow">
            <a:avLst>
              <a:gd name="adj1" fmla="val 25000"/>
              <a:gd name="adj2" fmla="val 18741"/>
              <a:gd name="adj3" fmla="val 25000"/>
              <a:gd name="adj4" fmla="val 437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7" name="Rectángulo 76"/>
          <p:cNvSpPr/>
          <p:nvPr/>
        </p:nvSpPr>
        <p:spPr>
          <a:xfrm rot="16200000">
            <a:off x="2241614" y="2929844"/>
            <a:ext cx="2870621" cy="1439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8" name="Rectángulo 77"/>
          <p:cNvSpPr/>
          <p:nvPr/>
        </p:nvSpPr>
        <p:spPr>
          <a:xfrm>
            <a:off x="3287689" y="4332442"/>
            <a:ext cx="328519" cy="104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9" name="object 39"/>
          <p:cNvSpPr>
            <a:spLocks noChangeArrowheads="1"/>
          </p:cNvSpPr>
          <p:nvPr/>
        </p:nvSpPr>
        <p:spPr bwMode="auto">
          <a:xfrm rot="5400000">
            <a:off x="1923906" y="4823305"/>
            <a:ext cx="875918" cy="239926"/>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80" name="object 3"/>
          <p:cNvSpPr txBox="1">
            <a:spLocks noChangeArrowheads="1"/>
          </p:cNvSpPr>
          <p:nvPr/>
        </p:nvSpPr>
        <p:spPr bwMode="auto">
          <a:xfrm>
            <a:off x="2391110" y="4596067"/>
            <a:ext cx="484801" cy="4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2000" dirty="0">
                <a:solidFill>
                  <a:srgbClr val="2E3B43"/>
                </a:solidFill>
                <a:cs typeface="Arial" panose="020B0604020202020204" pitchFamily="34" charset="0"/>
              </a:rPr>
              <a:t>No</a:t>
            </a:r>
          </a:p>
        </p:txBody>
      </p:sp>
      <p:sp>
        <p:nvSpPr>
          <p:cNvPr id="81" name="object 21"/>
          <p:cNvSpPr>
            <a:spLocks noChangeArrowheads="1"/>
          </p:cNvSpPr>
          <p:nvPr/>
        </p:nvSpPr>
        <p:spPr bwMode="auto">
          <a:xfrm>
            <a:off x="1625092" y="5449554"/>
            <a:ext cx="1532034" cy="452779"/>
          </a:xfrm>
          <a:custGeom>
            <a:avLst/>
            <a:gdLst>
              <a:gd name="T0" fmla="*/ 0 w 2592324"/>
              <a:gd name="T1" fmla="*/ 6562352 h 4032504"/>
              <a:gd name="T2" fmla="*/ 4218656 w 2592324"/>
              <a:gd name="T3" fmla="*/ 6562352 h 4032504"/>
              <a:gd name="T4" fmla="*/ 4218656 w 2592324"/>
              <a:gd name="T5" fmla="*/ 0 h 4032504"/>
              <a:gd name="T6" fmla="*/ 0 w 2592324"/>
              <a:gd name="T7" fmla="*/ 0 h 4032504"/>
              <a:gd name="T8" fmla="*/ 0 w 2592324"/>
              <a:gd name="T9" fmla="*/ 6562352 h 4032504"/>
              <a:gd name="T10" fmla="*/ 0 60000 65536"/>
              <a:gd name="T11" fmla="*/ 0 60000 65536"/>
              <a:gd name="T12" fmla="*/ 0 60000 65536"/>
              <a:gd name="T13" fmla="*/ 0 60000 65536"/>
              <a:gd name="T14" fmla="*/ 0 60000 65536"/>
              <a:gd name="T15" fmla="*/ 0 w 2592324"/>
              <a:gd name="T16" fmla="*/ 0 h 4032504"/>
              <a:gd name="T17" fmla="*/ 2592324 w 2592324"/>
              <a:gd name="T18" fmla="*/ 4032504 h 4032504"/>
            </a:gdLst>
            <a:ahLst/>
            <a:cxnLst>
              <a:cxn ang="T10">
                <a:pos x="T0" y="T1"/>
              </a:cxn>
              <a:cxn ang="T11">
                <a:pos x="T2" y="T3"/>
              </a:cxn>
              <a:cxn ang="T12">
                <a:pos x="T4" y="T5"/>
              </a:cxn>
              <a:cxn ang="T13">
                <a:pos x="T6" y="T7"/>
              </a:cxn>
              <a:cxn ang="T14">
                <a:pos x="T8" y="T9"/>
              </a:cxn>
            </a:cxnLst>
            <a:rect l="T15" t="T16" r="T17" b="T18"/>
            <a:pathLst>
              <a:path w="2592324" h="4032504">
                <a:moveTo>
                  <a:pt x="0" y="4032504"/>
                </a:moveTo>
                <a:lnTo>
                  <a:pt x="2592324" y="4032504"/>
                </a:lnTo>
                <a:lnTo>
                  <a:pt x="2592324" y="0"/>
                </a:lnTo>
                <a:lnTo>
                  <a:pt x="0" y="0"/>
                </a:lnTo>
                <a:lnTo>
                  <a:pt x="0" y="4032504"/>
                </a:lnTo>
                <a:close/>
              </a:path>
            </a:pathLst>
          </a:custGeom>
          <a:solidFill>
            <a:schemeClr val="accent2"/>
          </a:solidFill>
          <a:ln w="28575">
            <a:noFill/>
            <a:miter lim="800000"/>
            <a:headEnd/>
            <a:tailEnd/>
          </a:ln>
          <a:extLst/>
        </p:spPr>
        <p:txBody>
          <a:bodyPr lIns="0" tIns="0" rIns="0" bIns="0"/>
          <a:lstStyle/>
          <a:p>
            <a:endParaRPr lang="es-MX">
              <a:solidFill>
                <a:srgbClr val="00A1B1"/>
              </a:solidFill>
            </a:endParaRPr>
          </a:p>
        </p:txBody>
      </p:sp>
      <p:sp>
        <p:nvSpPr>
          <p:cNvPr id="82" name="object 3"/>
          <p:cNvSpPr txBox="1">
            <a:spLocks noChangeArrowheads="1"/>
          </p:cNvSpPr>
          <p:nvPr/>
        </p:nvSpPr>
        <p:spPr bwMode="auto">
          <a:xfrm>
            <a:off x="1524001" y="5524338"/>
            <a:ext cx="1656185" cy="303209"/>
          </a:xfrm>
          <a:prstGeom prst="rect">
            <a:avLst/>
          </a:prstGeom>
          <a:noFill/>
          <a:ln>
            <a:noFill/>
          </a:ln>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ITEI</a:t>
            </a:r>
          </a:p>
        </p:txBody>
      </p:sp>
      <p:sp>
        <p:nvSpPr>
          <p:cNvPr id="83" name="object 21"/>
          <p:cNvSpPr>
            <a:spLocks noChangeArrowheads="1"/>
          </p:cNvSpPr>
          <p:nvPr/>
        </p:nvSpPr>
        <p:spPr bwMode="auto">
          <a:xfrm>
            <a:off x="7867691" y="3317600"/>
            <a:ext cx="559741" cy="1833753"/>
          </a:xfrm>
          <a:custGeom>
            <a:avLst/>
            <a:gdLst>
              <a:gd name="T0" fmla="*/ 0 w 2592324"/>
              <a:gd name="T1" fmla="*/ 6562352 h 4032504"/>
              <a:gd name="T2" fmla="*/ 4218656 w 2592324"/>
              <a:gd name="T3" fmla="*/ 6562352 h 4032504"/>
              <a:gd name="T4" fmla="*/ 4218656 w 2592324"/>
              <a:gd name="T5" fmla="*/ 0 h 4032504"/>
              <a:gd name="T6" fmla="*/ 0 w 2592324"/>
              <a:gd name="T7" fmla="*/ 0 h 4032504"/>
              <a:gd name="T8" fmla="*/ 0 w 2592324"/>
              <a:gd name="T9" fmla="*/ 6562352 h 4032504"/>
              <a:gd name="T10" fmla="*/ 0 60000 65536"/>
              <a:gd name="T11" fmla="*/ 0 60000 65536"/>
              <a:gd name="T12" fmla="*/ 0 60000 65536"/>
              <a:gd name="T13" fmla="*/ 0 60000 65536"/>
              <a:gd name="T14" fmla="*/ 0 60000 65536"/>
              <a:gd name="T15" fmla="*/ 0 w 2592324"/>
              <a:gd name="T16" fmla="*/ 0 h 4032504"/>
              <a:gd name="T17" fmla="*/ 2592324 w 2592324"/>
              <a:gd name="T18" fmla="*/ 4032504 h 4032504"/>
            </a:gdLst>
            <a:ahLst/>
            <a:cxnLst>
              <a:cxn ang="T10">
                <a:pos x="T0" y="T1"/>
              </a:cxn>
              <a:cxn ang="T11">
                <a:pos x="T2" y="T3"/>
              </a:cxn>
              <a:cxn ang="T12">
                <a:pos x="T4" y="T5"/>
              </a:cxn>
              <a:cxn ang="T13">
                <a:pos x="T6" y="T7"/>
              </a:cxn>
              <a:cxn ang="T14">
                <a:pos x="T8" y="T9"/>
              </a:cxn>
            </a:cxnLst>
            <a:rect l="T15" t="T16" r="T17" b="T18"/>
            <a:pathLst>
              <a:path w="2592324" h="4032504">
                <a:moveTo>
                  <a:pt x="0" y="4032504"/>
                </a:moveTo>
                <a:lnTo>
                  <a:pt x="2592324" y="4032504"/>
                </a:lnTo>
                <a:lnTo>
                  <a:pt x="2592324" y="0"/>
                </a:lnTo>
                <a:lnTo>
                  <a:pt x="0" y="0"/>
                </a:lnTo>
                <a:lnTo>
                  <a:pt x="0" y="4032504"/>
                </a:lnTo>
                <a:close/>
              </a:path>
            </a:pathLst>
          </a:custGeom>
          <a:solidFill>
            <a:schemeClr val="bg1">
              <a:lumMod val="50000"/>
            </a:schemeClr>
          </a:solidFill>
          <a:ln w="28575">
            <a:noFill/>
            <a:miter lim="800000"/>
            <a:headEnd/>
            <a:tailEnd/>
          </a:ln>
          <a:extLst/>
        </p:spPr>
        <p:txBody>
          <a:bodyPr lIns="0" tIns="0" rIns="0" bIns="0"/>
          <a:lstStyle/>
          <a:p>
            <a:endParaRPr lang="es-MX"/>
          </a:p>
        </p:txBody>
      </p:sp>
      <p:sp>
        <p:nvSpPr>
          <p:cNvPr id="84" name="object 21"/>
          <p:cNvSpPr>
            <a:spLocks noChangeArrowheads="1"/>
          </p:cNvSpPr>
          <p:nvPr/>
        </p:nvSpPr>
        <p:spPr bwMode="auto">
          <a:xfrm>
            <a:off x="9003495" y="3317599"/>
            <a:ext cx="501166" cy="1883534"/>
          </a:xfrm>
          <a:custGeom>
            <a:avLst/>
            <a:gdLst>
              <a:gd name="T0" fmla="*/ 0 w 2592324"/>
              <a:gd name="T1" fmla="*/ 6562352 h 4032504"/>
              <a:gd name="T2" fmla="*/ 4218656 w 2592324"/>
              <a:gd name="T3" fmla="*/ 6562352 h 4032504"/>
              <a:gd name="T4" fmla="*/ 4218656 w 2592324"/>
              <a:gd name="T5" fmla="*/ 0 h 4032504"/>
              <a:gd name="T6" fmla="*/ 0 w 2592324"/>
              <a:gd name="T7" fmla="*/ 0 h 4032504"/>
              <a:gd name="T8" fmla="*/ 0 w 2592324"/>
              <a:gd name="T9" fmla="*/ 6562352 h 4032504"/>
              <a:gd name="T10" fmla="*/ 0 60000 65536"/>
              <a:gd name="T11" fmla="*/ 0 60000 65536"/>
              <a:gd name="T12" fmla="*/ 0 60000 65536"/>
              <a:gd name="T13" fmla="*/ 0 60000 65536"/>
              <a:gd name="T14" fmla="*/ 0 60000 65536"/>
              <a:gd name="T15" fmla="*/ 0 w 2592324"/>
              <a:gd name="T16" fmla="*/ 0 h 4032504"/>
              <a:gd name="T17" fmla="*/ 2592324 w 2592324"/>
              <a:gd name="T18" fmla="*/ 4032504 h 4032504"/>
            </a:gdLst>
            <a:ahLst/>
            <a:cxnLst>
              <a:cxn ang="T10">
                <a:pos x="T0" y="T1"/>
              </a:cxn>
              <a:cxn ang="T11">
                <a:pos x="T2" y="T3"/>
              </a:cxn>
              <a:cxn ang="T12">
                <a:pos x="T4" y="T5"/>
              </a:cxn>
              <a:cxn ang="T13">
                <a:pos x="T6" y="T7"/>
              </a:cxn>
              <a:cxn ang="T14">
                <a:pos x="T8" y="T9"/>
              </a:cxn>
            </a:cxnLst>
            <a:rect l="T15" t="T16" r="T17" b="T18"/>
            <a:pathLst>
              <a:path w="2592324" h="4032504">
                <a:moveTo>
                  <a:pt x="0" y="4032504"/>
                </a:moveTo>
                <a:lnTo>
                  <a:pt x="2592324" y="4032504"/>
                </a:lnTo>
                <a:lnTo>
                  <a:pt x="2592324" y="0"/>
                </a:lnTo>
                <a:lnTo>
                  <a:pt x="0" y="0"/>
                </a:lnTo>
                <a:lnTo>
                  <a:pt x="0" y="4032504"/>
                </a:lnTo>
                <a:close/>
              </a:path>
            </a:pathLst>
          </a:custGeom>
          <a:solidFill>
            <a:schemeClr val="bg1">
              <a:lumMod val="50000"/>
            </a:schemeClr>
          </a:solidFill>
          <a:ln w="28575">
            <a:noFill/>
            <a:miter lim="800000"/>
            <a:headEnd/>
            <a:tailEnd/>
          </a:ln>
          <a:extLst/>
        </p:spPr>
        <p:txBody>
          <a:bodyPr lIns="0" tIns="0" rIns="0" bIns="0"/>
          <a:lstStyle/>
          <a:p>
            <a:endParaRPr lang="es-MX"/>
          </a:p>
        </p:txBody>
      </p:sp>
      <p:sp>
        <p:nvSpPr>
          <p:cNvPr id="85" name="object 21"/>
          <p:cNvSpPr>
            <a:spLocks noChangeArrowheads="1"/>
          </p:cNvSpPr>
          <p:nvPr/>
        </p:nvSpPr>
        <p:spPr bwMode="auto">
          <a:xfrm>
            <a:off x="10047132" y="3307630"/>
            <a:ext cx="497807" cy="1893503"/>
          </a:xfrm>
          <a:custGeom>
            <a:avLst/>
            <a:gdLst>
              <a:gd name="T0" fmla="*/ 0 w 2592324"/>
              <a:gd name="T1" fmla="*/ 6562352 h 4032504"/>
              <a:gd name="T2" fmla="*/ 4218656 w 2592324"/>
              <a:gd name="T3" fmla="*/ 6562352 h 4032504"/>
              <a:gd name="T4" fmla="*/ 4218656 w 2592324"/>
              <a:gd name="T5" fmla="*/ 0 h 4032504"/>
              <a:gd name="T6" fmla="*/ 0 w 2592324"/>
              <a:gd name="T7" fmla="*/ 0 h 4032504"/>
              <a:gd name="T8" fmla="*/ 0 w 2592324"/>
              <a:gd name="T9" fmla="*/ 6562352 h 4032504"/>
              <a:gd name="T10" fmla="*/ 0 60000 65536"/>
              <a:gd name="T11" fmla="*/ 0 60000 65536"/>
              <a:gd name="T12" fmla="*/ 0 60000 65536"/>
              <a:gd name="T13" fmla="*/ 0 60000 65536"/>
              <a:gd name="T14" fmla="*/ 0 60000 65536"/>
              <a:gd name="T15" fmla="*/ 0 w 2592324"/>
              <a:gd name="T16" fmla="*/ 0 h 4032504"/>
              <a:gd name="T17" fmla="*/ 2592324 w 2592324"/>
              <a:gd name="T18" fmla="*/ 4032504 h 4032504"/>
            </a:gdLst>
            <a:ahLst/>
            <a:cxnLst>
              <a:cxn ang="T10">
                <a:pos x="T0" y="T1"/>
              </a:cxn>
              <a:cxn ang="T11">
                <a:pos x="T2" y="T3"/>
              </a:cxn>
              <a:cxn ang="T12">
                <a:pos x="T4" y="T5"/>
              </a:cxn>
              <a:cxn ang="T13">
                <a:pos x="T6" y="T7"/>
              </a:cxn>
              <a:cxn ang="T14">
                <a:pos x="T8" y="T9"/>
              </a:cxn>
            </a:cxnLst>
            <a:rect l="T15" t="T16" r="T17" b="T18"/>
            <a:pathLst>
              <a:path w="2592324" h="4032504">
                <a:moveTo>
                  <a:pt x="0" y="4032504"/>
                </a:moveTo>
                <a:lnTo>
                  <a:pt x="2592324" y="4032504"/>
                </a:lnTo>
                <a:lnTo>
                  <a:pt x="2592324" y="0"/>
                </a:lnTo>
                <a:lnTo>
                  <a:pt x="0" y="0"/>
                </a:lnTo>
                <a:lnTo>
                  <a:pt x="0" y="4032504"/>
                </a:lnTo>
                <a:close/>
              </a:path>
            </a:pathLst>
          </a:custGeom>
          <a:solidFill>
            <a:schemeClr val="bg1">
              <a:lumMod val="50000"/>
            </a:schemeClr>
          </a:solidFill>
          <a:ln w="28575">
            <a:noFill/>
            <a:miter lim="800000"/>
            <a:headEnd/>
            <a:tailEnd/>
          </a:ln>
          <a:extLst/>
        </p:spPr>
        <p:txBody>
          <a:bodyPr lIns="0" tIns="0" rIns="0" bIns="0"/>
          <a:lstStyle/>
          <a:p>
            <a:endParaRPr lang="es-MX"/>
          </a:p>
        </p:txBody>
      </p:sp>
      <p:sp>
        <p:nvSpPr>
          <p:cNvPr id="86" name="object 3"/>
          <p:cNvSpPr txBox="1">
            <a:spLocks noChangeArrowheads="1"/>
          </p:cNvSpPr>
          <p:nvPr/>
        </p:nvSpPr>
        <p:spPr bwMode="auto">
          <a:xfrm rot="16200000">
            <a:off x="8449180" y="3999900"/>
            <a:ext cx="1656185" cy="3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Informe 3 días</a:t>
            </a:r>
          </a:p>
        </p:txBody>
      </p:sp>
      <p:sp>
        <p:nvSpPr>
          <p:cNvPr id="87" name="object 3"/>
          <p:cNvSpPr txBox="1">
            <a:spLocks noChangeArrowheads="1"/>
          </p:cNvSpPr>
          <p:nvPr/>
        </p:nvSpPr>
        <p:spPr bwMode="auto">
          <a:xfrm rot="16200000">
            <a:off x="7305966" y="4051360"/>
            <a:ext cx="1672286" cy="3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err="1">
                <a:solidFill>
                  <a:schemeClr val="bg1"/>
                </a:solidFill>
                <a:cs typeface="Arial" panose="020B0604020202020204" pitchFamily="34" charset="0"/>
              </a:rPr>
              <a:t>Reprod</a:t>
            </a:r>
            <a:r>
              <a:rPr lang="es-MX" altLang="es-MX" sz="1800" dirty="0">
                <a:solidFill>
                  <a:schemeClr val="bg1"/>
                </a:solidFill>
                <a:cs typeface="Arial" panose="020B0604020202020204" pitchFamily="34" charset="0"/>
              </a:rPr>
              <a:t>. 5 días</a:t>
            </a:r>
          </a:p>
        </p:txBody>
      </p:sp>
      <p:sp>
        <p:nvSpPr>
          <p:cNvPr id="88" name="object 3"/>
          <p:cNvSpPr txBox="1">
            <a:spLocks noChangeArrowheads="1"/>
          </p:cNvSpPr>
          <p:nvPr/>
        </p:nvSpPr>
        <p:spPr bwMode="auto">
          <a:xfrm rot="16200000">
            <a:off x="9434968" y="4113666"/>
            <a:ext cx="1842484" cy="37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Consulta directa</a:t>
            </a:r>
          </a:p>
        </p:txBody>
      </p:sp>
      <p:sp>
        <p:nvSpPr>
          <p:cNvPr id="89" name="Terminador 88"/>
          <p:cNvSpPr/>
          <p:nvPr/>
        </p:nvSpPr>
        <p:spPr>
          <a:xfrm>
            <a:off x="9504128" y="5413474"/>
            <a:ext cx="1113975" cy="857968"/>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A1B1"/>
              </a:solidFill>
            </a:endParaRPr>
          </a:p>
        </p:txBody>
      </p:sp>
      <p:sp>
        <p:nvSpPr>
          <p:cNvPr id="90" name="object 10"/>
          <p:cNvSpPr txBox="1">
            <a:spLocks noChangeArrowheads="1"/>
          </p:cNvSpPr>
          <p:nvPr/>
        </p:nvSpPr>
        <p:spPr bwMode="auto">
          <a:xfrm>
            <a:off x="8999612" y="5506182"/>
            <a:ext cx="1555328" cy="45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0238" indent="-30797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23"/>
              </a:spcBef>
              <a:spcAft>
                <a:spcPct val="0"/>
              </a:spcAft>
              <a:buNone/>
            </a:pPr>
            <a:r>
              <a:rPr lang="es-MX" altLang="es-MX" sz="1800" dirty="0">
                <a:solidFill>
                  <a:schemeClr val="bg1"/>
                </a:solidFill>
                <a:cs typeface="Arial" panose="020B0604020202020204" pitchFamily="34" charset="0"/>
              </a:rPr>
              <a:t>Acta Hechos</a:t>
            </a:r>
          </a:p>
        </p:txBody>
      </p:sp>
      <p:sp>
        <p:nvSpPr>
          <p:cNvPr id="91" name="Flecha doblada 90"/>
          <p:cNvSpPr/>
          <p:nvPr/>
        </p:nvSpPr>
        <p:spPr>
          <a:xfrm rot="16200000" flipH="1">
            <a:off x="7258069" y="4759592"/>
            <a:ext cx="546851" cy="51270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2" name="Flecha doblada 91"/>
          <p:cNvSpPr/>
          <p:nvPr/>
        </p:nvSpPr>
        <p:spPr>
          <a:xfrm rot="16200000" flipH="1">
            <a:off x="8452152" y="4801597"/>
            <a:ext cx="546851" cy="51270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3" name="object 39"/>
          <p:cNvSpPr>
            <a:spLocks noChangeArrowheads="1"/>
          </p:cNvSpPr>
          <p:nvPr/>
        </p:nvSpPr>
        <p:spPr bwMode="auto">
          <a:xfrm rot="5400000">
            <a:off x="8929497" y="2973661"/>
            <a:ext cx="355798" cy="261164"/>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94" name="object 39"/>
          <p:cNvSpPr>
            <a:spLocks noChangeArrowheads="1"/>
          </p:cNvSpPr>
          <p:nvPr/>
        </p:nvSpPr>
        <p:spPr bwMode="auto">
          <a:xfrm rot="5400000">
            <a:off x="7862823" y="2926001"/>
            <a:ext cx="407963" cy="257181"/>
          </a:xfrm>
          <a:custGeom>
            <a:avLst/>
            <a:gdLst>
              <a:gd name="T0" fmla="*/ 0 w 709929"/>
              <a:gd name="T1" fmla="*/ 189199 h 461644"/>
              <a:gd name="T2" fmla="*/ 780013 w 709929"/>
              <a:gd name="T3" fmla="*/ 189199 h 461644"/>
              <a:gd name="T4" fmla="*/ 780013 w 709929"/>
              <a:gd name="T5" fmla="*/ 0 h 461644"/>
              <a:gd name="T6" fmla="*/ 1155957 w 709929"/>
              <a:gd name="T7" fmla="*/ 378401 h 461644"/>
              <a:gd name="T8" fmla="*/ 780013 w 709929"/>
              <a:gd name="T9" fmla="*/ 756594 h 461644"/>
              <a:gd name="T10" fmla="*/ 780013 w 709929"/>
              <a:gd name="T11" fmla="*/ 567601 h 461644"/>
              <a:gd name="T12" fmla="*/ 0 w 709929"/>
              <a:gd name="T13" fmla="*/ 567601 h 461644"/>
              <a:gd name="T14" fmla="*/ 0 w 709929"/>
              <a:gd name="T15" fmla="*/ 189199 h 461644"/>
              <a:gd name="T16" fmla="*/ 0 60000 65536"/>
              <a:gd name="T17" fmla="*/ 0 60000 65536"/>
              <a:gd name="T18" fmla="*/ 0 60000 65536"/>
              <a:gd name="T19" fmla="*/ 0 60000 65536"/>
              <a:gd name="T20" fmla="*/ 0 60000 65536"/>
              <a:gd name="T21" fmla="*/ 0 60000 65536"/>
              <a:gd name="T22" fmla="*/ 0 60000 65536"/>
              <a:gd name="T23" fmla="*/ 0 60000 65536"/>
              <a:gd name="T24" fmla="*/ 0 w 709929"/>
              <a:gd name="T25" fmla="*/ 0 h 461644"/>
              <a:gd name="T26" fmla="*/ 709929 w 709929"/>
              <a:gd name="T27" fmla="*/ 461644 h 46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929" h="461644">
                <a:moveTo>
                  <a:pt x="0" y="115442"/>
                </a:moveTo>
                <a:lnTo>
                  <a:pt x="479043" y="115442"/>
                </a:lnTo>
                <a:lnTo>
                  <a:pt x="479043" y="0"/>
                </a:lnTo>
                <a:lnTo>
                  <a:pt x="709929" y="230886"/>
                </a:lnTo>
                <a:lnTo>
                  <a:pt x="479043" y="461644"/>
                </a:lnTo>
                <a:lnTo>
                  <a:pt x="479043" y="346328"/>
                </a:lnTo>
                <a:lnTo>
                  <a:pt x="0" y="346328"/>
                </a:lnTo>
                <a:lnTo>
                  <a:pt x="0" y="115442"/>
                </a:lnTo>
                <a:close/>
              </a:path>
            </a:pathLst>
          </a:custGeom>
          <a:solidFill>
            <a:schemeClr val="accent2"/>
          </a:solidFill>
          <a:ln w="28575">
            <a:noFill/>
            <a:miter lim="800000"/>
            <a:headEnd/>
            <a:tailEnd/>
          </a:ln>
        </p:spPr>
        <p:txBody>
          <a:bodyPr lIns="0" tIns="0" rIns="0" bIns="0"/>
          <a:lstStyle/>
          <a:p>
            <a:endParaRPr lang="es-MX"/>
          </a:p>
        </p:txBody>
      </p:sp>
      <p:sp>
        <p:nvSpPr>
          <p:cNvPr id="95" name="Flecha doblada 94"/>
          <p:cNvSpPr/>
          <p:nvPr/>
        </p:nvSpPr>
        <p:spPr>
          <a:xfrm rot="16200000" flipH="1">
            <a:off x="9487053" y="4816985"/>
            <a:ext cx="546851" cy="51270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7" name="Terminador 96"/>
          <p:cNvSpPr/>
          <p:nvPr/>
        </p:nvSpPr>
        <p:spPr>
          <a:xfrm>
            <a:off x="8199378" y="5413474"/>
            <a:ext cx="1113975" cy="857968"/>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A1B1"/>
              </a:solidFill>
            </a:endParaRPr>
          </a:p>
        </p:txBody>
      </p:sp>
      <p:sp>
        <p:nvSpPr>
          <p:cNvPr id="98" name="object 10"/>
          <p:cNvSpPr txBox="1">
            <a:spLocks noChangeArrowheads="1"/>
          </p:cNvSpPr>
          <p:nvPr/>
        </p:nvSpPr>
        <p:spPr bwMode="auto">
          <a:xfrm>
            <a:off x="8009039" y="5631169"/>
            <a:ext cx="1264158" cy="45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0238" indent="-30797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23"/>
              </a:spcBef>
              <a:spcAft>
                <a:spcPct val="0"/>
              </a:spcAft>
              <a:buNone/>
            </a:pPr>
            <a:r>
              <a:rPr lang="es-MX" altLang="es-MX" sz="1800" dirty="0">
                <a:solidFill>
                  <a:schemeClr val="bg1"/>
                </a:solidFill>
                <a:cs typeface="Arial" panose="020B0604020202020204" pitchFamily="34" charset="0"/>
              </a:rPr>
              <a:t>Informe</a:t>
            </a:r>
          </a:p>
        </p:txBody>
      </p:sp>
      <p:sp>
        <p:nvSpPr>
          <p:cNvPr id="100" name="Terminador 99"/>
          <p:cNvSpPr/>
          <p:nvPr/>
        </p:nvSpPr>
        <p:spPr>
          <a:xfrm>
            <a:off x="6708634" y="5413474"/>
            <a:ext cx="1263032" cy="857968"/>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A1B1"/>
              </a:solidFill>
            </a:endParaRPr>
          </a:p>
        </p:txBody>
      </p:sp>
      <p:sp>
        <p:nvSpPr>
          <p:cNvPr id="101" name="object 3"/>
          <p:cNvSpPr txBox="1">
            <a:spLocks noChangeArrowheads="1"/>
          </p:cNvSpPr>
          <p:nvPr/>
        </p:nvSpPr>
        <p:spPr bwMode="auto">
          <a:xfrm>
            <a:off x="6460638" y="5538793"/>
            <a:ext cx="1656185" cy="303209"/>
          </a:xfrm>
          <a:prstGeom prst="rect">
            <a:avLst/>
          </a:prstGeom>
          <a:noFill/>
          <a:ln>
            <a:noFill/>
          </a:ln>
          <a:extLst/>
        </p:spPr>
        <p:txBody>
          <a:bodyPr lIns="0" tIns="0" rIns="0" bIns="0"/>
          <a:lstStyle>
            <a:lvl1pPr marL="85725">
              <a:lnSpc>
                <a:spcPct val="93000"/>
              </a:lnSpc>
              <a:spcAft>
                <a:spcPts val="1425"/>
              </a:spcAft>
              <a:buClr>
                <a:srgbClr val="000000"/>
              </a:buClr>
              <a:buSzPct val="100000"/>
              <a:buFont typeface="Times New Roman" panose="02020603050405020304" pitchFamily="18" charset="0"/>
              <a:buChar char="•"/>
              <a:defRPr sz="3200">
                <a:solidFill>
                  <a:srgbClr val="000000"/>
                </a:solidFill>
                <a:latin typeface="Arial" panose="020B0604020202020204" pitchFamily="34" charset="0"/>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buChar char="–"/>
              <a:defRPr sz="2800">
                <a:solidFill>
                  <a:srgbClr val="000000"/>
                </a:solidFill>
                <a:latin typeface="Arial" panose="020B0604020202020204" pitchFamily="34" charset="0"/>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Arial" panose="020B0604020202020204" pitchFamily="34" charset="0"/>
                <a:cs typeface="Arial Unicode MS" panose="020B0604020202020204" pitchFamily="34" charset="-128"/>
              </a:defRPr>
            </a:lvl9pPr>
          </a:lstStyle>
          <a:p>
            <a:pPr algn="ctr">
              <a:lnSpc>
                <a:spcPct val="100000"/>
              </a:lnSpc>
              <a:spcBef>
                <a:spcPts val="315"/>
              </a:spcBef>
              <a:spcAft>
                <a:spcPct val="0"/>
              </a:spcAft>
              <a:buNone/>
            </a:pPr>
            <a:r>
              <a:rPr lang="es-MX" altLang="es-MX" sz="1800" dirty="0">
                <a:solidFill>
                  <a:schemeClr val="bg1"/>
                </a:solidFill>
                <a:cs typeface="Arial" panose="020B0604020202020204" pitchFamily="34" charset="0"/>
              </a:rPr>
              <a:t>Entrega información</a:t>
            </a:r>
          </a:p>
        </p:txBody>
      </p:sp>
      <p:sp>
        <p:nvSpPr>
          <p:cNvPr id="74" name="Rectángulo 73"/>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75"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76" name="Rectángulo redondeado 75"/>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6" name="Imagen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99" name="Rectángulo 98"/>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2" name="Rectángulo 101"/>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3"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9566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Tiempo de respuesta a solicitud </a:t>
            </a:r>
            <a:endParaRPr lang="es-MX" dirty="0"/>
          </a:p>
        </p:txBody>
      </p:sp>
      <p:graphicFrame>
        <p:nvGraphicFramePr>
          <p:cNvPr id="4" name="3 Marcador de contenido"/>
          <p:cNvGraphicFramePr>
            <a:graphicFrameLocks noGrp="1"/>
          </p:cNvGraphicFramePr>
          <p:nvPr>
            <p:ph idx="1"/>
            <p:extLst/>
          </p:nvPr>
        </p:nvGraphicFramePr>
        <p:xfrm>
          <a:off x="1775521" y="1556792"/>
          <a:ext cx="8661467" cy="3645344"/>
        </p:xfrm>
        <a:graphic>
          <a:graphicData uri="http://schemas.openxmlformats.org/drawingml/2006/table">
            <a:tbl>
              <a:tblPr firstRow="1" bandRow="1">
                <a:tableStyleId>{5C22544A-7EE6-4342-B048-85BDC9FD1C3A}</a:tableStyleId>
              </a:tblPr>
              <a:tblGrid>
                <a:gridCol w="1184466"/>
                <a:gridCol w="1184466"/>
                <a:gridCol w="1184466"/>
                <a:gridCol w="1554671"/>
                <a:gridCol w="1184466"/>
                <a:gridCol w="1184466"/>
                <a:gridCol w="1184466"/>
              </a:tblGrid>
              <a:tr h="436134">
                <a:tc>
                  <a:txBody>
                    <a:bodyPr/>
                    <a:lstStyle/>
                    <a:p>
                      <a:r>
                        <a:rPr lang="es-MX" dirty="0" smtClean="0"/>
                        <a:t>Lunes</a:t>
                      </a:r>
                      <a:r>
                        <a:rPr lang="es-MX" baseline="0" dirty="0" smtClean="0"/>
                        <a:t> </a:t>
                      </a:r>
                      <a:endParaRPr lang="es-MX" dirty="0"/>
                    </a:p>
                  </a:txBody>
                  <a:tcPr/>
                </a:tc>
                <a:tc>
                  <a:txBody>
                    <a:bodyPr/>
                    <a:lstStyle/>
                    <a:p>
                      <a:r>
                        <a:rPr lang="es-MX" dirty="0" smtClean="0"/>
                        <a:t>Martes</a:t>
                      </a:r>
                      <a:endParaRPr lang="es-MX" dirty="0"/>
                    </a:p>
                  </a:txBody>
                  <a:tcPr/>
                </a:tc>
                <a:tc>
                  <a:txBody>
                    <a:bodyPr/>
                    <a:lstStyle/>
                    <a:p>
                      <a:r>
                        <a:rPr lang="es-MX" dirty="0" smtClean="0"/>
                        <a:t>Miércoles </a:t>
                      </a:r>
                      <a:endParaRPr lang="es-MX" dirty="0"/>
                    </a:p>
                  </a:txBody>
                  <a:tcPr/>
                </a:tc>
                <a:tc>
                  <a:txBody>
                    <a:bodyPr/>
                    <a:lstStyle/>
                    <a:p>
                      <a:r>
                        <a:rPr lang="es-MX" dirty="0" smtClean="0"/>
                        <a:t>Jueves </a:t>
                      </a:r>
                      <a:endParaRPr lang="es-MX" dirty="0"/>
                    </a:p>
                  </a:txBody>
                  <a:tcPr/>
                </a:tc>
                <a:tc>
                  <a:txBody>
                    <a:bodyPr/>
                    <a:lstStyle/>
                    <a:p>
                      <a:r>
                        <a:rPr lang="es-MX" dirty="0" smtClean="0"/>
                        <a:t>Viernes </a:t>
                      </a:r>
                      <a:endParaRPr lang="es-MX" dirty="0"/>
                    </a:p>
                  </a:txBody>
                  <a:tcPr/>
                </a:tc>
                <a:tc>
                  <a:txBody>
                    <a:bodyPr/>
                    <a:lstStyle/>
                    <a:p>
                      <a:r>
                        <a:rPr lang="es-MX" dirty="0" smtClean="0"/>
                        <a:t>Sábado</a:t>
                      </a:r>
                      <a:r>
                        <a:rPr lang="es-MX" baseline="0" dirty="0" smtClean="0"/>
                        <a:t> </a:t>
                      </a:r>
                      <a:endParaRPr lang="es-MX" dirty="0"/>
                    </a:p>
                  </a:txBody>
                  <a:tcPr/>
                </a:tc>
                <a:tc>
                  <a:txBody>
                    <a:bodyPr/>
                    <a:lstStyle/>
                    <a:p>
                      <a:r>
                        <a:rPr lang="es-MX" dirty="0" smtClean="0"/>
                        <a:t>Domingo </a:t>
                      </a:r>
                      <a:endParaRPr lang="es-MX" dirty="0"/>
                    </a:p>
                  </a:txBody>
                  <a:tcPr/>
                </a:tc>
              </a:tr>
              <a:tr h="436134">
                <a:tc>
                  <a:txBody>
                    <a:bodyPr/>
                    <a:lstStyle/>
                    <a:p>
                      <a:r>
                        <a:rPr lang="es-MX" dirty="0" smtClean="0"/>
                        <a:t>1 (Solicitud)</a:t>
                      </a:r>
                      <a:endParaRPr lang="es-MX" dirty="0"/>
                    </a:p>
                  </a:txBody>
                  <a:tcPr/>
                </a:tc>
                <a:tc>
                  <a:txBody>
                    <a:bodyPr/>
                    <a:lstStyle/>
                    <a:p>
                      <a:r>
                        <a:rPr lang="es-MX" dirty="0" smtClean="0"/>
                        <a:t>2</a:t>
                      </a:r>
                      <a:endParaRPr lang="es-MX" dirty="0"/>
                    </a:p>
                  </a:txBody>
                  <a:tcPr/>
                </a:tc>
                <a:tc>
                  <a:txBody>
                    <a:bodyPr/>
                    <a:lstStyle/>
                    <a:p>
                      <a:r>
                        <a:rPr lang="es-MX" dirty="0" smtClean="0"/>
                        <a:t>3</a:t>
                      </a:r>
                      <a:endParaRPr lang="es-MX" dirty="0"/>
                    </a:p>
                  </a:txBody>
                  <a:tcPr/>
                </a:tc>
                <a:tc>
                  <a:txBody>
                    <a:bodyPr/>
                    <a:lstStyle/>
                    <a:p>
                      <a:r>
                        <a:rPr lang="es-MX" dirty="0" smtClean="0"/>
                        <a:t>4</a:t>
                      </a:r>
                      <a:endParaRPr lang="es-MX" dirty="0"/>
                    </a:p>
                  </a:txBody>
                  <a:tcPr/>
                </a:tc>
                <a:tc>
                  <a:txBody>
                    <a:bodyPr/>
                    <a:lstStyle/>
                    <a:p>
                      <a:r>
                        <a:rPr lang="es-MX" dirty="0" smtClean="0"/>
                        <a:t>5</a:t>
                      </a:r>
                      <a:endParaRPr lang="es-MX" dirty="0"/>
                    </a:p>
                  </a:txBody>
                  <a:tcPr/>
                </a:tc>
                <a:tc>
                  <a:txBody>
                    <a:bodyPr/>
                    <a:lstStyle/>
                    <a:p>
                      <a:r>
                        <a:rPr lang="es-MX" dirty="0" smtClean="0">
                          <a:solidFill>
                            <a:srgbClr val="FF0000"/>
                          </a:solidFill>
                        </a:rPr>
                        <a:t>6</a:t>
                      </a:r>
                      <a:endParaRPr lang="es-MX" dirty="0">
                        <a:solidFill>
                          <a:srgbClr val="FF0000"/>
                        </a:solidFill>
                      </a:endParaRPr>
                    </a:p>
                  </a:txBody>
                  <a:tcPr/>
                </a:tc>
                <a:tc>
                  <a:txBody>
                    <a:bodyPr/>
                    <a:lstStyle/>
                    <a:p>
                      <a:r>
                        <a:rPr lang="es-MX" dirty="0" smtClean="0">
                          <a:solidFill>
                            <a:srgbClr val="FF0000"/>
                          </a:solidFill>
                        </a:rPr>
                        <a:t>7</a:t>
                      </a:r>
                      <a:endParaRPr lang="es-MX" dirty="0">
                        <a:solidFill>
                          <a:srgbClr val="FF0000"/>
                        </a:solidFill>
                      </a:endParaRPr>
                    </a:p>
                  </a:txBody>
                  <a:tcPr/>
                </a:tc>
              </a:tr>
              <a:tr h="824594">
                <a:tc>
                  <a:txBody>
                    <a:bodyPr/>
                    <a:lstStyle/>
                    <a:p>
                      <a:r>
                        <a:rPr lang="es-MX" dirty="0" smtClean="0"/>
                        <a:t>8</a:t>
                      </a:r>
                      <a:endParaRPr lang="es-MX" dirty="0"/>
                    </a:p>
                  </a:txBody>
                  <a:tcPr/>
                </a:tc>
                <a:tc>
                  <a:txBody>
                    <a:bodyPr/>
                    <a:lstStyle/>
                    <a:p>
                      <a:r>
                        <a:rPr lang="es-MX" dirty="0" smtClean="0"/>
                        <a:t>9</a:t>
                      </a:r>
                      <a:endParaRPr lang="es-MX" dirty="0"/>
                    </a:p>
                  </a:txBody>
                  <a:tcPr/>
                </a:tc>
                <a:tc>
                  <a:txBody>
                    <a:bodyPr/>
                    <a:lstStyle/>
                    <a:p>
                      <a:r>
                        <a:rPr lang="es-MX" dirty="0" smtClean="0"/>
                        <a:t>10</a:t>
                      </a:r>
                      <a:endParaRPr lang="es-MX" dirty="0"/>
                    </a:p>
                  </a:txBody>
                  <a:tcPr/>
                </a:tc>
                <a:tc>
                  <a:txBody>
                    <a:bodyPr/>
                    <a:lstStyle/>
                    <a:p>
                      <a:r>
                        <a:rPr lang="es-MX" dirty="0" smtClean="0"/>
                        <a:t>11(Respuesta)</a:t>
                      </a:r>
                      <a:endParaRPr lang="es-MX" dirty="0"/>
                    </a:p>
                  </a:txBody>
                  <a:tcPr/>
                </a:tc>
                <a:tc>
                  <a:txBody>
                    <a:bodyPr/>
                    <a:lstStyle/>
                    <a:p>
                      <a:r>
                        <a:rPr lang="es-MX" dirty="0" smtClean="0"/>
                        <a:t>12</a:t>
                      </a:r>
                      <a:endParaRPr lang="es-MX" dirty="0"/>
                    </a:p>
                  </a:txBody>
                  <a:tcPr/>
                </a:tc>
                <a:tc>
                  <a:txBody>
                    <a:bodyPr/>
                    <a:lstStyle/>
                    <a:p>
                      <a:r>
                        <a:rPr lang="es-MX" dirty="0" smtClean="0">
                          <a:solidFill>
                            <a:srgbClr val="FF0000"/>
                          </a:solidFill>
                        </a:rPr>
                        <a:t>13</a:t>
                      </a:r>
                      <a:endParaRPr lang="es-MX" dirty="0">
                        <a:solidFill>
                          <a:srgbClr val="FF0000"/>
                        </a:solidFill>
                      </a:endParaRPr>
                    </a:p>
                  </a:txBody>
                  <a:tcPr/>
                </a:tc>
                <a:tc>
                  <a:txBody>
                    <a:bodyPr/>
                    <a:lstStyle/>
                    <a:p>
                      <a:r>
                        <a:rPr lang="es-MX" dirty="0" smtClean="0">
                          <a:solidFill>
                            <a:srgbClr val="FF0000"/>
                          </a:solidFill>
                        </a:rPr>
                        <a:t>14</a:t>
                      </a:r>
                      <a:endParaRPr lang="es-MX" dirty="0">
                        <a:solidFill>
                          <a:srgbClr val="FF0000"/>
                        </a:solidFill>
                      </a:endParaRPr>
                    </a:p>
                  </a:txBody>
                  <a:tcPr/>
                </a:tc>
              </a:tr>
              <a:tr h="436134">
                <a:tc>
                  <a:txBody>
                    <a:bodyPr/>
                    <a:lstStyle/>
                    <a:p>
                      <a:r>
                        <a:rPr lang="es-MX" dirty="0" smtClean="0"/>
                        <a:t>15</a:t>
                      </a:r>
                      <a:endParaRPr lang="es-MX" dirty="0"/>
                    </a:p>
                  </a:txBody>
                  <a:tcPr/>
                </a:tc>
                <a:tc>
                  <a:txBody>
                    <a:bodyPr/>
                    <a:lstStyle/>
                    <a:p>
                      <a:r>
                        <a:rPr lang="es-MX" dirty="0" smtClean="0"/>
                        <a:t>16</a:t>
                      </a:r>
                      <a:endParaRPr lang="es-MX" dirty="0"/>
                    </a:p>
                  </a:txBody>
                  <a:tcPr/>
                </a:tc>
                <a:tc>
                  <a:txBody>
                    <a:bodyPr/>
                    <a:lstStyle/>
                    <a:p>
                      <a:r>
                        <a:rPr lang="es-MX" dirty="0" smtClean="0"/>
                        <a:t>17</a:t>
                      </a:r>
                      <a:endParaRPr lang="es-MX" dirty="0"/>
                    </a:p>
                  </a:txBody>
                  <a:tcPr/>
                </a:tc>
                <a:tc>
                  <a:txBody>
                    <a:bodyPr/>
                    <a:lstStyle/>
                    <a:p>
                      <a:r>
                        <a:rPr lang="es-MX" dirty="0" smtClean="0"/>
                        <a:t>18</a:t>
                      </a:r>
                      <a:endParaRPr lang="es-MX" dirty="0"/>
                    </a:p>
                  </a:txBody>
                  <a:tcPr/>
                </a:tc>
                <a:tc>
                  <a:txBody>
                    <a:bodyPr/>
                    <a:lstStyle/>
                    <a:p>
                      <a:r>
                        <a:rPr lang="es-MX" dirty="0" smtClean="0"/>
                        <a:t>19</a:t>
                      </a:r>
                      <a:endParaRPr lang="es-MX" dirty="0"/>
                    </a:p>
                  </a:txBody>
                  <a:tcPr/>
                </a:tc>
                <a:tc>
                  <a:txBody>
                    <a:bodyPr/>
                    <a:lstStyle/>
                    <a:p>
                      <a:r>
                        <a:rPr lang="es-MX" dirty="0" smtClean="0">
                          <a:solidFill>
                            <a:srgbClr val="FF0000"/>
                          </a:solidFill>
                        </a:rPr>
                        <a:t>20</a:t>
                      </a:r>
                      <a:endParaRPr lang="es-MX" dirty="0">
                        <a:solidFill>
                          <a:srgbClr val="FF0000"/>
                        </a:solidFill>
                      </a:endParaRPr>
                    </a:p>
                  </a:txBody>
                  <a:tcPr/>
                </a:tc>
                <a:tc>
                  <a:txBody>
                    <a:bodyPr/>
                    <a:lstStyle/>
                    <a:p>
                      <a:r>
                        <a:rPr lang="es-MX" dirty="0" smtClean="0">
                          <a:solidFill>
                            <a:srgbClr val="FF0000"/>
                          </a:solidFill>
                        </a:rPr>
                        <a:t>21</a:t>
                      </a:r>
                      <a:endParaRPr lang="es-MX" dirty="0">
                        <a:solidFill>
                          <a:srgbClr val="FF0000"/>
                        </a:solidFill>
                      </a:endParaRPr>
                    </a:p>
                  </a:txBody>
                  <a:tcPr/>
                </a:tc>
              </a:tr>
              <a:tr h="436134">
                <a:tc>
                  <a:txBody>
                    <a:bodyPr/>
                    <a:lstStyle/>
                    <a:p>
                      <a:r>
                        <a:rPr lang="es-MX" dirty="0" smtClean="0"/>
                        <a:t>22</a:t>
                      </a:r>
                      <a:endParaRPr lang="es-MX" dirty="0"/>
                    </a:p>
                  </a:txBody>
                  <a:tcPr/>
                </a:tc>
                <a:tc>
                  <a:txBody>
                    <a:bodyPr/>
                    <a:lstStyle/>
                    <a:p>
                      <a:r>
                        <a:rPr lang="es-MX" dirty="0" smtClean="0"/>
                        <a:t>23</a:t>
                      </a:r>
                      <a:endParaRPr lang="es-MX" dirty="0"/>
                    </a:p>
                  </a:txBody>
                  <a:tcPr/>
                </a:tc>
                <a:tc>
                  <a:txBody>
                    <a:bodyPr/>
                    <a:lstStyle/>
                    <a:p>
                      <a:r>
                        <a:rPr lang="es-MX" dirty="0" smtClean="0"/>
                        <a:t>24</a:t>
                      </a:r>
                      <a:endParaRPr lang="es-MX" dirty="0"/>
                    </a:p>
                  </a:txBody>
                  <a:tcPr/>
                </a:tc>
                <a:tc>
                  <a:txBody>
                    <a:bodyPr/>
                    <a:lstStyle/>
                    <a:p>
                      <a:r>
                        <a:rPr lang="es-MX" dirty="0" smtClean="0"/>
                        <a:t>25</a:t>
                      </a:r>
                      <a:endParaRPr lang="es-MX" dirty="0"/>
                    </a:p>
                  </a:txBody>
                  <a:tcPr/>
                </a:tc>
                <a:tc>
                  <a:txBody>
                    <a:bodyPr/>
                    <a:lstStyle/>
                    <a:p>
                      <a:r>
                        <a:rPr lang="es-MX" dirty="0" smtClean="0"/>
                        <a:t>26</a:t>
                      </a:r>
                      <a:endParaRPr lang="es-MX" dirty="0"/>
                    </a:p>
                  </a:txBody>
                  <a:tcPr/>
                </a:tc>
                <a:tc>
                  <a:txBody>
                    <a:bodyPr/>
                    <a:lstStyle/>
                    <a:p>
                      <a:r>
                        <a:rPr lang="es-MX" dirty="0" smtClean="0">
                          <a:solidFill>
                            <a:srgbClr val="FF0000"/>
                          </a:solidFill>
                        </a:rPr>
                        <a:t>27</a:t>
                      </a:r>
                      <a:endParaRPr lang="es-MX" dirty="0">
                        <a:solidFill>
                          <a:srgbClr val="FF0000"/>
                        </a:solidFill>
                      </a:endParaRPr>
                    </a:p>
                  </a:txBody>
                  <a:tcPr/>
                </a:tc>
                <a:tc>
                  <a:txBody>
                    <a:bodyPr/>
                    <a:lstStyle/>
                    <a:p>
                      <a:r>
                        <a:rPr lang="es-MX" dirty="0" smtClean="0">
                          <a:solidFill>
                            <a:srgbClr val="FF0000"/>
                          </a:solidFill>
                        </a:rPr>
                        <a:t>28</a:t>
                      </a:r>
                      <a:endParaRPr lang="es-MX" dirty="0">
                        <a:solidFill>
                          <a:srgbClr val="FF0000"/>
                        </a:solidFill>
                      </a:endParaRPr>
                    </a:p>
                  </a:txBody>
                  <a:tcPr/>
                </a:tc>
              </a:tr>
              <a:tr h="436134">
                <a:tc>
                  <a:txBody>
                    <a:bodyPr/>
                    <a:lstStyle/>
                    <a:p>
                      <a:r>
                        <a:rPr lang="es-MX" dirty="0" smtClean="0"/>
                        <a:t>29</a:t>
                      </a:r>
                      <a:endParaRPr lang="es-MX" dirty="0"/>
                    </a:p>
                  </a:txBody>
                  <a:tcPr/>
                </a:tc>
                <a:tc>
                  <a:txBody>
                    <a:bodyPr/>
                    <a:lstStyle/>
                    <a:p>
                      <a:r>
                        <a:rPr lang="es-MX" dirty="0" smtClean="0"/>
                        <a:t>30</a:t>
                      </a:r>
                      <a:endParaRPr lang="es-MX" dirty="0"/>
                    </a:p>
                  </a:txBody>
                  <a:tcPr/>
                </a:tc>
                <a:tc>
                  <a:txBody>
                    <a:bodyPr/>
                    <a:lstStyle/>
                    <a:p>
                      <a:r>
                        <a:rPr lang="es-MX" dirty="0" smtClean="0"/>
                        <a:t>31</a:t>
                      </a:r>
                      <a:endParaRPr lang="es-MX"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r>
              <a:tr h="436134">
                <a:tc>
                  <a:txBody>
                    <a:bodyPr/>
                    <a:lstStyle/>
                    <a:p>
                      <a:endParaRPr lang="es-MX"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dirty="0"/>
                    </a:p>
                  </a:txBody>
                  <a:tcPr/>
                </a:tc>
              </a:tr>
            </a:tbl>
          </a:graphicData>
        </a:graphic>
      </p:graphicFrame>
      <p:sp>
        <p:nvSpPr>
          <p:cNvPr id="5" name="Rectángulo 4"/>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6"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9" name="Rectángulo 8"/>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479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Tiempo de respuesta a solicitud con prevención </a:t>
            </a:r>
            <a:endParaRPr lang="es-MX" dirty="0"/>
          </a:p>
        </p:txBody>
      </p:sp>
      <p:graphicFrame>
        <p:nvGraphicFramePr>
          <p:cNvPr id="4" name="3 Marcador de contenido"/>
          <p:cNvGraphicFramePr>
            <a:graphicFrameLocks noGrp="1"/>
          </p:cNvGraphicFramePr>
          <p:nvPr>
            <p:ph idx="1"/>
            <p:extLst/>
          </p:nvPr>
        </p:nvGraphicFramePr>
        <p:xfrm>
          <a:off x="1991544" y="1700808"/>
          <a:ext cx="8435280" cy="4916110"/>
        </p:xfrm>
        <a:graphic>
          <a:graphicData uri="http://schemas.openxmlformats.org/drawingml/2006/table">
            <a:tbl>
              <a:tblPr firstRow="1" bandRow="1">
                <a:tableStyleId>{5C22544A-7EE6-4342-B048-85BDC9FD1C3A}</a:tableStyleId>
              </a:tblPr>
              <a:tblGrid>
                <a:gridCol w="1474304"/>
                <a:gridCol w="881511"/>
                <a:gridCol w="1339029"/>
                <a:gridCol w="1265858"/>
                <a:gridCol w="976192"/>
                <a:gridCol w="1185375"/>
                <a:gridCol w="1313011"/>
              </a:tblGrid>
              <a:tr h="426249">
                <a:tc>
                  <a:txBody>
                    <a:bodyPr/>
                    <a:lstStyle/>
                    <a:p>
                      <a:r>
                        <a:rPr lang="es-MX" dirty="0" smtClean="0"/>
                        <a:t>Lunes</a:t>
                      </a:r>
                      <a:r>
                        <a:rPr lang="es-MX" baseline="0" dirty="0" smtClean="0"/>
                        <a:t> </a:t>
                      </a:r>
                      <a:endParaRPr lang="es-MX" dirty="0"/>
                    </a:p>
                  </a:txBody>
                  <a:tcPr/>
                </a:tc>
                <a:tc>
                  <a:txBody>
                    <a:bodyPr/>
                    <a:lstStyle/>
                    <a:p>
                      <a:r>
                        <a:rPr lang="es-MX" dirty="0" smtClean="0"/>
                        <a:t>Martes</a:t>
                      </a:r>
                      <a:endParaRPr lang="es-MX" dirty="0"/>
                    </a:p>
                  </a:txBody>
                  <a:tcPr/>
                </a:tc>
                <a:tc>
                  <a:txBody>
                    <a:bodyPr/>
                    <a:lstStyle/>
                    <a:p>
                      <a:r>
                        <a:rPr lang="es-MX" dirty="0" smtClean="0"/>
                        <a:t>Miércoles </a:t>
                      </a:r>
                      <a:endParaRPr lang="es-MX" dirty="0"/>
                    </a:p>
                  </a:txBody>
                  <a:tcPr/>
                </a:tc>
                <a:tc>
                  <a:txBody>
                    <a:bodyPr/>
                    <a:lstStyle/>
                    <a:p>
                      <a:r>
                        <a:rPr lang="es-MX" dirty="0" smtClean="0"/>
                        <a:t>Jueves </a:t>
                      </a:r>
                      <a:endParaRPr lang="es-MX" dirty="0"/>
                    </a:p>
                  </a:txBody>
                  <a:tcPr/>
                </a:tc>
                <a:tc>
                  <a:txBody>
                    <a:bodyPr/>
                    <a:lstStyle/>
                    <a:p>
                      <a:r>
                        <a:rPr lang="es-MX" dirty="0" smtClean="0"/>
                        <a:t>Viernes </a:t>
                      </a:r>
                      <a:endParaRPr lang="es-MX" dirty="0"/>
                    </a:p>
                  </a:txBody>
                  <a:tcPr/>
                </a:tc>
                <a:tc>
                  <a:txBody>
                    <a:bodyPr/>
                    <a:lstStyle/>
                    <a:p>
                      <a:r>
                        <a:rPr lang="es-MX" dirty="0" smtClean="0"/>
                        <a:t>Sábado</a:t>
                      </a:r>
                      <a:r>
                        <a:rPr lang="es-MX" baseline="0" dirty="0" smtClean="0"/>
                        <a:t> </a:t>
                      </a:r>
                      <a:endParaRPr lang="es-MX" dirty="0"/>
                    </a:p>
                  </a:txBody>
                  <a:tcPr/>
                </a:tc>
                <a:tc>
                  <a:txBody>
                    <a:bodyPr/>
                    <a:lstStyle/>
                    <a:p>
                      <a:r>
                        <a:rPr lang="es-MX" dirty="0" smtClean="0"/>
                        <a:t>Domingo </a:t>
                      </a:r>
                      <a:endParaRPr lang="es-MX" dirty="0"/>
                    </a:p>
                  </a:txBody>
                  <a:tcPr/>
                </a:tc>
              </a:tr>
              <a:tr h="625573">
                <a:tc>
                  <a:txBody>
                    <a:bodyPr/>
                    <a:lstStyle/>
                    <a:p>
                      <a:r>
                        <a:rPr lang="es-MX" dirty="0" smtClean="0"/>
                        <a:t>1 (Solicitud)</a:t>
                      </a:r>
                      <a:endParaRPr lang="es-MX" dirty="0"/>
                    </a:p>
                  </a:txBody>
                  <a:tcPr/>
                </a:tc>
                <a:tc>
                  <a:txBody>
                    <a:bodyPr/>
                    <a:lstStyle/>
                    <a:p>
                      <a:r>
                        <a:rPr lang="es-MX" dirty="0" smtClean="0"/>
                        <a:t>2</a:t>
                      </a:r>
                      <a:endParaRPr lang="es-MX" dirty="0"/>
                    </a:p>
                  </a:txBody>
                  <a:tcPr/>
                </a:tc>
                <a:tc>
                  <a:txBody>
                    <a:bodyPr/>
                    <a:lstStyle/>
                    <a:p>
                      <a:r>
                        <a:rPr lang="es-MX" dirty="0" smtClean="0"/>
                        <a:t>3 (Prevención)</a:t>
                      </a:r>
                      <a:endParaRPr lang="es-MX" dirty="0"/>
                    </a:p>
                  </a:txBody>
                  <a:tcPr/>
                </a:tc>
                <a:tc>
                  <a:txBody>
                    <a:bodyPr/>
                    <a:lstStyle/>
                    <a:p>
                      <a:r>
                        <a:rPr lang="es-MX" dirty="0" smtClean="0"/>
                        <a:t>4</a:t>
                      </a:r>
                      <a:endParaRPr lang="es-MX" dirty="0"/>
                    </a:p>
                  </a:txBody>
                  <a:tcPr/>
                </a:tc>
                <a:tc>
                  <a:txBody>
                    <a:bodyPr/>
                    <a:lstStyle/>
                    <a:p>
                      <a:r>
                        <a:rPr lang="es-MX" dirty="0" smtClean="0"/>
                        <a:t>5</a:t>
                      </a:r>
                      <a:endParaRPr lang="es-MX" dirty="0"/>
                    </a:p>
                  </a:txBody>
                  <a:tcPr/>
                </a:tc>
                <a:tc>
                  <a:txBody>
                    <a:bodyPr/>
                    <a:lstStyle/>
                    <a:p>
                      <a:r>
                        <a:rPr lang="es-MX" dirty="0" smtClean="0">
                          <a:solidFill>
                            <a:srgbClr val="FF0000"/>
                          </a:solidFill>
                        </a:rPr>
                        <a:t>6</a:t>
                      </a:r>
                      <a:endParaRPr lang="es-MX" dirty="0">
                        <a:solidFill>
                          <a:srgbClr val="FF0000"/>
                        </a:solidFill>
                      </a:endParaRPr>
                    </a:p>
                  </a:txBody>
                  <a:tcPr/>
                </a:tc>
                <a:tc>
                  <a:txBody>
                    <a:bodyPr/>
                    <a:lstStyle/>
                    <a:p>
                      <a:r>
                        <a:rPr lang="es-MX" dirty="0" smtClean="0">
                          <a:solidFill>
                            <a:srgbClr val="FF0000"/>
                          </a:solidFill>
                        </a:rPr>
                        <a:t>7</a:t>
                      </a:r>
                      <a:endParaRPr lang="es-MX" dirty="0">
                        <a:solidFill>
                          <a:srgbClr val="FF0000"/>
                        </a:solidFill>
                      </a:endParaRPr>
                    </a:p>
                  </a:txBody>
                  <a:tcPr/>
                </a:tc>
              </a:tr>
              <a:tr h="1382314">
                <a:tc>
                  <a:txBody>
                    <a:bodyPr/>
                    <a:lstStyle/>
                    <a:p>
                      <a:r>
                        <a:rPr lang="es-MX" dirty="0" smtClean="0"/>
                        <a:t>8 (Contestación a prevención)</a:t>
                      </a:r>
                      <a:endParaRPr lang="es-MX" dirty="0"/>
                    </a:p>
                  </a:txBody>
                  <a:tcPr/>
                </a:tc>
                <a:tc>
                  <a:txBody>
                    <a:bodyPr/>
                    <a:lstStyle/>
                    <a:p>
                      <a:r>
                        <a:rPr lang="es-MX" dirty="0" smtClean="0"/>
                        <a:t>9</a:t>
                      </a:r>
                      <a:endParaRPr lang="es-MX" dirty="0"/>
                    </a:p>
                  </a:txBody>
                  <a:tcPr/>
                </a:tc>
                <a:tc>
                  <a:txBody>
                    <a:bodyPr/>
                    <a:lstStyle/>
                    <a:p>
                      <a:r>
                        <a:rPr lang="es-MX" dirty="0" smtClean="0"/>
                        <a:t>10</a:t>
                      </a:r>
                      <a:endParaRPr lang="es-MX" dirty="0"/>
                    </a:p>
                  </a:txBody>
                  <a:tcPr/>
                </a:tc>
                <a:tc>
                  <a:txBody>
                    <a:bodyPr/>
                    <a:lstStyle/>
                    <a:p>
                      <a:r>
                        <a:rPr lang="es-MX" dirty="0" smtClean="0"/>
                        <a:t>11</a:t>
                      </a:r>
                      <a:endParaRPr lang="es-MX" dirty="0"/>
                    </a:p>
                  </a:txBody>
                  <a:tcPr/>
                </a:tc>
                <a:tc>
                  <a:txBody>
                    <a:bodyPr/>
                    <a:lstStyle/>
                    <a:p>
                      <a:r>
                        <a:rPr lang="es-MX" dirty="0" smtClean="0"/>
                        <a:t>12</a:t>
                      </a:r>
                      <a:endParaRPr lang="es-MX" dirty="0"/>
                    </a:p>
                  </a:txBody>
                  <a:tcPr/>
                </a:tc>
                <a:tc>
                  <a:txBody>
                    <a:bodyPr/>
                    <a:lstStyle/>
                    <a:p>
                      <a:r>
                        <a:rPr lang="es-MX" dirty="0" smtClean="0">
                          <a:solidFill>
                            <a:srgbClr val="FF0000"/>
                          </a:solidFill>
                        </a:rPr>
                        <a:t>13</a:t>
                      </a:r>
                      <a:endParaRPr lang="es-MX" dirty="0">
                        <a:solidFill>
                          <a:srgbClr val="FF0000"/>
                        </a:solidFill>
                      </a:endParaRPr>
                    </a:p>
                  </a:txBody>
                  <a:tcPr/>
                </a:tc>
                <a:tc>
                  <a:txBody>
                    <a:bodyPr/>
                    <a:lstStyle/>
                    <a:p>
                      <a:r>
                        <a:rPr lang="es-MX" dirty="0" smtClean="0">
                          <a:solidFill>
                            <a:srgbClr val="FF0000"/>
                          </a:solidFill>
                        </a:rPr>
                        <a:t>14</a:t>
                      </a:r>
                      <a:endParaRPr lang="es-MX" dirty="0">
                        <a:solidFill>
                          <a:srgbClr val="FF0000"/>
                        </a:solidFill>
                      </a:endParaRPr>
                    </a:p>
                  </a:txBody>
                  <a:tcPr/>
                </a:tc>
              </a:tr>
              <a:tr h="625573">
                <a:tc>
                  <a:txBody>
                    <a:bodyPr/>
                    <a:lstStyle/>
                    <a:p>
                      <a:r>
                        <a:rPr lang="es-MX" dirty="0" smtClean="0"/>
                        <a:t>15</a:t>
                      </a:r>
                      <a:endParaRPr lang="es-MX" dirty="0"/>
                    </a:p>
                  </a:txBody>
                  <a:tcPr/>
                </a:tc>
                <a:tc>
                  <a:txBody>
                    <a:bodyPr/>
                    <a:lstStyle/>
                    <a:p>
                      <a:r>
                        <a:rPr lang="es-MX" dirty="0" smtClean="0"/>
                        <a:t>16</a:t>
                      </a:r>
                      <a:endParaRPr lang="es-MX" dirty="0"/>
                    </a:p>
                  </a:txBody>
                  <a:tcPr/>
                </a:tc>
                <a:tc>
                  <a:txBody>
                    <a:bodyPr/>
                    <a:lstStyle/>
                    <a:p>
                      <a:r>
                        <a:rPr lang="es-MX" dirty="0" smtClean="0"/>
                        <a:t>17</a:t>
                      </a:r>
                      <a:endParaRPr lang="es-MX" dirty="0"/>
                    </a:p>
                  </a:txBody>
                  <a:tcPr/>
                </a:tc>
                <a:tc>
                  <a:txBody>
                    <a:bodyPr/>
                    <a:lstStyle/>
                    <a:p>
                      <a:r>
                        <a:rPr lang="es-MX" dirty="0" smtClean="0"/>
                        <a:t>18 (Respuesta)</a:t>
                      </a:r>
                      <a:endParaRPr lang="es-MX" dirty="0"/>
                    </a:p>
                  </a:txBody>
                  <a:tcPr/>
                </a:tc>
                <a:tc>
                  <a:txBody>
                    <a:bodyPr/>
                    <a:lstStyle/>
                    <a:p>
                      <a:r>
                        <a:rPr lang="es-MX" dirty="0" smtClean="0"/>
                        <a:t>19</a:t>
                      </a:r>
                      <a:endParaRPr lang="es-MX" dirty="0"/>
                    </a:p>
                  </a:txBody>
                  <a:tcPr/>
                </a:tc>
                <a:tc>
                  <a:txBody>
                    <a:bodyPr/>
                    <a:lstStyle/>
                    <a:p>
                      <a:r>
                        <a:rPr lang="es-MX" dirty="0" smtClean="0">
                          <a:solidFill>
                            <a:srgbClr val="FF0000"/>
                          </a:solidFill>
                        </a:rPr>
                        <a:t>20</a:t>
                      </a:r>
                      <a:endParaRPr lang="es-MX" dirty="0">
                        <a:solidFill>
                          <a:srgbClr val="FF0000"/>
                        </a:solidFill>
                      </a:endParaRPr>
                    </a:p>
                  </a:txBody>
                  <a:tcPr/>
                </a:tc>
                <a:tc>
                  <a:txBody>
                    <a:bodyPr/>
                    <a:lstStyle/>
                    <a:p>
                      <a:r>
                        <a:rPr lang="es-MX" dirty="0" smtClean="0">
                          <a:solidFill>
                            <a:srgbClr val="FF0000"/>
                          </a:solidFill>
                        </a:rPr>
                        <a:t>21</a:t>
                      </a:r>
                      <a:endParaRPr lang="es-MX" dirty="0">
                        <a:solidFill>
                          <a:srgbClr val="FF0000"/>
                        </a:solidFill>
                      </a:endParaRPr>
                    </a:p>
                  </a:txBody>
                  <a:tcPr/>
                </a:tc>
              </a:tr>
              <a:tr h="426249">
                <a:tc>
                  <a:txBody>
                    <a:bodyPr/>
                    <a:lstStyle/>
                    <a:p>
                      <a:r>
                        <a:rPr lang="es-MX" dirty="0" smtClean="0"/>
                        <a:t>22</a:t>
                      </a:r>
                      <a:endParaRPr lang="es-MX" dirty="0"/>
                    </a:p>
                  </a:txBody>
                  <a:tcPr/>
                </a:tc>
                <a:tc>
                  <a:txBody>
                    <a:bodyPr/>
                    <a:lstStyle/>
                    <a:p>
                      <a:r>
                        <a:rPr lang="es-MX" dirty="0" smtClean="0"/>
                        <a:t>23</a:t>
                      </a:r>
                      <a:endParaRPr lang="es-MX" dirty="0"/>
                    </a:p>
                  </a:txBody>
                  <a:tcPr/>
                </a:tc>
                <a:tc>
                  <a:txBody>
                    <a:bodyPr/>
                    <a:lstStyle/>
                    <a:p>
                      <a:r>
                        <a:rPr lang="es-MX" dirty="0" smtClean="0"/>
                        <a:t>24</a:t>
                      </a:r>
                      <a:endParaRPr lang="es-MX" dirty="0"/>
                    </a:p>
                  </a:txBody>
                  <a:tcPr/>
                </a:tc>
                <a:tc>
                  <a:txBody>
                    <a:bodyPr/>
                    <a:lstStyle/>
                    <a:p>
                      <a:r>
                        <a:rPr lang="es-MX" dirty="0" smtClean="0"/>
                        <a:t>25</a:t>
                      </a:r>
                      <a:endParaRPr lang="es-MX" dirty="0"/>
                    </a:p>
                  </a:txBody>
                  <a:tcPr/>
                </a:tc>
                <a:tc>
                  <a:txBody>
                    <a:bodyPr/>
                    <a:lstStyle/>
                    <a:p>
                      <a:r>
                        <a:rPr lang="es-MX" dirty="0" smtClean="0"/>
                        <a:t>26</a:t>
                      </a:r>
                      <a:endParaRPr lang="es-MX" dirty="0"/>
                    </a:p>
                  </a:txBody>
                  <a:tcPr/>
                </a:tc>
                <a:tc>
                  <a:txBody>
                    <a:bodyPr/>
                    <a:lstStyle/>
                    <a:p>
                      <a:r>
                        <a:rPr lang="es-MX" dirty="0" smtClean="0">
                          <a:solidFill>
                            <a:srgbClr val="FF0000"/>
                          </a:solidFill>
                        </a:rPr>
                        <a:t>27</a:t>
                      </a:r>
                      <a:endParaRPr lang="es-MX" dirty="0">
                        <a:solidFill>
                          <a:srgbClr val="FF0000"/>
                        </a:solidFill>
                      </a:endParaRPr>
                    </a:p>
                  </a:txBody>
                  <a:tcPr/>
                </a:tc>
                <a:tc>
                  <a:txBody>
                    <a:bodyPr/>
                    <a:lstStyle/>
                    <a:p>
                      <a:r>
                        <a:rPr lang="es-MX" dirty="0" smtClean="0">
                          <a:solidFill>
                            <a:srgbClr val="FF0000"/>
                          </a:solidFill>
                        </a:rPr>
                        <a:t>28</a:t>
                      </a:r>
                      <a:endParaRPr lang="es-MX" dirty="0">
                        <a:solidFill>
                          <a:srgbClr val="FF0000"/>
                        </a:solidFill>
                      </a:endParaRPr>
                    </a:p>
                  </a:txBody>
                  <a:tcPr/>
                </a:tc>
              </a:tr>
              <a:tr h="426249">
                <a:tc>
                  <a:txBody>
                    <a:bodyPr/>
                    <a:lstStyle/>
                    <a:p>
                      <a:r>
                        <a:rPr lang="es-MX" dirty="0" smtClean="0"/>
                        <a:t>29</a:t>
                      </a:r>
                      <a:endParaRPr lang="es-MX" dirty="0"/>
                    </a:p>
                  </a:txBody>
                  <a:tcPr/>
                </a:tc>
                <a:tc>
                  <a:txBody>
                    <a:bodyPr/>
                    <a:lstStyle/>
                    <a:p>
                      <a:r>
                        <a:rPr lang="es-MX" dirty="0" smtClean="0"/>
                        <a:t>30</a:t>
                      </a:r>
                      <a:endParaRPr lang="es-MX" dirty="0"/>
                    </a:p>
                  </a:txBody>
                  <a:tcPr/>
                </a:tc>
                <a:tc>
                  <a:txBody>
                    <a:bodyPr/>
                    <a:lstStyle/>
                    <a:p>
                      <a:r>
                        <a:rPr lang="es-MX" dirty="0" smtClean="0"/>
                        <a:t>31</a:t>
                      </a:r>
                      <a:endParaRPr lang="es-MX"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r>
              <a:tr h="426249">
                <a:tc>
                  <a:txBody>
                    <a:bodyPr/>
                    <a:lstStyle/>
                    <a:p>
                      <a:endParaRPr lang="es-MX"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dirty="0"/>
                    </a:p>
                  </a:txBody>
                  <a:tcPr/>
                </a:tc>
              </a:tr>
            </a:tbl>
          </a:graphicData>
        </a:graphic>
      </p:graphicFrame>
      <p:sp>
        <p:nvSpPr>
          <p:cNvPr id="5" name="Rectángulo 4"/>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6"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9" name="Rectángulo 8"/>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6242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Tiempo de respuesta a solicitud a través del Informe Especifico  </a:t>
            </a:r>
            <a:endParaRPr lang="es-MX" dirty="0"/>
          </a:p>
        </p:txBody>
      </p:sp>
      <p:graphicFrame>
        <p:nvGraphicFramePr>
          <p:cNvPr id="4" name="3 Marcador de contenido"/>
          <p:cNvGraphicFramePr>
            <a:graphicFrameLocks noGrp="1"/>
          </p:cNvGraphicFramePr>
          <p:nvPr>
            <p:ph idx="1"/>
            <p:extLst/>
          </p:nvPr>
        </p:nvGraphicFramePr>
        <p:xfrm>
          <a:off x="1991544" y="1700808"/>
          <a:ext cx="8435280" cy="5273586"/>
        </p:xfrm>
        <a:graphic>
          <a:graphicData uri="http://schemas.openxmlformats.org/drawingml/2006/table">
            <a:tbl>
              <a:tblPr firstRow="1" bandRow="1">
                <a:tableStyleId>{5C22544A-7EE6-4342-B048-85BDC9FD1C3A}</a:tableStyleId>
              </a:tblPr>
              <a:tblGrid>
                <a:gridCol w="1474304"/>
                <a:gridCol w="1189992"/>
                <a:gridCol w="1030548"/>
                <a:gridCol w="1265858"/>
                <a:gridCol w="976192"/>
                <a:gridCol w="1185375"/>
                <a:gridCol w="1313011"/>
              </a:tblGrid>
              <a:tr h="426249">
                <a:tc>
                  <a:txBody>
                    <a:bodyPr/>
                    <a:lstStyle/>
                    <a:p>
                      <a:r>
                        <a:rPr lang="es-MX" dirty="0" smtClean="0"/>
                        <a:t>Lunes</a:t>
                      </a:r>
                      <a:r>
                        <a:rPr lang="es-MX" baseline="0" dirty="0" smtClean="0"/>
                        <a:t> </a:t>
                      </a:r>
                      <a:endParaRPr lang="es-MX" dirty="0"/>
                    </a:p>
                  </a:txBody>
                  <a:tcPr/>
                </a:tc>
                <a:tc>
                  <a:txBody>
                    <a:bodyPr/>
                    <a:lstStyle/>
                    <a:p>
                      <a:r>
                        <a:rPr lang="es-MX" dirty="0" smtClean="0"/>
                        <a:t>Martes</a:t>
                      </a:r>
                      <a:endParaRPr lang="es-MX" dirty="0"/>
                    </a:p>
                  </a:txBody>
                  <a:tcPr/>
                </a:tc>
                <a:tc>
                  <a:txBody>
                    <a:bodyPr/>
                    <a:lstStyle/>
                    <a:p>
                      <a:r>
                        <a:rPr lang="es-MX" dirty="0" smtClean="0"/>
                        <a:t>Miércoles </a:t>
                      </a:r>
                      <a:endParaRPr lang="es-MX" dirty="0"/>
                    </a:p>
                  </a:txBody>
                  <a:tcPr/>
                </a:tc>
                <a:tc>
                  <a:txBody>
                    <a:bodyPr/>
                    <a:lstStyle/>
                    <a:p>
                      <a:r>
                        <a:rPr lang="es-MX" dirty="0" smtClean="0"/>
                        <a:t>Jueves </a:t>
                      </a:r>
                      <a:endParaRPr lang="es-MX" dirty="0"/>
                    </a:p>
                  </a:txBody>
                  <a:tcPr/>
                </a:tc>
                <a:tc>
                  <a:txBody>
                    <a:bodyPr/>
                    <a:lstStyle/>
                    <a:p>
                      <a:r>
                        <a:rPr lang="es-MX" dirty="0" smtClean="0"/>
                        <a:t>Viernes </a:t>
                      </a:r>
                      <a:endParaRPr lang="es-MX" dirty="0"/>
                    </a:p>
                  </a:txBody>
                  <a:tcPr/>
                </a:tc>
                <a:tc>
                  <a:txBody>
                    <a:bodyPr/>
                    <a:lstStyle/>
                    <a:p>
                      <a:r>
                        <a:rPr lang="es-MX" dirty="0" smtClean="0"/>
                        <a:t>Sábado</a:t>
                      </a:r>
                      <a:r>
                        <a:rPr lang="es-MX" baseline="0" dirty="0" smtClean="0"/>
                        <a:t> </a:t>
                      </a:r>
                      <a:endParaRPr lang="es-MX" dirty="0"/>
                    </a:p>
                  </a:txBody>
                  <a:tcPr/>
                </a:tc>
                <a:tc>
                  <a:txBody>
                    <a:bodyPr/>
                    <a:lstStyle/>
                    <a:p>
                      <a:r>
                        <a:rPr lang="es-MX" dirty="0" smtClean="0"/>
                        <a:t>Domingo </a:t>
                      </a:r>
                      <a:endParaRPr lang="es-MX" dirty="0"/>
                    </a:p>
                  </a:txBody>
                  <a:tcPr/>
                </a:tc>
              </a:tr>
              <a:tr h="625573">
                <a:tc>
                  <a:txBody>
                    <a:bodyPr/>
                    <a:lstStyle/>
                    <a:p>
                      <a:r>
                        <a:rPr lang="es-MX" dirty="0" smtClean="0"/>
                        <a:t>1 (Solicitud)</a:t>
                      </a:r>
                      <a:endParaRPr lang="es-MX" dirty="0"/>
                    </a:p>
                  </a:txBody>
                  <a:tcPr/>
                </a:tc>
                <a:tc>
                  <a:txBody>
                    <a:bodyPr/>
                    <a:lstStyle/>
                    <a:p>
                      <a:r>
                        <a:rPr lang="es-MX" dirty="0" smtClean="0"/>
                        <a:t>2</a:t>
                      </a:r>
                      <a:endParaRPr lang="es-MX" dirty="0"/>
                    </a:p>
                  </a:txBody>
                  <a:tcPr/>
                </a:tc>
                <a:tc>
                  <a:txBody>
                    <a:bodyPr/>
                    <a:lstStyle/>
                    <a:p>
                      <a:r>
                        <a:rPr lang="es-MX" dirty="0" smtClean="0"/>
                        <a:t>3 (Prevención)</a:t>
                      </a:r>
                      <a:endParaRPr lang="es-MX" dirty="0"/>
                    </a:p>
                  </a:txBody>
                  <a:tcPr/>
                </a:tc>
                <a:tc>
                  <a:txBody>
                    <a:bodyPr/>
                    <a:lstStyle/>
                    <a:p>
                      <a:r>
                        <a:rPr lang="es-MX" dirty="0" smtClean="0"/>
                        <a:t>4</a:t>
                      </a:r>
                      <a:endParaRPr lang="es-MX" dirty="0"/>
                    </a:p>
                  </a:txBody>
                  <a:tcPr/>
                </a:tc>
                <a:tc>
                  <a:txBody>
                    <a:bodyPr/>
                    <a:lstStyle/>
                    <a:p>
                      <a:r>
                        <a:rPr lang="es-MX" dirty="0" smtClean="0"/>
                        <a:t>5</a:t>
                      </a:r>
                      <a:endParaRPr lang="es-MX" dirty="0"/>
                    </a:p>
                  </a:txBody>
                  <a:tcPr/>
                </a:tc>
                <a:tc>
                  <a:txBody>
                    <a:bodyPr/>
                    <a:lstStyle/>
                    <a:p>
                      <a:r>
                        <a:rPr lang="es-MX" dirty="0" smtClean="0">
                          <a:solidFill>
                            <a:srgbClr val="FF0000"/>
                          </a:solidFill>
                        </a:rPr>
                        <a:t>6</a:t>
                      </a:r>
                      <a:endParaRPr lang="es-MX" dirty="0">
                        <a:solidFill>
                          <a:srgbClr val="FF0000"/>
                        </a:solidFill>
                      </a:endParaRPr>
                    </a:p>
                  </a:txBody>
                  <a:tcPr/>
                </a:tc>
                <a:tc>
                  <a:txBody>
                    <a:bodyPr/>
                    <a:lstStyle/>
                    <a:p>
                      <a:r>
                        <a:rPr lang="es-MX" dirty="0" smtClean="0">
                          <a:solidFill>
                            <a:srgbClr val="FF0000"/>
                          </a:solidFill>
                        </a:rPr>
                        <a:t>7</a:t>
                      </a:r>
                      <a:endParaRPr lang="es-MX" dirty="0">
                        <a:solidFill>
                          <a:srgbClr val="FF0000"/>
                        </a:solidFill>
                      </a:endParaRPr>
                    </a:p>
                  </a:txBody>
                  <a:tcPr/>
                </a:tc>
              </a:tr>
              <a:tr h="1037808">
                <a:tc>
                  <a:txBody>
                    <a:bodyPr/>
                    <a:lstStyle/>
                    <a:p>
                      <a:r>
                        <a:rPr lang="es-MX" dirty="0" smtClean="0"/>
                        <a:t>8 (Contestación a prevención)</a:t>
                      </a:r>
                      <a:endParaRPr lang="es-MX" dirty="0"/>
                    </a:p>
                  </a:txBody>
                  <a:tcPr/>
                </a:tc>
                <a:tc>
                  <a:txBody>
                    <a:bodyPr/>
                    <a:lstStyle/>
                    <a:p>
                      <a:r>
                        <a:rPr lang="es-MX" dirty="0" smtClean="0"/>
                        <a:t>9</a:t>
                      </a:r>
                      <a:endParaRPr lang="es-MX" dirty="0"/>
                    </a:p>
                  </a:txBody>
                  <a:tcPr/>
                </a:tc>
                <a:tc>
                  <a:txBody>
                    <a:bodyPr/>
                    <a:lstStyle/>
                    <a:p>
                      <a:r>
                        <a:rPr lang="es-MX" dirty="0" smtClean="0"/>
                        <a:t>10</a:t>
                      </a:r>
                      <a:endParaRPr lang="es-MX" dirty="0"/>
                    </a:p>
                  </a:txBody>
                  <a:tcPr/>
                </a:tc>
                <a:tc>
                  <a:txBody>
                    <a:bodyPr/>
                    <a:lstStyle/>
                    <a:p>
                      <a:r>
                        <a:rPr lang="es-MX" dirty="0" smtClean="0"/>
                        <a:t>11</a:t>
                      </a:r>
                      <a:endParaRPr lang="es-MX" dirty="0"/>
                    </a:p>
                  </a:txBody>
                  <a:tcPr/>
                </a:tc>
                <a:tc>
                  <a:txBody>
                    <a:bodyPr/>
                    <a:lstStyle/>
                    <a:p>
                      <a:r>
                        <a:rPr lang="es-MX" dirty="0" smtClean="0"/>
                        <a:t>12</a:t>
                      </a:r>
                      <a:endParaRPr lang="es-MX" dirty="0"/>
                    </a:p>
                  </a:txBody>
                  <a:tcPr/>
                </a:tc>
                <a:tc>
                  <a:txBody>
                    <a:bodyPr/>
                    <a:lstStyle/>
                    <a:p>
                      <a:r>
                        <a:rPr lang="es-MX" dirty="0" smtClean="0">
                          <a:solidFill>
                            <a:srgbClr val="FF0000"/>
                          </a:solidFill>
                        </a:rPr>
                        <a:t>13</a:t>
                      </a:r>
                      <a:endParaRPr lang="es-MX" dirty="0">
                        <a:solidFill>
                          <a:srgbClr val="FF0000"/>
                        </a:solidFill>
                      </a:endParaRPr>
                    </a:p>
                  </a:txBody>
                  <a:tcPr/>
                </a:tc>
                <a:tc>
                  <a:txBody>
                    <a:bodyPr/>
                    <a:lstStyle/>
                    <a:p>
                      <a:r>
                        <a:rPr lang="es-MX" dirty="0" smtClean="0">
                          <a:solidFill>
                            <a:srgbClr val="FF0000"/>
                          </a:solidFill>
                        </a:rPr>
                        <a:t>14</a:t>
                      </a:r>
                      <a:endParaRPr lang="es-MX" dirty="0">
                        <a:solidFill>
                          <a:srgbClr val="FF0000"/>
                        </a:solidFill>
                      </a:endParaRPr>
                    </a:p>
                  </a:txBody>
                  <a:tcPr/>
                </a:tc>
              </a:tr>
              <a:tr h="625573">
                <a:tc>
                  <a:txBody>
                    <a:bodyPr/>
                    <a:lstStyle/>
                    <a:p>
                      <a:r>
                        <a:rPr lang="es-MX" dirty="0" smtClean="0"/>
                        <a:t>15</a:t>
                      </a:r>
                      <a:endParaRPr lang="es-MX" dirty="0"/>
                    </a:p>
                  </a:txBody>
                  <a:tcPr/>
                </a:tc>
                <a:tc>
                  <a:txBody>
                    <a:bodyPr/>
                    <a:lstStyle/>
                    <a:p>
                      <a:r>
                        <a:rPr lang="es-MX" dirty="0" smtClean="0"/>
                        <a:t>16</a:t>
                      </a:r>
                      <a:endParaRPr lang="es-MX" dirty="0"/>
                    </a:p>
                  </a:txBody>
                  <a:tcPr/>
                </a:tc>
                <a:tc>
                  <a:txBody>
                    <a:bodyPr/>
                    <a:lstStyle/>
                    <a:p>
                      <a:r>
                        <a:rPr lang="es-MX" dirty="0" smtClean="0"/>
                        <a:t>17</a:t>
                      </a:r>
                      <a:endParaRPr lang="es-MX" dirty="0"/>
                    </a:p>
                  </a:txBody>
                  <a:tcPr/>
                </a:tc>
                <a:tc>
                  <a:txBody>
                    <a:bodyPr/>
                    <a:lstStyle/>
                    <a:p>
                      <a:r>
                        <a:rPr lang="es-MX" dirty="0" smtClean="0"/>
                        <a:t>18 (Respuesta)</a:t>
                      </a:r>
                      <a:endParaRPr lang="es-MX" dirty="0"/>
                    </a:p>
                  </a:txBody>
                  <a:tcPr/>
                </a:tc>
                <a:tc>
                  <a:txBody>
                    <a:bodyPr/>
                    <a:lstStyle/>
                    <a:p>
                      <a:r>
                        <a:rPr lang="es-MX" dirty="0" smtClean="0"/>
                        <a:t>19</a:t>
                      </a:r>
                      <a:endParaRPr lang="es-MX" dirty="0"/>
                    </a:p>
                  </a:txBody>
                  <a:tcPr/>
                </a:tc>
                <a:tc>
                  <a:txBody>
                    <a:bodyPr/>
                    <a:lstStyle/>
                    <a:p>
                      <a:r>
                        <a:rPr lang="es-MX" dirty="0" smtClean="0">
                          <a:solidFill>
                            <a:srgbClr val="FF0000"/>
                          </a:solidFill>
                        </a:rPr>
                        <a:t>20</a:t>
                      </a:r>
                      <a:endParaRPr lang="es-MX" dirty="0">
                        <a:solidFill>
                          <a:srgbClr val="FF0000"/>
                        </a:solidFill>
                      </a:endParaRPr>
                    </a:p>
                  </a:txBody>
                  <a:tcPr/>
                </a:tc>
                <a:tc>
                  <a:txBody>
                    <a:bodyPr/>
                    <a:lstStyle/>
                    <a:p>
                      <a:r>
                        <a:rPr lang="es-MX" dirty="0" smtClean="0">
                          <a:solidFill>
                            <a:srgbClr val="FF0000"/>
                          </a:solidFill>
                        </a:rPr>
                        <a:t>21</a:t>
                      </a:r>
                      <a:endParaRPr lang="es-MX" dirty="0">
                        <a:solidFill>
                          <a:srgbClr val="FF0000"/>
                        </a:solidFill>
                      </a:endParaRPr>
                    </a:p>
                  </a:txBody>
                  <a:tcPr/>
                </a:tc>
              </a:tr>
              <a:tr h="426249">
                <a:tc>
                  <a:txBody>
                    <a:bodyPr/>
                    <a:lstStyle/>
                    <a:p>
                      <a:r>
                        <a:rPr lang="es-MX" dirty="0" smtClean="0"/>
                        <a:t>22</a:t>
                      </a:r>
                      <a:endParaRPr lang="es-MX" dirty="0"/>
                    </a:p>
                  </a:txBody>
                  <a:tcPr/>
                </a:tc>
                <a:tc>
                  <a:txBody>
                    <a:bodyPr/>
                    <a:lstStyle/>
                    <a:p>
                      <a:r>
                        <a:rPr lang="es-MX" dirty="0" smtClean="0"/>
                        <a:t>23(</a:t>
                      </a:r>
                      <a:r>
                        <a:rPr lang="es-MX" baseline="0" dirty="0" smtClean="0"/>
                        <a:t> informe o prorroga)</a:t>
                      </a:r>
                      <a:endParaRPr lang="es-MX" dirty="0"/>
                    </a:p>
                  </a:txBody>
                  <a:tcPr/>
                </a:tc>
                <a:tc>
                  <a:txBody>
                    <a:bodyPr/>
                    <a:lstStyle/>
                    <a:p>
                      <a:r>
                        <a:rPr lang="es-MX" dirty="0" smtClean="0"/>
                        <a:t>24</a:t>
                      </a:r>
                      <a:endParaRPr lang="es-MX" dirty="0"/>
                    </a:p>
                  </a:txBody>
                  <a:tcPr/>
                </a:tc>
                <a:tc>
                  <a:txBody>
                    <a:bodyPr/>
                    <a:lstStyle/>
                    <a:p>
                      <a:r>
                        <a:rPr lang="es-MX" dirty="0" smtClean="0"/>
                        <a:t>25</a:t>
                      </a:r>
                      <a:endParaRPr lang="es-MX" dirty="0"/>
                    </a:p>
                  </a:txBody>
                  <a:tcPr/>
                </a:tc>
                <a:tc>
                  <a:txBody>
                    <a:bodyPr/>
                    <a:lstStyle/>
                    <a:p>
                      <a:r>
                        <a:rPr lang="es-MX" dirty="0" smtClean="0"/>
                        <a:t>26 (informe)</a:t>
                      </a:r>
                      <a:endParaRPr lang="es-MX" dirty="0"/>
                    </a:p>
                  </a:txBody>
                  <a:tcPr/>
                </a:tc>
                <a:tc>
                  <a:txBody>
                    <a:bodyPr/>
                    <a:lstStyle/>
                    <a:p>
                      <a:r>
                        <a:rPr lang="es-MX" dirty="0" smtClean="0">
                          <a:solidFill>
                            <a:srgbClr val="FF0000"/>
                          </a:solidFill>
                        </a:rPr>
                        <a:t>27</a:t>
                      </a:r>
                      <a:endParaRPr lang="es-MX" dirty="0">
                        <a:solidFill>
                          <a:srgbClr val="FF0000"/>
                        </a:solidFill>
                      </a:endParaRPr>
                    </a:p>
                  </a:txBody>
                  <a:tcPr/>
                </a:tc>
                <a:tc>
                  <a:txBody>
                    <a:bodyPr/>
                    <a:lstStyle/>
                    <a:p>
                      <a:r>
                        <a:rPr lang="es-MX" dirty="0" smtClean="0">
                          <a:solidFill>
                            <a:srgbClr val="FF0000"/>
                          </a:solidFill>
                        </a:rPr>
                        <a:t>28</a:t>
                      </a:r>
                      <a:endParaRPr lang="es-MX" dirty="0">
                        <a:solidFill>
                          <a:srgbClr val="FF0000"/>
                        </a:solidFill>
                      </a:endParaRPr>
                    </a:p>
                  </a:txBody>
                  <a:tcPr/>
                </a:tc>
              </a:tr>
              <a:tr h="426249">
                <a:tc>
                  <a:txBody>
                    <a:bodyPr/>
                    <a:lstStyle/>
                    <a:p>
                      <a:r>
                        <a:rPr lang="es-MX" dirty="0" smtClean="0"/>
                        <a:t>29</a:t>
                      </a:r>
                      <a:endParaRPr lang="es-MX" dirty="0"/>
                    </a:p>
                  </a:txBody>
                  <a:tcPr/>
                </a:tc>
                <a:tc>
                  <a:txBody>
                    <a:bodyPr/>
                    <a:lstStyle/>
                    <a:p>
                      <a:r>
                        <a:rPr lang="es-MX" dirty="0" smtClean="0"/>
                        <a:t>30</a:t>
                      </a:r>
                      <a:endParaRPr lang="es-MX" dirty="0"/>
                    </a:p>
                  </a:txBody>
                  <a:tcPr/>
                </a:tc>
                <a:tc>
                  <a:txBody>
                    <a:bodyPr/>
                    <a:lstStyle/>
                    <a:p>
                      <a:r>
                        <a:rPr lang="es-MX" dirty="0" smtClean="0"/>
                        <a:t>31</a:t>
                      </a:r>
                      <a:endParaRPr lang="es-MX"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r>
              <a:tr h="426249">
                <a:tc>
                  <a:txBody>
                    <a:bodyPr/>
                    <a:lstStyle/>
                    <a:p>
                      <a:endParaRPr lang="es-MX"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dirty="0"/>
                    </a:p>
                  </a:txBody>
                  <a:tcPr/>
                </a:tc>
              </a:tr>
            </a:tbl>
          </a:graphicData>
        </a:graphic>
      </p:graphicFrame>
      <p:sp>
        <p:nvSpPr>
          <p:cNvPr id="5" name="Rectángulo 4"/>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6"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9" name="Rectángulo 8"/>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1047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19536" y="-99392"/>
            <a:ext cx="8229600" cy="1143000"/>
          </a:xfrm>
        </p:spPr>
        <p:txBody>
          <a:bodyPr>
            <a:normAutofit/>
          </a:bodyPr>
          <a:lstStyle/>
          <a:p>
            <a:r>
              <a:rPr lang="es-MX" sz="2000" dirty="0"/>
              <a:t>Tiempo de respuesta a solicitud a través de la reproducción de documentos  </a:t>
            </a:r>
          </a:p>
        </p:txBody>
      </p:sp>
      <p:graphicFrame>
        <p:nvGraphicFramePr>
          <p:cNvPr id="4" name="3 Marcador de contenido"/>
          <p:cNvGraphicFramePr>
            <a:graphicFrameLocks noGrp="1"/>
          </p:cNvGraphicFramePr>
          <p:nvPr>
            <p:ph idx="1"/>
            <p:extLst/>
          </p:nvPr>
        </p:nvGraphicFramePr>
        <p:xfrm>
          <a:off x="1991544" y="692697"/>
          <a:ext cx="8435280" cy="6310377"/>
        </p:xfrm>
        <a:graphic>
          <a:graphicData uri="http://schemas.openxmlformats.org/drawingml/2006/table">
            <a:tbl>
              <a:tblPr firstRow="1" bandRow="1">
                <a:tableStyleId>{5C22544A-7EE6-4342-B048-85BDC9FD1C3A}</a:tableStyleId>
              </a:tblPr>
              <a:tblGrid>
                <a:gridCol w="1474304"/>
                <a:gridCol w="1189992"/>
                <a:gridCol w="1030548"/>
                <a:gridCol w="1265858"/>
                <a:gridCol w="976192"/>
                <a:gridCol w="1185375"/>
                <a:gridCol w="1313011"/>
              </a:tblGrid>
              <a:tr h="426249">
                <a:tc>
                  <a:txBody>
                    <a:bodyPr/>
                    <a:lstStyle/>
                    <a:p>
                      <a:r>
                        <a:rPr lang="es-MX" dirty="0" smtClean="0"/>
                        <a:t>Lunes</a:t>
                      </a:r>
                      <a:r>
                        <a:rPr lang="es-MX" baseline="0" dirty="0" smtClean="0"/>
                        <a:t> </a:t>
                      </a:r>
                      <a:endParaRPr lang="es-MX" dirty="0"/>
                    </a:p>
                  </a:txBody>
                  <a:tcPr/>
                </a:tc>
                <a:tc>
                  <a:txBody>
                    <a:bodyPr/>
                    <a:lstStyle/>
                    <a:p>
                      <a:r>
                        <a:rPr lang="es-MX" dirty="0" smtClean="0"/>
                        <a:t>Martes</a:t>
                      </a:r>
                      <a:endParaRPr lang="es-MX" dirty="0"/>
                    </a:p>
                  </a:txBody>
                  <a:tcPr/>
                </a:tc>
                <a:tc>
                  <a:txBody>
                    <a:bodyPr/>
                    <a:lstStyle/>
                    <a:p>
                      <a:r>
                        <a:rPr lang="es-MX" dirty="0" smtClean="0"/>
                        <a:t>Miércoles </a:t>
                      </a:r>
                      <a:endParaRPr lang="es-MX" dirty="0"/>
                    </a:p>
                  </a:txBody>
                  <a:tcPr/>
                </a:tc>
                <a:tc>
                  <a:txBody>
                    <a:bodyPr/>
                    <a:lstStyle/>
                    <a:p>
                      <a:r>
                        <a:rPr lang="es-MX" dirty="0" smtClean="0"/>
                        <a:t>Jueves </a:t>
                      </a:r>
                      <a:endParaRPr lang="es-MX" dirty="0"/>
                    </a:p>
                  </a:txBody>
                  <a:tcPr/>
                </a:tc>
                <a:tc>
                  <a:txBody>
                    <a:bodyPr/>
                    <a:lstStyle/>
                    <a:p>
                      <a:r>
                        <a:rPr lang="es-MX" dirty="0" smtClean="0"/>
                        <a:t>Viernes </a:t>
                      </a:r>
                      <a:endParaRPr lang="es-MX" dirty="0"/>
                    </a:p>
                  </a:txBody>
                  <a:tcPr/>
                </a:tc>
                <a:tc>
                  <a:txBody>
                    <a:bodyPr/>
                    <a:lstStyle/>
                    <a:p>
                      <a:r>
                        <a:rPr lang="es-MX" dirty="0" smtClean="0"/>
                        <a:t>Sábado</a:t>
                      </a:r>
                      <a:r>
                        <a:rPr lang="es-MX" baseline="0" dirty="0" smtClean="0"/>
                        <a:t> </a:t>
                      </a:r>
                      <a:endParaRPr lang="es-MX" dirty="0"/>
                    </a:p>
                  </a:txBody>
                  <a:tcPr/>
                </a:tc>
                <a:tc>
                  <a:txBody>
                    <a:bodyPr/>
                    <a:lstStyle/>
                    <a:p>
                      <a:r>
                        <a:rPr lang="es-MX" dirty="0" smtClean="0"/>
                        <a:t>Domingo </a:t>
                      </a:r>
                      <a:endParaRPr lang="es-MX" dirty="0"/>
                    </a:p>
                  </a:txBody>
                  <a:tcPr/>
                </a:tc>
              </a:tr>
              <a:tr h="625573">
                <a:tc>
                  <a:txBody>
                    <a:bodyPr/>
                    <a:lstStyle/>
                    <a:p>
                      <a:r>
                        <a:rPr lang="es-MX" dirty="0" smtClean="0"/>
                        <a:t>1 (Solicitud)</a:t>
                      </a:r>
                      <a:endParaRPr lang="es-MX" dirty="0"/>
                    </a:p>
                  </a:txBody>
                  <a:tcPr/>
                </a:tc>
                <a:tc>
                  <a:txBody>
                    <a:bodyPr/>
                    <a:lstStyle/>
                    <a:p>
                      <a:r>
                        <a:rPr lang="es-MX" dirty="0" smtClean="0"/>
                        <a:t>2</a:t>
                      </a:r>
                      <a:endParaRPr lang="es-MX" dirty="0"/>
                    </a:p>
                  </a:txBody>
                  <a:tcPr/>
                </a:tc>
                <a:tc>
                  <a:txBody>
                    <a:bodyPr/>
                    <a:lstStyle/>
                    <a:p>
                      <a:r>
                        <a:rPr lang="es-MX" dirty="0" smtClean="0"/>
                        <a:t>3 (Prevención)</a:t>
                      </a:r>
                      <a:endParaRPr lang="es-MX" dirty="0"/>
                    </a:p>
                  </a:txBody>
                  <a:tcPr/>
                </a:tc>
                <a:tc>
                  <a:txBody>
                    <a:bodyPr/>
                    <a:lstStyle/>
                    <a:p>
                      <a:r>
                        <a:rPr lang="es-MX" dirty="0" smtClean="0"/>
                        <a:t>4</a:t>
                      </a:r>
                      <a:endParaRPr lang="es-MX" dirty="0"/>
                    </a:p>
                  </a:txBody>
                  <a:tcPr/>
                </a:tc>
                <a:tc>
                  <a:txBody>
                    <a:bodyPr/>
                    <a:lstStyle/>
                    <a:p>
                      <a:r>
                        <a:rPr lang="es-MX" dirty="0" smtClean="0"/>
                        <a:t>5</a:t>
                      </a:r>
                      <a:endParaRPr lang="es-MX" dirty="0"/>
                    </a:p>
                  </a:txBody>
                  <a:tcPr/>
                </a:tc>
                <a:tc>
                  <a:txBody>
                    <a:bodyPr/>
                    <a:lstStyle/>
                    <a:p>
                      <a:r>
                        <a:rPr lang="es-MX" dirty="0" smtClean="0">
                          <a:solidFill>
                            <a:srgbClr val="FF0000"/>
                          </a:solidFill>
                        </a:rPr>
                        <a:t>6</a:t>
                      </a:r>
                      <a:endParaRPr lang="es-MX" dirty="0">
                        <a:solidFill>
                          <a:srgbClr val="FF0000"/>
                        </a:solidFill>
                      </a:endParaRPr>
                    </a:p>
                  </a:txBody>
                  <a:tcPr/>
                </a:tc>
                <a:tc>
                  <a:txBody>
                    <a:bodyPr/>
                    <a:lstStyle/>
                    <a:p>
                      <a:r>
                        <a:rPr lang="es-MX" dirty="0" smtClean="0">
                          <a:solidFill>
                            <a:srgbClr val="FF0000"/>
                          </a:solidFill>
                        </a:rPr>
                        <a:t>7</a:t>
                      </a:r>
                      <a:endParaRPr lang="es-MX" dirty="0">
                        <a:solidFill>
                          <a:srgbClr val="FF0000"/>
                        </a:solidFill>
                      </a:endParaRPr>
                    </a:p>
                  </a:txBody>
                  <a:tcPr/>
                </a:tc>
              </a:tr>
              <a:tr h="1037808">
                <a:tc>
                  <a:txBody>
                    <a:bodyPr/>
                    <a:lstStyle/>
                    <a:p>
                      <a:r>
                        <a:rPr lang="es-MX" dirty="0" smtClean="0"/>
                        <a:t>8 (Contestación a prevención)</a:t>
                      </a:r>
                      <a:endParaRPr lang="es-MX" dirty="0"/>
                    </a:p>
                  </a:txBody>
                  <a:tcPr/>
                </a:tc>
                <a:tc>
                  <a:txBody>
                    <a:bodyPr/>
                    <a:lstStyle/>
                    <a:p>
                      <a:r>
                        <a:rPr lang="es-MX" dirty="0" smtClean="0"/>
                        <a:t>9</a:t>
                      </a:r>
                      <a:endParaRPr lang="es-MX" dirty="0"/>
                    </a:p>
                  </a:txBody>
                  <a:tcPr/>
                </a:tc>
                <a:tc>
                  <a:txBody>
                    <a:bodyPr/>
                    <a:lstStyle/>
                    <a:p>
                      <a:r>
                        <a:rPr lang="es-MX" dirty="0" smtClean="0"/>
                        <a:t>10</a:t>
                      </a:r>
                      <a:endParaRPr lang="es-MX" dirty="0"/>
                    </a:p>
                  </a:txBody>
                  <a:tcPr/>
                </a:tc>
                <a:tc>
                  <a:txBody>
                    <a:bodyPr/>
                    <a:lstStyle/>
                    <a:p>
                      <a:r>
                        <a:rPr lang="es-MX" dirty="0" smtClean="0"/>
                        <a:t>11</a:t>
                      </a:r>
                      <a:endParaRPr lang="es-MX" dirty="0"/>
                    </a:p>
                  </a:txBody>
                  <a:tcPr/>
                </a:tc>
                <a:tc>
                  <a:txBody>
                    <a:bodyPr/>
                    <a:lstStyle/>
                    <a:p>
                      <a:r>
                        <a:rPr lang="es-MX" dirty="0" smtClean="0"/>
                        <a:t>12</a:t>
                      </a:r>
                      <a:endParaRPr lang="es-MX" dirty="0"/>
                    </a:p>
                  </a:txBody>
                  <a:tcPr/>
                </a:tc>
                <a:tc>
                  <a:txBody>
                    <a:bodyPr/>
                    <a:lstStyle/>
                    <a:p>
                      <a:r>
                        <a:rPr lang="es-MX" dirty="0" smtClean="0">
                          <a:solidFill>
                            <a:srgbClr val="FF0000"/>
                          </a:solidFill>
                        </a:rPr>
                        <a:t>13</a:t>
                      </a:r>
                      <a:endParaRPr lang="es-MX" dirty="0">
                        <a:solidFill>
                          <a:srgbClr val="FF0000"/>
                        </a:solidFill>
                      </a:endParaRPr>
                    </a:p>
                  </a:txBody>
                  <a:tcPr/>
                </a:tc>
                <a:tc>
                  <a:txBody>
                    <a:bodyPr/>
                    <a:lstStyle/>
                    <a:p>
                      <a:r>
                        <a:rPr lang="es-MX" dirty="0" smtClean="0">
                          <a:solidFill>
                            <a:srgbClr val="FF0000"/>
                          </a:solidFill>
                        </a:rPr>
                        <a:t>14</a:t>
                      </a:r>
                      <a:endParaRPr lang="es-MX" dirty="0">
                        <a:solidFill>
                          <a:srgbClr val="FF0000"/>
                        </a:solidFill>
                      </a:endParaRPr>
                    </a:p>
                  </a:txBody>
                  <a:tcPr/>
                </a:tc>
              </a:tr>
              <a:tr h="625573">
                <a:tc>
                  <a:txBody>
                    <a:bodyPr/>
                    <a:lstStyle/>
                    <a:p>
                      <a:r>
                        <a:rPr lang="es-MX" dirty="0" smtClean="0"/>
                        <a:t>15</a:t>
                      </a:r>
                      <a:endParaRPr lang="es-MX" dirty="0"/>
                    </a:p>
                  </a:txBody>
                  <a:tcPr/>
                </a:tc>
                <a:tc>
                  <a:txBody>
                    <a:bodyPr/>
                    <a:lstStyle/>
                    <a:p>
                      <a:r>
                        <a:rPr lang="es-MX" dirty="0" smtClean="0"/>
                        <a:t>16</a:t>
                      </a:r>
                      <a:endParaRPr lang="es-MX" dirty="0"/>
                    </a:p>
                  </a:txBody>
                  <a:tcPr/>
                </a:tc>
                <a:tc>
                  <a:txBody>
                    <a:bodyPr/>
                    <a:lstStyle/>
                    <a:p>
                      <a:r>
                        <a:rPr lang="es-MX" dirty="0" smtClean="0"/>
                        <a:t>17</a:t>
                      </a:r>
                      <a:endParaRPr lang="es-MX" dirty="0"/>
                    </a:p>
                  </a:txBody>
                  <a:tcPr/>
                </a:tc>
                <a:tc>
                  <a:txBody>
                    <a:bodyPr/>
                    <a:lstStyle/>
                    <a:p>
                      <a:r>
                        <a:rPr lang="es-MX" dirty="0" smtClean="0"/>
                        <a:t>18 (Respuesta)</a:t>
                      </a:r>
                      <a:endParaRPr lang="es-MX" dirty="0"/>
                    </a:p>
                  </a:txBody>
                  <a:tcPr/>
                </a:tc>
                <a:tc>
                  <a:txBody>
                    <a:bodyPr/>
                    <a:lstStyle/>
                    <a:p>
                      <a:r>
                        <a:rPr lang="es-MX" dirty="0" smtClean="0"/>
                        <a:t>19 pago de copias</a:t>
                      </a:r>
                      <a:endParaRPr lang="es-MX" dirty="0"/>
                    </a:p>
                  </a:txBody>
                  <a:tcPr/>
                </a:tc>
                <a:tc>
                  <a:txBody>
                    <a:bodyPr/>
                    <a:lstStyle/>
                    <a:p>
                      <a:r>
                        <a:rPr lang="es-MX" dirty="0" smtClean="0">
                          <a:solidFill>
                            <a:srgbClr val="FF0000"/>
                          </a:solidFill>
                        </a:rPr>
                        <a:t>20</a:t>
                      </a:r>
                      <a:endParaRPr lang="es-MX" dirty="0">
                        <a:solidFill>
                          <a:srgbClr val="FF0000"/>
                        </a:solidFill>
                      </a:endParaRPr>
                    </a:p>
                  </a:txBody>
                  <a:tcPr/>
                </a:tc>
                <a:tc>
                  <a:txBody>
                    <a:bodyPr/>
                    <a:lstStyle/>
                    <a:p>
                      <a:r>
                        <a:rPr lang="es-MX" dirty="0" smtClean="0">
                          <a:solidFill>
                            <a:srgbClr val="FF0000"/>
                          </a:solidFill>
                        </a:rPr>
                        <a:t>21</a:t>
                      </a:r>
                      <a:endParaRPr lang="es-MX" dirty="0">
                        <a:solidFill>
                          <a:srgbClr val="FF0000"/>
                        </a:solidFill>
                      </a:endParaRPr>
                    </a:p>
                  </a:txBody>
                  <a:tcPr/>
                </a:tc>
              </a:tr>
              <a:tr h="426249">
                <a:tc>
                  <a:txBody>
                    <a:bodyPr/>
                    <a:lstStyle/>
                    <a:p>
                      <a:r>
                        <a:rPr lang="es-MX" dirty="0" smtClean="0"/>
                        <a:t>22</a:t>
                      </a:r>
                      <a:endParaRPr lang="es-MX" dirty="0"/>
                    </a:p>
                  </a:txBody>
                  <a:tcPr/>
                </a:tc>
                <a:tc>
                  <a:txBody>
                    <a:bodyPr/>
                    <a:lstStyle/>
                    <a:p>
                      <a:r>
                        <a:rPr lang="es-MX" dirty="0" smtClean="0"/>
                        <a:t>23</a:t>
                      </a:r>
                      <a:endParaRPr lang="es-MX" dirty="0"/>
                    </a:p>
                  </a:txBody>
                  <a:tcPr/>
                </a:tc>
                <a:tc>
                  <a:txBody>
                    <a:bodyPr/>
                    <a:lstStyle/>
                    <a:p>
                      <a:r>
                        <a:rPr lang="es-MX" dirty="0" smtClean="0"/>
                        <a:t>24</a:t>
                      </a:r>
                      <a:endParaRPr lang="es-MX" dirty="0"/>
                    </a:p>
                  </a:txBody>
                  <a:tcPr/>
                </a:tc>
                <a:tc>
                  <a:txBody>
                    <a:bodyPr/>
                    <a:lstStyle/>
                    <a:p>
                      <a:r>
                        <a:rPr lang="es-MX" dirty="0" smtClean="0"/>
                        <a:t>25</a:t>
                      </a:r>
                      <a:endParaRPr lang="es-MX" dirty="0"/>
                    </a:p>
                  </a:txBody>
                  <a:tcPr/>
                </a:tc>
                <a:tc>
                  <a:txBody>
                    <a:bodyPr/>
                    <a:lstStyle/>
                    <a:p>
                      <a:r>
                        <a:rPr lang="es-MX" dirty="0" smtClean="0"/>
                        <a:t>26 entrega de copias o prorroga</a:t>
                      </a:r>
                      <a:endParaRPr lang="es-MX" dirty="0"/>
                    </a:p>
                  </a:txBody>
                  <a:tcPr/>
                </a:tc>
                <a:tc>
                  <a:txBody>
                    <a:bodyPr/>
                    <a:lstStyle/>
                    <a:p>
                      <a:r>
                        <a:rPr lang="es-MX" dirty="0" smtClean="0">
                          <a:solidFill>
                            <a:srgbClr val="FF0000"/>
                          </a:solidFill>
                        </a:rPr>
                        <a:t>27</a:t>
                      </a:r>
                      <a:endParaRPr lang="es-MX" dirty="0">
                        <a:solidFill>
                          <a:srgbClr val="FF0000"/>
                        </a:solidFill>
                      </a:endParaRPr>
                    </a:p>
                  </a:txBody>
                  <a:tcPr/>
                </a:tc>
                <a:tc>
                  <a:txBody>
                    <a:bodyPr/>
                    <a:lstStyle/>
                    <a:p>
                      <a:r>
                        <a:rPr lang="es-MX" dirty="0" smtClean="0">
                          <a:solidFill>
                            <a:srgbClr val="FF0000"/>
                          </a:solidFill>
                        </a:rPr>
                        <a:t>28</a:t>
                      </a:r>
                      <a:endParaRPr lang="es-MX" dirty="0">
                        <a:solidFill>
                          <a:srgbClr val="FF0000"/>
                        </a:solidFill>
                      </a:endParaRPr>
                    </a:p>
                  </a:txBody>
                  <a:tcPr/>
                </a:tc>
              </a:tr>
              <a:tr h="426249">
                <a:tc>
                  <a:txBody>
                    <a:bodyPr/>
                    <a:lstStyle/>
                    <a:p>
                      <a:r>
                        <a:rPr lang="es-MX" dirty="0" smtClean="0"/>
                        <a:t>29</a:t>
                      </a:r>
                      <a:endParaRPr lang="es-MX" dirty="0"/>
                    </a:p>
                  </a:txBody>
                  <a:tcPr/>
                </a:tc>
                <a:tc>
                  <a:txBody>
                    <a:bodyPr/>
                    <a:lstStyle/>
                    <a:p>
                      <a:r>
                        <a:rPr lang="es-MX" dirty="0" smtClean="0"/>
                        <a:t>30</a:t>
                      </a:r>
                      <a:endParaRPr lang="es-MX" dirty="0"/>
                    </a:p>
                  </a:txBody>
                  <a:tcPr/>
                </a:tc>
                <a:tc>
                  <a:txBody>
                    <a:bodyPr/>
                    <a:lstStyle/>
                    <a:p>
                      <a:r>
                        <a:rPr lang="es-MX" dirty="0" smtClean="0"/>
                        <a:t>31</a:t>
                      </a:r>
                      <a:endParaRPr lang="es-MX" dirty="0"/>
                    </a:p>
                  </a:txBody>
                  <a:tcPr/>
                </a:tc>
                <a:tc>
                  <a:txBody>
                    <a:bodyPr/>
                    <a:lstStyle/>
                    <a:p>
                      <a:r>
                        <a:rPr lang="es-MX" dirty="0" smtClean="0"/>
                        <a:t>1</a:t>
                      </a:r>
                      <a:endParaRPr lang="es-MX" dirty="0"/>
                    </a:p>
                  </a:txBody>
                  <a:tcPr/>
                </a:tc>
                <a:tc>
                  <a:txBody>
                    <a:bodyPr/>
                    <a:lstStyle/>
                    <a:p>
                      <a:r>
                        <a:rPr lang="es-MX" dirty="0" smtClean="0"/>
                        <a:t>2 entrega</a:t>
                      </a:r>
                      <a:endParaRPr lang="es-MX" dirty="0"/>
                    </a:p>
                  </a:txBody>
                  <a:tcPr/>
                </a:tc>
                <a:tc>
                  <a:txBody>
                    <a:bodyPr/>
                    <a:lstStyle/>
                    <a:p>
                      <a:r>
                        <a:rPr lang="es-MX" dirty="0" smtClean="0"/>
                        <a:t>3</a:t>
                      </a:r>
                      <a:endParaRPr lang="es-MX" dirty="0"/>
                    </a:p>
                  </a:txBody>
                  <a:tcPr/>
                </a:tc>
                <a:tc>
                  <a:txBody>
                    <a:bodyPr/>
                    <a:lstStyle/>
                    <a:p>
                      <a:r>
                        <a:rPr lang="es-MX" dirty="0" smtClean="0"/>
                        <a:t>4</a:t>
                      </a:r>
                      <a:endParaRPr lang="es-MX" dirty="0"/>
                    </a:p>
                  </a:txBody>
                  <a:tcPr/>
                </a:tc>
              </a:tr>
              <a:tr h="426249">
                <a:tc>
                  <a:txBody>
                    <a:bodyPr/>
                    <a:lstStyle/>
                    <a:p>
                      <a:endParaRPr lang="es-MX"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dirty="0"/>
                    </a:p>
                  </a:txBody>
                  <a:tcPr/>
                </a:tc>
              </a:tr>
            </a:tbl>
          </a:graphicData>
        </a:graphic>
      </p:graphicFrame>
      <p:sp>
        <p:nvSpPr>
          <p:cNvPr id="5" name="Rectángulo 4"/>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6"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9" name="Rectángulo 8"/>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Photo published for Reprueban todos los aspirantes al Itei | NTR Guadalajara"/>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8874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duotone>
              <a:prstClr val="black"/>
              <a:schemeClr val="accent2">
                <a:tint val="45000"/>
                <a:satMod val="400000"/>
              </a:schemeClr>
            </a:duotone>
          </a:blip>
          <a:srcRect l="15695" t="92149" r="61156" b="2627"/>
          <a:stretch/>
        </p:blipFill>
        <p:spPr>
          <a:xfrm>
            <a:off x="4069873" y="327409"/>
            <a:ext cx="2661314" cy="937854"/>
          </a:xfrm>
          <a:prstGeom prst="rect">
            <a:avLst/>
          </a:prstGeom>
          <a:solidFill>
            <a:schemeClr val="accent2"/>
          </a:solidFill>
        </p:spPr>
      </p:pic>
      <p:sp>
        <p:nvSpPr>
          <p:cNvPr id="2" name="1 Título"/>
          <p:cNvSpPr>
            <a:spLocks noGrp="1"/>
          </p:cNvSpPr>
          <p:nvPr>
            <p:ph type="title"/>
          </p:nvPr>
        </p:nvSpPr>
        <p:spPr>
          <a:xfrm>
            <a:off x="1838464" y="260648"/>
            <a:ext cx="4462818" cy="857250"/>
          </a:xfrm>
          <a:solidFill>
            <a:schemeClr val="bg1"/>
          </a:solidFill>
          <a:ln w="6350">
            <a:solidFill>
              <a:schemeClr val="bg1">
                <a:lumMod val="50000"/>
              </a:schemeClr>
            </a:solidFill>
          </a:ln>
        </p:spPr>
        <p:txBody>
          <a:bodyPr>
            <a:normAutofit/>
          </a:bodyPr>
          <a:lstStyle/>
          <a:p>
            <a:pPr algn="ctr"/>
            <a:r>
              <a:rPr lang="es-MX" sz="2250" b="1" dirty="0">
                <a:solidFill>
                  <a:schemeClr val="bg1">
                    <a:lumMod val="50000"/>
                  </a:schemeClr>
                </a:solidFill>
                <a:effectLst>
                  <a:outerShdw blurRad="38100" dist="38100" dir="2700000" algn="tl">
                    <a:srgbClr val="000000">
                      <a:alpha val="43137"/>
                    </a:srgbClr>
                  </a:outerShdw>
                </a:effectLst>
                <a:latin typeface="+mn-lt"/>
              </a:rPr>
              <a:t>PROCEDIMIENTO DE ACCESO A LA INFORMACION</a:t>
            </a:r>
          </a:p>
        </p:txBody>
      </p:sp>
      <p:sp>
        <p:nvSpPr>
          <p:cNvPr id="4" name="3 Rectángulo"/>
          <p:cNvSpPr/>
          <p:nvPr/>
        </p:nvSpPr>
        <p:spPr>
          <a:xfrm>
            <a:off x="1651475" y="2034369"/>
            <a:ext cx="5072323" cy="2258727"/>
          </a:xfrm>
          <a:prstGeom prst="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s-MX" sz="2000" b="1" dirty="0">
                <a:solidFill>
                  <a:schemeClr val="bg1">
                    <a:lumMod val="50000"/>
                  </a:schemeClr>
                </a:solidFill>
              </a:rPr>
              <a:t>Solicitudes de Información foráneas al S. O.:</a:t>
            </a:r>
          </a:p>
          <a:p>
            <a:pPr marL="214313" indent="-214313" algn="just">
              <a:buFont typeface="Arial" pitchFamily="34" charset="0"/>
              <a:buChar char="•"/>
            </a:pPr>
            <a:r>
              <a:rPr lang="es-MX" sz="2000" dirty="0">
                <a:solidFill>
                  <a:schemeClr val="bg1">
                    <a:lumMod val="50000"/>
                  </a:schemeClr>
                </a:solidFill>
              </a:rPr>
              <a:t>Domicilio para recibir notificaciones en la </a:t>
            </a:r>
            <a:r>
              <a:rPr lang="es-MX" sz="2000" b="1" dirty="0">
                <a:solidFill>
                  <a:schemeClr val="bg1">
                    <a:lumMod val="50000"/>
                  </a:schemeClr>
                </a:solidFill>
              </a:rPr>
              <a:t>circunscripción territorial</a:t>
            </a:r>
            <a:r>
              <a:rPr lang="es-MX" sz="2000" dirty="0">
                <a:solidFill>
                  <a:schemeClr val="bg1">
                    <a:lumMod val="50000"/>
                  </a:schemeClr>
                </a:solidFill>
              </a:rPr>
              <a:t> del S. O. (en su caso en la </a:t>
            </a:r>
            <a:r>
              <a:rPr lang="es-MX" sz="2000" dirty="0" err="1">
                <a:solidFill>
                  <a:schemeClr val="bg1">
                    <a:lumMod val="50000"/>
                  </a:schemeClr>
                </a:solidFill>
              </a:rPr>
              <a:t>zmg</a:t>
            </a:r>
            <a:r>
              <a:rPr lang="es-MX" sz="2000" dirty="0">
                <a:solidFill>
                  <a:schemeClr val="bg1">
                    <a:lumMod val="50000"/>
                  </a:schemeClr>
                </a:solidFill>
              </a:rPr>
              <a:t>)</a:t>
            </a:r>
          </a:p>
          <a:p>
            <a:pPr marL="214313" indent="-214313" algn="just">
              <a:buFont typeface="Arial" pitchFamily="34" charset="0"/>
              <a:buChar char="•"/>
            </a:pPr>
            <a:r>
              <a:rPr lang="es-MX" sz="2000" dirty="0">
                <a:solidFill>
                  <a:schemeClr val="bg1">
                    <a:lumMod val="50000"/>
                  </a:schemeClr>
                </a:solidFill>
              </a:rPr>
              <a:t>Correo electrónico.</a:t>
            </a:r>
          </a:p>
          <a:p>
            <a:pPr marL="214313" indent="-214313" algn="just">
              <a:buFont typeface="Arial" pitchFamily="34" charset="0"/>
              <a:buChar char="•"/>
            </a:pPr>
            <a:r>
              <a:rPr lang="es-MX" sz="2000" dirty="0">
                <a:solidFill>
                  <a:schemeClr val="bg1">
                    <a:lumMod val="50000"/>
                  </a:schemeClr>
                </a:solidFill>
              </a:rPr>
              <a:t>Notificación por listas.</a:t>
            </a:r>
          </a:p>
        </p:txBody>
      </p:sp>
      <p:sp>
        <p:nvSpPr>
          <p:cNvPr id="6" name="5 Rectángulo"/>
          <p:cNvSpPr/>
          <p:nvPr/>
        </p:nvSpPr>
        <p:spPr>
          <a:xfrm>
            <a:off x="1559353" y="4941168"/>
            <a:ext cx="5164445" cy="11803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s-MX" sz="2000" b="1" dirty="0">
                <a:solidFill>
                  <a:schemeClr val="bg1">
                    <a:lumMod val="50000"/>
                  </a:schemeClr>
                </a:solidFill>
              </a:rPr>
              <a:t>Incompetencia para conocer de las solicitudes de información:</a:t>
            </a:r>
          </a:p>
          <a:p>
            <a:pPr algn="just"/>
            <a:endParaRPr lang="es-MX" sz="2000" b="1" dirty="0">
              <a:solidFill>
                <a:schemeClr val="bg1">
                  <a:lumMod val="50000"/>
                </a:schemeClr>
              </a:solidFill>
            </a:endParaRPr>
          </a:p>
          <a:p>
            <a:pPr marL="214313" indent="-214313" algn="just">
              <a:buFont typeface="Arial" pitchFamily="34" charset="0"/>
              <a:buChar char="•"/>
            </a:pPr>
            <a:r>
              <a:rPr lang="es-MX" sz="2000" dirty="0">
                <a:solidFill>
                  <a:schemeClr val="bg1">
                    <a:lumMod val="50000"/>
                  </a:schemeClr>
                </a:solidFill>
              </a:rPr>
              <a:t>Se debe </a:t>
            </a:r>
            <a:r>
              <a:rPr lang="es-MX" sz="2000" b="1" u="sng" dirty="0">
                <a:solidFill>
                  <a:schemeClr val="bg1">
                    <a:lumMod val="50000"/>
                  </a:schemeClr>
                </a:solidFill>
              </a:rPr>
              <a:t>fundar y motivar la incompetencia total o parcial </a:t>
            </a:r>
            <a:r>
              <a:rPr lang="es-MX" sz="2000" dirty="0">
                <a:solidFill>
                  <a:schemeClr val="bg1">
                    <a:lumMod val="50000"/>
                  </a:schemeClr>
                </a:solidFill>
              </a:rPr>
              <a:t>para el trámite y resolución de una solicitud de información.</a:t>
            </a:r>
          </a:p>
        </p:txBody>
      </p:sp>
      <p:sp>
        <p:nvSpPr>
          <p:cNvPr id="7" name="Rectángulo 6"/>
          <p:cNvSpPr/>
          <p:nvPr/>
        </p:nvSpPr>
        <p:spPr>
          <a:xfrm>
            <a:off x="6938750" y="1"/>
            <a:ext cx="3853746" cy="685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pic>
        <p:nvPicPr>
          <p:cNvPr id="9" name="Picture 5" descr="si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1049" y="1405435"/>
            <a:ext cx="2211947" cy="267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10759037" y="0"/>
            <a:ext cx="1441273" cy="6858001"/>
          </a:xfrm>
          <a:prstGeom prst="rect">
            <a:avLst/>
          </a:prstGeom>
          <a:solidFill>
            <a:srgbClr val="7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7AB6BC"/>
              </a:solidFill>
            </a:endParaRPr>
          </a:p>
        </p:txBody>
      </p:sp>
      <p:pic>
        <p:nvPicPr>
          <p:cNvPr id="11"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59038" y="977831"/>
            <a:ext cx="1423215" cy="10956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redondeado 11"/>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4" name="Rectángulo 13"/>
          <p:cNvSpPr/>
          <p:nvPr/>
        </p:nvSpPr>
        <p:spPr>
          <a:xfrm>
            <a:off x="10748056" y="2058471"/>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10748056" y="-2148"/>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Picture 2" descr="Photo published for Reprueban todos los aspirantes al Itei | NTR Guadalajara"/>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918" r="25218"/>
          <a:stretch/>
        </p:blipFill>
        <p:spPr bwMode="auto">
          <a:xfrm>
            <a:off x="10744011" y="975683"/>
            <a:ext cx="1423215" cy="10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006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753859" y="0"/>
            <a:ext cx="14381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675" name="Rectangle 5"/>
          <p:cNvSpPr>
            <a:spLocks noChangeArrowheads="1"/>
          </p:cNvSpPr>
          <p:nvPr/>
        </p:nvSpPr>
        <p:spPr bwMode="auto">
          <a:xfrm>
            <a:off x="0" y="1020824"/>
            <a:ext cx="12192000" cy="721546"/>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s-MX" sz="1225"/>
          </a:p>
        </p:txBody>
      </p:sp>
      <p:sp>
        <p:nvSpPr>
          <p:cNvPr id="28676" name="Rectangle 1"/>
          <p:cNvSpPr>
            <a:spLocks noGrp="1" noChangeArrowheads="1"/>
          </p:cNvSpPr>
          <p:nvPr>
            <p:ph type="title"/>
          </p:nvPr>
        </p:nvSpPr>
        <p:spPr>
          <a:xfrm>
            <a:off x="1271464" y="233363"/>
            <a:ext cx="5544616" cy="554098"/>
          </a:xfrm>
        </p:spPr>
        <p:txBody>
          <a:bodyPr vert="horz" lIns="68580" tIns="26405" rIns="68580" bIns="34290" rtlCol="0" anchor="ctr">
            <a:noAutofit/>
          </a:bodyPr>
          <a:lstStyle/>
          <a:p>
            <a:pP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s-MX" altLang="es-MX" sz="2800" b="1" dirty="0">
                <a:solidFill>
                  <a:srgbClr val="2E3B43"/>
                </a:solidFill>
                <a:latin typeface="Arial" panose="020B0604020202020204" pitchFamily="34" charset="0"/>
                <a:cs typeface="Arial" panose="020B0604020202020204" pitchFamily="34" charset="0"/>
              </a:rPr>
              <a:t>MEDIOS DE IMPUGNACIÓN</a:t>
            </a:r>
          </a:p>
        </p:txBody>
      </p:sp>
      <p:pic>
        <p:nvPicPr>
          <p:cNvPr id="28678" name="Picture 10" descr="si3-0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90" y="1048792"/>
            <a:ext cx="538974" cy="65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extLst>
              <p:ext uri="{D42A27DB-BD31-4B8C-83A1-F6EECF244321}">
                <p14:modId xmlns:p14="http://schemas.microsoft.com/office/powerpoint/2010/main" val="1221853880"/>
              </p:ext>
            </p:extLst>
          </p:nvPr>
        </p:nvGraphicFramePr>
        <p:xfrm>
          <a:off x="13914" y="1765918"/>
          <a:ext cx="12178086" cy="4716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15" descr="rt1-02.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04676" y="1076223"/>
            <a:ext cx="676754" cy="66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i3-01.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5714" y="1013713"/>
            <a:ext cx="832702" cy="7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816080" y="6312876"/>
            <a:ext cx="36040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es-MX" sz="1600" b="1" dirty="0" err="1">
                <a:solidFill>
                  <a:srgbClr val="7F7F7F"/>
                </a:solidFill>
                <a:latin typeface="Arial" panose="020B0604020202020204" pitchFamily="34" charset="0"/>
                <a:cs typeface="Arial" panose="020B0604020202020204" pitchFamily="34" charset="0"/>
              </a:rPr>
              <a:t>Referencia</a:t>
            </a:r>
            <a:r>
              <a:rPr lang="en-US" altLang="es-MX" sz="1600" b="1" dirty="0">
                <a:solidFill>
                  <a:srgbClr val="7F7F7F"/>
                </a:solidFill>
                <a:latin typeface="Arial" panose="020B0604020202020204" pitchFamily="34" charset="0"/>
                <a:cs typeface="Arial" panose="020B0604020202020204" pitchFamily="34" charset="0"/>
              </a:rPr>
              <a:t>: LTAIPEJM, Art. </a:t>
            </a:r>
            <a:r>
              <a:rPr lang="es-ES_tradnl" altLang="es-MX" sz="1600" b="1" dirty="0">
                <a:solidFill>
                  <a:srgbClr val="7F7F7F"/>
                </a:solidFill>
                <a:latin typeface="Arial" panose="020B0604020202020204" pitchFamily="34" charset="0"/>
                <a:cs typeface="Arial" panose="020B0604020202020204" pitchFamily="34" charset="0"/>
              </a:rPr>
              <a:t>91 - 117</a:t>
            </a:r>
            <a:endParaRPr lang="en-US" altLang="es-MX" sz="1600" b="1" dirty="0">
              <a:solidFill>
                <a:srgbClr val="7F7F7F"/>
              </a:solidFill>
              <a:latin typeface="Arial" panose="020B0604020202020204" pitchFamily="34" charset="0"/>
              <a:cs typeface="Arial" panose="020B0604020202020204" pitchFamily="34" charset="0"/>
            </a:endParaRPr>
          </a:p>
        </p:txBody>
      </p:sp>
      <p:pic>
        <p:nvPicPr>
          <p:cNvPr id="1026" name="Picture 2" descr="Resultado de imagen para voto icono"/>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92394" y="1075940"/>
            <a:ext cx="594391" cy="5943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si3-0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3213" y="1047099"/>
            <a:ext cx="538974" cy="65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9304063" y="971518"/>
            <a:ext cx="260008" cy="369332"/>
          </a:xfrm>
          <a:prstGeom prst="rect">
            <a:avLst/>
          </a:prstGeom>
        </p:spPr>
        <p:txBody>
          <a:bodyPr wrap="none">
            <a:spAutoFit/>
          </a:bodyPr>
          <a:lstStyle/>
          <a:p>
            <a:pPr lvl="0"/>
            <a:r>
              <a:rPr lang="es-MX" b="1" dirty="0" smtClean="0">
                <a:solidFill>
                  <a:srgbClr val="FF0000"/>
                </a:solidFill>
              </a:rPr>
              <a:t>!</a:t>
            </a:r>
            <a:endParaRPr lang="es-MX" b="1" dirty="0">
              <a:solidFill>
                <a:srgbClr val="FF0000"/>
              </a:solidFill>
            </a:endParaRPr>
          </a:p>
        </p:txBody>
      </p:sp>
    </p:spTree>
    <p:extLst>
      <p:ext uri="{BB962C8B-B14F-4D97-AF65-F5344CB8AC3E}">
        <p14:creationId xmlns:p14="http://schemas.microsoft.com/office/powerpoint/2010/main" val="2695104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Imagen" descr="C:\Users\Joan\Documents\My Maps\MAPAS CORTESÍA Y ATENCIÓN TELEFÓNICA\tempFile.bmp"/>
          <p:cNvPicPr>
            <a:picLocks noChangeAspect="1"/>
          </p:cNvPicPr>
          <p:nvPr/>
        </p:nvPicPr>
        <p:blipFill>
          <a:blip r:embed="rId3" cstate="print">
            <a:lum/>
            <a:alphaModFix/>
          </a:blip>
          <a:srcRect/>
          <a:stretch>
            <a:fillRect/>
          </a:stretch>
        </p:blipFill>
        <p:spPr>
          <a:xfrm>
            <a:off x="1919536" y="548680"/>
            <a:ext cx="8358120" cy="5500800"/>
          </a:xfrm>
          <a:prstGeom prst="rect">
            <a:avLst/>
          </a:prstGeom>
          <a:noFill/>
          <a:ln>
            <a:noFill/>
          </a:ln>
        </p:spPr>
      </p:pic>
      <p:sp>
        <p:nvSpPr>
          <p:cNvPr id="4" name="Rectángulo 3"/>
          <p:cNvSpPr/>
          <p:nvPr/>
        </p:nvSpPr>
        <p:spPr>
          <a:xfrm>
            <a:off x="7680176" y="3299080"/>
            <a:ext cx="2880320" cy="142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redondeado 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7" name="Rectángulo 6"/>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Picture 2" descr="http://www.itei.org.mx/v3/micrositios/fotografia3/images/461_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54670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normAutofit/>
          </a:bodyPr>
          <a:lstStyle/>
          <a:p>
            <a:pPr marL="0" indent="0" algn="ctr">
              <a:buNone/>
            </a:pPr>
            <a:r>
              <a:rPr lang="es-MX" sz="6600" dirty="0"/>
              <a:t>S I R E S</a:t>
            </a:r>
          </a:p>
        </p:txBody>
      </p:sp>
      <p:pic>
        <p:nvPicPr>
          <p:cNvPr id="25602" name="Picture 2" descr="C:\Users\sanchd\Desktop\bnr_sir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942078"/>
            <a:ext cx="7610590" cy="264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019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865" y="476672"/>
            <a:ext cx="5005387"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919536" y="1628801"/>
            <a:ext cx="8064896" cy="2246769"/>
          </a:xfrm>
          <a:prstGeom prst="rect">
            <a:avLst/>
          </a:prstGeom>
        </p:spPr>
        <p:txBody>
          <a:bodyPr wrap="square">
            <a:spAutoFit/>
          </a:bodyPr>
          <a:lstStyle/>
          <a:p>
            <a:pPr lvl="1" algn="just"/>
            <a:r>
              <a:rPr lang="es-MX" sz="2800" b="1" i="1" dirty="0"/>
              <a:t>Art.8 fracción I inciso ñ: </a:t>
            </a:r>
            <a:r>
              <a:rPr lang="es-MX" sz="2800" i="1" dirty="0"/>
              <a:t>La estadística de las solicitudes de información pública atendidas, precisando las procedentes, parcialmente procedentes e improcedentes; … </a:t>
            </a:r>
          </a:p>
          <a:p>
            <a:pPr lvl="1"/>
            <a:endParaRPr lang="es-MX" sz="2800" i="1" dirty="0"/>
          </a:p>
        </p:txBody>
      </p:sp>
      <p:pic>
        <p:nvPicPr>
          <p:cNvPr id="4" name="Picture 3" descr="C:\Users\sanchd\Desktop\Fotolia_49395257_Subscription_Monthly_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714" y="3429000"/>
            <a:ext cx="3955231" cy="2901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sanchd\Desktop\google-new-york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977" y="3429000"/>
            <a:ext cx="4474840" cy="301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6047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                OBLIGACIÓN </a:t>
            </a:r>
            <a:r>
              <a:rPr lang="es-MX" dirty="0"/>
              <a:t>DE LOS S.O</a:t>
            </a:r>
          </a:p>
        </p:txBody>
      </p:sp>
      <p:sp>
        <p:nvSpPr>
          <p:cNvPr id="3" name="2 Marcador de contenido"/>
          <p:cNvSpPr>
            <a:spLocks noGrp="1"/>
          </p:cNvSpPr>
          <p:nvPr>
            <p:ph idx="1"/>
          </p:nvPr>
        </p:nvSpPr>
        <p:spPr>
          <a:xfrm>
            <a:off x="73878" y="1851383"/>
            <a:ext cx="10515600" cy="4351338"/>
          </a:xfrm>
        </p:spPr>
        <p:txBody>
          <a:bodyPr/>
          <a:lstStyle/>
          <a:p>
            <a:pPr marL="342900" lvl="1" indent="-342900"/>
            <a:r>
              <a:rPr lang="es-MX" b="1" i="1" dirty="0"/>
              <a:t>Art. 25.1 fracción XXIV:</a:t>
            </a:r>
            <a:r>
              <a:rPr lang="es-MX" i="1" dirty="0"/>
              <a:t> Elaborar, publicar y enviar al Instituto, de forma electrónica un informe mensual de las solicitudes de información, de dicho periodo, recibidas, atendidas y resueltas, así como el sentido de la respuesta, el cual deberá presentarse dentro de los </a:t>
            </a:r>
            <a:r>
              <a:rPr lang="es-MX" i="1" u="sng" dirty="0"/>
              <a:t>diez días hábiles siguientes al mes que se informa</a:t>
            </a:r>
            <a:r>
              <a:rPr lang="es-MX" i="1" dirty="0"/>
              <a:t>;</a:t>
            </a:r>
          </a:p>
          <a:p>
            <a:pPr marL="0" indent="0">
              <a:buNone/>
            </a:pPr>
            <a:endParaRPr lang="es-MX" dirty="0"/>
          </a:p>
        </p:txBody>
      </p:sp>
      <p:pic>
        <p:nvPicPr>
          <p:cNvPr id="3074" name="Picture 2" descr="C:\Users\sanchd\Desktop\descar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218" y="4341792"/>
            <a:ext cx="2273598" cy="22383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anchd\Desktop\manda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4403725"/>
            <a:ext cx="3107804"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512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              ¿Que es el sistema SIRES?</a:t>
            </a:r>
            <a:endParaRPr lang="es-MX" dirty="0"/>
          </a:p>
        </p:txBody>
      </p:sp>
      <p:sp>
        <p:nvSpPr>
          <p:cNvPr id="3" name="2 Marcador de contenido"/>
          <p:cNvSpPr>
            <a:spLocks noGrp="1"/>
          </p:cNvSpPr>
          <p:nvPr>
            <p:ph idx="1"/>
          </p:nvPr>
        </p:nvSpPr>
        <p:spPr>
          <a:xfrm>
            <a:off x="838200" y="1825625"/>
            <a:ext cx="8962623" cy="4351338"/>
          </a:xfrm>
        </p:spPr>
        <p:txBody>
          <a:bodyPr/>
          <a:lstStyle/>
          <a:p>
            <a:endParaRPr lang="es-MX" dirty="0" smtClean="0"/>
          </a:p>
          <a:p>
            <a:pPr algn="just"/>
            <a:r>
              <a:rPr lang="es-MX" dirty="0" smtClean="0"/>
              <a:t>Sistema de Consulta y Captura en Línea de Reportes de Solicitudes de Información. </a:t>
            </a:r>
          </a:p>
          <a:p>
            <a:pPr algn="just"/>
            <a:endParaRPr lang="es-MX" dirty="0"/>
          </a:p>
          <a:p>
            <a:pPr algn="just"/>
            <a:r>
              <a:rPr lang="es-MX" dirty="0"/>
              <a:t>E</a:t>
            </a:r>
            <a:r>
              <a:rPr lang="es-MX" dirty="0" smtClean="0"/>
              <a:t>s </a:t>
            </a:r>
            <a:r>
              <a:rPr lang="es-MX" dirty="0"/>
              <a:t>un sistema concentrador de la </a:t>
            </a:r>
            <a:r>
              <a:rPr lang="es-MX" dirty="0" smtClean="0"/>
              <a:t>información, mismo que es alimentado por los  sujetos obligados del Estado de Jalisco.</a:t>
            </a:r>
            <a:endParaRPr lang="es-MX" dirty="0"/>
          </a:p>
        </p:txBody>
      </p:sp>
    </p:spTree>
    <p:extLst>
      <p:ext uri="{BB962C8B-B14F-4D97-AF65-F5344CB8AC3E}">
        <p14:creationId xmlns:p14="http://schemas.microsoft.com/office/powerpoint/2010/main" val="26900516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             ¿Para que sirve SIRES?</a:t>
            </a:r>
            <a:endParaRPr lang="es-MX" dirty="0"/>
          </a:p>
        </p:txBody>
      </p:sp>
      <p:sp>
        <p:nvSpPr>
          <p:cNvPr id="3" name="2 Marcador de contenido"/>
          <p:cNvSpPr>
            <a:spLocks noGrp="1"/>
          </p:cNvSpPr>
          <p:nvPr>
            <p:ph idx="1"/>
          </p:nvPr>
        </p:nvSpPr>
        <p:spPr/>
        <p:txBody>
          <a:bodyPr/>
          <a:lstStyle/>
          <a:p>
            <a:endParaRPr lang="es-MX" dirty="0" smtClean="0"/>
          </a:p>
          <a:p>
            <a:endParaRPr lang="es-MX" dirty="0"/>
          </a:p>
          <a:p>
            <a:pPr marL="0" indent="0" algn="ctr">
              <a:buNone/>
            </a:pPr>
            <a:r>
              <a:rPr lang="es-MX" dirty="0" smtClean="0"/>
              <a:t>Agilizar </a:t>
            </a:r>
            <a:r>
              <a:rPr lang="es-MX" dirty="0"/>
              <a:t>el envío de los reportes mensuales de solicitudes de información respondidas por su Unidad de </a:t>
            </a:r>
            <a:r>
              <a:rPr lang="es-MX" dirty="0" smtClean="0"/>
              <a:t>Transparencia.</a:t>
            </a:r>
          </a:p>
          <a:p>
            <a:endParaRPr lang="es-MX" dirty="0"/>
          </a:p>
        </p:txBody>
      </p:sp>
    </p:spTree>
    <p:extLst>
      <p:ext uri="{BB962C8B-B14F-4D97-AF65-F5344CB8AC3E}">
        <p14:creationId xmlns:p14="http://schemas.microsoft.com/office/powerpoint/2010/main" val="31182509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pPr marL="0" indent="0" algn="ctr">
              <a:buNone/>
            </a:pPr>
            <a:r>
              <a:rPr lang="es-MX" b="1" dirty="0" smtClean="0"/>
              <a:t>Artículo 25 fracción XXIV de la LTAIPEJM</a:t>
            </a:r>
          </a:p>
          <a:p>
            <a:pPr algn="ctr"/>
            <a:endParaRPr lang="es-MX" dirty="0"/>
          </a:p>
          <a:p>
            <a:pPr marL="0" indent="0" algn="ctr">
              <a:buNone/>
            </a:pPr>
            <a:r>
              <a:rPr lang="es-MX" b="1" u="sng" dirty="0"/>
              <a:t>y</a:t>
            </a:r>
            <a:endParaRPr lang="es-MX" b="1" u="sng" dirty="0" smtClean="0"/>
          </a:p>
          <a:p>
            <a:pPr marL="0" indent="0" algn="ctr">
              <a:buNone/>
            </a:pPr>
            <a:endParaRPr lang="es-MX" dirty="0"/>
          </a:p>
          <a:p>
            <a:pPr marL="0" indent="0" algn="ctr">
              <a:buNone/>
            </a:pPr>
            <a:r>
              <a:rPr lang="es-MX" b="1" dirty="0" smtClean="0"/>
              <a:t>Artículo 39 del Reglamento de la LTAIPEJM</a:t>
            </a:r>
            <a:endParaRPr lang="es-MX" b="1" dirty="0"/>
          </a:p>
        </p:txBody>
      </p:sp>
    </p:spTree>
    <p:extLst>
      <p:ext uri="{BB962C8B-B14F-4D97-AF65-F5344CB8AC3E}">
        <p14:creationId xmlns:p14="http://schemas.microsoft.com/office/powerpoint/2010/main" val="3061260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pPr marL="0" indent="0">
              <a:buNone/>
            </a:pPr>
            <a:r>
              <a:rPr lang="es-MX" b="1" dirty="0" smtClean="0"/>
              <a:t>Artículo 39 del RLTAIPEJM:</a:t>
            </a:r>
          </a:p>
          <a:p>
            <a:pPr marL="0" indent="0" algn="ctr">
              <a:buNone/>
            </a:pPr>
            <a:r>
              <a:rPr lang="es-MX" i="1" dirty="0" smtClean="0"/>
              <a:t>Los sujetos obligados deberán informar al Instituto, de forma trimestral, las negativas totales o parciales que han pronunciado para compilar la información estadística correspondiente.</a:t>
            </a:r>
            <a:r>
              <a:rPr lang="es-MX" dirty="0" smtClean="0"/>
              <a:t> </a:t>
            </a:r>
            <a:endParaRPr lang="es-MX" dirty="0"/>
          </a:p>
        </p:txBody>
      </p:sp>
    </p:spTree>
    <p:extLst>
      <p:ext uri="{BB962C8B-B14F-4D97-AF65-F5344CB8AC3E}">
        <p14:creationId xmlns:p14="http://schemas.microsoft.com/office/powerpoint/2010/main" val="5537216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r>
              <a:rPr lang="es-MX" dirty="0" smtClean="0"/>
              <a:t>Consulta Jurídica 03/2014</a:t>
            </a:r>
          </a:p>
          <a:p>
            <a:endParaRPr lang="es-MX" dirty="0"/>
          </a:p>
          <a:p>
            <a:r>
              <a:rPr lang="es-MX" dirty="0" smtClean="0"/>
              <a:t>Obligaciones distintas </a:t>
            </a:r>
          </a:p>
          <a:p>
            <a:endParaRPr lang="es-MX" dirty="0"/>
          </a:p>
          <a:p>
            <a:r>
              <a:rPr lang="es-MX" dirty="0" smtClean="0"/>
              <a:t>Art. 25 fracción XXIV                 General</a:t>
            </a:r>
          </a:p>
          <a:p>
            <a:endParaRPr lang="es-MX" dirty="0" smtClean="0"/>
          </a:p>
          <a:p>
            <a:r>
              <a:rPr lang="es-MX" dirty="0" smtClean="0"/>
              <a:t>Art. 39 del RLTAIPJM                  Especifica</a:t>
            </a:r>
            <a:endParaRPr lang="es-MX" dirty="0"/>
          </a:p>
        </p:txBody>
      </p:sp>
      <p:sp>
        <p:nvSpPr>
          <p:cNvPr id="4" name="3 Flecha derecha"/>
          <p:cNvSpPr/>
          <p:nvPr/>
        </p:nvSpPr>
        <p:spPr>
          <a:xfrm>
            <a:off x="6096000" y="4077072"/>
            <a:ext cx="936104" cy="3600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Flecha derecha"/>
          <p:cNvSpPr/>
          <p:nvPr/>
        </p:nvSpPr>
        <p:spPr>
          <a:xfrm>
            <a:off x="6096000" y="5195327"/>
            <a:ext cx="936104" cy="3600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609106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723718" y="5020870"/>
            <a:ext cx="5944282" cy="11052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65000"/>
                </a:schemeClr>
              </a:solidFill>
            </a:endParaRPr>
          </a:p>
        </p:txBody>
      </p:sp>
      <p:sp>
        <p:nvSpPr>
          <p:cNvPr id="4" name="Rectángulo 3"/>
          <p:cNvSpPr/>
          <p:nvPr/>
        </p:nvSpPr>
        <p:spPr>
          <a:xfrm>
            <a:off x="4511824" y="3812809"/>
            <a:ext cx="6156176" cy="1208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1 Título"/>
          <p:cNvSpPr txBox="1">
            <a:spLocks/>
          </p:cNvSpPr>
          <p:nvPr/>
        </p:nvSpPr>
        <p:spPr>
          <a:xfrm>
            <a:off x="3044788" y="3594584"/>
            <a:ext cx="2934072" cy="1136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200" dirty="0" smtClean="0">
                <a:solidFill>
                  <a:schemeClr val="bg1"/>
                </a:solidFill>
                <a:latin typeface="+mn-lt"/>
                <a:cs typeface="Arial" panose="020B0604020202020204" pitchFamily="34" charset="0"/>
              </a:rPr>
              <a:t>Tema: II </a:t>
            </a:r>
            <a:endParaRPr lang="es-MX" sz="3200" dirty="0">
              <a:solidFill>
                <a:schemeClr val="bg1"/>
              </a:solidFill>
              <a:latin typeface="+mn-lt"/>
              <a:cs typeface="Arial" panose="020B0604020202020204" pitchFamily="34" charset="0"/>
            </a:endParaRPr>
          </a:p>
        </p:txBody>
      </p:sp>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39780" y="660978"/>
            <a:ext cx="6371168" cy="1200329"/>
          </a:xfrm>
          <a:prstGeom prst="rect">
            <a:avLst/>
          </a:prstGeom>
        </p:spPr>
        <p:txBody>
          <a:bodyPr wrap="none">
            <a:spAutoFit/>
          </a:bodyPr>
          <a:lstStyle/>
          <a:p>
            <a:r>
              <a:rPr lang="es-MX" sz="3600" b="1" dirty="0" smtClean="0">
                <a:solidFill>
                  <a:srgbClr val="2E3B43"/>
                </a:solidFill>
                <a:cs typeface="Arial" panose="020B0604020202020204" pitchFamily="34" charset="0"/>
              </a:rPr>
              <a:t>Diplomado en Transparencia y </a:t>
            </a:r>
          </a:p>
          <a:p>
            <a:r>
              <a:rPr lang="es-MX" sz="3600" b="1" dirty="0" smtClean="0">
                <a:solidFill>
                  <a:srgbClr val="2E3B43"/>
                </a:solidFill>
                <a:cs typeface="Arial" panose="020B0604020202020204" pitchFamily="34" charset="0"/>
              </a:rPr>
              <a:t>Protección de Datos Personales</a:t>
            </a:r>
            <a:endParaRPr lang="es-MX" sz="3600" b="1" dirty="0">
              <a:solidFill>
                <a:srgbClr val="2E3B43"/>
              </a:solidFill>
              <a:cs typeface="Arial" panose="020B0604020202020204" pitchFamily="34" charset="0"/>
            </a:endParaRPr>
          </a:p>
        </p:txBody>
      </p:sp>
      <p:sp>
        <p:nvSpPr>
          <p:cNvPr id="14" name="Marcador de texto 2"/>
          <p:cNvSpPr txBox="1">
            <a:spLocks/>
          </p:cNvSpPr>
          <p:nvPr/>
        </p:nvSpPr>
        <p:spPr>
          <a:xfrm>
            <a:off x="5954751" y="3923127"/>
            <a:ext cx="4459900" cy="1066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solidFill>
                  <a:schemeClr val="bg1"/>
                </a:solidFill>
              </a:rPr>
              <a:t> SISAI</a:t>
            </a:r>
            <a:endParaRPr lang="es-MX" dirty="0">
              <a:solidFill>
                <a:schemeClr val="bg1"/>
              </a:solidFill>
            </a:endParaRPr>
          </a:p>
        </p:txBody>
      </p:sp>
    </p:spTree>
    <p:extLst>
      <p:ext uri="{BB962C8B-B14F-4D97-AF65-F5344CB8AC3E}">
        <p14:creationId xmlns:p14="http://schemas.microsoft.com/office/powerpoint/2010/main" val="20090849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33341" y="1967972"/>
            <a:ext cx="8424936" cy="3416320"/>
          </a:xfrm>
          <a:prstGeom prst="rect">
            <a:avLst/>
          </a:prstGeom>
        </p:spPr>
        <p:txBody>
          <a:bodyPr wrap="square">
            <a:spAutoFit/>
          </a:bodyPr>
          <a:lstStyle/>
          <a:p>
            <a:pPr algn="r"/>
            <a:r>
              <a:rPr lang="es-MX" sz="5400" b="1" dirty="0" smtClean="0">
                <a:solidFill>
                  <a:srgbClr val="4E3C90"/>
                </a:solidFill>
              </a:rPr>
              <a:t> </a:t>
            </a:r>
            <a:r>
              <a:rPr lang="es-MX" sz="5400" b="1" dirty="0" smtClean="0">
                <a:solidFill>
                  <a:srgbClr val="2E3B43"/>
                </a:solidFill>
              </a:rPr>
              <a:t>Ley General de Transparencia Y Acceso a la Publicación de Información Pública</a:t>
            </a:r>
            <a:endParaRPr lang="es-MX" sz="5400" b="1" dirty="0">
              <a:solidFill>
                <a:srgbClr val="2E3B43"/>
              </a:solidFill>
            </a:endParaRPr>
          </a:p>
        </p:txBody>
      </p:sp>
      <p:cxnSp>
        <p:nvCxnSpPr>
          <p:cNvPr id="7" name="Conector recto 6"/>
          <p:cNvCxnSpPr/>
          <p:nvPr/>
        </p:nvCxnSpPr>
        <p:spPr>
          <a:xfrm>
            <a:off x="2495600" y="3645024"/>
            <a:ext cx="7632848" cy="0"/>
          </a:xfrm>
          <a:prstGeom prst="line">
            <a:avLst/>
          </a:prstGeom>
          <a:ln>
            <a:solidFill>
              <a:schemeClr val="accent2"/>
            </a:solidFill>
          </a:ln>
        </p:spPr>
        <p:style>
          <a:lnRef idx="3">
            <a:schemeClr val="accent2"/>
          </a:lnRef>
          <a:fillRef idx="0">
            <a:schemeClr val="accent2"/>
          </a:fillRef>
          <a:effectRef idx="2">
            <a:schemeClr val="accent2"/>
          </a:effectRef>
          <a:fontRef idx="minor">
            <a:schemeClr val="tx1"/>
          </a:fontRef>
        </p:style>
      </p:cxnSp>
      <p:sp>
        <p:nvSpPr>
          <p:cNvPr id="5" name="Rectángulo redondeado 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9" name="Rectángulo 8"/>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19261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076308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2 Rectángulo"/>
          <p:cNvSpPr/>
          <p:nvPr/>
        </p:nvSpPr>
        <p:spPr>
          <a:xfrm>
            <a:off x="4697666" y="1264360"/>
            <a:ext cx="200975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algn="ct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s-MX" sz="2800" b="1" dirty="0">
                <a:solidFill>
                  <a:srgbClr val="2E3B43"/>
                </a:solidFill>
                <a:latin typeface="Calibri" pitchFamily="34"/>
                <a:ea typeface="Microsoft YaHei" pitchFamily="2"/>
                <a:cs typeface="Mangal" pitchFamily="2"/>
              </a:rPr>
              <a:t>APLICACIÓN</a:t>
            </a:r>
          </a:p>
        </p:txBody>
      </p:sp>
      <p:sp>
        <p:nvSpPr>
          <p:cNvPr id="3" name="3 Marcador de texto"/>
          <p:cNvSpPr/>
          <p:nvPr/>
        </p:nvSpPr>
        <p:spPr>
          <a:xfrm>
            <a:off x="3010861" y="2060619"/>
            <a:ext cx="5486399" cy="804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342720" indent="-342720" algn="ctr" hangingPunct="0">
              <a:tabLst>
                <a:tab pos="342720" algn="l"/>
                <a:tab pos="1257120" algn="l"/>
                <a:tab pos="2171520" algn="l"/>
                <a:tab pos="3085919" algn="l"/>
                <a:tab pos="4000320" algn="l"/>
                <a:tab pos="4914720" algn="l"/>
                <a:tab pos="5829119" algn="l"/>
                <a:tab pos="6743519" algn="l"/>
                <a:tab pos="7657920" algn="l"/>
                <a:tab pos="8572320" algn="l"/>
                <a:tab pos="9486720" algn="l"/>
                <a:tab pos="10401120" algn="l"/>
              </a:tabLst>
            </a:pPr>
            <a:r>
              <a:rPr lang="es-MX" sz="2400" b="1" dirty="0">
                <a:solidFill>
                  <a:srgbClr val="2E3B43"/>
                </a:solidFill>
                <a:latin typeface="Arial" pitchFamily="34"/>
                <a:ea typeface="Arial" pitchFamily="34"/>
                <a:cs typeface="Arial" pitchFamily="34"/>
              </a:rPr>
              <a:t>EVALUACIÓN PREVIA DE CONOCIMIENTOS</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7" name="Rectángulo 6"/>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Picture 2" descr="http://www.itei.org.mx/v3/micrositios/fotografia3/images/461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47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MX"/>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01" y="117052"/>
            <a:ext cx="9996706" cy="674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ángulo redondeado 3"/>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6" name="Rectángulo 5"/>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499115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79576" y="1988841"/>
            <a:ext cx="7632848" cy="3170099"/>
          </a:xfrm>
          <a:prstGeom prst="rect">
            <a:avLst/>
          </a:prstGeom>
        </p:spPr>
        <p:txBody>
          <a:bodyPr wrap="square">
            <a:spAutoFit/>
          </a:bodyPr>
          <a:lstStyle/>
          <a:p>
            <a:pPr algn="ctr"/>
            <a:r>
              <a:rPr lang="es-MX" sz="3200" b="1" dirty="0">
                <a:solidFill>
                  <a:srgbClr val="2E3B43"/>
                </a:solidFill>
              </a:rPr>
              <a:t>LGTAIP</a:t>
            </a:r>
          </a:p>
          <a:p>
            <a:endParaRPr lang="es-MX" sz="2800" b="1" dirty="0"/>
          </a:p>
          <a:p>
            <a:pPr algn="just"/>
            <a:r>
              <a:rPr lang="es-MX" sz="2800" dirty="0"/>
              <a:t>La Ley General de Transparencia y Acceso a la Información Pública en su </a:t>
            </a:r>
            <a:r>
              <a:rPr lang="es-MX" sz="2800" b="1" dirty="0">
                <a:solidFill>
                  <a:schemeClr val="accent2"/>
                </a:solidFill>
              </a:rPr>
              <a:t>Título Tercero, Capítulo </a:t>
            </a:r>
            <a:r>
              <a:rPr lang="es-MX" sz="2800" dirty="0"/>
              <a:t>Único, </a:t>
            </a:r>
            <a:r>
              <a:rPr lang="es-MX" sz="2800" b="1" dirty="0">
                <a:solidFill>
                  <a:schemeClr val="accent2"/>
                </a:solidFill>
              </a:rPr>
              <a:t>establece</a:t>
            </a:r>
            <a:r>
              <a:rPr lang="es-MX" sz="2800" dirty="0">
                <a:solidFill>
                  <a:schemeClr val="accent2"/>
                </a:solidFill>
              </a:rPr>
              <a:t> </a:t>
            </a:r>
            <a:r>
              <a:rPr lang="es-MX" sz="2800" dirty="0"/>
              <a:t>cuatro artículos </a:t>
            </a:r>
            <a:r>
              <a:rPr lang="es-MX" sz="2800" b="1" dirty="0">
                <a:solidFill>
                  <a:schemeClr val="accent2"/>
                </a:solidFill>
              </a:rPr>
              <a:t>relacionados</a:t>
            </a:r>
            <a:r>
              <a:rPr lang="es-MX" sz="2800" dirty="0">
                <a:solidFill>
                  <a:schemeClr val="accent2"/>
                </a:solidFill>
              </a:rPr>
              <a:t> </a:t>
            </a:r>
            <a:r>
              <a:rPr lang="es-MX" sz="2800" dirty="0"/>
              <a:t>con la Plataforma Nacional de Transparencia (Artículos 49, 50, 51 y 52).</a:t>
            </a:r>
          </a:p>
        </p:txBody>
      </p:sp>
      <p:sp>
        <p:nvSpPr>
          <p:cNvPr id="5" name="Título 1"/>
          <p:cNvSpPr>
            <a:spLocks noGrp="1"/>
          </p:cNvSpPr>
          <p:nvPr>
            <p:ph type="title"/>
          </p:nvPr>
        </p:nvSpPr>
        <p:spPr>
          <a:xfrm>
            <a:off x="3448019" y="713992"/>
            <a:ext cx="7315064" cy="778098"/>
          </a:xfrm>
        </p:spPr>
        <p:txBody>
          <a:bodyPr>
            <a:noAutofit/>
          </a:bodyPr>
          <a:lstStyle/>
          <a:p>
            <a:r>
              <a:rPr lang="es-MX" sz="3600" b="1" dirty="0" smtClean="0">
                <a:solidFill>
                  <a:srgbClr val="2E3B43"/>
                </a:solidFill>
                <a:effectLst>
                  <a:outerShdw blurRad="38100" dist="38100" dir="2700000" algn="tl">
                    <a:srgbClr val="000000">
                      <a:alpha val="43137"/>
                    </a:srgbClr>
                  </a:outerShdw>
                </a:effectLst>
              </a:rPr>
              <a:t>Plataforma Nacional de Transparencia</a:t>
            </a:r>
            <a:endParaRPr lang="es-MX" sz="3600" b="1" dirty="0">
              <a:solidFill>
                <a:srgbClr val="2E3B43"/>
              </a:solidFill>
              <a:effectLst>
                <a:outerShdw blurRad="38100" dist="38100" dir="2700000" algn="tl">
                  <a:srgbClr val="000000">
                    <a:alpha val="43137"/>
                  </a:srgbClr>
                </a:outerShdw>
              </a:effectLst>
            </a:endParaRPr>
          </a:p>
        </p:txBody>
      </p:sp>
      <p:sp>
        <p:nvSpPr>
          <p:cNvPr id="4" name="Rectángulo redondeado 3"/>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7" name="Rectángulo 6"/>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769731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71587" y="1988841"/>
            <a:ext cx="7632848" cy="3170099"/>
          </a:xfrm>
          <a:prstGeom prst="rect">
            <a:avLst/>
          </a:prstGeom>
        </p:spPr>
        <p:txBody>
          <a:bodyPr wrap="square">
            <a:spAutoFit/>
          </a:bodyPr>
          <a:lstStyle/>
          <a:p>
            <a:pPr algn="ctr"/>
            <a:r>
              <a:rPr lang="es-MX" sz="3200" b="1" dirty="0">
                <a:solidFill>
                  <a:srgbClr val="2E3B43"/>
                </a:solidFill>
              </a:rPr>
              <a:t>Objetivo</a:t>
            </a:r>
          </a:p>
          <a:p>
            <a:endParaRPr lang="es-MX" sz="2800" b="1" dirty="0"/>
          </a:p>
          <a:p>
            <a:pPr algn="just"/>
            <a:r>
              <a:rPr lang="es-MX" sz="2800" b="1" dirty="0">
                <a:solidFill>
                  <a:schemeClr val="accent2"/>
                </a:solidFill>
              </a:rPr>
              <a:t>Integrar y hacer interoperables </a:t>
            </a:r>
            <a:r>
              <a:rPr lang="es-MX" sz="2800" dirty="0"/>
              <a:t>los cuatro sistemas de información que establece el artículo </a:t>
            </a:r>
            <a:r>
              <a:rPr lang="es-MX" sz="2800" b="1" dirty="0">
                <a:solidFill>
                  <a:schemeClr val="accent2"/>
                </a:solidFill>
              </a:rPr>
              <a:t>50</a:t>
            </a:r>
            <a:r>
              <a:rPr lang="es-MX" sz="2800" dirty="0">
                <a:solidFill>
                  <a:schemeClr val="accent2"/>
                </a:solidFill>
              </a:rPr>
              <a:t> </a:t>
            </a:r>
            <a:r>
              <a:rPr lang="es-MX" sz="2800" dirty="0"/>
              <a:t>de la Ley General de Transparencia y Acceso a la Información Pública.</a:t>
            </a:r>
          </a:p>
          <a:p>
            <a:pPr algn="just"/>
            <a:endParaRPr lang="es-MX" sz="2800" dirty="0"/>
          </a:p>
        </p:txBody>
      </p:sp>
      <p:sp>
        <p:nvSpPr>
          <p:cNvPr id="4" name="Título 1"/>
          <p:cNvSpPr>
            <a:spLocks noGrp="1"/>
          </p:cNvSpPr>
          <p:nvPr>
            <p:ph type="title"/>
          </p:nvPr>
        </p:nvSpPr>
        <p:spPr>
          <a:xfrm>
            <a:off x="3320507" y="437882"/>
            <a:ext cx="7315064" cy="778098"/>
          </a:xfrm>
        </p:spPr>
        <p:txBody>
          <a:bodyPr>
            <a:noAutofit/>
          </a:bodyPr>
          <a:lstStyle/>
          <a:p>
            <a:r>
              <a:rPr lang="es-MX" sz="3600" b="1" dirty="0" smtClean="0">
                <a:solidFill>
                  <a:srgbClr val="2E3B43"/>
                </a:solidFill>
                <a:effectLst>
                  <a:outerShdw blurRad="38100" dist="38100" dir="2700000" algn="tl">
                    <a:srgbClr val="000000">
                      <a:alpha val="43137"/>
                    </a:srgbClr>
                  </a:outerShdw>
                </a:effectLst>
              </a:rPr>
              <a:t>Plataforma Nacional de Transparencia</a:t>
            </a:r>
            <a:endParaRPr lang="es-MX" sz="3600" b="1" dirty="0">
              <a:solidFill>
                <a:srgbClr val="2E3B43"/>
              </a:solidFill>
              <a:effectLst>
                <a:outerShdw blurRad="38100" dist="38100" dir="2700000" algn="tl">
                  <a:srgbClr val="000000">
                    <a:alpha val="43137"/>
                  </a:srgbClr>
                </a:outerShdw>
              </a:effectLst>
            </a:endParaRPr>
          </a:p>
        </p:txBody>
      </p:sp>
      <p:sp>
        <p:nvSpPr>
          <p:cNvPr id="5" name="Rectángulo redondeado 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7" name="Rectángulo 6"/>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734196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2495600" y="3645024"/>
            <a:ext cx="7632848" cy="0"/>
          </a:xfrm>
          <a:prstGeom prst="line">
            <a:avLst/>
          </a:prstGeom>
          <a:ln>
            <a:solidFill>
              <a:schemeClr val="accent2"/>
            </a:solidFill>
          </a:ln>
        </p:spPr>
        <p:style>
          <a:lnRef idx="3">
            <a:schemeClr val="accent2"/>
          </a:lnRef>
          <a:fillRef idx="0">
            <a:schemeClr val="accent2"/>
          </a:fillRef>
          <a:effectRef idx="2">
            <a:schemeClr val="accent2"/>
          </a:effectRef>
          <a:fontRef idx="minor">
            <a:schemeClr val="tx1"/>
          </a:fontRef>
        </p:style>
      </p:cxnSp>
      <p:sp>
        <p:nvSpPr>
          <p:cNvPr id="6" name="Título 1"/>
          <p:cNvSpPr txBox="1">
            <a:spLocks/>
          </p:cNvSpPr>
          <p:nvPr/>
        </p:nvSpPr>
        <p:spPr>
          <a:xfrm>
            <a:off x="3809904" y="2539872"/>
            <a:ext cx="7315064" cy="778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2E3B43"/>
                </a:solidFill>
                <a:effectLst>
                  <a:outerShdw blurRad="38100" dist="38100" dir="2700000" algn="tl">
                    <a:srgbClr val="000000">
                      <a:alpha val="43137"/>
                    </a:srgbClr>
                  </a:outerShdw>
                </a:effectLst>
              </a:rPr>
              <a:t>Página Principal</a:t>
            </a:r>
            <a:endParaRPr lang="es-MX" sz="3600" b="1" dirty="0">
              <a:solidFill>
                <a:srgbClr val="2E3B43"/>
              </a:solidFill>
              <a:effectLst>
                <a:outerShdw blurRad="38100" dist="38100" dir="2700000" algn="tl">
                  <a:srgbClr val="000000">
                    <a:alpha val="43137"/>
                  </a:srgbClr>
                </a:outerShdw>
              </a:effectLst>
            </a:endParaRPr>
          </a:p>
        </p:txBody>
      </p:sp>
      <p:sp>
        <p:nvSpPr>
          <p:cNvPr id="4" name="Rectángulo redondeado 3"/>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8" name="Rectángulo 7"/>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775739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srcRect l="61963" t="16124" r="19631" b="8977"/>
          <a:stretch/>
        </p:blipFill>
        <p:spPr>
          <a:xfrm>
            <a:off x="5540523" y="0"/>
            <a:ext cx="5127477" cy="6858000"/>
          </a:xfrm>
          <a:prstGeom prst="rect">
            <a:avLst/>
          </a:prstGeom>
        </p:spPr>
      </p:pic>
      <p:sp>
        <p:nvSpPr>
          <p:cNvPr id="2" name="1 Marcador de número de diapositiva"/>
          <p:cNvSpPr txBox="1">
            <a:spLocks/>
          </p:cNvSpPr>
          <p:nvPr/>
        </p:nvSpPr>
        <p:spPr>
          <a:xfrm>
            <a:off x="10171113" y="6408739"/>
            <a:ext cx="366712" cy="365125"/>
          </a:xfrm>
          <a:prstGeom prst="rect">
            <a:avLst/>
          </a:prstGeom>
        </p:spPr>
        <p:txBody>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43386B-512A-4F48-AC60-1F2A615D5642}" type="slidenum">
              <a:rPr lang="es-MX" sz="1200">
                <a:solidFill>
                  <a:schemeClr val="bg1">
                    <a:lumMod val="50000"/>
                  </a:schemeClr>
                </a:solidFill>
              </a:rPr>
              <a:pPr>
                <a:defRPr/>
              </a:pPr>
              <a:t>74</a:t>
            </a:fld>
            <a:endParaRPr lang="es-MX" sz="1200" dirty="0">
              <a:solidFill>
                <a:schemeClr val="bg1">
                  <a:lumMod val="50000"/>
                </a:schemeClr>
              </a:solidFill>
            </a:endParaRPr>
          </a:p>
        </p:txBody>
      </p:sp>
      <p:cxnSp>
        <p:nvCxnSpPr>
          <p:cNvPr id="6" name="3 Conector recto de flecha"/>
          <p:cNvCxnSpPr/>
          <p:nvPr/>
        </p:nvCxnSpPr>
        <p:spPr>
          <a:xfrm>
            <a:off x="4774146" y="3406353"/>
            <a:ext cx="1537878" cy="3135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 name="38 Conector recto de flecha"/>
          <p:cNvCxnSpPr/>
          <p:nvPr/>
        </p:nvCxnSpPr>
        <p:spPr>
          <a:xfrm>
            <a:off x="4774146" y="4623515"/>
            <a:ext cx="1537878" cy="34123"/>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 name="41 Conector recto de flecha"/>
          <p:cNvCxnSpPr/>
          <p:nvPr/>
        </p:nvCxnSpPr>
        <p:spPr>
          <a:xfrm flipV="1">
            <a:off x="4637838" y="3636313"/>
            <a:ext cx="4287060" cy="34682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1" name="44 CuadroTexto"/>
          <p:cNvSpPr txBox="1"/>
          <p:nvPr/>
        </p:nvSpPr>
        <p:spPr>
          <a:xfrm>
            <a:off x="355729" y="5004466"/>
            <a:ext cx="5380231" cy="707886"/>
          </a:xfrm>
          <a:prstGeom prst="rect">
            <a:avLst/>
          </a:prstGeom>
          <a:noFill/>
        </p:spPr>
        <p:txBody>
          <a:bodyPr wrap="square" rtlCol="0">
            <a:spAutoFit/>
          </a:bodyPr>
          <a:lstStyle/>
          <a:p>
            <a:pPr marL="285750" indent="-285750">
              <a:buFont typeface="Arial" panose="020B0604020202020204" pitchFamily="34" charset="0"/>
              <a:buChar char="•"/>
            </a:pPr>
            <a:r>
              <a:rPr lang="es-MX" sz="2000" dirty="0"/>
              <a:t>Sistema de comunicación entre Organismos garantes y sujetos obligados</a:t>
            </a:r>
            <a:endParaRPr lang="es-ES" sz="2000" dirty="0"/>
          </a:p>
        </p:txBody>
      </p:sp>
      <p:cxnSp>
        <p:nvCxnSpPr>
          <p:cNvPr id="12" name="48 Conector recto de flecha"/>
          <p:cNvCxnSpPr/>
          <p:nvPr/>
        </p:nvCxnSpPr>
        <p:spPr>
          <a:xfrm>
            <a:off x="5645950" y="5328593"/>
            <a:ext cx="2826314" cy="5333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 name="80 Conector recto de flecha"/>
          <p:cNvCxnSpPr/>
          <p:nvPr/>
        </p:nvCxnSpPr>
        <p:spPr>
          <a:xfrm>
            <a:off x="4799856" y="6093296"/>
            <a:ext cx="2880320"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8" name="83 Conector recto de flecha"/>
          <p:cNvCxnSpPr/>
          <p:nvPr/>
        </p:nvCxnSpPr>
        <p:spPr>
          <a:xfrm>
            <a:off x="4007768" y="2355851"/>
            <a:ext cx="3024336" cy="7374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3" name="CuadroTexto 25"/>
          <p:cNvSpPr txBox="1"/>
          <p:nvPr/>
        </p:nvSpPr>
        <p:spPr>
          <a:xfrm>
            <a:off x="830674" y="274656"/>
            <a:ext cx="3807164" cy="830997"/>
          </a:xfrm>
          <a:prstGeom prst="rect">
            <a:avLst/>
          </a:prstGeom>
          <a:noFill/>
        </p:spPr>
        <p:txBody>
          <a:bodyPr wrap="square" rtlCol="0">
            <a:spAutoFit/>
          </a:bodyPr>
          <a:lstStyle/>
          <a:p>
            <a:pPr algn="ctr"/>
            <a:r>
              <a:rPr lang="es-MX" sz="2400" b="1" u="sng" dirty="0">
                <a:solidFill>
                  <a:srgbClr val="2E3B43"/>
                </a:solidFill>
              </a:rPr>
              <a:t>PNT: mayor facilidad para el ejercicio del DAIP</a:t>
            </a:r>
          </a:p>
        </p:txBody>
      </p:sp>
      <p:cxnSp>
        <p:nvCxnSpPr>
          <p:cNvPr id="35" name="83 Conector recto de flecha"/>
          <p:cNvCxnSpPr/>
          <p:nvPr/>
        </p:nvCxnSpPr>
        <p:spPr>
          <a:xfrm flipV="1">
            <a:off x="3467708" y="1836115"/>
            <a:ext cx="2340260" cy="5342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1 CuadroTexto"/>
          <p:cNvSpPr txBox="1"/>
          <p:nvPr/>
        </p:nvSpPr>
        <p:spPr>
          <a:xfrm>
            <a:off x="579549" y="2636913"/>
            <a:ext cx="4436331" cy="400110"/>
          </a:xfrm>
          <a:prstGeom prst="rect">
            <a:avLst/>
          </a:prstGeom>
          <a:noFill/>
        </p:spPr>
        <p:txBody>
          <a:bodyPr wrap="square" rtlCol="0">
            <a:spAutoFit/>
          </a:bodyPr>
          <a:lstStyle/>
          <a:p>
            <a:r>
              <a:rPr lang="es-MX" sz="2000" dirty="0"/>
              <a:t>Cuatro sistemas (Art. 50 LGTAIP):</a:t>
            </a:r>
            <a:endParaRPr lang="es-ES" sz="2000" dirty="0"/>
          </a:p>
        </p:txBody>
      </p:sp>
      <p:sp>
        <p:nvSpPr>
          <p:cNvPr id="5" name="36 CuadroTexto"/>
          <p:cNvSpPr txBox="1"/>
          <p:nvPr/>
        </p:nvSpPr>
        <p:spPr>
          <a:xfrm>
            <a:off x="579549" y="3051539"/>
            <a:ext cx="4436331" cy="707886"/>
          </a:xfrm>
          <a:prstGeom prst="rect">
            <a:avLst/>
          </a:prstGeom>
          <a:noFill/>
        </p:spPr>
        <p:txBody>
          <a:bodyPr wrap="square" rtlCol="0">
            <a:spAutoFit/>
          </a:bodyPr>
          <a:lstStyle/>
          <a:p>
            <a:pPr marL="285750" indent="-285750">
              <a:buFont typeface="Arial" panose="020B0604020202020204" pitchFamily="34" charset="0"/>
              <a:buChar char="•"/>
            </a:pPr>
            <a:r>
              <a:rPr lang="es-MX" sz="2000" dirty="0"/>
              <a:t>Sistema de solicitudes de acceso a la información</a:t>
            </a:r>
            <a:endParaRPr lang="es-ES" sz="2000" dirty="0"/>
          </a:p>
        </p:txBody>
      </p:sp>
      <p:sp>
        <p:nvSpPr>
          <p:cNvPr id="7" name="37 CuadroTexto"/>
          <p:cNvSpPr txBox="1"/>
          <p:nvPr/>
        </p:nvSpPr>
        <p:spPr>
          <a:xfrm>
            <a:off x="579549" y="4356394"/>
            <a:ext cx="4436331" cy="707886"/>
          </a:xfrm>
          <a:prstGeom prst="rect">
            <a:avLst/>
          </a:prstGeom>
          <a:noFill/>
        </p:spPr>
        <p:txBody>
          <a:bodyPr wrap="square" rtlCol="0">
            <a:spAutoFit/>
          </a:bodyPr>
          <a:lstStyle/>
          <a:p>
            <a:pPr marL="285750" indent="-285750">
              <a:buFont typeface="Arial" panose="020B0604020202020204" pitchFamily="34" charset="0"/>
              <a:buChar char="•"/>
            </a:pPr>
            <a:r>
              <a:rPr lang="es-MX" sz="2000" dirty="0"/>
              <a:t>Sistema de portales de obligaciones de transparencia</a:t>
            </a:r>
            <a:endParaRPr lang="es-ES" sz="2000" dirty="0"/>
          </a:p>
        </p:txBody>
      </p:sp>
      <p:sp>
        <p:nvSpPr>
          <p:cNvPr id="9" name="39 CuadroTexto"/>
          <p:cNvSpPr txBox="1"/>
          <p:nvPr/>
        </p:nvSpPr>
        <p:spPr>
          <a:xfrm>
            <a:off x="579549" y="3699611"/>
            <a:ext cx="4436331" cy="707886"/>
          </a:xfrm>
          <a:prstGeom prst="rect">
            <a:avLst/>
          </a:prstGeom>
          <a:noFill/>
        </p:spPr>
        <p:txBody>
          <a:bodyPr wrap="square" rtlCol="0">
            <a:spAutoFit/>
          </a:bodyPr>
          <a:lstStyle/>
          <a:p>
            <a:pPr marL="285750" indent="-285750">
              <a:buFont typeface="Arial" panose="020B0604020202020204" pitchFamily="34" charset="0"/>
              <a:buChar char="•"/>
            </a:pPr>
            <a:r>
              <a:rPr lang="es-MX" sz="2000" dirty="0"/>
              <a:t>Sistema de gestión de medios de impugnación</a:t>
            </a:r>
            <a:endParaRPr lang="es-ES" sz="2000" dirty="0"/>
          </a:p>
        </p:txBody>
      </p:sp>
      <p:sp>
        <p:nvSpPr>
          <p:cNvPr id="14" name="52 CuadroTexto"/>
          <p:cNvSpPr txBox="1"/>
          <p:nvPr/>
        </p:nvSpPr>
        <p:spPr>
          <a:xfrm>
            <a:off x="490021" y="5661249"/>
            <a:ext cx="4813891" cy="1015663"/>
          </a:xfrm>
          <a:prstGeom prst="rect">
            <a:avLst/>
          </a:prstGeom>
          <a:noFill/>
        </p:spPr>
        <p:txBody>
          <a:bodyPr wrap="square" rtlCol="0">
            <a:spAutoFit/>
          </a:bodyPr>
          <a:lstStyle/>
          <a:p>
            <a:r>
              <a:rPr lang="es-MX" sz="2000" dirty="0"/>
              <a:t>Y una sección de </a:t>
            </a:r>
            <a:r>
              <a:rPr lang="es-MX" sz="2000" b="1" dirty="0"/>
              <a:t>noticias y eventos </a:t>
            </a:r>
            <a:r>
              <a:rPr lang="es-MX" sz="2000" dirty="0"/>
              <a:t>para informar oportunamente de sucesos relevantes en los estados y la federación</a:t>
            </a:r>
            <a:endParaRPr lang="es-ES" sz="2000" dirty="0"/>
          </a:p>
        </p:txBody>
      </p:sp>
      <p:sp>
        <p:nvSpPr>
          <p:cNvPr id="17" name="82 CuadroTexto"/>
          <p:cNvSpPr txBox="1"/>
          <p:nvPr/>
        </p:nvSpPr>
        <p:spPr>
          <a:xfrm>
            <a:off x="780987" y="2138954"/>
            <a:ext cx="3586821" cy="400110"/>
          </a:xfrm>
          <a:prstGeom prst="rect">
            <a:avLst/>
          </a:prstGeom>
          <a:noFill/>
        </p:spPr>
        <p:txBody>
          <a:bodyPr wrap="square" rtlCol="0">
            <a:spAutoFit/>
          </a:bodyPr>
          <a:lstStyle/>
          <a:p>
            <a:r>
              <a:rPr lang="es-MX" sz="2000" dirty="0"/>
              <a:t>Buscador de información</a:t>
            </a:r>
            <a:endParaRPr lang="es-ES" sz="2000" dirty="0"/>
          </a:p>
        </p:txBody>
      </p:sp>
      <p:sp>
        <p:nvSpPr>
          <p:cNvPr id="33" name="82 CuadroTexto"/>
          <p:cNvSpPr txBox="1"/>
          <p:nvPr/>
        </p:nvSpPr>
        <p:spPr>
          <a:xfrm>
            <a:off x="780987" y="1700809"/>
            <a:ext cx="3586821" cy="400110"/>
          </a:xfrm>
          <a:prstGeom prst="rect">
            <a:avLst/>
          </a:prstGeom>
          <a:noFill/>
        </p:spPr>
        <p:txBody>
          <a:bodyPr wrap="square" rtlCol="0">
            <a:spAutoFit/>
          </a:bodyPr>
          <a:lstStyle/>
          <a:p>
            <a:r>
              <a:rPr lang="es-ES" sz="2000" dirty="0"/>
              <a:t>Acceso y/o registro</a:t>
            </a:r>
          </a:p>
        </p:txBody>
      </p:sp>
      <p:sp>
        <p:nvSpPr>
          <p:cNvPr id="20" name="Rectángulo redondeado 19"/>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Tree>
    <p:extLst>
      <p:ext uri="{BB962C8B-B14F-4D97-AF65-F5344CB8AC3E}">
        <p14:creationId xmlns:p14="http://schemas.microsoft.com/office/powerpoint/2010/main" val="23691922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8354888" y="6356351"/>
            <a:ext cx="2133600" cy="365125"/>
          </a:xfrm>
        </p:spPr>
        <p:txBody>
          <a:bodyPr/>
          <a:lstStyle/>
          <a:p>
            <a:fld id="{B22EEE92-B417-4ACB-84B0-576613EB8781}" type="slidenum">
              <a:rPr lang="es-MX" smtClean="0"/>
              <a:t>75</a:t>
            </a:fld>
            <a:endParaRPr lang="es-MX"/>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64560" y="252229"/>
            <a:ext cx="4968552" cy="6469246"/>
          </a:xfrm>
          <a:prstGeom prst="rect">
            <a:avLst/>
          </a:prstGeom>
        </p:spPr>
      </p:pic>
      <p:sp>
        <p:nvSpPr>
          <p:cNvPr id="5" name="Rectángulo redondeado 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7" name="Rectángulo 6"/>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20116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B22EEE92-B417-4ACB-84B0-576613EB8781}" type="slidenum">
              <a:rPr lang="es-MX" smtClean="0"/>
              <a:t>76</a:t>
            </a:fld>
            <a:endParaRPr lang="es-MX"/>
          </a:p>
        </p:txBody>
      </p:sp>
      <p:pic>
        <p:nvPicPr>
          <p:cNvPr id="6" name="Imagen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15680" y="279180"/>
            <a:ext cx="5688632" cy="6434039"/>
          </a:xfrm>
          <a:prstGeom prst="rect">
            <a:avLst/>
          </a:prstGeom>
        </p:spPr>
      </p:pic>
      <p:sp>
        <p:nvSpPr>
          <p:cNvPr id="5" name="Rectángulo redondeado 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8" name="Rectángulo 7"/>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24262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559496" y="2348880"/>
            <a:ext cx="8424936" cy="1754326"/>
          </a:xfrm>
          <a:prstGeom prst="rect">
            <a:avLst/>
          </a:prstGeom>
        </p:spPr>
        <p:txBody>
          <a:bodyPr wrap="square">
            <a:spAutoFit/>
          </a:bodyPr>
          <a:lstStyle/>
          <a:p>
            <a:pPr algn="r"/>
            <a:r>
              <a:rPr lang="es-MX" sz="5400" b="1" dirty="0" smtClean="0">
                <a:solidFill>
                  <a:srgbClr val="2E3B43"/>
                </a:solidFill>
              </a:rPr>
              <a:t>Registro </a:t>
            </a:r>
            <a:r>
              <a:rPr lang="es-MX" sz="5400" b="1" dirty="0">
                <a:solidFill>
                  <a:srgbClr val="2E3B43"/>
                </a:solidFill>
              </a:rPr>
              <a:t>de </a:t>
            </a:r>
            <a:r>
              <a:rPr lang="es-MX" sz="5400" b="1" dirty="0" smtClean="0">
                <a:solidFill>
                  <a:srgbClr val="2E3B43"/>
                </a:solidFill>
              </a:rPr>
              <a:t>Usuario</a:t>
            </a:r>
            <a:endParaRPr lang="es-MX" sz="5400" b="1" dirty="0">
              <a:solidFill>
                <a:srgbClr val="2E3B43"/>
              </a:solidFill>
            </a:endParaRPr>
          </a:p>
          <a:p>
            <a:pPr algn="r"/>
            <a:r>
              <a:rPr lang="es-MX" sz="5400" b="1" dirty="0">
                <a:solidFill>
                  <a:srgbClr val="2E3B43"/>
                </a:solidFill>
              </a:rPr>
              <a:t>y </a:t>
            </a:r>
            <a:r>
              <a:rPr lang="es-MX" sz="5400" b="1" dirty="0" smtClean="0">
                <a:solidFill>
                  <a:srgbClr val="2E3B43"/>
                </a:solidFill>
              </a:rPr>
              <a:t>Vinculación</a:t>
            </a:r>
            <a:endParaRPr lang="es-MX" sz="5400" b="1" dirty="0">
              <a:solidFill>
                <a:srgbClr val="2E3B43"/>
              </a:solidFill>
            </a:endParaRPr>
          </a:p>
        </p:txBody>
      </p:sp>
      <p:cxnSp>
        <p:nvCxnSpPr>
          <p:cNvPr id="7" name="Conector recto 6"/>
          <p:cNvCxnSpPr/>
          <p:nvPr/>
        </p:nvCxnSpPr>
        <p:spPr>
          <a:xfrm>
            <a:off x="2351584" y="4221088"/>
            <a:ext cx="7632848"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Título 1"/>
          <p:cNvSpPr txBox="1">
            <a:spLocks/>
          </p:cNvSpPr>
          <p:nvPr/>
        </p:nvSpPr>
        <p:spPr>
          <a:xfrm>
            <a:off x="2669368" y="641261"/>
            <a:ext cx="7315064" cy="778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2E3B43"/>
                </a:solidFill>
                <a:effectLst>
                  <a:outerShdw blurRad="38100" dist="38100" dir="2700000" algn="tl">
                    <a:srgbClr val="000000">
                      <a:alpha val="43137"/>
                    </a:srgbClr>
                  </a:outerShdw>
                </a:effectLst>
              </a:rPr>
              <a:t>Plataforma Nacional de Transparencia</a:t>
            </a:r>
            <a:endParaRPr lang="es-MX" sz="3600" b="1" dirty="0">
              <a:solidFill>
                <a:srgbClr val="2E3B43"/>
              </a:solidFill>
              <a:effectLst>
                <a:outerShdw blurRad="38100" dist="38100" dir="2700000" algn="tl">
                  <a:srgbClr val="000000">
                    <a:alpha val="43137"/>
                  </a:srgbClr>
                </a:outerShdw>
              </a:effectLst>
            </a:endParaRPr>
          </a:p>
        </p:txBody>
      </p:sp>
      <p:sp>
        <p:nvSpPr>
          <p:cNvPr id="5" name="Rectángulo redondeado 4"/>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9" name="Rectángulo 8"/>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940247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torial Plataforma Nacional de Transparencia Registro y Solicitud de Informació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637"/>
            <a:ext cx="12192000" cy="6858000"/>
          </a:xfrm>
          <a:prstGeom prst="rect">
            <a:avLst/>
          </a:prstGeom>
        </p:spPr>
      </p:pic>
    </p:spTree>
    <p:extLst>
      <p:ext uri="{BB962C8B-B14F-4D97-AF65-F5344CB8AC3E}">
        <p14:creationId xmlns:p14="http://schemas.microsoft.com/office/powerpoint/2010/main" val="3005126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723718" y="5020870"/>
            <a:ext cx="5944282" cy="11052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65000"/>
                </a:schemeClr>
              </a:solidFill>
            </a:endParaRPr>
          </a:p>
        </p:txBody>
      </p:sp>
      <p:sp>
        <p:nvSpPr>
          <p:cNvPr id="4" name="Rectángulo 3"/>
          <p:cNvSpPr/>
          <p:nvPr/>
        </p:nvSpPr>
        <p:spPr>
          <a:xfrm>
            <a:off x="4511824" y="3812809"/>
            <a:ext cx="6156176" cy="1208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1 Título"/>
          <p:cNvSpPr txBox="1">
            <a:spLocks/>
          </p:cNvSpPr>
          <p:nvPr/>
        </p:nvSpPr>
        <p:spPr>
          <a:xfrm>
            <a:off x="3044788" y="3594584"/>
            <a:ext cx="2934072" cy="1136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200" dirty="0" smtClean="0">
                <a:solidFill>
                  <a:schemeClr val="bg1"/>
                </a:solidFill>
                <a:latin typeface="+mn-lt"/>
                <a:cs typeface="Arial" panose="020B0604020202020204" pitchFamily="34" charset="0"/>
              </a:rPr>
              <a:t>Tema: II </a:t>
            </a:r>
            <a:endParaRPr lang="es-MX" sz="3200" dirty="0">
              <a:solidFill>
                <a:schemeClr val="bg1"/>
              </a:solidFill>
              <a:latin typeface="+mn-lt"/>
              <a:cs typeface="Arial" panose="020B0604020202020204" pitchFamily="34" charset="0"/>
            </a:endParaRPr>
          </a:p>
        </p:txBody>
      </p:sp>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39780" y="660978"/>
            <a:ext cx="6371168" cy="1200329"/>
          </a:xfrm>
          <a:prstGeom prst="rect">
            <a:avLst/>
          </a:prstGeom>
        </p:spPr>
        <p:txBody>
          <a:bodyPr wrap="none">
            <a:spAutoFit/>
          </a:bodyPr>
          <a:lstStyle/>
          <a:p>
            <a:r>
              <a:rPr lang="es-MX" sz="3600" b="1" dirty="0" smtClean="0">
                <a:solidFill>
                  <a:srgbClr val="2E3B43"/>
                </a:solidFill>
                <a:cs typeface="Arial" panose="020B0604020202020204" pitchFamily="34" charset="0"/>
              </a:rPr>
              <a:t>Diplomado en Transparencia y </a:t>
            </a:r>
          </a:p>
          <a:p>
            <a:r>
              <a:rPr lang="es-MX" sz="3600" b="1" dirty="0" smtClean="0">
                <a:solidFill>
                  <a:srgbClr val="2E3B43"/>
                </a:solidFill>
                <a:cs typeface="Arial" panose="020B0604020202020204" pitchFamily="34" charset="0"/>
              </a:rPr>
              <a:t>Protección de Datos Personales</a:t>
            </a:r>
            <a:endParaRPr lang="es-MX" sz="3600" b="1" dirty="0">
              <a:solidFill>
                <a:srgbClr val="2E3B43"/>
              </a:solidFill>
              <a:cs typeface="Arial" panose="020B0604020202020204" pitchFamily="34" charset="0"/>
            </a:endParaRPr>
          </a:p>
        </p:txBody>
      </p:sp>
      <p:sp>
        <p:nvSpPr>
          <p:cNvPr id="14" name="Marcador de texto 2"/>
          <p:cNvSpPr txBox="1">
            <a:spLocks/>
          </p:cNvSpPr>
          <p:nvPr/>
        </p:nvSpPr>
        <p:spPr>
          <a:xfrm>
            <a:off x="5954751" y="3923127"/>
            <a:ext cx="4459900" cy="1066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solidFill>
                  <a:schemeClr val="bg1"/>
                </a:solidFill>
              </a:rPr>
              <a:t> SIGEMI</a:t>
            </a:r>
            <a:endParaRPr lang="es-MX" dirty="0">
              <a:solidFill>
                <a:schemeClr val="bg1"/>
              </a:solidFill>
            </a:endParaRPr>
          </a:p>
        </p:txBody>
      </p:sp>
    </p:spTree>
    <p:extLst>
      <p:ext uri="{BB962C8B-B14F-4D97-AF65-F5344CB8AC3E}">
        <p14:creationId xmlns:p14="http://schemas.microsoft.com/office/powerpoint/2010/main" val="745967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5329238" cy="910713"/>
          </a:xfrm>
        </p:spPr>
        <p:txBody>
          <a:bodyPr>
            <a:normAutofit/>
          </a:bodyPr>
          <a:lstStyle/>
          <a:p>
            <a:r>
              <a:rPr lang="es-MX" sz="3600" b="1" dirty="0" smtClean="0">
                <a:solidFill>
                  <a:srgbClr val="2E3B43"/>
                </a:solidFill>
                <a:latin typeface="+mn-lt"/>
              </a:rPr>
              <a:t>Contenido</a:t>
            </a:r>
            <a:r>
              <a:rPr lang="es-MX" sz="3600" b="1" dirty="0" smtClean="0">
                <a:solidFill>
                  <a:srgbClr val="2E3B43"/>
                </a:solidFill>
              </a:rPr>
              <a:t> </a:t>
            </a:r>
            <a:r>
              <a:rPr lang="es-MX" sz="3600" b="1" dirty="0" smtClean="0">
                <a:solidFill>
                  <a:srgbClr val="2E3B43"/>
                </a:solidFill>
                <a:latin typeface="+mn-lt"/>
              </a:rPr>
              <a:t>Temático</a:t>
            </a:r>
            <a:endParaRPr lang="es-MX" sz="3600" b="1" dirty="0">
              <a:solidFill>
                <a:srgbClr val="2E3B43"/>
              </a:solidFill>
              <a:latin typeface="+mn-lt"/>
            </a:endParaRPr>
          </a:p>
        </p:txBody>
      </p:sp>
      <p:sp>
        <p:nvSpPr>
          <p:cNvPr id="3" name="Marcador de texto 2"/>
          <p:cNvSpPr>
            <a:spLocks noGrp="1"/>
          </p:cNvSpPr>
          <p:nvPr>
            <p:ph type="body" idx="1"/>
          </p:nvPr>
        </p:nvSpPr>
        <p:spPr>
          <a:xfrm>
            <a:off x="280988" y="1581744"/>
            <a:ext cx="7175880" cy="493712"/>
          </a:xfrm>
        </p:spPr>
        <p:txBody>
          <a:bodyPr>
            <a:normAutofit/>
          </a:bodyPr>
          <a:lstStyle/>
          <a:p>
            <a:r>
              <a:rPr lang="es-MX" dirty="0" smtClean="0">
                <a:solidFill>
                  <a:schemeClr val="accent2"/>
                </a:solidFill>
              </a:rPr>
              <a:t>I. Procedimiento de Acceso a la Información</a:t>
            </a:r>
            <a:endParaRPr lang="es-MX" dirty="0">
              <a:solidFill>
                <a:schemeClr val="accent2"/>
              </a:solidFill>
            </a:endParaRPr>
          </a:p>
        </p:txBody>
      </p:sp>
      <p:sp>
        <p:nvSpPr>
          <p:cNvPr id="4" name="Marcador de contenido 3"/>
          <p:cNvSpPr>
            <a:spLocks noGrp="1"/>
          </p:cNvSpPr>
          <p:nvPr>
            <p:ph sz="half" idx="2"/>
          </p:nvPr>
        </p:nvSpPr>
        <p:spPr>
          <a:xfrm>
            <a:off x="839788" y="2381361"/>
            <a:ext cx="4040188" cy="3737999"/>
          </a:xfrm>
        </p:spPr>
        <p:txBody>
          <a:bodyPr>
            <a:normAutofit/>
          </a:bodyPr>
          <a:lstStyle/>
          <a:p>
            <a:pPr marL="0" indent="0">
              <a:buNone/>
            </a:pPr>
            <a:r>
              <a:rPr lang="es-MX" sz="2400" dirty="0" smtClean="0">
                <a:solidFill>
                  <a:schemeClr val="bg1">
                    <a:lumMod val="50000"/>
                  </a:schemeClr>
                </a:solidFill>
              </a:rPr>
              <a:t>1. Introducción</a:t>
            </a:r>
          </a:p>
          <a:p>
            <a:pPr marL="0" indent="0">
              <a:buNone/>
            </a:pPr>
            <a:r>
              <a:rPr lang="es-MX" sz="2400" dirty="0">
                <a:solidFill>
                  <a:schemeClr val="bg1">
                    <a:lumMod val="50000"/>
                  </a:schemeClr>
                </a:solidFill>
              </a:rPr>
              <a:t>2</a:t>
            </a:r>
            <a:r>
              <a:rPr lang="es-MX" sz="2400" dirty="0" smtClean="0">
                <a:solidFill>
                  <a:schemeClr val="bg1">
                    <a:lumMod val="50000"/>
                  </a:schemeClr>
                </a:solidFill>
              </a:rPr>
              <a:t>. Recepción de solicitudes de información</a:t>
            </a:r>
          </a:p>
          <a:p>
            <a:pPr marL="0" indent="0">
              <a:buNone/>
            </a:pPr>
            <a:r>
              <a:rPr lang="es-MX" sz="2400" dirty="0">
                <a:solidFill>
                  <a:schemeClr val="bg1">
                    <a:lumMod val="50000"/>
                  </a:schemeClr>
                </a:solidFill>
              </a:rPr>
              <a:t>3</a:t>
            </a:r>
            <a:r>
              <a:rPr lang="es-MX" sz="2400" dirty="0" smtClean="0">
                <a:solidFill>
                  <a:schemeClr val="bg1">
                    <a:lumMod val="50000"/>
                  </a:schemeClr>
                </a:solidFill>
              </a:rPr>
              <a:t>. Gestión interna de solicitudes</a:t>
            </a:r>
          </a:p>
          <a:p>
            <a:pPr marL="0" indent="0">
              <a:buNone/>
            </a:pPr>
            <a:r>
              <a:rPr lang="es-MX" sz="2400" dirty="0">
                <a:solidFill>
                  <a:schemeClr val="bg1">
                    <a:lumMod val="50000"/>
                  </a:schemeClr>
                </a:solidFill>
              </a:rPr>
              <a:t>4</a:t>
            </a:r>
            <a:r>
              <a:rPr lang="es-MX" sz="2400" dirty="0" smtClean="0">
                <a:solidFill>
                  <a:schemeClr val="bg1">
                    <a:lumMod val="50000"/>
                  </a:schemeClr>
                </a:solidFill>
              </a:rPr>
              <a:t>. Resolución de la solicitud</a:t>
            </a:r>
          </a:p>
          <a:p>
            <a:pPr marL="0" indent="0">
              <a:buNone/>
            </a:pPr>
            <a:r>
              <a:rPr lang="es-MX" sz="2400" dirty="0" smtClean="0">
                <a:solidFill>
                  <a:schemeClr val="bg1">
                    <a:lumMod val="50000"/>
                  </a:schemeClr>
                </a:solidFill>
              </a:rPr>
              <a:t>5. Elaboración de informe mensual</a:t>
            </a:r>
          </a:p>
          <a:p>
            <a:endParaRPr lang="es-MX" sz="2400" dirty="0"/>
          </a:p>
        </p:txBody>
      </p:sp>
      <p:sp>
        <p:nvSpPr>
          <p:cNvPr id="5" name="Marcador de texto 4"/>
          <p:cNvSpPr>
            <a:spLocks noGrp="1"/>
          </p:cNvSpPr>
          <p:nvPr>
            <p:ph type="body" sz="quarter" idx="3"/>
          </p:nvPr>
        </p:nvSpPr>
        <p:spPr>
          <a:xfrm>
            <a:off x="7118904" y="3423990"/>
            <a:ext cx="4041775" cy="493711"/>
          </a:xfrm>
        </p:spPr>
        <p:txBody>
          <a:bodyPr>
            <a:normAutofit/>
          </a:bodyPr>
          <a:lstStyle/>
          <a:p>
            <a:r>
              <a:rPr lang="es-MX" dirty="0" smtClean="0">
                <a:solidFill>
                  <a:schemeClr val="accent2"/>
                </a:solidFill>
              </a:rPr>
              <a:t>IV. SISAI</a:t>
            </a:r>
            <a:endParaRPr lang="es-MX" dirty="0">
              <a:solidFill>
                <a:schemeClr val="accent2"/>
              </a:solidFill>
            </a:endParaRPr>
          </a:p>
        </p:txBody>
      </p:sp>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9" name="Rectángulo 8"/>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texto 2"/>
          <p:cNvSpPr txBox="1">
            <a:spLocks/>
          </p:cNvSpPr>
          <p:nvPr/>
        </p:nvSpPr>
        <p:spPr>
          <a:xfrm>
            <a:off x="7059273" y="1552236"/>
            <a:ext cx="4101406" cy="4937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MX" dirty="0" smtClean="0">
                <a:solidFill>
                  <a:schemeClr val="accent2"/>
                </a:solidFill>
              </a:rPr>
              <a:t>II. SICOM</a:t>
            </a:r>
            <a:endParaRPr lang="es-MX" dirty="0">
              <a:solidFill>
                <a:schemeClr val="accent2"/>
              </a:solidFill>
            </a:endParaRPr>
          </a:p>
        </p:txBody>
      </p:sp>
      <p:sp>
        <p:nvSpPr>
          <p:cNvPr id="14" name="Marcador de texto 2"/>
          <p:cNvSpPr txBox="1">
            <a:spLocks/>
          </p:cNvSpPr>
          <p:nvPr/>
        </p:nvSpPr>
        <p:spPr>
          <a:xfrm>
            <a:off x="7059273" y="2491990"/>
            <a:ext cx="4101406" cy="4937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MX" dirty="0" smtClean="0">
                <a:solidFill>
                  <a:schemeClr val="accent2"/>
                </a:solidFill>
              </a:rPr>
              <a:t>III. SIPOT</a:t>
            </a:r>
            <a:endParaRPr lang="es-MX" dirty="0">
              <a:solidFill>
                <a:schemeClr val="accent2"/>
              </a:solidFill>
            </a:endParaRPr>
          </a:p>
        </p:txBody>
      </p:sp>
    </p:spTree>
    <p:extLst>
      <p:ext uri="{BB962C8B-B14F-4D97-AF65-F5344CB8AC3E}">
        <p14:creationId xmlns:p14="http://schemas.microsoft.com/office/powerpoint/2010/main" val="13656708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585536" y="389190"/>
            <a:ext cx="9629274" cy="693654"/>
          </a:xfrm>
        </p:spPr>
        <p:txBody>
          <a:bodyPr>
            <a:noAutofit/>
          </a:bodyPr>
          <a:lstStyle/>
          <a:p>
            <a:r>
              <a:rPr lang="es-MX" sz="3600" b="1" dirty="0" smtClean="0">
                <a:solidFill>
                  <a:srgbClr val="00A2B1"/>
                </a:solidFill>
                <a:effectLst>
                  <a:outerShdw blurRad="38100" dist="38100" dir="2700000" algn="tl">
                    <a:srgbClr val="000000">
                      <a:alpha val="43137"/>
                    </a:srgbClr>
                  </a:outerShdw>
                </a:effectLst>
                <a:latin typeface="+mn-lt"/>
              </a:rPr>
              <a:t>SISTEMA DE GESTIÓN DE MEDIOS DE IMPUGNACIÓN </a:t>
            </a:r>
            <a:r>
              <a:rPr lang="es-MX" sz="3600" b="1" dirty="0" smtClean="0">
                <a:solidFill>
                  <a:srgbClr val="A12056"/>
                </a:solidFill>
                <a:effectLst>
                  <a:outerShdw blurRad="38100" dist="38100" dir="2700000" algn="tl">
                    <a:srgbClr val="000000">
                      <a:alpha val="43137"/>
                    </a:srgbClr>
                  </a:outerShdw>
                </a:effectLst>
                <a:latin typeface="+mn-lt"/>
              </a:rPr>
              <a:t>(SIGEMI)</a:t>
            </a:r>
            <a:endParaRPr lang="es-MX" sz="3600" b="1" dirty="0">
              <a:solidFill>
                <a:srgbClr val="A12056"/>
              </a:solidFill>
              <a:effectLst>
                <a:outerShdw blurRad="38100" dist="38100" dir="2700000" algn="tl">
                  <a:srgbClr val="000000">
                    <a:alpha val="43137"/>
                  </a:srgbClr>
                </a:outerShdw>
              </a:effectLst>
              <a:latin typeface="+mn-lt"/>
            </a:endParaRPr>
          </a:p>
        </p:txBody>
      </p:sp>
      <p:sp>
        <p:nvSpPr>
          <p:cNvPr id="13" name="Elipse 12"/>
          <p:cNvSpPr/>
          <p:nvPr/>
        </p:nvSpPr>
        <p:spPr>
          <a:xfrm>
            <a:off x="312817" y="2358195"/>
            <a:ext cx="2879080" cy="2983830"/>
          </a:xfrm>
          <a:prstGeom prst="ellipse">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p:spPr>
        <p:style>
          <a:lnRef idx="1">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32" name="Picture 2" descr="http://www.iconarchive.com/icons/visualpharm/must-have/256/Refresh-icon.png"/>
          <p:cNvPicPr>
            <a:picLocks noChangeAspect="1" noChangeArrowheads="1"/>
          </p:cNvPicPr>
          <p:nvPr/>
        </p:nvPicPr>
        <p:blipFill>
          <a:blip r:embed="rId2">
            <a:duotone>
              <a:prstClr val="black"/>
              <a:srgbClr val="A12056">
                <a:tint val="45000"/>
                <a:satMod val="400000"/>
              </a:srgbClr>
            </a:duotone>
            <a:extLst>
              <a:ext uri="{28A0092B-C50C-407E-A947-70E740481C1C}">
                <a14:useLocalDpi xmlns:a14="http://schemas.microsoft.com/office/drawing/2010/main" val="0"/>
              </a:ext>
            </a:extLst>
          </a:blip>
          <a:srcRect/>
          <a:stretch>
            <a:fillRect/>
          </a:stretch>
        </p:blipFill>
        <p:spPr bwMode="auto">
          <a:xfrm>
            <a:off x="1108738" y="3243699"/>
            <a:ext cx="1323473" cy="143834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3" name="Grupo 32"/>
          <p:cNvGrpSpPr/>
          <p:nvPr/>
        </p:nvGrpSpPr>
        <p:grpSpPr>
          <a:xfrm>
            <a:off x="1018797" y="2662735"/>
            <a:ext cx="1537500" cy="2193479"/>
            <a:chOff x="4647915" y="1242560"/>
            <a:chExt cx="1537500" cy="2193479"/>
          </a:xfrm>
        </p:grpSpPr>
        <p:sp>
          <p:nvSpPr>
            <p:cNvPr id="34" name="Rectángulo 33"/>
            <p:cNvSpPr/>
            <p:nvPr/>
          </p:nvSpPr>
          <p:spPr>
            <a:xfrm>
              <a:off x="4647915" y="1649349"/>
              <a:ext cx="1537500" cy="1786690"/>
            </a:xfrm>
            <a:prstGeom prst="rect">
              <a:avLst/>
            </a:prstGeom>
            <a:noFill/>
            <a:ln w="76200">
              <a:solidFill>
                <a:srgbClr val="A12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Operación manual 34"/>
            <p:cNvSpPr/>
            <p:nvPr/>
          </p:nvSpPr>
          <p:spPr>
            <a:xfrm rot="10800000">
              <a:off x="5085271" y="1242560"/>
              <a:ext cx="628645" cy="98496"/>
            </a:xfrm>
            <a:prstGeom prst="flowChartManualOperation">
              <a:avLst/>
            </a:prstGeom>
            <a:solidFill>
              <a:srgbClr val="A12056"/>
            </a:solidFill>
            <a:ln w="76200">
              <a:solidFill>
                <a:srgbClr val="A12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35"/>
            <p:cNvSpPr/>
            <p:nvPr/>
          </p:nvSpPr>
          <p:spPr>
            <a:xfrm>
              <a:off x="4716380" y="1341056"/>
              <a:ext cx="1323473" cy="162891"/>
            </a:xfrm>
            <a:prstGeom prst="rect">
              <a:avLst/>
            </a:prstGeom>
            <a:solidFill>
              <a:srgbClr val="A12056"/>
            </a:solidFill>
            <a:ln>
              <a:solidFill>
                <a:srgbClr val="A12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36"/>
            <p:cNvSpPr/>
            <p:nvPr/>
          </p:nvSpPr>
          <p:spPr>
            <a:xfrm>
              <a:off x="4647915" y="3300793"/>
              <a:ext cx="1537500" cy="116021"/>
            </a:xfrm>
            <a:prstGeom prst="rect">
              <a:avLst/>
            </a:prstGeom>
            <a:solidFill>
              <a:srgbClr val="A12056"/>
            </a:solidFill>
            <a:ln>
              <a:solidFill>
                <a:srgbClr val="A12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Rectángulo 37"/>
            <p:cNvSpPr/>
            <p:nvPr/>
          </p:nvSpPr>
          <p:spPr>
            <a:xfrm>
              <a:off x="4647915" y="1647270"/>
              <a:ext cx="1537500" cy="108131"/>
            </a:xfrm>
            <a:prstGeom prst="rect">
              <a:avLst/>
            </a:prstGeom>
            <a:solidFill>
              <a:srgbClr val="A12056"/>
            </a:solidFill>
            <a:ln>
              <a:solidFill>
                <a:srgbClr val="A12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aphicFrame>
        <p:nvGraphicFramePr>
          <p:cNvPr id="39" name="Diagrama 38"/>
          <p:cNvGraphicFramePr/>
          <p:nvPr>
            <p:extLst/>
          </p:nvPr>
        </p:nvGraphicFramePr>
        <p:xfrm>
          <a:off x="3369318" y="1347537"/>
          <a:ext cx="7197082" cy="5510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 name="Picture 4" descr="http://www.iesgaroe.org/web/images/Documentos.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86793" y="1501724"/>
            <a:ext cx="775459" cy="778228"/>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n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8841" y="3743434"/>
            <a:ext cx="762066" cy="759018"/>
          </a:xfrm>
          <a:prstGeom prst="rect">
            <a:avLst/>
          </a:prstGeom>
        </p:spPr>
      </p:pic>
      <p:pic>
        <p:nvPicPr>
          <p:cNvPr id="19" name="Picture 9" descr="si3-01.png"/>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581997" y="2526494"/>
            <a:ext cx="1162405" cy="100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si3-01.png"/>
          <p:cNvPicPr>
            <a:picLocks noChangeAspect="1"/>
          </p:cNvPicPr>
          <p:nvPr/>
        </p:nvPicPr>
        <p:blipFill>
          <a:blip r:embed="rId11"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033595" y="4675849"/>
            <a:ext cx="689817" cy="8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3921744" y="1888068"/>
            <a:ext cx="301686" cy="523220"/>
          </a:xfrm>
          <a:prstGeom prst="rect">
            <a:avLst/>
          </a:prstGeom>
        </p:spPr>
        <p:txBody>
          <a:bodyPr wrap="none">
            <a:spAutoFit/>
          </a:bodyPr>
          <a:lstStyle/>
          <a:p>
            <a:pPr lvl="0"/>
            <a:r>
              <a:rPr lang="es-MX" sz="2800" b="1" dirty="0" smtClean="0">
                <a:solidFill>
                  <a:schemeClr val="bg1">
                    <a:lumMod val="50000"/>
                  </a:schemeClr>
                </a:solidFill>
                <a:effectLst>
                  <a:outerShdw blurRad="38100" dist="38100" dir="2700000" algn="tl">
                    <a:srgbClr val="000000">
                      <a:alpha val="43137"/>
                    </a:srgbClr>
                  </a:outerShdw>
                </a:effectLst>
              </a:rPr>
              <a:t>!</a:t>
            </a:r>
            <a:endParaRPr lang="es-MX" sz="2800" b="1" dirty="0">
              <a:solidFill>
                <a:schemeClr val="bg1">
                  <a:lumMod val="50000"/>
                </a:schemeClr>
              </a:solidFill>
              <a:effectLst>
                <a:outerShdw blurRad="38100" dist="38100" dir="2700000" algn="tl">
                  <a:srgbClr val="000000">
                    <a:alpha val="43137"/>
                  </a:srgbClr>
                </a:outerShdw>
              </a:effectLst>
            </a:endParaRPr>
          </a:p>
        </p:txBody>
      </p:sp>
      <p:pic>
        <p:nvPicPr>
          <p:cNvPr id="1026" name="Picture 2" descr="http://www.itei.org.mx/v4/images/icons/conseciones.png"/>
          <p:cNvPicPr>
            <a:picLocks noChangeAspect="1" noChangeArrowheads="1"/>
          </p:cNvPicPr>
          <p:nvPr/>
        </p:nvPicPr>
        <p:blipFill>
          <a:blip r:embed="rId1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486793" y="5775110"/>
            <a:ext cx="816883" cy="75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5683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08103" y="1038560"/>
            <a:ext cx="7632848" cy="523220"/>
          </a:xfrm>
          <a:prstGeom prst="rect">
            <a:avLst/>
          </a:prstGeom>
        </p:spPr>
        <p:txBody>
          <a:bodyPr wrap="square">
            <a:spAutoFit/>
          </a:bodyPr>
          <a:lstStyle/>
          <a:p>
            <a:pPr algn="ctr"/>
            <a:r>
              <a:rPr lang="es-MX" sz="2800" b="1" dirty="0">
                <a:solidFill>
                  <a:srgbClr val="A12056"/>
                </a:solidFill>
              </a:rPr>
              <a:t>Proceso general desglosado</a:t>
            </a:r>
          </a:p>
        </p:txBody>
      </p:sp>
      <p:grpSp>
        <p:nvGrpSpPr>
          <p:cNvPr id="108" name="Grupo 107"/>
          <p:cNvGrpSpPr/>
          <p:nvPr/>
        </p:nvGrpSpPr>
        <p:grpSpPr>
          <a:xfrm>
            <a:off x="1668836" y="1700807"/>
            <a:ext cx="8747644" cy="4780508"/>
            <a:chOff x="70146" y="1700807"/>
            <a:chExt cx="8747644" cy="4780508"/>
          </a:xfrm>
        </p:grpSpPr>
        <p:sp>
          <p:nvSpPr>
            <p:cNvPr id="24" name="Rectángulo 23"/>
            <p:cNvSpPr/>
            <p:nvPr/>
          </p:nvSpPr>
          <p:spPr>
            <a:xfrm>
              <a:off x="467544" y="3452883"/>
              <a:ext cx="8350246" cy="22803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3" name="Rectángulo 2"/>
            <p:cNvSpPr/>
            <p:nvPr/>
          </p:nvSpPr>
          <p:spPr>
            <a:xfrm>
              <a:off x="467544" y="1700807"/>
              <a:ext cx="8350246" cy="17520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MX"/>
            </a:p>
          </p:txBody>
        </p:sp>
        <p:sp>
          <p:nvSpPr>
            <p:cNvPr id="25" name="Rectángulo 24"/>
            <p:cNvSpPr/>
            <p:nvPr/>
          </p:nvSpPr>
          <p:spPr>
            <a:xfrm>
              <a:off x="467544" y="5745646"/>
              <a:ext cx="8350246" cy="73566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a:p>
          </p:txBody>
        </p:sp>
        <p:grpSp>
          <p:nvGrpSpPr>
            <p:cNvPr id="12" name="Grupo 11"/>
            <p:cNvGrpSpPr/>
            <p:nvPr/>
          </p:nvGrpSpPr>
          <p:grpSpPr>
            <a:xfrm>
              <a:off x="92806" y="5366006"/>
              <a:ext cx="1333412" cy="556745"/>
              <a:chOff x="6777601" y="4525216"/>
              <a:chExt cx="1970863" cy="871861"/>
            </a:xfrm>
          </p:grpSpPr>
          <p:sp>
            <p:nvSpPr>
              <p:cNvPr id="13" name="Elipse 12"/>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000" b="1" dirty="0"/>
                  <a:t>Sujeto</a:t>
                </a:r>
              </a:p>
              <a:p>
                <a:pPr algn="ctr"/>
                <a:r>
                  <a:rPr lang="es-MX" sz="1000" b="1" dirty="0"/>
                  <a:t>Obligado</a:t>
                </a: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30" name="Rectángulo redondeado 29">
              <a:hlinkClick r:id="rId4" action="ppaction://hlinksldjump"/>
            </p:cNvPr>
            <p:cNvSpPr/>
            <p:nvPr/>
          </p:nvSpPr>
          <p:spPr>
            <a:xfrm>
              <a:off x="2744814" y="2878970"/>
              <a:ext cx="1224136" cy="38296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Envío de entrada y acuerdo</a:t>
              </a:r>
            </a:p>
          </p:txBody>
        </p:sp>
        <p:cxnSp>
          <p:nvCxnSpPr>
            <p:cNvPr id="40" name="Conector recto de flecha 39"/>
            <p:cNvCxnSpPr>
              <a:stCxn id="30" idx="2"/>
              <a:endCxn id="38" idx="0"/>
            </p:cNvCxnSpPr>
            <p:nvPr/>
          </p:nvCxnSpPr>
          <p:spPr>
            <a:xfrm>
              <a:off x="3356882" y="3261938"/>
              <a:ext cx="967" cy="552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 name="Grupo 17"/>
            <p:cNvGrpSpPr/>
            <p:nvPr/>
          </p:nvGrpSpPr>
          <p:grpSpPr>
            <a:xfrm>
              <a:off x="70146" y="3175103"/>
              <a:ext cx="1233852" cy="613937"/>
              <a:chOff x="2883044" y="5824433"/>
              <a:chExt cx="1760985" cy="782097"/>
            </a:xfrm>
          </p:grpSpPr>
          <p:sp>
            <p:nvSpPr>
              <p:cNvPr id="19" name="Elipse 18"/>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000" b="1" dirty="0"/>
                  <a:t>Ponencia</a:t>
                </a:r>
              </a:p>
            </p:txBody>
          </p:sp>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81" name="Grupo 80"/>
            <p:cNvGrpSpPr/>
            <p:nvPr/>
          </p:nvGrpSpPr>
          <p:grpSpPr>
            <a:xfrm>
              <a:off x="1207594" y="3814092"/>
              <a:ext cx="4300510" cy="1510916"/>
              <a:chOff x="683568" y="3814092"/>
              <a:chExt cx="4300510" cy="1510916"/>
            </a:xfrm>
          </p:grpSpPr>
          <p:sp>
            <p:nvSpPr>
              <p:cNvPr id="38" name="Rectángulo redondeado 37">
                <a:hlinkClick r:id="rId4" action="ppaction://hlinksldjump"/>
              </p:cNvPr>
              <p:cNvSpPr/>
              <p:nvPr/>
            </p:nvSpPr>
            <p:spPr>
              <a:xfrm>
                <a:off x="683568" y="3814092"/>
                <a:ext cx="4300510" cy="1510916"/>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t" anchorCtr="1"/>
              <a:lstStyle/>
              <a:p>
                <a:pPr algn="ctr"/>
                <a:r>
                  <a:rPr lang="es-MX" sz="1000" dirty="0">
                    <a:ln w="0"/>
                    <a:solidFill>
                      <a:schemeClr val="tx1"/>
                    </a:solidFill>
                    <a:effectLst>
                      <a:outerShdw blurRad="38100" dist="19050" dir="2700000" algn="tl" rotWithShape="0">
                        <a:schemeClr val="dk1">
                          <a:alpha val="40000"/>
                        </a:schemeClr>
                      </a:outerShdw>
                    </a:effectLst>
                  </a:rPr>
                  <a:t>Sustanciación y resolución</a:t>
                </a:r>
              </a:p>
            </p:txBody>
          </p:sp>
          <p:sp>
            <p:nvSpPr>
              <p:cNvPr id="51" name="Rectángulo redondeado 50">
                <a:hlinkClick r:id="rId6" action="ppaction://hlinkfile"/>
              </p:cNvPr>
              <p:cNvSpPr/>
              <p:nvPr/>
            </p:nvSpPr>
            <p:spPr>
              <a:xfrm>
                <a:off x="803647" y="4217435"/>
                <a:ext cx="796054" cy="23352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Admite</a:t>
                </a:r>
              </a:p>
            </p:txBody>
          </p:sp>
          <p:sp>
            <p:nvSpPr>
              <p:cNvPr id="53" name="Rectángulo redondeado 52">
                <a:hlinkClick r:id="rId6" action="ppaction://hlinkfile"/>
              </p:cNvPr>
              <p:cNvSpPr/>
              <p:nvPr/>
            </p:nvSpPr>
            <p:spPr>
              <a:xfrm>
                <a:off x="803648" y="4533382"/>
                <a:ext cx="796054" cy="23352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Previene</a:t>
                </a:r>
              </a:p>
            </p:txBody>
          </p:sp>
          <p:sp>
            <p:nvSpPr>
              <p:cNvPr id="54" name="Rectángulo redondeado 53">
                <a:hlinkClick r:id="rId6" action="ppaction://hlinkfile"/>
              </p:cNvPr>
              <p:cNvSpPr/>
              <p:nvPr/>
            </p:nvSpPr>
            <p:spPr>
              <a:xfrm>
                <a:off x="807614" y="4845132"/>
                <a:ext cx="796054" cy="23352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Desecha</a:t>
                </a:r>
              </a:p>
            </p:txBody>
          </p:sp>
          <p:sp>
            <p:nvSpPr>
              <p:cNvPr id="57" name="Rectángulo redondeado 56">
                <a:hlinkClick r:id="rId6" action="ppaction://hlinkfile"/>
              </p:cNvPr>
              <p:cNvSpPr/>
              <p:nvPr/>
            </p:nvSpPr>
            <p:spPr>
              <a:xfrm>
                <a:off x="1674019" y="4533382"/>
                <a:ext cx="796054" cy="23352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Desahogo</a:t>
                </a:r>
              </a:p>
            </p:txBody>
          </p:sp>
          <p:sp>
            <p:nvSpPr>
              <p:cNvPr id="59" name="Rectángulo redondeado 58">
                <a:hlinkClick r:id="rId6" action="ppaction://hlinkfile"/>
              </p:cNvPr>
              <p:cNvSpPr/>
              <p:nvPr/>
            </p:nvSpPr>
            <p:spPr>
              <a:xfrm>
                <a:off x="2531891" y="4217435"/>
                <a:ext cx="1152128" cy="39417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Notificación a los involucrados</a:t>
                </a:r>
              </a:p>
            </p:txBody>
          </p:sp>
          <p:sp>
            <p:nvSpPr>
              <p:cNvPr id="60" name="Rectángulo redondeado 59">
                <a:hlinkClick r:id="rId6" action="ppaction://hlinkfile"/>
              </p:cNvPr>
              <p:cNvSpPr/>
              <p:nvPr/>
            </p:nvSpPr>
            <p:spPr>
              <a:xfrm>
                <a:off x="2544390" y="4684476"/>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Recepción de manifestaciones y alegatos</a:t>
                </a:r>
              </a:p>
            </p:txBody>
          </p:sp>
          <p:sp>
            <p:nvSpPr>
              <p:cNvPr id="64" name="Rectángulo redondeado 63">
                <a:hlinkClick r:id="rId6" action="ppaction://hlinkfile"/>
              </p:cNvPr>
              <p:cNvSpPr/>
              <p:nvPr/>
            </p:nvSpPr>
            <p:spPr>
              <a:xfrm>
                <a:off x="3754831" y="4389794"/>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Preparación de Proyectos de resolución</a:t>
                </a:r>
              </a:p>
            </p:txBody>
          </p:sp>
        </p:grpSp>
        <p:grpSp>
          <p:nvGrpSpPr>
            <p:cNvPr id="68" name="Grupo 67"/>
            <p:cNvGrpSpPr/>
            <p:nvPr/>
          </p:nvGrpSpPr>
          <p:grpSpPr>
            <a:xfrm>
              <a:off x="2223329" y="1915640"/>
              <a:ext cx="2271581" cy="649264"/>
              <a:chOff x="1292307" y="1787595"/>
              <a:chExt cx="2271581" cy="649264"/>
            </a:xfrm>
          </p:grpSpPr>
          <p:sp>
            <p:nvSpPr>
              <p:cNvPr id="26" name="Rectángulo redondeado 25">
                <a:hlinkClick r:id="rId4" action="ppaction://hlinksldjump"/>
              </p:cNvPr>
              <p:cNvSpPr/>
              <p:nvPr/>
            </p:nvSpPr>
            <p:spPr>
              <a:xfrm>
                <a:off x="1292307" y="1787595"/>
                <a:ext cx="2271581" cy="64926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t" anchorCtr="1"/>
              <a:lstStyle/>
              <a:p>
                <a:pPr algn="ctr"/>
                <a:r>
                  <a:rPr lang="es-MX" sz="1000" dirty="0">
                    <a:ln w="0"/>
                    <a:solidFill>
                      <a:schemeClr val="tx1"/>
                    </a:solidFill>
                    <a:effectLst>
                      <a:outerShdw blurRad="38100" dist="19050" dir="2700000" algn="tl" rotWithShape="0">
                        <a:schemeClr val="dk1">
                          <a:alpha val="40000"/>
                        </a:schemeClr>
                      </a:outerShdw>
                    </a:effectLst>
                  </a:rPr>
                  <a:t>Recepción de recursos de revisión</a:t>
                </a:r>
              </a:p>
            </p:txBody>
          </p:sp>
          <p:sp>
            <p:nvSpPr>
              <p:cNvPr id="66" name="Rectángulo redondeado 65">
                <a:hlinkClick r:id="rId6" action="ppaction://hlinkfile"/>
              </p:cNvPr>
              <p:cNvSpPr/>
              <p:nvPr/>
            </p:nvSpPr>
            <p:spPr>
              <a:xfrm>
                <a:off x="1431876" y="2100466"/>
                <a:ext cx="979883" cy="244467"/>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Recepción</a:t>
                </a:r>
              </a:p>
            </p:txBody>
          </p:sp>
          <p:sp>
            <p:nvSpPr>
              <p:cNvPr id="67" name="Rectángulo redondeado 66">
                <a:hlinkClick r:id="rId6" action="ppaction://hlinkfile"/>
              </p:cNvPr>
              <p:cNvSpPr/>
              <p:nvPr/>
            </p:nvSpPr>
            <p:spPr>
              <a:xfrm>
                <a:off x="2493967" y="2100466"/>
                <a:ext cx="979883" cy="244467"/>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Turnado</a:t>
                </a:r>
              </a:p>
            </p:txBody>
          </p:sp>
        </p:grpSp>
        <p:cxnSp>
          <p:nvCxnSpPr>
            <p:cNvPr id="71" name="Conector recto de flecha 70"/>
            <p:cNvCxnSpPr>
              <a:stCxn id="26" idx="2"/>
              <a:endCxn id="30" idx="0"/>
            </p:cNvCxnSpPr>
            <p:nvPr/>
          </p:nvCxnSpPr>
          <p:spPr>
            <a:xfrm flipH="1">
              <a:off x="3356882" y="2564904"/>
              <a:ext cx="2238" cy="314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ángulo redondeado 79">
              <a:hlinkClick r:id="rId6" action="ppaction://hlinkfile"/>
            </p:cNvPr>
            <p:cNvSpPr/>
            <p:nvPr/>
          </p:nvSpPr>
          <p:spPr>
            <a:xfrm>
              <a:off x="3068416" y="5874191"/>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Envío de manifestaciones y alegatos</a:t>
              </a:r>
            </a:p>
          </p:txBody>
        </p:sp>
        <p:cxnSp>
          <p:nvCxnSpPr>
            <p:cNvPr id="83" name="Conector recto de flecha 82"/>
            <p:cNvCxnSpPr>
              <a:stCxn id="80" idx="0"/>
              <a:endCxn id="60" idx="2"/>
            </p:cNvCxnSpPr>
            <p:nvPr/>
          </p:nvCxnSpPr>
          <p:spPr>
            <a:xfrm flipV="1">
              <a:off x="3644480" y="5205172"/>
              <a:ext cx="0" cy="669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8" name="Grupo 97"/>
            <p:cNvGrpSpPr/>
            <p:nvPr/>
          </p:nvGrpSpPr>
          <p:grpSpPr>
            <a:xfrm>
              <a:off x="4902541" y="1915640"/>
              <a:ext cx="3773915" cy="1122725"/>
              <a:chOff x="4902541" y="1915640"/>
              <a:chExt cx="3773915" cy="1122725"/>
            </a:xfrm>
          </p:grpSpPr>
          <p:sp>
            <p:nvSpPr>
              <p:cNvPr id="85" name="Rectángulo redondeado 84">
                <a:hlinkClick r:id="rId4" action="ppaction://hlinksldjump"/>
              </p:cNvPr>
              <p:cNvSpPr/>
              <p:nvPr/>
            </p:nvSpPr>
            <p:spPr>
              <a:xfrm>
                <a:off x="4902541" y="1915640"/>
                <a:ext cx="3773915" cy="112272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t" anchorCtr="1"/>
              <a:lstStyle/>
              <a:p>
                <a:pPr algn="ctr"/>
                <a:r>
                  <a:rPr lang="es-MX" sz="1000" dirty="0"/>
                  <a:t>Revisión, gestión de firmado y notificación de la resolución</a:t>
                </a:r>
              </a:p>
              <a:p>
                <a:pPr algn="ctr"/>
                <a:endParaRPr lang="es-MX" sz="1000" dirty="0">
                  <a:ln w="0"/>
                  <a:solidFill>
                    <a:schemeClr val="tx1"/>
                  </a:solidFill>
                  <a:effectLst>
                    <a:outerShdw blurRad="38100" dist="19050" dir="2700000" algn="tl" rotWithShape="0">
                      <a:schemeClr val="dk1">
                        <a:alpha val="40000"/>
                      </a:schemeClr>
                    </a:outerShdw>
                  </a:effectLst>
                </a:endParaRPr>
              </a:p>
            </p:txBody>
          </p:sp>
          <p:grpSp>
            <p:nvGrpSpPr>
              <p:cNvPr id="97" name="Grupo 96"/>
              <p:cNvGrpSpPr/>
              <p:nvPr/>
            </p:nvGrpSpPr>
            <p:grpSpPr>
              <a:xfrm>
                <a:off x="5007762" y="2349222"/>
                <a:ext cx="3549730" cy="523328"/>
                <a:chOff x="5007762" y="2349222"/>
                <a:chExt cx="3549730" cy="523328"/>
              </a:xfrm>
            </p:grpSpPr>
            <p:sp>
              <p:nvSpPr>
                <p:cNvPr id="91" name="Rectángulo redondeado 90">
                  <a:hlinkClick r:id="rId6" action="ppaction://hlinkfile"/>
                </p:cNvPr>
                <p:cNvSpPr/>
                <p:nvPr/>
              </p:nvSpPr>
              <p:spPr>
                <a:xfrm>
                  <a:off x="5007762" y="2349222"/>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Registrar información del Pleno</a:t>
                  </a:r>
                </a:p>
              </p:txBody>
            </p:sp>
            <p:sp>
              <p:nvSpPr>
                <p:cNvPr id="93" name="Rectángulo redondeado 92">
                  <a:hlinkClick r:id="rId6" action="ppaction://hlinkfile"/>
                </p:cNvPr>
                <p:cNvSpPr/>
                <p:nvPr/>
              </p:nvSpPr>
              <p:spPr>
                <a:xfrm>
                  <a:off x="6206563" y="2349222"/>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Registro de la resolución firmada</a:t>
                  </a:r>
                </a:p>
              </p:txBody>
            </p:sp>
            <p:sp>
              <p:nvSpPr>
                <p:cNvPr id="94" name="Rectángulo redondeado 93">
                  <a:hlinkClick r:id="rId6" action="ppaction://hlinkfile"/>
                </p:cNvPr>
                <p:cNvSpPr/>
                <p:nvPr/>
              </p:nvSpPr>
              <p:spPr>
                <a:xfrm>
                  <a:off x="7405364" y="2351854"/>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Notificación de la resolución</a:t>
                  </a:r>
                </a:p>
              </p:txBody>
            </p:sp>
          </p:grpSp>
        </p:grpSp>
        <p:sp>
          <p:nvSpPr>
            <p:cNvPr id="99" name="Rectángulo redondeado 98">
              <a:hlinkClick r:id="rId6" action="ppaction://hlinkfile"/>
            </p:cNvPr>
            <p:cNvSpPr/>
            <p:nvPr/>
          </p:nvSpPr>
          <p:spPr>
            <a:xfrm>
              <a:off x="7417890" y="5874191"/>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Recibe notificación de la resolución</a:t>
              </a:r>
            </a:p>
          </p:txBody>
        </p:sp>
        <p:cxnSp>
          <p:nvCxnSpPr>
            <p:cNvPr id="101" name="Conector recto de flecha 100"/>
            <p:cNvCxnSpPr>
              <a:stCxn id="94" idx="2"/>
              <a:endCxn id="99" idx="0"/>
            </p:cNvCxnSpPr>
            <p:nvPr/>
          </p:nvCxnSpPr>
          <p:spPr>
            <a:xfrm>
              <a:off x="7981428" y="2872550"/>
              <a:ext cx="12526" cy="3001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Conector angular 104"/>
            <p:cNvCxnSpPr>
              <a:stCxn id="64" idx="3"/>
            </p:cNvCxnSpPr>
            <p:nvPr/>
          </p:nvCxnSpPr>
          <p:spPr>
            <a:xfrm flipV="1">
              <a:off x="5430985" y="2894970"/>
              <a:ext cx="320481" cy="17551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7" name="Grupo 46"/>
          <p:cNvGrpSpPr/>
          <p:nvPr/>
        </p:nvGrpSpPr>
        <p:grpSpPr>
          <a:xfrm>
            <a:off x="1587500" y="1561780"/>
            <a:ext cx="1628180" cy="643085"/>
            <a:chOff x="1066306" y="3861047"/>
            <a:chExt cx="2053727" cy="887732"/>
          </a:xfrm>
        </p:grpSpPr>
        <p:sp>
          <p:nvSpPr>
            <p:cNvPr id="48" name="Elipse 47"/>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a:t>Asuntos Jurídicos</a:t>
              </a:r>
            </a:p>
          </p:txBody>
        </p:sp>
        <p:pic>
          <p:nvPicPr>
            <p:cNvPr id="49" name="Imagen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30121375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torial_Plataforma_Nacional_de_Transparencia_Medios_de_Impugnacion(bajaryoutub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064" y="0"/>
            <a:ext cx="11990231" cy="6744505"/>
          </a:xfrm>
          <a:prstGeom prst="rect">
            <a:avLst/>
          </a:prstGeom>
        </p:spPr>
      </p:pic>
    </p:spTree>
    <p:extLst>
      <p:ext uri="{BB962C8B-B14F-4D97-AF65-F5344CB8AC3E}">
        <p14:creationId xmlns:p14="http://schemas.microsoft.com/office/powerpoint/2010/main" val="2719456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723718" y="5020870"/>
            <a:ext cx="5944282" cy="11052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65000"/>
                </a:schemeClr>
              </a:solidFill>
            </a:endParaRPr>
          </a:p>
        </p:txBody>
      </p:sp>
      <p:sp>
        <p:nvSpPr>
          <p:cNvPr id="4" name="Rectángulo 3"/>
          <p:cNvSpPr/>
          <p:nvPr/>
        </p:nvSpPr>
        <p:spPr>
          <a:xfrm>
            <a:off x="4511824" y="3812809"/>
            <a:ext cx="6156176" cy="1208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1 Título"/>
          <p:cNvSpPr txBox="1">
            <a:spLocks/>
          </p:cNvSpPr>
          <p:nvPr/>
        </p:nvSpPr>
        <p:spPr>
          <a:xfrm>
            <a:off x="3044788" y="3594584"/>
            <a:ext cx="2934072" cy="1136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200" dirty="0" smtClean="0">
                <a:solidFill>
                  <a:schemeClr val="bg1"/>
                </a:solidFill>
                <a:latin typeface="+mn-lt"/>
                <a:cs typeface="Arial" panose="020B0604020202020204" pitchFamily="34" charset="0"/>
              </a:rPr>
              <a:t>Tema: II </a:t>
            </a:r>
            <a:endParaRPr lang="es-MX" sz="3200" dirty="0">
              <a:solidFill>
                <a:schemeClr val="bg1"/>
              </a:solidFill>
              <a:latin typeface="+mn-lt"/>
              <a:cs typeface="Arial" panose="020B0604020202020204" pitchFamily="34" charset="0"/>
            </a:endParaRPr>
          </a:p>
        </p:txBody>
      </p:sp>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39780" y="660978"/>
            <a:ext cx="6371168" cy="1200329"/>
          </a:xfrm>
          <a:prstGeom prst="rect">
            <a:avLst/>
          </a:prstGeom>
        </p:spPr>
        <p:txBody>
          <a:bodyPr wrap="none">
            <a:spAutoFit/>
          </a:bodyPr>
          <a:lstStyle/>
          <a:p>
            <a:r>
              <a:rPr lang="es-MX" sz="3600" b="1" dirty="0" smtClean="0">
                <a:solidFill>
                  <a:srgbClr val="2E3B43"/>
                </a:solidFill>
                <a:cs typeface="Arial" panose="020B0604020202020204" pitchFamily="34" charset="0"/>
              </a:rPr>
              <a:t>Diplomado en Transparencia y </a:t>
            </a:r>
          </a:p>
          <a:p>
            <a:r>
              <a:rPr lang="es-MX" sz="3600" b="1" dirty="0" smtClean="0">
                <a:solidFill>
                  <a:srgbClr val="2E3B43"/>
                </a:solidFill>
                <a:cs typeface="Arial" panose="020B0604020202020204" pitchFamily="34" charset="0"/>
              </a:rPr>
              <a:t>Protección de Datos Personales</a:t>
            </a:r>
            <a:endParaRPr lang="es-MX" sz="3600" b="1" dirty="0">
              <a:solidFill>
                <a:srgbClr val="2E3B43"/>
              </a:solidFill>
              <a:cs typeface="Arial" panose="020B0604020202020204" pitchFamily="34" charset="0"/>
            </a:endParaRPr>
          </a:p>
        </p:txBody>
      </p:sp>
      <p:sp>
        <p:nvSpPr>
          <p:cNvPr id="14" name="Marcador de texto 2"/>
          <p:cNvSpPr txBox="1">
            <a:spLocks/>
          </p:cNvSpPr>
          <p:nvPr/>
        </p:nvSpPr>
        <p:spPr>
          <a:xfrm>
            <a:off x="5954751" y="3923127"/>
            <a:ext cx="4459900" cy="1066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solidFill>
                  <a:schemeClr val="bg1"/>
                </a:solidFill>
              </a:rPr>
              <a:t> SICOM</a:t>
            </a:r>
            <a:endParaRPr lang="es-MX" dirty="0">
              <a:solidFill>
                <a:schemeClr val="bg1"/>
              </a:solidFill>
            </a:endParaRPr>
          </a:p>
        </p:txBody>
      </p:sp>
    </p:spTree>
    <p:extLst>
      <p:ext uri="{BB962C8B-B14F-4D97-AF65-F5344CB8AC3E}">
        <p14:creationId xmlns:p14="http://schemas.microsoft.com/office/powerpoint/2010/main" val="8586905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585536" y="389190"/>
            <a:ext cx="9629274" cy="693654"/>
          </a:xfrm>
        </p:spPr>
        <p:txBody>
          <a:bodyPr>
            <a:noAutofit/>
          </a:body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
        <p:nvSpPr>
          <p:cNvPr id="13" name="Elipse 12"/>
          <p:cNvSpPr/>
          <p:nvPr/>
        </p:nvSpPr>
        <p:spPr>
          <a:xfrm>
            <a:off x="312817" y="2358195"/>
            <a:ext cx="2879080" cy="2983830"/>
          </a:xfrm>
          <a:prstGeom prst="ellipse">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12700" prstMaterial="metal">
            <a:bevelT w="88900" h="88900"/>
          </a:sp3d>
        </p:spPr>
        <p:style>
          <a:lnRef idx="1">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18" name="Diagrama 17"/>
          <p:cNvGraphicFramePr/>
          <p:nvPr>
            <p:extLst/>
          </p:nvPr>
        </p:nvGraphicFramePr>
        <p:xfrm>
          <a:off x="3369318" y="1584043"/>
          <a:ext cx="7197082" cy="5081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6" descr="http://i.imgur.com/tBLnLNB.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78943" y="2760166"/>
            <a:ext cx="839152" cy="8391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o 16"/>
          <p:cNvGrpSpPr/>
          <p:nvPr/>
        </p:nvGrpSpPr>
        <p:grpSpPr>
          <a:xfrm>
            <a:off x="728203" y="2889350"/>
            <a:ext cx="2048307" cy="1593750"/>
            <a:chOff x="4119938" y="2130857"/>
            <a:chExt cx="2774157" cy="2248638"/>
          </a:xfrm>
        </p:grpSpPr>
        <p:sp>
          <p:nvSpPr>
            <p:cNvPr id="23" name="Llamada rectangular redondeada 22"/>
            <p:cNvSpPr/>
            <p:nvPr/>
          </p:nvSpPr>
          <p:spPr>
            <a:xfrm flipH="1">
              <a:off x="4119938" y="2985099"/>
              <a:ext cx="1902745" cy="1394396"/>
            </a:xfrm>
            <a:prstGeom prst="wedgeRoundRectCallout">
              <a:avLst>
                <a:gd name="adj1" fmla="val -39340"/>
                <a:gd name="adj2" fmla="val 82932"/>
                <a:gd name="adj3" fmla="val 16667"/>
              </a:avLst>
            </a:prstGeom>
            <a:solidFill>
              <a:schemeClr val="bg1"/>
            </a:solidFill>
            <a:ln w="76200">
              <a:solidFill>
                <a:srgbClr val="B251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Llamada rectangular redondeada 2"/>
            <p:cNvSpPr/>
            <p:nvPr/>
          </p:nvSpPr>
          <p:spPr>
            <a:xfrm>
              <a:off x="5145267" y="2130857"/>
              <a:ext cx="1748828" cy="1853598"/>
            </a:xfrm>
            <a:custGeom>
              <a:avLst/>
              <a:gdLst>
                <a:gd name="connsiteX0" fmla="*/ 0 w 1742823"/>
                <a:gd name="connsiteY0" fmla="*/ 232404 h 1394396"/>
                <a:gd name="connsiteX1" fmla="*/ 232404 w 1742823"/>
                <a:gd name="connsiteY1" fmla="*/ 0 h 1394396"/>
                <a:gd name="connsiteX2" fmla="*/ 290471 w 1742823"/>
                <a:gd name="connsiteY2" fmla="*/ 0 h 1394396"/>
                <a:gd name="connsiteX3" fmla="*/ 290471 w 1742823"/>
                <a:gd name="connsiteY3" fmla="*/ 0 h 1394396"/>
                <a:gd name="connsiteX4" fmla="*/ 726176 w 1742823"/>
                <a:gd name="connsiteY4" fmla="*/ 0 h 1394396"/>
                <a:gd name="connsiteX5" fmla="*/ 1510419 w 1742823"/>
                <a:gd name="connsiteY5" fmla="*/ 0 h 1394396"/>
                <a:gd name="connsiteX6" fmla="*/ 1742823 w 1742823"/>
                <a:gd name="connsiteY6" fmla="*/ 232404 h 1394396"/>
                <a:gd name="connsiteX7" fmla="*/ 1742823 w 1742823"/>
                <a:gd name="connsiteY7" fmla="*/ 813398 h 1394396"/>
                <a:gd name="connsiteX8" fmla="*/ 1742823 w 1742823"/>
                <a:gd name="connsiteY8" fmla="*/ 813398 h 1394396"/>
                <a:gd name="connsiteX9" fmla="*/ 1742823 w 1742823"/>
                <a:gd name="connsiteY9" fmla="*/ 1161997 h 1394396"/>
                <a:gd name="connsiteX10" fmla="*/ 1742823 w 1742823"/>
                <a:gd name="connsiteY10" fmla="*/ 1161992 h 1394396"/>
                <a:gd name="connsiteX11" fmla="*/ 1510419 w 1742823"/>
                <a:gd name="connsiteY11" fmla="*/ 1394396 h 1394396"/>
                <a:gd name="connsiteX12" fmla="*/ 726176 w 1742823"/>
                <a:gd name="connsiteY12" fmla="*/ 1394396 h 1394396"/>
                <a:gd name="connsiteX13" fmla="*/ 185785 w 1742823"/>
                <a:gd name="connsiteY13" fmla="*/ 1853598 h 1394396"/>
                <a:gd name="connsiteX14" fmla="*/ 290471 w 1742823"/>
                <a:gd name="connsiteY14" fmla="*/ 1394396 h 1394396"/>
                <a:gd name="connsiteX15" fmla="*/ 232404 w 1742823"/>
                <a:gd name="connsiteY15" fmla="*/ 1394396 h 1394396"/>
                <a:gd name="connsiteX16" fmla="*/ 0 w 1742823"/>
                <a:gd name="connsiteY16" fmla="*/ 1161992 h 1394396"/>
                <a:gd name="connsiteX17" fmla="*/ 0 w 1742823"/>
                <a:gd name="connsiteY17" fmla="*/ 1161997 h 1394396"/>
                <a:gd name="connsiteX18" fmla="*/ 0 w 1742823"/>
                <a:gd name="connsiteY18" fmla="*/ 813398 h 1394396"/>
                <a:gd name="connsiteX19" fmla="*/ 0 w 1742823"/>
                <a:gd name="connsiteY19" fmla="*/ 813398 h 1394396"/>
                <a:gd name="connsiteX20" fmla="*/ 0 w 1742823"/>
                <a:gd name="connsiteY20" fmla="*/ 232404 h 1394396"/>
                <a:gd name="connsiteX0" fmla="*/ 6005 w 1748828"/>
                <a:gd name="connsiteY0" fmla="*/ 232404 h 1853598"/>
                <a:gd name="connsiteX1" fmla="*/ 238409 w 1748828"/>
                <a:gd name="connsiteY1" fmla="*/ 0 h 1853598"/>
                <a:gd name="connsiteX2" fmla="*/ 296476 w 1748828"/>
                <a:gd name="connsiteY2" fmla="*/ 0 h 1853598"/>
                <a:gd name="connsiteX3" fmla="*/ 296476 w 1748828"/>
                <a:gd name="connsiteY3" fmla="*/ 0 h 1853598"/>
                <a:gd name="connsiteX4" fmla="*/ 732181 w 1748828"/>
                <a:gd name="connsiteY4" fmla="*/ 0 h 1853598"/>
                <a:gd name="connsiteX5" fmla="*/ 1516424 w 1748828"/>
                <a:gd name="connsiteY5" fmla="*/ 0 h 1853598"/>
                <a:gd name="connsiteX6" fmla="*/ 1748828 w 1748828"/>
                <a:gd name="connsiteY6" fmla="*/ 232404 h 1853598"/>
                <a:gd name="connsiteX7" fmla="*/ 1748828 w 1748828"/>
                <a:gd name="connsiteY7" fmla="*/ 813398 h 1853598"/>
                <a:gd name="connsiteX8" fmla="*/ 1748828 w 1748828"/>
                <a:gd name="connsiteY8" fmla="*/ 813398 h 1853598"/>
                <a:gd name="connsiteX9" fmla="*/ 1748828 w 1748828"/>
                <a:gd name="connsiteY9" fmla="*/ 1161997 h 1853598"/>
                <a:gd name="connsiteX10" fmla="*/ 1748828 w 1748828"/>
                <a:gd name="connsiteY10" fmla="*/ 1161992 h 1853598"/>
                <a:gd name="connsiteX11" fmla="*/ 1516424 w 1748828"/>
                <a:gd name="connsiteY11" fmla="*/ 1394396 h 1853598"/>
                <a:gd name="connsiteX12" fmla="*/ 732181 w 1748828"/>
                <a:gd name="connsiteY12" fmla="*/ 1394396 h 1853598"/>
                <a:gd name="connsiteX13" fmla="*/ 191790 w 1748828"/>
                <a:gd name="connsiteY13" fmla="*/ 1853598 h 1853598"/>
                <a:gd name="connsiteX14" fmla="*/ 296476 w 1748828"/>
                <a:gd name="connsiteY14" fmla="*/ 1394396 h 1853598"/>
                <a:gd name="connsiteX15" fmla="*/ 94030 w 1748828"/>
                <a:gd name="connsiteY15" fmla="*/ 1394396 h 1853598"/>
                <a:gd name="connsiteX16" fmla="*/ 6005 w 1748828"/>
                <a:gd name="connsiteY16" fmla="*/ 1161992 h 1853598"/>
                <a:gd name="connsiteX17" fmla="*/ 6005 w 1748828"/>
                <a:gd name="connsiteY17" fmla="*/ 1161997 h 1853598"/>
                <a:gd name="connsiteX18" fmla="*/ 6005 w 1748828"/>
                <a:gd name="connsiteY18" fmla="*/ 813398 h 1853598"/>
                <a:gd name="connsiteX19" fmla="*/ 6005 w 1748828"/>
                <a:gd name="connsiteY19" fmla="*/ 813398 h 1853598"/>
                <a:gd name="connsiteX20" fmla="*/ 6005 w 1748828"/>
                <a:gd name="connsiteY20" fmla="*/ 232404 h 18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48828" h="1853598">
                  <a:moveTo>
                    <a:pt x="6005" y="232404"/>
                  </a:moveTo>
                  <a:cubicBezTo>
                    <a:pt x="6005" y="104051"/>
                    <a:pt x="110056" y="0"/>
                    <a:pt x="238409" y="0"/>
                  </a:cubicBezTo>
                  <a:lnTo>
                    <a:pt x="296476" y="0"/>
                  </a:lnTo>
                  <a:lnTo>
                    <a:pt x="296476" y="0"/>
                  </a:lnTo>
                  <a:lnTo>
                    <a:pt x="732181" y="0"/>
                  </a:lnTo>
                  <a:lnTo>
                    <a:pt x="1516424" y="0"/>
                  </a:lnTo>
                  <a:cubicBezTo>
                    <a:pt x="1644777" y="0"/>
                    <a:pt x="1748828" y="104051"/>
                    <a:pt x="1748828" y="232404"/>
                  </a:cubicBezTo>
                  <a:lnTo>
                    <a:pt x="1748828" y="813398"/>
                  </a:lnTo>
                  <a:lnTo>
                    <a:pt x="1748828" y="813398"/>
                  </a:lnTo>
                  <a:lnTo>
                    <a:pt x="1748828" y="1161997"/>
                  </a:lnTo>
                  <a:lnTo>
                    <a:pt x="1748828" y="1161992"/>
                  </a:lnTo>
                  <a:cubicBezTo>
                    <a:pt x="1748828" y="1290345"/>
                    <a:pt x="1644777" y="1394396"/>
                    <a:pt x="1516424" y="1394396"/>
                  </a:cubicBezTo>
                  <a:lnTo>
                    <a:pt x="732181" y="1394396"/>
                  </a:lnTo>
                  <a:lnTo>
                    <a:pt x="191790" y="1853598"/>
                  </a:lnTo>
                  <a:lnTo>
                    <a:pt x="296476" y="1394396"/>
                  </a:lnTo>
                  <a:lnTo>
                    <a:pt x="94030" y="1394396"/>
                  </a:lnTo>
                  <a:cubicBezTo>
                    <a:pt x="-34323" y="1394396"/>
                    <a:pt x="6005" y="1290345"/>
                    <a:pt x="6005" y="1161992"/>
                  </a:cubicBezTo>
                  <a:lnTo>
                    <a:pt x="6005" y="1161997"/>
                  </a:lnTo>
                  <a:lnTo>
                    <a:pt x="6005" y="813398"/>
                  </a:lnTo>
                  <a:lnTo>
                    <a:pt x="6005" y="813398"/>
                  </a:lnTo>
                  <a:lnTo>
                    <a:pt x="6005" y="232404"/>
                  </a:lnTo>
                  <a:close/>
                </a:path>
              </a:pathLst>
            </a:custGeom>
            <a:solidFill>
              <a:schemeClr val="bg1"/>
            </a:solidFill>
            <a:ln w="76200">
              <a:solidFill>
                <a:srgbClr val="B251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6" name="Rectángulo 25"/>
          <p:cNvSpPr/>
          <p:nvPr/>
        </p:nvSpPr>
        <p:spPr>
          <a:xfrm>
            <a:off x="571266" y="1339630"/>
            <a:ext cx="1827984" cy="244412"/>
          </a:xfrm>
          <a:prstGeom prst="rect">
            <a:avLst/>
          </a:prstGeom>
        </p:spPr>
        <p:txBody>
          <a:bodyPr wrap="square">
            <a:spAutoFit/>
          </a:bodyPr>
          <a:lstStyle/>
          <a:p>
            <a:r>
              <a:rPr lang="es-MX" sz="1000" dirty="0" smtClean="0">
                <a:solidFill>
                  <a:srgbClr val="8B8C90"/>
                </a:solidFill>
                <a:latin typeface="Calibri" panose="020F0502020204030204" pitchFamily="34" charset="0"/>
              </a:rPr>
              <a:t>Medio oficial de comunicación</a:t>
            </a:r>
            <a:endParaRPr lang="es-MX" sz="1000" dirty="0">
              <a:solidFill>
                <a:srgbClr val="8B8C90"/>
              </a:solidFill>
            </a:endParaRPr>
          </a:p>
        </p:txBody>
      </p:sp>
      <p:sp>
        <p:nvSpPr>
          <p:cNvPr id="30" name="Rectángulo 29"/>
          <p:cNvSpPr/>
          <p:nvPr/>
        </p:nvSpPr>
        <p:spPr>
          <a:xfrm>
            <a:off x="4743527" y="4427014"/>
            <a:ext cx="1827984" cy="244412"/>
          </a:xfrm>
          <a:prstGeom prst="rect">
            <a:avLst/>
          </a:prstGeom>
        </p:spPr>
        <p:txBody>
          <a:bodyPr wrap="square">
            <a:spAutoFit/>
          </a:bodyPr>
          <a:lstStyle/>
          <a:p>
            <a:r>
              <a:rPr lang="es-MX" sz="1000" dirty="0" smtClean="0">
                <a:solidFill>
                  <a:srgbClr val="8B8C90"/>
                </a:solidFill>
                <a:latin typeface="Calibri" panose="020F0502020204030204" pitchFamily="34" charset="0"/>
              </a:rPr>
              <a:t>Lineamientos</a:t>
            </a:r>
            <a:endParaRPr lang="es-MX" sz="1000" dirty="0">
              <a:solidFill>
                <a:srgbClr val="8B8C90"/>
              </a:solidFill>
            </a:endParaRPr>
          </a:p>
        </p:txBody>
      </p:sp>
      <p:sp>
        <p:nvSpPr>
          <p:cNvPr id="31" name="Rectángulo 30"/>
          <p:cNvSpPr/>
          <p:nvPr/>
        </p:nvSpPr>
        <p:spPr>
          <a:xfrm>
            <a:off x="4790836" y="3494805"/>
            <a:ext cx="5166831" cy="246221"/>
          </a:xfrm>
          <a:prstGeom prst="rect">
            <a:avLst/>
          </a:prstGeom>
        </p:spPr>
        <p:txBody>
          <a:bodyPr wrap="square">
            <a:spAutoFit/>
          </a:bodyPr>
          <a:lstStyle/>
          <a:p>
            <a:r>
              <a:rPr lang="es-MX" sz="1000" dirty="0">
                <a:solidFill>
                  <a:srgbClr val="8B8C90"/>
                </a:solidFill>
                <a:latin typeface="Calibri" panose="020F0502020204030204" pitchFamily="34" charset="0"/>
              </a:rPr>
              <a:t>R</a:t>
            </a:r>
            <a:r>
              <a:rPr lang="es-MX" sz="1000" dirty="0" smtClean="0">
                <a:solidFill>
                  <a:srgbClr val="8B8C90"/>
                </a:solidFill>
                <a:latin typeface="Calibri" panose="020F0502020204030204" pitchFamily="34" charset="0"/>
              </a:rPr>
              <a:t>endir alegatos, atender requerimientos información, remitir constancias cumplimiento</a:t>
            </a:r>
            <a:endParaRPr lang="es-MX" sz="1000" dirty="0">
              <a:solidFill>
                <a:srgbClr val="8B8C90"/>
              </a:solidFill>
            </a:endParaRPr>
          </a:p>
        </p:txBody>
      </p:sp>
      <p:pic>
        <p:nvPicPr>
          <p:cNvPr id="5122" name="Picture 2" descr="https://pixabay.com/static/uploads/photo/2016/03/19/04/40/communication-1266211_960_720.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0983" y="5663045"/>
            <a:ext cx="887022" cy="69419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umarconi.it/images2014/icono_documentos_fisicos.png"/>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7130" y="3676991"/>
            <a:ext cx="863808" cy="86380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landings.wolterskluwer.es/consultorayuntamientos/img/iconos/wolters-kluwer-icono-consultas.pn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32490" y="4597348"/>
            <a:ext cx="1031031" cy="1031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pc1-01.png"/>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57687" y="1903357"/>
            <a:ext cx="790318" cy="53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ángulo 15"/>
          <p:cNvSpPr/>
          <p:nvPr/>
        </p:nvSpPr>
        <p:spPr>
          <a:xfrm>
            <a:off x="4459034" y="2516764"/>
            <a:ext cx="3448664" cy="246221"/>
          </a:xfrm>
          <a:prstGeom prst="rect">
            <a:avLst/>
          </a:prstGeom>
        </p:spPr>
        <p:txBody>
          <a:bodyPr wrap="square">
            <a:spAutoFit/>
          </a:bodyPr>
          <a:lstStyle/>
          <a:p>
            <a:r>
              <a:rPr lang="es-MX" sz="1000" dirty="0" smtClean="0">
                <a:solidFill>
                  <a:srgbClr val="8B8C90"/>
                </a:solidFill>
                <a:latin typeface="Calibri" panose="020F0502020204030204" pitchFamily="34" charset="0"/>
              </a:rPr>
              <a:t>Día hábil siguiente, comienza a correr los términos</a:t>
            </a:r>
            <a:endParaRPr lang="es-MX" sz="1000" dirty="0">
              <a:solidFill>
                <a:srgbClr val="8B8C90"/>
              </a:solidFill>
            </a:endParaRPr>
          </a:p>
        </p:txBody>
      </p:sp>
      <p:sp>
        <p:nvSpPr>
          <p:cNvPr id="19" name="Rectángulo 18"/>
          <p:cNvSpPr/>
          <p:nvPr/>
        </p:nvSpPr>
        <p:spPr>
          <a:xfrm>
            <a:off x="4280651" y="3038159"/>
            <a:ext cx="301686" cy="523220"/>
          </a:xfrm>
          <a:prstGeom prst="rect">
            <a:avLst/>
          </a:prstGeom>
        </p:spPr>
        <p:txBody>
          <a:bodyPr wrap="none">
            <a:spAutoFit/>
          </a:bodyPr>
          <a:lstStyle/>
          <a:p>
            <a:pPr lvl="0"/>
            <a:r>
              <a:rPr lang="es-MX" sz="2800" b="1" dirty="0" smtClean="0">
                <a:solidFill>
                  <a:schemeClr val="bg1">
                    <a:lumMod val="50000"/>
                  </a:schemeClr>
                </a:solidFill>
                <a:effectLst>
                  <a:outerShdw blurRad="38100" dist="38100" dir="2700000" algn="tl">
                    <a:srgbClr val="000000">
                      <a:alpha val="43137"/>
                    </a:srgbClr>
                  </a:outerShdw>
                </a:effectLst>
              </a:rPr>
              <a:t>!</a:t>
            </a:r>
            <a:endParaRPr lang="es-MX" sz="2800" b="1"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96698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2385432" y="5014265"/>
            <a:ext cx="7632848" cy="0"/>
          </a:xfrm>
          <a:prstGeom prst="line">
            <a:avLst/>
          </a:prstGeom>
          <a:ln>
            <a:solidFill>
              <a:srgbClr val="00A2B1"/>
            </a:solidFill>
          </a:ln>
        </p:spPr>
        <p:style>
          <a:lnRef idx="3">
            <a:schemeClr val="accent2"/>
          </a:lnRef>
          <a:fillRef idx="0">
            <a:schemeClr val="accent2"/>
          </a:fillRef>
          <a:effectRef idx="2">
            <a:schemeClr val="accent2"/>
          </a:effectRef>
          <a:fontRef idx="minor">
            <a:schemeClr val="tx1"/>
          </a:fontRef>
        </p:style>
      </p:cxnSp>
      <p:grpSp>
        <p:nvGrpSpPr>
          <p:cNvPr id="10" name="Grupo 9"/>
          <p:cNvGrpSpPr/>
          <p:nvPr/>
        </p:nvGrpSpPr>
        <p:grpSpPr>
          <a:xfrm>
            <a:off x="2796429" y="3544445"/>
            <a:ext cx="6647268" cy="1003492"/>
            <a:chOff x="478556" y="317489"/>
            <a:chExt cx="6647268" cy="635384"/>
          </a:xfrm>
          <a:scene3d>
            <a:camera prst="orthographicFront"/>
            <a:lightRig rig="chilly" dir="t"/>
          </a:scene3d>
        </p:grpSpPr>
        <p:sp>
          <p:nvSpPr>
            <p:cNvPr id="11" name="Rectángulo 10"/>
            <p:cNvSpPr/>
            <p:nvPr/>
          </p:nvSpPr>
          <p:spPr>
            <a:xfrm>
              <a:off x="478556" y="317489"/>
              <a:ext cx="6647268" cy="635384"/>
            </a:xfrm>
            <a:prstGeom prst="rect">
              <a:avLst/>
            </a:prstGeom>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ángulo 11"/>
            <p:cNvSpPr/>
            <p:nvPr/>
          </p:nvSpPr>
          <p:spPr>
            <a:xfrm>
              <a:off x="478556" y="317489"/>
              <a:ext cx="6647268" cy="63538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04337" tIns="48260" rIns="48260" bIns="48260" numCol="1" spcCol="1270" anchor="ctr" anchorCtr="0">
              <a:noAutofit/>
            </a:bodyPr>
            <a:lstStyle/>
            <a:p>
              <a:pPr lvl="0" algn="l" defTabSz="844550">
                <a:lnSpc>
                  <a:spcPct val="90000"/>
                </a:lnSpc>
                <a:spcBef>
                  <a:spcPct val="0"/>
                </a:spcBef>
                <a:spcAft>
                  <a:spcPct val="35000"/>
                </a:spcAft>
              </a:pPr>
              <a:r>
                <a:rPr lang="es-MX" sz="2400" kern="1200" dirty="0" smtClean="0">
                  <a:solidFill>
                    <a:srgbClr val="4A3C86"/>
                  </a:solidFill>
                </a:rPr>
                <a:t>Se presenta en la unidad de transparencia llenar formulario y notificar O.G</a:t>
              </a:r>
              <a:endParaRPr lang="es-MX" sz="2400" kern="1200" dirty="0">
                <a:solidFill>
                  <a:srgbClr val="4A3C86"/>
                </a:solidFill>
              </a:endParaRPr>
            </a:p>
          </p:txBody>
        </p:sp>
      </p:grpSp>
      <p:pic>
        <p:nvPicPr>
          <p:cNvPr id="13" name="Picture 4" descr="spc1-01.png"/>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6045" y="2914010"/>
            <a:ext cx="1877172" cy="126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ítulo 1"/>
          <p:cNvSpPr>
            <a:spLocks noGrp="1"/>
          </p:cNvSpPr>
          <p:nvPr>
            <p:ph type="title"/>
          </p:nvPr>
        </p:nvSpPr>
        <p:spPr>
          <a:xfrm>
            <a:off x="1257300" y="1456311"/>
            <a:ext cx="9629274" cy="693654"/>
          </a:xfrm>
        </p:spPr>
        <p:txBody>
          <a:bodyPr>
            <a:noAutofit/>
          </a:body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07135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2303639" y="1581551"/>
            <a:ext cx="7632848" cy="523220"/>
          </a:xfrm>
          <a:prstGeom prst="rect">
            <a:avLst/>
          </a:prstGeom>
        </p:spPr>
        <p:txBody>
          <a:bodyPr wrap="square">
            <a:spAutoFit/>
          </a:bodyPr>
          <a:lstStyle/>
          <a:p>
            <a:pPr algn="ctr"/>
            <a:r>
              <a:rPr lang="es-MX" sz="2800" b="1" dirty="0">
                <a:solidFill>
                  <a:srgbClr val="B2518D"/>
                </a:solidFill>
              </a:rPr>
              <a:t>Registro del recurso de revisión (1)</a:t>
            </a:r>
          </a:p>
        </p:txBody>
      </p:sp>
      <p:sp>
        <p:nvSpPr>
          <p:cNvPr id="9" name="Rectángulo 8"/>
          <p:cNvSpPr/>
          <p:nvPr/>
        </p:nvSpPr>
        <p:spPr>
          <a:xfrm>
            <a:off x="2820271" y="2352222"/>
            <a:ext cx="7632848" cy="461665"/>
          </a:xfrm>
          <a:prstGeom prst="rect">
            <a:avLst/>
          </a:prstGeom>
        </p:spPr>
        <p:txBody>
          <a:bodyPr wrap="square">
            <a:spAutoFit/>
          </a:bodyPr>
          <a:lstStyle/>
          <a:p>
            <a:pPr algn="r"/>
            <a:r>
              <a:rPr lang="es-MX" sz="2400" b="1" dirty="0">
                <a:solidFill>
                  <a:schemeClr val="accent1">
                    <a:lumMod val="75000"/>
                  </a:schemeClr>
                </a:solidFill>
              </a:rPr>
              <a:t>Selección del tipo de solicitud</a:t>
            </a:r>
          </a:p>
        </p:txBody>
      </p:sp>
      <p:pic>
        <p:nvPicPr>
          <p:cNvPr id="3" name="Imagen 2"/>
          <p:cNvPicPr>
            <a:picLocks noChangeAspect="1"/>
          </p:cNvPicPr>
          <p:nvPr/>
        </p:nvPicPr>
        <p:blipFill rotWithShape="1">
          <a:blip r:embed="rId3"/>
          <a:srcRect l="21178" t="43280" r="23067" b="35720"/>
          <a:stretch/>
        </p:blipFill>
        <p:spPr>
          <a:xfrm>
            <a:off x="1111326" y="2891522"/>
            <a:ext cx="9323791" cy="1975379"/>
          </a:xfrm>
          <a:prstGeom prst="rect">
            <a:avLst/>
          </a:prstGeom>
        </p:spPr>
      </p:pic>
      <p:sp>
        <p:nvSpPr>
          <p:cNvPr id="14" name="Rectángulo 13"/>
          <p:cNvSpPr/>
          <p:nvPr/>
        </p:nvSpPr>
        <p:spPr>
          <a:xfrm>
            <a:off x="1347986" y="5036719"/>
            <a:ext cx="7632848" cy="461665"/>
          </a:xfrm>
          <a:prstGeom prst="rect">
            <a:avLst/>
          </a:prstGeom>
        </p:spPr>
        <p:txBody>
          <a:bodyPr wrap="square">
            <a:spAutoFit/>
          </a:bodyPr>
          <a:lstStyle/>
          <a:p>
            <a:r>
              <a:rPr lang="es-MX" sz="2400" b="1" dirty="0">
                <a:solidFill>
                  <a:schemeClr val="accent1">
                    <a:lumMod val="75000"/>
                  </a:schemeClr>
                </a:solidFill>
              </a:rPr>
              <a:t>Agregar tercero interesado</a:t>
            </a:r>
          </a:p>
        </p:txBody>
      </p:sp>
      <p:pic>
        <p:nvPicPr>
          <p:cNvPr id="4" name="Imagen 3"/>
          <p:cNvPicPr>
            <a:picLocks noChangeAspect="1"/>
          </p:cNvPicPr>
          <p:nvPr/>
        </p:nvPicPr>
        <p:blipFill rotWithShape="1">
          <a:blip r:embed="rId4"/>
          <a:srcRect l="21178" t="50840" r="27320" b="40657"/>
          <a:stretch/>
        </p:blipFill>
        <p:spPr>
          <a:xfrm>
            <a:off x="1068807" y="5637572"/>
            <a:ext cx="9514041" cy="883539"/>
          </a:xfrm>
          <a:prstGeom prst="rect">
            <a:avLst/>
          </a:prstGeom>
        </p:spPr>
      </p:pic>
      <p:sp>
        <p:nvSpPr>
          <p:cNvPr id="10" name="Título 1"/>
          <p:cNvSpPr>
            <a:spLocks noGrp="1"/>
          </p:cNvSpPr>
          <p:nvPr>
            <p:ph type="title"/>
          </p:nvPr>
        </p:nvSpPr>
        <p:spPr>
          <a:xfrm>
            <a:off x="1569395" y="417345"/>
            <a:ext cx="9629274" cy="693654"/>
          </a:xfrm>
        </p:spPr>
        <p:txBody>
          <a:bodyPr>
            <a:noAutofit/>
          </a:body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1931529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2255513" y="1447308"/>
            <a:ext cx="7632848" cy="523220"/>
          </a:xfrm>
          <a:prstGeom prst="rect">
            <a:avLst/>
          </a:prstGeom>
        </p:spPr>
        <p:txBody>
          <a:bodyPr wrap="square">
            <a:spAutoFit/>
          </a:bodyPr>
          <a:lstStyle/>
          <a:p>
            <a:pPr algn="ctr"/>
            <a:r>
              <a:rPr lang="es-MX" sz="2800" b="1" dirty="0">
                <a:solidFill>
                  <a:srgbClr val="B2518D"/>
                </a:solidFill>
              </a:rPr>
              <a:t>Registro del recurso de revisión (2)</a:t>
            </a:r>
          </a:p>
        </p:txBody>
      </p:sp>
      <p:sp>
        <p:nvSpPr>
          <p:cNvPr id="11" name="Rectángulo 10"/>
          <p:cNvSpPr/>
          <p:nvPr/>
        </p:nvSpPr>
        <p:spPr>
          <a:xfrm>
            <a:off x="2567609" y="2109345"/>
            <a:ext cx="7632848" cy="461665"/>
          </a:xfrm>
          <a:prstGeom prst="rect">
            <a:avLst/>
          </a:prstGeom>
        </p:spPr>
        <p:txBody>
          <a:bodyPr wrap="square">
            <a:spAutoFit/>
          </a:bodyPr>
          <a:lstStyle/>
          <a:p>
            <a:pPr algn="r"/>
            <a:r>
              <a:rPr lang="es-MX" sz="2400" b="1" dirty="0">
                <a:solidFill>
                  <a:schemeClr val="accent1">
                    <a:lumMod val="75000"/>
                  </a:schemeClr>
                </a:solidFill>
              </a:rPr>
              <a:t>Registro de datos del recurrente (1)</a:t>
            </a:r>
          </a:p>
        </p:txBody>
      </p:sp>
      <p:pic>
        <p:nvPicPr>
          <p:cNvPr id="2" name="Imagen 1"/>
          <p:cNvPicPr>
            <a:picLocks noChangeAspect="1"/>
          </p:cNvPicPr>
          <p:nvPr/>
        </p:nvPicPr>
        <p:blipFill rotWithShape="1">
          <a:blip r:embed="rId3"/>
          <a:srcRect l="21178" t="31520" r="24486" b="29000"/>
          <a:stretch/>
        </p:blipFill>
        <p:spPr>
          <a:xfrm>
            <a:off x="1135727" y="2709827"/>
            <a:ext cx="9531567" cy="3895510"/>
          </a:xfrm>
          <a:prstGeom prst="rect">
            <a:avLst/>
          </a:prstGeom>
        </p:spPr>
      </p:pic>
      <p:sp>
        <p:nvSpPr>
          <p:cNvPr id="7" name="Título 1"/>
          <p:cNvSpPr>
            <a:spLocks noGrp="1"/>
          </p:cNvSpPr>
          <p:nvPr>
            <p:ph type="title"/>
          </p:nvPr>
        </p:nvSpPr>
        <p:spPr>
          <a:xfrm>
            <a:off x="1569396" y="372985"/>
            <a:ext cx="9629274" cy="693654"/>
          </a:xfrm>
        </p:spPr>
        <p:txBody>
          <a:bodyPr>
            <a:noAutofit/>
          </a:body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1768682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2291607" y="1462057"/>
            <a:ext cx="7632848" cy="523220"/>
          </a:xfrm>
          <a:prstGeom prst="rect">
            <a:avLst/>
          </a:prstGeom>
        </p:spPr>
        <p:txBody>
          <a:bodyPr wrap="square">
            <a:spAutoFit/>
          </a:bodyPr>
          <a:lstStyle/>
          <a:p>
            <a:pPr algn="ctr"/>
            <a:r>
              <a:rPr lang="es-MX" sz="2800" b="1" dirty="0">
                <a:solidFill>
                  <a:srgbClr val="B2518D"/>
                </a:solidFill>
              </a:rPr>
              <a:t>Registro del recurso de revisión (3)</a:t>
            </a:r>
          </a:p>
        </p:txBody>
      </p:sp>
      <p:sp>
        <p:nvSpPr>
          <p:cNvPr id="11" name="Rectángulo 10"/>
          <p:cNvSpPr/>
          <p:nvPr/>
        </p:nvSpPr>
        <p:spPr>
          <a:xfrm>
            <a:off x="2711624" y="2085463"/>
            <a:ext cx="7632848" cy="400110"/>
          </a:xfrm>
          <a:prstGeom prst="rect">
            <a:avLst/>
          </a:prstGeom>
        </p:spPr>
        <p:txBody>
          <a:bodyPr wrap="square">
            <a:spAutoFit/>
          </a:bodyPr>
          <a:lstStyle/>
          <a:p>
            <a:pPr algn="r"/>
            <a:r>
              <a:rPr lang="es-MX" sz="2000" b="1" dirty="0">
                <a:solidFill>
                  <a:schemeClr val="accent1">
                    <a:lumMod val="75000"/>
                  </a:schemeClr>
                </a:solidFill>
              </a:rPr>
              <a:t>Registro de datos del recurrente (2)</a:t>
            </a:r>
          </a:p>
        </p:txBody>
      </p:sp>
      <p:pic>
        <p:nvPicPr>
          <p:cNvPr id="3" name="Imagen 2"/>
          <p:cNvPicPr>
            <a:picLocks noChangeAspect="1"/>
          </p:cNvPicPr>
          <p:nvPr/>
        </p:nvPicPr>
        <p:blipFill rotWithShape="1">
          <a:blip r:embed="rId3"/>
          <a:srcRect l="20790" t="31079" r="23929" b="30281"/>
          <a:stretch/>
        </p:blipFill>
        <p:spPr>
          <a:xfrm>
            <a:off x="1050094" y="2685945"/>
            <a:ext cx="9694106" cy="3871705"/>
          </a:xfrm>
          <a:prstGeom prst="rect">
            <a:avLst/>
          </a:prstGeom>
        </p:spPr>
      </p:pic>
      <p:sp>
        <p:nvSpPr>
          <p:cNvPr id="7" name="Título 1"/>
          <p:cNvSpPr>
            <a:spLocks noGrp="1"/>
          </p:cNvSpPr>
          <p:nvPr>
            <p:ph type="title"/>
          </p:nvPr>
        </p:nvSpPr>
        <p:spPr>
          <a:xfrm>
            <a:off x="1560094" y="371483"/>
            <a:ext cx="9629274" cy="693654"/>
          </a:xfrm>
        </p:spPr>
        <p:txBody>
          <a:bodyPr>
            <a:noAutofit/>
          </a:body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9605946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2754119" y="1639793"/>
            <a:ext cx="7632848" cy="400110"/>
          </a:xfrm>
          <a:prstGeom prst="rect">
            <a:avLst/>
          </a:prstGeom>
        </p:spPr>
        <p:txBody>
          <a:bodyPr wrap="square">
            <a:spAutoFit/>
          </a:bodyPr>
          <a:lstStyle/>
          <a:p>
            <a:pPr algn="r"/>
            <a:r>
              <a:rPr lang="es-MX" sz="2000" b="1" dirty="0">
                <a:solidFill>
                  <a:schemeClr val="accent1">
                    <a:lumMod val="75000"/>
                  </a:schemeClr>
                </a:solidFill>
              </a:rPr>
              <a:t>Seleccionar modo envío de notificaciones</a:t>
            </a:r>
          </a:p>
        </p:txBody>
      </p:sp>
      <p:pic>
        <p:nvPicPr>
          <p:cNvPr id="13" name="Imagen 12"/>
          <p:cNvPicPr/>
          <p:nvPr/>
        </p:nvPicPr>
        <p:blipFill>
          <a:blip r:embed="rId2"/>
          <a:stretch>
            <a:fillRect/>
          </a:stretch>
        </p:blipFill>
        <p:spPr>
          <a:xfrm>
            <a:off x="1816768" y="2112093"/>
            <a:ext cx="8383688" cy="2819004"/>
          </a:xfrm>
          <a:prstGeom prst="rect">
            <a:avLst/>
          </a:prstGeom>
        </p:spPr>
      </p:pic>
      <p:pic>
        <p:nvPicPr>
          <p:cNvPr id="10" name="Imagen 9"/>
          <p:cNvPicPr/>
          <p:nvPr/>
        </p:nvPicPr>
        <p:blipFill>
          <a:blip r:embed="rId3"/>
          <a:stretch>
            <a:fillRect/>
          </a:stretch>
        </p:blipFill>
        <p:spPr>
          <a:xfrm>
            <a:off x="3813935" y="5140377"/>
            <a:ext cx="6882139" cy="1591979"/>
          </a:xfrm>
          <a:prstGeom prst="rect">
            <a:avLst/>
          </a:prstGeom>
        </p:spPr>
      </p:pic>
      <p:sp>
        <p:nvSpPr>
          <p:cNvPr id="2" name="Flecha curvada hacia arriba 1"/>
          <p:cNvSpPr/>
          <p:nvPr/>
        </p:nvSpPr>
        <p:spPr>
          <a:xfrm rot="2254025">
            <a:off x="1579979" y="5545114"/>
            <a:ext cx="2348281" cy="98229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schemeClr val="tx1"/>
              </a:solidFill>
            </a:endParaRPr>
          </a:p>
        </p:txBody>
      </p:sp>
      <p:sp>
        <p:nvSpPr>
          <p:cNvPr id="3" name="Rectángulo 2"/>
          <p:cNvSpPr/>
          <p:nvPr/>
        </p:nvSpPr>
        <p:spPr>
          <a:xfrm>
            <a:off x="1672752" y="4485783"/>
            <a:ext cx="720080" cy="30093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ítulo 1"/>
          <p:cNvSpPr txBox="1">
            <a:spLocks/>
          </p:cNvSpPr>
          <p:nvPr/>
        </p:nvSpPr>
        <p:spPr>
          <a:xfrm>
            <a:off x="1524000" y="363942"/>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71632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723718" y="5020870"/>
            <a:ext cx="5944282" cy="11052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65000"/>
                </a:schemeClr>
              </a:solidFill>
            </a:endParaRPr>
          </a:p>
        </p:txBody>
      </p:sp>
      <p:sp>
        <p:nvSpPr>
          <p:cNvPr id="4" name="Rectángulo 3"/>
          <p:cNvSpPr/>
          <p:nvPr/>
        </p:nvSpPr>
        <p:spPr>
          <a:xfrm>
            <a:off x="4511824" y="3812809"/>
            <a:ext cx="6156176" cy="1208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title"/>
          </p:nvPr>
        </p:nvSpPr>
        <p:spPr>
          <a:xfrm>
            <a:off x="4758067" y="4990026"/>
            <a:ext cx="5656584" cy="1136052"/>
          </a:xfrm>
        </p:spPr>
        <p:txBody>
          <a:bodyPr>
            <a:noAutofit/>
          </a:bodyPr>
          <a:lstStyle/>
          <a:p>
            <a:pPr algn="r"/>
            <a:r>
              <a:rPr lang="es-MX" sz="3200" dirty="0" smtClean="0">
                <a:solidFill>
                  <a:schemeClr val="bg1"/>
                </a:solidFill>
                <a:latin typeface="+mn-lt"/>
                <a:cs typeface="Arial" panose="020B0604020202020204" pitchFamily="34" charset="0"/>
              </a:rPr>
              <a:t>1 Introducción</a:t>
            </a:r>
            <a:endParaRPr lang="es-MX" sz="3200" dirty="0">
              <a:solidFill>
                <a:schemeClr val="bg1"/>
              </a:solidFill>
              <a:latin typeface="+mn-lt"/>
              <a:cs typeface="Arial" panose="020B0604020202020204" pitchFamily="34" charset="0"/>
            </a:endParaRPr>
          </a:p>
        </p:txBody>
      </p:sp>
      <p:sp>
        <p:nvSpPr>
          <p:cNvPr id="9" name="1 Título"/>
          <p:cNvSpPr txBox="1">
            <a:spLocks/>
          </p:cNvSpPr>
          <p:nvPr/>
        </p:nvSpPr>
        <p:spPr>
          <a:xfrm>
            <a:off x="2881105" y="3581705"/>
            <a:ext cx="2934072" cy="1136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200" dirty="0">
                <a:solidFill>
                  <a:schemeClr val="bg1"/>
                </a:solidFill>
                <a:latin typeface="+mn-lt"/>
                <a:cs typeface="Arial" panose="020B0604020202020204" pitchFamily="34" charset="0"/>
              </a:rPr>
              <a:t>Tema </a:t>
            </a:r>
          </a:p>
        </p:txBody>
      </p:sp>
      <p:sp>
        <p:nvSpPr>
          <p:cNvPr id="7" name="Rectángulo redondeado 6"/>
          <p:cNvSpPr/>
          <p:nvPr/>
        </p:nvSpPr>
        <p:spPr>
          <a:xfrm>
            <a:off x="128789" y="5731099"/>
            <a:ext cx="1004552" cy="953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90" y="5976627"/>
            <a:ext cx="1004552" cy="707507"/>
          </a:xfrm>
          <a:prstGeom prst="rect">
            <a:avLst/>
          </a:prstGeom>
        </p:spPr>
      </p:pic>
      <p:sp>
        <p:nvSpPr>
          <p:cNvPr id="11" name="Rectángulo 10"/>
          <p:cNvSpPr/>
          <p:nvPr/>
        </p:nvSpPr>
        <p:spPr>
          <a:xfrm>
            <a:off x="10763083" y="2060619"/>
            <a:ext cx="1451280" cy="4797381"/>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10763083" y="0"/>
            <a:ext cx="1451280" cy="1030310"/>
          </a:xfrm>
          <a:prstGeom prst="rect">
            <a:avLst/>
          </a:prstGeom>
          <a:solidFill>
            <a:srgbClr val="2E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http://www.itei.org.mx/v3/micrositios/fotografia3/images/461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1" t="2216" r="5382" b="23955"/>
          <a:stretch/>
        </p:blipFill>
        <p:spPr bwMode="auto">
          <a:xfrm>
            <a:off x="10763083" y="993502"/>
            <a:ext cx="1451280" cy="1067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39780" y="660978"/>
            <a:ext cx="6371168" cy="1200329"/>
          </a:xfrm>
          <a:prstGeom prst="rect">
            <a:avLst/>
          </a:prstGeom>
        </p:spPr>
        <p:txBody>
          <a:bodyPr wrap="none">
            <a:spAutoFit/>
          </a:bodyPr>
          <a:lstStyle/>
          <a:p>
            <a:r>
              <a:rPr lang="es-MX" sz="3600" b="1" dirty="0" smtClean="0">
                <a:solidFill>
                  <a:srgbClr val="2E3B43"/>
                </a:solidFill>
                <a:cs typeface="Arial" panose="020B0604020202020204" pitchFamily="34" charset="0"/>
              </a:rPr>
              <a:t>Diplomado en Transparencia y </a:t>
            </a:r>
          </a:p>
          <a:p>
            <a:r>
              <a:rPr lang="es-MX" sz="3600" b="1" dirty="0" smtClean="0">
                <a:solidFill>
                  <a:srgbClr val="2E3B43"/>
                </a:solidFill>
                <a:cs typeface="Arial" panose="020B0604020202020204" pitchFamily="34" charset="0"/>
              </a:rPr>
              <a:t>Protección de Datos Personales</a:t>
            </a:r>
            <a:endParaRPr lang="es-MX" sz="3600" b="1" dirty="0">
              <a:solidFill>
                <a:srgbClr val="2E3B43"/>
              </a:solidFill>
              <a:cs typeface="Arial" panose="020B0604020202020204" pitchFamily="34" charset="0"/>
            </a:endParaRPr>
          </a:p>
        </p:txBody>
      </p:sp>
      <p:sp>
        <p:nvSpPr>
          <p:cNvPr id="14" name="Marcador de texto 2"/>
          <p:cNvSpPr txBox="1">
            <a:spLocks/>
          </p:cNvSpPr>
          <p:nvPr/>
        </p:nvSpPr>
        <p:spPr>
          <a:xfrm>
            <a:off x="5954751" y="3923127"/>
            <a:ext cx="4459900" cy="1066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smtClean="0">
                <a:solidFill>
                  <a:schemeClr val="bg1"/>
                </a:solidFill>
              </a:rPr>
              <a:t>I. Procedimiento de Acceso a la Información</a:t>
            </a:r>
            <a:endParaRPr lang="es-MX" dirty="0">
              <a:solidFill>
                <a:schemeClr val="bg1"/>
              </a:solidFill>
            </a:endParaRPr>
          </a:p>
        </p:txBody>
      </p:sp>
    </p:spTree>
    <p:extLst>
      <p:ext uri="{BB962C8B-B14F-4D97-AF65-F5344CB8AC3E}">
        <p14:creationId xmlns:p14="http://schemas.microsoft.com/office/powerpoint/2010/main" val="13478022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2183323" y="1645728"/>
            <a:ext cx="7632848" cy="523220"/>
          </a:xfrm>
          <a:prstGeom prst="rect">
            <a:avLst/>
          </a:prstGeom>
        </p:spPr>
        <p:txBody>
          <a:bodyPr wrap="square">
            <a:spAutoFit/>
          </a:bodyPr>
          <a:lstStyle/>
          <a:p>
            <a:pPr algn="ctr"/>
            <a:r>
              <a:rPr lang="es-MX" sz="2800" b="1" dirty="0">
                <a:solidFill>
                  <a:srgbClr val="B2518D"/>
                </a:solidFill>
              </a:rPr>
              <a:t>Registro del recurso de revisión (5)</a:t>
            </a:r>
          </a:p>
        </p:txBody>
      </p:sp>
      <p:sp>
        <p:nvSpPr>
          <p:cNvPr id="11" name="Rectángulo 10"/>
          <p:cNvSpPr/>
          <p:nvPr/>
        </p:nvSpPr>
        <p:spPr>
          <a:xfrm>
            <a:off x="2522213" y="2232423"/>
            <a:ext cx="7632848" cy="400110"/>
          </a:xfrm>
          <a:prstGeom prst="rect">
            <a:avLst/>
          </a:prstGeom>
        </p:spPr>
        <p:txBody>
          <a:bodyPr wrap="square">
            <a:spAutoFit/>
          </a:bodyPr>
          <a:lstStyle/>
          <a:p>
            <a:pPr algn="r"/>
            <a:r>
              <a:rPr lang="es-MX" sz="2000" b="1" dirty="0">
                <a:solidFill>
                  <a:schemeClr val="accent1">
                    <a:lumMod val="75000"/>
                  </a:schemeClr>
                </a:solidFill>
              </a:rPr>
              <a:t>Datos del recurso de revisión</a:t>
            </a:r>
          </a:p>
        </p:txBody>
      </p:sp>
      <p:pic>
        <p:nvPicPr>
          <p:cNvPr id="14" name="Imagen 13"/>
          <p:cNvPicPr/>
          <p:nvPr/>
        </p:nvPicPr>
        <p:blipFill>
          <a:blip r:embed="rId2"/>
          <a:stretch>
            <a:fillRect/>
          </a:stretch>
        </p:blipFill>
        <p:spPr>
          <a:xfrm>
            <a:off x="1696453" y="2624399"/>
            <a:ext cx="8785413" cy="4233601"/>
          </a:xfrm>
          <a:prstGeom prst="rect">
            <a:avLst/>
          </a:prstGeom>
        </p:spPr>
      </p:pic>
      <p:sp>
        <p:nvSpPr>
          <p:cNvPr id="7" name="Título 1"/>
          <p:cNvSpPr txBox="1">
            <a:spLocks/>
          </p:cNvSpPr>
          <p:nvPr/>
        </p:nvSpPr>
        <p:spPr>
          <a:xfrm>
            <a:off x="1524000" y="363942"/>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011053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2279576" y="1344970"/>
            <a:ext cx="7632848" cy="523220"/>
          </a:xfrm>
          <a:prstGeom prst="rect">
            <a:avLst/>
          </a:prstGeom>
        </p:spPr>
        <p:txBody>
          <a:bodyPr wrap="square">
            <a:spAutoFit/>
          </a:bodyPr>
          <a:lstStyle/>
          <a:p>
            <a:pPr algn="ctr"/>
            <a:r>
              <a:rPr lang="es-MX" sz="2800" b="1" dirty="0">
                <a:solidFill>
                  <a:srgbClr val="B2518D"/>
                </a:solidFill>
              </a:rPr>
              <a:t>Registro del recurso de revisión (6)</a:t>
            </a:r>
          </a:p>
        </p:txBody>
      </p:sp>
      <p:sp>
        <p:nvSpPr>
          <p:cNvPr id="9" name="Rectángulo 8"/>
          <p:cNvSpPr/>
          <p:nvPr/>
        </p:nvSpPr>
        <p:spPr>
          <a:xfrm>
            <a:off x="1991544" y="1806754"/>
            <a:ext cx="7632848" cy="400110"/>
          </a:xfrm>
          <a:prstGeom prst="rect">
            <a:avLst/>
          </a:prstGeom>
        </p:spPr>
        <p:txBody>
          <a:bodyPr wrap="square">
            <a:spAutoFit/>
          </a:bodyPr>
          <a:lstStyle/>
          <a:p>
            <a:pPr algn="r"/>
            <a:r>
              <a:rPr lang="es-MX" sz="2000" b="1" dirty="0">
                <a:solidFill>
                  <a:schemeClr val="accent1">
                    <a:lumMod val="75000"/>
                  </a:schemeClr>
                </a:solidFill>
              </a:rPr>
              <a:t>Registro de datos de la solicitud</a:t>
            </a:r>
          </a:p>
        </p:txBody>
      </p:sp>
      <p:pic>
        <p:nvPicPr>
          <p:cNvPr id="13" name="Imagen 12"/>
          <p:cNvPicPr/>
          <p:nvPr/>
        </p:nvPicPr>
        <p:blipFill>
          <a:blip r:embed="rId2"/>
          <a:stretch>
            <a:fillRect/>
          </a:stretch>
        </p:blipFill>
        <p:spPr>
          <a:xfrm>
            <a:off x="1600200" y="2206864"/>
            <a:ext cx="8024192" cy="4626433"/>
          </a:xfrm>
          <a:prstGeom prst="rect">
            <a:avLst/>
          </a:prstGeom>
        </p:spPr>
      </p:pic>
      <p:sp>
        <p:nvSpPr>
          <p:cNvPr id="7" name="Título 1"/>
          <p:cNvSpPr txBox="1">
            <a:spLocks/>
          </p:cNvSpPr>
          <p:nvPr/>
        </p:nvSpPr>
        <p:spPr>
          <a:xfrm>
            <a:off x="1524000" y="363942"/>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259318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2335360" y="1191575"/>
            <a:ext cx="7632848" cy="523220"/>
          </a:xfrm>
          <a:prstGeom prst="rect">
            <a:avLst/>
          </a:prstGeom>
        </p:spPr>
        <p:txBody>
          <a:bodyPr wrap="square">
            <a:spAutoFit/>
          </a:bodyPr>
          <a:lstStyle/>
          <a:p>
            <a:pPr algn="ctr"/>
            <a:r>
              <a:rPr lang="es-MX" sz="2800" b="1" dirty="0">
                <a:solidFill>
                  <a:srgbClr val="B2518D"/>
                </a:solidFill>
              </a:rPr>
              <a:t>Registro del recurso de revisión (7)</a:t>
            </a:r>
          </a:p>
        </p:txBody>
      </p:sp>
      <p:pic>
        <p:nvPicPr>
          <p:cNvPr id="14" name="Imagen 13"/>
          <p:cNvPicPr/>
          <p:nvPr/>
        </p:nvPicPr>
        <p:blipFill>
          <a:blip r:embed="rId2"/>
          <a:stretch>
            <a:fillRect/>
          </a:stretch>
        </p:blipFill>
        <p:spPr>
          <a:xfrm>
            <a:off x="1524000" y="1714795"/>
            <a:ext cx="8532440" cy="4031219"/>
          </a:xfrm>
          <a:prstGeom prst="rect">
            <a:avLst/>
          </a:prstGeom>
        </p:spPr>
      </p:pic>
      <p:pic>
        <p:nvPicPr>
          <p:cNvPr id="15" name="Imagen 14"/>
          <p:cNvPicPr/>
          <p:nvPr/>
        </p:nvPicPr>
        <p:blipFill rotWithShape="1">
          <a:blip r:embed="rId3"/>
          <a:srcRect t="-1" b="40627"/>
          <a:stretch/>
        </p:blipFill>
        <p:spPr>
          <a:xfrm>
            <a:off x="1524000" y="5746014"/>
            <a:ext cx="8444208" cy="871354"/>
          </a:xfrm>
          <a:prstGeom prst="rect">
            <a:avLst/>
          </a:prstGeom>
        </p:spPr>
      </p:pic>
      <p:sp>
        <p:nvSpPr>
          <p:cNvPr id="7" name="Título 1"/>
          <p:cNvSpPr txBox="1">
            <a:spLocks/>
          </p:cNvSpPr>
          <p:nvPr/>
        </p:nvSpPr>
        <p:spPr>
          <a:xfrm>
            <a:off x="1524000" y="363942"/>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9300868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2469653" y="5591781"/>
            <a:ext cx="7632848" cy="0"/>
          </a:xfrm>
          <a:prstGeom prst="line">
            <a:avLst/>
          </a:prstGeom>
          <a:ln>
            <a:solidFill>
              <a:srgbClr val="00A2B1"/>
            </a:solidFill>
          </a:ln>
        </p:spPr>
        <p:style>
          <a:lnRef idx="3">
            <a:schemeClr val="accent2"/>
          </a:lnRef>
          <a:fillRef idx="0">
            <a:schemeClr val="accent2"/>
          </a:fillRef>
          <a:effectRef idx="2">
            <a:schemeClr val="accent2"/>
          </a:effectRef>
          <a:fontRef idx="minor">
            <a:schemeClr val="tx1"/>
          </a:fontRef>
        </p:style>
      </p:cxnSp>
      <p:grpSp>
        <p:nvGrpSpPr>
          <p:cNvPr id="10" name="Grupo 9"/>
          <p:cNvGrpSpPr/>
          <p:nvPr/>
        </p:nvGrpSpPr>
        <p:grpSpPr>
          <a:xfrm>
            <a:off x="2880650" y="3019927"/>
            <a:ext cx="6647268" cy="2105526"/>
            <a:chOff x="478556" y="317489"/>
            <a:chExt cx="6647268" cy="635384"/>
          </a:xfrm>
          <a:scene3d>
            <a:camera prst="orthographicFront"/>
            <a:lightRig rig="chilly" dir="t"/>
          </a:scene3d>
        </p:grpSpPr>
        <p:sp>
          <p:nvSpPr>
            <p:cNvPr id="11" name="Rectángulo 10"/>
            <p:cNvSpPr/>
            <p:nvPr/>
          </p:nvSpPr>
          <p:spPr>
            <a:xfrm>
              <a:off x="478556" y="317489"/>
              <a:ext cx="6647268" cy="635384"/>
            </a:xfrm>
            <a:prstGeom prst="rect">
              <a:avLst/>
            </a:prstGeom>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ángulo 11"/>
            <p:cNvSpPr/>
            <p:nvPr/>
          </p:nvSpPr>
          <p:spPr>
            <a:xfrm>
              <a:off x="478556" y="317489"/>
              <a:ext cx="6647268" cy="63538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04337" tIns="48260" rIns="48260" bIns="48260" numCol="1" spcCol="1270" anchor="ctr" anchorCtr="0">
              <a:noAutofit/>
            </a:bodyPr>
            <a:lstStyle/>
            <a:p>
              <a:pPr marL="342900" lvl="0" indent="-342900">
                <a:buFont typeface="Arial" panose="020B0604020202020204" pitchFamily="34" charset="0"/>
                <a:buChar char="•"/>
              </a:pPr>
              <a:r>
                <a:rPr lang="es-MX" sz="2400" dirty="0">
                  <a:solidFill>
                    <a:srgbClr val="4A3C86"/>
                  </a:solidFill>
                </a:rPr>
                <a:t>Notificaciones medios de </a:t>
              </a:r>
              <a:r>
                <a:rPr lang="es-MX" sz="2400" dirty="0" smtClean="0">
                  <a:solidFill>
                    <a:srgbClr val="4A3C86"/>
                  </a:solidFill>
                </a:rPr>
                <a:t>impugnación</a:t>
              </a:r>
            </a:p>
            <a:p>
              <a:pPr marL="1257300" lvl="2" indent="-342900">
                <a:buFont typeface="Arial" panose="020B0604020202020204" pitchFamily="34" charset="0"/>
                <a:buChar char="•"/>
              </a:pPr>
              <a:endParaRPr lang="es-MX" sz="2400" dirty="0" smtClean="0">
                <a:solidFill>
                  <a:srgbClr val="4A3C86"/>
                </a:solidFill>
              </a:endParaRPr>
            </a:p>
            <a:p>
              <a:pPr lvl="2"/>
              <a:endParaRPr lang="es-MX" sz="2400" dirty="0">
                <a:solidFill>
                  <a:srgbClr val="4A3C86"/>
                </a:solidFill>
              </a:endParaRPr>
            </a:p>
            <a:p>
              <a:pPr lvl="0" algn="l" defTabSz="844550">
                <a:lnSpc>
                  <a:spcPct val="90000"/>
                </a:lnSpc>
                <a:spcBef>
                  <a:spcPct val="0"/>
                </a:spcBef>
                <a:spcAft>
                  <a:spcPct val="35000"/>
                </a:spcAft>
              </a:pPr>
              <a:endParaRPr lang="es-MX" sz="2400" kern="1200" dirty="0">
                <a:solidFill>
                  <a:srgbClr val="4A3C86"/>
                </a:solidFill>
              </a:endParaRPr>
            </a:p>
          </p:txBody>
        </p:sp>
      </p:grpSp>
      <p:sp>
        <p:nvSpPr>
          <p:cNvPr id="15" name="Título 1"/>
          <p:cNvSpPr txBox="1">
            <a:spLocks/>
          </p:cNvSpPr>
          <p:nvPr/>
        </p:nvSpPr>
        <p:spPr>
          <a:xfrm>
            <a:off x="1584158" y="1158026"/>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
        <p:nvSpPr>
          <p:cNvPr id="9" name="Rectángulo 8"/>
          <p:cNvSpPr/>
          <p:nvPr/>
        </p:nvSpPr>
        <p:spPr>
          <a:xfrm>
            <a:off x="4056910" y="3844090"/>
            <a:ext cx="5166831" cy="1015663"/>
          </a:xfrm>
          <a:prstGeom prst="rect">
            <a:avLst/>
          </a:prstGeom>
        </p:spPr>
        <p:txBody>
          <a:bodyPr wrap="square">
            <a:spAutoFit/>
          </a:bodyPr>
          <a:lstStyle/>
          <a:p>
            <a:pPr marL="342900" indent="-342900">
              <a:buFont typeface="Arial" panose="020B0604020202020204" pitchFamily="34" charset="0"/>
              <a:buChar char="•"/>
            </a:pPr>
            <a:r>
              <a:rPr lang="es-MX" sz="2000" dirty="0">
                <a:solidFill>
                  <a:srgbClr val="4A3C86"/>
                </a:solidFill>
                <a:latin typeface="Calibri" panose="020F0502020204030204" pitchFamily="34" charset="0"/>
              </a:rPr>
              <a:t>R</a:t>
            </a:r>
            <a:r>
              <a:rPr lang="es-MX" sz="2000" dirty="0" smtClean="0">
                <a:solidFill>
                  <a:srgbClr val="4A3C86"/>
                </a:solidFill>
                <a:latin typeface="Calibri" panose="020F0502020204030204" pitchFamily="34" charset="0"/>
              </a:rPr>
              <a:t>endir alegatos</a:t>
            </a:r>
          </a:p>
          <a:p>
            <a:pPr marL="342900" indent="-342900">
              <a:buFont typeface="Arial" panose="020B0604020202020204" pitchFamily="34" charset="0"/>
              <a:buChar char="•"/>
            </a:pPr>
            <a:r>
              <a:rPr lang="es-MX" sz="2000" dirty="0">
                <a:solidFill>
                  <a:srgbClr val="4A3C86"/>
                </a:solidFill>
                <a:latin typeface="Calibri" panose="020F0502020204030204" pitchFamily="34" charset="0"/>
              </a:rPr>
              <a:t>A</a:t>
            </a:r>
            <a:r>
              <a:rPr lang="es-MX" sz="2000" dirty="0" smtClean="0">
                <a:solidFill>
                  <a:srgbClr val="4A3C86"/>
                </a:solidFill>
                <a:latin typeface="Calibri" panose="020F0502020204030204" pitchFamily="34" charset="0"/>
              </a:rPr>
              <a:t>tender requerimientos información</a:t>
            </a:r>
          </a:p>
          <a:p>
            <a:pPr marL="342900" indent="-342900">
              <a:buFont typeface="Arial" panose="020B0604020202020204" pitchFamily="34" charset="0"/>
              <a:buChar char="•"/>
            </a:pPr>
            <a:r>
              <a:rPr lang="es-MX" sz="2000" dirty="0">
                <a:solidFill>
                  <a:srgbClr val="4A3C86"/>
                </a:solidFill>
                <a:latin typeface="Calibri" panose="020F0502020204030204" pitchFamily="34" charset="0"/>
              </a:rPr>
              <a:t>R</a:t>
            </a:r>
            <a:r>
              <a:rPr lang="es-MX" sz="2000" dirty="0" smtClean="0">
                <a:solidFill>
                  <a:srgbClr val="4A3C86"/>
                </a:solidFill>
                <a:latin typeface="Calibri" panose="020F0502020204030204" pitchFamily="34" charset="0"/>
              </a:rPr>
              <a:t>emitir constancias cumplimiento</a:t>
            </a:r>
            <a:endParaRPr lang="es-MX" sz="2000" dirty="0">
              <a:solidFill>
                <a:srgbClr val="4A3C86"/>
              </a:solidFill>
            </a:endParaRPr>
          </a:p>
        </p:txBody>
      </p:sp>
      <p:pic>
        <p:nvPicPr>
          <p:cNvPr id="13" name="Picture 6" descr="http://i.imgur.com/tBLnLNB.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432" y="3019927"/>
            <a:ext cx="1684420" cy="168442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1584158" y="3719024"/>
            <a:ext cx="513019" cy="769441"/>
          </a:xfrm>
          <a:prstGeom prst="rect">
            <a:avLst/>
          </a:prstGeom>
        </p:spPr>
        <p:txBody>
          <a:bodyPr wrap="square">
            <a:spAutoFit/>
          </a:bodyPr>
          <a:lstStyle/>
          <a:p>
            <a:pPr lvl="0"/>
            <a:r>
              <a:rPr lang="es-MX" sz="4400" b="1" dirty="0" smtClean="0">
                <a:solidFill>
                  <a:schemeClr val="bg1">
                    <a:lumMod val="50000"/>
                  </a:schemeClr>
                </a:solidFill>
                <a:effectLst>
                  <a:outerShdw blurRad="38100" dist="38100" dir="2700000" algn="tl">
                    <a:srgbClr val="000000">
                      <a:alpha val="43137"/>
                    </a:srgbClr>
                  </a:outerShdw>
                </a:effectLst>
              </a:rPr>
              <a:t>!</a:t>
            </a:r>
            <a:endParaRPr lang="es-MX" sz="4400" b="1"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65383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0010" t="26799" r="22445" b="22332"/>
          <a:stretch/>
        </p:blipFill>
        <p:spPr>
          <a:xfrm>
            <a:off x="3916580" y="2281839"/>
            <a:ext cx="6625961" cy="3294581"/>
          </a:xfrm>
          <a:prstGeom prst="rect">
            <a:avLst/>
          </a:prstGeom>
        </p:spPr>
      </p:pic>
      <p:sp>
        <p:nvSpPr>
          <p:cNvPr id="2" name="Rectángulo 1"/>
          <p:cNvSpPr/>
          <p:nvPr/>
        </p:nvSpPr>
        <p:spPr>
          <a:xfrm>
            <a:off x="2122128" y="150379"/>
            <a:ext cx="7632848" cy="523220"/>
          </a:xfrm>
          <a:prstGeom prst="rect">
            <a:avLst/>
          </a:prstGeom>
        </p:spPr>
        <p:txBody>
          <a:bodyPr wrap="square">
            <a:spAutoFit/>
          </a:bodyPr>
          <a:lstStyle/>
          <a:p>
            <a:pPr algn="ctr"/>
            <a:r>
              <a:rPr lang="es-MX" sz="2800" b="1" dirty="0">
                <a:solidFill>
                  <a:srgbClr val="B2518D"/>
                </a:solidFill>
              </a:rPr>
              <a:t>0. Recepción del recurso de revisión (1)</a:t>
            </a:r>
          </a:p>
        </p:txBody>
      </p:sp>
      <p:sp>
        <p:nvSpPr>
          <p:cNvPr id="13" name="Flecha curvada hacia abajo 12"/>
          <p:cNvSpPr/>
          <p:nvPr/>
        </p:nvSpPr>
        <p:spPr>
          <a:xfrm>
            <a:off x="2981686" y="941150"/>
            <a:ext cx="2704880" cy="781580"/>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schemeClr val="tx1"/>
              </a:solidFill>
            </a:endParaRPr>
          </a:p>
        </p:txBody>
      </p:sp>
      <p:pic>
        <p:nvPicPr>
          <p:cNvPr id="10" name="Imagen 9"/>
          <p:cNvPicPr>
            <a:picLocks noChangeAspect="1"/>
          </p:cNvPicPr>
          <p:nvPr/>
        </p:nvPicPr>
        <p:blipFill>
          <a:blip r:embed="rId3"/>
          <a:stretch>
            <a:fillRect/>
          </a:stretch>
        </p:blipFill>
        <p:spPr>
          <a:xfrm>
            <a:off x="217893" y="1481452"/>
            <a:ext cx="3426874" cy="1304450"/>
          </a:xfrm>
          <a:prstGeom prst="rect">
            <a:avLst/>
          </a:prstGeom>
        </p:spPr>
      </p:pic>
      <p:sp>
        <p:nvSpPr>
          <p:cNvPr id="19" name="Flecha curvada hacia abajo 18"/>
          <p:cNvSpPr/>
          <p:nvPr/>
        </p:nvSpPr>
        <p:spPr>
          <a:xfrm flipV="1">
            <a:off x="2270383" y="5608019"/>
            <a:ext cx="2081844" cy="636191"/>
          </a:xfrm>
          <a:prstGeom prst="curvedDownArrow">
            <a:avLst>
              <a:gd name="adj1" fmla="val 25000"/>
              <a:gd name="adj2" fmla="val 82413"/>
              <a:gd name="adj3" fmla="val 3491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schemeClr val="tx1"/>
              </a:solidFill>
            </a:endParaRPr>
          </a:p>
        </p:txBody>
      </p:sp>
      <p:pic>
        <p:nvPicPr>
          <p:cNvPr id="1028" name="Picture 4" descr="http://www.mhb.gov/Portals/0/casemana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23" y="4261888"/>
            <a:ext cx="1937453" cy="131453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377159" y="5186141"/>
            <a:ext cx="2647542" cy="369332"/>
          </a:xfrm>
          <a:prstGeom prst="rect">
            <a:avLst/>
          </a:prstGeom>
          <a:noFill/>
        </p:spPr>
        <p:txBody>
          <a:bodyPr wrap="square" rtlCol="0">
            <a:spAutoFit/>
          </a:bodyPr>
          <a:lstStyle/>
          <a:p>
            <a:pPr algn="ctr"/>
            <a:r>
              <a:rPr lang="es-MX" b="1" dirty="0">
                <a:ln w="0"/>
                <a:solidFill>
                  <a:srgbClr val="006699"/>
                </a:solidFill>
              </a:rPr>
              <a:t>Instalaciones </a:t>
            </a:r>
            <a:r>
              <a:rPr lang="es-MX" b="1" dirty="0" smtClean="0">
                <a:ln w="0"/>
                <a:solidFill>
                  <a:srgbClr val="006699"/>
                </a:solidFill>
              </a:rPr>
              <a:t>ITEI</a:t>
            </a:r>
            <a:endParaRPr lang="es-MX" b="1" dirty="0">
              <a:ln w="0"/>
              <a:solidFill>
                <a:srgbClr val="006699"/>
              </a:solidFill>
            </a:endParaRPr>
          </a:p>
        </p:txBody>
      </p:sp>
    </p:spTree>
    <p:extLst>
      <p:ext uri="{BB962C8B-B14F-4D97-AF65-F5344CB8AC3E}">
        <p14:creationId xmlns:p14="http://schemas.microsoft.com/office/powerpoint/2010/main" val="34895992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89781" y="164189"/>
            <a:ext cx="7632848" cy="523220"/>
          </a:xfrm>
          <a:prstGeom prst="rect">
            <a:avLst/>
          </a:prstGeom>
        </p:spPr>
        <p:txBody>
          <a:bodyPr wrap="square">
            <a:spAutoFit/>
          </a:bodyPr>
          <a:lstStyle/>
          <a:p>
            <a:pPr algn="ctr"/>
            <a:r>
              <a:rPr lang="es-MX" sz="2800" b="1" dirty="0">
                <a:solidFill>
                  <a:srgbClr val="B2518D"/>
                </a:solidFill>
              </a:rPr>
              <a:t>0. Recepción del recurso de revisión (2)</a:t>
            </a:r>
          </a:p>
        </p:txBody>
      </p:sp>
      <p:pic>
        <p:nvPicPr>
          <p:cNvPr id="8" name="Imagen 7"/>
          <p:cNvPicPr>
            <a:picLocks noChangeAspect="1"/>
          </p:cNvPicPr>
          <p:nvPr/>
        </p:nvPicPr>
        <p:blipFill rotWithShape="1">
          <a:blip r:embed="rId2"/>
          <a:srcRect l="10311" t="23372" r="12085" b="16256"/>
          <a:stretch/>
        </p:blipFill>
        <p:spPr>
          <a:xfrm>
            <a:off x="813325" y="856190"/>
            <a:ext cx="9726337" cy="4994657"/>
          </a:xfrm>
          <a:prstGeom prst="rect">
            <a:avLst/>
          </a:prstGeom>
        </p:spPr>
      </p:pic>
    </p:spTree>
    <p:extLst>
      <p:ext uri="{BB962C8B-B14F-4D97-AF65-F5344CB8AC3E}">
        <p14:creationId xmlns:p14="http://schemas.microsoft.com/office/powerpoint/2010/main" val="21023499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2469653" y="5591781"/>
            <a:ext cx="7632848" cy="0"/>
          </a:xfrm>
          <a:prstGeom prst="line">
            <a:avLst/>
          </a:prstGeom>
          <a:ln>
            <a:solidFill>
              <a:srgbClr val="00A2B1"/>
            </a:solidFill>
          </a:ln>
        </p:spPr>
        <p:style>
          <a:lnRef idx="3">
            <a:schemeClr val="accent2"/>
          </a:lnRef>
          <a:fillRef idx="0">
            <a:schemeClr val="accent2"/>
          </a:fillRef>
          <a:effectRef idx="2">
            <a:schemeClr val="accent2"/>
          </a:effectRef>
          <a:fontRef idx="minor">
            <a:schemeClr val="tx1"/>
          </a:fontRef>
        </p:style>
      </p:cxnSp>
      <p:grpSp>
        <p:nvGrpSpPr>
          <p:cNvPr id="10" name="Grupo 9"/>
          <p:cNvGrpSpPr/>
          <p:nvPr/>
        </p:nvGrpSpPr>
        <p:grpSpPr>
          <a:xfrm>
            <a:off x="2469653" y="2706934"/>
            <a:ext cx="6647268" cy="2105526"/>
            <a:chOff x="478556" y="317489"/>
            <a:chExt cx="6647268" cy="635384"/>
          </a:xfrm>
          <a:scene3d>
            <a:camera prst="orthographicFront"/>
            <a:lightRig rig="chilly" dir="t"/>
          </a:scene3d>
        </p:grpSpPr>
        <p:sp>
          <p:nvSpPr>
            <p:cNvPr id="11" name="Rectángulo 10"/>
            <p:cNvSpPr/>
            <p:nvPr/>
          </p:nvSpPr>
          <p:spPr>
            <a:xfrm>
              <a:off x="478556" y="317489"/>
              <a:ext cx="6647268" cy="635384"/>
            </a:xfrm>
            <a:prstGeom prst="rect">
              <a:avLst/>
            </a:prstGeom>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ángulo 11"/>
            <p:cNvSpPr/>
            <p:nvPr/>
          </p:nvSpPr>
          <p:spPr>
            <a:xfrm>
              <a:off x="478556" y="317489"/>
              <a:ext cx="6647268" cy="63538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04337" tIns="48260" rIns="48260" bIns="48260" numCol="1" spcCol="1270" anchor="ctr" anchorCtr="0">
              <a:noAutofit/>
            </a:bodyPr>
            <a:lstStyle/>
            <a:p>
              <a:pPr marL="342900" lvl="0" indent="-342900">
                <a:buFont typeface="Arial" panose="020B0604020202020204" pitchFamily="34" charset="0"/>
                <a:buChar char="•"/>
              </a:pPr>
              <a:r>
                <a:rPr lang="es-MX" sz="2400" dirty="0">
                  <a:solidFill>
                    <a:srgbClr val="4A3C86"/>
                  </a:solidFill>
                </a:rPr>
                <a:t>Requerimientos a S.O.</a:t>
              </a:r>
            </a:p>
            <a:p>
              <a:pPr marL="342900" lvl="0" indent="-342900">
                <a:buFont typeface="Arial" panose="020B0604020202020204" pitchFamily="34" charset="0"/>
                <a:buChar char="•"/>
              </a:pPr>
              <a:r>
                <a:rPr lang="es-MX" sz="2400" dirty="0">
                  <a:solidFill>
                    <a:srgbClr val="4A3C86"/>
                  </a:solidFill>
                </a:rPr>
                <a:t>Consultas y solicitudes de S.O. a O.G.</a:t>
              </a:r>
            </a:p>
            <a:p>
              <a:pPr marL="342900" lvl="0" indent="-342900">
                <a:buFont typeface="Arial" panose="020B0604020202020204" pitchFamily="34" charset="0"/>
                <a:buChar char="•"/>
              </a:pPr>
              <a:r>
                <a:rPr lang="es-MX" sz="2400" dirty="0">
                  <a:solidFill>
                    <a:srgbClr val="4A3C86"/>
                  </a:solidFill>
                </a:rPr>
                <a:t>Enviar comunicados a los sujetos obligados</a:t>
              </a:r>
            </a:p>
            <a:p>
              <a:pPr lvl="0" algn="l" defTabSz="844550">
                <a:lnSpc>
                  <a:spcPct val="90000"/>
                </a:lnSpc>
                <a:spcBef>
                  <a:spcPct val="0"/>
                </a:spcBef>
                <a:spcAft>
                  <a:spcPct val="35000"/>
                </a:spcAft>
              </a:pPr>
              <a:endParaRPr lang="es-MX" sz="2400" kern="1200" dirty="0">
                <a:solidFill>
                  <a:srgbClr val="4A3C86"/>
                </a:solidFill>
              </a:endParaRPr>
            </a:p>
          </p:txBody>
        </p:sp>
      </p:grpSp>
      <p:pic>
        <p:nvPicPr>
          <p:cNvPr id="8" name="Picture 2" descr="https://pixabay.com/static/uploads/photo/2016/03/19/04/40/communication-1266211_960_720.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491" y="4530173"/>
            <a:ext cx="1158448" cy="906612"/>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p:cNvSpPr txBox="1">
            <a:spLocks/>
          </p:cNvSpPr>
          <p:nvPr/>
        </p:nvSpPr>
        <p:spPr>
          <a:xfrm>
            <a:off x="1584158" y="1158026"/>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pic>
        <p:nvPicPr>
          <p:cNvPr id="16" name="Picture 10" descr="http://www.umarconi.it/images2014/icono_documentos_fisicos.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729" y="2082426"/>
            <a:ext cx="1000182" cy="10001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s://landings.wolterskluwer.es/consultorayuntamientos/img/iconos/wolters-kluwer-icono-consultas.pn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117" y="3175994"/>
            <a:ext cx="1167406" cy="116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0729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1519" y="1425170"/>
            <a:ext cx="9431555" cy="4951566"/>
          </a:xfrm>
          <a:prstGeom prst="rect">
            <a:avLst/>
          </a:prstGeom>
        </p:spPr>
      </p:pic>
      <p:sp>
        <p:nvSpPr>
          <p:cNvPr id="14" name="Título 1"/>
          <p:cNvSpPr txBox="1">
            <a:spLocks/>
          </p:cNvSpPr>
          <p:nvPr/>
        </p:nvSpPr>
        <p:spPr>
          <a:xfrm>
            <a:off x="1524000" y="363942"/>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650503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90571" y="1295158"/>
            <a:ext cx="7632848" cy="6032421"/>
          </a:xfrm>
          <a:prstGeom prst="rect">
            <a:avLst/>
          </a:prstGeom>
        </p:spPr>
        <p:txBody>
          <a:bodyPr wrap="square">
            <a:spAutoFit/>
          </a:bodyPr>
          <a:lstStyle/>
          <a:p>
            <a:pPr algn="ctr"/>
            <a:r>
              <a:rPr lang="es-MX" sz="2800" b="1" dirty="0">
                <a:solidFill>
                  <a:srgbClr val="B2518D"/>
                </a:solidFill>
              </a:rPr>
              <a:t>Proceso de comunicado (1)</a:t>
            </a:r>
          </a:p>
          <a:p>
            <a:pPr algn="ctr"/>
            <a:endParaRPr lang="es-MX" sz="1000" b="1" dirty="0">
              <a:solidFill>
                <a:schemeClr val="accent6">
                  <a:lumMod val="75000"/>
                </a:schemeClr>
              </a:solidFill>
            </a:endParaRPr>
          </a:p>
          <a:p>
            <a:pPr algn="just"/>
            <a:r>
              <a:rPr lang="es-ES" sz="2000" dirty="0"/>
              <a:t>Establece la comunicación entre los órganos garantes y sujetos obligados.</a:t>
            </a:r>
            <a:endParaRPr lang="es-MX" sz="2000" dirty="0"/>
          </a:p>
          <a:p>
            <a:endParaRPr lang="es-MX" sz="2000" b="1" dirty="0">
              <a:solidFill>
                <a:schemeClr val="accent6">
                  <a:lumMod val="75000"/>
                </a:schemeClr>
              </a:solidFill>
            </a:endParaRPr>
          </a:p>
          <a:p>
            <a:r>
              <a:rPr lang="es-MX" sz="2000" b="1" dirty="0">
                <a:solidFill>
                  <a:srgbClr val="B2518D"/>
                </a:solidFill>
              </a:rPr>
              <a:t>1. Acciones</a:t>
            </a:r>
            <a:endParaRPr lang="es-MX" sz="1000" b="1" dirty="0">
              <a:solidFill>
                <a:srgbClr val="B2518D"/>
              </a:solidFill>
            </a:endParaRPr>
          </a:p>
          <a:p>
            <a:r>
              <a:rPr lang="es-MX" sz="2000" b="1" dirty="0"/>
              <a:t>Funcionalidad principal: </a:t>
            </a:r>
          </a:p>
          <a:p>
            <a:pPr marL="285750" indent="-285750">
              <a:buFont typeface="Wingdings" panose="05000000000000000000" pitchFamily="2" charset="2"/>
              <a:buChar char="ü"/>
            </a:pPr>
            <a:r>
              <a:rPr lang="es-MX" sz="2000" dirty="0"/>
              <a:t>Creación de comunicados.</a:t>
            </a:r>
          </a:p>
          <a:p>
            <a:pPr marL="285750" indent="-285750">
              <a:buFont typeface="Wingdings" panose="05000000000000000000" pitchFamily="2" charset="2"/>
              <a:buChar char="ü"/>
            </a:pPr>
            <a:r>
              <a:rPr lang="es-MX" sz="2000" dirty="0"/>
              <a:t>Visualización de comunicados mediante bandejas.</a:t>
            </a:r>
          </a:p>
          <a:p>
            <a:endParaRPr lang="es-MX" sz="2000" b="1" dirty="0">
              <a:solidFill>
                <a:srgbClr val="B2518D"/>
              </a:solidFill>
            </a:endParaRPr>
          </a:p>
          <a:p>
            <a:r>
              <a:rPr lang="es-MX" sz="2000" b="1" dirty="0">
                <a:solidFill>
                  <a:srgbClr val="B2518D"/>
                </a:solidFill>
              </a:rPr>
              <a:t>2. Administración</a:t>
            </a:r>
          </a:p>
          <a:p>
            <a:r>
              <a:rPr lang="es-MX" sz="2000" b="1" dirty="0"/>
              <a:t>Funcionalidad principal: </a:t>
            </a:r>
          </a:p>
          <a:p>
            <a:pPr marL="285750" indent="-285750">
              <a:buFont typeface="Wingdings" panose="05000000000000000000" pitchFamily="2" charset="2"/>
              <a:buChar char="ü"/>
            </a:pPr>
            <a:r>
              <a:rPr lang="es-MX" sz="2000" dirty="0"/>
              <a:t>Administración de grupos.</a:t>
            </a:r>
          </a:p>
          <a:p>
            <a:endParaRPr lang="es-MX" sz="2000" b="1" dirty="0">
              <a:solidFill>
                <a:schemeClr val="accent6">
                  <a:lumMod val="75000"/>
                </a:schemeClr>
              </a:solidFill>
            </a:endParaRPr>
          </a:p>
          <a:p>
            <a:r>
              <a:rPr lang="es-MX" sz="2000" b="1" dirty="0">
                <a:solidFill>
                  <a:srgbClr val="B2518D"/>
                </a:solidFill>
              </a:rPr>
              <a:t>3. Consultas</a:t>
            </a:r>
          </a:p>
          <a:p>
            <a:r>
              <a:rPr lang="es-MX" sz="2000" b="1" dirty="0"/>
              <a:t>Funcionalidad principal: </a:t>
            </a:r>
          </a:p>
          <a:p>
            <a:pPr marL="285750" indent="-285750">
              <a:buFont typeface="Wingdings" panose="05000000000000000000" pitchFamily="2" charset="2"/>
              <a:buChar char="ü"/>
            </a:pPr>
            <a:r>
              <a:rPr lang="es-MX" sz="2000" dirty="0"/>
              <a:t>Reportes.</a:t>
            </a:r>
            <a:endParaRPr lang="es-MX" sz="2000" b="1" dirty="0">
              <a:solidFill>
                <a:schemeClr val="accent6">
                  <a:lumMod val="75000"/>
                </a:schemeClr>
              </a:solidFill>
            </a:endParaRPr>
          </a:p>
          <a:p>
            <a:pPr marL="285750" indent="-285750" algn="just">
              <a:buFont typeface="Wingdings" panose="05000000000000000000" pitchFamily="2" charset="2"/>
              <a:buChar char="ü"/>
            </a:pPr>
            <a:endParaRPr lang="es-MX" sz="2000" dirty="0"/>
          </a:p>
          <a:p>
            <a:pPr marL="285750" indent="-285750" algn="just">
              <a:buFont typeface="Wingdings" panose="05000000000000000000" pitchFamily="2" charset="2"/>
              <a:buChar char="ü"/>
            </a:pPr>
            <a:endParaRPr lang="es-MX" sz="2800" b="1" dirty="0">
              <a:solidFill>
                <a:schemeClr val="accent6">
                  <a:lumMod val="75000"/>
                </a:schemeClr>
              </a:solidFill>
            </a:endParaRPr>
          </a:p>
        </p:txBody>
      </p:sp>
      <p:sp>
        <p:nvSpPr>
          <p:cNvPr id="13" name="Título 1"/>
          <p:cNvSpPr txBox="1">
            <a:spLocks/>
          </p:cNvSpPr>
          <p:nvPr/>
        </p:nvSpPr>
        <p:spPr>
          <a:xfrm>
            <a:off x="1596192" y="363942"/>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2271682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01304" y="1465289"/>
            <a:ext cx="7632848" cy="523220"/>
          </a:xfrm>
          <a:prstGeom prst="rect">
            <a:avLst/>
          </a:prstGeom>
        </p:spPr>
        <p:txBody>
          <a:bodyPr wrap="square">
            <a:spAutoFit/>
          </a:bodyPr>
          <a:lstStyle/>
          <a:p>
            <a:pPr algn="ctr"/>
            <a:r>
              <a:rPr lang="es-MX" sz="2800" b="1" dirty="0">
                <a:solidFill>
                  <a:srgbClr val="B2518D"/>
                </a:solidFill>
              </a:rPr>
              <a:t>Proceso comunicados (2)</a:t>
            </a:r>
          </a:p>
        </p:txBody>
      </p:sp>
      <p:pic>
        <p:nvPicPr>
          <p:cNvPr id="39" name="Imagen 38"/>
          <p:cNvPicPr/>
          <p:nvPr/>
        </p:nvPicPr>
        <p:blipFill rotWithShape="1">
          <a:blip r:embed="rId3"/>
          <a:srcRect t="8689" b="567"/>
          <a:stretch/>
        </p:blipFill>
        <p:spPr>
          <a:xfrm>
            <a:off x="1059979" y="2213343"/>
            <a:ext cx="8099983" cy="3716126"/>
          </a:xfrm>
          <a:prstGeom prst="rect">
            <a:avLst/>
          </a:prstGeom>
        </p:spPr>
      </p:pic>
      <p:sp>
        <p:nvSpPr>
          <p:cNvPr id="40" name="Rectángulo 39"/>
          <p:cNvSpPr/>
          <p:nvPr/>
        </p:nvSpPr>
        <p:spPr>
          <a:xfrm>
            <a:off x="7664117" y="1887580"/>
            <a:ext cx="3751840" cy="400110"/>
          </a:xfrm>
          <a:prstGeom prst="rect">
            <a:avLst/>
          </a:prstGeom>
        </p:spPr>
        <p:txBody>
          <a:bodyPr wrap="square">
            <a:spAutoFit/>
          </a:bodyPr>
          <a:lstStyle/>
          <a:p>
            <a:r>
              <a:rPr lang="es-MX" sz="2000" b="1" dirty="0">
                <a:solidFill>
                  <a:schemeClr val="accent1">
                    <a:lumMod val="75000"/>
                  </a:schemeClr>
                </a:solidFill>
              </a:rPr>
              <a:t>Bandeja de </a:t>
            </a:r>
            <a:r>
              <a:rPr lang="es-MX" sz="2000" b="1" dirty="0" smtClean="0">
                <a:solidFill>
                  <a:schemeClr val="accent1">
                    <a:lumMod val="75000"/>
                  </a:schemeClr>
                </a:solidFill>
              </a:rPr>
              <a:t>entrada</a:t>
            </a:r>
            <a:endParaRPr lang="es-MX" sz="2000" b="1" dirty="0">
              <a:solidFill>
                <a:schemeClr val="accent1">
                  <a:lumMod val="75000"/>
                </a:schemeClr>
              </a:solidFill>
            </a:endParaRPr>
          </a:p>
        </p:txBody>
      </p:sp>
      <p:sp>
        <p:nvSpPr>
          <p:cNvPr id="10" name="Título 1"/>
          <p:cNvSpPr txBox="1">
            <a:spLocks/>
          </p:cNvSpPr>
          <p:nvPr/>
        </p:nvSpPr>
        <p:spPr>
          <a:xfrm>
            <a:off x="1596189" y="421655"/>
            <a:ext cx="9629274" cy="693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3600" b="1" dirty="0" smtClean="0">
                <a:solidFill>
                  <a:srgbClr val="00A2B1"/>
                </a:solidFill>
                <a:effectLst>
                  <a:outerShdw blurRad="38100" dist="38100" dir="2700000" algn="tl">
                    <a:srgbClr val="000000">
                      <a:alpha val="43137"/>
                    </a:srgbClr>
                  </a:outerShdw>
                </a:effectLst>
                <a:latin typeface="+mn-lt"/>
              </a:rPr>
              <a:t>SISTEMA DE COMUNICACIÓN ENTRE ORGANOS GARANTES Y SUJETOS OBLIGADOS </a:t>
            </a:r>
            <a:r>
              <a:rPr lang="es-MX" sz="3600" b="1" dirty="0" smtClean="0">
                <a:solidFill>
                  <a:srgbClr val="B2518D"/>
                </a:solidFill>
                <a:effectLst>
                  <a:outerShdw blurRad="38100" dist="38100" dir="2700000" algn="tl">
                    <a:srgbClr val="000000">
                      <a:alpha val="43137"/>
                    </a:srgbClr>
                  </a:outerShdw>
                </a:effectLst>
                <a:latin typeface="+mn-lt"/>
              </a:rPr>
              <a:t>(SICOM)</a:t>
            </a:r>
            <a:endParaRPr lang="es-MX" sz="3600" b="1" dirty="0">
              <a:solidFill>
                <a:srgbClr val="B2518D"/>
              </a:solidFill>
              <a:effectLst>
                <a:outerShdw blurRad="38100" dist="38100" dir="2700000" algn="tl">
                  <a:srgbClr val="000000">
                    <a:alpha val="43137"/>
                  </a:srgbClr>
                </a:outerShdw>
              </a:effectLst>
              <a:latin typeface="+mn-lt"/>
            </a:endParaRPr>
          </a:p>
        </p:txBody>
      </p:sp>
      <p:pic>
        <p:nvPicPr>
          <p:cNvPr id="11" name="Picture 4" descr="spc1-01.png"/>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3170" y="5929469"/>
            <a:ext cx="1311441" cy="8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8839177" y="6284131"/>
            <a:ext cx="1701300" cy="369332"/>
          </a:xfrm>
          <a:prstGeom prst="rect">
            <a:avLst/>
          </a:prstGeom>
        </p:spPr>
        <p:txBody>
          <a:bodyPr wrap="none">
            <a:spAutoFit/>
          </a:bodyPr>
          <a:lstStyle/>
          <a:p>
            <a:r>
              <a:rPr lang="es-MX" b="1" dirty="0" smtClean="0">
                <a:solidFill>
                  <a:schemeClr val="accent1">
                    <a:lumMod val="75000"/>
                  </a:schemeClr>
                </a:solidFill>
              </a:rPr>
              <a:t>Sujeto Obligado</a:t>
            </a:r>
            <a:endParaRPr lang="es-MX" b="1" dirty="0">
              <a:solidFill>
                <a:schemeClr val="accent1">
                  <a:lumMod val="75000"/>
                </a:schemeClr>
              </a:solidFill>
            </a:endParaRPr>
          </a:p>
        </p:txBody>
      </p:sp>
    </p:spTree>
    <p:extLst>
      <p:ext uri="{BB962C8B-B14F-4D97-AF65-F5344CB8AC3E}">
        <p14:creationId xmlns:p14="http://schemas.microsoft.com/office/powerpoint/2010/main" val="2263243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2651</TotalTime>
  <Words>4698</Words>
  <Application>Microsoft Office PowerPoint</Application>
  <PresentationFormat>Personalizado</PresentationFormat>
  <Paragraphs>892</Paragraphs>
  <Slides>104</Slides>
  <Notes>33</Notes>
  <HiddenSlides>0</HiddenSlides>
  <MMClips>2</MMClips>
  <ScaleCrop>false</ScaleCrop>
  <HeadingPairs>
    <vt:vector size="4" baseType="variant">
      <vt:variant>
        <vt:lpstr>Tema</vt:lpstr>
      </vt:variant>
      <vt:variant>
        <vt:i4>1</vt:i4>
      </vt:variant>
      <vt:variant>
        <vt:lpstr>Títulos de diapositiva</vt:lpstr>
      </vt:variant>
      <vt:variant>
        <vt:i4>104</vt:i4>
      </vt:variant>
    </vt:vector>
  </HeadingPairs>
  <TitlesOfParts>
    <vt:vector size="105" baseType="lpstr">
      <vt:lpstr>Tema de Office</vt:lpstr>
      <vt:lpstr>Procedimiento de Acceso a la Información</vt:lpstr>
      <vt:lpstr>Presentación de PowerPoint</vt:lpstr>
      <vt:lpstr>Presentación de PowerPoint</vt:lpstr>
      <vt:lpstr>Presentación de PowerPoint</vt:lpstr>
      <vt:lpstr>1. Compartan su nombre completo  2. Institución y área a la que pertenecen  3. Mencionar, expectativas   ¿Qué esperan del Diplomado?  ¿Qué esperan de la ponencia?   ¿A qué se comprometen para lograr el éxito de la ponencia?</vt:lpstr>
      <vt:lpstr>Presentación de PowerPoint</vt:lpstr>
      <vt:lpstr>Presentación de PowerPoint</vt:lpstr>
      <vt:lpstr>Contenido Temático</vt:lpstr>
      <vt:lpstr>1 Introducción</vt:lpstr>
      <vt:lpstr>Presentación de PowerPoint</vt:lpstr>
      <vt:lpstr>Presentación de PowerPoint</vt:lpstr>
      <vt:lpstr>Presentación de PowerPoint</vt:lpstr>
      <vt:lpstr>Presentación de PowerPoint</vt:lpstr>
      <vt:lpstr>Presentación de PowerPoint</vt:lpstr>
      <vt:lpstr>GENERALIDADES PRINCIPIOS DE LA LEY</vt:lpstr>
      <vt:lpstr>Actividad de Principios</vt:lpstr>
      <vt:lpstr>INFORMACIÓN PÚBLICA</vt:lpstr>
      <vt:lpstr>Presentación de PowerPoint</vt:lpstr>
      <vt:lpstr>INFORMACIÓN PÚBLICA</vt:lpstr>
      <vt:lpstr>INFORMACIÓN PÚBLICA</vt:lpstr>
      <vt:lpstr>INFORMACIÓN PÚBLICA</vt:lpstr>
      <vt:lpstr>INFORMACIÓN PÚBLICA</vt:lpstr>
      <vt:lpstr>Presentación de PowerPoint</vt:lpstr>
      <vt:lpstr>INFORMACIÓN PÚBLICA</vt:lpstr>
      <vt:lpstr>INFORMACIÓN PÚBLICA</vt:lpstr>
      <vt:lpstr>Presentación de PowerPoint</vt:lpstr>
      <vt:lpstr>2. Recepción de la Solicitud de Información</vt:lpstr>
      <vt:lpstr>Presentación de PowerPoint</vt:lpstr>
      <vt:lpstr>Presentación de PowerPoint</vt:lpstr>
      <vt:lpstr>Presentación de PowerPoint</vt:lpstr>
      <vt:lpstr>PROCEDIMIENTOS</vt:lpstr>
      <vt:lpstr>Presentación de PowerPoint</vt:lpstr>
      <vt:lpstr>Presentación de PowerPoint</vt:lpstr>
      <vt:lpstr>Presentación de PowerPoint</vt:lpstr>
      <vt:lpstr>Presentación de la Solicitud de Información</vt:lpstr>
      <vt:lpstr>Revisión de requisitos</vt:lpstr>
      <vt:lpstr>Artículo 8 vs 6 constitucionales</vt:lpstr>
      <vt:lpstr>2. Gestión Interna de las Solicitudes</vt:lpstr>
      <vt:lpstr>Presentación de PowerPoint</vt:lpstr>
      <vt:lpstr>Presentación de PowerPoint</vt:lpstr>
      <vt:lpstr>Respuesta de una solicitud</vt:lpstr>
      <vt:lpstr>Áreas internas</vt:lpstr>
      <vt:lpstr>3. Resolución y Entrega</vt:lpstr>
      <vt:lpstr>Presentación de PowerPoint</vt:lpstr>
      <vt:lpstr>Entrega Afirmativa</vt:lpstr>
      <vt:lpstr>Inexistencia</vt:lpstr>
      <vt:lpstr>Criterio INAI 07/2010</vt:lpstr>
      <vt:lpstr>Presentación de PowerPoint</vt:lpstr>
      <vt:lpstr>Presentación de PowerPoint</vt:lpstr>
      <vt:lpstr>Presentación de PowerPoint</vt:lpstr>
      <vt:lpstr>Presentación de PowerPoint</vt:lpstr>
      <vt:lpstr>Presentación de PowerPoint</vt:lpstr>
      <vt:lpstr>Presentación de PowerPoint</vt:lpstr>
      <vt:lpstr>Tiempo de respuesta a solicitud </vt:lpstr>
      <vt:lpstr>Tiempo de respuesta a solicitud con prevención </vt:lpstr>
      <vt:lpstr>Tiempo de respuesta a solicitud a través del Informe Especifico  </vt:lpstr>
      <vt:lpstr>Tiempo de respuesta a solicitud a través de la reproducción de documentos  </vt:lpstr>
      <vt:lpstr>PROCEDIMIENTO DE ACCESO A LA INFORMACION</vt:lpstr>
      <vt:lpstr>MEDIOS DE IMPUGNACIÓN</vt:lpstr>
      <vt:lpstr>Presentación de PowerPoint</vt:lpstr>
      <vt:lpstr>Presentación de PowerPoint</vt:lpstr>
      <vt:lpstr>                OBLIGACIÓN DE LOS S.O</vt:lpstr>
      <vt:lpstr>              ¿Que es el sistema SIRES?</vt:lpstr>
      <vt:lpstr>             ¿Para que sirve SIRES?</vt:lpstr>
      <vt:lpstr>Presentación de PowerPoint</vt:lpstr>
      <vt:lpstr>Presentación de PowerPoint</vt:lpstr>
      <vt:lpstr>Presentación de PowerPoint</vt:lpstr>
      <vt:lpstr>Presentación de PowerPoint</vt:lpstr>
      <vt:lpstr>Presentación de PowerPoint</vt:lpstr>
      <vt:lpstr>Presentación de PowerPoint</vt:lpstr>
      <vt:lpstr>Plataforma Nacional de Transparencia</vt:lpstr>
      <vt:lpstr>Plataforma Nacional de Transparencia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DE GESTIÓN DE MEDIOS DE IMPUGNACIÓN (SIGEMI)</vt:lpstr>
      <vt:lpstr>Presentación de PowerPoint</vt:lpstr>
      <vt:lpstr>Presentación de PowerPoint</vt:lpstr>
      <vt:lpstr>Presentación de PowerPoint</vt:lpstr>
      <vt:lpstr>SISTEMA DE COMUNICACIÓN ENTRE ORGANOS GARANTES Y SUJETOS OBLIGADOS (SICOM)</vt:lpstr>
      <vt:lpstr>SISTEMA DE COMUNICACIÓN ENTRE ORGANOS GARANTES Y SUJETOS OBLIGADOS (SICOM)</vt:lpstr>
      <vt:lpstr>SISTEMA DE COMUNICACIÓN ENTRE ORGANOS GARANTES Y SUJETOS OBLIGADOS (SICOM)</vt:lpstr>
      <vt:lpstr>SISTEMA DE COMUNICACIÓN ENTRE ORGANOS GARANTES Y SUJETOS OBLIGADOS (SICOM)</vt:lpstr>
      <vt:lpstr>SISTEMA DE COMUNICACIÓN ENTRE ORGANOS GARANTES Y SUJETOS OBLIGADOS (SICOM)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Reyes Uribe</dc:creator>
  <cp:lastModifiedBy>Victor Saavedra</cp:lastModifiedBy>
  <cp:revision>208</cp:revision>
  <dcterms:created xsi:type="dcterms:W3CDTF">2016-05-27T17:17:34Z</dcterms:created>
  <dcterms:modified xsi:type="dcterms:W3CDTF">2017-06-26T18:25:08Z</dcterms:modified>
</cp:coreProperties>
</file>