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44" r:id="rId3"/>
    <p:sldId id="345" r:id="rId4"/>
    <p:sldId id="346" r:id="rId5"/>
    <p:sldId id="347" r:id="rId6"/>
    <p:sldId id="348" r:id="rId7"/>
    <p:sldId id="349" r:id="rId8"/>
    <p:sldId id="350" r:id="rId9"/>
    <p:sldId id="351" r:id="rId10"/>
    <p:sldId id="352" r:id="rId11"/>
    <p:sldId id="353" r:id="rId12"/>
    <p:sldId id="354" r:id="rId13"/>
    <p:sldId id="355" r:id="rId14"/>
    <p:sldId id="360" r:id="rId15"/>
    <p:sldId id="361" r:id="rId16"/>
    <p:sldId id="366" r:id="rId17"/>
    <p:sldId id="356" r:id="rId18"/>
    <p:sldId id="357" r:id="rId19"/>
    <p:sldId id="358" r:id="rId20"/>
    <p:sldId id="359" r:id="rId21"/>
    <p:sldId id="362" r:id="rId22"/>
    <p:sldId id="363" r:id="rId23"/>
    <p:sldId id="364" r:id="rId24"/>
    <p:sldId id="365" r:id="rId25"/>
    <p:sldId id="291" r:id="rId26"/>
    <p:sldId id="292" r:id="rId27"/>
    <p:sldId id="293" r:id="rId28"/>
    <p:sldId id="299" r:id="rId29"/>
    <p:sldId id="367" r:id="rId30"/>
    <p:sldId id="368" r:id="rId31"/>
    <p:sldId id="369" r:id="rId32"/>
    <p:sldId id="370" r:id="rId33"/>
    <p:sldId id="371" r:id="rId34"/>
    <p:sldId id="372" r:id="rId35"/>
    <p:sldId id="373" r:id="rId36"/>
    <p:sldId id="374" r:id="rId37"/>
    <p:sldId id="375" r:id="rId38"/>
    <p:sldId id="376" r:id="rId39"/>
    <p:sldId id="377" r:id="rId40"/>
    <p:sldId id="413" r:id="rId41"/>
    <p:sldId id="414"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343" r:id="rId78"/>
    <p:sldId id="329" r:id="rId79"/>
    <p:sldId id="325" r:id="rId80"/>
    <p:sldId id="330" r:id="rId81"/>
    <p:sldId id="331" r:id="rId82"/>
    <p:sldId id="332" r:id="rId83"/>
    <p:sldId id="334" r:id="rId84"/>
    <p:sldId id="341" r:id="rId85"/>
    <p:sldId id="319" r:id="rId8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p:cViewPr>
        <p:scale>
          <a:sx n="66" d="100"/>
          <a:sy n="66" d="100"/>
        </p:scale>
        <p:origin x="144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5A676-B412-4CA7-ADE7-71AA3A783DAA}" type="doc">
      <dgm:prSet loTypeId="urn:microsoft.com/office/officeart/2005/8/layout/hierarchy6" loCatId="hierarchy" qsTypeId="urn:microsoft.com/office/officeart/2005/8/quickstyle/3d2" qsCatId="3D" csTypeId="urn:microsoft.com/office/officeart/2005/8/colors/accent2_1" csCatId="accent2" phldr="1"/>
      <dgm:spPr/>
      <dgm:t>
        <a:bodyPr/>
        <a:lstStyle/>
        <a:p>
          <a:endParaRPr lang="es-MX"/>
        </a:p>
      </dgm:t>
    </dgm:pt>
    <dgm:pt modelId="{0524356D-C95B-4474-8968-73F6BA1B1240}">
      <dgm:prSet phldrT="[Texto]" custT="1"/>
      <dgm:spPr/>
      <dgm:t>
        <a:bodyPr/>
        <a:lstStyle/>
        <a:p>
          <a:r>
            <a:rPr lang="es-MX" sz="2400" b="1" dirty="0" smtClean="0"/>
            <a:t>Rendición de cuentas</a:t>
          </a:r>
          <a:endParaRPr lang="es-MX" sz="2400" b="1" dirty="0"/>
        </a:p>
      </dgm:t>
    </dgm:pt>
    <dgm:pt modelId="{8230F729-4797-485D-BB8F-74BF83FB75AD}" type="parTrans" cxnId="{96706249-F9C7-46A2-8D2A-0A6FC7C46F5F}">
      <dgm:prSet/>
      <dgm:spPr/>
      <dgm:t>
        <a:bodyPr/>
        <a:lstStyle/>
        <a:p>
          <a:endParaRPr lang="es-MX"/>
        </a:p>
      </dgm:t>
    </dgm:pt>
    <dgm:pt modelId="{E4AB9025-960E-4517-A197-0C9F904F63DA}" type="sibTrans" cxnId="{96706249-F9C7-46A2-8D2A-0A6FC7C46F5F}">
      <dgm:prSet/>
      <dgm:spPr/>
      <dgm:t>
        <a:bodyPr/>
        <a:lstStyle/>
        <a:p>
          <a:endParaRPr lang="es-MX"/>
        </a:p>
      </dgm:t>
    </dgm:pt>
    <dgm:pt modelId="{E2EBAB01-ED4B-4194-806B-E75A8C356F6E}" type="asst">
      <dgm:prSet phldrT="[Texto]"/>
      <dgm:spPr/>
      <dgm:t>
        <a:bodyPr/>
        <a:lstStyle/>
        <a:p>
          <a:r>
            <a:rPr lang="es-MX" b="1" dirty="0" smtClean="0"/>
            <a:t>Transparencia</a:t>
          </a:r>
          <a:endParaRPr lang="es-MX" b="1" dirty="0"/>
        </a:p>
      </dgm:t>
    </dgm:pt>
    <dgm:pt modelId="{6B6773DC-A9EE-4CFC-9F2A-910D839FCF1E}" type="parTrans" cxnId="{739C0899-03ED-4981-B2B8-ACA93346E8A4}">
      <dgm:prSet/>
      <dgm:spPr/>
      <dgm:t>
        <a:bodyPr/>
        <a:lstStyle/>
        <a:p>
          <a:endParaRPr lang="es-MX"/>
        </a:p>
      </dgm:t>
    </dgm:pt>
    <dgm:pt modelId="{634FD160-0734-4001-A5D4-8483D2096DE5}" type="sibTrans" cxnId="{739C0899-03ED-4981-B2B8-ACA93346E8A4}">
      <dgm:prSet/>
      <dgm:spPr/>
      <dgm:t>
        <a:bodyPr/>
        <a:lstStyle/>
        <a:p>
          <a:endParaRPr lang="es-MX"/>
        </a:p>
      </dgm:t>
    </dgm:pt>
    <dgm:pt modelId="{44873F03-EF83-4A65-88F6-D069FE9D1833}" type="asst">
      <dgm:prSet phldrT="[Texto]"/>
      <dgm:spPr/>
      <dgm:t>
        <a:bodyPr/>
        <a:lstStyle/>
        <a:p>
          <a:r>
            <a:rPr lang="es-MX" b="1" dirty="0" smtClean="0"/>
            <a:t>Sanciones  </a:t>
          </a:r>
          <a:endParaRPr lang="es-MX" b="1" dirty="0"/>
        </a:p>
      </dgm:t>
    </dgm:pt>
    <dgm:pt modelId="{428466B3-04A0-4311-B77F-C8BD924B24BD}" type="parTrans" cxnId="{78BE8D03-E634-4189-B12B-8D6DEEA1B183}">
      <dgm:prSet/>
      <dgm:spPr/>
      <dgm:t>
        <a:bodyPr/>
        <a:lstStyle/>
        <a:p>
          <a:endParaRPr lang="es-MX"/>
        </a:p>
      </dgm:t>
    </dgm:pt>
    <dgm:pt modelId="{05CA1D48-0278-4AFD-8DF8-9D0CC039D074}" type="sibTrans" cxnId="{78BE8D03-E634-4189-B12B-8D6DEEA1B183}">
      <dgm:prSet/>
      <dgm:spPr/>
      <dgm:t>
        <a:bodyPr/>
        <a:lstStyle/>
        <a:p>
          <a:endParaRPr lang="es-MX"/>
        </a:p>
      </dgm:t>
    </dgm:pt>
    <dgm:pt modelId="{0C109D38-ABEB-4E2F-87AD-955E3BBDD41C}" type="asst">
      <dgm:prSet phldrT="[Texto]"/>
      <dgm:spPr/>
      <dgm:t>
        <a:bodyPr/>
        <a:lstStyle/>
        <a:p>
          <a:r>
            <a:rPr lang="es-MX" b="1" dirty="0" smtClean="0"/>
            <a:t>Información</a:t>
          </a:r>
          <a:endParaRPr lang="es-MX" b="1" dirty="0"/>
        </a:p>
      </dgm:t>
    </dgm:pt>
    <dgm:pt modelId="{D33D09CF-C49C-46A3-A7DE-61AB4A8D615A}" type="parTrans" cxnId="{274D6574-1EE1-4F4E-A50C-0E986C3B7EAE}">
      <dgm:prSet/>
      <dgm:spPr/>
      <dgm:t>
        <a:bodyPr/>
        <a:lstStyle/>
        <a:p>
          <a:endParaRPr lang="es-MX"/>
        </a:p>
      </dgm:t>
    </dgm:pt>
    <dgm:pt modelId="{C4C78E1B-AB22-4733-BBDB-BF8DE72A9CD1}" type="sibTrans" cxnId="{274D6574-1EE1-4F4E-A50C-0E986C3B7EAE}">
      <dgm:prSet/>
      <dgm:spPr/>
      <dgm:t>
        <a:bodyPr/>
        <a:lstStyle/>
        <a:p>
          <a:endParaRPr lang="es-MX"/>
        </a:p>
      </dgm:t>
    </dgm:pt>
    <dgm:pt modelId="{993588A9-3EB3-4CF2-B064-8866E84CD27A}" type="asst">
      <dgm:prSet phldrT="[Texto]"/>
      <dgm:spPr/>
      <dgm:t>
        <a:bodyPr/>
        <a:lstStyle/>
        <a:p>
          <a:r>
            <a:rPr lang="es-MX" b="1" dirty="0" smtClean="0"/>
            <a:t>Justificación</a:t>
          </a:r>
          <a:endParaRPr lang="es-MX" b="1" dirty="0"/>
        </a:p>
      </dgm:t>
    </dgm:pt>
    <dgm:pt modelId="{E8AE89D1-0EBC-403A-859F-0FE956B6D4EC}" type="parTrans" cxnId="{843D61D1-58EF-4D6C-985E-14BAC58BC938}">
      <dgm:prSet/>
      <dgm:spPr/>
      <dgm:t>
        <a:bodyPr/>
        <a:lstStyle/>
        <a:p>
          <a:endParaRPr lang="es-MX"/>
        </a:p>
      </dgm:t>
    </dgm:pt>
    <dgm:pt modelId="{F3D7AFD4-7A14-471C-994D-7929432B09C9}" type="sibTrans" cxnId="{843D61D1-58EF-4D6C-985E-14BAC58BC938}">
      <dgm:prSet/>
      <dgm:spPr/>
      <dgm:t>
        <a:bodyPr/>
        <a:lstStyle/>
        <a:p>
          <a:endParaRPr lang="es-MX"/>
        </a:p>
      </dgm:t>
    </dgm:pt>
    <dgm:pt modelId="{DA2CA615-3D0C-4899-AD1F-0C81896831A4}" type="pres">
      <dgm:prSet presAssocID="{8CF5A676-B412-4CA7-ADE7-71AA3A783DAA}" presName="mainComposite" presStyleCnt="0">
        <dgm:presLayoutVars>
          <dgm:chPref val="1"/>
          <dgm:dir/>
          <dgm:animOne val="branch"/>
          <dgm:animLvl val="lvl"/>
          <dgm:resizeHandles val="exact"/>
        </dgm:presLayoutVars>
      </dgm:prSet>
      <dgm:spPr/>
      <dgm:t>
        <a:bodyPr/>
        <a:lstStyle/>
        <a:p>
          <a:endParaRPr lang="es-MX"/>
        </a:p>
      </dgm:t>
    </dgm:pt>
    <dgm:pt modelId="{39CCF6DC-796A-41C3-B2A9-FE97030968BC}" type="pres">
      <dgm:prSet presAssocID="{8CF5A676-B412-4CA7-ADE7-71AA3A783DAA}" presName="hierFlow" presStyleCnt="0"/>
      <dgm:spPr/>
      <dgm:t>
        <a:bodyPr/>
        <a:lstStyle/>
        <a:p>
          <a:endParaRPr lang="es-MX"/>
        </a:p>
      </dgm:t>
    </dgm:pt>
    <dgm:pt modelId="{DB5F7B2F-C036-47B2-B64F-8C991CA3A9A1}" type="pres">
      <dgm:prSet presAssocID="{8CF5A676-B412-4CA7-ADE7-71AA3A783DAA}" presName="hierChild1" presStyleCnt="0">
        <dgm:presLayoutVars>
          <dgm:chPref val="1"/>
          <dgm:animOne val="branch"/>
          <dgm:animLvl val="lvl"/>
        </dgm:presLayoutVars>
      </dgm:prSet>
      <dgm:spPr/>
      <dgm:t>
        <a:bodyPr/>
        <a:lstStyle/>
        <a:p>
          <a:endParaRPr lang="es-MX"/>
        </a:p>
      </dgm:t>
    </dgm:pt>
    <dgm:pt modelId="{A339EB34-70FE-4EB7-93A2-C1F3DA9A36FE}" type="pres">
      <dgm:prSet presAssocID="{0524356D-C95B-4474-8968-73F6BA1B1240}" presName="Name14" presStyleCnt="0"/>
      <dgm:spPr/>
      <dgm:t>
        <a:bodyPr/>
        <a:lstStyle/>
        <a:p>
          <a:endParaRPr lang="es-MX"/>
        </a:p>
      </dgm:t>
    </dgm:pt>
    <dgm:pt modelId="{6F0B7915-651E-4615-871B-916AE3030CD8}" type="pres">
      <dgm:prSet presAssocID="{0524356D-C95B-4474-8968-73F6BA1B1240}" presName="level1Shape" presStyleLbl="node0" presStyleIdx="0" presStyleCnt="1">
        <dgm:presLayoutVars>
          <dgm:chPref val="3"/>
        </dgm:presLayoutVars>
      </dgm:prSet>
      <dgm:spPr/>
      <dgm:t>
        <a:bodyPr/>
        <a:lstStyle/>
        <a:p>
          <a:endParaRPr lang="es-MX"/>
        </a:p>
      </dgm:t>
    </dgm:pt>
    <dgm:pt modelId="{A08CBDAF-66C2-46DC-9AA3-6FB8B865F97B}" type="pres">
      <dgm:prSet presAssocID="{0524356D-C95B-4474-8968-73F6BA1B1240}" presName="hierChild2" presStyleCnt="0"/>
      <dgm:spPr/>
      <dgm:t>
        <a:bodyPr/>
        <a:lstStyle/>
        <a:p>
          <a:endParaRPr lang="es-MX"/>
        </a:p>
      </dgm:t>
    </dgm:pt>
    <dgm:pt modelId="{8BDD3166-79C0-4085-87E1-6B396BEED6BF}" type="pres">
      <dgm:prSet presAssocID="{6B6773DC-A9EE-4CFC-9F2A-910D839FCF1E}" presName="Name19" presStyleLbl="parChTrans1D2" presStyleIdx="0" presStyleCnt="2"/>
      <dgm:spPr/>
      <dgm:t>
        <a:bodyPr/>
        <a:lstStyle/>
        <a:p>
          <a:endParaRPr lang="es-MX"/>
        </a:p>
      </dgm:t>
    </dgm:pt>
    <dgm:pt modelId="{682D08EB-965C-48E0-85A4-D59C9F60DFC6}" type="pres">
      <dgm:prSet presAssocID="{E2EBAB01-ED4B-4194-806B-E75A8C356F6E}" presName="Name21" presStyleCnt="0"/>
      <dgm:spPr/>
      <dgm:t>
        <a:bodyPr/>
        <a:lstStyle/>
        <a:p>
          <a:endParaRPr lang="es-MX"/>
        </a:p>
      </dgm:t>
    </dgm:pt>
    <dgm:pt modelId="{0FAAB0F8-9996-41B8-A888-27E7DE47D4D4}" type="pres">
      <dgm:prSet presAssocID="{E2EBAB01-ED4B-4194-806B-E75A8C356F6E}" presName="level2Shape" presStyleLbl="asst1" presStyleIdx="0" presStyleCnt="4"/>
      <dgm:spPr/>
      <dgm:t>
        <a:bodyPr/>
        <a:lstStyle/>
        <a:p>
          <a:endParaRPr lang="es-MX"/>
        </a:p>
      </dgm:t>
    </dgm:pt>
    <dgm:pt modelId="{3E195AE8-C3A1-4AE0-9100-2A69ADC76CF4}" type="pres">
      <dgm:prSet presAssocID="{E2EBAB01-ED4B-4194-806B-E75A8C356F6E}" presName="hierChild3" presStyleCnt="0"/>
      <dgm:spPr/>
      <dgm:t>
        <a:bodyPr/>
        <a:lstStyle/>
        <a:p>
          <a:endParaRPr lang="es-MX"/>
        </a:p>
      </dgm:t>
    </dgm:pt>
    <dgm:pt modelId="{070C8B2A-D8D3-4360-9F16-B8FAF3337A56}" type="pres">
      <dgm:prSet presAssocID="{D33D09CF-C49C-46A3-A7DE-61AB4A8D615A}" presName="Name19" presStyleLbl="parChTrans1D3" presStyleIdx="0" presStyleCnt="2"/>
      <dgm:spPr/>
      <dgm:t>
        <a:bodyPr/>
        <a:lstStyle/>
        <a:p>
          <a:endParaRPr lang="es-MX"/>
        </a:p>
      </dgm:t>
    </dgm:pt>
    <dgm:pt modelId="{9CD89178-F62E-4B12-869E-A4B01BF0ED2D}" type="pres">
      <dgm:prSet presAssocID="{0C109D38-ABEB-4E2F-87AD-955E3BBDD41C}" presName="Name21" presStyleCnt="0"/>
      <dgm:spPr/>
      <dgm:t>
        <a:bodyPr/>
        <a:lstStyle/>
        <a:p>
          <a:endParaRPr lang="es-MX"/>
        </a:p>
      </dgm:t>
    </dgm:pt>
    <dgm:pt modelId="{1DB95971-E82D-432D-94B6-C00217D8CD2E}" type="pres">
      <dgm:prSet presAssocID="{0C109D38-ABEB-4E2F-87AD-955E3BBDD41C}" presName="level2Shape" presStyleLbl="asst1" presStyleIdx="1" presStyleCnt="4"/>
      <dgm:spPr/>
      <dgm:t>
        <a:bodyPr/>
        <a:lstStyle/>
        <a:p>
          <a:endParaRPr lang="es-MX"/>
        </a:p>
      </dgm:t>
    </dgm:pt>
    <dgm:pt modelId="{D98BCE90-6774-4780-8980-4C73C42D39D7}" type="pres">
      <dgm:prSet presAssocID="{0C109D38-ABEB-4E2F-87AD-955E3BBDD41C}" presName="hierChild3" presStyleCnt="0"/>
      <dgm:spPr/>
      <dgm:t>
        <a:bodyPr/>
        <a:lstStyle/>
        <a:p>
          <a:endParaRPr lang="es-MX"/>
        </a:p>
      </dgm:t>
    </dgm:pt>
    <dgm:pt modelId="{5339B170-B8A4-4B9F-91EC-79D3277BC96F}" type="pres">
      <dgm:prSet presAssocID="{E8AE89D1-0EBC-403A-859F-0FE956B6D4EC}" presName="Name19" presStyleLbl="parChTrans1D3" presStyleIdx="1" presStyleCnt="2"/>
      <dgm:spPr/>
      <dgm:t>
        <a:bodyPr/>
        <a:lstStyle/>
        <a:p>
          <a:endParaRPr lang="es-MX"/>
        </a:p>
      </dgm:t>
    </dgm:pt>
    <dgm:pt modelId="{D172C70D-DE37-4CEB-ACD8-AC299E06DFEC}" type="pres">
      <dgm:prSet presAssocID="{993588A9-3EB3-4CF2-B064-8866E84CD27A}" presName="Name21" presStyleCnt="0"/>
      <dgm:spPr/>
      <dgm:t>
        <a:bodyPr/>
        <a:lstStyle/>
        <a:p>
          <a:endParaRPr lang="es-MX"/>
        </a:p>
      </dgm:t>
    </dgm:pt>
    <dgm:pt modelId="{EFD0E01E-1624-4F80-A971-0FED50C2D0E1}" type="pres">
      <dgm:prSet presAssocID="{993588A9-3EB3-4CF2-B064-8866E84CD27A}" presName="level2Shape" presStyleLbl="asst1" presStyleIdx="2" presStyleCnt="4"/>
      <dgm:spPr/>
      <dgm:t>
        <a:bodyPr/>
        <a:lstStyle/>
        <a:p>
          <a:endParaRPr lang="es-MX"/>
        </a:p>
      </dgm:t>
    </dgm:pt>
    <dgm:pt modelId="{A990D547-802C-434E-A19E-932E0CF1AF2D}" type="pres">
      <dgm:prSet presAssocID="{993588A9-3EB3-4CF2-B064-8866E84CD27A}" presName="hierChild3" presStyleCnt="0"/>
      <dgm:spPr/>
      <dgm:t>
        <a:bodyPr/>
        <a:lstStyle/>
        <a:p>
          <a:endParaRPr lang="es-MX"/>
        </a:p>
      </dgm:t>
    </dgm:pt>
    <dgm:pt modelId="{6E4D4EB2-6D0B-4AF7-81BE-313542A56B3B}" type="pres">
      <dgm:prSet presAssocID="{428466B3-04A0-4311-B77F-C8BD924B24BD}" presName="Name19" presStyleLbl="parChTrans1D2" presStyleIdx="1" presStyleCnt="2"/>
      <dgm:spPr/>
      <dgm:t>
        <a:bodyPr/>
        <a:lstStyle/>
        <a:p>
          <a:endParaRPr lang="es-MX"/>
        </a:p>
      </dgm:t>
    </dgm:pt>
    <dgm:pt modelId="{76EA1572-F81F-4751-B24D-560442D1AE83}" type="pres">
      <dgm:prSet presAssocID="{44873F03-EF83-4A65-88F6-D069FE9D1833}" presName="Name21" presStyleCnt="0"/>
      <dgm:spPr/>
      <dgm:t>
        <a:bodyPr/>
        <a:lstStyle/>
        <a:p>
          <a:endParaRPr lang="es-MX"/>
        </a:p>
      </dgm:t>
    </dgm:pt>
    <dgm:pt modelId="{3D456E0B-D1AB-4289-A39F-896F95D9A67C}" type="pres">
      <dgm:prSet presAssocID="{44873F03-EF83-4A65-88F6-D069FE9D1833}" presName="level2Shape" presStyleLbl="asst1" presStyleIdx="3" presStyleCnt="4"/>
      <dgm:spPr/>
      <dgm:t>
        <a:bodyPr/>
        <a:lstStyle/>
        <a:p>
          <a:endParaRPr lang="es-MX"/>
        </a:p>
      </dgm:t>
    </dgm:pt>
    <dgm:pt modelId="{9ACF636B-C742-46A9-BA5B-8A3AEFFCAE12}" type="pres">
      <dgm:prSet presAssocID="{44873F03-EF83-4A65-88F6-D069FE9D1833}" presName="hierChild3" presStyleCnt="0"/>
      <dgm:spPr/>
      <dgm:t>
        <a:bodyPr/>
        <a:lstStyle/>
        <a:p>
          <a:endParaRPr lang="es-MX"/>
        </a:p>
      </dgm:t>
    </dgm:pt>
    <dgm:pt modelId="{28E81583-4DF7-4E02-8776-503BC63E194E}" type="pres">
      <dgm:prSet presAssocID="{8CF5A676-B412-4CA7-ADE7-71AA3A783DAA}" presName="bgShapesFlow" presStyleCnt="0"/>
      <dgm:spPr/>
      <dgm:t>
        <a:bodyPr/>
        <a:lstStyle/>
        <a:p>
          <a:endParaRPr lang="es-MX"/>
        </a:p>
      </dgm:t>
    </dgm:pt>
  </dgm:ptLst>
  <dgm:cxnLst>
    <dgm:cxn modelId="{A285DC03-AF09-4D3C-BCF0-7C41CF0D6DBE}" type="presOf" srcId="{993588A9-3EB3-4CF2-B064-8866E84CD27A}" destId="{EFD0E01E-1624-4F80-A971-0FED50C2D0E1}" srcOrd="0" destOrd="0" presId="urn:microsoft.com/office/officeart/2005/8/layout/hierarchy6"/>
    <dgm:cxn modelId="{7279F411-8A02-4EF5-A611-59925D282D8B}" type="presOf" srcId="{D33D09CF-C49C-46A3-A7DE-61AB4A8D615A}" destId="{070C8B2A-D8D3-4360-9F16-B8FAF3337A56}" srcOrd="0" destOrd="0" presId="urn:microsoft.com/office/officeart/2005/8/layout/hierarchy6"/>
    <dgm:cxn modelId="{0C13DCA4-5C48-4A30-B59D-1A9FA13FAE57}" type="presOf" srcId="{E8AE89D1-0EBC-403A-859F-0FE956B6D4EC}" destId="{5339B170-B8A4-4B9F-91EC-79D3277BC96F}" srcOrd="0" destOrd="0" presId="urn:microsoft.com/office/officeart/2005/8/layout/hierarchy6"/>
    <dgm:cxn modelId="{C273C6FB-474E-468A-8268-606F6BDEF5A8}" type="presOf" srcId="{0524356D-C95B-4474-8968-73F6BA1B1240}" destId="{6F0B7915-651E-4615-871B-916AE3030CD8}" srcOrd="0" destOrd="0" presId="urn:microsoft.com/office/officeart/2005/8/layout/hierarchy6"/>
    <dgm:cxn modelId="{739C0899-03ED-4981-B2B8-ACA93346E8A4}" srcId="{0524356D-C95B-4474-8968-73F6BA1B1240}" destId="{E2EBAB01-ED4B-4194-806B-E75A8C356F6E}" srcOrd="0" destOrd="0" parTransId="{6B6773DC-A9EE-4CFC-9F2A-910D839FCF1E}" sibTransId="{634FD160-0734-4001-A5D4-8483D2096DE5}"/>
    <dgm:cxn modelId="{D237D663-0BB6-4700-906D-1B234299FF34}" type="presOf" srcId="{E2EBAB01-ED4B-4194-806B-E75A8C356F6E}" destId="{0FAAB0F8-9996-41B8-A888-27E7DE47D4D4}" srcOrd="0" destOrd="0" presId="urn:microsoft.com/office/officeart/2005/8/layout/hierarchy6"/>
    <dgm:cxn modelId="{E1E22EE9-D747-4EEA-941A-46D32E1411D0}" type="presOf" srcId="{428466B3-04A0-4311-B77F-C8BD924B24BD}" destId="{6E4D4EB2-6D0B-4AF7-81BE-313542A56B3B}" srcOrd="0" destOrd="0" presId="urn:microsoft.com/office/officeart/2005/8/layout/hierarchy6"/>
    <dgm:cxn modelId="{843D61D1-58EF-4D6C-985E-14BAC58BC938}" srcId="{E2EBAB01-ED4B-4194-806B-E75A8C356F6E}" destId="{993588A9-3EB3-4CF2-B064-8866E84CD27A}" srcOrd="1" destOrd="0" parTransId="{E8AE89D1-0EBC-403A-859F-0FE956B6D4EC}" sibTransId="{F3D7AFD4-7A14-471C-994D-7929432B09C9}"/>
    <dgm:cxn modelId="{F83F4350-B21F-4149-A56E-BB678A12AF9D}" type="presOf" srcId="{8CF5A676-B412-4CA7-ADE7-71AA3A783DAA}" destId="{DA2CA615-3D0C-4899-AD1F-0C81896831A4}" srcOrd="0" destOrd="0" presId="urn:microsoft.com/office/officeart/2005/8/layout/hierarchy6"/>
    <dgm:cxn modelId="{CECA88EC-91E6-497F-8B71-D9DAA59E48BB}" type="presOf" srcId="{0C109D38-ABEB-4E2F-87AD-955E3BBDD41C}" destId="{1DB95971-E82D-432D-94B6-C00217D8CD2E}" srcOrd="0" destOrd="0" presId="urn:microsoft.com/office/officeart/2005/8/layout/hierarchy6"/>
    <dgm:cxn modelId="{96706249-F9C7-46A2-8D2A-0A6FC7C46F5F}" srcId="{8CF5A676-B412-4CA7-ADE7-71AA3A783DAA}" destId="{0524356D-C95B-4474-8968-73F6BA1B1240}" srcOrd="0" destOrd="0" parTransId="{8230F729-4797-485D-BB8F-74BF83FB75AD}" sibTransId="{E4AB9025-960E-4517-A197-0C9F904F63DA}"/>
    <dgm:cxn modelId="{5A5C1553-3866-4422-AC46-281A2665D325}" type="presOf" srcId="{6B6773DC-A9EE-4CFC-9F2A-910D839FCF1E}" destId="{8BDD3166-79C0-4085-87E1-6B396BEED6BF}" srcOrd="0" destOrd="0" presId="urn:microsoft.com/office/officeart/2005/8/layout/hierarchy6"/>
    <dgm:cxn modelId="{78BE8D03-E634-4189-B12B-8D6DEEA1B183}" srcId="{0524356D-C95B-4474-8968-73F6BA1B1240}" destId="{44873F03-EF83-4A65-88F6-D069FE9D1833}" srcOrd="1" destOrd="0" parTransId="{428466B3-04A0-4311-B77F-C8BD924B24BD}" sibTransId="{05CA1D48-0278-4AFD-8DF8-9D0CC039D074}"/>
    <dgm:cxn modelId="{274D6574-1EE1-4F4E-A50C-0E986C3B7EAE}" srcId="{E2EBAB01-ED4B-4194-806B-E75A8C356F6E}" destId="{0C109D38-ABEB-4E2F-87AD-955E3BBDD41C}" srcOrd="0" destOrd="0" parTransId="{D33D09CF-C49C-46A3-A7DE-61AB4A8D615A}" sibTransId="{C4C78E1B-AB22-4733-BBDB-BF8DE72A9CD1}"/>
    <dgm:cxn modelId="{3CDAB764-A760-4147-BB7E-073A4592A01F}" type="presOf" srcId="{44873F03-EF83-4A65-88F6-D069FE9D1833}" destId="{3D456E0B-D1AB-4289-A39F-896F95D9A67C}" srcOrd="0" destOrd="0" presId="urn:microsoft.com/office/officeart/2005/8/layout/hierarchy6"/>
    <dgm:cxn modelId="{E20A9E3E-F57F-44B5-9CB6-FFE2201E90AA}" type="presParOf" srcId="{DA2CA615-3D0C-4899-AD1F-0C81896831A4}" destId="{39CCF6DC-796A-41C3-B2A9-FE97030968BC}" srcOrd="0" destOrd="0" presId="urn:microsoft.com/office/officeart/2005/8/layout/hierarchy6"/>
    <dgm:cxn modelId="{BA59ADB9-EA94-49C8-AF4C-AA4F3B03835F}" type="presParOf" srcId="{39CCF6DC-796A-41C3-B2A9-FE97030968BC}" destId="{DB5F7B2F-C036-47B2-B64F-8C991CA3A9A1}" srcOrd="0" destOrd="0" presId="urn:microsoft.com/office/officeart/2005/8/layout/hierarchy6"/>
    <dgm:cxn modelId="{809FB616-9A92-4029-9E5B-37F044432041}" type="presParOf" srcId="{DB5F7B2F-C036-47B2-B64F-8C991CA3A9A1}" destId="{A339EB34-70FE-4EB7-93A2-C1F3DA9A36FE}" srcOrd="0" destOrd="0" presId="urn:microsoft.com/office/officeart/2005/8/layout/hierarchy6"/>
    <dgm:cxn modelId="{4F58F04E-CB36-46B2-806C-AF9D0DD943B0}" type="presParOf" srcId="{A339EB34-70FE-4EB7-93A2-C1F3DA9A36FE}" destId="{6F0B7915-651E-4615-871B-916AE3030CD8}" srcOrd="0" destOrd="0" presId="urn:microsoft.com/office/officeart/2005/8/layout/hierarchy6"/>
    <dgm:cxn modelId="{CB8F9806-0E66-4094-A66E-BA817A28C7BA}" type="presParOf" srcId="{A339EB34-70FE-4EB7-93A2-C1F3DA9A36FE}" destId="{A08CBDAF-66C2-46DC-9AA3-6FB8B865F97B}" srcOrd="1" destOrd="0" presId="urn:microsoft.com/office/officeart/2005/8/layout/hierarchy6"/>
    <dgm:cxn modelId="{4FA0E003-FEFD-4425-90A2-28FF65D4FFF2}" type="presParOf" srcId="{A08CBDAF-66C2-46DC-9AA3-6FB8B865F97B}" destId="{8BDD3166-79C0-4085-87E1-6B396BEED6BF}" srcOrd="0" destOrd="0" presId="urn:microsoft.com/office/officeart/2005/8/layout/hierarchy6"/>
    <dgm:cxn modelId="{6B5AF6AE-082C-44F0-B33A-5E4A7289FB44}" type="presParOf" srcId="{A08CBDAF-66C2-46DC-9AA3-6FB8B865F97B}" destId="{682D08EB-965C-48E0-85A4-D59C9F60DFC6}" srcOrd="1" destOrd="0" presId="urn:microsoft.com/office/officeart/2005/8/layout/hierarchy6"/>
    <dgm:cxn modelId="{8C95A5A6-D796-4736-9A82-840BC146110F}" type="presParOf" srcId="{682D08EB-965C-48E0-85A4-D59C9F60DFC6}" destId="{0FAAB0F8-9996-41B8-A888-27E7DE47D4D4}" srcOrd="0" destOrd="0" presId="urn:microsoft.com/office/officeart/2005/8/layout/hierarchy6"/>
    <dgm:cxn modelId="{B1361DA4-41AF-4366-8D11-A2562CBC00C4}" type="presParOf" srcId="{682D08EB-965C-48E0-85A4-D59C9F60DFC6}" destId="{3E195AE8-C3A1-4AE0-9100-2A69ADC76CF4}" srcOrd="1" destOrd="0" presId="urn:microsoft.com/office/officeart/2005/8/layout/hierarchy6"/>
    <dgm:cxn modelId="{EED7AE2F-ED60-43A6-BD1D-F9035AAA14D4}" type="presParOf" srcId="{3E195AE8-C3A1-4AE0-9100-2A69ADC76CF4}" destId="{070C8B2A-D8D3-4360-9F16-B8FAF3337A56}" srcOrd="0" destOrd="0" presId="urn:microsoft.com/office/officeart/2005/8/layout/hierarchy6"/>
    <dgm:cxn modelId="{94C1C527-5896-4F7A-8787-6D8F46263319}" type="presParOf" srcId="{3E195AE8-C3A1-4AE0-9100-2A69ADC76CF4}" destId="{9CD89178-F62E-4B12-869E-A4B01BF0ED2D}" srcOrd="1" destOrd="0" presId="urn:microsoft.com/office/officeart/2005/8/layout/hierarchy6"/>
    <dgm:cxn modelId="{BDAE65CC-8DFA-4A26-BA62-61B34CEEEDC2}" type="presParOf" srcId="{9CD89178-F62E-4B12-869E-A4B01BF0ED2D}" destId="{1DB95971-E82D-432D-94B6-C00217D8CD2E}" srcOrd="0" destOrd="0" presId="urn:microsoft.com/office/officeart/2005/8/layout/hierarchy6"/>
    <dgm:cxn modelId="{1B89D0C5-DAD8-43E7-B2CA-B4FE53D60BFD}" type="presParOf" srcId="{9CD89178-F62E-4B12-869E-A4B01BF0ED2D}" destId="{D98BCE90-6774-4780-8980-4C73C42D39D7}" srcOrd="1" destOrd="0" presId="urn:microsoft.com/office/officeart/2005/8/layout/hierarchy6"/>
    <dgm:cxn modelId="{A653AE9A-E2DA-4569-B1B1-9EBEF43379E5}" type="presParOf" srcId="{3E195AE8-C3A1-4AE0-9100-2A69ADC76CF4}" destId="{5339B170-B8A4-4B9F-91EC-79D3277BC96F}" srcOrd="2" destOrd="0" presId="urn:microsoft.com/office/officeart/2005/8/layout/hierarchy6"/>
    <dgm:cxn modelId="{8EE0BE9D-49BE-45DD-BEA7-D1B81EB7CB35}" type="presParOf" srcId="{3E195AE8-C3A1-4AE0-9100-2A69ADC76CF4}" destId="{D172C70D-DE37-4CEB-ACD8-AC299E06DFEC}" srcOrd="3" destOrd="0" presId="urn:microsoft.com/office/officeart/2005/8/layout/hierarchy6"/>
    <dgm:cxn modelId="{A7ECB354-E573-4631-9F03-B83DA5BCA3B1}" type="presParOf" srcId="{D172C70D-DE37-4CEB-ACD8-AC299E06DFEC}" destId="{EFD0E01E-1624-4F80-A971-0FED50C2D0E1}" srcOrd="0" destOrd="0" presId="urn:microsoft.com/office/officeart/2005/8/layout/hierarchy6"/>
    <dgm:cxn modelId="{FBE6181A-7A3D-409B-816C-0A552EB6D3E9}" type="presParOf" srcId="{D172C70D-DE37-4CEB-ACD8-AC299E06DFEC}" destId="{A990D547-802C-434E-A19E-932E0CF1AF2D}" srcOrd="1" destOrd="0" presId="urn:microsoft.com/office/officeart/2005/8/layout/hierarchy6"/>
    <dgm:cxn modelId="{CBFFC7CB-A847-4C2C-B3D3-C7980D10CA62}" type="presParOf" srcId="{A08CBDAF-66C2-46DC-9AA3-6FB8B865F97B}" destId="{6E4D4EB2-6D0B-4AF7-81BE-313542A56B3B}" srcOrd="2" destOrd="0" presId="urn:microsoft.com/office/officeart/2005/8/layout/hierarchy6"/>
    <dgm:cxn modelId="{C3630B7C-4F1B-4DBE-BFCF-15CC4144BA17}" type="presParOf" srcId="{A08CBDAF-66C2-46DC-9AA3-6FB8B865F97B}" destId="{76EA1572-F81F-4751-B24D-560442D1AE83}" srcOrd="3" destOrd="0" presId="urn:microsoft.com/office/officeart/2005/8/layout/hierarchy6"/>
    <dgm:cxn modelId="{B5FB2FC6-9AFA-403B-A433-940402382691}" type="presParOf" srcId="{76EA1572-F81F-4751-B24D-560442D1AE83}" destId="{3D456E0B-D1AB-4289-A39F-896F95D9A67C}" srcOrd="0" destOrd="0" presId="urn:microsoft.com/office/officeart/2005/8/layout/hierarchy6"/>
    <dgm:cxn modelId="{72480412-2430-44FC-8801-D1BE9606CFDF}" type="presParOf" srcId="{76EA1572-F81F-4751-B24D-560442D1AE83}" destId="{9ACF636B-C742-46A9-BA5B-8A3AEFFCAE12}" srcOrd="1" destOrd="0" presId="urn:microsoft.com/office/officeart/2005/8/layout/hierarchy6"/>
    <dgm:cxn modelId="{7B144A73-C12B-4C1F-B176-4E11DC3ED8E2}" type="presParOf" srcId="{DA2CA615-3D0C-4899-AD1F-0C81896831A4}" destId="{28E81583-4DF7-4E02-8776-503BC63E194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custT="1"/>
      <dgm:spPr>
        <a:solidFill>
          <a:schemeClr val="accent4">
            <a:lumMod val="60000"/>
            <a:lumOff val="40000"/>
          </a:schemeClr>
        </a:solidFill>
      </dgm:spPr>
      <dgm:t>
        <a:bodyPr/>
        <a:lstStyle/>
        <a:p>
          <a:r>
            <a:rPr lang="es-MX" sz="2300" b="1" dirty="0" smtClean="0"/>
            <a:t>24, </a:t>
          </a:r>
          <a:r>
            <a:rPr lang="es-MX" sz="2300" b="1" dirty="0" err="1" smtClean="0"/>
            <a:t>fr</a:t>
          </a:r>
          <a:r>
            <a:rPr lang="es-MX" sz="2300" b="1" dirty="0" smtClean="0"/>
            <a:t> II, 45, 46, 70 </a:t>
          </a:r>
          <a:r>
            <a:rPr lang="es-MX" sz="2300" b="1" dirty="0" err="1" smtClean="0"/>
            <a:t>fr</a:t>
          </a:r>
          <a:r>
            <a:rPr lang="es-MX" sz="2300" b="1" dirty="0" smtClean="0"/>
            <a:t> XIII LGT</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80D2AAB3-7B6A-4916-B7E8-1E1BB63DA80D}">
      <dgm:prSet phldrT="[Texto]" custT="1"/>
      <dgm:spPr/>
      <dgm:t>
        <a:bodyPr/>
        <a:lstStyle/>
        <a:p>
          <a:r>
            <a:rPr lang="es-MX" sz="1000" b="1" dirty="0" smtClean="0"/>
            <a:t>Preferentemente con experiencia en la materia</a:t>
          </a:r>
          <a:endParaRPr lang="es-MX" sz="1000"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custT="1"/>
      <dgm:spPr>
        <a:solidFill>
          <a:schemeClr val="bg1"/>
        </a:solidFill>
        <a:ln>
          <a:solidFill>
            <a:schemeClr val="tx1"/>
          </a:solidFill>
        </a:ln>
      </dgm:spPr>
      <dgm:t>
        <a:bodyPr/>
        <a:lstStyle/>
        <a:p>
          <a:r>
            <a:rPr lang="es-MX" sz="1000" b="1" dirty="0" smtClean="0">
              <a:solidFill>
                <a:schemeClr val="tx1"/>
              </a:solidFill>
            </a:rPr>
            <a:t>Posibilidad de dar respuesta en lengua indígena, braille o formato accesible</a:t>
          </a: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custT="1"/>
      <dgm:spPr>
        <a:solidFill>
          <a:srgbClr val="FFC000"/>
        </a:solidFill>
        <a:ln>
          <a:solidFill>
            <a:schemeClr val="bg1"/>
          </a:solidFill>
        </a:ln>
      </dgm:spPr>
      <dgm:t>
        <a:bodyPr/>
        <a:lstStyle/>
        <a:p>
          <a:r>
            <a:rPr lang="es-MX" sz="1000" b="1" dirty="0" smtClean="0">
              <a:solidFill>
                <a:schemeClr val="tx1"/>
              </a:solidFill>
            </a:rPr>
            <a:t>Aviso al superior jerárquico (en caso de negativa de alguna área)</a:t>
          </a:r>
          <a:endParaRPr lang="es-MX" sz="1000"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custT="1"/>
      <dgm:spPr>
        <a:solidFill>
          <a:srgbClr val="00FF00"/>
        </a:solidFill>
      </dgm:spPr>
      <dgm:t>
        <a:bodyPr/>
        <a:lstStyle/>
        <a:p>
          <a:r>
            <a:rPr lang="es-MX" sz="1000" b="1" dirty="0" smtClean="0">
              <a:solidFill>
                <a:schemeClr val="tx1"/>
              </a:solidFill>
            </a:rPr>
            <a:t>Aviso a la autoridad competente en caso de persistir negativa</a:t>
          </a:r>
          <a:endParaRPr lang="es-MX" sz="1000" b="1" dirty="0">
            <a:solidFill>
              <a:schemeClr val="tx1"/>
            </a:solidFill>
          </a:endParaRPr>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Titular designado por SO</a:t>
          </a:r>
          <a:endParaRPr lang="es-MX" b="1" dirty="0">
            <a:solidFill>
              <a:schemeClr val="tx1"/>
            </a:solidFill>
          </a:endParaRPr>
        </a:p>
      </dgm:t>
    </dgm:pt>
    <dgm:pt modelId="{0755B4D5-C6C3-4134-BCA9-C33E7711352C}" type="sibTrans" cxnId="{7F1D77FA-24B9-48FF-9D10-62200D914A00}">
      <dgm:prSet/>
      <dgm:spPr/>
      <dgm:t>
        <a:bodyPr/>
        <a:lstStyle/>
        <a:p>
          <a:endParaRPr lang="es-MX"/>
        </a:p>
      </dgm:t>
    </dgm:pt>
    <dgm:pt modelId="{59BD1A39-C665-48CA-84E4-83491559FE74}" type="parTrans" cxnId="{7F1D77FA-24B9-48FF-9D10-62200D914A00}">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Contar con domicilio cierto y dirección electrónica</a:t>
          </a:r>
          <a:endParaRPr lang="es-MX" b="1" dirty="0">
            <a:solidFill>
              <a:schemeClr val="tx1"/>
            </a:solidFill>
          </a:endParaRPr>
        </a:p>
      </dgm:t>
    </dgm:pt>
    <dgm:pt modelId="{44C5A152-A5B7-41DC-8F8A-697E62889BB3}" type="sibTrans" cxnId="{DA75E457-4F17-4298-B75D-1C6A1A798A3C}">
      <dgm:prSet/>
      <dgm:spPr/>
      <dgm:t>
        <a:bodyPr/>
        <a:lstStyle/>
        <a:p>
          <a:endParaRPr lang="es-MX"/>
        </a:p>
      </dgm:t>
    </dgm:pt>
    <dgm:pt modelId="{C8C44517-61AE-4FA6-94C2-4BA2099467DD}" type="par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custLinFactNeighborX="0">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D6015927-DBD1-48EC-9AA1-D0C58C605076}" type="presOf" srcId="{65B4C96F-B5F0-4F25-AB2D-B294F5E66988}" destId="{DD700F35-0200-4FC4-A3A7-BE490CDB18C2}" srcOrd="0" destOrd="0" presId="urn:microsoft.com/office/officeart/2011/layout/HexagonRadial"/>
    <dgm:cxn modelId="{DBCAE1F5-8956-4696-8C5C-89C9E67CBCC9}" srcId="{55E2F92F-F609-483E-A0C4-3E3A0DAE2FC2}" destId="{A111506C-1529-4134-B3FA-DEEF2A642DC7}" srcOrd="4" destOrd="0" parTransId="{23626F37-0167-4182-8B4F-5B39215ED052}" sibTransId="{83FE6128-B64E-4FCA-876F-EEF97412E036}"/>
    <dgm:cxn modelId="{90F39B48-9FBF-4955-8FED-1FD70BAEEE13}" srcId="{55E2F92F-F609-483E-A0C4-3E3A0DAE2FC2}" destId="{F7C29B39-BA13-44AA-BE51-3989DEF13B84}" srcOrd="2" destOrd="0" parTransId="{0E993524-3B47-4ADF-BD69-84415F5BDA0E}" sibTransId="{5B13E8D3-4D3E-4F45-B2C0-F7A6E1CE39DD}"/>
    <dgm:cxn modelId="{7F1D77FA-24B9-48FF-9D10-62200D914A00}" srcId="{55E2F92F-F609-483E-A0C4-3E3A0DAE2FC2}" destId="{65B4C96F-B5F0-4F25-AB2D-B294F5E66988}" srcOrd="0" destOrd="0" parTransId="{59BD1A39-C665-48CA-84E4-83491559FE74}" sibTransId="{0755B4D5-C6C3-4134-BCA9-C33E7711352C}"/>
    <dgm:cxn modelId="{FA358863-4B0C-4F35-A3FB-83C88E5A4B9C}" srcId="{55E2F92F-F609-483E-A0C4-3E3A0DAE2FC2}" destId="{80D2AAB3-7B6A-4916-B7E8-1E1BB63DA80D}" srcOrd="1" destOrd="0" parTransId="{FE9E893D-26F9-4A74-BD4E-7140B5DA3406}" sibTransId="{2D1D151C-899E-4710-BD9E-FAE9ABA2D783}"/>
    <dgm:cxn modelId="{9192C0CC-E326-4664-9400-44A0ACB2E46A}" type="presOf" srcId="{FFC13906-BEC6-4426-A0BB-3A2D0567E443}" destId="{23DDC38C-0907-45DD-A3E2-46BEE1462A22}" srcOrd="0" destOrd="0" presId="urn:microsoft.com/office/officeart/2011/layout/HexagonRadial"/>
    <dgm:cxn modelId="{0D365756-9604-4688-A89C-1C8EAC10B34D}" srcId="{FFC13906-BEC6-4426-A0BB-3A2D0567E443}" destId="{55E2F92F-F609-483E-A0C4-3E3A0DAE2FC2}" srcOrd="0" destOrd="0" parTransId="{C7A7747D-9402-41CD-846A-363FF41D2821}" sibTransId="{939B98EB-6B53-4BC3-8252-C496EAEB87F4}"/>
    <dgm:cxn modelId="{5E6D7C9E-E7FA-44DF-B89F-3CCE744DEA53}" type="presOf" srcId="{80D2AAB3-7B6A-4916-B7E8-1E1BB63DA80D}" destId="{4736755D-52AE-436A-928D-4ABBE057C655}"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9812AB8B-CB3F-4335-916F-DDCDC4478036}" type="presOf" srcId="{55E2F92F-F609-483E-A0C4-3E3A0DAE2FC2}" destId="{17104967-CA49-4ACD-B9FC-3CEC51FBA1FB}" srcOrd="0" destOrd="0" presId="urn:microsoft.com/office/officeart/2011/layout/HexagonRadial"/>
    <dgm:cxn modelId="{6799775D-A760-46E6-BCFF-3E33CF0240B7}" type="presOf" srcId="{F7C29B39-BA13-44AA-BE51-3989DEF13B84}" destId="{6584563C-EDD0-47FC-8D84-AB1A0D66E465}" srcOrd="0" destOrd="0" presId="urn:microsoft.com/office/officeart/2011/layout/HexagonRadial"/>
    <dgm:cxn modelId="{BC41B935-3BD0-4F32-9512-FAE92770AA84}" type="presOf" srcId="{FCA69A1C-FE26-487D-9EC4-AB9A1A6C9D67}" destId="{55D1DDC4-8108-4869-95F1-BC96E32D0A6E}" srcOrd="0" destOrd="0" presId="urn:microsoft.com/office/officeart/2011/layout/HexagonRadial"/>
    <dgm:cxn modelId="{774DE769-0EF9-4859-89F7-50CBB5B176E2}" type="presOf" srcId="{D3451A36-56A0-4102-9573-F5626160AECC}" destId="{615A5975-CF2F-4805-BE64-7083BAE87059}" srcOrd="0" destOrd="0" presId="urn:microsoft.com/office/officeart/2011/layout/HexagonRadial"/>
    <dgm:cxn modelId="{DA75E457-4F17-4298-B75D-1C6A1A798A3C}" srcId="{55E2F92F-F609-483E-A0C4-3E3A0DAE2FC2}" destId="{D3451A36-56A0-4102-9573-F5626160AECC}" srcOrd="5" destOrd="0" parTransId="{C8C44517-61AE-4FA6-94C2-4BA2099467DD}" sibTransId="{44C5A152-A5B7-41DC-8F8A-697E62889BB3}"/>
    <dgm:cxn modelId="{8B677C00-A508-492A-9C92-4030B73195F5}" type="presOf" srcId="{A111506C-1529-4134-B3FA-DEEF2A642DC7}" destId="{626398DF-E97F-4C4A-85D1-D47A0F0376DD}" srcOrd="0" destOrd="0" presId="urn:microsoft.com/office/officeart/2011/layout/HexagonRadial"/>
    <dgm:cxn modelId="{0A52762B-B18D-4648-8789-DBB218EA96EA}" type="presParOf" srcId="{23DDC38C-0907-45DD-A3E2-46BEE1462A22}" destId="{17104967-CA49-4ACD-B9FC-3CEC51FBA1FB}" srcOrd="0" destOrd="0" presId="urn:microsoft.com/office/officeart/2011/layout/HexagonRadial"/>
    <dgm:cxn modelId="{C3259E3F-FE2E-49C6-AE31-8D3ED4CE8B3D}" type="presParOf" srcId="{23DDC38C-0907-45DD-A3E2-46BEE1462A22}" destId="{7EBEBF24-861D-4C96-80B7-D2F0C9594002}" srcOrd="1" destOrd="0" presId="urn:microsoft.com/office/officeart/2011/layout/HexagonRadial"/>
    <dgm:cxn modelId="{1BF50278-3826-41D8-83A9-1D087A7B4F80}" type="presParOf" srcId="{7EBEBF24-861D-4C96-80B7-D2F0C9594002}" destId="{000BD27D-A57C-40D4-9296-678F72832D49}" srcOrd="0" destOrd="0" presId="urn:microsoft.com/office/officeart/2011/layout/HexagonRadial"/>
    <dgm:cxn modelId="{FB6D268E-4F58-4939-9014-BEFE10194D07}" type="presParOf" srcId="{23DDC38C-0907-45DD-A3E2-46BEE1462A22}" destId="{DD700F35-0200-4FC4-A3A7-BE490CDB18C2}" srcOrd="2" destOrd="0" presId="urn:microsoft.com/office/officeart/2011/layout/HexagonRadial"/>
    <dgm:cxn modelId="{E8952810-6D0B-4C26-8825-577C5BF186FC}" type="presParOf" srcId="{23DDC38C-0907-45DD-A3E2-46BEE1462A22}" destId="{3D3FCD59-BF5A-49DD-97F9-D40AF1D7D467}" srcOrd="3" destOrd="0" presId="urn:microsoft.com/office/officeart/2011/layout/HexagonRadial"/>
    <dgm:cxn modelId="{236CA54C-76C5-454B-8BB7-9C67633FC7AC}" type="presParOf" srcId="{3D3FCD59-BF5A-49DD-97F9-D40AF1D7D467}" destId="{1E5678D1-5F17-4A1B-AE1C-17F6545C9BE1}" srcOrd="0" destOrd="0" presId="urn:microsoft.com/office/officeart/2011/layout/HexagonRadial"/>
    <dgm:cxn modelId="{26830C0B-1CC6-4083-A985-2A0BFFD17202}" type="presParOf" srcId="{23DDC38C-0907-45DD-A3E2-46BEE1462A22}" destId="{4736755D-52AE-436A-928D-4ABBE057C655}" srcOrd="4" destOrd="0" presId="urn:microsoft.com/office/officeart/2011/layout/HexagonRadial"/>
    <dgm:cxn modelId="{33499176-02CE-466A-A799-E265D3C902B1}" type="presParOf" srcId="{23DDC38C-0907-45DD-A3E2-46BEE1462A22}" destId="{711865BC-95BB-486A-9EC7-B15067EBB02D}" srcOrd="5" destOrd="0" presId="urn:microsoft.com/office/officeart/2011/layout/HexagonRadial"/>
    <dgm:cxn modelId="{C8424157-6D62-453D-A30B-CC7898FDAEC9}" type="presParOf" srcId="{711865BC-95BB-486A-9EC7-B15067EBB02D}" destId="{0CAC6B64-C398-4DA7-8FA9-AD4CE8E78A45}" srcOrd="0" destOrd="0" presId="urn:microsoft.com/office/officeart/2011/layout/HexagonRadial"/>
    <dgm:cxn modelId="{7638E005-69C2-4720-ADAB-EEA3BB8E9EC5}" type="presParOf" srcId="{23DDC38C-0907-45DD-A3E2-46BEE1462A22}" destId="{6584563C-EDD0-47FC-8D84-AB1A0D66E465}" srcOrd="6" destOrd="0" presId="urn:microsoft.com/office/officeart/2011/layout/HexagonRadial"/>
    <dgm:cxn modelId="{3E3D8FFD-3FA4-4E01-A4EA-1160DAF64D00}" type="presParOf" srcId="{23DDC38C-0907-45DD-A3E2-46BEE1462A22}" destId="{0F06D0DA-0C20-40F9-83B3-3B7424726E48}" srcOrd="7" destOrd="0" presId="urn:microsoft.com/office/officeart/2011/layout/HexagonRadial"/>
    <dgm:cxn modelId="{B60EF20B-9489-4B3A-A1B7-C61E6032469F}" type="presParOf" srcId="{0F06D0DA-0C20-40F9-83B3-3B7424726E48}" destId="{718FDB45-050E-4A9E-8C44-578FF7AB87A1}" srcOrd="0" destOrd="0" presId="urn:microsoft.com/office/officeart/2011/layout/HexagonRadial"/>
    <dgm:cxn modelId="{8E64A431-6D27-4A27-B580-A40057E23F67}" type="presParOf" srcId="{23DDC38C-0907-45DD-A3E2-46BEE1462A22}" destId="{55D1DDC4-8108-4869-95F1-BC96E32D0A6E}" srcOrd="8" destOrd="0" presId="urn:microsoft.com/office/officeart/2011/layout/HexagonRadial"/>
    <dgm:cxn modelId="{ABD3C574-100D-4B5B-B9C7-912D2C7D72CC}" type="presParOf" srcId="{23DDC38C-0907-45DD-A3E2-46BEE1462A22}" destId="{6FBF0102-8F8A-4055-9912-2025BB35889F}" srcOrd="9" destOrd="0" presId="urn:microsoft.com/office/officeart/2011/layout/HexagonRadial"/>
    <dgm:cxn modelId="{07D95C17-7F0E-49B0-9EA3-46665FA69AA0}" type="presParOf" srcId="{6FBF0102-8F8A-4055-9912-2025BB35889F}" destId="{B7BAEC3A-3772-4B86-8187-B16AC9140741}" srcOrd="0" destOrd="0" presId="urn:microsoft.com/office/officeart/2011/layout/HexagonRadial"/>
    <dgm:cxn modelId="{8482BE4B-1AF6-4DFD-A7E6-546FB38DE893}" type="presParOf" srcId="{23DDC38C-0907-45DD-A3E2-46BEE1462A22}" destId="{626398DF-E97F-4C4A-85D1-D47A0F0376DD}" srcOrd="10" destOrd="0" presId="urn:microsoft.com/office/officeart/2011/layout/HexagonRadial"/>
    <dgm:cxn modelId="{78FEC86E-E15D-4A23-8E68-DECC2C0B9A1F}" type="presParOf" srcId="{23DDC38C-0907-45DD-A3E2-46BEE1462A22}" destId="{DFEBB6AD-72CD-427A-B1FE-686BD883B37F}" srcOrd="11" destOrd="0" presId="urn:microsoft.com/office/officeart/2011/layout/HexagonRadial"/>
    <dgm:cxn modelId="{4BCAA12A-966A-47E2-A1C9-6CA607417535}" type="presParOf" srcId="{DFEBB6AD-72CD-427A-B1FE-686BD883B37F}" destId="{6FF47AAF-1473-49C6-A248-A8B804BD859F}" srcOrd="0" destOrd="0" presId="urn:microsoft.com/office/officeart/2011/layout/HexagonRadial"/>
    <dgm:cxn modelId="{6A6913C0-F7AB-47C3-8F13-F1C14968B4DE}"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000CB1-F521-4659-9EEE-65F009046A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703C1D9E-93C0-4DA4-AA77-A1231BC3C512}">
      <dgm:prSet phldrT="[Texto]" custT="1"/>
      <dgm:spPr>
        <a:solidFill>
          <a:srgbClr val="FF33CC"/>
        </a:solidFill>
      </dgm:spPr>
      <dgm:t>
        <a:bodyPr/>
        <a:lstStyle/>
        <a:p>
          <a:r>
            <a:rPr lang="es-MX" sz="1800" dirty="0" smtClean="0"/>
            <a:t>Reciban y ejerzan recursos públicos o realicen actos de autoridad.</a:t>
          </a:r>
          <a:endParaRPr lang="es-MX" sz="1800" dirty="0"/>
        </a:p>
      </dgm:t>
    </dgm:pt>
    <dgm:pt modelId="{5CD9965A-733F-4BD4-8140-CED018AFA707}" type="parTrans" cxnId="{51FA75FB-5E09-4E49-9931-796E946FB5CC}">
      <dgm:prSet/>
      <dgm:spPr/>
      <dgm:t>
        <a:bodyPr/>
        <a:lstStyle/>
        <a:p>
          <a:endParaRPr lang="es-MX"/>
        </a:p>
      </dgm:t>
    </dgm:pt>
    <dgm:pt modelId="{DF14B5E0-82D1-4CEE-9F0E-CE373DA7703A}" type="sibTrans" cxnId="{51FA75FB-5E09-4E49-9931-796E946FB5CC}">
      <dgm:prSet/>
      <dgm:spPr/>
      <dgm:t>
        <a:bodyPr/>
        <a:lstStyle/>
        <a:p>
          <a:endParaRPr lang="es-MX"/>
        </a:p>
      </dgm:t>
    </dgm:pt>
    <dgm:pt modelId="{18AE3A24-34FF-4487-8E61-16F2C7DD7043}">
      <dgm:prSet phldrT="[Texto]" custT="1"/>
      <dgm:spPr>
        <a:solidFill>
          <a:srgbClr val="92D050"/>
        </a:solidFill>
      </dgm:spPr>
      <dgm:t>
        <a:bodyPr/>
        <a:lstStyle/>
        <a:p>
          <a:r>
            <a:rPr lang="es-MX" sz="1800" dirty="0" smtClean="0">
              <a:solidFill>
                <a:schemeClr val="tx1"/>
              </a:solidFill>
            </a:rPr>
            <a:t>Pueden cumplir directamente o a través del SO que asigne recursos.</a:t>
          </a:r>
          <a:endParaRPr lang="es-MX" sz="1800" dirty="0">
            <a:solidFill>
              <a:schemeClr val="tx1"/>
            </a:solidFill>
          </a:endParaRPr>
        </a:p>
      </dgm:t>
    </dgm:pt>
    <dgm:pt modelId="{B4F073D8-2B1B-42DE-9C49-B336ED4562C6}" type="parTrans" cxnId="{9D42018E-44D3-4179-B328-70797DA08C9A}">
      <dgm:prSet/>
      <dgm:spPr/>
      <dgm:t>
        <a:bodyPr/>
        <a:lstStyle/>
        <a:p>
          <a:endParaRPr lang="es-MX"/>
        </a:p>
      </dgm:t>
    </dgm:pt>
    <dgm:pt modelId="{6444506C-E5B6-4559-9DAC-B97D2B0FC048}" type="sibTrans" cxnId="{9D42018E-44D3-4179-B328-70797DA08C9A}">
      <dgm:prSet/>
      <dgm:spPr/>
      <dgm:t>
        <a:bodyPr/>
        <a:lstStyle/>
        <a:p>
          <a:endParaRPr lang="es-MX"/>
        </a:p>
      </dgm:t>
    </dgm:pt>
    <dgm:pt modelId="{2D628A99-79BA-4D9F-B550-D1505A642108}">
      <dgm:prSet phldrT="[Texto]" custT="1"/>
      <dgm:spPr>
        <a:solidFill>
          <a:srgbClr val="FFC000"/>
        </a:solidFill>
      </dgm:spPr>
      <dgm:t>
        <a:bodyPr/>
        <a:lstStyle/>
        <a:p>
          <a:pPr algn="ctr"/>
          <a:endParaRPr lang="es-MX" sz="1800" dirty="0" smtClean="0"/>
        </a:p>
        <a:p>
          <a:pPr algn="ctr"/>
          <a:r>
            <a:rPr lang="es-MX" sz="2000" dirty="0" smtClean="0">
              <a:solidFill>
                <a:schemeClr val="tx1"/>
              </a:solidFill>
            </a:rPr>
            <a:t>Realiza función gubernamental;</a:t>
          </a:r>
        </a:p>
        <a:p>
          <a:pPr algn="ctr"/>
          <a:r>
            <a:rPr lang="es-MX" sz="2000" dirty="0" smtClean="0">
              <a:solidFill>
                <a:schemeClr val="tx1"/>
              </a:solidFill>
            </a:rPr>
            <a:t>Nivel de financiamiento público</a:t>
          </a:r>
        </a:p>
        <a:p>
          <a:pPr algn="ctr"/>
          <a:r>
            <a:rPr lang="es-MX" sz="2000" dirty="0" smtClean="0">
              <a:solidFill>
                <a:schemeClr val="tx1"/>
              </a:solidFill>
            </a:rPr>
            <a:t>Nivel de regulación e involucramiento gubernamental, y</a:t>
          </a:r>
        </a:p>
        <a:p>
          <a:pPr algn="ctr"/>
          <a:r>
            <a:rPr lang="es-MX" sz="2000" dirty="0" smtClean="0">
              <a:solidFill>
                <a:schemeClr val="tx1"/>
              </a:solidFill>
            </a:rPr>
            <a:t>Si gobierno participó en su creación.</a:t>
          </a:r>
        </a:p>
        <a:p>
          <a:pPr algn="l"/>
          <a:endParaRPr lang="es-MX" sz="1600" dirty="0" smtClean="0"/>
        </a:p>
      </dgm:t>
    </dgm:pt>
    <dgm:pt modelId="{C2ADAB55-D498-40EF-941E-5A26238DD8C5}" type="parTrans" cxnId="{B73651A1-41A4-4889-954A-6E2DBF9A4003}">
      <dgm:prSet/>
      <dgm:spPr/>
      <dgm:t>
        <a:bodyPr/>
        <a:lstStyle/>
        <a:p>
          <a:endParaRPr lang="es-MX"/>
        </a:p>
      </dgm:t>
    </dgm:pt>
    <dgm:pt modelId="{B1025349-712F-4F7B-BDE7-C299AFE5D56F}" type="sibTrans" cxnId="{B73651A1-41A4-4889-954A-6E2DBF9A4003}">
      <dgm:prSet/>
      <dgm:spPr/>
      <dgm:t>
        <a:bodyPr/>
        <a:lstStyle/>
        <a:p>
          <a:endParaRPr lang="es-MX"/>
        </a:p>
      </dgm:t>
    </dgm:pt>
    <dgm:pt modelId="{A5431F35-59FB-41AE-BA9B-D835D6B53E90}" type="pres">
      <dgm:prSet presAssocID="{13000CB1-F521-4659-9EEE-65F009046AC8}" presName="diagram" presStyleCnt="0">
        <dgm:presLayoutVars>
          <dgm:dir/>
          <dgm:resizeHandles val="exact"/>
        </dgm:presLayoutVars>
      </dgm:prSet>
      <dgm:spPr/>
      <dgm:t>
        <a:bodyPr/>
        <a:lstStyle/>
        <a:p>
          <a:endParaRPr lang="es-MX"/>
        </a:p>
      </dgm:t>
    </dgm:pt>
    <dgm:pt modelId="{FA5005A9-A8BF-4CBA-BF85-27E8001C01F3}" type="pres">
      <dgm:prSet presAssocID="{703C1D9E-93C0-4DA4-AA77-A1231BC3C512}" presName="node" presStyleLbl="node1" presStyleIdx="0" presStyleCnt="3">
        <dgm:presLayoutVars>
          <dgm:bulletEnabled val="1"/>
        </dgm:presLayoutVars>
      </dgm:prSet>
      <dgm:spPr/>
      <dgm:t>
        <a:bodyPr/>
        <a:lstStyle/>
        <a:p>
          <a:endParaRPr lang="es-MX"/>
        </a:p>
      </dgm:t>
    </dgm:pt>
    <dgm:pt modelId="{62EDF299-57E0-46BC-A4F1-DB534339BDD0}" type="pres">
      <dgm:prSet presAssocID="{DF14B5E0-82D1-4CEE-9F0E-CE373DA7703A}" presName="sibTrans" presStyleCnt="0"/>
      <dgm:spPr/>
    </dgm:pt>
    <dgm:pt modelId="{65F78FB8-3521-434B-9644-3CE66E4D5533}" type="pres">
      <dgm:prSet presAssocID="{18AE3A24-34FF-4487-8E61-16F2C7DD7043}" presName="node" presStyleLbl="node1" presStyleIdx="1" presStyleCnt="3">
        <dgm:presLayoutVars>
          <dgm:bulletEnabled val="1"/>
        </dgm:presLayoutVars>
      </dgm:prSet>
      <dgm:spPr/>
      <dgm:t>
        <a:bodyPr/>
        <a:lstStyle/>
        <a:p>
          <a:endParaRPr lang="es-MX"/>
        </a:p>
      </dgm:t>
    </dgm:pt>
    <dgm:pt modelId="{2936C77E-226A-447F-B588-58189424B928}" type="pres">
      <dgm:prSet presAssocID="{6444506C-E5B6-4559-9DAC-B97D2B0FC048}" presName="sibTrans" presStyleCnt="0"/>
      <dgm:spPr/>
    </dgm:pt>
    <dgm:pt modelId="{66C14045-2F82-4B60-8138-F4937094B759}" type="pres">
      <dgm:prSet presAssocID="{2D628A99-79BA-4D9F-B550-D1505A642108}" presName="node" presStyleLbl="node1" presStyleIdx="2" presStyleCnt="3" custScaleX="212988" custScaleY="123872">
        <dgm:presLayoutVars>
          <dgm:bulletEnabled val="1"/>
        </dgm:presLayoutVars>
      </dgm:prSet>
      <dgm:spPr/>
      <dgm:t>
        <a:bodyPr/>
        <a:lstStyle/>
        <a:p>
          <a:endParaRPr lang="es-MX"/>
        </a:p>
      </dgm:t>
    </dgm:pt>
  </dgm:ptLst>
  <dgm:cxnLst>
    <dgm:cxn modelId="{18D5FCB6-F8E0-4F83-A117-3F24EAA9B1F3}" type="presOf" srcId="{703C1D9E-93C0-4DA4-AA77-A1231BC3C512}" destId="{FA5005A9-A8BF-4CBA-BF85-27E8001C01F3}" srcOrd="0" destOrd="0" presId="urn:microsoft.com/office/officeart/2005/8/layout/default"/>
    <dgm:cxn modelId="{47D22C31-39D5-42F7-B7B7-F028AFD75322}" type="presOf" srcId="{18AE3A24-34FF-4487-8E61-16F2C7DD7043}" destId="{65F78FB8-3521-434B-9644-3CE66E4D5533}" srcOrd="0" destOrd="0" presId="urn:microsoft.com/office/officeart/2005/8/layout/default"/>
    <dgm:cxn modelId="{B73651A1-41A4-4889-954A-6E2DBF9A4003}" srcId="{13000CB1-F521-4659-9EEE-65F009046AC8}" destId="{2D628A99-79BA-4D9F-B550-D1505A642108}" srcOrd="2" destOrd="0" parTransId="{C2ADAB55-D498-40EF-941E-5A26238DD8C5}" sibTransId="{B1025349-712F-4F7B-BDE7-C299AFE5D56F}"/>
    <dgm:cxn modelId="{053E73A7-0267-4D76-9482-2E482C5651CA}" type="presOf" srcId="{2D628A99-79BA-4D9F-B550-D1505A642108}" destId="{66C14045-2F82-4B60-8138-F4937094B759}" srcOrd="0" destOrd="0" presId="urn:microsoft.com/office/officeart/2005/8/layout/default"/>
    <dgm:cxn modelId="{51FA75FB-5E09-4E49-9931-796E946FB5CC}" srcId="{13000CB1-F521-4659-9EEE-65F009046AC8}" destId="{703C1D9E-93C0-4DA4-AA77-A1231BC3C512}" srcOrd="0" destOrd="0" parTransId="{5CD9965A-733F-4BD4-8140-CED018AFA707}" sibTransId="{DF14B5E0-82D1-4CEE-9F0E-CE373DA7703A}"/>
    <dgm:cxn modelId="{9D42018E-44D3-4179-B328-70797DA08C9A}" srcId="{13000CB1-F521-4659-9EEE-65F009046AC8}" destId="{18AE3A24-34FF-4487-8E61-16F2C7DD7043}" srcOrd="1" destOrd="0" parTransId="{B4F073D8-2B1B-42DE-9C49-B336ED4562C6}" sibTransId="{6444506C-E5B6-4559-9DAC-B97D2B0FC048}"/>
    <dgm:cxn modelId="{C74F2CED-275C-4A94-AD16-4270F08A54C0}" type="presOf" srcId="{13000CB1-F521-4659-9EEE-65F009046AC8}" destId="{A5431F35-59FB-41AE-BA9B-D835D6B53E90}" srcOrd="0" destOrd="0" presId="urn:microsoft.com/office/officeart/2005/8/layout/default"/>
    <dgm:cxn modelId="{4E138226-4DCA-42FA-BB43-DD2099C92324}" type="presParOf" srcId="{A5431F35-59FB-41AE-BA9B-D835D6B53E90}" destId="{FA5005A9-A8BF-4CBA-BF85-27E8001C01F3}" srcOrd="0" destOrd="0" presId="urn:microsoft.com/office/officeart/2005/8/layout/default"/>
    <dgm:cxn modelId="{51F3E8BE-DFB0-4110-AAE4-50701EA33635}" type="presParOf" srcId="{A5431F35-59FB-41AE-BA9B-D835D6B53E90}" destId="{62EDF299-57E0-46BC-A4F1-DB534339BDD0}" srcOrd="1" destOrd="0" presId="urn:microsoft.com/office/officeart/2005/8/layout/default"/>
    <dgm:cxn modelId="{98BE0BEA-263C-4025-A72F-322F01D84B7B}" type="presParOf" srcId="{A5431F35-59FB-41AE-BA9B-D835D6B53E90}" destId="{65F78FB8-3521-434B-9644-3CE66E4D5533}" srcOrd="2" destOrd="0" presId="urn:microsoft.com/office/officeart/2005/8/layout/default"/>
    <dgm:cxn modelId="{4C184811-7197-4DC2-A879-93A7AA912C94}" type="presParOf" srcId="{A5431F35-59FB-41AE-BA9B-D835D6B53E90}" destId="{2936C77E-226A-447F-B588-58189424B928}" srcOrd="3" destOrd="0" presId="urn:microsoft.com/office/officeart/2005/8/layout/default"/>
    <dgm:cxn modelId="{899BA1F8-FA60-45B7-BFF9-8DAF9D40670D}" type="presParOf" srcId="{A5431F35-59FB-41AE-BA9B-D835D6B53E90}" destId="{66C14045-2F82-4B60-8138-F4937094B75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798C73-2318-46C6-8E4C-71D48F0DC1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CAAA4F5D-B03D-4AFA-AD95-92E3A5454D5B}">
      <dgm:prSet phldrT="[Texto]"/>
      <dgm:spPr>
        <a:solidFill>
          <a:srgbClr val="00FF00"/>
        </a:solidFill>
      </dgm:spPr>
      <dgm:t>
        <a:bodyPr/>
        <a:lstStyle/>
        <a:p>
          <a:r>
            <a:rPr lang="es-MX" dirty="0" smtClean="0">
              <a:solidFill>
                <a:schemeClr val="tx1"/>
              </a:solidFill>
            </a:rPr>
            <a:t>De Oficio (no a petición de parte).</a:t>
          </a:r>
          <a:endParaRPr lang="es-MX" dirty="0">
            <a:solidFill>
              <a:schemeClr val="tx1"/>
            </a:solidFill>
          </a:endParaRPr>
        </a:p>
      </dgm:t>
    </dgm:pt>
    <dgm:pt modelId="{AEEAA212-AC0F-4352-A9F2-A7B2A4D7983D}" type="parTrans" cxnId="{8AAD6A40-DF7E-4D4C-8A05-4ECA5E354931}">
      <dgm:prSet/>
      <dgm:spPr/>
      <dgm:t>
        <a:bodyPr/>
        <a:lstStyle/>
        <a:p>
          <a:endParaRPr lang="es-MX"/>
        </a:p>
      </dgm:t>
    </dgm:pt>
    <dgm:pt modelId="{052B8D06-FE65-4898-8A18-FB0C91B0F443}" type="sibTrans" cxnId="{8AAD6A40-DF7E-4D4C-8A05-4ECA5E354931}">
      <dgm:prSet/>
      <dgm:spPr/>
      <dgm:t>
        <a:bodyPr/>
        <a:lstStyle/>
        <a:p>
          <a:endParaRPr lang="es-MX"/>
        </a:p>
      </dgm:t>
    </dgm:pt>
    <dgm:pt modelId="{C621D802-A497-4DD3-8561-1623C6C5B2A9}">
      <dgm:prSet phldrT="[Texto]"/>
      <dgm:spPr>
        <a:solidFill>
          <a:schemeClr val="accent4">
            <a:lumMod val="60000"/>
            <a:lumOff val="40000"/>
          </a:schemeClr>
        </a:solidFill>
      </dgm:spPr>
      <dgm:t>
        <a:bodyPr/>
        <a:lstStyle/>
        <a:p>
          <a:r>
            <a:rPr lang="es-MX" dirty="0" smtClean="0"/>
            <a:t>Virtual y sobre obligaciones de transparencia.</a:t>
          </a:r>
          <a:endParaRPr lang="es-MX" dirty="0"/>
        </a:p>
      </dgm:t>
    </dgm:pt>
    <dgm:pt modelId="{559575DB-6318-4D32-83BA-95D490A83074}" type="parTrans" cxnId="{AA2DCDEF-2944-4F08-BA91-985ECD60C901}">
      <dgm:prSet/>
      <dgm:spPr/>
      <dgm:t>
        <a:bodyPr/>
        <a:lstStyle/>
        <a:p>
          <a:endParaRPr lang="es-MX"/>
        </a:p>
      </dgm:t>
    </dgm:pt>
    <dgm:pt modelId="{3374431E-0ACD-4979-B7B6-570ADB23ED85}" type="sibTrans" cxnId="{AA2DCDEF-2944-4F08-BA91-985ECD60C901}">
      <dgm:prSet/>
      <dgm:spPr/>
      <dgm:t>
        <a:bodyPr/>
        <a:lstStyle/>
        <a:p>
          <a:endParaRPr lang="es-MX"/>
        </a:p>
      </dgm:t>
    </dgm:pt>
    <dgm:pt modelId="{BCD85F11-F5A1-40D3-A4C8-242795B17F63}">
      <dgm:prSet phldrT="[Texto]"/>
      <dgm:spPr>
        <a:solidFill>
          <a:srgbClr val="FFC000"/>
        </a:solidFill>
      </dgm:spPr>
      <dgm:t>
        <a:bodyPr/>
        <a:lstStyle/>
        <a:p>
          <a:r>
            <a:rPr lang="es-MX" dirty="0" smtClean="0"/>
            <a:t>Aleatoria o </a:t>
          </a:r>
          <a:r>
            <a:rPr lang="es-MX" dirty="0" err="1" smtClean="0"/>
            <a:t>muestral</a:t>
          </a:r>
          <a:r>
            <a:rPr lang="es-MX" dirty="0" smtClean="0"/>
            <a:t> y periódica.</a:t>
          </a:r>
          <a:endParaRPr lang="es-MX" dirty="0"/>
        </a:p>
      </dgm:t>
    </dgm:pt>
    <dgm:pt modelId="{CD781D6F-0330-49F7-AF13-7EF67FF6B62F}" type="parTrans" cxnId="{212B8C0F-E984-4CB1-8431-9B76CF24F0BF}">
      <dgm:prSet/>
      <dgm:spPr/>
      <dgm:t>
        <a:bodyPr/>
        <a:lstStyle/>
        <a:p>
          <a:endParaRPr lang="es-MX"/>
        </a:p>
      </dgm:t>
    </dgm:pt>
    <dgm:pt modelId="{43D60ACA-B306-4C38-8725-92A52110E732}" type="sibTrans" cxnId="{212B8C0F-E984-4CB1-8431-9B76CF24F0BF}">
      <dgm:prSet/>
      <dgm:spPr/>
      <dgm:t>
        <a:bodyPr/>
        <a:lstStyle/>
        <a:p>
          <a:endParaRPr lang="es-MX"/>
        </a:p>
      </dgm:t>
    </dgm:pt>
    <dgm:pt modelId="{8A4258C6-0C31-4FB5-84AD-063F6FD4D17C}" type="pres">
      <dgm:prSet presAssocID="{3B798C73-2318-46C6-8E4C-71D48F0DC124}" presName="linear" presStyleCnt="0">
        <dgm:presLayoutVars>
          <dgm:dir/>
          <dgm:animLvl val="lvl"/>
          <dgm:resizeHandles val="exact"/>
        </dgm:presLayoutVars>
      </dgm:prSet>
      <dgm:spPr/>
      <dgm:t>
        <a:bodyPr/>
        <a:lstStyle/>
        <a:p>
          <a:endParaRPr lang="es-MX"/>
        </a:p>
      </dgm:t>
    </dgm:pt>
    <dgm:pt modelId="{0A2E02CA-6C59-4D7A-A741-F0C1DF9242A1}" type="pres">
      <dgm:prSet presAssocID="{CAAA4F5D-B03D-4AFA-AD95-92E3A5454D5B}" presName="parentLin" presStyleCnt="0"/>
      <dgm:spPr/>
    </dgm:pt>
    <dgm:pt modelId="{2E0E56BB-F10C-4E60-9BE1-F25D09185CCE}" type="pres">
      <dgm:prSet presAssocID="{CAAA4F5D-B03D-4AFA-AD95-92E3A5454D5B}" presName="parentLeftMargin" presStyleLbl="node1" presStyleIdx="0" presStyleCnt="3"/>
      <dgm:spPr/>
      <dgm:t>
        <a:bodyPr/>
        <a:lstStyle/>
        <a:p>
          <a:endParaRPr lang="es-MX"/>
        </a:p>
      </dgm:t>
    </dgm:pt>
    <dgm:pt modelId="{318CFB46-45B8-429F-B77F-014C4666239B}" type="pres">
      <dgm:prSet presAssocID="{CAAA4F5D-B03D-4AFA-AD95-92E3A5454D5B}" presName="parentText" presStyleLbl="node1" presStyleIdx="0" presStyleCnt="3" custScaleX="142857">
        <dgm:presLayoutVars>
          <dgm:chMax val="0"/>
          <dgm:bulletEnabled val="1"/>
        </dgm:presLayoutVars>
      </dgm:prSet>
      <dgm:spPr/>
      <dgm:t>
        <a:bodyPr/>
        <a:lstStyle/>
        <a:p>
          <a:endParaRPr lang="es-MX"/>
        </a:p>
      </dgm:t>
    </dgm:pt>
    <dgm:pt modelId="{B8C38019-D9B3-4BD6-805A-8F9D41C3C272}" type="pres">
      <dgm:prSet presAssocID="{CAAA4F5D-B03D-4AFA-AD95-92E3A5454D5B}" presName="negativeSpace" presStyleCnt="0"/>
      <dgm:spPr/>
    </dgm:pt>
    <dgm:pt modelId="{A900A572-CD16-4065-B44A-3F71F6D69DD7}" type="pres">
      <dgm:prSet presAssocID="{CAAA4F5D-B03D-4AFA-AD95-92E3A5454D5B}" presName="childText" presStyleLbl="conFgAcc1" presStyleIdx="0" presStyleCnt="3">
        <dgm:presLayoutVars>
          <dgm:bulletEnabled val="1"/>
        </dgm:presLayoutVars>
      </dgm:prSet>
      <dgm:spPr/>
    </dgm:pt>
    <dgm:pt modelId="{1FEF69F3-90C1-4F8A-9393-AB29EEFC4A44}" type="pres">
      <dgm:prSet presAssocID="{052B8D06-FE65-4898-8A18-FB0C91B0F443}" presName="spaceBetweenRectangles" presStyleCnt="0"/>
      <dgm:spPr/>
    </dgm:pt>
    <dgm:pt modelId="{B5E64350-5E00-4A0E-B8D9-2653B42CE434}" type="pres">
      <dgm:prSet presAssocID="{C621D802-A497-4DD3-8561-1623C6C5B2A9}" presName="parentLin" presStyleCnt="0"/>
      <dgm:spPr/>
    </dgm:pt>
    <dgm:pt modelId="{6AB85A18-A027-4710-9448-10F4C074588F}" type="pres">
      <dgm:prSet presAssocID="{C621D802-A497-4DD3-8561-1623C6C5B2A9}" presName="parentLeftMargin" presStyleLbl="node1" presStyleIdx="0" presStyleCnt="3"/>
      <dgm:spPr/>
      <dgm:t>
        <a:bodyPr/>
        <a:lstStyle/>
        <a:p>
          <a:endParaRPr lang="es-MX"/>
        </a:p>
      </dgm:t>
    </dgm:pt>
    <dgm:pt modelId="{0B574D8A-EC6A-4597-AA60-C05764363F1A}" type="pres">
      <dgm:prSet presAssocID="{C621D802-A497-4DD3-8561-1623C6C5B2A9}" presName="parentText" presStyleLbl="node1" presStyleIdx="1" presStyleCnt="3" custScaleX="142857">
        <dgm:presLayoutVars>
          <dgm:chMax val="0"/>
          <dgm:bulletEnabled val="1"/>
        </dgm:presLayoutVars>
      </dgm:prSet>
      <dgm:spPr/>
      <dgm:t>
        <a:bodyPr/>
        <a:lstStyle/>
        <a:p>
          <a:endParaRPr lang="es-MX"/>
        </a:p>
      </dgm:t>
    </dgm:pt>
    <dgm:pt modelId="{802C8C2E-669D-4F5A-8042-CE8ED7373873}" type="pres">
      <dgm:prSet presAssocID="{C621D802-A497-4DD3-8561-1623C6C5B2A9}" presName="negativeSpace" presStyleCnt="0"/>
      <dgm:spPr/>
    </dgm:pt>
    <dgm:pt modelId="{0EFED258-BCD6-453A-94B8-9ED314378159}" type="pres">
      <dgm:prSet presAssocID="{C621D802-A497-4DD3-8561-1623C6C5B2A9}" presName="childText" presStyleLbl="conFgAcc1" presStyleIdx="1" presStyleCnt="3">
        <dgm:presLayoutVars>
          <dgm:bulletEnabled val="1"/>
        </dgm:presLayoutVars>
      </dgm:prSet>
      <dgm:spPr/>
    </dgm:pt>
    <dgm:pt modelId="{F1C28822-73C7-4976-B45B-CBE50B2A6491}" type="pres">
      <dgm:prSet presAssocID="{3374431E-0ACD-4979-B7B6-570ADB23ED85}" presName="spaceBetweenRectangles" presStyleCnt="0"/>
      <dgm:spPr/>
    </dgm:pt>
    <dgm:pt modelId="{95031758-CBF7-4BE7-8955-96F8B7113F87}" type="pres">
      <dgm:prSet presAssocID="{BCD85F11-F5A1-40D3-A4C8-242795B17F63}" presName="parentLin" presStyleCnt="0"/>
      <dgm:spPr/>
    </dgm:pt>
    <dgm:pt modelId="{A6E6043A-0B01-425B-94F8-445C54C167FE}" type="pres">
      <dgm:prSet presAssocID="{BCD85F11-F5A1-40D3-A4C8-242795B17F63}" presName="parentLeftMargin" presStyleLbl="node1" presStyleIdx="1" presStyleCnt="3"/>
      <dgm:spPr/>
      <dgm:t>
        <a:bodyPr/>
        <a:lstStyle/>
        <a:p>
          <a:endParaRPr lang="es-MX"/>
        </a:p>
      </dgm:t>
    </dgm:pt>
    <dgm:pt modelId="{40B23438-69DE-41A3-B53F-AA4743FFC91C}" type="pres">
      <dgm:prSet presAssocID="{BCD85F11-F5A1-40D3-A4C8-242795B17F63}" presName="parentText" presStyleLbl="node1" presStyleIdx="2" presStyleCnt="3" custScaleX="142857">
        <dgm:presLayoutVars>
          <dgm:chMax val="0"/>
          <dgm:bulletEnabled val="1"/>
        </dgm:presLayoutVars>
      </dgm:prSet>
      <dgm:spPr/>
      <dgm:t>
        <a:bodyPr/>
        <a:lstStyle/>
        <a:p>
          <a:endParaRPr lang="es-MX"/>
        </a:p>
      </dgm:t>
    </dgm:pt>
    <dgm:pt modelId="{6AB3A7CF-48F0-4489-A4BE-57BFC9CF719A}" type="pres">
      <dgm:prSet presAssocID="{BCD85F11-F5A1-40D3-A4C8-242795B17F63}" presName="negativeSpace" presStyleCnt="0"/>
      <dgm:spPr/>
    </dgm:pt>
    <dgm:pt modelId="{1CE9BE43-4E4F-4514-A2CC-5E85B46BA437}" type="pres">
      <dgm:prSet presAssocID="{BCD85F11-F5A1-40D3-A4C8-242795B17F63}" presName="childText" presStyleLbl="conFgAcc1" presStyleIdx="2" presStyleCnt="3">
        <dgm:presLayoutVars>
          <dgm:bulletEnabled val="1"/>
        </dgm:presLayoutVars>
      </dgm:prSet>
      <dgm:spPr/>
    </dgm:pt>
  </dgm:ptLst>
  <dgm:cxnLst>
    <dgm:cxn modelId="{56A167DA-3C6C-4C71-A532-18C5CBCAB734}" type="presOf" srcId="{CAAA4F5D-B03D-4AFA-AD95-92E3A5454D5B}" destId="{318CFB46-45B8-429F-B77F-014C4666239B}" srcOrd="1" destOrd="0" presId="urn:microsoft.com/office/officeart/2005/8/layout/list1"/>
    <dgm:cxn modelId="{A5278196-5704-49E1-968C-205FE4EF4B0A}" type="presOf" srcId="{C621D802-A497-4DD3-8561-1623C6C5B2A9}" destId="{0B574D8A-EC6A-4597-AA60-C05764363F1A}" srcOrd="1" destOrd="0" presId="urn:microsoft.com/office/officeart/2005/8/layout/list1"/>
    <dgm:cxn modelId="{F5B43852-BAC6-4311-AA1B-08E46ACAF637}" type="presOf" srcId="{BCD85F11-F5A1-40D3-A4C8-242795B17F63}" destId="{A6E6043A-0B01-425B-94F8-445C54C167FE}" srcOrd="0" destOrd="0" presId="urn:microsoft.com/office/officeart/2005/8/layout/list1"/>
    <dgm:cxn modelId="{87A349FC-E1CD-45FC-A007-9D87D535964E}" type="presOf" srcId="{C621D802-A497-4DD3-8561-1623C6C5B2A9}" destId="{6AB85A18-A027-4710-9448-10F4C074588F}" srcOrd="0" destOrd="0" presId="urn:microsoft.com/office/officeart/2005/8/layout/list1"/>
    <dgm:cxn modelId="{6CC3DD21-4279-4D50-9EC3-62E725A65A25}" type="presOf" srcId="{CAAA4F5D-B03D-4AFA-AD95-92E3A5454D5B}" destId="{2E0E56BB-F10C-4E60-9BE1-F25D09185CCE}" srcOrd="0" destOrd="0" presId="urn:microsoft.com/office/officeart/2005/8/layout/list1"/>
    <dgm:cxn modelId="{AA2DCDEF-2944-4F08-BA91-985ECD60C901}" srcId="{3B798C73-2318-46C6-8E4C-71D48F0DC124}" destId="{C621D802-A497-4DD3-8561-1623C6C5B2A9}" srcOrd="1" destOrd="0" parTransId="{559575DB-6318-4D32-83BA-95D490A83074}" sibTransId="{3374431E-0ACD-4979-B7B6-570ADB23ED85}"/>
    <dgm:cxn modelId="{212B8C0F-E984-4CB1-8431-9B76CF24F0BF}" srcId="{3B798C73-2318-46C6-8E4C-71D48F0DC124}" destId="{BCD85F11-F5A1-40D3-A4C8-242795B17F63}" srcOrd="2" destOrd="0" parTransId="{CD781D6F-0330-49F7-AF13-7EF67FF6B62F}" sibTransId="{43D60ACA-B306-4C38-8725-92A52110E732}"/>
    <dgm:cxn modelId="{49794A6F-70F5-485A-89B4-3E1566CE8730}" type="presOf" srcId="{BCD85F11-F5A1-40D3-A4C8-242795B17F63}" destId="{40B23438-69DE-41A3-B53F-AA4743FFC91C}" srcOrd="1" destOrd="0" presId="urn:microsoft.com/office/officeart/2005/8/layout/list1"/>
    <dgm:cxn modelId="{B4E4F416-63B4-48B2-A27E-927D6B13C359}" type="presOf" srcId="{3B798C73-2318-46C6-8E4C-71D48F0DC124}" destId="{8A4258C6-0C31-4FB5-84AD-063F6FD4D17C}" srcOrd="0" destOrd="0" presId="urn:microsoft.com/office/officeart/2005/8/layout/list1"/>
    <dgm:cxn modelId="{8AAD6A40-DF7E-4D4C-8A05-4ECA5E354931}" srcId="{3B798C73-2318-46C6-8E4C-71D48F0DC124}" destId="{CAAA4F5D-B03D-4AFA-AD95-92E3A5454D5B}" srcOrd="0" destOrd="0" parTransId="{AEEAA212-AC0F-4352-A9F2-A7B2A4D7983D}" sibTransId="{052B8D06-FE65-4898-8A18-FB0C91B0F443}"/>
    <dgm:cxn modelId="{47884B12-F670-4AB0-BAC7-BF184E149A7B}" type="presParOf" srcId="{8A4258C6-0C31-4FB5-84AD-063F6FD4D17C}" destId="{0A2E02CA-6C59-4D7A-A741-F0C1DF9242A1}" srcOrd="0" destOrd="0" presId="urn:microsoft.com/office/officeart/2005/8/layout/list1"/>
    <dgm:cxn modelId="{96ED799C-E615-4C32-9F24-1AF1366888E1}" type="presParOf" srcId="{0A2E02CA-6C59-4D7A-A741-F0C1DF9242A1}" destId="{2E0E56BB-F10C-4E60-9BE1-F25D09185CCE}" srcOrd="0" destOrd="0" presId="urn:microsoft.com/office/officeart/2005/8/layout/list1"/>
    <dgm:cxn modelId="{29D80A90-76BA-4BBB-B5BE-0642F39C7507}" type="presParOf" srcId="{0A2E02CA-6C59-4D7A-A741-F0C1DF9242A1}" destId="{318CFB46-45B8-429F-B77F-014C4666239B}" srcOrd="1" destOrd="0" presId="urn:microsoft.com/office/officeart/2005/8/layout/list1"/>
    <dgm:cxn modelId="{E3BE6491-6B42-44A1-8A53-CE67058AACA9}" type="presParOf" srcId="{8A4258C6-0C31-4FB5-84AD-063F6FD4D17C}" destId="{B8C38019-D9B3-4BD6-805A-8F9D41C3C272}" srcOrd="1" destOrd="0" presId="urn:microsoft.com/office/officeart/2005/8/layout/list1"/>
    <dgm:cxn modelId="{C8C66AA1-412D-4177-AC92-5661E259B2D1}" type="presParOf" srcId="{8A4258C6-0C31-4FB5-84AD-063F6FD4D17C}" destId="{A900A572-CD16-4065-B44A-3F71F6D69DD7}" srcOrd="2" destOrd="0" presId="urn:microsoft.com/office/officeart/2005/8/layout/list1"/>
    <dgm:cxn modelId="{6219A295-51F7-4A94-AA26-3963FF3DB874}" type="presParOf" srcId="{8A4258C6-0C31-4FB5-84AD-063F6FD4D17C}" destId="{1FEF69F3-90C1-4F8A-9393-AB29EEFC4A44}" srcOrd="3" destOrd="0" presId="urn:microsoft.com/office/officeart/2005/8/layout/list1"/>
    <dgm:cxn modelId="{316115C6-8889-4211-9748-4E54140E2D48}" type="presParOf" srcId="{8A4258C6-0C31-4FB5-84AD-063F6FD4D17C}" destId="{B5E64350-5E00-4A0E-B8D9-2653B42CE434}" srcOrd="4" destOrd="0" presId="urn:microsoft.com/office/officeart/2005/8/layout/list1"/>
    <dgm:cxn modelId="{79F0C527-6A30-48A0-9AB1-F94C15FF023F}" type="presParOf" srcId="{B5E64350-5E00-4A0E-B8D9-2653B42CE434}" destId="{6AB85A18-A027-4710-9448-10F4C074588F}" srcOrd="0" destOrd="0" presId="urn:microsoft.com/office/officeart/2005/8/layout/list1"/>
    <dgm:cxn modelId="{DB19E986-1A05-4D68-9ABC-28E4C212765C}" type="presParOf" srcId="{B5E64350-5E00-4A0E-B8D9-2653B42CE434}" destId="{0B574D8A-EC6A-4597-AA60-C05764363F1A}" srcOrd="1" destOrd="0" presId="urn:microsoft.com/office/officeart/2005/8/layout/list1"/>
    <dgm:cxn modelId="{518D4835-8DD4-42FD-8312-ABC94FC8FF7D}" type="presParOf" srcId="{8A4258C6-0C31-4FB5-84AD-063F6FD4D17C}" destId="{802C8C2E-669D-4F5A-8042-CE8ED7373873}" srcOrd="5" destOrd="0" presId="urn:microsoft.com/office/officeart/2005/8/layout/list1"/>
    <dgm:cxn modelId="{D16A328A-1B9C-4FD3-808E-49FEA06A7621}" type="presParOf" srcId="{8A4258C6-0C31-4FB5-84AD-063F6FD4D17C}" destId="{0EFED258-BCD6-453A-94B8-9ED314378159}" srcOrd="6" destOrd="0" presId="urn:microsoft.com/office/officeart/2005/8/layout/list1"/>
    <dgm:cxn modelId="{4901EA91-6A35-4BBF-ADA8-D4E4D59B8786}" type="presParOf" srcId="{8A4258C6-0C31-4FB5-84AD-063F6FD4D17C}" destId="{F1C28822-73C7-4976-B45B-CBE50B2A6491}" srcOrd="7" destOrd="0" presId="urn:microsoft.com/office/officeart/2005/8/layout/list1"/>
    <dgm:cxn modelId="{FAC12829-82FA-42C3-B3B2-3BCA7F109259}" type="presParOf" srcId="{8A4258C6-0C31-4FB5-84AD-063F6FD4D17C}" destId="{95031758-CBF7-4BE7-8955-96F8B7113F87}" srcOrd="8" destOrd="0" presId="urn:microsoft.com/office/officeart/2005/8/layout/list1"/>
    <dgm:cxn modelId="{3B782600-AE40-437D-BBD8-9FFF1730DD3B}" type="presParOf" srcId="{95031758-CBF7-4BE7-8955-96F8B7113F87}" destId="{A6E6043A-0B01-425B-94F8-445C54C167FE}" srcOrd="0" destOrd="0" presId="urn:microsoft.com/office/officeart/2005/8/layout/list1"/>
    <dgm:cxn modelId="{731D7E77-46F2-4083-ADC6-E35C4F6A88A2}" type="presParOf" srcId="{95031758-CBF7-4BE7-8955-96F8B7113F87}" destId="{40B23438-69DE-41A3-B53F-AA4743FFC91C}" srcOrd="1" destOrd="0" presId="urn:microsoft.com/office/officeart/2005/8/layout/list1"/>
    <dgm:cxn modelId="{3161BAE8-3FED-475D-844F-6F3E21CC9000}" type="presParOf" srcId="{8A4258C6-0C31-4FB5-84AD-063F6FD4D17C}" destId="{6AB3A7CF-48F0-4489-A4BE-57BFC9CF719A}" srcOrd="9" destOrd="0" presId="urn:microsoft.com/office/officeart/2005/8/layout/list1"/>
    <dgm:cxn modelId="{50668261-C7A3-4507-8A06-492D6782EC2F}" type="presParOf" srcId="{8A4258C6-0C31-4FB5-84AD-063F6FD4D17C}" destId="{1CE9BE43-4E4F-4514-A2CC-5E85B46BA43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798C73-2318-46C6-8E4C-71D48F0DC1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CAAA4F5D-B03D-4AFA-AD95-92E3A5454D5B}">
      <dgm:prSet phldrT="[Texto]"/>
      <dgm:spPr>
        <a:solidFill>
          <a:srgbClr val="FFCCFF"/>
        </a:solidFill>
      </dgm:spPr>
      <dgm:t>
        <a:bodyPr/>
        <a:lstStyle/>
        <a:p>
          <a:r>
            <a:rPr lang="es-MX" dirty="0" smtClean="0">
              <a:solidFill>
                <a:schemeClr val="tx1"/>
              </a:solidFill>
            </a:rPr>
            <a:t>A petición de parte (cualquier persona).</a:t>
          </a:r>
          <a:endParaRPr lang="es-MX" dirty="0">
            <a:solidFill>
              <a:schemeClr val="tx1"/>
            </a:solidFill>
          </a:endParaRPr>
        </a:p>
      </dgm:t>
    </dgm:pt>
    <dgm:pt modelId="{AEEAA212-AC0F-4352-A9F2-A7B2A4D7983D}" type="parTrans" cxnId="{8AAD6A40-DF7E-4D4C-8A05-4ECA5E354931}">
      <dgm:prSet/>
      <dgm:spPr/>
      <dgm:t>
        <a:bodyPr/>
        <a:lstStyle/>
        <a:p>
          <a:endParaRPr lang="es-MX"/>
        </a:p>
      </dgm:t>
    </dgm:pt>
    <dgm:pt modelId="{052B8D06-FE65-4898-8A18-FB0C91B0F443}" type="sibTrans" cxnId="{8AAD6A40-DF7E-4D4C-8A05-4ECA5E354931}">
      <dgm:prSet/>
      <dgm:spPr/>
      <dgm:t>
        <a:bodyPr/>
        <a:lstStyle/>
        <a:p>
          <a:endParaRPr lang="es-MX"/>
        </a:p>
      </dgm:t>
    </dgm:pt>
    <dgm:pt modelId="{C621D802-A497-4DD3-8561-1623C6C5B2A9}">
      <dgm:prSet phldrT="[Texto]"/>
      <dgm:spPr>
        <a:solidFill>
          <a:schemeClr val="accent3">
            <a:lumMod val="75000"/>
          </a:schemeClr>
        </a:solidFill>
      </dgm:spPr>
      <dgm:t>
        <a:bodyPr/>
        <a:lstStyle/>
        <a:p>
          <a:r>
            <a:rPr lang="es-MX" dirty="0" smtClean="0"/>
            <a:t>Vía electrónica o escrita.</a:t>
          </a:r>
          <a:endParaRPr lang="es-MX" dirty="0"/>
        </a:p>
      </dgm:t>
    </dgm:pt>
    <dgm:pt modelId="{559575DB-6318-4D32-83BA-95D490A83074}" type="parTrans" cxnId="{AA2DCDEF-2944-4F08-BA91-985ECD60C901}">
      <dgm:prSet/>
      <dgm:spPr/>
      <dgm:t>
        <a:bodyPr/>
        <a:lstStyle/>
        <a:p>
          <a:endParaRPr lang="es-MX"/>
        </a:p>
      </dgm:t>
    </dgm:pt>
    <dgm:pt modelId="{3374431E-0ACD-4979-B7B6-570ADB23ED85}" type="sibTrans" cxnId="{AA2DCDEF-2944-4F08-BA91-985ECD60C901}">
      <dgm:prSet/>
      <dgm:spPr/>
      <dgm:t>
        <a:bodyPr/>
        <a:lstStyle/>
        <a:p>
          <a:endParaRPr lang="es-MX"/>
        </a:p>
      </dgm:t>
    </dgm:pt>
    <dgm:pt modelId="{BCD85F11-F5A1-40D3-A4C8-242795B17F63}">
      <dgm:prSet phldrT="[Texto]"/>
      <dgm:spPr>
        <a:solidFill>
          <a:srgbClr val="33CC33"/>
        </a:solidFill>
      </dgm:spPr>
      <dgm:t>
        <a:bodyPr/>
        <a:lstStyle/>
        <a:p>
          <a:r>
            <a:rPr lang="es-MX" dirty="0" smtClean="0"/>
            <a:t>Verificación virtual dentro del trámite de la denuncia.</a:t>
          </a:r>
          <a:endParaRPr lang="es-MX" dirty="0"/>
        </a:p>
      </dgm:t>
    </dgm:pt>
    <dgm:pt modelId="{CD781D6F-0330-49F7-AF13-7EF67FF6B62F}" type="parTrans" cxnId="{212B8C0F-E984-4CB1-8431-9B76CF24F0BF}">
      <dgm:prSet/>
      <dgm:spPr/>
      <dgm:t>
        <a:bodyPr/>
        <a:lstStyle/>
        <a:p>
          <a:endParaRPr lang="es-MX"/>
        </a:p>
      </dgm:t>
    </dgm:pt>
    <dgm:pt modelId="{43D60ACA-B306-4C38-8725-92A52110E732}" type="sibTrans" cxnId="{212B8C0F-E984-4CB1-8431-9B76CF24F0BF}">
      <dgm:prSet/>
      <dgm:spPr/>
      <dgm:t>
        <a:bodyPr/>
        <a:lstStyle/>
        <a:p>
          <a:endParaRPr lang="es-MX"/>
        </a:p>
      </dgm:t>
    </dgm:pt>
    <dgm:pt modelId="{8A4258C6-0C31-4FB5-84AD-063F6FD4D17C}" type="pres">
      <dgm:prSet presAssocID="{3B798C73-2318-46C6-8E4C-71D48F0DC124}" presName="linear" presStyleCnt="0">
        <dgm:presLayoutVars>
          <dgm:dir/>
          <dgm:animLvl val="lvl"/>
          <dgm:resizeHandles val="exact"/>
        </dgm:presLayoutVars>
      </dgm:prSet>
      <dgm:spPr/>
      <dgm:t>
        <a:bodyPr/>
        <a:lstStyle/>
        <a:p>
          <a:endParaRPr lang="es-MX"/>
        </a:p>
      </dgm:t>
    </dgm:pt>
    <dgm:pt modelId="{0A2E02CA-6C59-4D7A-A741-F0C1DF9242A1}" type="pres">
      <dgm:prSet presAssocID="{CAAA4F5D-B03D-4AFA-AD95-92E3A5454D5B}" presName="parentLin" presStyleCnt="0"/>
      <dgm:spPr/>
    </dgm:pt>
    <dgm:pt modelId="{2E0E56BB-F10C-4E60-9BE1-F25D09185CCE}" type="pres">
      <dgm:prSet presAssocID="{CAAA4F5D-B03D-4AFA-AD95-92E3A5454D5B}" presName="parentLeftMargin" presStyleLbl="node1" presStyleIdx="0" presStyleCnt="3"/>
      <dgm:spPr/>
      <dgm:t>
        <a:bodyPr/>
        <a:lstStyle/>
        <a:p>
          <a:endParaRPr lang="es-MX"/>
        </a:p>
      </dgm:t>
    </dgm:pt>
    <dgm:pt modelId="{318CFB46-45B8-429F-B77F-014C4666239B}" type="pres">
      <dgm:prSet presAssocID="{CAAA4F5D-B03D-4AFA-AD95-92E3A5454D5B}" presName="parentText" presStyleLbl="node1" presStyleIdx="0" presStyleCnt="3" custScaleX="142857">
        <dgm:presLayoutVars>
          <dgm:chMax val="0"/>
          <dgm:bulletEnabled val="1"/>
        </dgm:presLayoutVars>
      </dgm:prSet>
      <dgm:spPr/>
      <dgm:t>
        <a:bodyPr/>
        <a:lstStyle/>
        <a:p>
          <a:endParaRPr lang="es-MX"/>
        </a:p>
      </dgm:t>
    </dgm:pt>
    <dgm:pt modelId="{B8C38019-D9B3-4BD6-805A-8F9D41C3C272}" type="pres">
      <dgm:prSet presAssocID="{CAAA4F5D-B03D-4AFA-AD95-92E3A5454D5B}" presName="negativeSpace" presStyleCnt="0"/>
      <dgm:spPr/>
    </dgm:pt>
    <dgm:pt modelId="{A900A572-CD16-4065-B44A-3F71F6D69DD7}" type="pres">
      <dgm:prSet presAssocID="{CAAA4F5D-B03D-4AFA-AD95-92E3A5454D5B}" presName="childText" presStyleLbl="conFgAcc1" presStyleIdx="0" presStyleCnt="3">
        <dgm:presLayoutVars>
          <dgm:bulletEnabled val="1"/>
        </dgm:presLayoutVars>
      </dgm:prSet>
      <dgm:spPr/>
    </dgm:pt>
    <dgm:pt modelId="{1FEF69F3-90C1-4F8A-9393-AB29EEFC4A44}" type="pres">
      <dgm:prSet presAssocID="{052B8D06-FE65-4898-8A18-FB0C91B0F443}" presName="spaceBetweenRectangles" presStyleCnt="0"/>
      <dgm:spPr/>
    </dgm:pt>
    <dgm:pt modelId="{B5E64350-5E00-4A0E-B8D9-2653B42CE434}" type="pres">
      <dgm:prSet presAssocID="{C621D802-A497-4DD3-8561-1623C6C5B2A9}" presName="parentLin" presStyleCnt="0"/>
      <dgm:spPr/>
    </dgm:pt>
    <dgm:pt modelId="{6AB85A18-A027-4710-9448-10F4C074588F}" type="pres">
      <dgm:prSet presAssocID="{C621D802-A497-4DD3-8561-1623C6C5B2A9}" presName="parentLeftMargin" presStyleLbl="node1" presStyleIdx="0" presStyleCnt="3"/>
      <dgm:spPr/>
      <dgm:t>
        <a:bodyPr/>
        <a:lstStyle/>
        <a:p>
          <a:endParaRPr lang="es-MX"/>
        </a:p>
      </dgm:t>
    </dgm:pt>
    <dgm:pt modelId="{0B574D8A-EC6A-4597-AA60-C05764363F1A}" type="pres">
      <dgm:prSet presAssocID="{C621D802-A497-4DD3-8561-1623C6C5B2A9}" presName="parentText" presStyleLbl="node1" presStyleIdx="1" presStyleCnt="3" custScaleX="142857">
        <dgm:presLayoutVars>
          <dgm:chMax val="0"/>
          <dgm:bulletEnabled val="1"/>
        </dgm:presLayoutVars>
      </dgm:prSet>
      <dgm:spPr/>
      <dgm:t>
        <a:bodyPr/>
        <a:lstStyle/>
        <a:p>
          <a:endParaRPr lang="es-MX"/>
        </a:p>
      </dgm:t>
    </dgm:pt>
    <dgm:pt modelId="{802C8C2E-669D-4F5A-8042-CE8ED7373873}" type="pres">
      <dgm:prSet presAssocID="{C621D802-A497-4DD3-8561-1623C6C5B2A9}" presName="negativeSpace" presStyleCnt="0"/>
      <dgm:spPr/>
    </dgm:pt>
    <dgm:pt modelId="{0EFED258-BCD6-453A-94B8-9ED314378159}" type="pres">
      <dgm:prSet presAssocID="{C621D802-A497-4DD3-8561-1623C6C5B2A9}" presName="childText" presStyleLbl="conFgAcc1" presStyleIdx="1" presStyleCnt="3">
        <dgm:presLayoutVars>
          <dgm:bulletEnabled val="1"/>
        </dgm:presLayoutVars>
      </dgm:prSet>
      <dgm:spPr/>
    </dgm:pt>
    <dgm:pt modelId="{F1C28822-73C7-4976-B45B-CBE50B2A6491}" type="pres">
      <dgm:prSet presAssocID="{3374431E-0ACD-4979-B7B6-570ADB23ED85}" presName="spaceBetweenRectangles" presStyleCnt="0"/>
      <dgm:spPr/>
    </dgm:pt>
    <dgm:pt modelId="{95031758-CBF7-4BE7-8955-96F8B7113F87}" type="pres">
      <dgm:prSet presAssocID="{BCD85F11-F5A1-40D3-A4C8-242795B17F63}" presName="parentLin" presStyleCnt="0"/>
      <dgm:spPr/>
    </dgm:pt>
    <dgm:pt modelId="{A6E6043A-0B01-425B-94F8-445C54C167FE}" type="pres">
      <dgm:prSet presAssocID="{BCD85F11-F5A1-40D3-A4C8-242795B17F63}" presName="parentLeftMargin" presStyleLbl="node1" presStyleIdx="1" presStyleCnt="3"/>
      <dgm:spPr/>
      <dgm:t>
        <a:bodyPr/>
        <a:lstStyle/>
        <a:p>
          <a:endParaRPr lang="es-MX"/>
        </a:p>
      </dgm:t>
    </dgm:pt>
    <dgm:pt modelId="{40B23438-69DE-41A3-B53F-AA4743FFC91C}" type="pres">
      <dgm:prSet presAssocID="{BCD85F11-F5A1-40D3-A4C8-242795B17F63}" presName="parentText" presStyleLbl="node1" presStyleIdx="2" presStyleCnt="3" custScaleX="142857">
        <dgm:presLayoutVars>
          <dgm:chMax val="0"/>
          <dgm:bulletEnabled val="1"/>
        </dgm:presLayoutVars>
      </dgm:prSet>
      <dgm:spPr/>
      <dgm:t>
        <a:bodyPr/>
        <a:lstStyle/>
        <a:p>
          <a:endParaRPr lang="es-MX"/>
        </a:p>
      </dgm:t>
    </dgm:pt>
    <dgm:pt modelId="{6AB3A7CF-48F0-4489-A4BE-57BFC9CF719A}" type="pres">
      <dgm:prSet presAssocID="{BCD85F11-F5A1-40D3-A4C8-242795B17F63}" presName="negativeSpace" presStyleCnt="0"/>
      <dgm:spPr/>
    </dgm:pt>
    <dgm:pt modelId="{1CE9BE43-4E4F-4514-A2CC-5E85B46BA437}" type="pres">
      <dgm:prSet presAssocID="{BCD85F11-F5A1-40D3-A4C8-242795B17F63}" presName="childText" presStyleLbl="conFgAcc1" presStyleIdx="2" presStyleCnt="3">
        <dgm:presLayoutVars>
          <dgm:bulletEnabled val="1"/>
        </dgm:presLayoutVars>
      </dgm:prSet>
      <dgm:spPr/>
    </dgm:pt>
  </dgm:ptLst>
  <dgm:cxnLst>
    <dgm:cxn modelId="{DD5B935E-DB40-4F35-99E8-667B556EE8CE}" type="presOf" srcId="{BCD85F11-F5A1-40D3-A4C8-242795B17F63}" destId="{A6E6043A-0B01-425B-94F8-445C54C167FE}" srcOrd="0" destOrd="0" presId="urn:microsoft.com/office/officeart/2005/8/layout/list1"/>
    <dgm:cxn modelId="{6E52AB98-ECA1-4339-A37D-EDD6136E3FD2}" type="presOf" srcId="{CAAA4F5D-B03D-4AFA-AD95-92E3A5454D5B}" destId="{2E0E56BB-F10C-4E60-9BE1-F25D09185CCE}" srcOrd="0" destOrd="0" presId="urn:microsoft.com/office/officeart/2005/8/layout/list1"/>
    <dgm:cxn modelId="{EDAF3A4B-3534-40CC-884F-7ED8FC1E1D0E}" type="presOf" srcId="{C621D802-A497-4DD3-8561-1623C6C5B2A9}" destId="{6AB85A18-A027-4710-9448-10F4C074588F}" srcOrd="0" destOrd="0" presId="urn:microsoft.com/office/officeart/2005/8/layout/list1"/>
    <dgm:cxn modelId="{AA2DCDEF-2944-4F08-BA91-985ECD60C901}" srcId="{3B798C73-2318-46C6-8E4C-71D48F0DC124}" destId="{C621D802-A497-4DD3-8561-1623C6C5B2A9}" srcOrd="1" destOrd="0" parTransId="{559575DB-6318-4D32-83BA-95D490A83074}" sibTransId="{3374431E-0ACD-4979-B7B6-570ADB23ED85}"/>
    <dgm:cxn modelId="{212B8C0F-E984-4CB1-8431-9B76CF24F0BF}" srcId="{3B798C73-2318-46C6-8E4C-71D48F0DC124}" destId="{BCD85F11-F5A1-40D3-A4C8-242795B17F63}" srcOrd="2" destOrd="0" parTransId="{CD781D6F-0330-49F7-AF13-7EF67FF6B62F}" sibTransId="{43D60ACA-B306-4C38-8725-92A52110E732}"/>
    <dgm:cxn modelId="{24C0FD36-D752-4B49-8800-6E6C169FDBB8}" type="presOf" srcId="{3B798C73-2318-46C6-8E4C-71D48F0DC124}" destId="{8A4258C6-0C31-4FB5-84AD-063F6FD4D17C}" srcOrd="0" destOrd="0" presId="urn:microsoft.com/office/officeart/2005/8/layout/list1"/>
    <dgm:cxn modelId="{E1D53EA9-AE73-46CE-9EFB-FA3BBE7A305A}" type="presOf" srcId="{CAAA4F5D-B03D-4AFA-AD95-92E3A5454D5B}" destId="{318CFB46-45B8-429F-B77F-014C4666239B}" srcOrd="1" destOrd="0" presId="urn:microsoft.com/office/officeart/2005/8/layout/list1"/>
    <dgm:cxn modelId="{8AAD6A40-DF7E-4D4C-8A05-4ECA5E354931}" srcId="{3B798C73-2318-46C6-8E4C-71D48F0DC124}" destId="{CAAA4F5D-B03D-4AFA-AD95-92E3A5454D5B}" srcOrd="0" destOrd="0" parTransId="{AEEAA212-AC0F-4352-A9F2-A7B2A4D7983D}" sibTransId="{052B8D06-FE65-4898-8A18-FB0C91B0F443}"/>
    <dgm:cxn modelId="{10BA8AC8-F924-486E-804F-A9293C1C2462}" type="presOf" srcId="{BCD85F11-F5A1-40D3-A4C8-242795B17F63}" destId="{40B23438-69DE-41A3-B53F-AA4743FFC91C}" srcOrd="1" destOrd="0" presId="urn:microsoft.com/office/officeart/2005/8/layout/list1"/>
    <dgm:cxn modelId="{BC9364FC-1859-4223-9236-0E4229B91AAF}" type="presOf" srcId="{C621D802-A497-4DD3-8561-1623C6C5B2A9}" destId="{0B574D8A-EC6A-4597-AA60-C05764363F1A}" srcOrd="1" destOrd="0" presId="urn:microsoft.com/office/officeart/2005/8/layout/list1"/>
    <dgm:cxn modelId="{A2DD45A1-99F3-463A-9ADD-43FDCBF44D2B}" type="presParOf" srcId="{8A4258C6-0C31-4FB5-84AD-063F6FD4D17C}" destId="{0A2E02CA-6C59-4D7A-A741-F0C1DF9242A1}" srcOrd="0" destOrd="0" presId="urn:microsoft.com/office/officeart/2005/8/layout/list1"/>
    <dgm:cxn modelId="{0D85FC5C-781D-418B-A621-D4FFCFE452AF}" type="presParOf" srcId="{0A2E02CA-6C59-4D7A-A741-F0C1DF9242A1}" destId="{2E0E56BB-F10C-4E60-9BE1-F25D09185CCE}" srcOrd="0" destOrd="0" presId="urn:microsoft.com/office/officeart/2005/8/layout/list1"/>
    <dgm:cxn modelId="{05FBF611-057E-4DD3-8AD7-388E69C3152C}" type="presParOf" srcId="{0A2E02CA-6C59-4D7A-A741-F0C1DF9242A1}" destId="{318CFB46-45B8-429F-B77F-014C4666239B}" srcOrd="1" destOrd="0" presId="urn:microsoft.com/office/officeart/2005/8/layout/list1"/>
    <dgm:cxn modelId="{88B387A0-0465-4C93-B94F-746C8573BFF5}" type="presParOf" srcId="{8A4258C6-0C31-4FB5-84AD-063F6FD4D17C}" destId="{B8C38019-D9B3-4BD6-805A-8F9D41C3C272}" srcOrd="1" destOrd="0" presId="urn:microsoft.com/office/officeart/2005/8/layout/list1"/>
    <dgm:cxn modelId="{A8F5ABBA-A60B-48D0-B6E5-E3C461233BA7}" type="presParOf" srcId="{8A4258C6-0C31-4FB5-84AD-063F6FD4D17C}" destId="{A900A572-CD16-4065-B44A-3F71F6D69DD7}" srcOrd="2" destOrd="0" presId="urn:microsoft.com/office/officeart/2005/8/layout/list1"/>
    <dgm:cxn modelId="{76B197AE-AFA0-4491-B064-A7B8DB54973A}" type="presParOf" srcId="{8A4258C6-0C31-4FB5-84AD-063F6FD4D17C}" destId="{1FEF69F3-90C1-4F8A-9393-AB29EEFC4A44}" srcOrd="3" destOrd="0" presId="urn:microsoft.com/office/officeart/2005/8/layout/list1"/>
    <dgm:cxn modelId="{908602EC-6F59-40DC-AC2D-36C0C858EF1E}" type="presParOf" srcId="{8A4258C6-0C31-4FB5-84AD-063F6FD4D17C}" destId="{B5E64350-5E00-4A0E-B8D9-2653B42CE434}" srcOrd="4" destOrd="0" presId="urn:microsoft.com/office/officeart/2005/8/layout/list1"/>
    <dgm:cxn modelId="{FE4B272E-DACB-4657-8085-7C87B339A5E3}" type="presParOf" srcId="{B5E64350-5E00-4A0E-B8D9-2653B42CE434}" destId="{6AB85A18-A027-4710-9448-10F4C074588F}" srcOrd="0" destOrd="0" presId="urn:microsoft.com/office/officeart/2005/8/layout/list1"/>
    <dgm:cxn modelId="{A90CFB4D-45BA-494C-B024-E55D4F593A1B}" type="presParOf" srcId="{B5E64350-5E00-4A0E-B8D9-2653B42CE434}" destId="{0B574D8A-EC6A-4597-AA60-C05764363F1A}" srcOrd="1" destOrd="0" presId="urn:microsoft.com/office/officeart/2005/8/layout/list1"/>
    <dgm:cxn modelId="{FB052391-EBDC-499A-9ED7-45780FA0C385}" type="presParOf" srcId="{8A4258C6-0C31-4FB5-84AD-063F6FD4D17C}" destId="{802C8C2E-669D-4F5A-8042-CE8ED7373873}" srcOrd="5" destOrd="0" presId="urn:microsoft.com/office/officeart/2005/8/layout/list1"/>
    <dgm:cxn modelId="{F3F2F50B-EE11-4B40-8FFB-0316872022DD}" type="presParOf" srcId="{8A4258C6-0C31-4FB5-84AD-063F6FD4D17C}" destId="{0EFED258-BCD6-453A-94B8-9ED314378159}" srcOrd="6" destOrd="0" presId="urn:microsoft.com/office/officeart/2005/8/layout/list1"/>
    <dgm:cxn modelId="{D68F3B66-D51A-4B13-BC38-1F96362239C7}" type="presParOf" srcId="{8A4258C6-0C31-4FB5-84AD-063F6FD4D17C}" destId="{F1C28822-73C7-4976-B45B-CBE50B2A6491}" srcOrd="7" destOrd="0" presId="urn:microsoft.com/office/officeart/2005/8/layout/list1"/>
    <dgm:cxn modelId="{19BA5070-8501-4F9F-AC0A-2631FB5C5B91}" type="presParOf" srcId="{8A4258C6-0C31-4FB5-84AD-063F6FD4D17C}" destId="{95031758-CBF7-4BE7-8955-96F8B7113F87}" srcOrd="8" destOrd="0" presId="urn:microsoft.com/office/officeart/2005/8/layout/list1"/>
    <dgm:cxn modelId="{39DCD13B-4D32-4A9B-AC69-DC87ED6DD937}" type="presParOf" srcId="{95031758-CBF7-4BE7-8955-96F8B7113F87}" destId="{A6E6043A-0B01-425B-94F8-445C54C167FE}" srcOrd="0" destOrd="0" presId="urn:microsoft.com/office/officeart/2005/8/layout/list1"/>
    <dgm:cxn modelId="{AAEB2CB1-19EC-4658-97AB-DA44050AF931}" type="presParOf" srcId="{95031758-CBF7-4BE7-8955-96F8B7113F87}" destId="{40B23438-69DE-41A3-B53F-AA4743FFC91C}" srcOrd="1" destOrd="0" presId="urn:microsoft.com/office/officeart/2005/8/layout/list1"/>
    <dgm:cxn modelId="{41F35BE8-2E3D-4F39-A7C7-4E04BCEDF0B8}" type="presParOf" srcId="{8A4258C6-0C31-4FB5-84AD-063F6FD4D17C}" destId="{6AB3A7CF-48F0-4489-A4BE-57BFC9CF719A}" srcOrd="9" destOrd="0" presId="urn:microsoft.com/office/officeart/2005/8/layout/list1"/>
    <dgm:cxn modelId="{4F79A386-57D4-4152-9296-C5E1042A9CEE}" type="presParOf" srcId="{8A4258C6-0C31-4FB5-84AD-063F6FD4D17C}" destId="{1CE9BE43-4E4F-4514-A2CC-5E85B46BA43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D83A6B-8814-4A72-9F60-3D7194C78A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71E443D-40D1-4657-A05E-2C020A4887EC}">
      <dgm:prSet phldrT="[Texto]" custT="1"/>
      <dgm:spPr>
        <a:solidFill>
          <a:schemeClr val="bg1">
            <a:lumMod val="75000"/>
          </a:schemeClr>
        </a:solidFill>
      </dgm:spPr>
      <dgm:t>
        <a:bodyPr/>
        <a:lstStyle/>
        <a:p>
          <a:endParaRPr lang="es-MX" sz="800" b="1" dirty="0" smtClean="0">
            <a:solidFill>
              <a:schemeClr val="tx1"/>
            </a:solidFill>
          </a:endParaRPr>
        </a:p>
        <a:p>
          <a:r>
            <a:rPr lang="es-MX" sz="1200" b="1" dirty="0" smtClean="0">
              <a:solidFill>
                <a:schemeClr val="tx1"/>
              </a:solidFill>
            </a:rPr>
            <a:t>Presentación </a:t>
          </a:r>
        </a:p>
        <a:p>
          <a:endParaRPr lang="es-MX" sz="300" b="1" dirty="0" smtClean="0">
            <a:solidFill>
              <a:schemeClr val="tx1"/>
            </a:solidFill>
          </a:endParaRPr>
        </a:p>
        <a:p>
          <a:r>
            <a:rPr lang="es-MX" sz="1400" b="1" dirty="0" smtClean="0">
              <a:solidFill>
                <a:schemeClr val="tx1"/>
              </a:solidFill>
            </a:rPr>
            <a:t>UT u OG</a:t>
          </a:r>
          <a:endParaRPr lang="es-MX" sz="1400" b="1" dirty="0">
            <a:solidFill>
              <a:schemeClr val="tx1"/>
            </a:solidFill>
          </a:endParaRPr>
        </a:p>
      </dgm:t>
    </dgm:pt>
    <dgm:pt modelId="{37348DBB-8B68-46A7-8E72-CA006E4BEBA5}" type="parTrans" cxnId="{06DCA713-81BE-4B7C-8327-486115B2302F}">
      <dgm:prSet/>
      <dgm:spPr/>
      <dgm:t>
        <a:bodyPr/>
        <a:lstStyle/>
        <a:p>
          <a:endParaRPr lang="es-MX"/>
        </a:p>
      </dgm:t>
    </dgm:pt>
    <dgm:pt modelId="{A9BD946E-9B10-41AB-B7C9-3788FB8CD041}" type="sibTrans" cxnId="{06DCA713-81BE-4B7C-8327-486115B2302F}">
      <dgm:prSet/>
      <dgm:spPr>
        <a:solidFill>
          <a:schemeClr val="tx2">
            <a:lumMod val="60000"/>
            <a:lumOff val="40000"/>
          </a:schemeClr>
        </a:solidFill>
      </dgm:spPr>
      <dgm:t>
        <a:bodyPr/>
        <a:lstStyle/>
        <a:p>
          <a:endParaRPr lang="es-MX"/>
        </a:p>
      </dgm:t>
    </dgm:pt>
    <dgm:pt modelId="{B627AFB9-3DD4-456B-AD5D-A7831D35EB8B}">
      <dgm:prSet phldrT="[Texto]"/>
      <dgm:spPr>
        <a:solidFill>
          <a:schemeClr val="bg1">
            <a:lumMod val="75000"/>
          </a:schemeClr>
        </a:solidFill>
      </dgm:spPr>
      <dgm:t>
        <a:bodyPr/>
        <a:lstStyle/>
        <a:p>
          <a:r>
            <a:rPr lang="es-MX" b="1" dirty="0" smtClean="0">
              <a:solidFill>
                <a:schemeClr val="tx1"/>
              </a:solidFill>
            </a:rPr>
            <a:t>Audiencia</a:t>
          </a:r>
        </a:p>
        <a:p>
          <a:r>
            <a:rPr lang="es-MX" b="1" dirty="0" smtClean="0">
              <a:solidFill>
                <a:schemeClr val="tx1"/>
              </a:solidFill>
            </a:rPr>
            <a:t>(en su caso)</a:t>
          </a:r>
          <a:endParaRPr lang="es-MX" b="1" dirty="0">
            <a:solidFill>
              <a:schemeClr val="tx1"/>
            </a:solidFill>
          </a:endParaRPr>
        </a:p>
      </dgm:t>
    </dgm:pt>
    <dgm:pt modelId="{F1F56DD1-173C-40A6-9683-A4EC313F2386}" type="parTrans" cxnId="{2ADDB89E-C717-4983-B71E-60F97AE5BAF9}">
      <dgm:prSet/>
      <dgm:spPr/>
      <dgm:t>
        <a:bodyPr/>
        <a:lstStyle/>
        <a:p>
          <a:endParaRPr lang="es-MX"/>
        </a:p>
      </dgm:t>
    </dgm:pt>
    <dgm:pt modelId="{BE001AEC-0452-431F-980C-A563067A8AE9}" type="sibTrans" cxnId="{2ADDB89E-C717-4983-B71E-60F97AE5BAF9}">
      <dgm:prSet/>
      <dgm:spPr>
        <a:solidFill>
          <a:schemeClr val="tx2">
            <a:lumMod val="60000"/>
            <a:lumOff val="40000"/>
          </a:schemeClr>
        </a:solidFill>
      </dgm:spPr>
      <dgm:t>
        <a:bodyPr/>
        <a:lstStyle/>
        <a:p>
          <a:endParaRPr lang="es-MX"/>
        </a:p>
      </dgm:t>
    </dgm:pt>
    <dgm:pt modelId="{8F580555-BF3D-4BF3-BB8D-9DD63180FEE8}">
      <dgm:prSet phldrT="[Texto]" custT="1"/>
      <dgm:spPr>
        <a:solidFill>
          <a:schemeClr val="accent5">
            <a:lumMod val="60000"/>
            <a:lumOff val="40000"/>
          </a:schemeClr>
        </a:solidFill>
      </dgm:spPr>
      <dgm:t>
        <a:bodyPr/>
        <a:lstStyle/>
        <a:p>
          <a:r>
            <a:rPr lang="es-MX" sz="1600" b="1" dirty="0" smtClean="0"/>
            <a:t>Cierre de Instrucción</a:t>
          </a:r>
          <a:endParaRPr lang="es-MX" sz="1600" b="1" dirty="0"/>
        </a:p>
      </dgm:t>
    </dgm:pt>
    <dgm:pt modelId="{BC667E01-B56C-4FCD-9DBE-AF27FB616D4F}" type="parTrans" cxnId="{BB31D2E3-137E-4EE7-9F57-58387FFB349C}">
      <dgm:prSet/>
      <dgm:spPr/>
      <dgm:t>
        <a:bodyPr/>
        <a:lstStyle/>
        <a:p>
          <a:endParaRPr lang="es-MX"/>
        </a:p>
      </dgm:t>
    </dgm:pt>
    <dgm:pt modelId="{3BBD16F9-1E92-487F-8F72-BD42AC0F33EB}" type="sibTrans" cxnId="{BB31D2E3-137E-4EE7-9F57-58387FFB349C}">
      <dgm:prSet/>
      <dgm:spPr>
        <a:solidFill>
          <a:schemeClr val="tx2">
            <a:lumMod val="60000"/>
            <a:lumOff val="40000"/>
          </a:schemeClr>
        </a:solidFill>
      </dgm:spPr>
      <dgm:t>
        <a:bodyPr/>
        <a:lstStyle/>
        <a:p>
          <a:endParaRPr lang="es-MX"/>
        </a:p>
      </dgm:t>
    </dgm:pt>
    <dgm:pt modelId="{06E760D3-8BB0-4B48-A512-D95D8B07DE31}">
      <dgm:prSet phldrT="[Texto]" custT="1"/>
      <dgm:spPr>
        <a:solidFill>
          <a:srgbClr val="00FF00"/>
        </a:solidFill>
      </dgm:spPr>
      <dgm:t>
        <a:bodyPr/>
        <a:lstStyle/>
        <a:p>
          <a:r>
            <a:rPr lang="es-MX" sz="1600" b="1" dirty="0" smtClean="0">
              <a:solidFill>
                <a:schemeClr val="tx1"/>
              </a:solidFill>
            </a:rPr>
            <a:t>Pasa a</a:t>
          </a:r>
        </a:p>
        <a:p>
          <a:r>
            <a:rPr lang="es-MX" sz="1600" b="1" dirty="0" smtClean="0">
              <a:solidFill>
                <a:schemeClr val="tx1"/>
              </a:solidFill>
            </a:rPr>
            <a:t> Resolución</a:t>
          </a:r>
          <a:endParaRPr lang="es-MX" sz="1600" b="1" dirty="0">
            <a:solidFill>
              <a:schemeClr val="tx1"/>
            </a:solidFill>
          </a:endParaRPr>
        </a:p>
      </dgm:t>
    </dgm:pt>
    <dgm:pt modelId="{F80D4003-073E-4D75-8F4F-6AFC2B440ABE}" type="parTrans" cxnId="{BF5E8BD8-20D8-4A1C-9629-9387EC0FC2A8}">
      <dgm:prSet/>
      <dgm:spPr/>
      <dgm:t>
        <a:bodyPr/>
        <a:lstStyle/>
        <a:p>
          <a:endParaRPr lang="es-MX"/>
        </a:p>
      </dgm:t>
    </dgm:pt>
    <dgm:pt modelId="{0E19EDBB-7F65-45B7-B1B7-CA995A360C6E}" type="sibTrans" cxnId="{BF5E8BD8-20D8-4A1C-9629-9387EC0FC2A8}">
      <dgm:prSet/>
      <dgm:spPr>
        <a:solidFill>
          <a:schemeClr val="tx2">
            <a:lumMod val="60000"/>
            <a:lumOff val="40000"/>
          </a:schemeClr>
        </a:solidFill>
      </dgm:spPr>
      <dgm:t>
        <a:bodyPr/>
        <a:lstStyle/>
        <a:p>
          <a:endParaRPr lang="es-MX"/>
        </a:p>
      </dgm:t>
    </dgm:pt>
    <dgm:pt modelId="{17DE6D0D-91B9-4720-8ABD-F6E5F7C2D2EC}">
      <dgm:prSet phldrT="[Texto]" custT="1"/>
      <dgm:spPr>
        <a:solidFill>
          <a:srgbClr val="FF33CC"/>
        </a:solidFill>
      </dgm:spPr>
      <dgm:t>
        <a:bodyPr/>
        <a:lstStyle/>
        <a:p>
          <a:r>
            <a:rPr lang="es-MX" sz="1600" b="1" dirty="0" smtClean="0"/>
            <a:t>Desecha,</a:t>
          </a:r>
        </a:p>
        <a:p>
          <a:r>
            <a:rPr lang="es-MX" sz="1600" b="1" dirty="0" smtClean="0"/>
            <a:t>Confirma,</a:t>
          </a:r>
        </a:p>
        <a:p>
          <a:r>
            <a:rPr lang="es-MX" sz="1600" b="1" dirty="0" smtClean="0"/>
            <a:t>Revoca  o</a:t>
          </a:r>
        </a:p>
        <a:p>
          <a:r>
            <a:rPr lang="es-MX" sz="1600" b="1" dirty="0" smtClean="0"/>
            <a:t>Modifica</a:t>
          </a:r>
        </a:p>
      </dgm:t>
    </dgm:pt>
    <dgm:pt modelId="{0DD97903-F416-4B1A-ADD6-22D68B6ABD03}" type="parTrans" cxnId="{13CD7316-916A-4771-86AB-7F61061D9A11}">
      <dgm:prSet/>
      <dgm:spPr/>
      <dgm:t>
        <a:bodyPr/>
        <a:lstStyle/>
        <a:p>
          <a:endParaRPr lang="es-MX"/>
        </a:p>
      </dgm:t>
    </dgm:pt>
    <dgm:pt modelId="{8809C3FE-09C3-420E-BC87-8E43856212DE}" type="sibTrans" cxnId="{13CD7316-916A-4771-86AB-7F61061D9A11}">
      <dgm:prSet/>
      <dgm:spPr>
        <a:solidFill>
          <a:schemeClr val="bg1"/>
        </a:solidFill>
      </dgm:spPr>
      <dgm:t>
        <a:bodyPr/>
        <a:lstStyle/>
        <a:p>
          <a:endParaRPr lang="es-MX"/>
        </a:p>
      </dgm:t>
    </dgm:pt>
    <dgm:pt modelId="{5B28E4C0-3B6E-411E-9065-EA76B8B8AEEB}">
      <dgm:prSet phldrT="[Texto]" custT="1"/>
      <dgm:spPr>
        <a:solidFill>
          <a:schemeClr val="accent5">
            <a:lumMod val="60000"/>
            <a:lumOff val="40000"/>
          </a:schemeClr>
        </a:solidFill>
      </dgm:spPr>
      <dgm:t>
        <a:bodyPr/>
        <a:lstStyle/>
        <a:p>
          <a:r>
            <a:rPr lang="es-MX" sz="1600" b="1" dirty="0" smtClean="0"/>
            <a:t>Admite, previene o desecha</a:t>
          </a:r>
          <a:endParaRPr lang="es-MX" sz="1600" b="1" dirty="0"/>
        </a:p>
      </dgm:t>
    </dgm:pt>
    <dgm:pt modelId="{22940F79-2E0E-4B04-B36B-18D28C1A6C1C}" type="parTrans" cxnId="{980E17DF-138C-4A63-A421-B9504BF87BAF}">
      <dgm:prSet/>
      <dgm:spPr/>
      <dgm:t>
        <a:bodyPr/>
        <a:lstStyle/>
        <a:p>
          <a:endParaRPr lang="es-MX"/>
        </a:p>
      </dgm:t>
    </dgm:pt>
    <dgm:pt modelId="{0C84ACA8-4E31-4DF2-9AFB-BB241CEE1428}" type="sibTrans" cxnId="{980E17DF-138C-4A63-A421-B9504BF87BAF}">
      <dgm:prSet/>
      <dgm:spPr>
        <a:solidFill>
          <a:schemeClr val="tx2">
            <a:lumMod val="60000"/>
            <a:lumOff val="40000"/>
          </a:schemeClr>
        </a:solidFill>
      </dgm:spPr>
      <dgm:t>
        <a:bodyPr/>
        <a:lstStyle/>
        <a:p>
          <a:endParaRPr lang="es-MX"/>
        </a:p>
      </dgm:t>
    </dgm:pt>
    <dgm:pt modelId="{7E8234AD-AAB1-4F17-80F5-EDD805E3C38F}">
      <dgm:prSet phldrT="[Texto]" custT="1"/>
      <dgm:spPr>
        <a:solidFill>
          <a:srgbClr val="00FF00"/>
        </a:solidFill>
      </dgm:spPr>
      <dgm:t>
        <a:bodyPr/>
        <a:lstStyle/>
        <a:p>
          <a:r>
            <a:rPr lang="es-MX" sz="1400" b="1" dirty="0" smtClean="0">
              <a:solidFill>
                <a:schemeClr val="tx1"/>
              </a:solidFill>
            </a:rPr>
            <a:t>Pone a disposición de partes</a:t>
          </a:r>
          <a:endParaRPr lang="es-MX" sz="1400" b="1" dirty="0">
            <a:solidFill>
              <a:schemeClr val="tx1"/>
            </a:solidFill>
          </a:endParaRPr>
        </a:p>
      </dgm:t>
    </dgm:pt>
    <dgm:pt modelId="{F83551FD-B0C3-4694-A49C-42A5C7C8A78F}" type="parTrans" cxnId="{F9681F47-5B22-402A-AA11-FA6C2A14E87E}">
      <dgm:prSet/>
      <dgm:spPr/>
      <dgm:t>
        <a:bodyPr/>
        <a:lstStyle/>
        <a:p>
          <a:endParaRPr lang="es-MX"/>
        </a:p>
      </dgm:t>
    </dgm:pt>
    <dgm:pt modelId="{FB64EF87-86C9-4C4D-BD74-686BD5EA2377}" type="sibTrans" cxnId="{F9681F47-5B22-402A-AA11-FA6C2A14E87E}">
      <dgm:prSet/>
      <dgm:spPr>
        <a:solidFill>
          <a:schemeClr val="tx2">
            <a:lumMod val="60000"/>
            <a:lumOff val="40000"/>
          </a:schemeClr>
        </a:solidFill>
      </dgm:spPr>
      <dgm:t>
        <a:bodyPr/>
        <a:lstStyle/>
        <a:p>
          <a:endParaRPr lang="es-MX"/>
        </a:p>
      </dgm:t>
    </dgm:pt>
    <dgm:pt modelId="{36C7C35E-0C97-41EB-9F7B-31898D29C003}">
      <dgm:prSet phldrT="[Texto]" custT="1"/>
      <dgm:spPr>
        <a:solidFill>
          <a:srgbClr val="FF33CC"/>
        </a:solidFill>
      </dgm:spPr>
      <dgm:t>
        <a:bodyPr/>
        <a:lstStyle/>
        <a:p>
          <a:r>
            <a:rPr lang="es-MX" sz="2000" b="1" dirty="0" smtClean="0"/>
            <a:t>Pruebas</a:t>
          </a:r>
          <a:endParaRPr lang="es-MX" sz="2000" b="1" dirty="0"/>
        </a:p>
      </dgm:t>
    </dgm:pt>
    <dgm:pt modelId="{5B30DB37-D11B-4840-9878-9BC0A8E812A8}" type="parTrans" cxnId="{0B1318E4-1FA6-433A-A560-93F8A035E156}">
      <dgm:prSet/>
      <dgm:spPr/>
      <dgm:t>
        <a:bodyPr/>
        <a:lstStyle/>
        <a:p>
          <a:endParaRPr lang="es-MX"/>
        </a:p>
      </dgm:t>
    </dgm:pt>
    <dgm:pt modelId="{1B4A4904-3ED7-4E13-A0D7-F829F584E9AB}" type="sibTrans" cxnId="{0B1318E4-1FA6-433A-A560-93F8A035E156}">
      <dgm:prSet/>
      <dgm:spPr>
        <a:solidFill>
          <a:schemeClr val="tx2">
            <a:lumMod val="60000"/>
            <a:lumOff val="40000"/>
          </a:schemeClr>
        </a:solidFill>
      </dgm:spPr>
      <dgm:t>
        <a:bodyPr/>
        <a:lstStyle/>
        <a:p>
          <a:endParaRPr lang="es-MX"/>
        </a:p>
      </dgm:t>
    </dgm:pt>
    <dgm:pt modelId="{0FAF574E-64DC-43FC-B1DC-51E1E02CB2BB}" type="pres">
      <dgm:prSet presAssocID="{62D83A6B-8814-4A72-9F60-3D7194C78AF0}" presName="cycle" presStyleCnt="0">
        <dgm:presLayoutVars>
          <dgm:dir/>
          <dgm:resizeHandles val="exact"/>
        </dgm:presLayoutVars>
      </dgm:prSet>
      <dgm:spPr/>
      <dgm:t>
        <a:bodyPr/>
        <a:lstStyle/>
        <a:p>
          <a:endParaRPr lang="es-MX"/>
        </a:p>
      </dgm:t>
    </dgm:pt>
    <dgm:pt modelId="{98AB8E52-9B11-4644-BFCE-A5CAB9AE7717}" type="pres">
      <dgm:prSet presAssocID="{C71E443D-40D1-4657-A05E-2C020A4887EC}" presName="node" presStyleLbl="node1" presStyleIdx="0" presStyleCnt="8" custScaleX="123999" custScaleY="121300">
        <dgm:presLayoutVars>
          <dgm:bulletEnabled val="1"/>
        </dgm:presLayoutVars>
      </dgm:prSet>
      <dgm:spPr/>
      <dgm:t>
        <a:bodyPr/>
        <a:lstStyle/>
        <a:p>
          <a:endParaRPr lang="es-MX"/>
        </a:p>
      </dgm:t>
    </dgm:pt>
    <dgm:pt modelId="{672749B6-9D41-46A9-B6EA-FFBE6435A702}" type="pres">
      <dgm:prSet presAssocID="{A9BD946E-9B10-41AB-B7C9-3788FB8CD041}" presName="sibTrans" presStyleLbl="sibTrans2D1" presStyleIdx="0" presStyleCnt="8"/>
      <dgm:spPr/>
      <dgm:t>
        <a:bodyPr/>
        <a:lstStyle/>
        <a:p>
          <a:endParaRPr lang="es-MX"/>
        </a:p>
      </dgm:t>
    </dgm:pt>
    <dgm:pt modelId="{50691A38-8DE3-4A96-AE66-AD14E9878E12}" type="pres">
      <dgm:prSet presAssocID="{A9BD946E-9B10-41AB-B7C9-3788FB8CD041}" presName="connectorText" presStyleLbl="sibTrans2D1" presStyleIdx="0" presStyleCnt="8"/>
      <dgm:spPr/>
      <dgm:t>
        <a:bodyPr/>
        <a:lstStyle/>
        <a:p>
          <a:endParaRPr lang="es-MX"/>
        </a:p>
      </dgm:t>
    </dgm:pt>
    <dgm:pt modelId="{6F5FB249-4134-491C-A986-2C0234BFEA48}" type="pres">
      <dgm:prSet presAssocID="{5B28E4C0-3B6E-411E-9065-EA76B8B8AEEB}" presName="node" presStyleLbl="node1" presStyleIdx="1" presStyleCnt="8" custScaleX="123999" custScaleY="121300">
        <dgm:presLayoutVars>
          <dgm:bulletEnabled val="1"/>
        </dgm:presLayoutVars>
      </dgm:prSet>
      <dgm:spPr/>
      <dgm:t>
        <a:bodyPr/>
        <a:lstStyle/>
        <a:p>
          <a:endParaRPr lang="es-MX"/>
        </a:p>
      </dgm:t>
    </dgm:pt>
    <dgm:pt modelId="{3B55B4A5-B3A0-4469-A62F-0622C4E337E4}" type="pres">
      <dgm:prSet presAssocID="{0C84ACA8-4E31-4DF2-9AFB-BB241CEE1428}" presName="sibTrans" presStyleLbl="sibTrans2D1" presStyleIdx="1" presStyleCnt="8"/>
      <dgm:spPr/>
      <dgm:t>
        <a:bodyPr/>
        <a:lstStyle/>
        <a:p>
          <a:endParaRPr lang="es-MX"/>
        </a:p>
      </dgm:t>
    </dgm:pt>
    <dgm:pt modelId="{61C37682-2224-4874-BCEC-F64DF356FEE9}" type="pres">
      <dgm:prSet presAssocID="{0C84ACA8-4E31-4DF2-9AFB-BB241CEE1428}" presName="connectorText" presStyleLbl="sibTrans2D1" presStyleIdx="1" presStyleCnt="8"/>
      <dgm:spPr/>
      <dgm:t>
        <a:bodyPr/>
        <a:lstStyle/>
        <a:p>
          <a:endParaRPr lang="es-MX"/>
        </a:p>
      </dgm:t>
    </dgm:pt>
    <dgm:pt modelId="{7645A68C-794C-424A-8DE0-9E332FFD9797}" type="pres">
      <dgm:prSet presAssocID="{7E8234AD-AAB1-4F17-80F5-EDD805E3C38F}" presName="node" presStyleLbl="node1" presStyleIdx="2" presStyleCnt="8" custScaleX="123999" custScaleY="121300">
        <dgm:presLayoutVars>
          <dgm:bulletEnabled val="1"/>
        </dgm:presLayoutVars>
      </dgm:prSet>
      <dgm:spPr/>
      <dgm:t>
        <a:bodyPr/>
        <a:lstStyle/>
        <a:p>
          <a:endParaRPr lang="es-MX"/>
        </a:p>
      </dgm:t>
    </dgm:pt>
    <dgm:pt modelId="{7D83ACB0-731B-4BA1-B3F6-179916A0862D}" type="pres">
      <dgm:prSet presAssocID="{FB64EF87-86C9-4C4D-BD74-686BD5EA2377}" presName="sibTrans" presStyleLbl="sibTrans2D1" presStyleIdx="2" presStyleCnt="8"/>
      <dgm:spPr/>
      <dgm:t>
        <a:bodyPr/>
        <a:lstStyle/>
        <a:p>
          <a:endParaRPr lang="es-MX"/>
        </a:p>
      </dgm:t>
    </dgm:pt>
    <dgm:pt modelId="{278B5955-AC4C-4318-B3C5-D573B9CB6DD9}" type="pres">
      <dgm:prSet presAssocID="{FB64EF87-86C9-4C4D-BD74-686BD5EA2377}" presName="connectorText" presStyleLbl="sibTrans2D1" presStyleIdx="2" presStyleCnt="8"/>
      <dgm:spPr/>
      <dgm:t>
        <a:bodyPr/>
        <a:lstStyle/>
        <a:p>
          <a:endParaRPr lang="es-MX"/>
        </a:p>
      </dgm:t>
    </dgm:pt>
    <dgm:pt modelId="{C34EF5AC-AADE-43F8-AC26-718837D02E0A}" type="pres">
      <dgm:prSet presAssocID="{36C7C35E-0C97-41EB-9F7B-31898D29C003}" presName="node" presStyleLbl="node1" presStyleIdx="3" presStyleCnt="8" custScaleX="123999" custScaleY="121300">
        <dgm:presLayoutVars>
          <dgm:bulletEnabled val="1"/>
        </dgm:presLayoutVars>
      </dgm:prSet>
      <dgm:spPr/>
      <dgm:t>
        <a:bodyPr/>
        <a:lstStyle/>
        <a:p>
          <a:endParaRPr lang="es-MX"/>
        </a:p>
      </dgm:t>
    </dgm:pt>
    <dgm:pt modelId="{6210C115-9201-479E-B330-29D0DDB541BE}" type="pres">
      <dgm:prSet presAssocID="{1B4A4904-3ED7-4E13-A0D7-F829F584E9AB}" presName="sibTrans" presStyleLbl="sibTrans2D1" presStyleIdx="3" presStyleCnt="8"/>
      <dgm:spPr/>
      <dgm:t>
        <a:bodyPr/>
        <a:lstStyle/>
        <a:p>
          <a:endParaRPr lang="es-MX"/>
        </a:p>
      </dgm:t>
    </dgm:pt>
    <dgm:pt modelId="{AE1F8D1E-0444-4EF5-9BFF-A8723C83DAC6}" type="pres">
      <dgm:prSet presAssocID="{1B4A4904-3ED7-4E13-A0D7-F829F584E9AB}" presName="connectorText" presStyleLbl="sibTrans2D1" presStyleIdx="3" presStyleCnt="8"/>
      <dgm:spPr/>
      <dgm:t>
        <a:bodyPr/>
        <a:lstStyle/>
        <a:p>
          <a:endParaRPr lang="es-MX"/>
        </a:p>
      </dgm:t>
    </dgm:pt>
    <dgm:pt modelId="{A8880D55-0949-4047-8A61-8B1524831908}" type="pres">
      <dgm:prSet presAssocID="{B627AFB9-3DD4-456B-AD5D-A7831D35EB8B}" presName="node" presStyleLbl="node1" presStyleIdx="4" presStyleCnt="8" custScaleX="123999" custScaleY="121300">
        <dgm:presLayoutVars>
          <dgm:bulletEnabled val="1"/>
        </dgm:presLayoutVars>
      </dgm:prSet>
      <dgm:spPr/>
      <dgm:t>
        <a:bodyPr/>
        <a:lstStyle/>
        <a:p>
          <a:endParaRPr lang="es-MX"/>
        </a:p>
      </dgm:t>
    </dgm:pt>
    <dgm:pt modelId="{C61B8208-520F-42B4-A7FB-F9D133ECED6C}" type="pres">
      <dgm:prSet presAssocID="{BE001AEC-0452-431F-980C-A563067A8AE9}" presName="sibTrans" presStyleLbl="sibTrans2D1" presStyleIdx="4" presStyleCnt="8"/>
      <dgm:spPr/>
      <dgm:t>
        <a:bodyPr/>
        <a:lstStyle/>
        <a:p>
          <a:endParaRPr lang="es-MX"/>
        </a:p>
      </dgm:t>
    </dgm:pt>
    <dgm:pt modelId="{79D292D8-6224-41E1-B376-0D9A14A00682}" type="pres">
      <dgm:prSet presAssocID="{BE001AEC-0452-431F-980C-A563067A8AE9}" presName="connectorText" presStyleLbl="sibTrans2D1" presStyleIdx="4" presStyleCnt="8"/>
      <dgm:spPr/>
      <dgm:t>
        <a:bodyPr/>
        <a:lstStyle/>
        <a:p>
          <a:endParaRPr lang="es-MX"/>
        </a:p>
      </dgm:t>
    </dgm:pt>
    <dgm:pt modelId="{8D70E86C-99D5-426D-9579-28E54FFBCD44}" type="pres">
      <dgm:prSet presAssocID="{8F580555-BF3D-4BF3-BB8D-9DD63180FEE8}" presName="node" presStyleLbl="node1" presStyleIdx="5" presStyleCnt="8" custScaleX="123999" custScaleY="121300">
        <dgm:presLayoutVars>
          <dgm:bulletEnabled val="1"/>
        </dgm:presLayoutVars>
      </dgm:prSet>
      <dgm:spPr/>
      <dgm:t>
        <a:bodyPr/>
        <a:lstStyle/>
        <a:p>
          <a:endParaRPr lang="es-MX"/>
        </a:p>
      </dgm:t>
    </dgm:pt>
    <dgm:pt modelId="{F69931DD-BD57-4652-BE78-2ABAC0B2E1EE}" type="pres">
      <dgm:prSet presAssocID="{3BBD16F9-1E92-487F-8F72-BD42AC0F33EB}" presName="sibTrans" presStyleLbl="sibTrans2D1" presStyleIdx="5" presStyleCnt="8"/>
      <dgm:spPr/>
      <dgm:t>
        <a:bodyPr/>
        <a:lstStyle/>
        <a:p>
          <a:endParaRPr lang="es-MX"/>
        </a:p>
      </dgm:t>
    </dgm:pt>
    <dgm:pt modelId="{4A5B4E0E-E856-4C14-BB2B-50E068DCA761}" type="pres">
      <dgm:prSet presAssocID="{3BBD16F9-1E92-487F-8F72-BD42AC0F33EB}" presName="connectorText" presStyleLbl="sibTrans2D1" presStyleIdx="5" presStyleCnt="8"/>
      <dgm:spPr/>
      <dgm:t>
        <a:bodyPr/>
        <a:lstStyle/>
        <a:p>
          <a:endParaRPr lang="es-MX"/>
        </a:p>
      </dgm:t>
    </dgm:pt>
    <dgm:pt modelId="{ACC7B7CF-34B5-4DB3-A01E-AC6959ECF8AB}" type="pres">
      <dgm:prSet presAssocID="{06E760D3-8BB0-4B48-A512-D95D8B07DE31}" presName="node" presStyleLbl="node1" presStyleIdx="6" presStyleCnt="8" custScaleX="123999" custScaleY="121300">
        <dgm:presLayoutVars>
          <dgm:bulletEnabled val="1"/>
        </dgm:presLayoutVars>
      </dgm:prSet>
      <dgm:spPr/>
      <dgm:t>
        <a:bodyPr/>
        <a:lstStyle/>
        <a:p>
          <a:endParaRPr lang="es-MX"/>
        </a:p>
      </dgm:t>
    </dgm:pt>
    <dgm:pt modelId="{708F18A4-6F99-4BFA-85AC-704994C4CC5A}" type="pres">
      <dgm:prSet presAssocID="{0E19EDBB-7F65-45B7-B1B7-CA995A360C6E}" presName="sibTrans" presStyleLbl="sibTrans2D1" presStyleIdx="6" presStyleCnt="8"/>
      <dgm:spPr/>
      <dgm:t>
        <a:bodyPr/>
        <a:lstStyle/>
        <a:p>
          <a:endParaRPr lang="es-MX"/>
        </a:p>
      </dgm:t>
    </dgm:pt>
    <dgm:pt modelId="{D4ED438D-F22A-42B6-9D9A-868884B44257}" type="pres">
      <dgm:prSet presAssocID="{0E19EDBB-7F65-45B7-B1B7-CA995A360C6E}" presName="connectorText" presStyleLbl="sibTrans2D1" presStyleIdx="6" presStyleCnt="8"/>
      <dgm:spPr/>
      <dgm:t>
        <a:bodyPr/>
        <a:lstStyle/>
        <a:p>
          <a:endParaRPr lang="es-MX"/>
        </a:p>
      </dgm:t>
    </dgm:pt>
    <dgm:pt modelId="{20997AF8-292D-4A15-B79B-F2DD4996A8F3}" type="pres">
      <dgm:prSet presAssocID="{17DE6D0D-91B9-4720-8ABD-F6E5F7C2D2EC}" presName="node" presStyleLbl="node1" presStyleIdx="7" presStyleCnt="8" custScaleX="123999" custScaleY="121300">
        <dgm:presLayoutVars>
          <dgm:bulletEnabled val="1"/>
        </dgm:presLayoutVars>
      </dgm:prSet>
      <dgm:spPr/>
      <dgm:t>
        <a:bodyPr/>
        <a:lstStyle/>
        <a:p>
          <a:endParaRPr lang="es-MX"/>
        </a:p>
      </dgm:t>
    </dgm:pt>
    <dgm:pt modelId="{53F534C8-1AB7-48CB-89B8-84C0EE424DF7}" type="pres">
      <dgm:prSet presAssocID="{8809C3FE-09C3-420E-BC87-8E43856212DE}" presName="sibTrans" presStyleLbl="sibTrans2D1" presStyleIdx="7" presStyleCnt="8"/>
      <dgm:spPr/>
      <dgm:t>
        <a:bodyPr/>
        <a:lstStyle/>
        <a:p>
          <a:endParaRPr lang="es-MX"/>
        </a:p>
      </dgm:t>
    </dgm:pt>
    <dgm:pt modelId="{24DDD823-7237-4CE5-9BF3-A0691D064FBD}" type="pres">
      <dgm:prSet presAssocID="{8809C3FE-09C3-420E-BC87-8E43856212DE}" presName="connectorText" presStyleLbl="sibTrans2D1" presStyleIdx="7" presStyleCnt="8"/>
      <dgm:spPr/>
      <dgm:t>
        <a:bodyPr/>
        <a:lstStyle/>
        <a:p>
          <a:endParaRPr lang="es-MX"/>
        </a:p>
      </dgm:t>
    </dgm:pt>
  </dgm:ptLst>
  <dgm:cxnLst>
    <dgm:cxn modelId="{4D6611E1-D513-4C1C-B0DE-400A018D11F5}" type="presOf" srcId="{36C7C35E-0C97-41EB-9F7B-31898D29C003}" destId="{C34EF5AC-AADE-43F8-AC26-718837D02E0A}" srcOrd="0" destOrd="0" presId="urn:microsoft.com/office/officeart/2005/8/layout/cycle2"/>
    <dgm:cxn modelId="{5D495AD8-B6E4-4477-9FD9-25D0E1EBB1D9}" type="presOf" srcId="{06E760D3-8BB0-4B48-A512-D95D8B07DE31}" destId="{ACC7B7CF-34B5-4DB3-A01E-AC6959ECF8AB}" srcOrd="0" destOrd="0" presId="urn:microsoft.com/office/officeart/2005/8/layout/cycle2"/>
    <dgm:cxn modelId="{06DCA713-81BE-4B7C-8327-486115B2302F}" srcId="{62D83A6B-8814-4A72-9F60-3D7194C78AF0}" destId="{C71E443D-40D1-4657-A05E-2C020A4887EC}" srcOrd="0" destOrd="0" parTransId="{37348DBB-8B68-46A7-8E72-CA006E4BEBA5}" sibTransId="{A9BD946E-9B10-41AB-B7C9-3788FB8CD041}"/>
    <dgm:cxn modelId="{84E71955-FBD5-4BA4-B83E-09A26FF9AB86}" type="presOf" srcId="{FB64EF87-86C9-4C4D-BD74-686BD5EA2377}" destId="{7D83ACB0-731B-4BA1-B3F6-179916A0862D}" srcOrd="0" destOrd="0" presId="urn:microsoft.com/office/officeart/2005/8/layout/cycle2"/>
    <dgm:cxn modelId="{547BA936-98BE-4474-89FF-84FF0053E36E}" type="presOf" srcId="{BE001AEC-0452-431F-980C-A563067A8AE9}" destId="{C61B8208-520F-42B4-A7FB-F9D133ECED6C}" srcOrd="0" destOrd="0" presId="urn:microsoft.com/office/officeart/2005/8/layout/cycle2"/>
    <dgm:cxn modelId="{5162CB3E-6AEC-48E5-AFA3-5463EE38B2F6}" type="presOf" srcId="{1B4A4904-3ED7-4E13-A0D7-F829F584E9AB}" destId="{6210C115-9201-479E-B330-29D0DDB541BE}" srcOrd="0" destOrd="0" presId="urn:microsoft.com/office/officeart/2005/8/layout/cycle2"/>
    <dgm:cxn modelId="{AF1BBDD0-A2EB-46DB-9B37-3C1AE69DAFC4}" type="presOf" srcId="{BE001AEC-0452-431F-980C-A563067A8AE9}" destId="{79D292D8-6224-41E1-B376-0D9A14A00682}" srcOrd="1" destOrd="0" presId="urn:microsoft.com/office/officeart/2005/8/layout/cycle2"/>
    <dgm:cxn modelId="{67495E36-D70C-4A5B-90D6-F177104F3B3E}" type="presOf" srcId="{B627AFB9-3DD4-456B-AD5D-A7831D35EB8B}" destId="{A8880D55-0949-4047-8A61-8B1524831908}" srcOrd="0" destOrd="0" presId="urn:microsoft.com/office/officeart/2005/8/layout/cycle2"/>
    <dgm:cxn modelId="{BB31D2E3-137E-4EE7-9F57-58387FFB349C}" srcId="{62D83A6B-8814-4A72-9F60-3D7194C78AF0}" destId="{8F580555-BF3D-4BF3-BB8D-9DD63180FEE8}" srcOrd="5" destOrd="0" parTransId="{BC667E01-B56C-4FCD-9DBE-AF27FB616D4F}" sibTransId="{3BBD16F9-1E92-487F-8F72-BD42AC0F33EB}"/>
    <dgm:cxn modelId="{0B1318E4-1FA6-433A-A560-93F8A035E156}" srcId="{62D83A6B-8814-4A72-9F60-3D7194C78AF0}" destId="{36C7C35E-0C97-41EB-9F7B-31898D29C003}" srcOrd="3" destOrd="0" parTransId="{5B30DB37-D11B-4840-9878-9BC0A8E812A8}" sibTransId="{1B4A4904-3ED7-4E13-A0D7-F829F584E9AB}"/>
    <dgm:cxn modelId="{741B72BD-DADD-40B3-9DBF-4E3EF5E2FD8C}" type="presOf" srcId="{0C84ACA8-4E31-4DF2-9AFB-BB241CEE1428}" destId="{3B55B4A5-B3A0-4469-A62F-0622C4E337E4}" srcOrd="0" destOrd="0" presId="urn:microsoft.com/office/officeart/2005/8/layout/cycle2"/>
    <dgm:cxn modelId="{FC89EE4F-8770-452B-9C67-E1C137AAA108}" type="presOf" srcId="{A9BD946E-9B10-41AB-B7C9-3788FB8CD041}" destId="{672749B6-9D41-46A9-B6EA-FFBE6435A702}" srcOrd="0" destOrd="0" presId="urn:microsoft.com/office/officeart/2005/8/layout/cycle2"/>
    <dgm:cxn modelId="{30F8B8C9-F438-4250-88DF-82FFBE622886}" type="presOf" srcId="{3BBD16F9-1E92-487F-8F72-BD42AC0F33EB}" destId="{4A5B4E0E-E856-4C14-BB2B-50E068DCA761}" srcOrd="1" destOrd="0" presId="urn:microsoft.com/office/officeart/2005/8/layout/cycle2"/>
    <dgm:cxn modelId="{2ADDB89E-C717-4983-B71E-60F97AE5BAF9}" srcId="{62D83A6B-8814-4A72-9F60-3D7194C78AF0}" destId="{B627AFB9-3DD4-456B-AD5D-A7831D35EB8B}" srcOrd="4" destOrd="0" parTransId="{F1F56DD1-173C-40A6-9683-A4EC313F2386}" sibTransId="{BE001AEC-0452-431F-980C-A563067A8AE9}"/>
    <dgm:cxn modelId="{1A52FE0E-2671-45D1-A6D6-DACF4FD73B30}" type="presOf" srcId="{7E8234AD-AAB1-4F17-80F5-EDD805E3C38F}" destId="{7645A68C-794C-424A-8DE0-9E332FFD9797}" srcOrd="0" destOrd="0" presId="urn:microsoft.com/office/officeart/2005/8/layout/cycle2"/>
    <dgm:cxn modelId="{E44C29AD-BF86-4C83-9693-789A599203C8}" type="presOf" srcId="{62D83A6B-8814-4A72-9F60-3D7194C78AF0}" destId="{0FAF574E-64DC-43FC-B1DC-51E1E02CB2BB}" srcOrd="0" destOrd="0" presId="urn:microsoft.com/office/officeart/2005/8/layout/cycle2"/>
    <dgm:cxn modelId="{2962F3A6-57A7-4457-A19A-05105462E511}" type="presOf" srcId="{5B28E4C0-3B6E-411E-9065-EA76B8B8AEEB}" destId="{6F5FB249-4134-491C-A986-2C0234BFEA48}" srcOrd="0" destOrd="0" presId="urn:microsoft.com/office/officeart/2005/8/layout/cycle2"/>
    <dgm:cxn modelId="{980E17DF-138C-4A63-A421-B9504BF87BAF}" srcId="{62D83A6B-8814-4A72-9F60-3D7194C78AF0}" destId="{5B28E4C0-3B6E-411E-9065-EA76B8B8AEEB}" srcOrd="1" destOrd="0" parTransId="{22940F79-2E0E-4B04-B36B-18D28C1A6C1C}" sibTransId="{0C84ACA8-4E31-4DF2-9AFB-BB241CEE1428}"/>
    <dgm:cxn modelId="{E46B1094-84AD-4014-89A1-8C1B2E7A43FC}" type="presOf" srcId="{1B4A4904-3ED7-4E13-A0D7-F829F584E9AB}" destId="{AE1F8D1E-0444-4EF5-9BFF-A8723C83DAC6}" srcOrd="1" destOrd="0" presId="urn:microsoft.com/office/officeart/2005/8/layout/cycle2"/>
    <dgm:cxn modelId="{DF367397-B261-4164-B728-ED20E48E5E72}" type="presOf" srcId="{3BBD16F9-1E92-487F-8F72-BD42AC0F33EB}" destId="{F69931DD-BD57-4652-BE78-2ABAC0B2E1EE}" srcOrd="0" destOrd="0" presId="urn:microsoft.com/office/officeart/2005/8/layout/cycle2"/>
    <dgm:cxn modelId="{82522911-85A9-421A-91C7-E045B4944DB8}" type="presOf" srcId="{FB64EF87-86C9-4C4D-BD74-686BD5EA2377}" destId="{278B5955-AC4C-4318-B3C5-D573B9CB6DD9}" srcOrd="1" destOrd="0" presId="urn:microsoft.com/office/officeart/2005/8/layout/cycle2"/>
    <dgm:cxn modelId="{98EC5141-1924-4877-80F5-687114EF7948}" type="presOf" srcId="{17DE6D0D-91B9-4720-8ABD-F6E5F7C2D2EC}" destId="{20997AF8-292D-4A15-B79B-F2DD4996A8F3}" srcOrd="0" destOrd="0" presId="urn:microsoft.com/office/officeart/2005/8/layout/cycle2"/>
    <dgm:cxn modelId="{88C07B0E-4DCB-4018-92E2-FBBC60AE55E1}" type="presOf" srcId="{C71E443D-40D1-4657-A05E-2C020A4887EC}" destId="{98AB8E52-9B11-4644-BFCE-A5CAB9AE7717}" srcOrd="0" destOrd="0" presId="urn:microsoft.com/office/officeart/2005/8/layout/cycle2"/>
    <dgm:cxn modelId="{5E577ACA-9725-4FA2-93BD-09ACA169C321}" type="presOf" srcId="{8809C3FE-09C3-420E-BC87-8E43856212DE}" destId="{24DDD823-7237-4CE5-9BF3-A0691D064FBD}" srcOrd="1" destOrd="0" presId="urn:microsoft.com/office/officeart/2005/8/layout/cycle2"/>
    <dgm:cxn modelId="{F9681F47-5B22-402A-AA11-FA6C2A14E87E}" srcId="{62D83A6B-8814-4A72-9F60-3D7194C78AF0}" destId="{7E8234AD-AAB1-4F17-80F5-EDD805E3C38F}" srcOrd="2" destOrd="0" parTransId="{F83551FD-B0C3-4694-A49C-42A5C7C8A78F}" sibTransId="{FB64EF87-86C9-4C4D-BD74-686BD5EA2377}"/>
    <dgm:cxn modelId="{13CD7316-916A-4771-86AB-7F61061D9A11}" srcId="{62D83A6B-8814-4A72-9F60-3D7194C78AF0}" destId="{17DE6D0D-91B9-4720-8ABD-F6E5F7C2D2EC}" srcOrd="7" destOrd="0" parTransId="{0DD97903-F416-4B1A-ADD6-22D68B6ABD03}" sibTransId="{8809C3FE-09C3-420E-BC87-8E43856212DE}"/>
    <dgm:cxn modelId="{BC49CD3A-ABEC-4463-80A8-403F4279D5FF}" type="presOf" srcId="{8809C3FE-09C3-420E-BC87-8E43856212DE}" destId="{53F534C8-1AB7-48CB-89B8-84C0EE424DF7}" srcOrd="0" destOrd="0" presId="urn:microsoft.com/office/officeart/2005/8/layout/cycle2"/>
    <dgm:cxn modelId="{BF5E8BD8-20D8-4A1C-9629-9387EC0FC2A8}" srcId="{62D83A6B-8814-4A72-9F60-3D7194C78AF0}" destId="{06E760D3-8BB0-4B48-A512-D95D8B07DE31}" srcOrd="6" destOrd="0" parTransId="{F80D4003-073E-4D75-8F4F-6AFC2B440ABE}" sibTransId="{0E19EDBB-7F65-45B7-B1B7-CA995A360C6E}"/>
    <dgm:cxn modelId="{310414CD-B528-495D-877B-E12D487EA6F5}" type="presOf" srcId="{0E19EDBB-7F65-45B7-B1B7-CA995A360C6E}" destId="{D4ED438D-F22A-42B6-9D9A-868884B44257}" srcOrd="1" destOrd="0" presId="urn:microsoft.com/office/officeart/2005/8/layout/cycle2"/>
    <dgm:cxn modelId="{A276F768-161A-48AA-8CBE-DBC1156185F4}" type="presOf" srcId="{8F580555-BF3D-4BF3-BB8D-9DD63180FEE8}" destId="{8D70E86C-99D5-426D-9579-28E54FFBCD44}" srcOrd="0" destOrd="0" presId="urn:microsoft.com/office/officeart/2005/8/layout/cycle2"/>
    <dgm:cxn modelId="{812A63A8-253E-4D04-8383-B98597682880}" type="presOf" srcId="{0C84ACA8-4E31-4DF2-9AFB-BB241CEE1428}" destId="{61C37682-2224-4874-BCEC-F64DF356FEE9}" srcOrd="1" destOrd="0" presId="urn:microsoft.com/office/officeart/2005/8/layout/cycle2"/>
    <dgm:cxn modelId="{B38B348F-64D9-4F6F-86CC-A528B9F0F373}" type="presOf" srcId="{A9BD946E-9B10-41AB-B7C9-3788FB8CD041}" destId="{50691A38-8DE3-4A96-AE66-AD14E9878E12}" srcOrd="1" destOrd="0" presId="urn:microsoft.com/office/officeart/2005/8/layout/cycle2"/>
    <dgm:cxn modelId="{B9544501-CCC3-46AD-BED3-ABF456986D2E}" type="presOf" srcId="{0E19EDBB-7F65-45B7-B1B7-CA995A360C6E}" destId="{708F18A4-6F99-4BFA-85AC-704994C4CC5A}" srcOrd="0" destOrd="0" presId="urn:microsoft.com/office/officeart/2005/8/layout/cycle2"/>
    <dgm:cxn modelId="{A439C624-E8C6-4E61-9B34-E8FEE4C67E1D}" type="presParOf" srcId="{0FAF574E-64DC-43FC-B1DC-51E1E02CB2BB}" destId="{98AB8E52-9B11-4644-BFCE-A5CAB9AE7717}" srcOrd="0" destOrd="0" presId="urn:microsoft.com/office/officeart/2005/8/layout/cycle2"/>
    <dgm:cxn modelId="{6C040700-78E1-499D-8E65-667B552EE253}" type="presParOf" srcId="{0FAF574E-64DC-43FC-B1DC-51E1E02CB2BB}" destId="{672749B6-9D41-46A9-B6EA-FFBE6435A702}" srcOrd="1" destOrd="0" presId="urn:microsoft.com/office/officeart/2005/8/layout/cycle2"/>
    <dgm:cxn modelId="{7C1C5184-251D-41A0-AFC3-D061C5EADAB4}" type="presParOf" srcId="{672749B6-9D41-46A9-B6EA-FFBE6435A702}" destId="{50691A38-8DE3-4A96-AE66-AD14E9878E12}" srcOrd="0" destOrd="0" presId="urn:microsoft.com/office/officeart/2005/8/layout/cycle2"/>
    <dgm:cxn modelId="{9E6CE4CD-4741-48F0-8DE0-FBD99963E1CD}" type="presParOf" srcId="{0FAF574E-64DC-43FC-B1DC-51E1E02CB2BB}" destId="{6F5FB249-4134-491C-A986-2C0234BFEA48}" srcOrd="2" destOrd="0" presId="urn:microsoft.com/office/officeart/2005/8/layout/cycle2"/>
    <dgm:cxn modelId="{8DB75A85-5724-498D-8500-48B3E901C85A}" type="presParOf" srcId="{0FAF574E-64DC-43FC-B1DC-51E1E02CB2BB}" destId="{3B55B4A5-B3A0-4469-A62F-0622C4E337E4}" srcOrd="3" destOrd="0" presId="urn:microsoft.com/office/officeart/2005/8/layout/cycle2"/>
    <dgm:cxn modelId="{45F099B2-337D-4FCB-9BB0-E0F58A8FD2AE}" type="presParOf" srcId="{3B55B4A5-B3A0-4469-A62F-0622C4E337E4}" destId="{61C37682-2224-4874-BCEC-F64DF356FEE9}" srcOrd="0" destOrd="0" presId="urn:microsoft.com/office/officeart/2005/8/layout/cycle2"/>
    <dgm:cxn modelId="{C7AFE7C8-7D3D-48DE-8C41-BD910E2D50E9}" type="presParOf" srcId="{0FAF574E-64DC-43FC-B1DC-51E1E02CB2BB}" destId="{7645A68C-794C-424A-8DE0-9E332FFD9797}" srcOrd="4" destOrd="0" presId="urn:microsoft.com/office/officeart/2005/8/layout/cycle2"/>
    <dgm:cxn modelId="{6E7CAA23-87CE-4BFD-A2DB-A1C6939B7D46}" type="presParOf" srcId="{0FAF574E-64DC-43FC-B1DC-51E1E02CB2BB}" destId="{7D83ACB0-731B-4BA1-B3F6-179916A0862D}" srcOrd="5" destOrd="0" presId="urn:microsoft.com/office/officeart/2005/8/layout/cycle2"/>
    <dgm:cxn modelId="{2DED235F-9C0F-4908-9A0B-BD4423EB6678}" type="presParOf" srcId="{7D83ACB0-731B-4BA1-B3F6-179916A0862D}" destId="{278B5955-AC4C-4318-B3C5-D573B9CB6DD9}" srcOrd="0" destOrd="0" presId="urn:microsoft.com/office/officeart/2005/8/layout/cycle2"/>
    <dgm:cxn modelId="{E371FC83-5662-4CB8-9F16-3B38AA0D520F}" type="presParOf" srcId="{0FAF574E-64DC-43FC-B1DC-51E1E02CB2BB}" destId="{C34EF5AC-AADE-43F8-AC26-718837D02E0A}" srcOrd="6" destOrd="0" presId="urn:microsoft.com/office/officeart/2005/8/layout/cycle2"/>
    <dgm:cxn modelId="{D254B2B4-0F18-4577-846A-E0735C2EC87B}" type="presParOf" srcId="{0FAF574E-64DC-43FC-B1DC-51E1E02CB2BB}" destId="{6210C115-9201-479E-B330-29D0DDB541BE}" srcOrd="7" destOrd="0" presId="urn:microsoft.com/office/officeart/2005/8/layout/cycle2"/>
    <dgm:cxn modelId="{41B4AC7C-2370-4DDB-B380-F8275E739EF6}" type="presParOf" srcId="{6210C115-9201-479E-B330-29D0DDB541BE}" destId="{AE1F8D1E-0444-4EF5-9BFF-A8723C83DAC6}" srcOrd="0" destOrd="0" presId="urn:microsoft.com/office/officeart/2005/8/layout/cycle2"/>
    <dgm:cxn modelId="{3C403754-4A54-4ADD-AC0C-62D670992688}" type="presParOf" srcId="{0FAF574E-64DC-43FC-B1DC-51E1E02CB2BB}" destId="{A8880D55-0949-4047-8A61-8B1524831908}" srcOrd="8" destOrd="0" presId="urn:microsoft.com/office/officeart/2005/8/layout/cycle2"/>
    <dgm:cxn modelId="{4B51F1F6-774F-4C23-9BB6-F4F146F00802}" type="presParOf" srcId="{0FAF574E-64DC-43FC-B1DC-51E1E02CB2BB}" destId="{C61B8208-520F-42B4-A7FB-F9D133ECED6C}" srcOrd="9" destOrd="0" presId="urn:microsoft.com/office/officeart/2005/8/layout/cycle2"/>
    <dgm:cxn modelId="{1C100E2B-2B46-4763-AD56-407A1A643994}" type="presParOf" srcId="{C61B8208-520F-42B4-A7FB-F9D133ECED6C}" destId="{79D292D8-6224-41E1-B376-0D9A14A00682}" srcOrd="0" destOrd="0" presId="urn:microsoft.com/office/officeart/2005/8/layout/cycle2"/>
    <dgm:cxn modelId="{E5C30C40-BA49-4450-9840-1739A3EF7BA1}" type="presParOf" srcId="{0FAF574E-64DC-43FC-B1DC-51E1E02CB2BB}" destId="{8D70E86C-99D5-426D-9579-28E54FFBCD44}" srcOrd="10" destOrd="0" presId="urn:microsoft.com/office/officeart/2005/8/layout/cycle2"/>
    <dgm:cxn modelId="{62F90356-AAAF-480E-8B9D-7719A632904A}" type="presParOf" srcId="{0FAF574E-64DC-43FC-B1DC-51E1E02CB2BB}" destId="{F69931DD-BD57-4652-BE78-2ABAC0B2E1EE}" srcOrd="11" destOrd="0" presId="urn:microsoft.com/office/officeart/2005/8/layout/cycle2"/>
    <dgm:cxn modelId="{50EEC0DD-52FA-444B-BF31-F9F364F0378E}" type="presParOf" srcId="{F69931DD-BD57-4652-BE78-2ABAC0B2E1EE}" destId="{4A5B4E0E-E856-4C14-BB2B-50E068DCA761}" srcOrd="0" destOrd="0" presId="urn:microsoft.com/office/officeart/2005/8/layout/cycle2"/>
    <dgm:cxn modelId="{374BB81A-E362-4FC7-A529-0AE98DEDDFC9}" type="presParOf" srcId="{0FAF574E-64DC-43FC-B1DC-51E1E02CB2BB}" destId="{ACC7B7CF-34B5-4DB3-A01E-AC6959ECF8AB}" srcOrd="12" destOrd="0" presId="urn:microsoft.com/office/officeart/2005/8/layout/cycle2"/>
    <dgm:cxn modelId="{128927E4-D1B9-48D0-8808-5E49A521C83A}" type="presParOf" srcId="{0FAF574E-64DC-43FC-B1DC-51E1E02CB2BB}" destId="{708F18A4-6F99-4BFA-85AC-704994C4CC5A}" srcOrd="13" destOrd="0" presId="urn:microsoft.com/office/officeart/2005/8/layout/cycle2"/>
    <dgm:cxn modelId="{35AEB16E-335A-48BC-9EEF-8AAF28087803}" type="presParOf" srcId="{708F18A4-6F99-4BFA-85AC-704994C4CC5A}" destId="{D4ED438D-F22A-42B6-9D9A-868884B44257}" srcOrd="0" destOrd="0" presId="urn:microsoft.com/office/officeart/2005/8/layout/cycle2"/>
    <dgm:cxn modelId="{62C5A19C-D1E3-4C05-B9CC-5FCFB03962DA}" type="presParOf" srcId="{0FAF574E-64DC-43FC-B1DC-51E1E02CB2BB}" destId="{20997AF8-292D-4A15-B79B-F2DD4996A8F3}" srcOrd="14" destOrd="0" presId="urn:microsoft.com/office/officeart/2005/8/layout/cycle2"/>
    <dgm:cxn modelId="{E1BCC981-B421-455B-832A-0DEB1967E2E1}" type="presParOf" srcId="{0FAF574E-64DC-43FC-B1DC-51E1E02CB2BB}" destId="{53F534C8-1AB7-48CB-89B8-84C0EE424DF7}" srcOrd="15" destOrd="0" presId="urn:microsoft.com/office/officeart/2005/8/layout/cycle2"/>
    <dgm:cxn modelId="{D7AE7278-FB02-4AF2-9F23-9DC2B6ECF892}" type="presParOf" srcId="{53F534C8-1AB7-48CB-89B8-84C0EE424DF7}" destId="{24DDD823-7237-4CE5-9BF3-A0691D064F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D83A6B-8814-4A72-9F60-3D7194C78A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71E443D-40D1-4657-A05E-2C020A4887EC}">
      <dgm:prSet phldrT="[Texto]" custT="1"/>
      <dgm:spPr>
        <a:solidFill>
          <a:srgbClr val="FFFF00"/>
        </a:solidFill>
      </dgm:spPr>
      <dgm:t>
        <a:bodyPr/>
        <a:lstStyle/>
        <a:p>
          <a:endParaRPr lang="es-MX" sz="800" b="1" dirty="0" smtClean="0">
            <a:solidFill>
              <a:schemeClr val="tx1"/>
            </a:solidFill>
          </a:endParaRPr>
        </a:p>
        <a:p>
          <a:r>
            <a:rPr lang="es-MX" sz="1200" b="1" dirty="0" smtClean="0">
              <a:solidFill>
                <a:schemeClr val="tx1"/>
              </a:solidFill>
            </a:rPr>
            <a:t>Presentación </a:t>
          </a:r>
        </a:p>
        <a:p>
          <a:endParaRPr lang="es-MX" sz="300" b="1" dirty="0" smtClean="0">
            <a:solidFill>
              <a:schemeClr val="tx1"/>
            </a:solidFill>
          </a:endParaRPr>
        </a:p>
        <a:p>
          <a:r>
            <a:rPr lang="es-MX" sz="1400" b="1" dirty="0" smtClean="0">
              <a:solidFill>
                <a:schemeClr val="tx1"/>
              </a:solidFill>
            </a:rPr>
            <a:t>INAI</a:t>
          </a:r>
          <a:endParaRPr lang="es-MX" sz="1400" b="1" dirty="0">
            <a:solidFill>
              <a:schemeClr val="tx1"/>
            </a:solidFill>
          </a:endParaRPr>
        </a:p>
      </dgm:t>
    </dgm:pt>
    <dgm:pt modelId="{37348DBB-8B68-46A7-8E72-CA006E4BEBA5}" type="parTrans" cxnId="{06DCA713-81BE-4B7C-8327-486115B2302F}">
      <dgm:prSet/>
      <dgm:spPr/>
      <dgm:t>
        <a:bodyPr/>
        <a:lstStyle/>
        <a:p>
          <a:endParaRPr lang="es-MX"/>
        </a:p>
      </dgm:t>
    </dgm:pt>
    <dgm:pt modelId="{A9BD946E-9B10-41AB-B7C9-3788FB8CD041}" type="sibTrans" cxnId="{06DCA713-81BE-4B7C-8327-486115B2302F}">
      <dgm:prSet/>
      <dgm:spPr>
        <a:solidFill>
          <a:schemeClr val="tx2">
            <a:lumMod val="60000"/>
            <a:lumOff val="40000"/>
          </a:schemeClr>
        </a:solidFill>
      </dgm:spPr>
      <dgm:t>
        <a:bodyPr/>
        <a:lstStyle/>
        <a:p>
          <a:endParaRPr lang="es-MX"/>
        </a:p>
      </dgm:t>
    </dgm:pt>
    <dgm:pt modelId="{B627AFB9-3DD4-456B-AD5D-A7831D35EB8B}">
      <dgm:prSet phldrT="[Texto]" custT="1"/>
      <dgm:spPr>
        <a:solidFill>
          <a:srgbClr val="FFFF00"/>
        </a:solidFill>
      </dgm:spPr>
      <dgm:t>
        <a:bodyPr/>
        <a:lstStyle/>
        <a:p>
          <a:r>
            <a:rPr lang="es-MX" sz="1050" b="1" dirty="0" smtClean="0">
              <a:solidFill>
                <a:schemeClr val="tx1"/>
              </a:solidFill>
            </a:rPr>
            <a:t>Manifestaciones</a:t>
          </a:r>
        </a:p>
        <a:p>
          <a:r>
            <a:rPr lang="es-MX" sz="1050" b="1" dirty="0" smtClean="0">
              <a:solidFill>
                <a:schemeClr val="tx1"/>
              </a:solidFill>
            </a:rPr>
            <a:t>del recurrente</a:t>
          </a:r>
        </a:p>
      </dgm:t>
    </dgm:pt>
    <dgm:pt modelId="{F1F56DD1-173C-40A6-9683-A4EC313F2386}" type="parTrans" cxnId="{2ADDB89E-C717-4983-B71E-60F97AE5BAF9}">
      <dgm:prSet/>
      <dgm:spPr/>
      <dgm:t>
        <a:bodyPr/>
        <a:lstStyle/>
        <a:p>
          <a:endParaRPr lang="es-MX"/>
        </a:p>
      </dgm:t>
    </dgm:pt>
    <dgm:pt modelId="{BE001AEC-0452-431F-980C-A563067A8AE9}" type="sibTrans" cxnId="{2ADDB89E-C717-4983-B71E-60F97AE5BAF9}">
      <dgm:prSet/>
      <dgm:spPr>
        <a:solidFill>
          <a:schemeClr val="tx2">
            <a:lumMod val="60000"/>
            <a:lumOff val="40000"/>
          </a:schemeClr>
        </a:solidFill>
      </dgm:spPr>
      <dgm:t>
        <a:bodyPr/>
        <a:lstStyle/>
        <a:p>
          <a:endParaRPr lang="es-MX"/>
        </a:p>
      </dgm:t>
    </dgm:pt>
    <dgm:pt modelId="{8F580555-BF3D-4BF3-BB8D-9DD63180FEE8}">
      <dgm:prSet phldrT="[Texto]" custT="1"/>
      <dgm:spPr>
        <a:solidFill>
          <a:schemeClr val="accent6">
            <a:lumMod val="75000"/>
          </a:schemeClr>
        </a:solidFill>
      </dgm:spPr>
      <dgm:t>
        <a:bodyPr/>
        <a:lstStyle/>
        <a:p>
          <a:r>
            <a:rPr lang="es-MX" sz="1600" b="1" dirty="0" smtClean="0"/>
            <a:t>Cierre de Instrucción</a:t>
          </a:r>
          <a:endParaRPr lang="es-MX" sz="1600" b="1" dirty="0"/>
        </a:p>
      </dgm:t>
    </dgm:pt>
    <dgm:pt modelId="{BC667E01-B56C-4FCD-9DBE-AF27FB616D4F}" type="parTrans" cxnId="{BB31D2E3-137E-4EE7-9F57-58387FFB349C}">
      <dgm:prSet/>
      <dgm:spPr/>
      <dgm:t>
        <a:bodyPr/>
        <a:lstStyle/>
        <a:p>
          <a:endParaRPr lang="es-MX"/>
        </a:p>
      </dgm:t>
    </dgm:pt>
    <dgm:pt modelId="{3BBD16F9-1E92-487F-8F72-BD42AC0F33EB}" type="sibTrans" cxnId="{BB31D2E3-137E-4EE7-9F57-58387FFB349C}">
      <dgm:prSet/>
      <dgm:spPr>
        <a:solidFill>
          <a:schemeClr val="tx2">
            <a:lumMod val="60000"/>
            <a:lumOff val="40000"/>
          </a:schemeClr>
        </a:solidFill>
      </dgm:spPr>
      <dgm:t>
        <a:bodyPr/>
        <a:lstStyle/>
        <a:p>
          <a:endParaRPr lang="es-MX"/>
        </a:p>
      </dgm:t>
    </dgm:pt>
    <dgm:pt modelId="{06E760D3-8BB0-4B48-A512-D95D8B07DE31}">
      <dgm:prSet phldrT="[Texto]" custT="1"/>
      <dgm:spPr>
        <a:solidFill>
          <a:srgbClr val="00CC00"/>
        </a:solidFill>
      </dgm:spPr>
      <dgm:t>
        <a:bodyPr/>
        <a:lstStyle/>
        <a:p>
          <a:r>
            <a:rPr lang="es-MX" sz="1600" b="1" dirty="0" smtClean="0">
              <a:solidFill>
                <a:schemeClr val="tx1"/>
              </a:solidFill>
            </a:rPr>
            <a:t>Pasa </a:t>
          </a:r>
        </a:p>
        <a:p>
          <a:r>
            <a:rPr lang="es-MX" sz="1600" b="1" dirty="0" smtClean="0">
              <a:solidFill>
                <a:schemeClr val="tx1"/>
              </a:solidFill>
            </a:rPr>
            <a:t>a</a:t>
          </a:r>
        </a:p>
        <a:p>
          <a:r>
            <a:rPr lang="es-MX" sz="1600" b="1" dirty="0" smtClean="0">
              <a:solidFill>
                <a:schemeClr val="tx1"/>
              </a:solidFill>
            </a:rPr>
            <a:t> </a:t>
          </a:r>
          <a:r>
            <a:rPr lang="es-MX" sz="1600" b="1" dirty="0" err="1" smtClean="0">
              <a:solidFill>
                <a:schemeClr val="tx1"/>
              </a:solidFill>
            </a:rPr>
            <a:t>esolución</a:t>
          </a:r>
          <a:endParaRPr lang="es-MX" sz="1600" b="1" dirty="0">
            <a:solidFill>
              <a:schemeClr val="tx1"/>
            </a:solidFill>
          </a:endParaRPr>
        </a:p>
      </dgm:t>
    </dgm:pt>
    <dgm:pt modelId="{F80D4003-073E-4D75-8F4F-6AFC2B440ABE}" type="parTrans" cxnId="{BF5E8BD8-20D8-4A1C-9629-9387EC0FC2A8}">
      <dgm:prSet/>
      <dgm:spPr/>
      <dgm:t>
        <a:bodyPr/>
        <a:lstStyle/>
        <a:p>
          <a:endParaRPr lang="es-MX"/>
        </a:p>
      </dgm:t>
    </dgm:pt>
    <dgm:pt modelId="{0E19EDBB-7F65-45B7-B1B7-CA995A360C6E}" type="sibTrans" cxnId="{BF5E8BD8-20D8-4A1C-9629-9387EC0FC2A8}">
      <dgm:prSet/>
      <dgm:spPr>
        <a:solidFill>
          <a:schemeClr val="tx2">
            <a:lumMod val="60000"/>
            <a:lumOff val="40000"/>
          </a:schemeClr>
        </a:solidFill>
      </dgm:spPr>
      <dgm:t>
        <a:bodyPr/>
        <a:lstStyle/>
        <a:p>
          <a:endParaRPr lang="es-MX"/>
        </a:p>
      </dgm:t>
    </dgm:pt>
    <dgm:pt modelId="{17DE6D0D-91B9-4720-8ABD-F6E5F7C2D2EC}">
      <dgm:prSet phldrT="[Texto]" custT="1"/>
      <dgm:spPr>
        <a:solidFill>
          <a:schemeClr val="accent2">
            <a:lumMod val="60000"/>
            <a:lumOff val="40000"/>
          </a:schemeClr>
        </a:solidFill>
      </dgm:spPr>
      <dgm:t>
        <a:bodyPr/>
        <a:lstStyle/>
        <a:p>
          <a:r>
            <a:rPr lang="es-MX" sz="1600" b="1" dirty="0" smtClean="0"/>
            <a:t>Desecha,</a:t>
          </a:r>
        </a:p>
        <a:p>
          <a:r>
            <a:rPr lang="es-MX" sz="1600" b="1" dirty="0" smtClean="0"/>
            <a:t>Confirma,</a:t>
          </a:r>
        </a:p>
        <a:p>
          <a:r>
            <a:rPr lang="es-MX" sz="1600" b="1" dirty="0" smtClean="0"/>
            <a:t>Revoca  o</a:t>
          </a:r>
        </a:p>
        <a:p>
          <a:r>
            <a:rPr lang="es-MX" sz="1600" b="1" dirty="0" smtClean="0"/>
            <a:t>Modifica</a:t>
          </a:r>
        </a:p>
      </dgm:t>
    </dgm:pt>
    <dgm:pt modelId="{0DD97903-F416-4B1A-ADD6-22D68B6ABD03}" type="parTrans" cxnId="{13CD7316-916A-4771-86AB-7F61061D9A11}">
      <dgm:prSet/>
      <dgm:spPr/>
      <dgm:t>
        <a:bodyPr/>
        <a:lstStyle/>
        <a:p>
          <a:endParaRPr lang="es-MX"/>
        </a:p>
      </dgm:t>
    </dgm:pt>
    <dgm:pt modelId="{8809C3FE-09C3-420E-BC87-8E43856212DE}" type="sibTrans" cxnId="{13CD7316-916A-4771-86AB-7F61061D9A11}">
      <dgm:prSet/>
      <dgm:spPr>
        <a:solidFill>
          <a:schemeClr val="tx2">
            <a:lumMod val="60000"/>
            <a:lumOff val="40000"/>
          </a:schemeClr>
        </a:solidFill>
      </dgm:spPr>
      <dgm:t>
        <a:bodyPr/>
        <a:lstStyle/>
        <a:p>
          <a:endParaRPr lang="es-MX"/>
        </a:p>
      </dgm:t>
    </dgm:pt>
    <dgm:pt modelId="{5B28E4C0-3B6E-411E-9065-EA76B8B8AEEB}">
      <dgm:prSet phldrT="[Texto]" custT="1"/>
      <dgm:spPr>
        <a:solidFill>
          <a:srgbClr val="0070C0"/>
        </a:solidFill>
      </dgm:spPr>
      <dgm:t>
        <a:bodyPr/>
        <a:lstStyle/>
        <a:p>
          <a:r>
            <a:rPr lang="es-MX" sz="1600" b="1" dirty="0" smtClean="0"/>
            <a:t>Admite, previene o desecha</a:t>
          </a:r>
          <a:endParaRPr lang="es-MX" sz="1600" b="1" dirty="0"/>
        </a:p>
      </dgm:t>
    </dgm:pt>
    <dgm:pt modelId="{22940F79-2E0E-4B04-B36B-18D28C1A6C1C}" type="parTrans" cxnId="{980E17DF-138C-4A63-A421-B9504BF87BAF}">
      <dgm:prSet/>
      <dgm:spPr/>
      <dgm:t>
        <a:bodyPr/>
        <a:lstStyle/>
        <a:p>
          <a:endParaRPr lang="es-MX"/>
        </a:p>
      </dgm:t>
    </dgm:pt>
    <dgm:pt modelId="{0C84ACA8-4E31-4DF2-9AFB-BB241CEE1428}" type="sibTrans" cxnId="{980E17DF-138C-4A63-A421-B9504BF87BAF}">
      <dgm:prSet/>
      <dgm:spPr>
        <a:solidFill>
          <a:schemeClr val="tx2">
            <a:lumMod val="60000"/>
            <a:lumOff val="40000"/>
          </a:schemeClr>
        </a:solidFill>
      </dgm:spPr>
      <dgm:t>
        <a:bodyPr/>
        <a:lstStyle/>
        <a:p>
          <a:endParaRPr lang="es-MX"/>
        </a:p>
      </dgm:t>
    </dgm:pt>
    <dgm:pt modelId="{7E8234AD-AAB1-4F17-80F5-EDD805E3C38F}">
      <dgm:prSet phldrT="[Texto]" custT="1"/>
      <dgm:spPr>
        <a:solidFill>
          <a:srgbClr val="33CC33"/>
        </a:solidFill>
      </dgm:spPr>
      <dgm:t>
        <a:bodyPr/>
        <a:lstStyle/>
        <a:p>
          <a:r>
            <a:rPr lang="es-MX" sz="1400" b="1" dirty="0" smtClean="0">
              <a:solidFill>
                <a:schemeClr val="tx1"/>
              </a:solidFill>
            </a:rPr>
            <a:t>Corre traslado a OG y a recurrente</a:t>
          </a:r>
          <a:endParaRPr lang="es-MX" sz="1400" b="1" dirty="0">
            <a:solidFill>
              <a:schemeClr val="tx1"/>
            </a:solidFill>
          </a:endParaRPr>
        </a:p>
      </dgm:t>
    </dgm:pt>
    <dgm:pt modelId="{F83551FD-B0C3-4694-A49C-42A5C7C8A78F}" type="parTrans" cxnId="{F9681F47-5B22-402A-AA11-FA6C2A14E87E}">
      <dgm:prSet/>
      <dgm:spPr/>
      <dgm:t>
        <a:bodyPr/>
        <a:lstStyle/>
        <a:p>
          <a:endParaRPr lang="es-MX"/>
        </a:p>
      </dgm:t>
    </dgm:pt>
    <dgm:pt modelId="{FB64EF87-86C9-4C4D-BD74-686BD5EA2377}" type="sibTrans" cxnId="{F9681F47-5B22-402A-AA11-FA6C2A14E87E}">
      <dgm:prSet/>
      <dgm:spPr>
        <a:solidFill>
          <a:schemeClr val="tx2">
            <a:lumMod val="60000"/>
            <a:lumOff val="40000"/>
          </a:schemeClr>
        </a:solidFill>
      </dgm:spPr>
      <dgm:t>
        <a:bodyPr/>
        <a:lstStyle/>
        <a:p>
          <a:endParaRPr lang="es-MX"/>
        </a:p>
      </dgm:t>
    </dgm:pt>
    <dgm:pt modelId="{36C7C35E-0C97-41EB-9F7B-31898D29C003}">
      <dgm:prSet phldrT="[Texto]" custT="1"/>
      <dgm:spPr>
        <a:solidFill>
          <a:schemeClr val="accent2">
            <a:lumMod val="60000"/>
            <a:lumOff val="40000"/>
          </a:schemeClr>
        </a:solidFill>
      </dgm:spPr>
      <dgm:t>
        <a:bodyPr/>
        <a:lstStyle/>
        <a:p>
          <a:r>
            <a:rPr lang="es-MX" sz="1600" b="1" dirty="0" smtClean="0"/>
            <a:t>Informe Justificado OG</a:t>
          </a:r>
          <a:endParaRPr lang="es-MX" sz="1600" b="1" dirty="0"/>
        </a:p>
      </dgm:t>
    </dgm:pt>
    <dgm:pt modelId="{5B30DB37-D11B-4840-9878-9BC0A8E812A8}" type="parTrans" cxnId="{0B1318E4-1FA6-433A-A560-93F8A035E156}">
      <dgm:prSet/>
      <dgm:spPr/>
      <dgm:t>
        <a:bodyPr/>
        <a:lstStyle/>
        <a:p>
          <a:endParaRPr lang="es-MX"/>
        </a:p>
      </dgm:t>
    </dgm:pt>
    <dgm:pt modelId="{1B4A4904-3ED7-4E13-A0D7-F829F584E9AB}" type="sibTrans" cxnId="{0B1318E4-1FA6-433A-A560-93F8A035E156}">
      <dgm:prSet/>
      <dgm:spPr>
        <a:solidFill>
          <a:schemeClr val="tx2">
            <a:lumMod val="60000"/>
            <a:lumOff val="40000"/>
          </a:schemeClr>
        </a:solidFill>
      </dgm:spPr>
      <dgm:t>
        <a:bodyPr/>
        <a:lstStyle/>
        <a:p>
          <a:endParaRPr lang="es-MX"/>
        </a:p>
      </dgm:t>
    </dgm:pt>
    <dgm:pt modelId="{0FAF574E-64DC-43FC-B1DC-51E1E02CB2BB}" type="pres">
      <dgm:prSet presAssocID="{62D83A6B-8814-4A72-9F60-3D7194C78AF0}" presName="cycle" presStyleCnt="0">
        <dgm:presLayoutVars>
          <dgm:dir/>
          <dgm:resizeHandles val="exact"/>
        </dgm:presLayoutVars>
      </dgm:prSet>
      <dgm:spPr/>
      <dgm:t>
        <a:bodyPr/>
        <a:lstStyle/>
        <a:p>
          <a:endParaRPr lang="es-MX"/>
        </a:p>
      </dgm:t>
    </dgm:pt>
    <dgm:pt modelId="{98AB8E52-9B11-4644-BFCE-A5CAB9AE7717}" type="pres">
      <dgm:prSet presAssocID="{C71E443D-40D1-4657-A05E-2C020A4887EC}" presName="node" presStyleLbl="node1" presStyleIdx="0" presStyleCnt="8" custScaleX="123999" custScaleY="121300">
        <dgm:presLayoutVars>
          <dgm:bulletEnabled val="1"/>
        </dgm:presLayoutVars>
      </dgm:prSet>
      <dgm:spPr/>
      <dgm:t>
        <a:bodyPr/>
        <a:lstStyle/>
        <a:p>
          <a:endParaRPr lang="es-MX"/>
        </a:p>
      </dgm:t>
    </dgm:pt>
    <dgm:pt modelId="{672749B6-9D41-46A9-B6EA-FFBE6435A702}" type="pres">
      <dgm:prSet presAssocID="{A9BD946E-9B10-41AB-B7C9-3788FB8CD041}" presName="sibTrans" presStyleLbl="sibTrans2D1" presStyleIdx="0" presStyleCnt="8"/>
      <dgm:spPr/>
      <dgm:t>
        <a:bodyPr/>
        <a:lstStyle/>
        <a:p>
          <a:endParaRPr lang="es-MX"/>
        </a:p>
      </dgm:t>
    </dgm:pt>
    <dgm:pt modelId="{50691A38-8DE3-4A96-AE66-AD14E9878E12}" type="pres">
      <dgm:prSet presAssocID="{A9BD946E-9B10-41AB-B7C9-3788FB8CD041}" presName="connectorText" presStyleLbl="sibTrans2D1" presStyleIdx="0" presStyleCnt="8"/>
      <dgm:spPr/>
      <dgm:t>
        <a:bodyPr/>
        <a:lstStyle/>
        <a:p>
          <a:endParaRPr lang="es-MX"/>
        </a:p>
      </dgm:t>
    </dgm:pt>
    <dgm:pt modelId="{6F5FB249-4134-491C-A986-2C0234BFEA48}" type="pres">
      <dgm:prSet presAssocID="{5B28E4C0-3B6E-411E-9065-EA76B8B8AEEB}" presName="node" presStyleLbl="node1" presStyleIdx="1" presStyleCnt="8" custScaleX="123999" custScaleY="121300">
        <dgm:presLayoutVars>
          <dgm:bulletEnabled val="1"/>
        </dgm:presLayoutVars>
      </dgm:prSet>
      <dgm:spPr/>
      <dgm:t>
        <a:bodyPr/>
        <a:lstStyle/>
        <a:p>
          <a:endParaRPr lang="es-MX"/>
        </a:p>
      </dgm:t>
    </dgm:pt>
    <dgm:pt modelId="{3B55B4A5-B3A0-4469-A62F-0622C4E337E4}" type="pres">
      <dgm:prSet presAssocID="{0C84ACA8-4E31-4DF2-9AFB-BB241CEE1428}" presName="sibTrans" presStyleLbl="sibTrans2D1" presStyleIdx="1" presStyleCnt="8"/>
      <dgm:spPr/>
      <dgm:t>
        <a:bodyPr/>
        <a:lstStyle/>
        <a:p>
          <a:endParaRPr lang="es-MX"/>
        </a:p>
      </dgm:t>
    </dgm:pt>
    <dgm:pt modelId="{61C37682-2224-4874-BCEC-F64DF356FEE9}" type="pres">
      <dgm:prSet presAssocID="{0C84ACA8-4E31-4DF2-9AFB-BB241CEE1428}" presName="connectorText" presStyleLbl="sibTrans2D1" presStyleIdx="1" presStyleCnt="8"/>
      <dgm:spPr/>
      <dgm:t>
        <a:bodyPr/>
        <a:lstStyle/>
        <a:p>
          <a:endParaRPr lang="es-MX"/>
        </a:p>
      </dgm:t>
    </dgm:pt>
    <dgm:pt modelId="{7645A68C-794C-424A-8DE0-9E332FFD9797}" type="pres">
      <dgm:prSet presAssocID="{7E8234AD-AAB1-4F17-80F5-EDD805E3C38F}" presName="node" presStyleLbl="node1" presStyleIdx="2" presStyleCnt="8" custScaleX="123999" custScaleY="121300">
        <dgm:presLayoutVars>
          <dgm:bulletEnabled val="1"/>
        </dgm:presLayoutVars>
      </dgm:prSet>
      <dgm:spPr/>
      <dgm:t>
        <a:bodyPr/>
        <a:lstStyle/>
        <a:p>
          <a:endParaRPr lang="es-MX"/>
        </a:p>
      </dgm:t>
    </dgm:pt>
    <dgm:pt modelId="{7D83ACB0-731B-4BA1-B3F6-179916A0862D}" type="pres">
      <dgm:prSet presAssocID="{FB64EF87-86C9-4C4D-BD74-686BD5EA2377}" presName="sibTrans" presStyleLbl="sibTrans2D1" presStyleIdx="2" presStyleCnt="8"/>
      <dgm:spPr/>
      <dgm:t>
        <a:bodyPr/>
        <a:lstStyle/>
        <a:p>
          <a:endParaRPr lang="es-MX"/>
        </a:p>
      </dgm:t>
    </dgm:pt>
    <dgm:pt modelId="{278B5955-AC4C-4318-B3C5-D573B9CB6DD9}" type="pres">
      <dgm:prSet presAssocID="{FB64EF87-86C9-4C4D-BD74-686BD5EA2377}" presName="connectorText" presStyleLbl="sibTrans2D1" presStyleIdx="2" presStyleCnt="8"/>
      <dgm:spPr/>
      <dgm:t>
        <a:bodyPr/>
        <a:lstStyle/>
        <a:p>
          <a:endParaRPr lang="es-MX"/>
        </a:p>
      </dgm:t>
    </dgm:pt>
    <dgm:pt modelId="{C34EF5AC-AADE-43F8-AC26-718837D02E0A}" type="pres">
      <dgm:prSet presAssocID="{36C7C35E-0C97-41EB-9F7B-31898D29C003}" presName="node" presStyleLbl="node1" presStyleIdx="3" presStyleCnt="8" custScaleX="123999" custScaleY="121300">
        <dgm:presLayoutVars>
          <dgm:bulletEnabled val="1"/>
        </dgm:presLayoutVars>
      </dgm:prSet>
      <dgm:spPr/>
      <dgm:t>
        <a:bodyPr/>
        <a:lstStyle/>
        <a:p>
          <a:endParaRPr lang="es-MX"/>
        </a:p>
      </dgm:t>
    </dgm:pt>
    <dgm:pt modelId="{6210C115-9201-479E-B330-29D0DDB541BE}" type="pres">
      <dgm:prSet presAssocID="{1B4A4904-3ED7-4E13-A0D7-F829F584E9AB}" presName="sibTrans" presStyleLbl="sibTrans2D1" presStyleIdx="3" presStyleCnt="8"/>
      <dgm:spPr/>
      <dgm:t>
        <a:bodyPr/>
        <a:lstStyle/>
        <a:p>
          <a:endParaRPr lang="es-MX"/>
        </a:p>
      </dgm:t>
    </dgm:pt>
    <dgm:pt modelId="{AE1F8D1E-0444-4EF5-9BFF-A8723C83DAC6}" type="pres">
      <dgm:prSet presAssocID="{1B4A4904-3ED7-4E13-A0D7-F829F584E9AB}" presName="connectorText" presStyleLbl="sibTrans2D1" presStyleIdx="3" presStyleCnt="8"/>
      <dgm:spPr/>
      <dgm:t>
        <a:bodyPr/>
        <a:lstStyle/>
        <a:p>
          <a:endParaRPr lang="es-MX"/>
        </a:p>
      </dgm:t>
    </dgm:pt>
    <dgm:pt modelId="{A8880D55-0949-4047-8A61-8B1524831908}" type="pres">
      <dgm:prSet presAssocID="{B627AFB9-3DD4-456B-AD5D-A7831D35EB8B}" presName="node" presStyleLbl="node1" presStyleIdx="4" presStyleCnt="8" custScaleX="123999" custScaleY="121300">
        <dgm:presLayoutVars>
          <dgm:bulletEnabled val="1"/>
        </dgm:presLayoutVars>
      </dgm:prSet>
      <dgm:spPr/>
      <dgm:t>
        <a:bodyPr/>
        <a:lstStyle/>
        <a:p>
          <a:endParaRPr lang="es-MX"/>
        </a:p>
      </dgm:t>
    </dgm:pt>
    <dgm:pt modelId="{C61B8208-520F-42B4-A7FB-F9D133ECED6C}" type="pres">
      <dgm:prSet presAssocID="{BE001AEC-0452-431F-980C-A563067A8AE9}" presName="sibTrans" presStyleLbl="sibTrans2D1" presStyleIdx="4" presStyleCnt="8"/>
      <dgm:spPr/>
      <dgm:t>
        <a:bodyPr/>
        <a:lstStyle/>
        <a:p>
          <a:endParaRPr lang="es-MX"/>
        </a:p>
      </dgm:t>
    </dgm:pt>
    <dgm:pt modelId="{79D292D8-6224-41E1-B376-0D9A14A00682}" type="pres">
      <dgm:prSet presAssocID="{BE001AEC-0452-431F-980C-A563067A8AE9}" presName="connectorText" presStyleLbl="sibTrans2D1" presStyleIdx="4" presStyleCnt="8"/>
      <dgm:spPr/>
      <dgm:t>
        <a:bodyPr/>
        <a:lstStyle/>
        <a:p>
          <a:endParaRPr lang="es-MX"/>
        </a:p>
      </dgm:t>
    </dgm:pt>
    <dgm:pt modelId="{8D70E86C-99D5-426D-9579-28E54FFBCD44}" type="pres">
      <dgm:prSet presAssocID="{8F580555-BF3D-4BF3-BB8D-9DD63180FEE8}" presName="node" presStyleLbl="node1" presStyleIdx="5" presStyleCnt="8" custScaleX="123999" custScaleY="121300">
        <dgm:presLayoutVars>
          <dgm:bulletEnabled val="1"/>
        </dgm:presLayoutVars>
      </dgm:prSet>
      <dgm:spPr/>
      <dgm:t>
        <a:bodyPr/>
        <a:lstStyle/>
        <a:p>
          <a:endParaRPr lang="es-MX"/>
        </a:p>
      </dgm:t>
    </dgm:pt>
    <dgm:pt modelId="{F69931DD-BD57-4652-BE78-2ABAC0B2E1EE}" type="pres">
      <dgm:prSet presAssocID="{3BBD16F9-1E92-487F-8F72-BD42AC0F33EB}" presName="sibTrans" presStyleLbl="sibTrans2D1" presStyleIdx="5" presStyleCnt="8"/>
      <dgm:spPr/>
      <dgm:t>
        <a:bodyPr/>
        <a:lstStyle/>
        <a:p>
          <a:endParaRPr lang="es-MX"/>
        </a:p>
      </dgm:t>
    </dgm:pt>
    <dgm:pt modelId="{4A5B4E0E-E856-4C14-BB2B-50E068DCA761}" type="pres">
      <dgm:prSet presAssocID="{3BBD16F9-1E92-487F-8F72-BD42AC0F33EB}" presName="connectorText" presStyleLbl="sibTrans2D1" presStyleIdx="5" presStyleCnt="8"/>
      <dgm:spPr/>
      <dgm:t>
        <a:bodyPr/>
        <a:lstStyle/>
        <a:p>
          <a:endParaRPr lang="es-MX"/>
        </a:p>
      </dgm:t>
    </dgm:pt>
    <dgm:pt modelId="{ACC7B7CF-34B5-4DB3-A01E-AC6959ECF8AB}" type="pres">
      <dgm:prSet presAssocID="{06E760D3-8BB0-4B48-A512-D95D8B07DE31}" presName="node" presStyleLbl="node1" presStyleIdx="6" presStyleCnt="8" custScaleX="123999" custScaleY="121300">
        <dgm:presLayoutVars>
          <dgm:bulletEnabled val="1"/>
        </dgm:presLayoutVars>
      </dgm:prSet>
      <dgm:spPr/>
      <dgm:t>
        <a:bodyPr/>
        <a:lstStyle/>
        <a:p>
          <a:endParaRPr lang="es-MX"/>
        </a:p>
      </dgm:t>
    </dgm:pt>
    <dgm:pt modelId="{708F18A4-6F99-4BFA-85AC-704994C4CC5A}" type="pres">
      <dgm:prSet presAssocID="{0E19EDBB-7F65-45B7-B1B7-CA995A360C6E}" presName="sibTrans" presStyleLbl="sibTrans2D1" presStyleIdx="6" presStyleCnt="8"/>
      <dgm:spPr/>
      <dgm:t>
        <a:bodyPr/>
        <a:lstStyle/>
        <a:p>
          <a:endParaRPr lang="es-MX"/>
        </a:p>
      </dgm:t>
    </dgm:pt>
    <dgm:pt modelId="{D4ED438D-F22A-42B6-9D9A-868884B44257}" type="pres">
      <dgm:prSet presAssocID="{0E19EDBB-7F65-45B7-B1B7-CA995A360C6E}" presName="connectorText" presStyleLbl="sibTrans2D1" presStyleIdx="6" presStyleCnt="8"/>
      <dgm:spPr/>
      <dgm:t>
        <a:bodyPr/>
        <a:lstStyle/>
        <a:p>
          <a:endParaRPr lang="es-MX"/>
        </a:p>
      </dgm:t>
    </dgm:pt>
    <dgm:pt modelId="{20997AF8-292D-4A15-B79B-F2DD4996A8F3}" type="pres">
      <dgm:prSet presAssocID="{17DE6D0D-91B9-4720-8ABD-F6E5F7C2D2EC}" presName="node" presStyleLbl="node1" presStyleIdx="7" presStyleCnt="8" custScaleX="123999" custScaleY="121300">
        <dgm:presLayoutVars>
          <dgm:bulletEnabled val="1"/>
        </dgm:presLayoutVars>
      </dgm:prSet>
      <dgm:spPr/>
      <dgm:t>
        <a:bodyPr/>
        <a:lstStyle/>
        <a:p>
          <a:endParaRPr lang="es-MX"/>
        </a:p>
      </dgm:t>
    </dgm:pt>
    <dgm:pt modelId="{53F534C8-1AB7-48CB-89B8-84C0EE424DF7}" type="pres">
      <dgm:prSet presAssocID="{8809C3FE-09C3-420E-BC87-8E43856212DE}" presName="sibTrans" presStyleLbl="sibTrans2D1" presStyleIdx="7" presStyleCnt="8"/>
      <dgm:spPr/>
      <dgm:t>
        <a:bodyPr/>
        <a:lstStyle/>
        <a:p>
          <a:endParaRPr lang="es-MX"/>
        </a:p>
      </dgm:t>
    </dgm:pt>
    <dgm:pt modelId="{24DDD823-7237-4CE5-9BF3-A0691D064FBD}" type="pres">
      <dgm:prSet presAssocID="{8809C3FE-09C3-420E-BC87-8E43856212DE}" presName="connectorText" presStyleLbl="sibTrans2D1" presStyleIdx="7" presStyleCnt="8"/>
      <dgm:spPr/>
      <dgm:t>
        <a:bodyPr/>
        <a:lstStyle/>
        <a:p>
          <a:endParaRPr lang="es-MX"/>
        </a:p>
      </dgm:t>
    </dgm:pt>
  </dgm:ptLst>
  <dgm:cxnLst>
    <dgm:cxn modelId="{B2BC5DA5-4BF5-4241-B52D-8980EF05F8E2}" type="presOf" srcId="{36C7C35E-0C97-41EB-9F7B-31898D29C003}" destId="{C34EF5AC-AADE-43F8-AC26-718837D02E0A}" srcOrd="0" destOrd="0" presId="urn:microsoft.com/office/officeart/2005/8/layout/cycle2"/>
    <dgm:cxn modelId="{1F79EFC9-AA67-4242-9E76-AE9B998B86D2}" type="presOf" srcId="{B627AFB9-3DD4-456B-AD5D-A7831D35EB8B}" destId="{A8880D55-0949-4047-8A61-8B1524831908}" srcOrd="0" destOrd="0" presId="urn:microsoft.com/office/officeart/2005/8/layout/cycle2"/>
    <dgm:cxn modelId="{423CCF10-4FD7-4027-AF41-CC1722D67F86}" type="presOf" srcId="{1B4A4904-3ED7-4E13-A0D7-F829F584E9AB}" destId="{AE1F8D1E-0444-4EF5-9BFF-A8723C83DAC6}" srcOrd="1" destOrd="0" presId="urn:microsoft.com/office/officeart/2005/8/layout/cycle2"/>
    <dgm:cxn modelId="{20D8251E-8163-4012-95F2-A8EFCB38AA89}" type="presOf" srcId="{FB64EF87-86C9-4C4D-BD74-686BD5EA2377}" destId="{7D83ACB0-731B-4BA1-B3F6-179916A0862D}" srcOrd="0" destOrd="0" presId="urn:microsoft.com/office/officeart/2005/8/layout/cycle2"/>
    <dgm:cxn modelId="{63E6D06D-A34D-44FC-B5EC-2667D770FD28}" type="presOf" srcId="{5B28E4C0-3B6E-411E-9065-EA76B8B8AEEB}" destId="{6F5FB249-4134-491C-A986-2C0234BFEA48}" srcOrd="0" destOrd="0" presId="urn:microsoft.com/office/officeart/2005/8/layout/cycle2"/>
    <dgm:cxn modelId="{13CD7316-916A-4771-86AB-7F61061D9A11}" srcId="{62D83A6B-8814-4A72-9F60-3D7194C78AF0}" destId="{17DE6D0D-91B9-4720-8ABD-F6E5F7C2D2EC}" srcOrd="7" destOrd="0" parTransId="{0DD97903-F416-4B1A-ADD6-22D68B6ABD03}" sibTransId="{8809C3FE-09C3-420E-BC87-8E43856212DE}"/>
    <dgm:cxn modelId="{B5166175-FFAC-44EE-8A6A-BD11D9142420}" type="presOf" srcId="{62D83A6B-8814-4A72-9F60-3D7194C78AF0}" destId="{0FAF574E-64DC-43FC-B1DC-51E1E02CB2BB}" srcOrd="0" destOrd="0" presId="urn:microsoft.com/office/officeart/2005/8/layout/cycle2"/>
    <dgm:cxn modelId="{94321903-8AC1-4D4D-930B-1EF2F9C5D3AB}" type="presOf" srcId="{0C84ACA8-4E31-4DF2-9AFB-BB241CEE1428}" destId="{3B55B4A5-B3A0-4469-A62F-0622C4E337E4}" srcOrd="0" destOrd="0" presId="urn:microsoft.com/office/officeart/2005/8/layout/cycle2"/>
    <dgm:cxn modelId="{BB31D2E3-137E-4EE7-9F57-58387FFB349C}" srcId="{62D83A6B-8814-4A72-9F60-3D7194C78AF0}" destId="{8F580555-BF3D-4BF3-BB8D-9DD63180FEE8}" srcOrd="5" destOrd="0" parTransId="{BC667E01-B56C-4FCD-9DBE-AF27FB616D4F}" sibTransId="{3BBD16F9-1E92-487F-8F72-BD42AC0F33EB}"/>
    <dgm:cxn modelId="{BF5E8BD8-20D8-4A1C-9629-9387EC0FC2A8}" srcId="{62D83A6B-8814-4A72-9F60-3D7194C78AF0}" destId="{06E760D3-8BB0-4B48-A512-D95D8B07DE31}" srcOrd="6" destOrd="0" parTransId="{F80D4003-073E-4D75-8F4F-6AFC2B440ABE}" sibTransId="{0E19EDBB-7F65-45B7-B1B7-CA995A360C6E}"/>
    <dgm:cxn modelId="{4C52E970-8DF4-42D5-B924-FAA7DB6595FB}" type="presOf" srcId="{0E19EDBB-7F65-45B7-B1B7-CA995A360C6E}" destId="{D4ED438D-F22A-42B6-9D9A-868884B44257}" srcOrd="1" destOrd="0" presId="urn:microsoft.com/office/officeart/2005/8/layout/cycle2"/>
    <dgm:cxn modelId="{AE6B00FE-59E7-43C3-9CF0-96884D35D559}" type="presOf" srcId="{17DE6D0D-91B9-4720-8ABD-F6E5F7C2D2EC}" destId="{20997AF8-292D-4A15-B79B-F2DD4996A8F3}" srcOrd="0" destOrd="0" presId="urn:microsoft.com/office/officeart/2005/8/layout/cycle2"/>
    <dgm:cxn modelId="{2ADDB89E-C717-4983-B71E-60F97AE5BAF9}" srcId="{62D83A6B-8814-4A72-9F60-3D7194C78AF0}" destId="{B627AFB9-3DD4-456B-AD5D-A7831D35EB8B}" srcOrd="4" destOrd="0" parTransId="{F1F56DD1-173C-40A6-9683-A4EC313F2386}" sibTransId="{BE001AEC-0452-431F-980C-A563067A8AE9}"/>
    <dgm:cxn modelId="{A6EB695A-4569-415D-ABD9-84F4C4E08563}" type="presOf" srcId="{A9BD946E-9B10-41AB-B7C9-3788FB8CD041}" destId="{672749B6-9D41-46A9-B6EA-FFBE6435A702}" srcOrd="0" destOrd="0" presId="urn:microsoft.com/office/officeart/2005/8/layout/cycle2"/>
    <dgm:cxn modelId="{8DCE2B6A-143C-4291-87F1-000BB2AD7E8E}" type="presOf" srcId="{BE001AEC-0452-431F-980C-A563067A8AE9}" destId="{C61B8208-520F-42B4-A7FB-F9D133ECED6C}" srcOrd="0" destOrd="0" presId="urn:microsoft.com/office/officeart/2005/8/layout/cycle2"/>
    <dgm:cxn modelId="{0B1318E4-1FA6-433A-A560-93F8A035E156}" srcId="{62D83A6B-8814-4A72-9F60-3D7194C78AF0}" destId="{36C7C35E-0C97-41EB-9F7B-31898D29C003}" srcOrd="3" destOrd="0" parTransId="{5B30DB37-D11B-4840-9878-9BC0A8E812A8}" sibTransId="{1B4A4904-3ED7-4E13-A0D7-F829F584E9AB}"/>
    <dgm:cxn modelId="{82AAE7A0-910F-4E47-803C-E4E499838884}" type="presOf" srcId="{8809C3FE-09C3-420E-BC87-8E43856212DE}" destId="{24DDD823-7237-4CE5-9BF3-A0691D064FBD}" srcOrd="1" destOrd="0" presId="urn:microsoft.com/office/officeart/2005/8/layout/cycle2"/>
    <dgm:cxn modelId="{F9681F47-5B22-402A-AA11-FA6C2A14E87E}" srcId="{62D83A6B-8814-4A72-9F60-3D7194C78AF0}" destId="{7E8234AD-AAB1-4F17-80F5-EDD805E3C38F}" srcOrd="2" destOrd="0" parTransId="{F83551FD-B0C3-4694-A49C-42A5C7C8A78F}" sibTransId="{FB64EF87-86C9-4C4D-BD74-686BD5EA2377}"/>
    <dgm:cxn modelId="{85F9B654-187C-4113-8C6D-874DB459C944}" type="presOf" srcId="{8F580555-BF3D-4BF3-BB8D-9DD63180FEE8}" destId="{8D70E86C-99D5-426D-9579-28E54FFBCD44}" srcOrd="0" destOrd="0" presId="urn:microsoft.com/office/officeart/2005/8/layout/cycle2"/>
    <dgm:cxn modelId="{06DCA713-81BE-4B7C-8327-486115B2302F}" srcId="{62D83A6B-8814-4A72-9F60-3D7194C78AF0}" destId="{C71E443D-40D1-4657-A05E-2C020A4887EC}" srcOrd="0" destOrd="0" parTransId="{37348DBB-8B68-46A7-8E72-CA006E4BEBA5}" sibTransId="{A9BD946E-9B10-41AB-B7C9-3788FB8CD041}"/>
    <dgm:cxn modelId="{E0054CA9-9659-4786-AB5E-381DEA02EA3E}" type="presOf" srcId="{1B4A4904-3ED7-4E13-A0D7-F829F584E9AB}" destId="{6210C115-9201-479E-B330-29D0DDB541BE}" srcOrd="0" destOrd="0" presId="urn:microsoft.com/office/officeart/2005/8/layout/cycle2"/>
    <dgm:cxn modelId="{7EBC28B4-A969-49A9-8890-A1B77AD0992C}" type="presOf" srcId="{A9BD946E-9B10-41AB-B7C9-3788FB8CD041}" destId="{50691A38-8DE3-4A96-AE66-AD14E9878E12}" srcOrd="1" destOrd="0" presId="urn:microsoft.com/office/officeart/2005/8/layout/cycle2"/>
    <dgm:cxn modelId="{1903B993-078C-46FE-B87E-8823EB0AB4BF}" type="presOf" srcId="{C71E443D-40D1-4657-A05E-2C020A4887EC}" destId="{98AB8E52-9B11-4644-BFCE-A5CAB9AE7717}" srcOrd="0" destOrd="0" presId="urn:microsoft.com/office/officeart/2005/8/layout/cycle2"/>
    <dgm:cxn modelId="{8114DCE3-7060-41D0-98DB-794EABEECE33}" type="presOf" srcId="{3BBD16F9-1E92-487F-8F72-BD42AC0F33EB}" destId="{4A5B4E0E-E856-4C14-BB2B-50E068DCA761}" srcOrd="1" destOrd="0" presId="urn:microsoft.com/office/officeart/2005/8/layout/cycle2"/>
    <dgm:cxn modelId="{430F706C-B9D0-4C52-A481-6A3E61BDDE14}" type="presOf" srcId="{8809C3FE-09C3-420E-BC87-8E43856212DE}" destId="{53F534C8-1AB7-48CB-89B8-84C0EE424DF7}" srcOrd="0" destOrd="0" presId="urn:microsoft.com/office/officeart/2005/8/layout/cycle2"/>
    <dgm:cxn modelId="{0347D5E9-5299-4C70-9BB5-663538B55908}" type="presOf" srcId="{7E8234AD-AAB1-4F17-80F5-EDD805E3C38F}" destId="{7645A68C-794C-424A-8DE0-9E332FFD9797}" srcOrd="0" destOrd="0" presId="urn:microsoft.com/office/officeart/2005/8/layout/cycle2"/>
    <dgm:cxn modelId="{8A0E77EF-368D-4C75-A535-9B5641AA24F3}" type="presOf" srcId="{BE001AEC-0452-431F-980C-A563067A8AE9}" destId="{79D292D8-6224-41E1-B376-0D9A14A00682}" srcOrd="1" destOrd="0" presId="urn:microsoft.com/office/officeart/2005/8/layout/cycle2"/>
    <dgm:cxn modelId="{5FC301A6-2E0E-418E-9D92-EA84E46E2DF6}" type="presOf" srcId="{0E19EDBB-7F65-45B7-B1B7-CA995A360C6E}" destId="{708F18A4-6F99-4BFA-85AC-704994C4CC5A}" srcOrd="0" destOrd="0" presId="urn:microsoft.com/office/officeart/2005/8/layout/cycle2"/>
    <dgm:cxn modelId="{980E17DF-138C-4A63-A421-B9504BF87BAF}" srcId="{62D83A6B-8814-4A72-9F60-3D7194C78AF0}" destId="{5B28E4C0-3B6E-411E-9065-EA76B8B8AEEB}" srcOrd="1" destOrd="0" parTransId="{22940F79-2E0E-4B04-B36B-18D28C1A6C1C}" sibTransId="{0C84ACA8-4E31-4DF2-9AFB-BB241CEE1428}"/>
    <dgm:cxn modelId="{54ACA23C-5879-4B24-9ED8-2A5A67F80C46}" type="presOf" srcId="{3BBD16F9-1E92-487F-8F72-BD42AC0F33EB}" destId="{F69931DD-BD57-4652-BE78-2ABAC0B2E1EE}" srcOrd="0" destOrd="0" presId="urn:microsoft.com/office/officeart/2005/8/layout/cycle2"/>
    <dgm:cxn modelId="{FCFFB411-8525-4534-B286-770A8CAC3529}" type="presOf" srcId="{FB64EF87-86C9-4C4D-BD74-686BD5EA2377}" destId="{278B5955-AC4C-4318-B3C5-D573B9CB6DD9}" srcOrd="1" destOrd="0" presId="urn:microsoft.com/office/officeart/2005/8/layout/cycle2"/>
    <dgm:cxn modelId="{56A61C31-7EED-451A-B304-B3743E161D58}" type="presOf" srcId="{06E760D3-8BB0-4B48-A512-D95D8B07DE31}" destId="{ACC7B7CF-34B5-4DB3-A01E-AC6959ECF8AB}" srcOrd="0" destOrd="0" presId="urn:microsoft.com/office/officeart/2005/8/layout/cycle2"/>
    <dgm:cxn modelId="{6F031401-9DF4-42CB-8D7D-62D3A0D18F60}" type="presOf" srcId="{0C84ACA8-4E31-4DF2-9AFB-BB241CEE1428}" destId="{61C37682-2224-4874-BCEC-F64DF356FEE9}" srcOrd="1" destOrd="0" presId="urn:microsoft.com/office/officeart/2005/8/layout/cycle2"/>
    <dgm:cxn modelId="{17A6579C-4532-4409-BFB2-CC66BB1E1502}" type="presParOf" srcId="{0FAF574E-64DC-43FC-B1DC-51E1E02CB2BB}" destId="{98AB8E52-9B11-4644-BFCE-A5CAB9AE7717}" srcOrd="0" destOrd="0" presId="urn:microsoft.com/office/officeart/2005/8/layout/cycle2"/>
    <dgm:cxn modelId="{6CFA19C6-594C-4B67-AA05-31655A54140A}" type="presParOf" srcId="{0FAF574E-64DC-43FC-B1DC-51E1E02CB2BB}" destId="{672749B6-9D41-46A9-B6EA-FFBE6435A702}" srcOrd="1" destOrd="0" presId="urn:microsoft.com/office/officeart/2005/8/layout/cycle2"/>
    <dgm:cxn modelId="{A16B8CBF-8854-4DCF-9F50-46AE6715DC46}" type="presParOf" srcId="{672749B6-9D41-46A9-B6EA-FFBE6435A702}" destId="{50691A38-8DE3-4A96-AE66-AD14E9878E12}" srcOrd="0" destOrd="0" presId="urn:microsoft.com/office/officeart/2005/8/layout/cycle2"/>
    <dgm:cxn modelId="{6F464551-D10E-4587-9FE8-9F64B64B7778}" type="presParOf" srcId="{0FAF574E-64DC-43FC-B1DC-51E1E02CB2BB}" destId="{6F5FB249-4134-491C-A986-2C0234BFEA48}" srcOrd="2" destOrd="0" presId="urn:microsoft.com/office/officeart/2005/8/layout/cycle2"/>
    <dgm:cxn modelId="{18BD8789-63F5-4613-A0BF-599A3D654789}" type="presParOf" srcId="{0FAF574E-64DC-43FC-B1DC-51E1E02CB2BB}" destId="{3B55B4A5-B3A0-4469-A62F-0622C4E337E4}" srcOrd="3" destOrd="0" presId="urn:microsoft.com/office/officeart/2005/8/layout/cycle2"/>
    <dgm:cxn modelId="{7A9EEADE-EE6C-439E-85F3-9DEC1B74EF91}" type="presParOf" srcId="{3B55B4A5-B3A0-4469-A62F-0622C4E337E4}" destId="{61C37682-2224-4874-BCEC-F64DF356FEE9}" srcOrd="0" destOrd="0" presId="urn:microsoft.com/office/officeart/2005/8/layout/cycle2"/>
    <dgm:cxn modelId="{11E079B7-F3C1-49AC-A920-605AA63FD192}" type="presParOf" srcId="{0FAF574E-64DC-43FC-B1DC-51E1E02CB2BB}" destId="{7645A68C-794C-424A-8DE0-9E332FFD9797}" srcOrd="4" destOrd="0" presId="urn:microsoft.com/office/officeart/2005/8/layout/cycle2"/>
    <dgm:cxn modelId="{C7BE7B42-4282-469F-887C-DEC0DBE16054}" type="presParOf" srcId="{0FAF574E-64DC-43FC-B1DC-51E1E02CB2BB}" destId="{7D83ACB0-731B-4BA1-B3F6-179916A0862D}" srcOrd="5" destOrd="0" presId="urn:microsoft.com/office/officeart/2005/8/layout/cycle2"/>
    <dgm:cxn modelId="{06A8759F-C0D9-4DFC-870F-BDB5082A35DE}" type="presParOf" srcId="{7D83ACB0-731B-4BA1-B3F6-179916A0862D}" destId="{278B5955-AC4C-4318-B3C5-D573B9CB6DD9}" srcOrd="0" destOrd="0" presId="urn:microsoft.com/office/officeart/2005/8/layout/cycle2"/>
    <dgm:cxn modelId="{DAB9F836-E214-4853-9154-43EF06A92B42}" type="presParOf" srcId="{0FAF574E-64DC-43FC-B1DC-51E1E02CB2BB}" destId="{C34EF5AC-AADE-43F8-AC26-718837D02E0A}" srcOrd="6" destOrd="0" presId="urn:microsoft.com/office/officeart/2005/8/layout/cycle2"/>
    <dgm:cxn modelId="{BF8F9220-D592-4A95-84E5-B44701C7BDE7}" type="presParOf" srcId="{0FAF574E-64DC-43FC-B1DC-51E1E02CB2BB}" destId="{6210C115-9201-479E-B330-29D0DDB541BE}" srcOrd="7" destOrd="0" presId="urn:microsoft.com/office/officeart/2005/8/layout/cycle2"/>
    <dgm:cxn modelId="{AFEF60DF-03C0-4AE0-B0D2-E2794F89F468}" type="presParOf" srcId="{6210C115-9201-479E-B330-29D0DDB541BE}" destId="{AE1F8D1E-0444-4EF5-9BFF-A8723C83DAC6}" srcOrd="0" destOrd="0" presId="urn:microsoft.com/office/officeart/2005/8/layout/cycle2"/>
    <dgm:cxn modelId="{34FAF67E-4E1C-447A-BF27-DCC2C7961A0C}" type="presParOf" srcId="{0FAF574E-64DC-43FC-B1DC-51E1E02CB2BB}" destId="{A8880D55-0949-4047-8A61-8B1524831908}" srcOrd="8" destOrd="0" presId="urn:microsoft.com/office/officeart/2005/8/layout/cycle2"/>
    <dgm:cxn modelId="{E1003301-3C9A-432B-8339-97DB4F59632C}" type="presParOf" srcId="{0FAF574E-64DC-43FC-B1DC-51E1E02CB2BB}" destId="{C61B8208-520F-42B4-A7FB-F9D133ECED6C}" srcOrd="9" destOrd="0" presId="urn:microsoft.com/office/officeart/2005/8/layout/cycle2"/>
    <dgm:cxn modelId="{D4EB5FCB-03A8-4429-93F3-950871D267E5}" type="presParOf" srcId="{C61B8208-520F-42B4-A7FB-F9D133ECED6C}" destId="{79D292D8-6224-41E1-B376-0D9A14A00682}" srcOrd="0" destOrd="0" presId="urn:microsoft.com/office/officeart/2005/8/layout/cycle2"/>
    <dgm:cxn modelId="{A021C160-9911-44D2-98B1-FE8D29C93225}" type="presParOf" srcId="{0FAF574E-64DC-43FC-B1DC-51E1E02CB2BB}" destId="{8D70E86C-99D5-426D-9579-28E54FFBCD44}" srcOrd="10" destOrd="0" presId="urn:microsoft.com/office/officeart/2005/8/layout/cycle2"/>
    <dgm:cxn modelId="{550F5A13-AAC7-4328-9843-188891170332}" type="presParOf" srcId="{0FAF574E-64DC-43FC-B1DC-51E1E02CB2BB}" destId="{F69931DD-BD57-4652-BE78-2ABAC0B2E1EE}" srcOrd="11" destOrd="0" presId="urn:microsoft.com/office/officeart/2005/8/layout/cycle2"/>
    <dgm:cxn modelId="{66E23AF1-5F6E-494A-A9B3-7C274F0AA946}" type="presParOf" srcId="{F69931DD-BD57-4652-BE78-2ABAC0B2E1EE}" destId="{4A5B4E0E-E856-4C14-BB2B-50E068DCA761}" srcOrd="0" destOrd="0" presId="urn:microsoft.com/office/officeart/2005/8/layout/cycle2"/>
    <dgm:cxn modelId="{CB1625CD-F54B-4D94-96EC-2F0D7EE46FB6}" type="presParOf" srcId="{0FAF574E-64DC-43FC-B1DC-51E1E02CB2BB}" destId="{ACC7B7CF-34B5-4DB3-A01E-AC6959ECF8AB}" srcOrd="12" destOrd="0" presId="urn:microsoft.com/office/officeart/2005/8/layout/cycle2"/>
    <dgm:cxn modelId="{D4AF33C9-DFBB-41A3-93E7-76F2516AF37D}" type="presParOf" srcId="{0FAF574E-64DC-43FC-B1DC-51E1E02CB2BB}" destId="{708F18A4-6F99-4BFA-85AC-704994C4CC5A}" srcOrd="13" destOrd="0" presId="urn:microsoft.com/office/officeart/2005/8/layout/cycle2"/>
    <dgm:cxn modelId="{839662C0-C03E-433F-A62F-5920D7E84EA6}" type="presParOf" srcId="{708F18A4-6F99-4BFA-85AC-704994C4CC5A}" destId="{D4ED438D-F22A-42B6-9D9A-868884B44257}" srcOrd="0" destOrd="0" presId="urn:microsoft.com/office/officeart/2005/8/layout/cycle2"/>
    <dgm:cxn modelId="{E32D2C1F-513B-4A4E-AE4F-837FE78AF914}" type="presParOf" srcId="{0FAF574E-64DC-43FC-B1DC-51E1E02CB2BB}" destId="{20997AF8-292D-4A15-B79B-F2DD4996A8F3}" srcOrd="14" destOrd="0" presId="urn:microsoft.com/office/officeart/2005/8/layout/cycle2"/>
    <dgm:cxn modelId="{7826E759-71B1-4000-8BFA-B48B32572C0E}" type="presParOf" srcId="{0FAF574E-64DC-43FC-B1DC-51E1E02CB2BB}" destId="{53F534C8-1AB7-48CB-89B8-84C0EE424DF7}" srcOrd="15" destOrd="0" presId="urn:microsoft.com/office/officeart/2005/8/layout/cycle2"/>
    <dgm:cxn modelId="{BB877D69-469A-4598-96D5-8BE0E68EEE69}" type="presParOf" srcId="{53F534C8-1AB7-48CB-89B8-84C0EE424DF7}" destId="{24DDD823-7237-4CE5-9BF3-A0691D064F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CDD17B-BD59-4115-989C-6B314BB365D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MX"/>
        </a:p>
      </dgm:t>
    </dgm:pt>
    <dgm:pt modelId="{079BCDE4-6794-4B58-8572-9CA1098E9430}">
      <dgm:prSet phldrT="[Texto]"/>
      <dgm:spPr/>
      <dgm:t>
        <a:bodyPr/>
        <a:lstStyle/>
        <a:p>
          <a:r>
            <a:rPr lang="es-MX" dirty="0" smtClean="0"/>
            <a:t>¿Quién sanciona?</a:t>
          </a:r>
          <a:endParaRPr lang="es-MX" dirty="0"/>
        </a:p>
      </dgm:t>
    </dgm:pt>
    <dgm:pt modelId="{8D47C2FC-BCE8-4DA8-BA85-D641D139FF46}" type="parTrans" cxnId="{5E778278-B338-4382-A668-0BF8714B0B90}">
      <dgm:prSet/>
      <dgm:spPr/>
      <dgm:t>
        <a:bodyPr/>
        <a:lstStyle/>
        <a:p>
          <a:endParaRPr lang="es-MX"/>
        </a:p>
      </dgm:t>
    </dgm:pt>
    <dgm:pt modelId="{1854C807-A8B4-40CB-B76C-1C383B2FF418}" type="sibTrans" cxnId="{5E778278-B338-4382-A668-0BF8714B0B90}">
      <dgm:prSet/>
      <dgm:spPr/>
      <dgm:t>
        <a:bodyPr/>
        <a:lstStyle/>
        <a:p>
          <a:endParaRPr lang="es-MX"/>
        </a:p>
      </dgm:t>
    </dgm:pt>
    <dgm:pt modelId="{CEA5A5CE-F543-42FA-90AC-7E0BDEA62C47}">
      <dgm:prSet phldrT="[Texto]"/>
      <dgm:spPr/>
      <dgm:t>
        <a:bodyPr/>
        <a:lstStyle/>
        <a:p>
          <a:r>
            <a:rPr lang="es-MX" dirty="0" smtClean="0"/>
            <a:t>OG</a:t>
          </a:r>
          <a:endParaRPr lang="es-MX" dirty="0"/>
        </a:p>
      </dgm:t>
    </dgm:pt>
    <dgm:pt modelId="{D4CA6C70-1A37-4D54-86E7-4FC31C9AE1EE}" type="parTrans" cxnId="{42A75BB7-2E36-4A95-BFCD-8ABACF31FF6C}">
      <dgm:prSet/>
      <dgm:spPr/>
      <dgm:t>
        <a:bodyPr/>
        <a:lstStyle/>
        <a:p>
          <a:endParaRPr lang="es-MX"/>
        </a:p>
      </dgm:t>
    </dgm:pt>
    <dgm:pt modelId="{EEE21A0B-333C-443D-A169-3784C42938AB}" type="sibTrans" cxnId="{42A75BB7-2E36-4A95-BFCD-8ABACF31FF6C}">
      <dgm:prSet/>
      <dgm:spPr/>
      <dgm:t>
        <a:bodyPr/>
        <a:lstStyle/>
        <a:p>
          <a:endParaRPr lang="es-MX"/>
        </a:p>
      </dgm:t>
    </dgm:pt>
    <dgm:pt modelId="{9D6BCE59-918F-4EA0-9D62-DC9D6D4C1F1C}">
      <dgm:prSet phldrT="[Texto]"/>
      <dgm:spPr/>
      <dgm:t>
        <a:bodyPr/>
        <a:lstStyle/>
        <a:p>
          <a:r>
            <a:rPr lang="es-MX" dirty="0" smtClean="0"/>
            <a:t>INE</a:t>
          </a:r>
        </a:p>
        <a:p>
          <a:r>
            <a:rPr lang="es-MX" dirty="0" smtClean="0"/>
            <a:t>u </a:t>
          </a:r>
        </a:p>
        <a:p>
          <a:r>
            <a:rPr lang="es-MX" dirty="0" smtClean="0"/>
            <a:t>OPLES</a:t>
          </a:r>
          <a:endParaRPr lang="es-MX" dirty="0"/>
        </a:p>
      </dgm:t>
    </dgm:pt>
    <dgm:pt modelId="{33788592-D4A5-476D-A6F0-94B4EA96A16C}" type="parTrans" cxnId="{CF3A23BF-F409-4A69-8BD1-BCC62F4A0B15}">
      <dgm:prSet/>
      <dgm:spPr/>
      <dgm:t>
        <a:bodyPr/>
        <a:lstStyle/>
        <a:p>
          <a:endParaRPr lang="es-MX"/>
        </a:p>
      </dgm:t>
    </dgm:pt>
    <dgm:pt modelId="{C4E719E9-D33D-4E65-B9EA-C2E0534A09BB}" type="sibTrans" cxnId="{CF3A23BF-F409-4A69-8BD1-BCC62F4A0B15}">
      <dgm:prSet/>
      <dgm:spPr/>
      <dgm:t>
        <a:bodyPr/>
        <a:lstStyle/>
        <a:p>
          <a:endParaRPr lang="es-MX"/>
        </a:p>
      </dgm:t>
    </dgm:pt>
    <dgm:pt modelId="{9CB572F0-A9C5-45B6-A1D7-2F62CF1F4784}">
      <dgm:prSet phldrT="[Texto]"/>
      <dgm:spPr/>
      <dgm:t>
        <a:bodyPr/>
        <a:lstStyle/>
        <a:p>
          <a:r>
            <a:rPr lang="es-MX" dirty="0" smtClean="0"/>
            <a:t>¿Quien es el sancionado?</a:t>
          </a:r>
          <a:endParaRPr lang="es-MX" dirty="0"/>
        </a:p>
      </dgm:t>
    </dgm:pt>
    <dgm:pt modelId="{0E62A82A-A2F1-45A1-8318-45502FBF1693}" type="parTrans" cxnId="{2EBD6C64-D77F-4D45-AF05-48DDAEDF687A}">
      <dgm:prSet/>
      <dgm:spPr/>
      <dgm:t>
        <a:bodyPr/>
        <a:lstStyle/>
        <a:p>
          <a:endParaRPr lang="es-MX"/>
        </a:p>
      </dgm:t>
    </dgm:pt>
    <dgm:pt modelId="{A0D02045-AABA-48AD-B212-B435EB9DFC47}" type="sibTrans" cxnId="{2EBD6C64-D77F-4D45-AF05-48DDAEDF687A}">
      <dgm:prSet/>
      <dgm:spPr/>
      <dgm:t>
        <a:bodyPr/>
        <a:lstStyle/>
        <a:p>
          <a:endParaRPr lang="es-MX"/>
        </a:p>
      </dgm:t>
    </dgm:pt>
    <dgm:pt modelId="{EE4094E3-C5C7-497D-923D-8AA1EC9C13CF}">
      <dgm:prSet phldrT="[Texto]"/>
      <dgm:spPr/>
      <dgm:t>
        <a:bodyPr/>
        <a:lstStyle/>
        <a:p>
          <a:r>
            <a:rPr lang="es-MX" dirty="0" smtClean="0"/>
            <a:t>Infractores que no sean servidores públicos</a:t>
          </a:r>
          <a:endParaRPr lang="es-MX" dirty="0"/>
        </a:p>
      </dgm:t>
    </dgm:pt>
    <dgm:pt modelId="{7247C084-8205-46AB-9C24-C147DB2E266F}" type="parTrans" cxnId="{89B57FB2-3867-402F-9D32-60053DD4931F}">
      <dgm:prSet/>
      <dgm:spPr/>
      <dgm:t>
        <a:bodyPr/>
        <a:lstStyle/>
        <a:p>
          <a:endParaRPr lang="es-MX"/>
        </a:p>
      </dgm:t>
    </dgm:pt>
    <dgm:pt modelId="{11554643-C6B1-4ECD-94C0-2DB9B1BD22AE}" type="sibTrans" cxnId="{89B57FB2-3867-402F-9D32-60053DD4931F}">
      <dgm:prSet/>
      <dgm:spPr/>
      <dgm:t>
        <a:bodyPr/>
        <a:lstStyle/>
        <a:p>
          <a:endParaRPr lang="es-MX"/>
        </a:p>
      </dgm:t>
    </dgm:pt>
    <dgm:pt modelId="{1FDFF189-ECDA-4737-8BB5-51C32DE1F3BD}">
      <dgm:prSet phldrT="[Texto]"/>
      <dgm:spPr/>
      <dgm:t>
        <a:bodyPr/>
        <a:lstStyle/>
        <a:p>
          <a:r>
            <a:rPr lang="es-MX" dirty="0" smtClean="0"/>
            <a:t>Partidos Políticos</a:t>
          </a:r>
          <a:endParaRPr lang="es-MX" dirty="0"/>
        </a:p>
      </dgm:t>
    </dgm:pt>
    <dgm:pt modelId="{C8F5FCDA-1111-4D50-9E01-6C460A387D55}" type="parTrans" cxnId="{A3A6EBB5-5A02-4BEC-849E-A1C5EB2FDC7A}">
      <dgm:prSet/>
      <dgm:spPr/>
      <dgm:t>
        <a:bodyPr/>
        <a:lstStyle/>
        <a:p>
          <a:endParaRPr lang="es-MX"/>
        </a:p>
      </dgm:t>
    </dgm:pt>
    <dgm:pt modelId="{7FA1DA40-D433-4211-A39E-8D89AAD05F20}" type="sibTrans" cxnId="{A3A6EBB5-5A02-4BEC-849E-A1C5EB2FDC7A}">
      <dgm:prSet/>
      <dgm:spPr/>
      <dgm:t>
        <a:bodyPr/>
        <a:lstStyle/>
        <a:p>
          <a:endParaRPr lang="es-MX"/>
        </a:p>
      </dgm:t>
    </dgm:pt>
    <dgm:pt modelId="{3EAE4051-970D-4F66-9E41-7C4C7A2EE3CB}">
      <dgm:prSet phldrT="[Texto]"/>
      <dgm:spPr/>
      <dgm:t>
        <a:bodyPr/>
        <a:lstStyle/>
        <a:p>
          <a:r>
            <a:rPr lang="es-MX" dirty="0" smtClean="0"/>
            <a:t>Autoridad competente </a:t>
          </a:r>
        </a:p>
        <a:p>
          <a:r>
            <a:rPr lang="es-MX" dirty="0" smtClean="0"/>
            <a:t>(léase OIC o análogo)</a:t>
          </a:r>
          <a:endParaRPr lang="es-MX" dirty="0"/>
        </a:p>
      </dgm:t>
    </dgm:pt>
    <dgm:pt modelId="{3AD69A5E-A271-4E39-B9E6-021AF75D5112}" type="parTrans" cxnId="{021D7A1C-42C3-4C5F-9FBC-0D0BE67D3ED7}">
      <dgm:prSet/>
      <dgm:spPr/>
      <dgm:t>
        <a:bodyPr/>
        <a:lstStyle/>
        <a:p>
          <a:endParaRPr lang="es-MX"/>
        </a:p>
      </dgm:t>
    </dgm:pt>
    <dgm:pt modelId="{F09BE98C-2570-4AB3-AADD-D770A29D5A68}" type="sibTrans" cxnId="{021D7A1C-42C3-4C5F-9FBC-0D0BE67D3ED7}">
      <dgm:prSet/>
      <dgm:spPr/>
      <dgm:t>
        <a:bodyPr/>
        <a:lstStyle/>
        <a:p>
          <a:endParaRPr lang="es-MX"/>
        </a:p>
      </dgm:t>
    </dgm:pt>
    <dgm:pt modelId="{7871A221-FE78-4C2F-8449-1FAED3DE1E0B}">
      <dgm:prSet phldrT="[Texto]"/>
      <dgm:spPr/>
      <dgm:t>
        <a:bodyPr/>
        <a:lstStyle/>
        <a:p>
          <a:r>
            <a:rPr lang="es-MX" dirty="0" smtClean="0"/>
            <a:t>Infractores que sean servidores públicos</a:t>
          </a:r>
          <a:endParaRPr lang="es-MX" dirty="0"/>
        </a:p>
      </dgm:t>
    </dgm:pt>
    <dgm:pt modelId="{F1ACB682-B04D-4C03-ADF6-B5DA6C468EE4}" type="parTrans" cxnId="{0125E8E7-2348-496D-8212-2EC966FAE064}">
      <dgm:prSet/>
      <dgm:spPr/>
      <dgm:t>
        <a:bodyPr/>
        <a:lstStyle/>
        <a:p>
          <a:endParaRPr lang="es-MX"/>
        </a:p>
      </dgm:t>
    </dgm:pt>
    <dgm:pt modelId="{D918FEDD-F75D-4C11-83A7-9D17FC52CAF6}" type="sibTrans" cxnId="{0125E8E7-2348-496D-8212-2EC966FAE064}">
      <dgm:prSet/>
      <dgm:spPr/>
      <dgm:t>
        <a:bodyPr/>
        <a:lstStyle/>
        <a:p>
          <a:endParaRPr lang="es-MX"/>
        </a:p>
      </dgm:t>
    </dgm:pt>
    <dgm:pt modelId="{900C03A0-6A43-4967-B3B0-013BF8F88343}" type="pres">
      <dgm:prSet presAssocID="{EACDD17B-BD59-4115-989C-6B314BB365DD}" presName="diagram" presStyleCnt="0">
        <dgm:presLayoutVars>
          <dgm:chPref val="1"/>
          <dgm:dir/>
          <dgm:animOne val="branch"/>
          <dgm:animLvl val="lvl"/>
          <dgm:resizeHandles/>
        </dgm:presLayoutVars>
      </dgm:prSet>
      <dgm:spPr/>
      <dgm:t>
        <a:bodyPr/>
        <a:lstStyle/>
        <a:p>
          <a:endParaRPr lang="es-MX"/>
        </a:p>
      </dgm:t>
    </dgm:pt>
    <dgm:pt modelId="{BFC34180-FC4C-4533-9B8A-671D8699AE91}" type="pres">
      <dgm:prSet presAssocID="{079BCDE4-6794-4B58-8572-9CA1098E9430}" presName="root" presStyleCnt="0"/>
      <dgm:spPr/>
    </dgm:pt>
    <dgm:pt modelId="{37FE7A8F-6968-469F-B322-46599AF432E5}" type="pres">
      <dgm:prSet presAssocID="{079BCDE4-6794-4B58-8572-9CA1098E9430}" presName="rootComposite" presStyleCnt="0"/>
      <dgm:spPr/>
    </dgm:pt>
    <dgm:pt modelId="{0D3FE03B-F23B-48D1-BF5E-2AC66A8C0CAC}" type="pres">
      <dgm:prSet presAssocID="{079BCDE4-6794-4B58-8572-9CA1098E9430}" presName="rootText" presStyleLbl="node1" presStyleIdx="0" presStyleCnt="2"/>
      <dgm:spPr/>
      <dgm:t>
        <a:bodyPr/>
        <a:lstStyle/>
        <a:p>
          <a:endParaRPr lang="es-MX"/>
        </a:p>
      </dgm:t>
    </dgm:pt>
    <dgm:pt modelId="{C33AEAF7-E53B-40EA-9776-D6265114DA38}" type="pres">
      <dgm:prSet presAssocID="{079BCDE4-6794-4B58-8572-9CA1098E9430}" presName="rootConnector" presStyleLbl="node1" presStyleIdx="0" presStyleCnt="2"/>
      <dgm:spPr/>
      <dgm:t>
        <a:bodyPr/>
        <a:lstStyle/>
        <a:p>
          <a:endParaRPr lang="es-MX"/>
        </a:p>
      </dgm:t>
    </dgm:pt>
    <dgm:pt modelId="{16D5C91B-D0B8-4F77-9EFB-39192F445A54}" type="pres">
      <dgm:prSet presAssocID="{079BCDE4-6794-4B58-8572-9CA1098E9430}" presName="childShape" presStyleCnt="0"/>
      <dgm:spPr/>
    </dgm:pt>
    <dgm:pt modelId="{0E41DE7C-18D9-491B-A805-5C2C0C579EB7}" type="pres">
      <dgm:prSet presAssocID="{D4CA6C70-1A37-4D54-86E7-4FC31C9AE1EE}" presName="Name13" presStyleLbl="parChTrans1D2" presStyleIdx="0" presStyleCnt="6"/>
      <dgm:spPr/>
      <dgm:t>
        <a:bodyPr/>
        <a:lstStyle/>
        <a:p>
          <a:endParaRPr lang="es-MX"/>
        </a:p>
      </dgm:t>
    </dgm:pt>
    <dgm:pt modelId="{DC6C029F-9D73-48BB-BCF1-4CC662669FB2}" type="pres">
      <dgm:prSet presAssocID="{CEA5A5CE-F543-42FA-90AC-7E0BDEA62C47}" presName="childText" presStyleLbl="bgAcc1" presStyleIdx="0" presStyleCnt="6">
        <dgm:presLayoutVars>
          <dgm:bulletEnabled val="1"/>
        </dgm:presLayoutVars>
      </dgm:prSet>
      <dgm:spPr/>
      <dgm:t>
        <a:bodyPr/>
        <a:lstStyle/>
        <a:p>
          <a:endParaRPr lang="es-MX"/>
        </a:p>
      </dgm:t>
    </dgm:pt>
    <dgm:pt modelId="{FE661F83-2BE2-4B38-ABCF-6A5B8685E6D2}" type="pres">
      <dgm:prSet presAssocID="{33788592-D4A5-476D-A6F0-94B4EA96A16C}" presName="Name13" presStyleLbl="parChTrans1D2" presStyleIdx="1" presStyleCnt="6"/>
      <dgm:spPr/>
      <dgm:t>
        <a:bodyPr/>
        <a:lstStyle/>
        <a:p>
          <a:endParaRPr lang="es-MX"/>
        </a:p>
      </dgm:t>
    </dgm:pt>
    <dgm:pt modelId="{E69CD286-B783-4E61-B867-4E51495450D1}" type="pres">
      <dgm:prSet presAssocID="{9D6BCE59-918F-4EA0-9D62-DC9D6D4C1F1C}" presName="childText" presStyleLbl="bgAcc1" presStyleIdx="1" presStyleCnt="6">
        <dgm:presLayoutVars>
          <dgm:bulletEnabled val="1"/>
        </dgm:presLayoutVars>
      </dgm:prSet>
      <dgm:spPr/>
      <dgm:t>
        <a:bodyPr/>
        <a:lstStyle/>
        <a:p>
          <a:endParaRPr lang="es-MX"/>
        </a:p>
      </dgm:t>
    </dgm:pt>
    <dgm:pt modelId="{C42FB374-47E0-4057-BB52-D8148ED03827}" type="pres">
      <dgm:prSet presAssocID="{3AD69A5E-A271-4E39-B9E6-021AF75D5112}" presName="Name13" presStyleLbl="parChTrans1D2" presStyleIdx="2" presStyleCnt="6"/>
      <dgm:spPr/>
      <dgm:t>
        <a:bodyPr/>
        <a:lstStyle/>
        <a:p>
          <a:endParaRPr lang="es-MX"/>
        </a:p>
      </dgm:t>
    </dgm:pt>
    <dgm:pt modelId="{47C21ABB-A503-41CB-B73D-55CE85B7765B}" type="pres">
      <dgm:prSet presAssocID="{3EAE4051-970D-4F66-9E41-7C4C7A2EE3CB}" presName="childText" presStyleLbl="bgAcc1" presStyleIdx="2" presStyleCnt="6">
        <dgm:presLayoutVars>
          <dgm:bulletEnabled val="1"/>
        </dgm:presLayoutVars>
      </dgm:prSet>
      <dgm:spPr/>
      <dgm:t>
        <a:bodyPr/>
        <a:lstStyle/>
        <a:p>
          <a:endParaRPr lang="es-MX"/>
        </a:p>
      </dgm:t>
    </dgm:pt>
    <dgm:pt modelId="{2E89BA76-E904-488D-AB21-2A944CE04FFA}" type="pres">
      <dgm:prSet presAssocID="{9CB572F0-A9C5-45B6-A1D7-2F62CF1F4784}" presName="root" presStyleCnt="0"/>
      <dgm:spPr/>
    </dgm:pt>
    <dgm:pt modelId="{896DCCB2-CB25-4775-A801-854C827A832B}" type="pres">
      <dgm:prSet presAssocID="{9CB572F0-A9C5-45B6-A1D7-2F62CF1F4784}" presName="rootComposite" presStyleCnt="0"/>
      <dgm:spPr/>
    </dgm:pt>
    <dgm:pt modelId="{A89EEEF8-07E5-4EEB-A62D-D2C86A9EB5B4}" type="pres">
      <dgm:prSet presAssocID="{9CB572F0-A9C5-45B6-A1D7-2F62CF1F4784}" presName="rootText" presStyleLbl="node1" presStyleIdx="1" presStyleCnt="2"/>
      <dgm:spPr/>
      <dgm:t>
        <a:bodyPr/>
        <a:lstStyle/>
        <a:p>
          <a:endParaRPr lang="es-MX"/>
        </a:p>
      </dgm:t>
    </dgm:pt>
    <dgm:pt modelId="{910EEDFC-DF38-454A-83F3-E6D0BF95114F}" type="pres">
      <dgm:prSet presAssocID="{9CB572F0-A9C5-45B6-A1D7-2F62CF1F4784}" presName="rootConnector" presStyleLbl="node1" presStyleIdx="1" presStyleCnt="2"/>
      <dgm:spPr/>
      <dgm:t>
        <a:bodyPr/>
        <a:lstStyle/>
        <a:p>
          <a:endParaRPr lang="es-MX"/>
        </a:p>
      </dgm:t>
    </dgm:pt>
    <dgm:pt modelId="{81ACB2DE-0B6D-444D-B6F2-5DB906407E27}" type="pres">
      <dgm:prSet presAssocID="{9CB572F0-A9C5-45B6-A1D7-2F62CF1F4784}" presName="childShape" presStyleCnt="0"/>
      <dgm:spPr/>
    </dgm:pt>
    <dgm:pt modelId="{CDF2E895-04E5-49D9-A799-CC39553DD092}" type="pres">
      <dgm:prSet presAssocID="{7247C084-8205-46AB-9C24-C147DB2E266F}" presName="Name13" presStyleLbl="parChTrans1D2" presStyleIdx="3" presStyleCnt="6"/>
      <dgm:spPr/>
      <dgm:t>
        <a:bodyPr/>
        <a:lstStyle/>
        <a:p>
          <a:endParaRPr lang="es-MX"/>
        </a:p>
      </dgm:t>
    </dgm:pt>
    <dgm:pt modelId="{308D7FD3-B096-4EAE-8554-FCB18E72E319}" type="pres">
      <dgm:prSet presAssocID="{EE4094E3-C5C7-497D-923D-8AA1EC9C13CF}" presName="childText" presStyleLbl="bgAcc1" presStyleIdx="3" presStyleCnt="6">
        <dgm:presLayoutVars>
          <dgm:bulletEnabled val="1"/>
        </dgm:presLayoutVars>
      </dgm:prSet>
      <dgm:spPr/>
      <dgm:t>
        <a:bodyPr/>
        <a:lstStyle/>
        <a:p>
          <a:endParaRPr lang="es-MX"/>
        </a:p>
      </dgm:t>
    </dgm:pt>
    <dgm:pt modelId="{01907382-966D-4C11-885F-2EE20E879324}" type="pres">
      <dgm:prSet presAssocID="{C8F5FCDA-1111-4D50-9E01-6C460A387D55}" presName="Name13" presStyleLbl="parChTrans1D2" presStyleIdx="4" presStyleCnt="6"/>
      <dgm:spPr/>
      <dgm:t>
        <a:bodyPr/>
        <a:lstStyle/>
        <a:p>
          <a:endParaRPr lang="es-MX"/>
        </a:p>
      </dgm:t>
    </dgm:pt>
    <dgm:pt modelId="{441FACD9-8634-4942-AB2D-D71D144E6247}" type="pres">
      <dgm:prSet presAssocID="{1FDFF189-ECDA-4737-8BB5-51C32DE1F3BD}" presName="childText" presStyleLbl="bgAcc1" presStyleIdx="4" presStyleCnt="6">
        <dgm:presLayoutVars>
          <dgm:bulletEnabled val="1"/>
        </dgm:presLayoutVars>
      </dgm:prSet>
      <dgm:spPr/>
      <dgm:t>
        <a:bodyPr/>
        <a:lstStyle/>
        <a:p>
          <a:endParaRPr lang="es-MX"/>
        </a:p>
      </dgm:t>
    </dgm:pt>
    <dgm:pt modelId="{87D944FC-3D04-44B3-B1E5-F16224809F9C}" type="pres">
      <dgm:prSet presAssocID="{F1ACB682-B04D-4C03-ADF6-B5DA6C468EE4}" presName="Name13" presStyleLbl="parChTrans1D2" presStyleIdx="5" presStyleCnt="6"/>
      <dgm:spPr/>
      <dgm:t>
        <a:bodyPr/>
        <a:lstStyle/>
        <a:p>
          <a:endParaRPr lang="es-MX"/>
        </a:p>
      </dgm:t>
    </dgm:pt>
    <dgm:pt modelId="{D897DFE9-71B9-45FD-8BD8-E3915A82B3A3}" type="pres">
      <dgm:prSet presAssocID="{7871A221-FE78-4C2F-8449-1FAED3DE1E0B}" presName="childText" presStyleLbl="bgAcc1" presStyleIdx="5" presStyleCnt="6">
        <dgm:presLayoutVars>
          <dgm:bulletEnabled val="1"/>
        </dgm:presLayoutVars>
      </dgm:prSet>
      <dgm:spPr/>
      <dgm:t>
        <a:bodyPr/>
        <a:lstStyle/>
        <a:p>
          <a:endParaRPr lang="es-MX"/>
        </a:p>
      </dgm:t>
    </dgm:pt>
  </dgm:ptLst>
  <dgm:cxnLst>
    <dgm:cxn modelId="{01B4B1F1-1722-4C9A-8C9F-54B5D3DE3FD6}" type="presOf" srcId="{7871A221-FE78-4C2F-8449-1FAED3DE1E0B}" destId="{D897DFE9-71B9-45FD-8BD8-E3915A82B3A3}" srcOrd="0" destOrd="0" presId="urn:microsoft.com/office/officeart/2005/8/layout/hierarchy3"/>
    <dgm:cxn modelId="{A3A6EBB5-5A02-4BEC-849E-A1C5EB2FDC7A}" srcId="{9CB572F0-A9C5-45B6-A1D7-2F62CF1F4784}" destId="{1FDFF189-ECDA-4737-8BB5-51C32DE1F3BD}" srcOrd="1" destOrd="0" parTransId="{C8F5FCDA-1111-4D50-9E01-6C460A387D55}" sibTransId="{7FA1DA40-D433-4211-A39E-8D89AAD05F20}"/>
    <dgm:cxn modelId="{9E55F61D-66DD-4B5C-BC10-1A10B56A913C}" type="presOf" srcId="{EACDD17B-BD59-4115-989C-6B314BB365DD}" destId="{900C03A0-6A43-4967-B3B0-013BF8F88343}" srcOrd="0" destOrd="0" presId="urn:microsoft.com/office/officeart/2005/8/layout/hierarchy3"/>
    <dgm:cxn modelId="{021D7A1C-42C3-4C5F-9FBC-0D0BE67D3ED7}" srcId="{079BCDE4-6794-4B58-8572-9CA1098E9430}" destId="{3EAE4051-970D-4F66-9E41-7C4C7A2EE3CB}" srcOrd="2" destOrd="0" parTransId="{3AD69A5E-A271-4E39-B9E6-021AF75D5112}" sibTransId="{F09BE98C-2570-4AB3-AADD-D770A29D5A68}"/>
    <dgm:cxn modelId="{0125E8E7-2348-496D-8212-2EC966FAE064}" srcId="{9CB572F0-A9C5-45B6-A1D7-2F62CF1F4784}" destId="{7871A221-FE78-4C2F-8449-1FAED3DE1E0B}" srcOrd="2" destOrd="0" parTransId="{F1ACB682-B04D-4C03-ADF6-B5DA6C468EE4}" sibTransId="{D918FEDD-F75D-4C11-83A7-9D17FC52CAF6}"/>
    <dgm:cxn modelId="{1DAA4831-03EB-4D77-92FF-9D41A5C55B48}" type="presOf" srcId="{9CB572F0-A9C5-45B6-A1D7-2F62CF1F4784}" destId="{910EEDFC-DF38-454A-83F3-E6D0BF95114F}" srcOrd="1" destOrd="0" presId="urn:microsoft.com/office/officeart/2005/8/layout/hierarchy3"/>
    <dgm:cxn modelId="{5E778278-B338-4382-A668-0BF8714B0B90}" srcId="{EACDD17B-BD59-4115-989C-6B314BB365DD}" destId="{079BCDE4-6794-4B58-8572-9CA1098E9430}" srcOrd="0" destOrd="0" parTransId="{8D47C2FC-BCE8-4DA8-BA85-D641D139FF46}" sibTransId="{1854C807-A8B4-40CB-B76C-1C383B2FF418}"/>
    <dgm:cxn modelId="{5603D84E-55AC-48A3-9094-373AA32BBAEC}" type="presOf" srcId="{CEA5A5CE-F543-42FA-90AC-7E0BDEA62C47}" destId="{DC6C029F-9D73-48BB-BCF1-4CC662669FB2}" srcOrd="0" destOrd="0" presId="urn:microsoft.com/office/officeart/2005/8/layout/hierarchy3"/>
    <dgm:cxn modelId="{20B5842B-4543-4322-BD5F-43C1006BF141}" type="presOf" srcId="{079BCDE4-6794-4B58-8572-9CA1098E9430}" destId="{0D3FE03B-F23B-48D1-BF5E-2AC66A8C0CAC}" srcOrd="0" destOrd="0" presId="urn:microsoft.com/office/officeart/2005/8/layout/hierarchy3"/>
    <dgm:cxn modelId="{A513EADA-3635-42A0-BA0B-1E9CC2C929B9}" type="presOf" srcId="{D4CA6C70-1A37-4D54-86E7-4FC31C9AE1EE}" destId="{0E41DE7C-18D9-491B-A805-5C2C0C579EB7}" srcOrd="0" destOrd="0" presId="urn:microsoft.com/office/officeart/2005/8/layout/hierarchy3"/>
    <dgm:cxn modelId="{2EBD6C64-D77F-4D45-AF05-48DDAEDF687A}" srcId="{EACDD17B-BD59-4115-989C-6B314BB365DD}" destId="{9CB572F0-A9C5-45B6-A1D7-2F62CF1F4784}" srcOrd="1" destOrd="0" parTransId="{0E62A82A-A2F1-45A1-8318-45502FBF1693}" sibTransId="{A0D02045-AABA-48AD-B212-B435EB9DFC47}"/>
    <dgm:cxn modelId="{268F5040-7CEE-474F-ACDA-89EF26F16303}" type="presOf" srcId="{9D6BCE59-918F-4EA0-9D62-DC9D6D4C1F1C}" destId="{E69CD286-B783-4E61-B867-4E51495450D1}" srcOrd="0" destOrd="0" presId="urn:microsoft.com/office/officeart/2005/8/layout/hierarchy3"/>
    <dgm:cxn modelId="{CF3A23BF-F409-4A69-8BD1-BCC62F4A0B15}" srcId="{079BCDE4-6794-4B58-8572-9CA1098E9430}" destId="{9D6BCE59-918F-4EA0-9D62-DC9D6D4C1F1C}" srcOrd="1" destOrd="0" parTransId="{33788592-D4A5-476D-A6F0-94B4EA96A16C}" sibTransId="{C4E719E9-D33D-4E65-B9EA-C2E0534A09BB}"/>
    <dgm:cxn modelId="{A5992A83-40EF-4268-99D8-A8D038175A6C}" type="presOf" srcId="{3EAE4051-970D-4F66-9E41-7C4C7A2EE3CB}" destId="{47C21ABB-A503-41CB-B73D-55CE85B7765B}" srcOrd="0" destOrd="0" presId="urn:microsoft.com/office/officeart/2005/8/layout/hierarchy3"/>
    <dgm:cxn modelId="{5FC2D6E1-9E13-4B68-AE14-E75AD913194E}" type="presOf" srcId="{C8F5FCDA-1111-4D50-9E01-6C460A387D55}" destId="{01907382-966D-4C11-885F-2EE20E879324}" srcOrd="0" destOrd="0" presId="urn:microsoft.com/office/officeart/2005/8/layout/hierarchy3"/>
    <dgm:cxn modelId="{D54D2C79-9CF3-4AD9-BEE8-37319538F982}" type="presOf" srcId="{F1ACB682-B04D-4C03-ADF6-B5DA6C468EE4}" destId="{87D944FC-3D04-44B3-B1E5-F16224809F9C}" srcOrd="0" destOrd="0" presId="urn:microsoft.com/office/officeart/2005/8/layout/hierarchy3"/>
    <dgm:cxn modelId="{42A75BB7-2E36-4A95-BFCD-8ABACF31FF6C}" srcId="{079BCDE4-6794-4B58-8572-9CA1098E9430}" destId="{CEA5A5CE-F543-42FA-90AC-7E0BDEA62C47}" srcOrd="0" destOrd="0" parTransId="{D4CA6C70-1A37-4D54-86E7-4FC31C9AE1EE}" sibTransId="{EEE21A0B-333C-443D-A169-3784C42938AB}"/>
    <dgm:cxn modelId="{05468814-4EC0-4FD8-B22C-BF31495B70AA}" type="presOf" srcId="{33788592-D4A5-476D-A6F0-94B4EA96A16C}" destId="{FE661F83-2BE2-4B38-ABCF-6A5B8685E6D2}" srcOrd="0" destOrd="0" presId="urn:microsoft.com/office/officeart/2005/8/layout/hierarchy3"/>
    <dgm:cxn modelId="{F2F45F0E-C3CE-47DA-8B09-6B1CE0E4F79E}" type="presOf" srcId="{1FDFF189-ECDA-4737-8BB5-51C32DE1F3BD}" destId="{441FACD9-8634-4942-AB2D-D71D144E6247}" srcOrd="0" destOrd="0" presId="urn:microsoft.com/office/officeart/2005/8/layout/hierarchy3"/>
    <dgm:cxn modelId="{5EDE438E-2969-44F5-95C7-DB9C479099A2}" type="presOf" srcId="{7247C084-8205-46AB-9C24-C147DB2E266F}" destId="{CDF2E895-04E5-49D9-A799-CC39553DD092}" srcOrd="0" destOrd="0" presId="urn:microsoft.com/office/officeart/2005/8/layout/hierarchy3"/>
    <dgm:cxn modelId="{3DA3C7FA-4B06-4727-9310-1F6762952A22}" type="presOf" srcId="{EE4094E3-C5C7-497D-923D-8AA1EC9C13CF}" destId="{308D7FD3-B096-4EAE-8554-FCB18E72E319}" srcOrd="0" destOrd="0" presId="urn:microsoft.com/office/officeart/2005/8/layout/hierarchy3"/>
    <dgm:cxn modelId="{B170D520-69F2-4F6D-9108-C64DAAAB1212}" type="presOf" srcId="{079BCDE4-6794-4B58-8572-9CA1098E9430}" destId="{C33AEAF7-E53B-40EA-9776-D6265114DA38}" srcOrd="1" destOrd="0" presId="urn:microsoft.com/office/officeart/2005/8/layout/hierarchy3"/>
    <dgm:cxn modelId="{54CF78CC-C306-4126-A251-0DC62966D3DD}" type="presOf" srcId="{9CB572F0-A9C5-45B6-A1D7-2F62CF1F4784}" destId="{A89EEEF8-07E5-4EEB-A62D-D2C86A9EB5B4}" srcOrd="0" destOrd="0" presId="urn:microsoft.com/office/officeart/2005/8/layout/hierarchy3"/>
    <dgm:cxn modelId="{7B4B6860-5EEF-4FBA-9291-BA8E791EDD48}" type="presOf" srcId="{3AD69A5E-A271-4E39-B9E6-021AF75D5112}" destId="{C42FB374-47E0-4057-BB52-D8148ED03827}" srcOrd="0" destOrd="0" presId="urn:microsoft.com/office/officeart/2005/8/layout/hierarchy3"/>
    <dgm:cxn modelId="{89B57FB2-3867-402F-9D32-60053DD4931F}" srcId="{9CB572F0-A9C5-45B6-A1D7-2F62CF1F4784}" destId="{EE4094E3-C5C7-497D-923D-8AA1EC9C13CF}" srcOrd="0" destOrd="0" parTransId="{7247C084-8205-46AB-9C24-C147DB2E266F}" sibTransId="{11554643-C6B1-4ECD-94C0-2DB9B1BD22AE}"/>
    <dgm:cxn modelId="{7467CDF7-4F4B-47D4-B520-F95FCE02200D}" type="presParOf" srcId="{900C03A0-6A43-4967-B3B0-013BF8F88343}" destId="{BFC34180-FC4C-4533-9B8A-671D8699AE91}" srcOrd="0" destOrd="0" presId="urn:microsoft.com/office/officeart/2005/8/layout/hierarchy3"/>
    <dgm:cxn modelId="{937EAB44-D88E-4B0A-ABB1-0F0C62090DD4}" type="presParOf" srcId="{BFC34180-FC4C-4533-9B8A-671D8699AE91}" destId="{37FE7A8F-6968-469F-B322-46599AF432E5}" srcOrd="0" destOrd="0" presId="urn:microsoft.com/office/officeart/2005/8/layout/hierarchy3"/>
    <dgm:cxn modelId="{D50067F9-FAFC-4074-9A6B-248B391C10BE}" type="presParOf" srcId="{37FE7A8F-6968-469F-B322-46599AF432E5}" destId="{0D3FE03B-F23B-48D1-BF5E-2AC66A8C0CAC}" srcOrd="0" destOrd="0" presId="urn:microsoft.com/office/officeart/2005/8/layout/hierarchy3"/>
    <dgm:cxn modelId="{9FBC6493-D215-4E27-AFBA-846B43DC7829}" type="presParOf" srcId="{37FE7A8F-6968-469F-B322-46599AF432E5}" destId="{C33AEAF7-E53B-40EA-9776-D6265114DA38}" srcOrd="1" destOrd="0" presId="urn:microsoft.com/office/officeart/2005/8/layout/hierarchy3"/>
    <dgm:cxn modelId="{FD622184-8748-4EA7-9BC7-1CD31003FC3D}" type="presParOf" srcId="{BFC34180-FC4C-4533-9B8A-671D8699AE91}" destId="{16D5C91B-D0B8-4F77-9EFB-39192F445A54}" srcOrd="1" destOrd="0" presId="urn:microsoft.com/office/officeart/2005/8/layout/hierarchy3"/>
    <dgm:cxn modelId="{2B304AC4-64E3-4996-AC43-D37E85367B60}" type="presParOf" srcId="{16D5C91B-D0B8-4F77-9EFB-39192F445A54}" destId="{0E41DE7C-18D9-491B-A805-5C2C0C579EB7}" srcOrd="0" destOrd="0" presId="urn:microsoft.com/office/officeart/2005/8/layout/hierarchy3"/>
    <dgm:cxn modelId="{C1B23B1F-DFC7-4874-9B67-B1E466BEA892}" type="presParOf" srcId="{16D5C91B-D0B8-4F77-9EFB-39192F445A54}" destId="{DC6C029F-9D73-48BB-BCF1-4CC662669FB2}" srcOrd="1" destOrd="0" presId="urn:microsoft.com/office/officeart/2005/8/layout/hierarchy3"/>
    <dgm:cxn modelId="{98D20E65-D775-4AD4-8075-8D5B27739222}" type="presParOf" srcId="{16D5C91B-D0B8-4F77-9EFB-39192F445A54}" destId="{FE661F83-2BE2-4B38-ABCF-6A5B8685E6D2}" srcOrd="2" destOrd="0" presId="urn:microsoft.com/office/officeart/2005/8/layout/hierarchy3"/>
    <dgm:cxn modelId="{246AE01D-4FFD-4959-82C1-DA676FA17C3C}" type="presParOf" srcId="{16D5C91B-D0B8-4F77-9EFB-39192F445A54}" destId="{E69CD286-B783-4E61-B867-4E51495450D1}" srcOrd="3" destOrd="0" presId="urn:microsoft.com/office/officeart/2005/8/layout/hierarchy3"/>
    <dgm:cxn modelId="{F0127933-7BA6-4902-849F-E2B187419DE4}" type="presParOf" srcId="{16D5C91B-D0B8-4F77-9EFB-39192F445A54}" destId="{C42FB374-47E0-4057-BB52-D8148ED03827}" srcOrd="4" destOrd="0" presId="urn:microsoft.com/office/officeart/2005/8/layout/hierarchy3"/>
    <dgm:cxn modelId="{EAAFA881-95D7-4D7E-80EB-6623BBE1B39D}" type="presParOf" srcId="{16D5C91B-D0B8-4F77-9EFB-39192F445A54}" destId="{47C21ABB-A503-41CB-B73D-55CE85B7765B}" srcOrd="5" destOrd="0" presId="urn:microsoft.com/office/officeart/2005/8/layout/hierarchy3"/>
    <dgm:cxn modelId="{18AC4C8C-208C-4B43-8C81-DC80669ED3A2}" type="presParOf" srcId="{900C03A0-6A43-4967-B3B0-013BF8F88343}" destId="{2E89BA76-E904-488D-AB21-2A944CE04FFA}" srcOrd="1" destOrd="0" presId="urn:microsoft.com/office/officeart/2005/8/layout/hierarchy3"/>
    <dgm:cxn modelId="{197332C0-366C-442E-B160-312CB2B2DB20}" type="presParOf" srcId="{2E89BA76-E904-488D-AB21-2A944CE04FFA}" destId="{896DCCB2-CB25-4775-A801-854C827A832B}" srcOrd="0" destOrd="0" presId="urn:microsoft.com/office/officeart/2005/8/layout/hierarchy3"/>
    <dgm:cxn modelId="{2319EAB7-23A1-4C83-B6B8-E6E37FF40825}" type="presParOf" srcId="{896DCCB2-CB25-4775-A801-854C827A832B}" destId="{A89EEEF8-07E5-4EEB-A62D-D2C86A9EB5B4}" srcOrd="0" destOrd="0" presId="urn:microsoft.com/office/officeart/2005/8/layout/hierarchy3"/>
    <dgm:cxn modelId="{83338B5D-D9EF-4386-8BF6-52FFE40BA3EB}" type="presParOf" srcId="{896DCCB2-CB25-4775-A801-854C827A832B}" destId="{910EEDFC-DF38-454A-83F3-E6D0BF95114F}" srcOrd="1" destOrd="0" presId="urn:microsoft.com/office/officeart/2005/8/layout/hierarchy3"/>
    <dgm:cxn modelId="{38AD52D9-7CCD-4485-B580-F44EEE25B325}" type="presParOf" srcId="{2E89BA76-E904-488D-AB21-2A944CE04FFA}" destId="{81ACB2DE-0B6D-444D-B6F2-5DB906407E27}" srcOrd="1" destOrd="0" presId="urn:microsoft.com/office/officeart/2005/8/layout/hierarchy3"/>
    <dgm:cxn modelId="{5DBACDBF-3D09-4CDA-9956-238EA6C4FE22}" type="presParOf" srcId="{81ACB2DE-0B6D-444D-B6F2-5DB906407E27}" destId="{CDF2E895-04E5-49D9-A799-CC39553DD092}" srcOrd="0" destOrd="0" presId="urn:microsoft.com/office/officeart/2005/8/layout/hierarchy3"/>
    <dgm:cxn modelId="{FB34614D-A259-4943-8F6C-B9219580C941}" type="presParOf" srcId="{81ACB2DE-0B6D-444D-B6F2-5DB906407E27}" destId="{308D7FD3-B096-4EAE-8554-FCB18E72E319}" srcOrd="1" destOrd="0" presId="urn:microsoft.com/office/officeart/2005/8/layout/hierarchy3"/>
    <dgm:cxn modelId="{2CA0D9E5-EAE3-43F5-82FA-FDA73BC5381F}" type="presParOf" srcId="{81ACB2DE-0B6D-444D-B6F2-5DB906407E27}" destId="{01907382-966D-4C11-885F-2EE20E879324}" srcOrd="2" destOrd="0" presId="urn:microsoft.com/office/officeart/2005/8/layout/hierarchy3"/>
    <dgm:cxn modelId="{877E418C-A491-4C81-9712-6635AE7EF5A2}" type="presParOf" srcId="{81ACB2DE-0B6D-444D-B6F2-5DB906407E27}" destId="{441FACD9-8634-4942-AB2D-D71D144E6247}" srcOrd="3" destOrd="0" presId="urn:microsoft.com/office/officeart/2005/8/layout/hierarchy3"/>
    <dgm:cxn modelId="{8CE954EE-6983-49BB-8E7B-6478790A113E}" type="presParOf" srcId="{81ACB2DE-0B6D-444D-B6F2-5DB906407E27}" destId="{87D944FC-3D04-44B3-B1E5-F16224809F9C}" srcOrd="4" destOrd="0" presId="urn:microsoft.com/office/officeart/2005/8/layout/hierarchy3"/>
    <dgm:cxn modelId="{F688465B-13D5-4BD1-83F8-BC29BC186A95}" type="presParOf" srcId="{81ACB2DE-0B6D-444D-B6F2-5DB906407E27}" destId="{D897DFE9-71B9-45FD-8BD8-E3915A82B3A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E38669-80ED-4EED-95C1-4682267E2049}"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s-MX"/>
        </a:p>
      </dgm:t>
    </dgm:pt>
    <dgm:pt modelId="{FA9E90FC-A84E-44B7-AA6D-F1C5AD4DE09B}">
      <dgm:prSet phldrT="[Texto]" custT="1"/>
      <dgm:spPr/>
      <dgm:t>
        <a:bodyPr/>
        <a:lstStyle/>
        <a:p>
          <a:r>
            <a:rPr lang="es-MX" sz="2800" b="1" dirty="0" smtClean="0">
              <a:latin typeface="Candara" pitchFamily="34" charset="0"/>
            </a:rPr>
            <a:t>LEY DE TRANSPARENCIA Y ACCESO A LA INFORMACIÓN PÚBLICA DEL ESTADO DE JALISCO Y SUS MUNICIPIOS   </a:t>
          </a:r>
          <a:endParaRPr lang="es-MX" sz="2800" b="1" dirty="0">
            <a:latin typeface="Candara" pitchFamily="34" charset="0"/>
          </a:endParaRPr>
        </a:p>
      </dgm:t>
    </dgm:pt>
    <dgm:pt modelId="{82F6234B-014A-4039-A0D9-79074CAB1648}" type="parTrans" cxnId="{E2FD83B5-DAF4-49C1-8B64-4368D49A1DC6}">
      <dgm:prSet/>
      <dgm:spPr/>
      <dgm:t>
        <a:bodyPr/>
        <a:lstStyle/>
        <a:p>
          <a:endParaRPr lang="es-MX" sz="2000">
            <a:latin typeface="Candara" pitchFamily="34" charset="0"/>
          </a:endParaRPr>
        </a:p>
      </dgm:t>
    </dgm:pt>
    <dgm:pt modelId="{DDA98E8C-69E2-4C40-8F97-5DA3A21BB842}" type="sibTrans" cxnId="{E2FD83B5-DAF4-49C1-8B64-4368D49A1DC6}">
      <dgm:prSet/>
      <dgm:spPr/>
      <dgm:t>
        <a:bodyPr/>
        <a:lstStyle/>
        <a:p>
          <a:endParaRPr lang="es-MX" sz="2000">
            <a:latin typeface="Candara" pitchFamily="34" charset="0"/>
          </a:endParaRPr>
        </a:p>
      </dgm:t>
    </dgm:pt>
    <dgm:pt modelId="{E5C19F8B-8737-4FE0-AF23-25E103F5E93A}">
      <dgm:prSet custT="1"/>
      <dgm:spPr/>
      <dgm:t>
        <a:bodyPr/>
        <a:lstStyle/>
        <a:p>
          <a:r>
            <a:rPr lang="es-MX" sz="2000" dirty="0" smtClean="0">
              <a:latin typeface="Candara" pitchFamily="34" charset="0"/>
            </a:rPr>
            <a:t>APROBACIÓN:</a:t>
          </a:r>
        </a:p>
        <a:p>
          <a:r>
            <a:rPr lang="es-MX" sz="2000" dirty="0" smtClean="0">
              <a:latin typeface="Candara" pitchFamily="34" charset="0"/>
            </a:rPr>
            <a:t>19 DE JULIO 2013</a:t>
          </a:r>
          <a:endParaRPr lang="es-MX" sz="2000" dirty="0">
            <a:latin typeface="Candara" pitchFamily="34" charset="0"/>
          </a:endParaRPr>
        </a:p>
      </dgm:t>
    </dgm:pt>
    <dgm:pt modelId="{EBF681B3-B418-4C1D-92C1-A57D85070C20}" type="parTrans" cxnId="{00D2ACE0-9E60-4E5C-8C6F-10EE8E46B9EE}">
      <dgm:prSet/>
      <dgm:spPr/>
      <dgm:t>
        <a:bodyPr/>
        <a:lstStyle/>
        <a:p>
          <a:endParaRPr lang="es-MX" sz="2000">
            <a:latin typeface="Candara" pitchFamily="34" charset="0"/>
          </a:endParaRPr>
        </a:p>
      </dgm:t>
    </dgm:pt>
    <dgm:pt modelId="{9F8BDC39-32E9-47DF-A0BC-4218EA04B57D}" type="sibTrans" cxnId="{00D2ACE0-9E60-4E5C-8C6F-10EE8E46B9EE}">
      <dgm:prSet/>
      <dgm:spPr/>
      <dgm:t>
        <a:bodyPr/>
        <a:lstStyle/>
        <a:p>
          <a:endParaRPr lang="es-MX" sz="2000">
            <a:latin typeface="Candara" pitchFamily="34" charset="0"/>
          </a:endParaRPr>
        </a:p>
      </dgm:t>
    </dgm:pt>
    <dgm:pt modelId="{031A0840-C47D-4BF7-A353-EE1E94DC8E63}">
      <dgm:prSet custT="1"/>
      <dgm:spPr/>
      <dgm:t>
        <a:bodyPr/>
        <a:lstStyle/>
        <a:p>
          <a:r>
            <a:rPr lang="es-MX" sz="2000" dirty="0" smtClean="0">
              <a:latin typeface="Candara" pitchFamily="34" charset="0"/>
            </a:rPr>
            <a:t>PUBLICACIÓN: </a:t>
          </a:r>
        </a:p>
        <a:p>
          <a:r>
            <a:rPr lang="es-MX" sz="2000" dirty="0" smtClean="0">
              <a:latin typeface="Candara" pitchFamily="34" charset="0"/>
            </a:rPr>
            <a:t>08 DE AGOSTO 2013</a:t>
          </a:r>
        </a:p>
      </dgm:t>
    </dgm:pt>
    <dgm:pt modelId="{49FFDFB7-645B-4C82-A246-CC17D6021975}" type="parTrans" cxnId="{982814BA-6267-49E1-872F-CED9BCC4A3AA}">
      <dgm:prSet/>
      <dgm:spPr/>
      <dgm:t>
        <a:bodyPr/>
        <a:lstStyle/>
        <a:p>
          <a:endParaRPr lang="es-MX" sz="2000">
            <a:latin typeface="Candara" pitchFamily="34" charset="0"/>
          </a:endParaRPr>
        </a:p>
      </dgm:t>
    </dgm:pt>
    <dgm:pt modelId="{195519BC-0419-4247-BFA5-AF7E1B2EE984}" type="sibTrans" cxnId="{982814BA-6267-49E1-872F-CED9BCC4A3AA}">
      <dgm:prSet/>
      <dgm:spPr/>
      <dgm:t>
        <a:bodyPr/>
        <a:lstStyle/>
        <a:p>
          <a:endParaRPr lang="es-MX" sz="2000">
            <a:latin typeface="Candara" pitchFamily="34" charset="0"/>
          </a:endParaRPr>
        </a:p>
      </dgm:t>
    </dgm:pt>
    <dgm:pt modelId="{76A6369D-6EEF-4C21-AFC0-8EBA855BDDD0}">
      <dgm:prSet custT="1"/>
      <dgm:spPr/>
      <dgm:t>
        <a:bodyPr/>
        <a:lstStyle/>
        <a:p>
          <a:r>
            <a:rPr lang="es-MX" sz="2000" dirty="0" smtClean="0">
              <a:latin typeface="Candara" pitchFamily="34" charset="0"/>
            </a:rPr>
            <a:t>VIGENCIA: </a:t>
          </a:r>
        </a:p>
        <a:p>
          <a:r>
            <a:rPr lang="es-MX" sz="2000" dirty="0" smtClean="0">
              <a:latin typeface="Candara" pitchFamily="34" charset="0"/>
            </a:rPr>
            <a:t>09 DE AGOSTO 2013</a:t>
          </a:r>
        </a:p>
      </dgm:t>
    </dgm:pt>
    <dgm:pt modelId="{61143D24-5DCD-43C0-A39C-F149977DF00C}" type="parTrans" cxnId="{0AF2B6C8-8F14-4F0B-B20F-5A356CEAE717}">
      <dgm:prSet/>
      <dgm:spPr/>
      <dgm:t>
        <a:bodyPr/>
        <a:lstStyle/>
        <a:p>
          <a:endParaRPr lang="es-MX" sz="2000">
            <a:latin typeface="Candara" pitchFamily="34" charset="0"/>
          </a:endParaRPr>
        </a:p>
      </dgm:t>
    </dgm:pt>
    <dgm:pt modelId="{DE938DE3-6EC0-4442-ABA0-7BA2AA71BB64}" type="sibTrans" cxnId="{0AF2B6C8-8F14-4F0B-B20F-5A356CEAE717}">
      <dgm:prSet/>
      <dgm:spPr/>
      <dgm:t>
        <a:bodyPr/>
        <a:lstStyle/>
        <a:p>
          <a:endParaRPr lang="es-MX" sz="2000">
            <a:latin typeface="Candara" pitchFamily="34" charset="0"/>
          </a:endParaRPr>
        </a:p>
      </dgm:t>
    </dgm:pt>
    <dgm:pt modelId="{BEE6B745-B24D-4E0F-BCF5-A2E37E0D532A}" type="pres">
      <dgm:prSet presAssocID="{F7E38669-80ED-4EED-95C1-4682267E2049}" presName="Name0" presStyleCnt="0">
        <dgm:presLayoutVars>
          <dgm:dir/>
          <dgm:animLvl val="lvl"/>
          <dgm:resizeHandles val="exact"/>
        </dgm:presLayoutVars>
      </dgm:prSet>
      <dgm:spPr/>
      <dgm:t>
        <a:bodyPr/>
        <a:lstStyle/>
        <a:p>
          <a:endParaRPr lang="es-MX"/>
        </a:p>
      </dgm:t>
    </dgm:pt>
    <dgm:pt modelId="{F233CFAA-1614-40D7-90E9-81E68950E2E7}" type="pres">
      <dgm:prSet presAssocID="{FA9E90FC-A84E-44B7-AA6D-F1C5AD4DE09B}" presName="boxAndChildren" presStyleCnt="0"/>
      <dgm:spPr/>
      <dgm:t>
        <a:bodyPr/>
        <a:lstStyle/>
        <a:p>
          <a:endParaRPr lang="es-MX"/>
        </a:p>
      </dgm:t>
    </dgm:pt>
    <dgm:pt modelId="{859C9F57-0D8F-4EF5-B60E-EC8A64D638E5}" type="pres">
      <dgm:prSet presAssocID="{FA9E90FC-A84E-44B7-AA6D-F1C5AD4DE09B}" presName="parentTextBox" presStyleLbl="node1" presStyleIdx="0" presStyleCnt="1"/>
      <dgm:spPr/>
      <dgm:t>
        <a:bodyPr/>
        <a:lstStyle/>
        <a:p>
          <a:endParaRPr lang="es-MX"/>
        </a:p>
      </dgm:t>
    </dgm:pt>
    <dgm:pt modelId="{D1F8C224-FD0E-4D32-ABD9-0177152B9D30}" type="pres">
      <dgm:prSet presAssocID="{FA9E90FC-A84E-44B7-AA6D-F1C5AD4DE09B}" presName="entireBox" presStyleLbl="node1" presStyleIdx="0" presStyleCnt="1" custLinFactNeighborY="1639"/>
      <dgm:spPr/>
      <dgm:t>
        <a:bodyPr/>
        <a:lstStyle/>
        <a:p>
          <a:endParaRPr lang="es-MX"/>
        </a:p>
      </dgm:t>
    </dgm:pt>
    <dgm:pt modelId="{AE925057-5C76-4232-9C1A-04C96F90108E}" type="pres">
      <dgm:prSet presAssocID="{FA9E90FC-A84E-44B7-AA6D-F1C5AD4DE09B}" presName="descendantBox" presStyleCnt="0"/>
      <dgm:spPr/>
      <dgm:t>
        <a:bodyPr/>
        <a:lstStyle/>
        <a:p>
          <a:endParaRPr lang="es-MX"/>
        </a:p>
      </dgm:t>
    </dgm:pt>
    <dgm:pt modelId="{C91E5C48-076D-4BD8-9256-E4D61DDC271B}" type="pres">
      <dgm:prSet presAssocID="{E5C19F8B-8737-4FE0-AF23-25E103F5E93A}" presName="childTextBox" presStyleLbl="fgAccFollowNode1" presStyleIdx="0" presStyleCnt="3">
        <dgm:presLayoutVars>
          <dgm:bulletEnabled val="1"/>
        </dgm:presLayoutVars>
      </dgm:prSet>
      <dgm:spPr/>
      <dgm:t>
        <a:bodyPr/>
        <a:lstStyle/>
        <a:p>
          <a:endParaRPr lang="es-MX"/>
        </a:p>
      </dgm:t>
    </dgm:pt>
    <dgm:pt modelId="{D8E91DE0-8023-4D29-ABEC-BE178617E0FF}" type="pres">
      <dgm:prSet presAssocID="{031A0840-C47D-4BF7-A353-EE1E94DC8E63}" presName="childTextBox" presStyleLbl="fgAccFollowNode1" presStyleIdx="1" presStyleCnt="3">
        <dgm:presLayoutVars>
          <dgm:bulletEnabled val="1"/>
        </dgm:presLayoutVars>
      </dgm:prSet>
      <dgm:spPr/>
      <dgm:t>
        <a:bodyPr/>
        <a:lstStyle/>
        <a:p>
          <a:endParaRPr lang="es-MX"/>
        </a:p>
      </dgm:t>
    </dgm:pt>
    <dgm:pt modelId="{49FB9BEE-71B6-4C50-A3C3-0986C5899BE0}" type="pres">
      <dgm:prSet presAssocID="{76A6369D-6EEF-4C21-AFC0-8EBA855BDDD0}" presName="childTextBox" presStyleLbl="fgAccFollowNode1" presStyleIdx="2" presStyleCnt="3">
        <dgm:presLayoutVars>
          <dgm:bulletEnabled val="1"/>
        </dgm:presLayoutVars>
      </dgm:prSet>
      <dgm:spPr/>
      <dgm:t>
        <a:bodyPr/>
        <a:lstStyle/>
        <a:p>
          <a:endParaRPr lang="es-MX"/>
        </a:p>
      </dgm:t>
    </dgm:pt>
  </dgm:ptLst>
  <dgm:cxnLst>
    <dgm:cxn modelId="{13FDD90A-811A-4FB8-BBBF-63B6F079F5F3}" type="presOf" srcId="{FA9E90FC-A84E-44B7-AA6D-F1C5AD4DE09B}" destId="{859C9F57-0D8F-4EF5-B60E-EC8A64D638E5}" srcOrd="0" destOrd="0" presId="urn:microsoft.com/office/officeart/2005/8/layout/process4"/>
    <dgm:cxn modelId="{EABA3A09-479F-4F02-B731-A03DE2827B16}" type="presOf" srcId="{F7E38669-80ED-4EED-95C1-4682267E2049}" destId="{BEE6B745-B24D-4E0F-BCF5-A2E37E0D532A}" srcOrd="0" destOrd="0" presId="urn:microsoft.com/office/officeart/2005/8/layout/process4"/>
    <dgm:cxn modelId="{F3AB401E-B95A-471E-8407-0C41CF11852B}" type="presOf" srcId="{FA9E90FC-A84E-44B7-AA6D-F1C5AD4DE09B}" destId="{D1F8C224-FD0E-4D32-ABD9-0177152B9D30}" srcOrd="1" destOrd="0" presId="urn:microsoft.com/office/officeart/2005/8/layout/process4"/>
    <dgm:cxn modelId="{5EBB83A1-EB9A-469C-A4FE-C6B17A98DDAA}" type="presOf" srcId="{76A6369D-6EEF-4C21-AFC0-8EBA855BDDD0}" destId="{49FB9BEE-71B6-4C50-A3C3-0986C5899BE0}" srcOrd="0" destOrd="0" presId="urn:microsoft.com/office/officeart/2005/8/layout/process4"/>
    <dgm:cxn modelId="{E2FD83B5-DAF4-49C1-8B64-4368D49A1DC6}" srcId="{F7E38669-80ED-4EED-95C1-4682267E2049}" destId="{FA9E90FC-A84E-44B7-AA6D-F1C5AD4DE09B}" srcOrd="0" destOrd="0" parTransId="{82F6234B-014A-4039-A0D9-79074CAB1648}" sibTransId="{DDA98E8C-69E2-4C40-8F97-5DA3A21BB842}"/>
    <dgm:cxn modelId="{00D2ACE0-9E60-4E5C-8C6F-10EE8E46B9EE}" srcId="{FA9E90FC-A84E-44B7-AA6D-F1C5AD4DE09B}" destId="{E5C19F8B-8737-4FE0-AF23-25E103F5E93A}" srcOrd="0" destOrd="0" parTransId="{EBF681B3-B418-4C1D-92C1-A57D85070C20}" sibTransId="{9F8BDC39-32E9-47DF-A0BC-4218EA04B57D}"/>
    <dgm:cxn modelId="{B09099E1-CF5F-45F3-8EED-2B1D5D735D3D}" type="presOf" srcId="{031A0840-C47D-4BF7-A353-EE1E94DC8E63}" destId="{D8E91DE0-8023-4D29-ABEC-BE178617E0FF}" srcOrd="0" destOrd="0" presId="urn:microsoft.com/office/officeart/2005/8/layout/process4"/>
    <dgm:cxn modelId="{0AF2B6C8-8F14-4F0B-B20F-5A356CEAE717}" srcId="{FA9E90FC-A84E-44B7-AA6D-F1C5AD4DE09B}" destId="{76A6369D-6EEF-4C21-AFC0-8EBA855BDDD0}" srcOrd="2" destOrd="0" parTransId="{61143D24-5DCD-43C0-A39C-F149977DF00C}" sibTransId="{DE938DE3-6EC0-4442-ABA0-7BA2AA71BB64}"/>
    <dgm:cxn modelId="{982814BA-6267-49E1-872F-CED9BCC4A3AA}" srcId="{FA9E90FC-A84E-44B7-AA6D-F1C5AD4DE09B}" destId="{031A0840-C47D-4BF7-A353-EE1E94DC8E63}" srcOrd="1" destOrd="0" parTransId="{49FFDFB7-645B-4C82-A246-CC17D6021975}" sibTransId="{195519BC-0419-4247-BFA5-AF7E1B2EE984}"/>
    <dgm:cxn modelId="{100C6DFA-F6FE-4FC7-AB38-C840D93F4AB8}" type="presOf" srcId="{E5C19F8B-8737-4FE0-AF23-25E103F5E93A}" destId="{C91E5C48-076D-4BD8-9256-E4D61DDC271B}" srcOrd="0" destOrd="0" presId="urn:microsoft.com/office/officeart/2005/8/layout/process4"/>
    <dgm:cxn modelId="{4C43D6B6-670A-4DE0-B311-AD21B5616C07}" type="presParOf" srcId="{BEE6B745-B24D-4E0F-BCF5-A2E37E0D532A}" destId="{F233CFAA-1614-40D7-90E9-81E68950E2E7}" srcOrd="0" destOrd="0" presId="urn:microsoft.com/office/officeart/2005/8/layout/process4"/>
    <dgm:cxn modelId="{03903A23-E2FA-4DB2-8F88-529D9B5E8997}" type="presParOf" srcId="{F233CFAA-1614-40D7-90E9-81E68950E2E7}" destId="{859C9F57-0D8F-4EF5-B60E-EC8A64D638E5}" srcOrd="0" destOrd="0" presId="urn:microsoft.com/office/officeart/2005/8/layout/process4"/>
    <dgm:cxn modelId="{6D469A31-9FC1-4167-861E-E0A0E8816FD5}" type="presParOf" srcId="{F233CFAA-1614-40D7-90E9-81E68950E2E7}" destId="{D1F8C224-FD0E-4D32-ABD9-0177152B9D30}" srcOrd="1" destOrd="0" presId="urn:microsoft.com/office/officeart/2005/8/layout/process4"/>
    <dgm:cxn modelId="{0FA6C7F3-50A0-4CFD-BA17-EDB2B476BF76}" type="presParOf" srcId="{F233CFAA-1614-40D7-90E9-81E68950E2E7}" destId="{AE925057-5C76-4232-9C1A-04C96F90108E}" srcOrd="2" destOrd="0" presId="urn:microsoft.com/office/officeart/2005/8/layout/process4"/>
    <dgm:cxn modelId="{D6AABD01-6EDB-4FA6-A605-C56603695F88}" type="presParOf" srcId="{AE925057-5C76-4232-9C1A-04C96F90108E}" destId="{C91E5C48-076D-4BD8-9256-E4D61DDC271B}" srcOrd="0" destOrd="0" presId="urn:microsoft.com/office/officeart/2005/8/layout/process4"/>
    <dgm:cxn modelId="{85203E72-DA9D-4A15-A44A-0D5C94BF1328}" type="presParOf" srcId="{AE925057-5C76-4232-9C1A-04C96F90108E}" destId="{D8E91DE0-8023-4D29-ABEC-BE178617E0FF}" srcOrd="1" destOrd="0" presId="urn:microsoft.com/office/officeart/2005/8/layout/process4"/>
    <dgm:cxn modelId="{FA5C1271-61A8-47EA-B930-0DF025A3C5F3}" type="presParOf" srcId="{AE925057-5C76-4232-9C1A-04C96F90108E}" destId="{49FB9BEE-71B6-4C50-A3C3-0986C5899BE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301731-CDA6-411E-9E66-4E57BF8F26A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35C829CF-906A-4A7B-B008-E4C1475F52C7}">
      <dgm:prSet phldrT="[Texto]"/>
      <dgm:spPr/>
      <dgm:t>
        <a:bodyPr/>
        <a:lstStyle/>
        <a:p>
          <a:r>
            <a:rPr lang="es-MX" dirty="0" smtClean="0"/>
            <a:t>El 10 de noviembre de 2015 se reformo la Ley de Transparencia y Acceso a la Información Pública del Estado de Jalisco, mediante Decreto 25653/LX/15, que entró en vigor el </a:t>
          </a:r>
          <a:r>
            <a:rPr lang="es-MX" b="1" u="sng" dirty="0" smtClean="0"/>
            <a:t>20 de diciembre del mismo año</a:t>
          </a:r>
          <a:r>
            <a:rPr lang="es-MX" b="1" dirty="0" smtClean="0"/>
            <a:t>.</a:t>
          </a:r>
          <a:endParaRPr lang="es-MX" b="1" dirty="0"/>
        </a:p>
      </dgm:t>
    </dgm:pt>
    <dgm:pt modelId="{14519161-C315-45BA-8E35-769BC10EB682}" type="parTrans" cxnId="{936AF8A3-D9E9-473C-9F10-09F29E1CEB50}">
      <dgm:prSet/>
      <dgm:spPr/>
      <dgm:t>
        <a:bodyPr/>
        <a:lstStyle/>
        <a:p>
          <a:endParaRPr lang="es-MX"/>
        </a:p>
      </dgm:t>
    </dgm:pt>
    <dgm:pt modelId="{EF4EA9F6-2436-4326-B756-787C1641A70A}" type="sibTrans" cxnId="{936AF8A3-D9E9-473C-9F10-09F29E1CEB50}">
      <dgm:prSet/>
      <dgm:spPr/>
      <dgm:t>
        <a:bodyPr/>
        <a:lstStyle/>
        <a:p>
          <a:endParaRPr lang="es-MX"/>
        </a:p>
      </dgm:t>
    </dgm:pt>
    <dgm:pt modelId="{F3763652-A9FF-4EE0-B48C-F217FBAE50BE}" type="pres">
      <dgm:prSet presAssocID="{DD301731-CDA6-411E-9E66-4E57BF8F26A2}" presName="diagram" presStyleCnt="0">
        <dgm:presLayoutVars>
          <dgm:dir/>
          <dgm:resizeHandles val="exact"/>
        </dgm:presLayoutVars>
      </dgm:prSet>
      <dgm:spPr/>
      <dgm:t>
        <a:bodyPr/>
        <a:lstStyle/>
        <a:p>
          <a:endParaRPr lang="es-MX"/>
        </a:p>
      </dgm:t>
    </dgm:pt>
    <dgm:pt modelId="{72CA9244-6747-4505-91E2-DC3CEF4D6028}" type="pres">
      <dgm:prSet presAssocID="{35C829CF-906A-4A7B-B008-E4C1475F52C7}" presName="node" presStyleLbl="node1" presStyleIdx="0" presStyleCnt="1" custScaleY="58419">
        <dgm:presLayoutVars>
          <dgm:bulletEnabled val="1"/>
        </dgm:presLayoutVars>
      </dgm:prSet>
      <dgm:spPr/>
      <dgm:t>
        <a:bodyPr/>
        <a:lstStyle/>
        <a:p>
          <a:endParaRPr lang="es-MX"/>
        </a:p>
      </dgm:t>
    </dgm:pt>
  </dgm:ptLst>
  <dgm:cxnLst>
    <dgm:cxn modelId="{ECFF5A86-6096-47DA-A6AF-DEBEB49B49A9}" type="presOf" srcId="{35C829CF-906A-4A7B-B008-E4C1475F52C7}" destId="{72CA9244-6747-4505-91E2-DC3CEF4D6028}" srcOrd="0" destOrd="0" presId="urn:microsoft.com/office/officeart/2005/8/layout/default"/>
    <dgm:cxn modelId="{936AF8A3-D9E9-473C-9F10-09F29E1CEB50}" srcId="{DD301731-CDA6-411E-9E66-4E57BF8F26A2}" destId="{35C829CF-906A-4A7B-B008-E4C1475F52C7}" srcOrd="0" destOrd="0" parTransId="{14519161-C315-45BA-8E35-769BC10EB682}" sibTransId="{EF4EA9F6-2436-4326-B756-787C1641A70A}"/>
    <dgm:cxn modelId="{B8249D3B-9185-47B7-B23D-AB2A35BDFB77}" type="presOf" srcId="{DD301731-CDA6-411E-9E66-4E57BF8F26A2}" destId="{F3763652-A9FF-4EE0-B48C-F217FBAE50BE}" srcOrd="0" destOrd="0" presId="urn:microsoft.com/office/officeart/2005/8/layout/default"/>
    <dgm:cxn modelId="{47D493C2-607F-42E7-B038-67F8103BDEC4}" type="presParOf" srcId="{F3763652-A9FF-4EE0-B48C-F217FBAE50BE}" destId="{72CA9244-6747-4505-91E2-DC3CEF4D602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40D9C1-8C44-48EB-9220-B7D2178727BD}"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s-MX"/>
        </a:p>
      </dgm:t>
    </dgm:pt>
    <dgm:pt modelId="{3F2C22E7-A4EF-40E1-B938-1A1B41632F6A}">
      <dgm:prSet phldrT="[Texto]" custT="1"/>
      <dgm:spPr/>
      <dgm:t>
        <a:bodyPr/>
        <a:lstStyle/>
        <a:p>
          <a:r>
            <a:rPr lang="es-MX" sz="2800" smtClean="0">
              <a:latin typeface="Trebuchet MS (Títulos)"/>
            </a:rPr>
            <a:t>Es de orden público</a:t>
          </a:r>
          <a:endParaRPr lang="es-MX" sz="2800" dirty="0">
            <a:latin typeface="Trebuchet MS (Títulos)"/>
          </a:endParaRPr>
        </a:p>
      </dgm:t>
    </dgm:pt>
    <dgm:pt modelId="{65E4C12F-D558-4DBF-A99A-183BB6BCFAB5}" type="parTrans" cxnId="{736E79C2-DB43-49A3-8C2D-A750ED9E56EC}">
      <dgm:prSet/>
      <dgm:spPr/>
      <dgm:t>
        <a:bodyPr/>
        <a:lstStyle/>
        <a:p>
          <a:endParaRPr lang="es-MX" sz="2800">
            <a:solidFill>
              <a:schemeClr val="bg1"/>
            </a:solidFill>
            <a:latin typeface="Trebuchet MS (Títulos)"/>
          </a:endParaRPr>
        </a:p>
      </dgm:t>
    </dgm:pt>
    <dgm:pt modelId="{9B64ADB0-F662-4F44-B518-C8C8CFE480B1}" type="sibTrans" cxnId="{736E79C2-DB43-49A3-8C2D-A750ED9E56EC}">
      <dgm:prSet/>
      <dgm:spPr/>
      <dgm:t>
        <a:bodyPr/>
        <a:lstStyle/>
        <a:p>
          <a:endParaRPr lang="es-MX" sz="2800">
            <a:solidFill>
              <a:schemeClr val="bg1"/>
            </a:solidFill>
            <a:latin typeface="Trebuchet MS (Títulos)"/>
          </a:endParaRPr>
        </a:p>
      </dgm:t>
    </dgm:pt>
    <dgm:pt modelId="{8615B892-8022-4DE3-815A-A59920A9B8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Reglamentaria del artículo 6° y 16 de la Constitución Política de los Estados Unidos Mexicanos.</a:t>
          </a:r>
        </a:p>
      </dgm:t>
    </dgm:pt>
    <dgm:pt modelId="{BFB13427-7DFA-4E97-8FB1-C5B2F76A2D6C}" type="parTrans" cxnId="{1B2043A2-FA74-4D5F-82A7-85780DBC6084}">
      <dgm:prSet/>
      <dgm:spPr/>
      <dgm:t>
        <a:bodyPr/>
        <a:lstStyle/>
        <a:p>
          <a:endParaRPr lang="es-MX" sz="2800">
            <a:solidFill>
              <a:schemeClr val="bg1"/>
            </a:solidFill>
            <a:latin typeface="Trebuchet MS (Títulos)"/>
          </a:endParaRPr>
        </a:p>
      </dgm:t>
    </dgm:pt>
    <dgm:pt modelId="{F3E4046C-47FA-4399-8559-BE203EFEF3B0}" type="sibTrans" cxnId="{1B2043A2-FA74-4D5F-82A7-85780DBC6084}">
      <dgm:prSet/>
      <dgm:spPr/>
      <dgm:t>
        <a:bodyPr/>
        <a:lstStyle/>
        <a:p>
          <a:endParaRPr lang="es-MX" sz="2800">
            <a:solidFill>
              <a:schemeClr val="bg1"/>
            </a:solidFill>
            <a:latin typeface="Trebuchet MS (Títulos)"/>
          </a:endParaRPr>
        </a:p>
      </dgm:t>
    </dgm:pt>
    <dgm:pt modelId="{C1D555ED-3525-4642-900A-2DDDD9420CD4}">
      <dgm:prSet phldrT="[Texto]" custT="1"/>
      <dgm:spPr/>
      <dgm:t>
        <a:bodyPr/>
        <a:lstStyle/>
        <a:p>
          <a:r>
            <a:rPr lang="es-MX" sz="2800" smtClean="0">
              <a:latin typeface="Trebuchet MS (Títulos)"/>
            </a:rPr>
            <a:t>Reglamentaria artículos: 4° párrafo tercero, 9° y 15 fracción IX de la Constitución Política del Estado de Jalisco. </a:t>
          </a:r>
          <a:endParaRPr lang="es-MX" sz="2800" dirty="0">
            <a:latin typeface="Trebuchet MS (Títulos)"/>
          </a:endParaRPr>
        </a:p>
      </dgm:t>
    </dgm:pt>
    <dgm:pt modelId="{BA158AD9-AF98-4905-9011-3B02B1412FD1}" type="parTrans" cxnId="{D0B638EC-2C60-47F0-87D7-4953759E8DE8}">
      <dgm:prSet/>
      <dgm:spPr/>
      <dgm:t>
        <a:bodyPr/>
        <a:lstStyle/>
        <a:p>
          <a:endParaRPr lang="es-MX" sz="2800">
            <a:solidFill>
              <a:schemeClr val="bg1"/>
            </a:solidFill>
            <a:latin typeface="Trebuchet MS (Títulos)"/>
          </a:endParaRPr>
        </a:p>
      </dgm:t>
    </dgm:pt>
    <dgm:pt modelId="{48C58644-A138-446A-B8FA-1DC0522EE6AB}" type="sibTrans" cxnId="{D0B638EC-2C60-47F0-87D7-4953759E8DE8}">
      <dgm:prSet/>
      <dgm:spPr/>
      <dgm:t>
        <a:bodyPr/>
        <a:lstStyle/>
        <a:p>
          <a:endParaRPr lang="es-MX" sz="2800">
            <a:solidFill>
              <a:schemeClr val="bg1"/>
            </a:solidFill>
            <a:latin typeface="Trebuchet MS (Títulos)"/>
          </a:endParaRPr>
        </a:p>
      </dgm:t>
    </dgm:pt>
    <dgm:pt modelId="{A8BF0476-818A-4B57-854A-ECC0B1AECBC6}" type="pres">
      <dgm:prSet presAssocID="{7740D9C1-8C44-48EB-9220-B7D2178727BD}" presName="diagram" presStyleCnt="0">
        <dgm:presLayoutVars>
          <dgm:dir/>
          <dgm:resizeHandles val="exact"/>
        </dgm:presLayoutVars>
      </dgm:prSet>
      <dgm:spPr/>
      <dgm:t>
        <a:bodyPr/>
        <a:lstStyle/>
        <a:p>
          <a:endParaRPr lang="es-MX"/>
        </a:p>
      </dgm:t>
    </dgm:pt>
    <dgm:pt modelId="{A74E1DE6-0B13-4C61-A67F-B66A81EBCE15}" type="pres">
      <dgm:prSet presAssocID="{3F2C22E7-A4EF-40E1-B938-1A1B41632F6A}" presName="node" presStyleLbl="node1" presStyleIdx="0" presStyleCnt="3" custScaleX="61629" custScaleY="49009" custLinFactNeighborX="-16166" custLinFactNeighborY="4427">
        <dgm:presLayoutVars>
          <dgm:bulletEnabled val="1"/>
        </dgm:presLayoutVars>
      </dgm:prSet>
      <dgm:spPr/>
      <dgm:t>
        <a:bodyPr/>
        <a:lstStyle/>
        <a:p>
          <a:endParaRPr lang="es-MX"/>
        </a:p>
      </dgm:t>
    </dgm:pt>
    <dgm:pt modelId="{2A5873E4-3528-4E87-A66B-A8B797FD4A1C}" type="pres">
      <dgm:prSet presAssocID="{9B64ADB0-F662-4F44-B518-C8C8CFE480B1}" presName="sibTrans" presStyleCnt="0"/>
      <dgm:spPr/>
      <dgm:t>
        <a:bodyPr/>
        <a:lstStyle/>
        <a:p>
          <a:endParaRPr lang="es-MX"/>
        </a:p>
      </dgm:t>
    </dgm:pt>
    <dgm:pt modelId="{AC4DB2C5-C77D-4E8B-B698-CD35A5D68722}" type="pres">
      <dgm:prSet presAssocID="{8615B892-8022-4DE3-815A-A59920A9B8DE}" presName="node" presStyleLbl="node1" presStyleIdx="1" presStyleCnt="3" custScaleY="67703" custLinFactNeighborX="4701" custLinFactNeighborY="10525">
        <dgm:presLayoutVars>
          <dgm:bulletEnabled val="1"/>
        </dgm:presLayoutVars>
      </dgm:prSet>
      <dgm:spPr/>
      <dgm:t>
        <a:bodyPr/>
        <a:lstStyle/>
        <a:p>
          <a:endParaRPr lang="es-MX"/>
        </a:p>
      </dgm:t>
    </dgm:pt>
    <dgm:pt modelId="{2F1AC583-36F1-4E3F-A32E-7BCE913494F7}" type="pres">
      <dgm:prSet presAssocID="{F3E4046C-47FA-4399-8559-BE203EFEF3B0}" presName="sibTrans" presStyleCnt="0"/>
      <dgm:spPr/>
      <dgm:t>
        <a:bodyPr/>
        <a:lstStyle/>
        <a:p>
          <a:endParaRPr lang="es-MX"/>
        </a:p>
      </dgm:t>
    </dgm:pt>
    <dgm:pt modelId="{200E380E-332A-4C33-B698-41EC52BDD4C0}" type="pres">
      <dgm:prSet presAssocID="{C1D555ED-3525-4642-900A-2DDDD9420CD4}" presName="node" presStyleLbl="node1" presStyleIdx="2" presStyleCnt="3" custScaleY="70556" custLinFactNeighborX="-582" custLinFactNeighborY="12507">
        <dgm:presLayoutVars>
          <dgm:bulletEnabled val="1"/>
        </dgm:presLayoutVars>
      </dgm:prSet>
      <dgm:spPr/>
      <dgm:t>
        <a:bodyPr/>
        <a:lstStyle/>
        <a:p>
          <a:endParaRPr lang="es-MX"/>
        </a:p>
      </dgm:t>
    </dgm:pt>
  </dgm:ptLst>
  <dgm:cxnLst>
    <dgm:cxn modelId="{FA9E0198-8451-453D-947F-BF45E58EE1B1}" type="presOf" srcId="{3F2C22E7-A4EF-40E1-B938-1A1B41632F6A}" destId="{A74E1DE6-0B13-4C61-A67F-B66A81EBCE15}" srcOrd="0" destOrd="0" presId="urn:microsoft.com/office/officeart/2005/8/layout/default#1"/>
    <dgm:cxn modelId="{1B2043A2-FA74-4D5F-82A7-85780DBC6084}" srcId="{7740D9C1-8C44-48EB-9220-B7D2178727BD}" destId="{8615B892-8022-4DE3-815A-A59920A9B8DE}" srcOrd="1" destOrd="0" parTransId="{BFB13427-7DFA-4E97-8FB1-C5B2F76A2D6C}" sibTransId="{F3E4046C-47FA-4399-8559-BE203EFEF3B0}"/>
    <dgm:cxn modelId="{D0B638EC-2C60-47F0-87D7-4953759E8DE8}" srcId="{7740D9C1-8C44-48EB-9220-B7D2178727BD}" destId="{C1D555ED-3525-4642-900A-2DDDD9420CD4}" srcOrd="2" destOrd="0" parTransId="{BA158AD9-AF98-4905-9011-3B02B1412FD1}" sibTransId="{48C58644-A138-446A-B8FA-1DC0522EE6AB}"/>
    <dgm:cxn modelId="{5F355445-15F1-4217-A9CE-96000CE4088B}" type="presOf" srcId="{C1D555ED-3525-4642-900A-2DDDD9420CD4}" destId="{200E380E-332A-4C33-B698-41EC52BDD4C0}" srcOrd="0" destOrd="0" presId="urn:microsoft.com/office/officeart/2005/8/layout/default#1"/>
    <dgm:cxn modelId="{736E79C2-DB43-49A3-8C2D-A750ED9E56EC}" srcId="{7740D9C1-8C44-48EB-9220-B7D2178727BD}" destId="{3F2C22E7-A4EF-40E1-B938-1A1B41632F6A}" srcOrd="0" destOrd="0" parTransId="{65E4C12F-D558-4DBF-A99A-183BB6BCFAB5}" sibTransId="{9B64ADB0-F662-4F44-B518-C8C8CFE480B1}"/>
    <dgm:cxn modelId="{A7B2E093-9099-4549-A02D-38A506CF4894}" type="presOf" srcId="{7740D9C1-8C44-48EB-9220-B7D2178727BD}" destId="{A8BF0476-818A-4B57-854A-ECC0B1AECBC6}" srcOrd="0" destOrd="0" presId="urn:microsoft.com/office/officeart/2005/8/layout/default#1"/>
    <dgm:cxn modelId="{9D416076-37C5-460B-A488-BDED7F0F7764}" type="presOf" srcId="{8615B892-8022-4DE3-815A-A59920A9B8DE}" destId="{AC4DB2C5-C77D-4E8B-B698-CD35A5D68722}" srcOrd="0" destOrd="0" presId="urn:microsoft.com/office/officeart/2005/8/layout/default#1"/>
    <dgm:cxn modelId="{50358E17-DFC7-4232-8F8C-BAF414E8D976}" type="presParOf" srcId="{A8BF0476-818A-4B57-854A-ECC0B1AECBC6}" destId="{A74E1DE6-0B13-4C61-A67F-B66A81EBCE15}" srcOrd="0" destOrd="0" presId="urn:microsoft.com/office/officeart/2005/8/layout/default#1"/>
    <dgm:cxn modelId="{F40B8071-EDBA-49FA-8485-D2E62D65C64B}" type="presParOf" srcId="{A8BF0476-818A-4B57-854A-ECC0B1AECBC6}" destId="{2A5873E4-3528-4E87-A66B-A8B797FD4A1C}" srcOrd="1" destOrd="0" presId="urn:microsoft.com/office/officeart/2005/8/layout/default#1"/>
    <dgm:cxn modelId="{0F0EE8CF-B0BA-4ADA-AE6A-C658DA3E5010}" type="presParOf" srcId="{A8BF0476-818A-4B57-854A-ECC0B1AECBC6}" destId="{AC4DB2C5-C77D-4E8B-B698-CD35A5D68722}" srcOrd="2" destOrd="0" presId="urn:microsoft.com/office/officeart/2005/8/layout/default#1"/>
    <dgm:cxn modelId="{CF19F1F8-94FA-4633-B5C2-295C55BE6E38}" type="presParOf" srcId="{A8BF0476-818A-4B57-854A-ECC0B1AECBC6}" destId="{2F1AC583-36F1-4E3F-A32E-7BCE913494F7}" srcOrd="3" destOrd="0" presId="urn:microsoft.com/office/officeart/2005/8/layout/default#1"/>
    <dgm:cxn modelId="{9BAC3DA0-73B8-4A4A-920E-A56D5194E42E}" type="presParOf" srcId="{A8BF0476-818A-4B57-854A-ECC0B1AECBC6}" destId="{200E380E-332A-4C33-B698-41EC52BDD4C0}"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BB69B-7CEB-40F3-B0B9-6D6EED71FE1F}" type="doc">
      <dgm:prSet loTypeId="urn:microsoft.com/office/officeart/2005/8/layout/hProcess9" loCatId="process" qsTypeId="urn:microsoft.com/office/officeart/2005/8/quickstyle/simple1" qsCatId="simple" csTypeId="urn:microsoft.com/office/officeart/2005/8/colors/colorful1" csCatId="colorful" phldr="1"/>
      <dgm:spPr/>
    </dgm:pt>
    <dgm:pt modelId="{D83F6AA5-BA03-43A2-8F8B-489E648D62DB}">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1789 </a:t>
          </a:r>
          <a:r>
            <a:rPr lang="es-MX" b="1" dirty="0" smtClean="0">
              <a:solidFill>
                <a:schemeClr val="tx1"/>
              </a:solidFill>
            </a:rPr>
            <a:t>Declaración de los Derechos del Hombre y el Ciudadano </a:t>
          </a:r>
        </a:p>
        <a:p>
          <a:r>
            <a:rPr lang="es-MX" b="1" dirty="0" smtClean="0">
              <a:solidFill>
                <a:schemeClr val="tx1"/>
              </a:solidFill>
            </a:rPr>
            <a:t>Artículo XI.</a:t>
          </a:r>
          <a:r>
            <a:rPr lang="es-MX" dirty="0" smtClean="0">
              <a:solidFill>
                <a:schemeClr val="tx1"/>
              </a:solidFill>
            </a:rPr>
            <a:t> Libertad de expresión </a:t>
          </a:r>
        </a:p>
        <a:p>
          <a:r>
            <a:rPr lang="es-MX" b="1" dirty="0" smtClean="0">
              <a:solidFill>
                <a:schemeClr val="tx1"/>
              </a:solidFill>
            </a:rPr>
            <a:t>Artículo XV.</a:t>
          </a:r>
          <a:r>
            <a:rPr lang="es-MX" dirty="0" smtClean="0">
              <a:solidFill>
                <a:schemeClr val="tx1"/>
              </a:solidFill>
            </a:rPr>
            <a:t> Derecho a pedir a todos sus agentes cuentas de su administración.</a:t>
          </a:r>
          <a:endParaRPr lang="es-MX" dirty="0"/>
        </a:p>
      </dgm:t>
    </dgm:pt>
    <dgm:pt modelId="{72FBD67B-3B8D-4069-925E-ECEC73EC5514}" type="parTrans" cxnId="{188A0117-3598-42DA-9900-D88F923DED5B}">
      <dgm:prSet/>
      <dgm:spPr/>
      <dgm:t>
        <a:bodyPr/>
        <a:lstStyle/>
        <a:p>
          <a:endParaRPr lang="es-MX"/>
        </a:p>
      </dgm:t>
    </dgm:pt>
    <dgm:pt modelId="{AC6E0C2F-C696-467C-BD98-39467B3F25AD}" type="sibTrans" cxnId="{188A0117-3598-42DA-9900-D88F923DED5B}">
      <dgm:prSet/>
      <dgm:spPr/>
      <dgm:t>
        <a:bodyPr/>
        <a:lstStyle/>
        <a:p>
          <a:endParaRPr lang="es-MX"/>
        </a:p>
      </dgm:t>
    </dgm:pt>
    <dgm:pt modelId="{465BCC26-47AA-4383-B232-140E55152DC1}">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1948 </a:t>
          </a:r>
          <a:r>
            <a:rPr lang="es-MX" b="1" dirty="0" smtClean="0">
              <a:solidFill>
                <a:schemeClr val="tx1"/>
              </a:solidFill>
            </a:rPr>
            <a:t>Declaración Universal de los Derechos Humanos </a:t>
          </a:r>
        </a:p>
        <a:p>
          <a:r>
            <a:rPr lang="es-MX" b="1" dirty="0" smtClean="0">
              <a:solidFill>
                <a:schemeClr val="tx1"/>
              </a:solidFill>
            </a:rPr>
            <a:t>Artículo 19. </a:t>
          </a:r>
          <a:r>
            <a:rPr lang="es-MX" dirty="0" smtClean="0">
              <a:solidFill>
                <a:schemeClr val="tx1"/>
              </a:solidFill>
            </a:rPr>
            <a:t>Se establecen: </a:t>
          </a:r>
          <a:r>
            <a:rPr lang="es-MX" b="1" dirty="0" smtClean="0">
              <a:solidFill>
                <a:schemeClr val="tx1"/>
              </a:solidFill>
            </a:rPr>
            <a:t>el acceso a la información</a:t>
          </a:r>
          <a:r>
            <a:rPr lang="es-MX" dirty="0" smtClean="0">
              <a:solidFill>
                <a:schemeClr val="tx1"/>
              </a:solidFill>
            </a:rPr>
            <a:t>, la </a:t>
          </a:r>
          <a:r>
            <a:rPr lang="es-MX" b="1" dirty="0" smtClean="0">
              <a:solidFill>
                <a:schemeClr val="tx1"/>
              </a:solidFill>
            </a:rPr>
            <a:t>difusión </a:t>
          </a:r>
          <a:r>
            <a:rPr lang="es-MX" dirty="0" smtClean="0">
              <a:solidFill>
                <a:schemeClr val="tx1"/>
              </a:solidFill>
            </a:rPr>
            <a:t>de la información y la </a:t>
          </a:r>
          <a:r>
            <a:rPr lang="es-MX" b="1" dirty="0" smtClean="0">
              <a:solidFill>
                <a:schemeClr val="tx1"/>
              </a:solidFill>
            </a:rPr>
            <a:t>libertad de expresión.</a:t>
          </a:r>
          <a:endParaRPr lang="es-MX" b="1" dirty="0"/>
        </a:p>
      </dgm:t>
    </dgm:pt>
    <dgm:pt modelId="{DB767DB2-AC7B-46DB-892E-4112D2620A89}" type="parTrans" cxnId="{FB00E5CF-750B-4966-A128-D544E2812905}">
      <dgm:prSet/>
      <dgm:spPr/>
      <dgm:t>
        <a:bodyPr/>
        <a:lstStyle/>
        <a:p>
          <a:endParaRPr lang="es-MX"/>
        </a:p>
      </dgm:t>
    </dgm:pt>
    <dgm:pt modelId="{344CDF43-9216-45A8-AA4B-7C1D66630E22}" type="sibTrans" cxnId="{FB00E5CF-750B-4966-A128-D544E2812905}">
      <dgm:prSet/>
      <dgm:spPr/>
      <dgm:t>
        <a:bodyPr/>
        <a:lstStyle/>
        <a:p>
          <a:endParaRPr lang="es-MX"/>
        </a:p>
      </dgm:t>
    </dgm:pt>
    <dgm:pt modelId="{CAEA64D3-6E9C-42DD-9767-D283F4B38161}">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1966 </a:t>
          </a:r>
        </a:p>
        <a:p>
          <a:r>
            <a:rPr lang="es-MX" b="1" dirty="0" smtClean="0">
              <a:solidFill>
                <a:schemeClr val="tx1"/>
              </a:solidFill>
            </a:rPr>
            <a:t>Pacto Internacional de los Derechos Civiles y Políticos </a:t>
          </a:r>
        </a:p>
        <a:p>
          <a:r>
            <a:rPr kumimoji="0" lang="es-MX" b="0" i="0" u="none" strike="noStrike"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a:t>
          </a:r>
        </a:p>
        <a:p>
          <a:r>
            <a:rPr kumimoji="0" lang="es-MX" b="0" i="0" u="none" strike="noStrike" cap="none" normalizeH="0" baseline="0" dirty="0" smtClean="0">
              <a:ln>
                <a:noFill/>
              </a:ln>
              <a:solidFill>
                <a:schemeClr val="tx1"/>
              </a:solidFill>
              <a:effectLst/>
              <a:cs typeface="Tahoma" pitchFamily="34" charset="0"/>
            </a:rPr>
            <a:t>Excepciones expresamente fijadas</a:t>
          </a:r>
          <a:endParaRPr lang="es-MX" b="0" dirty="0" smtClean="0">
            <a:solidFill>
              <a:schemeClr val="tx1"/>
            </a:solidFill>
          </a:endParaRPr>
        </a:p>
        <a:p>
          <a:endParaRPr lang="es-MX" dirty="0"/>
        </a:p>
      </dgm:t>
    </dgm:pt>
    <dgm:pt modelId="{4F9B3CF4-A41D-4121-BBA5-0044C01D8DD0}" type="parTrans" cxnId="{77AB3CB6-71BA-4454-9548-353D5DABB525}">
      <dgm:prSet/>
      <dgm:spPr/>
      <dgm:t>
        <a:bodyPr/>
        <a:lstStyle/>
        <a:p>
          <a:endParaRPr lang="es-MX"/>
        </a:p>
      </dgm:t>
    </dgm:pt>
    <dgm:pt modelId="{AD651EA2-F81E-4ABC-8B6A-460FE58B2D1C}" type="sibTrans" cxnId="{77AB3CB6-71BA-4454-9548-353D5DABB525}">
      <dgm:prSet/>
      <dgm:spPr/>
      <dgm:t>
        <a:bodyPr/>
        <a:lstStyle/>
        <a:p>
          <a:endParaRPr lang="es-MX"/>
        </a:p>
      </dgm:t>
    </dgm:pt>
    <dgm:pt modelId="{7678EABE-821E-4D1D-957F-BCCE12F93889}">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1966 </a:t>
          </a:r>
          <a:r>
            <a:rPr lang="es-MX" b="1" dirty="0" smtClean="0">
              <a:solidFill>
                <a:schemeClr val="tx1"/>
              </a:solidFill>
            </a:rPr>
            <a:t>Convención Americana sobre Derechos Humanos </a:t>
          </a:r>
        </a:p>
        <a:p>
          <a:r>
            <a:rPr kumimoji="0" lang="es-MX" b="0" i="0" u="none" strike="noStrike"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 </a:t>
          </a:r>
          <a:r>
            <a:rPr kumimoji="0" lang="es-MX" b="0" i="0" u="none" strike="noStrike" cap="none" normalizeH="0" baseline="0" dirty="0" smtClean="0">
              <a:ln>
                <a:noFill/>
              </a:ln>
              <a:solidFill>
                <a:schemeClr val="tx1"/>
              </a:solidFill>
              <a:effectLst/>
              <a:cs typeface="Tahoma" pitchFamily="34" charset="0"/>
            </a:rPr>
            <a:t>Excepciones expresamente fijadas</a:t>
          </a:r>
          <a:endParaRPr lang="es-MX" dirty="0"/>
        </a:p>
      </dgm:t>
    </dgm:pt>
    <dgm:pt modelId="{0CD4ACE3-8104-422D-804A-36344B793377}" type="parTrans" cxnId="{4D6F8966-8A7F-4A63-A344-6EDBAF4A2210}">
      <dgm:prSet/>
      <dgm:spPr/>
      <dgm:t>
        <a:bodyPr/>
        <a:lstStyle/>
        <a:p>
          <a:endParaRPr lang="es-MX"/>
        </a:p>
      </dgm:t>
    </dgm:pt>
    <dgm:pt modelId="{83DD58BE-B0E4-4FD4-8DB2-33689E5A0895}" type="sibTrans" cxnId="{4D6F8966-8A7F-4A63-A344-6EDBAF4A2210}">
      <dgm:prSet/>
      <dgm:spPr/>
      <dgm:t>
        <a:bodyPr/>
        <a:lstStyle/>
        <a:p>
          <a:endParaRPr lang="es-MX"/>
        </a:p>
      </dgm:t>
    </dgm:pt>
    <dgm:pt modelId="{AA16D831-06DA-43CE-A56C-9E78B1736996}" type="pres">
      <dgm:prSet presAssocID="{7C8BB69B-7CEB-40F3-B0B9-6D6EED71FE1F}" presName="CompostProcess" presStyleCnt="0">
        <dgm:presLayoutVars>
          <dgm:dir/>
          <dgm:resizeHandles val="exact"/>
        </dgm:presLayoutVars>
      </dgm:prSet>
      <dgm:spPr/>
    </dgm:pt>
    <dgm:pt modelId="{1887FE5F-50B8-455A-93A1-385FAE08FF52}" type="pres">
      <dgm:prSet presAssocID="{7C8BB69B-7CEB-40F3-B0B9-6D6EED71FE1F}" presName="arrow" presStyleLbl="bgShp" presStyleIdx="0" presStyleCnt="1" custLinFactNeighborY="1217"/>
      <dgm:spPr/>
    </dgm:pt>
    <dgm:pt modelId="{807C7D51-6C11-4A37-B19E-55866D4C3E5C}" type="pres">
      <dgm:prSet presAssocID="{7C8BB69B-7CEB-40F3-B0B9-6D6EED71FE1F}" presName="linearProcess" presStyleCnt="0"/>
      <dgm:spPr/>
    </dgm:pt>
    <dgm:pt modelId="{90559F0C-A78F-4B60-B85E-438195619C9A}" type="pres">
      <dgm:prSet presAssocID="{D83F6AA5-BA03-43A2-8F8B-489E648D62DB}" presName="textNode" presStyleLbl="node1" presStyleIdx="0" presStyleCnt="4">
        <dgm:presLayoutVars>
          <dgm:bulletEnabled val="1"/>
        </dgm:presLayoutVars>
      </dgm:prSet>
      <dgm:spPr/>
      <dgm:t>
        <a:bodyPr/>
        <a:lstStyle/>
        <a:p>
          <a:endParaRPr lang="es-MX"/>
        </a:p>
      </dgm:t>
    </dgm:pt>
    <dgm:pt modelId="{9DF6566E-6C07-40C1-89EF-8B8D3406A3E0}" type="pres">
      <dgm:prSet presAssocID="{AC6E0C2F-C696-467C-BD98-39467B3F25AD}" presName="sibTrans" presStyleCnt="0"/>
      <dgm:spPr/>
    </dgm:pt>
    <dgm:pt modelId="{BF0D5160-DC3A-4028-8FA6-A0A3CD419A90}" type="pres">
      <dgm:prSet presAssocID="{465BCC26-47AA-4383-B232-140E55152DC1}" presName="textNode" presStyleLbl="node1" presStyleIdx="1" presStyleCnt="4">
        <dgm:presLayoutVars>
          <dgm:bulletEnabled val="1"/>
        </dgm:presLayoutVars>
      </dgm:prSet>
      <dgm:spPr/>
      <dgm:t>
        <a:bodyPr/>
        <a:lstStyle/>
        <a:p>
          <a:endParaRPr lang="es-MX"/>
        </a:p>
      </dgm:t>
    </dgm:pt>
    <dgm:pt modelId="{1831FD10-417C-40F0-A056-C33E0569EB6F}" type="pres">
      <dgm:prSet presAssocID="{344CDF43-9216-45A8-AA4B-7C1D66630E22}" presName="sibTrans" presStyleCnt="0"/>
      <dgm:spPr/>
    </dgm:pt>
    <dgm:pt modelId="{347720A4-9F06-4770-A6A1-2543EA271ABC}" type="pres">
      <dgm:prSet presAssocID="{CAEA64D3-6E9C-42DD-9767-D283F4B38161}" presName="textNode" presStyleLbl="node1" presStyleIdx="2" presStyleCnt="4">
        <dgm:presLayoutVars>
          <dgm:bulletEnabled val="1"/>
        </dgm:presLayoutVars>
      </dgm:prSet>
      <dgm:spPr/>
      <dgm:t>
        <a:bodyPr/>
        <a:lstStyle/>
        <a:p>
          <a:endParaRPr lang="es-MX"/>
        </a:p>
      </dgm:t>
    </dgm:pt>
    <dgm:pt modelId="{107C34C3-1B41-42E9-B4E2-28CC894643AB}" type="pres">
      <dgm:prSet presAssocID="{AD651EA2-F81E-4ABC-8B6A-460FE58B2D1C}" presName="sibTrans" presStyleCnt="0"/>
      <dgm:spPr/>
    </dgm:pt>
    <dgm:pt modelId="{71BD23F2-F464-46A2-AC69-9F7410167A07}" type="pres">
      <dgm:prSet presAssocID="{7678EABE-821E-4D1D-957F-BCCE12F93889}" presName="textNode" presStyleLbl="node1" presStyleIdx="3" presStyleCnt="4">
        <dgm:presLayoutVars>
          <dgm:bulletEnabled val="1"/>
        </dgm:presLayoutVars>
      </dgm:prSet>
      <dgm:spPr/>
      <dgm:t>
        <a:bodyPr/>
        <a:lstStyle/>
        <a:p>
          <a:endParaRPr lang="es-MX"/>
        </a:p>
      </dgm:t>
    </dgm:pt>
  </dgm:ptLst>
  <dgm:cxnLst>
    <dgm:cxn modelId="{4D6F8966-8A7F-4A63-A344-6EDBAF4A2210}" srcId="{7C8BB69B-7CEB-40F3-B0B9-6D6EED71FE1F}" destId="{7678EABE-821E-4D1D-957F-BCCE12F93889}" srcOrd="3" destOrd="0" parTransId="{0CD4ACE3-8104-422D-804A-36344B793377}" sibTransId="{83DD58BE-B0E4-4FD4-8DB2-33689E5A0895}"/>
    <dgm:cxn modelId="{6739C5B4-F13D-4865-806F-0710DFB9E7D8}" type="presOf" srcId="{7678EABE-821E-4D1D-957F-BCCE12F93889}" destId="{71BD23F2-F464-46A2-AC69-9F7410167A07}" srcOrd="0" destOrd="0" presId="urn:microsoft.com/office/officeart/2005/8/layout/hProcess9"/>
    <dgm:cxn modelId="{0579B710-34AA-4FA4-9F79-8BCC8B6EF144}" type="presOf" srcId="{465BCC26-47AA-4383-B232-140E55152DC1}" destId="{BF0D5160-DC3A-4028-8FA6-A0A3CD419A90}" srcOrd="0" destOrd="0" presId="urn:microsoft.com/office/officeart/2005/8/layout/hProcess9"/>
    <dgm:cxn modelId="{77AB3CB6-71BA-4454-9548-353D5DABB525}" srcId="{7C8BB69B-7CEB-40F3-B0B9-6D6EED71FE1F}" destId="{CAEA64D3-6E9C-42DD-9767-D283F4B38161}" srcOrd="2" destOrd="0" parTransId="{4F9B3CF4-A41D-4121-BBA5-0044C01D8DD0}" sibTransId="{AD651EA2-F81E-4ABC-8B6A-460FE58B2D1C}"/>
    <dgm:cxn modelId="{FB00E5CF-750B-4966-A128-D544E2812905}" srcId="{7C8BB69B-7CEB-40F3-B0B9-6D6EED71FE1F}" destId="{465BCC26-47AA-4383-B232-140E55152DC1}" srcOrd="1" destOrd="0" parTransId="{DB767DB2-AC7B-46DB-892E-4112D2620A89}" sibTransId="{344CDF43-9216-45A8-AA4B-7C1D66630E22}"/>
    <dgm:cxn modelId="{F7BC114C-2BF9-4185-8C69-3C58B12C2720}" type="presOf" srcId="{D83F6AA5-BA03-43A2-8F8B-489E648D62DB}" destId="{90559F0C-A78F-4B60-B85E-438195619C9A}" srcOrd="0" destOrd="0" presId="urn:microsoft.com/office/officeart/2005/8/layout/hProcess9"/>
    <dgm:cxn modelId="{28F8919F-974E-4635-949F-C1EFEFFDEF69}" type="presOf" srcId="{7C8BB69B-7CEB-40F3-B0B9-6D6EED71FE1F}" destId="{AA16D831-06DA-43CE-A56C-9E78B1736996}" srcOrd="0" destOrd="0" presId="urn:microsoft.com/office/officeart/2005/8/layout/hProcess9"/>
    <dgm:cxn modelId="{188A0117-3598-42DA-9900-D88F923DED5B}" srcId="{7C8BB69B-7CEB-40F3-B0B9-6D6EED71FE1F}" destId="{D83F6AA5-BA03-43A2-8F8B-489E648D62DB}" srcOrd="0" destOrd="0" parTransId="{72FBD67B-3B8D-4069-925E-ECEC73EC5514}" sibTransId="{AC6E0C2F-C696-467C-BD98-39467B3F25AD}"/>
    <dgm:cxn modelId="{B9303134-2271-487E-8921-B29F14D413A1}" type="presOf" srcId="{CAEA64D3-6E9C-42DD-9767-D283F4B38161}" destId="{347720A4-9F06-4770-A6A1-2543EA271ABC}" srcOrd="0" destOrd="0" presId="urn:microsoft.com/office/officeart/2005/8/layout/hProcess9"/>
    <dgm:cxn modelId="{CFE85484-3E03-4B85-93A8-29C52D854945}" type="presParOf" srcId="{AA16D831-06DA-43CE-A56C-9E78B1736996}" destId="{1887FE5F-50B8-455A-93A1-385FAE08FF52}" srcOrd="0" destOrd="0" presId="urn:microsoft.com/office/officeart/2005/8/layout/hProcess9"/>
    <dgm:cxn modelId="{634E20A0-5AE9-4BD4-BDAF-7B7E52BB08F7}" type="presParOf" srcId="{AA16D831-06DA-43CE-A56C-9E78B1736996}" destId="{807C7D51-6C11-4A37-B19E-55866D4C3E5C}" srcOrd="1" destOrd="0" presId="urn:microsoft.com/office/officeart/2005/8/layout/hProcess9"/>
    <dgm:cxn modelId="{69C55F1D-420F-4AAA-929A-DA78426B6B2D}" type="presParOf" srcId="{807C7D51-6C11-4A37-B19E-55866D4C3E5C}" destId="{90559F0C-A78F-4B60-B85E-438195619C9A}" srcOrd="0" destOrd="0" presId="urn:microsoft.com/office/officeart/2005/8/layout/hProcess9"/>
    <dgm:cxn modelId="{484C1627-1B10-4C12-A8E8-99DE6F57C807}" type="presParOf" srcId="{807C7D51-6C11-4A37-B19E-55866D4C3E5C}" destId="{9DF6566E-6C07-40C1-89EF-8B8D3406A3E0}" srcOrd="1" destOrd="0" presId="urn:microsoft.com/office/officeart/2005/8/layout/hProcess9"/>
    <dgm:cxn modelId="{2563D5B8-4D7E-4CCB-8BC5-27BE8C4DD1C4}" type="presParOf" srcId="{807C7D51-6C11-4A37-B19E-55866D4C3E5C}" destId="{BF0D5160-DC3A-4028-8FA6-A0A3CD419A90}" srcOrd="2" destOrd="0" presId="urn:microsoft.com/office/officeart/2005/8/layout/hProcess9"/>
    <dgm:cxn modelId="{59EBB17B-D3ED-4D0E-8276-C87DC36204AA}" type="presParOf" srcId="{807C7D51-6C11-4A37-B19E-55866D4C3E5C}" destId="{1831FD10-417C-40F0-A056-C33E0569EB6F}" srcOrd="3" destOrd="0" presId="urn:microsoft.com/office/officeart/2005/8/layout/hProcess9"/>
    <dgm:cxn modelId="{C31A9206-71CE-44FD-8B0D-301F0897F6A7}" type="presParOf" srcId="{807C7D51-6C11-4A37-B19E-55866D4C3E5C}" destId="{347720A4-9F06-4770-A6A1-2543EA271ABC}" srcOrd="4" destOrd="0" presId="urn:microsoft.com/office/officeart/2005/8/layout/hProcess9"/>
    <dgm:cxn modelId="{70E61784-6C4D-4471-9700-634F6BF1F5BB}" type="presParOf" srcId="{807C7D51-6C11-4A37-B19E-55866D4C3E5C}" destId="{107C34C3-1B41-42E9-B4E2-28CC894643AB}" srcOrd="5" destOrd="0" presId="urn:microsoft.com/office/officeart/2005/8/layout/hProcess9"/>
    <dgm:cxn modelId="{B7645A32-6CB3-4FD4-8E52-7316E2CF5F38}" type="presParOf" srcId="{807C7D51-6C11-4A37-B19E-55866D4C3E5C}" destId="{71BD23F2-F464-46A2-AC69-9F7410167A0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EBC8AB-12F8-4E5C-B0D3-1C80F073BBB7}" type="doc">
      <dgm:prSet loTypeId="urn:microsoft.com/office/officeart/2005/8/layout/process2" loCatId="process" qsTypeId="urn:microsoft.com/office/officeart/2005/8/quickstyle/simple2" qsCatId="simple" csTypeId="urn:microsoft.com/office/officeart/2005/8/colors/colorful5" csCatId="colorful" phldr="1"/>
      <dgm:spPr/>
    </dgm:pt>
    <dgm:pt modelId="{3FDB7FFD-47A8-4BAA-AAA2-1DA6FA5B8F2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Como bien del dominio público en poder del Estado, cuya titularidad reside en la sociedad, misma que tendrá en todo momento la facultad de disponer de ella para los fines que considere.</a:t>
          </a:r>
        </a:p>
        <a:p>
          <a:pPr defTabSz="1555750">
            <a:lnSpc>
              <a:spcPct val="90000"/>
            </a:lnSpc>
            <a:spcBef>
              <a:spcPct val="0"/>
            </a:spcBef>
            <a:spcAft>
              <a:spcPct val="35000"/>
            </a:spcAft>
          </a:pPr>
          <a:endParaRPr lang="es-MX" sz="2800" dirty="0">
            <a:latin typeface="Trebuchet MS (Títulos)"/>
          </a:endParaRPr>
        </a:p>
      </dgm:t>
    </dgm:pt>
    <dgm:pt modelId="{4546E062-DE8F-46CC-8178-3CBDEF13EBAC}" type="parTrans" cxnId="{A9A0A1F8-338F-4879-AF8A-C262BA5E6D6F}">
      <dgm:prSet/>
      <dgm:spPr/>
      <dgm:t>
        <a:bodyPr/>
        <a:lstStyle/>
        <a:p>
          <a:endParaRPr lang="es-MX">
            <a:latin typeface="Trebuchet MS (Títulos)"/>
          </a:endParaRPr>
        </a:p>
      </dgm:t>
    </dgm:pt>
    <dgm:pt modelId="{9633D1BB-1949-4D9B-A3DF-B4C5B65F6D3A}" type="sibTrans" cxnId="{A9A0A1F8-338F-4879-AF8A-C262BA5E6D6F}">
      <dgm:prSet/>
      <dgm:spPr/>
      <dgm:t>
        <a:bodyPr/>
        <a:lstStyle/>
        <a:p>
          <a:endParaRPr lang="es-MX">
            <a:latin typeface="Trebuchet MS (Títulos)"/>
          </a:endParaRPr>
        </a:p>
      </dgm:t>
    </dgm:pt>
    <dgm:pt modelId="{4B456FBC-ADC0-452D-B414-D5F876EBF527}">
      <dgm:prSet phldrT="[Texto]"/>
      <dgm:spPr/>
      <dgm:t>
        <a:bodyPr/>
        <a:lstStyle/>
        <a:p>
          <a:r>
            <a:rPr lang="es-MX" dirty="0" smtClean="0">
              <a:latin typeface="Trebuchet MS (Títulos)"/>
            </a:rPr>
            <a:t>Considera a la Información </a:t>
          </a:r>
          <a:endParaRPr lang="es-MX" dirty="0">
            <a:latin typeface="Trebuchet MS (Títulos)"/>
          </a:endParaRPr>
        </a:p>
      </dgm:t>
    </dgm:pt>
    <dgm:pt modelId="{A2A790EA-9BAB-4A7A-9BDD-EA91CC2BC722}" type="sibTrans" cxnId="{6B2F0AF9-6EED-4E2D-83F5-3AD15459F2AE}">
      <dgm:prSet/>
      <dgm:spPr/>
      <dgm:t>
        <a:bodyPr/>
        <a:lstStyle/>
        <a:p>
          <a:endParaRPr lang="es-MX">
            <a:latin typeface="Trebuchet MS (Títulos)"/>
          </a:endParaRPr>
        </a:p>
      </dgm:t>
    </dgm:pt>
    <dgm:pt modelId="{DF5BCDB0-5E36-4CEA-98CF-7772E3E88338}" type="parTrans" cxnId="{6B2F0AF9-6EED-4E2D-83F5-3AD15459F2AE}">
      <dgm:prSet/>
      <dgm:spPr/>
      <dgm:t>
        <a:bodyPr/>
        <a:lstStyle/>
        <a:p>
          <a:endParaRPr lang="es-MX">
            <a:latin typeface="Trebuchet MS (Títulos)"/>
          </a:endParaRPr>
        </a:p>
      </dgm:t>
    </dgm:pt>
    <dgm:pt modelId="{0C5242E2-BCCB-45CB-953A-70A931D906F9}" type="pres">
      <dgm:prSet presAssocID="{9CEBC8AB-12F8-4E5C-B0D3-1C80F073BBB7}" presName="linearFlow" presStyleCnt="0">
        <dgm:presLayoutVars>
          <dgm:resizeHandles val="exact"/>
        </dgm:presLayoutVars>
      </dgm:prSet>
      <dgm:spPr/>
    </dgm:pt>
    <dgm:pt modelId="{1B3B03BE-0505-45A2-A681-6D2627FD099B}" type="pres">
      <dgm:prSet presAssocID="{4B456FBC-ADC0-452D-B414-D5F876EBF527}" presName="node" presStyleLbl="node1" presStyleIdx="0" presStyleCnt="2" custScaleY="27833">
        <dgm:presLayoutVars>
          <dgm:bulletEnabled val="1"/>
        </dgm:presLayoutVars>
      </dgm:prSet>
      <dgm:spPr/>
      <dgm:t>
        <a:bodyPr/>
        <a:lstStyle/>
        <a:p>
          <a:endParaRPr lang="es-MX"/>
        </a:p>
      </dgm:t>
    </dgm:pt>
    <dgm:pt modelId="{CF291BAB-AE5B-45A6-AF42-03431269E64B}" type="pres">
      <dgm:prSet presAssocID="{A2A790EA-9BAB-4A7A-9BDD-EA91CC2BC722}" presName="sibTrans" presStyleLbl="sibTrans2D1" presStyleIdx="0" presStyleCnt="1"/>
      <dgm:spPr/>
      <dgm:t>
        <a:bodyPr/>
        <a:lstStyle/>
        <a:p>
          <a:endParaRPr lang="es-MX"/>
        </a:p>
      </dgm:t>
    </dgm:pt>
    <dgm:pt modelId="{9A377E07-5710-429E-855A-0E12729C5BFB}" type="pres">
      <dgm:prSet presAssocID="{A2A790EA-9BAB-4A7A-9BDD-EA91CC2BC722}" presName="connectorText" presStyleLbl="sibTrans2D1" presStyleIdx="0" presStyleCnt="1"/>
      <dgm:spPr/>
      <dgm:t>
        <a:bodyPr/>
        <a:lstStyle/>
        <a:p>
          <a:endParaRPr lang="es-MX"/>
        </a:p>
      </dgm:t>
    </dgm:pt>
    <dgm:pt modelId="{4E1F5DE0-BE38-4CE7-A343-957A93351F63}" type="pres">
      <dgm:prSet presAssocID="{3FDB7FFD-47A8-4BAA-AAA2-1DA6FA5B8F29}" presName="node" presStyleLbl="node1" presStyleIdx="1" presStyleCnt="2" custScaleX="104257">
        <dgm:presLayoutVars>
          <dgm:bulletEnabled val="1"/>
        </dgm:presLayoutVars>
      </dgm:prSet>
      <dgm:spPr/>
      <dgm:t>
        <a:bodyPr/>
        <a:lstStyle/>
        <a:p>
          <a:endParaRPr lang="es-MX"/>
        </a:p>
      </dgm:t>
    </dgm:pt>
  </dgm:ptLst>
  <dgm:cxnLst>
    <dgm:cxn modelId="{6B2F0AF9-6EED-4E2D-83F5-3AD15459F2AE}" srcId="{9CEBC8AB-12F8-4E5C-B0D3-1C80F073BBB7}" destId="{4B456FBC-ADC0-452D-B414-D5F876EBF527}" srcOrd="0" destOrd="0" parTransId="{DF5BCDB0-5E36-4CEA-98CF-7772E3E88338}" sibTransId="{A2A790EA-9BAB-4A7A-9BDD-EA91CC2BC722}"/>
    <dgm:cxn modelId="{B0145742-3CC4-471F-9292-0035C7BCBEA2}" type="presOf" srcId="{9CEBC8AB-12F8-4E5C-B0D3-1C80F073BBB7}" destId="{0C5242E2-BCCB-45CB-953A-70A931D906F9}" srcOrd="0" destOrd="0" presId="urn:microsoft.com/office/officeart/2005/8/layout/process2"/>
    <dgm:cxn modelId="{460C1137-87DA-469B-9F40-5CAB0B7FA954}" type="presOf" srcId="{A2A790EA-9BAB-4A7A-9BDD-EA91CC2BC722}" destId="{CF291BAB-AE5B-45A6-AF42-03431269E64B}" srcOrd="0" destOrd="0" presId="urn:microsoft.com/office/officeart/2005/8/layout/process2"/>
    <dgm:cxn modelId="{A9A0A1F8-338F-4879-AF8A-C262BA5E6D6F}" srcId="{9CEBC8AB-12F8-4E5C-B0D3-1C80F073BBB7}" destId="{3FDB7FFD-47A8-4BAA-AAA2-1DA6FA5B8F29}" srcOrd="1" destOrd="0" parTransId="{4546E062-DE8F-46CC-8178-3CBDEF13EBAC}" sibTransId="{9633D1BB-1949-4D9B-A3DF-B4C5B65F6D3A}"/>
    <dgm:cxn modelId="{30D97566-93C8-4033-8C7F-5F968CBB41FF}" type="presOf" srcId="{A2A790EA-9BAB-4A7A-9BDD-EA91CC2BC722}" destId="{9A377E07-5710-429E-855A-0E12729C5BFB}" srcOrd="1" destOrd="0" presId="urn:microsoft.com/office/officeart/2005/8/layout/process2"/>
    <dgm:cxn modelId="{C188B4CC-D9B7-49B8-AEC3-A7D0077D6419}" type="presOf" srcId="{4B456FBC-ADC0-452D-B414-D5F876EBF527}" destId="{1B3B03BE-0505-45A2-A681-6D2627FD099B}" srcOrd="0" destOrd="0" presId="urn:microsoft.com/office/officeart/2005/8/layout/process2"/>
    <dgm:cxn modelId="{678AF6DA-794D-4D4C-8381-AB840A3D012F}" type="presOf" srcId="{3FDB7FFD-47A8-4BAA-AAA2-1DA6FA5B8F29}" destId="{4E1F5DE0-BE38-4CE7-A343-957A93351F63}" srcOrd="0" destOrd="0" presId="urn:microsoft.com/office/officeart/2005/8/layout/process2"/>
    <dgm:cxn modelId="{1D1C8355-4D1F-4BC4-92E4-ADB816700270}" type="presParOf" srcId="{0C5242E2-BCCB-45CB-953A-70A931D906F9}" destId="{1B3B03BE-0505-45A2-A681-6D2627FD099B}" srcOrd="0" destOrd="0" presId="urn:microsoft.com/office/officeart/2005/8/layout/process2"/>
    <dgm:cxn modelId="{DD1E75F4-75DF-48C0-B5E4-22A58925E185}" type="presParOf" srcId="{0C5242E2-BCCB-45CB-953A-70A931D906F9}" destId="{CF291BAB-AE5B-45A6-AF42-03431269E64B}" srcOrd="1" destOrd="0" presId="urn:microsoft.com/office/officeart/2005/8/layout/process2"/>
    <dgm:cxn modelId="{A5036CC9-6BE1-47EB-B130-36E04853CC9B}" type="presParOf" srcId="{CF291BAB-AE5B-45A6-AF42-03431269E64B}" destId="{9A377E07-5710-429E-855A-0E12729C5BFB}" srcOrd="0" destOrd="0" presId="urn:microsoft.com/office/officeart/2005/8/layout/process2"/>
    <dgm:cxn modelId="{2457BA34-4945-4547-9874-A52E752FA946}" type="presParOf" srcId="{0C5242E2-BCCB-45CB-953A-70A931D906F9}" destId="{4E1F5DE0-BE38-4CE7-A343-957A93351F63}"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CD897A-B8C3-413E-A121-BB7FDB1ED41D}" type="doc">
      <dgm:prSet loTypeId="urn:microsoft.com/office/officeart/2011/layout/HexagonRadial" loCatId="cycle" qsTypeId="urn:microsoft.com/office/officeart/2005/8/quickstyle/simple2" qsCatId="simple" csTypeId="urn:microsoft.com/office/officeart/2005/8/colors/colorful2" csCatId="colorful" phldr="1"/>
      <dgm:spPr/>
      <dgm:t>
        <a:bodyPr/>
        <a:lstStyle/>
        <a:p>
          <a:endParaRPr lang="es-MX"/>
        </a:p>
      </dgm:t>
    </dgm:pt>
    <dgm:pt modelId="{5E84911A-C7AC-4E3A-A2C0-E79CD5F52A6D}">
      <dgm:prSet phldrT="[Texto]" custT="1"/>
      <dgm:spPr/>
      <dgm:t>
        <a:bodyPr/>
        <a:lstStyle/>
        <a:p>
          <a:r>
            <a:rPr lang="es-MX" sz="2400" b="1" dirty="0" smtClean="0">
              <a:latin typeface="Trebuchet MS (Títulos)"/>
            </a:rPr>
            <a:t>Principales Objetivo de la LTAIPEJM  </a:t>
          </a:r>
          <a:endParaRPr lang="es-MX" sz="2400" b="1" dirty="0">
            <a:latin typeface="Trebuchet MS (Títulos)"/>
          </a:endParaRPr>
        </a:p>
      </dgm:t>
    </dgm:pt>
    <dgm:pt modelId="{D39F805D-6ED1-4B06-8AF8-79C37F5A3C93}" type="parTrans" cxnId="{C9BB2DBB-8D45-436F-8BEA-728B0E8FAEF2}">
      <dgm:prSet/>
      <dgm:spPr/>
      <dgm:t>
        <a:bodyPr/>
        <a:lstStyle/>
        <a:p>
          <a:endParaRPr lang="es-MX" sz="2800">
            <a:latin typeface="Trebuchet MS (Títulos)"/>
          </a:endParaRPr>
        </a:p>
      </dgm:t>
    </dgm:pt>
    <dgm:pt modelId="{3174303A-5685-4F24-B31F-635BD56B9C73}" type="sibTrans" cxnId="{C9BB2DBB-8D45-436F-8BEA-728B0E8FAEF2}">
      <dgm:prSet/>
      <dgm:spPr/>
      <dgm:t>
        <a:bodyPr/>
        <a:lstStyle/>
        <a:p>
          <a:endParaRPr lang="es-MX" sz="2800">
            <a:latin typeface="Trebuchet MS (Títulos)"/>
          </a:endParaRPr>
        </a:p>
      </dgm:t>
    </dgm:pt>
    <dgm:pt modelId="{2529EE25-A9C5-4892-BCA0-16648E2BE4F0}">
      <dgm:prSet phldrT="[Texto]" custT="1"/>
      <dgm:spPr/>
      <dgm:t>
        <a:bodyPr/>
        <a:lstStyle/>
        <a:p>
          <a:r>
            <a:rPr lang="es-MX" sz="1600" dirty="0" smtClean="0">
              <a:latin typeface="Trebuchet MS (Títulos)"/>
            </a:rPr>
            <a:t>Reconocer el derecho a la información como un derecho humano y fundamental</a:t>
          </a:r>
          <a:endParaRPr lang="es-MX" sz="1600" dirty="0">
            <a:latin typeface="Trebuchet MS (Títulos)"/>
          </a:endParaRPr>
        </a:p>
      </dgm:t>
    </dgm:pt>
    <dgm:pt modelId="{31BF0F9D-B787-49C8-80F0-7772E9DF3114}" type="parTrans" cxnId="{2EB781C8-35B9-4F48-83DB-E717E7486173}">
      <dgm:prSet/>
      <dgm:spPr/>
      <dgm:t>
        <a:bodyPr/>
        <a:lstStyle/>
        <a:p>
          <a:endParaRPr lang="es-MX" sz="2800">
            <a:latin typeface="Trebuchet MS (Títulos)"/>
          </a:endParaRPr>
        </a:p>
      </dgm:t>
    </dgm:pt>
    <dgm:pt modelId="{09991737-7ED6-4EF5-9F0E-AB9A14DDC3B8}" type="sibTrans" cxnId="{2EB781C8-35B9-4F48-83DB-E717E7486173}">
      <dgm:prSet/>
      <dgm:spPr/>
      <dgm:t>
        <a:bodyPr/>
        <a:lstStyle/>
        <a:p>
          <a:endParaRPr lang="es-MX" sz="2800">
            <a:latin typeface="Trebuchet MS (Títulos)"/>
          </a:endParaRPr>
        </a:p>
      </dgm:t>
    </dgm:pt>
    <dgm:pt modelId="{F8854C32-F95A-488A-8D3B-900098D332AA}">
      <dgm:prSet phldrT="[Texto]" custT="1"/>
      <dgm:spPr/>
      <dgm:t>
        <a:bodyPr/>
        <a:lstStyle/>
        <a:p>
          <a:r>
            <a:rPr lang="es-MX" sz="1600" dirty="0" smtClean="0">
              <a:latin typeface="Trebuchet MS (Títulos)"/>
            </a:rPr>
            <a:t>Transparentar el ejercicio de la función pública, y  la rendición de cuentas</a:t>
          </a:r>
          <a:endParaRPr lang="es-MX" sz="1600" dirty="0">
            <a:latin typeface="Trebuchet MS (Títulos)"/>
          </a:endParaRPr>
        </a:p>
      </dgm:t>
    </dgm:pt>
    <dgm:pt modelId="{6247EE65-C786-411B-A351-1457C1CF7931}" type="parTrans" cxnId="{0962EA52-13D9-4A97-94A7-7067176AE74E}">
      <dgm:prSet/>
      <dgm:spPr/>
      <dgm:t>
        <a:bodyPr/>
        <a:lstStyle/>
        <a:p>
          <a:endParaRPr lang="es-MX" sz="2800">
            <a:latin typeface="Trebuchet MS (Títulos)"/>
          </a:endParaRPr>
        </a:p>
      </dgm:t>
    </dgm:pt>
    <dgm:pt modelId="{B71EBC22-D012-44E1-980A-7CC6174C675A}" type="sibTrans" cxnId="{0962EA52-13D9-4A97-94A7-7067176AE74E}">
      <dgm:prSet/>
      <dgm:spPr/>
      <dgm:t>
        <a:bodyPr/>
        <a:lstStyle/>
        <a:p>
          <a:endParaRPr lang="es-MX" sz="2800">
            <a:latin typeface="Trebuchet MS (Títulos)"/>
          </a:endParaRPr>
        </a:p>
      </dgm:t>
    </dgm:pt>
    <dgm:pt modelId="{9AB260C5-9B35-4523-9E63-5D71450A0C5C}">
      <dgm:prSet phldrT="[Texto]" custT="1"/>
      <dgm:spPr/>
      <dgm:t>
        <a:bodyPr/>
        <a:lstStyle/>
        <a:p>
          <a:r>
            <a:rPr lang="es-MX" sz="1600" dirty="0" smtClean="0">
              <a:latin typeface="Trebuchet MS (Títulos)"/>
            </a:rPr>
            <a:t>Garantizar el derecho a toda persona de solicitar, acceder, consultar, recibir, difundir, reproducir y publicar información.</a:t>
          </a:r>
          <a:endParaRPr lang="es-MX" sz="1600" dirty="0">
            <a:latin typeface="Trebuchet MS (Títulos)"/>
          </a:endParaRPr>
        </a:p>
      </dgm:t>
    </dgm:pt>
    <dgm:pt modelId="{F3F0D018-BF6E-4DFC-A247-0303AC7FB12F}" type="parTrans" cxnId="{7A0B5448-A2BF-4E79-B373-201ABF2A12A7}">
      <dgm:prSet/>
      <dgm:spPr/>
      <dgm:t>
        <a:bodyPr/>
        <a:lstStyle/>
        <a:p>
          <a:endParaRPr lang="es-MX" sz="2800">
            <a:latin typeface="Trebuchet MS (Títulos)"/>
          </a:endParaRPr>
        </a:p>
      </dgm:t>
    </dgm:pt>
    <dgm:pt modelId="{CD9F03D8-E456-41D9-89E0-AE8DCDAD5122}" type="sibTrans" cxnId="{7A0B5448-A2BF-4E79-B373-201ABF2A12A7}">
      <dgm:prSet/>
      <dgm:spPr/>
      <dgm:t>
        <a:bodyPr/>
        <a:lstStyle/>
        <a:p>
          <a:endParaRPr lang="es-MX" sz="2800">
            <a:latin typeface="Trebuchet MS (Títulos)"/>
          </a:endParaRPr>
        </a:p>
      </dgm:t>
    </dgm:pt>
    <dgm:pt modelId="{A664FDFD-9FA1-4714-B5DD-C418AD3532B1}">
      <dgm:prSet phldrT="[Texto]" custT="1"/>
      <dgm:spPr/>
      <dgm:t>
        <a:bodyPr/>
        <a:lstStyle/>
        <a:p>
          <a:r>
            <a:rPr lang="es-MX" sz="1600" dirty="0" smtClean="0">
              <a:latin typeface="Trebuchet MS (Títulos)"/>
            </a:rPr>
            <a:t>Clasificar la información pública en posesión de los sujetos obligados y mejorar la organización de archivos</a:t>
          </a:r>
          <a:endParaRPr lang="es-MX" sz="1600" dirty="0">
            <a:latin typeface="Trebuchet MS (Títulos)"/>
          </a:endParaRPr>
        </a:p>
      </dgm:t>
    </dgm:pt>
    <dgm:pt modelId="{CCF7713D-7E57-4885-924F-92D194CF9217}" type="parTrans" cxnId="{17F07C40-E0A4-4AF4-9B92-93DD1915FDF0}">
      <dgm:prSet/>
      <dgm:spPr/>
      <dgm:t>
        <a:bodyPr/>
        <a:lstStyle/>
        <a:p>
          <a:endParaRPr lang="es-MX" sz="2800">
            <a:latin typeface="Trebuchet MS (Títulos)"/>
          </a:endParaRPr>
        </a:p>
      </dgm:t>
    </dgm:pt>
    <dgm:pt modelId="{71B81988-522B-49FD-B68E-A40169BA3C26}" type="sibTrans" cxnId="{17F07C40-E0A4-4AF4-9B92-93DD1915FDF0}">
      <dgm:prSet/>
      <dgm:spPr/>
      <dgm:t>
        <a:bodyPr/>
        <a:lstStyle/>
        <a:p>
          <a:endParaRPr lang="es-MX" sz="2800">
            <a:latin typeface="Trebuchet MS (Títulos)"/>
          </a:endParaRPr>
        </a:p>
      </dgm:t>
    </dgm:pt>
    <dgm:pt modelId="{5F6D989C-B30F-4234-A2BB-5A375E883054}">
      <dgm:prSet phldrT="[Texto]" custT="1"/>
      <dgm:spPr/>
      <dgm:t>
        <a:bodyPr/>
        <a:lstStyle/>
        <a:p>
          <a:r>
            <a:rPr lang="es-MX" sz="1600" dirty="0" smtClean="0">
              <a:latin typeface="Trebuchet MS (Títulos)"/>
            </a:rPr>
            <a:t>Proteger los datos personales en posesión de los sujeto obligados</a:t>
          </a:r>
          <a:endParaRPr lang="es-MX" sz="1600" dirty="0">
            <a:latin typeface="Trebuchet MS (Títulos)"/>
          </a:endParaRPr>
        </a:p>
      </dgm:t>
    </dgm:pt>
    <dgm:pt modelId="{7F387624-4FD7-436E-A6C4-852B694B9A7B}" type="parTrans" cxnId="{7B66CB2D-A805-47B0-AD2A-D1D422556BF7}">
      <dgm:prSet/>
      <dgm:spPr/>
      <dgm:t>
        <a:bodyPr/>
        <a:lstStyle/>
        <a:p>
          <a:endParaRPr lang="es-MX" sz="2800">
            <a:latin typeface="Trebuchet MS (Títulos)"/>
          </a:endParaRPr>
        </a:p>
      </dgm:t>
    </dgm:pt>
    <dgm:pt modelId="{A24B3D1A-898F-4E40-989C-7F69F6006682}" type="sibTrans" cxnId="{7B66CB2D-A805-47B0-AD2A-D1D422556BF7}">
      <dgm:prSet/>
      <dgm:spPr/>
      <dgm:t>
        <a:bodyPr/>
        <a:lstStyle/>
        <a:p>
          <a:endParaRPr lang="es-MX" sz="2800">
            <a:latin typeface="Trebuchet MS (Títulos)"/>
          </a:endParaRPr>
        </a:p>
      </dgm:t>
    </dgm:pt>
    <dgm:pt modelId="{4912E6EC-E85C-4E0E-9671-78032FBDA729}">
      <dgm:prSet custT="1"/>
      <dgm:spPr/>
      <dgm:t>
        <a:bodyPr/>
        <a:lstStyle/>
        <a:p>
          <a:endParaRPr lang="es-MX"/>
        </a:p>
      </dgm:t>
    </dgm:pt>
    <dgm:pt modelId="{C7C1598F-40B7-403B-940F-25E8ADB67A69}" type="parTrans" cxnId="{5B020CDA-D37F-4158-8CDA-234C21B64029}">
      <dgm:prSet/>
      <dgm:spPr/>
      <dgm:t>
        <a:bodyPr/>
        <a:lstStyle/>
        <a:p>
          <a:endParaRPr lang="es-MX" sz="2800">
            <a:latin typeface="Trebuchet MS (Títulos)"/>
          </a:endParaRPr>
        </a:p>
      </dgm:t>
    </dgm:pt>
    <dgm:pt modelId="{CF41A738-4CAE-45C0-827B-9E26AB3A684B}" type="sibTrans" cxnId="{5B020CDA-D37F-4158-8CDA-234C21B64029}">
      <dgm:prSet/>
      <dgm:spPr/>
      <dgm:t>
        <a:bodyPr/>
        <a:lstStyle/>
        <a:p>
          <a:endParaRPr lang="es-MX" sz="2800">
            <a:latin typeface="Trebuchet MS (Títulos)"/>
          </a:endParaRPr>
        </a:p>
      </dgm:t>
    </dgm:pt>
    <dgm:pt modelId="{027BFB85-543F-4A22-92EE-B9E303F28DA0}">
      <dgm:prSet phldrT="[Texto]"/>
      <dgm:spPr/>
      <dgm:t>
        <a:bodyPr/>
        <a:lstStyle/>
        <a:p>
          <a:r>
            <a:rPr lang="es-MX" dirty="0" smtClean="0">
              <a:latin typeface="Trebuchet MS (Títulos)"/>
            </a:rPr>
            <a:t>Regular la organización y funcionamiento del ITEI </a:t>
          </a:r>
          <a:endParaRPr lang="es-MX" dirty="0">
            <a:latin typeface="Trebuchet MS (Títulos)"/>
          </a:endParaRPr>
        </a:p>
      </dgm:t>
    </dgm:pt>
    <dgm:pt modelId="{7F217832-67B6-483C-836B-56C23CE9685A}" type="parTrans" cxnId="{306FFAD4-0B89-4631-B8B6-0F426A662387}">
      <dgm:prSet/>
      <dgm:spPr/>
      <dgm:t>
        <a:bodyPr/>
        <a:lstStyle/>
        <a:p>
          <a:endParaRPr lang="es-MX"/>
        </a:p>
      </dgm:t>
    </dgm:pt>
    <dgm:pt modelId="{0DE0274C-89B4-42FC-8731-5F3CCFBB6148}" type="sibTrans" cxnId="{306FFAD4-0B89-4631-B8B6-0F426A662387}">
      <dgm:prSet/>
      <dgm:spPr/>
      <dgm:t>
        <a:bodyPr/>
        <a:lstStyle/>
        <a:p>
          <a:endParaRPr lang="es-MX"/>
        </a:p>
      </dgm:t>
    </dgm:pt>
    <dgm:pt modelId="{BFACECDF-6039-46E1-B3C2-C79FD7ADDE7C}">
      <dgm:prSet phldrT="[Texto]" custScaleX="114928" custScaleY="110840"/>
      <dgm:spPr/>
      <dgm:t>
        <a:bodyPr/>
        <a:lstStyle/>
        <a:p>
          <a:endParaRPr lang="es-MX"/>
        </a:p>
      </dgm:t>
    </dgm:pt>
    <dgm:pt modelId="{FFBE5E52-D73C-4670-BBCA-26723F25F7D6}" type="parTrans" cxnId="{3BC9F6A9-5378-43EA-9CC6-7D404A11BED6}">
      <dgm:prSet/>
      <dgm:spPr/>
      <dgm:t>
        <a:bodyPr/>
        <a:lstStyle/>
        <a:p>
          <a:endParaRPr lang="es-MX"/>
        </a:p>
      </dgm:t>
    </dgm:pt>
    <dgm:pt modelId="{E7641100-446C-41BE-8978-11F56D57FB11}" type="sibTrans" cxnId="{3BC9F6A9-5378-43EA-9CC6-7D404A11BED6}">
      <dgm:prSet/>
      <dgm:spPr/>
      <dgm:t>
        <a:bodyPr/>
        <a:lstStyle/>
        <a:p>
          <a:endParaRPr lang="es-MX"/>
        </a:p>
      </dgm:t>
    </dgm:pt>
    <dgm:pt modelId="{9BAD6843-E380-4251-83B0-8C6A33729EE4}" type="pres">
      <dgm:prSet presAssocID="{9FCD897A-B8C3-413E-A121-BB7FDB1ED41D}" presName="Name0" presStyleCnt="0">
        <dgm:presLayoutVars>
          <dgm:chMax val="1"/>
          <dgm:chPref val="1"/>
          <dgm:dir/>
          <dgm:animOne val="branch"/>
          <dgm:animLvl val="lvl"/>
        </dgm:presLayoutVars>
      </dgm:prSet>
      <dgm:spPr/>
      <dgm:t>
        <a:bodyPr/>
        <a:lstStyle/>
        <a:p>
          <a:endParaRPr lang="es-MX"/>
        </a:p>
      </dgm:t>
    </dgm:pt>
    <dgm:pt modelId="{2A835256-10E8-429A-A524-F933CAED6BCA}" type="pres">
      <dgm:prSet presAssocID="{5E84911A-C7AC-4E3A-A2C0-E79CD5F52A6D}" presName="Parent" presStyleLbl="node0" presStyleIdx="0" presStyleCnt="1">
        <dgm:presLayoutVars>
          <dgm:chMax val="6"/>
          <dgm:chPref val="6"/>
        </dgm:presLayoutVars>
      </dgm:prSet>
      <dgm:spPr/>
      <dgm:t>
        <a:bodyPr/>
        <a:lstStyle/>
        <a:p>
          <a:endParaRPr lang="es-MX"/>
        </a:p>
      </dgm:t>
    </dgm:pt>
    <dgm:pt modelId="{AD3BFF54-4C03-41F9-8EE0-C520D46429D0}" type="pres">
      <dgm:prSet presAssocID="{2529EE25-A9C5-4892-BCA0-16648E2BE4F0}" presName="Accent1" presStyleCnt="0"/>
      <dgm:spPr/>
      <dgm:t>
        <a:bodyPr/>
        <a:lstStyle/>
        <a:p>
          <a:endParaRPr lang="es-MX"/>
        </a:p>
      </dgm:t>
    </dgm:pt>
    <dgm:pt modelId="{68D2C579-78F9-4947-B670-3EB75929BDC0}" type="pres">
      <dgm:prSet presAssocID="{2529EE25-A9C5-4892-BCA0-16648E2BE4F0}" presName="Accent" presStyleLbl="bgShp" presStyleIdx="0" presStyleCnt="6"/>
      <dgm:spPr/>
      <dgm:t>
        <a:bodyPr/>
        <a:lstStyle/>
        <a:p>
          <a:endParaRPr lang="es-MX"/>
        </a:p>
      </dgm:t>
    </dgm:pt>
    <dgm:pt modelId="{45F18E53-7F94-4CF3-B644-6743AE6A097E}" type="pres">
      <dgm:prSet presAssocID="{2529EE25-A9C5-4892-BCA0-16648E2BE4F0}" presName="Child1" presStyleLbl="node1" presStyleIdx="0" presStyleCnt="6" custScaleX="114662" custScaleY="107968">
        <dgm:presLayoutVars>
          <dgm:chMax val="0"/>
          <dgm:chPref val="0"/>
          <dgm:bulletEnabled val="1"/>
        </dgm:presLayoutVars>
      </dgm:prSet>
      <dgm:spPr/>
      <dgm:t>
        <a:bodyPr/>
        <a:lstStyle/>
        <a:p>
          <a:endParaRPr lang="es-MX"/>
        </a:p>
      </dgm:t>
    </dgm:pt>
    <dgm:pt modelId="{8D95C1BA-46B5-4CE5-A218-64BA7D911128}" type="pres">
      <dgm:prSet presAssocID="{F8854C32-F95A-488A-8D3B-900098D332AA}" presName="Accent2" presStyleCnt="0"/>
      <dgm:spPr/>
      <dgm:t>
        <a:bodyPr/>
        <a:lstStyle/>
        <a:p>
          <a:endParaRPr lang="es-MX"/>
        </a:p>
      </dgm:t>
    </dgm:pt>
    <dgm:pt modelId="{862CBEA3-F63B-4024-851C-01870D2B9FCA}" type="pres">
      <dgm:prSet presAssocID="{F8854C32-F95A-488A-8D3B-900098D332AA}" presName="Accent" presStyleLbl="bgShp" presStyleIdx="1" presStyleCnt="6"/>
      <dgm:spPr/>
      <dgm:t>
        <a:bodyPr/>
        <a:lstStyle/>
        <a:p>
          <a:endParaRPr lang="es-MX"/>
        </a:p>
      </dgm:t>
    </dgm:pt>
    <dgm:pt modelId="{89C46383-9D6E-41EB-977B-69816EFE5D63}" type="pres">
      <dgm:prSet presAssocID="{F8854C32-F95A-488A-8D3B-900098D332AA}" presName="Child2" presStyleLbl="node1" presStyleIdx="1" presStyleCnt="6" custScaleX="112385" custScaleY="104606">
        <dgm:presLayoutVars>
          <dgm:chMax val="0"/>
          <dgm:chPref val="0"/>
          <dgm:bulletEnabled val="1"/>
        </dgm:presLayoutVars>
      </dgm:prSet>
      <dgm:spPr/>
      <dgm:t>
        <a:bodyPr/>
        <a:lstStyle/>
        <a:p>
          <a:endParaRPr lang="es-MX"/>
        </a:p>
      </dgm:t>
    </dgm:pt>
    <dgm:pt modelId="{CDD833CA-BFFE-42BA-A00F-6A2762880142}" type="pres">
      <dgm:prSet presAssocID="{9AB260C5-9B35-4523-9E63-5D71450A0C5C}" presName="Accent3" presStyleCnt="0"/>
      <dgm:spPr/>
      <dgm:t>
        <a:bodyPr/>
        <a:lstStyle/>
        <a:p>
          <a:endParaRPr lang="es-MX"/>
        </a:p>
      </dgm:t>
    </dgm:pt>
    <dgm:pt modelId="{B4052018-8FBC-4AA7-8D1F-CA851D8B3A55}" type="pres">
      <dgm:prSet presAssocID="{9AB260C5-9B35-4523-9E63-5D71450A0C5C}" presName="Accent" presStyleLbl="bgShp" presStyleIdx="2" presStyleCnt="6"/>
      <dgm:spPr/>
      <dgm:t>
        <a:bodyPr/>
        <a:lstStyle/>
        <a:p>
          <a:endParaRPr lang="es-MX"/>
        </a:p>
      </dgm:t>
    </dgm:pt>
    <dgm:pt modelId="{CAE36DCD-62F2-47CF-847E-9AC3A4D21C6A}" type="pres">
      <dgm:prSet presAssocID="{9AB260C5-9B35-4523-9E63-5D71450A0C5C}" presName="Child3" presStyleLbl="node1" presStyleIdx="2" presStyleCnt="6" custScaleX="112570" custScaleY="117035">
        <dgm:presLayoutVars>
          <dgm:chMax val="0"/>
          <dgm:chPref val="0"/>
          <dgm:bulletEnabled val="1"/>
        </dgm:presLayoutVars>
      </dgm:prSet>
      <dgm:spPr/>
      <dgm:t>
        <a:bodyPr/>
        <a:lstStyle/>
        <a:p>
          <a:endParaRPr lang="es-MX"/>
        </a:p>
      </dgm:t>
    </dgm:pt>
    <dgm:pt modelId="{B052A0CF-8D40-46FE-AB3E-49F7E37415CF}" type="pres">
      <dgm:prSet presAssocID="{A664FDFD-9FA1-4714-B5DD-C418AD3532B1}" presName="Accent4" presStyleCnt="0"/>
      <dgm:spPr/>
      <dgm:t>
        <a:bodyPr/>
        <a:lstStyle/>
        <a:p>
          <a:endParaRPr lang="es-MX"/>
        </a:p>
      </dgm:t>
    </dgm:pt>
    <dgm:pt modelId="{A7969A55-168D-4B75-8DCB-5DA0DDEE690C}" type="pres">
      <dgm:prSet presAssocID="{A664FDFD-9FA1-4714-B5DD-C418AD3532B1}" presName="Accent" presStyleLbl="bgShp" presStyleIdx="3" presStyleCnt="6"/>
      <dgm:spPr/>
      <dgm:t>
        <a:bodyPr/>
        <a:lstStyle/>
        <a:p>
          <a:endParaRPr lang="es-MX"/>
        </a:p>
      </dgm:t>
    </dgm:pt>
    <dgm:pt modelId="{04D5DEB5-5CEF-48D4-BBB3-5AD5DF3B87CB}" type="pres">
      <dgm:prSet presAssocID="{A664FDFD-9FA1-4714-B5DD-C418AD3532B1}" presName="Child4" presStyleLbl="node1" presStyleIdx="3" presStyleCnt="6" custScaleX="111587" custScaleY="112113">
        <dgm:presLayoutVars>
          <dgm:chMax val="0"/>
          <dgm:chPref val="0"/>
          <dgm:bulletEnabled val="1"/>
        </dgm:presLayoutVars>
      </dgm:prSet>
      <dgm:spPr/>
      <dgm:t>
        <a:bodyPr/>
        <a:lstStyle/>
        <a:p>
          <a:endParaRPr lang="es-MX"/>
        </a:p>
      </dgm:t>
    </dgm:pt>
    <dgm:pt modelId="{40945F48-1388-4225-88F1-7CB37F55C210}" type="pres">
      <dgm:prSet presAssocID="{5F6D989C-B30F-4234-A2BB-5A375E883054}" presName="Accent5" presStyleCnt="0"/>
      <dgm:spPr/>
      <dgm:t>
        <a:bodyPr/>
        <a:lstStyle/>
        <a:p>
          <a:endParaRPr lang="es-MX"/>
        </a:p>
      </dgm:t>
    </dgm:pt>
    <dgm:pt modelId="{5E49FAB2-BB2A-487B-93DD-1FD3ACB06FE9}" type="pres">
      <dgm:prSet presAssocID="{5F6D989C-B30F-4234-A2BB-5A375E883054}" presName="Accent" presStyleLbl="bgShp" presStyleIdx="4" presStyleCnt="6"/>
      <dgm:spPr/>
      <dgm:t>
        <a:bodyPr/>
        <a:lstStyle/>
        <a:p>
          <a:endParaRPr lang="es-MX"/>
        </a:p>
      </dgm:t>
    </dgm:pt>
    <dgm:pt modelId="{D5370C16-AC58-4B1B-81F6-3941B3FB1C73}" type="pres">
      <dgm:prSet presAssocID="{5F6D989C-B30F-4234-A2BB-5A375E883054}" presName="Child5" presStyleLbl="node1" presStyleIdx="4" presStyleCnt="6" custScaleX="114928" custScaleY="110840">
        <dgm:presLayoutVars>
          <dgm:chMax val="0"/>
          <dgm:chPref val="0"/>
          <dgm:bulletEnabled val="1"/>
        </dgm:presLayoutVars>
      </dgm:prSet>
      <dgm:spPr/>
      <dgm:t>
        <a:bodyPr/>
        <a:lstStyle/>
        <a:p>
          <a:endParaRPr lang="es-MX"/>
        </a:p>
      </dgm:t>
    </dgm:pt>
    <dgm:pt modelId="{1E3BCD7E-2E0B-4EAB-867E-B4A4A53A5189}" type="pres">
      <dgm:prSet presAssocID="{027BFB85-543F-4A22-92EE-B9E303F28DA0}" presName="Accent6" presStyleCnt="0"/>
      <dgm:spPr/>
      <dgm:t>
        <a:bodyPr/>
        <a:lstStyle/>
        <a:p>
          <a:endParaRPr lang="es-MX"/>
        </a:p>
      </dgm:t>
    </dgm:pt>
    <dgm:pt modelId="{98E72FBD-605C-480A-9CF2-A3A4511EAB9C}" type="pres">
      <dgm:prSet presAssocID="{027BFB85-543F-4A22-92EE-B9E303F28DA0}" presName="Accent" presStyleLbl="bgShp" presStyleIdx="5" presStyleCnt="6"/>
      <dgm:spPr/>
      <dgm:t>
        <a:bodyPr/>
        <a:lstStyle/>
        <a:p>
          <a:endParaRPr lang="es-MX"/>
        </a:p>
      </dgm:t>
    </dgm:pt>
    <dgm:pt modelId="{AC55E45B-BA1C-48E0-AF82-D8A5ED53CC5D}" type="pres">
      <dgm:prSet presAssocID="{027BFB85-543F-4A22-92EE-B9E303F28DA0}" presName="Child6" presStyleLbl="node1" presStyleIdx="5" presStyleCnt="6" custScaleX="114928" custScaleY="110840">
        <dgm:presLayoutVars>
          <dgm:chMax val="0"/>
          <dgm:chPref val="0"/>
          <dgm:bulletEnabled val="1"/>
        </dgm:presLayoutVars>
      </dgm:prSet>
      <dgm:spPr/>
      <dgm:t>
        <a:bodyPr/>
        <a:lstStyle/>
        <a:p>
          <a:endParaRPr lang="es-MX"/>
        </a:p>
      </dgm:t>
    </dgm:pt>
  </dgm:ptLst>
  <dgm:cxnLst>
    <dgm:cxn modelId="{7A0B5448-A2BF-4E79-B373-201ABF2A12A7}" srcId="{5E84911A-C7AC-4E3A-A2C0-E79CD5F52A6D}" destId="{9AB260C5-9B35-4523-9E63-5D71450A0C5C}" srcOrd="2" destOrd="0" parTransId="{F3F0D018-BF6E-4DFC-A247-0303AC7FB12F}" sibTransId="{CD9F03D8-E456-41D9-89E0-AE8DCDAD5122}"/>
    <dgm:cxn modelId="{2EB781C8-35B9-4F48-83DB-E717E7486173}" srcId="{5E84911A-C7AC-4E3A-A2C0-E79CD5F52A6D}" destId="{2529EE25-A9C5-4892-BCA0-16648E2BE4F0}" srcOrd="0" destOrd="0" parTransId="{31BF0F9D-B787-49C8-80F0-7772E9DF3114}" sibTransId="{09991737-7ED6-4EF5-9F0E-AB9A14DDC3B8}"/>
    <dgm:cxn modelId="{1F0321DD-9E57-4144-B174-1B39DB504F8F}" type="presOf" srcId="{9FCD897A-B8C3-413E-A121-BB7FDB1ED41D}" destId="{9BAD6843-E380-4251-83B0-8C6A33729EE4}" srcOrd="0" destOrd="0" presId="urn:microsoft.com/office/officeart/2011/layout/HexagonRadial"/>
    <dgm:cxn modelId="{FE49B7B3-1061-4141-9B3B-02683C9B3642}" type="presOf" srcId="{F8854C32-F95A-488A-8D3B-900098D332AA}" destId="{89C46383-9D6E-41EB-977B-69816EFE5D63}" srcOrd="0" destOrd="0" presId="urn:microsoft.com/office/officeart/2011/layout/HexagonRadial"/>
    <dgm:cxn modelId="{7B66CB2D-A805-47B0-AD2A-D1D422556BF7}" srcId="{5E84911A-C7AC-4E3A-A2C0-E79CD5F52A6D}" destId="{5F6D989C-B30F-4234-A2BB-5A375E883054}" srcOrd="4" destOrd="0" parTransId="{7F387624-4FD7-436E-A6C4-852B694B9A7B}" sibTransId="{A24B3D1A-898F-4E40-989C-7F69F6006682}"/>
    <dgm:cxn modelId="{3BC9F6A9-5378-43EA-9CC6-7D404A11BED6}" srcId="{5E84911A-C7AC-4E3A-A2C0-E79CD5F52A6D}" destId="{BFACECDF-6039-46E1-B3C2-C79FD7ADDE7C}" srcOrd="6" destOrd="0" parTransId="{FFBE5E52-D73C-4670-BBCA-26723F25F7D6}" sibTransId="{E7641100-446C-41BE-8978-11F56D57FB11}"/>
    <dgm:cxn modelId="{C0F96139-5405-4EF8-A60F-74C1FBC30065}" type="presOf" srcId="{5F6D989C-B30F-4234-A2BB-5A375E883054}" destId="{D5370C16-AC58-4B1B-81F6-3941B3FB1C73}" srcOrd="0" destOrd="0" presId="urn:microsoft.com/office/officeart/2011/layout/HexagonRadial"/>
    <dgm:cxn modelId="{C9BB2DBB-8D45-436F-8BEA-728B0E8FAEF2}" srcId="{9FCD897A-B8C3-413E-A121-BB7FDB1ED41D}" destId="{5E84911A-C7AC-4E3A-A2C0-E79CD5F52A6D}" srcOrd="0" destOrd="0" parTransId="{D39F805D-6ED1-4B06-8AF8-79C37F5A3C93}" sibTransId="{3174303A-5685-4F24-B31F-635BD56B9C73}"/>
    <dgm:cxn modelId="{F0FA12ED-3E21-4214-BE3F-ABB19B5F628D}" type="presOf" srcId="{9AB260C5-9B35-4523-9E63-5D71450A0C5C}" destId="{CAE36DCD-62F2-47CF-847E-9AC3A4D21C6A}" srcOrd="0" destOrd="0" presId="urn:microsoft.com/office/officeart/2011/layout/HexagonRadial"/>
    <dgm:cxn modelId="{B7C7F1B1-50CE-4B74-913F-4041130DF478}" type="presOf" srcId="{5E84911A-C7AC-4E3A-A2C0-E79CD5F52A6D}" destId="{2A835256-10E8-429A-A524-F933CAED6BCA}" srcOrd="0" destOrd="0" presId="urn:microsoft.com/office/officeart/2011/layout/HexagonRadial"/>
    <dgm:cxn modelId="{0962EA52-13D9-4A97-94A7-7067176AE74E}" srcId="{5E84911A-C7AC-4E3A-A2C0-E79CD5F52A6D}" destId="{F8854C32-F95A-488A-8D3B-900098D332AA}" srcOrd="1" destOrd="0" parTransId="{6247EE65-C786-411B-A351-1457C1CF7931}" sibTransId="{B71EBC22-D012-44E1-980A-7CC6174C675A}"/>
    <dgm:cxn modelId="{7D9A61AF-A2ED-428C-8F0F-5829BD0D96EE}" type="presOf" srcId="{2529EE25-A9C5-4892-BCA0-16648E2BE4F0}" destId="{45F18E53-7F94-4CF3-B644-6743AE6A097E}" srcOrd="0" destOrd="0" presId="urn:microsoft.com/office/officeart/2011/layout/HexagonRadial"/>
    <dgm:cxn modelId="{306FFAD4-0B89-4631-B8B6-0F426A662387}" srcId="{5E84911A-C7AC-4E3A-A2C0-E79CD5F52A6D}" destId="{027BFB85-543F-4A22-92EE-B9E303F28DA0}" srcOrd="5" destOrd="0" parTransId="{7F217832-67B6-483C-836B-56C23CE9685A}" sibTransId="{0DE0274C-89B4-42FC-8731-5F3CCFBB6148}"/>
    <dgm:cxn modelId="{183B3ABD-BB05-444E-9917-9C6F45453F0F}" type="presOf" srcId="{A664FDFD-9FA1-4714-B5DD-C418AD3532B1}" destId="{04D5DEB5-5CEF-48D4-BBB3-5AD5DF3B87CB}" srcOrd="0" destOrd="0" presId="urn:microsoft.com/office/officeart/2011/layout/HexagonRadial"/>
    <dgm:cxn modelId="{17F07C40-E0A4-4AF4-9B92-93DD1915FDF0}" srcId="{5E84911A-C7AC-4E3A-A2C0-E79CD5F52A6D}" destId="{A664FDFD-9FA1-4714-B5DD-C418AD3532B1}" srcOrd="3" destOrd="0" parTransId="{CCF7713D-7E57-4885-924F-92D194CF9217}" sibTransId="{71B81988-522B-49FD-B68E-A40169BA3C26}"/>
    <dgm:cxn modelId="{5B020CDA-D37F-4158-8CDA-234C21B64029}" srcId="{5E84911A-C7AC-4E3A-A2C0-E79CD5F52A6D}" destId="{4912E6EC-E85C-4E0E-9671-78032FBDA729}" srcOrd="7" destOrd="0" parTransId="{C7C1598F-40B7-403B-940F-25E8ADB67A69}" sibTransId="{CF41A738-4CAE-45C0-827B-9E26AB3A684B}"/>
    <dgm:cxn modelId="{E9280F5F-CC0E-4E8A-B469-E4C769970AE6}" type="presOf" srcId="{027BFB85-543F-4A22-92EE-B9E303F28DA0}" destId="{AC55E45B-BA1C-48E0-AF82-D8A5ED53CC5D}" srcOrd="0" destOrd="0" presId="urn:microsoft.com/office/officeart/2011/layout/HexagonRadial"/>
    <dgm:cxn modelId="{E13693F8-C316-4EB6-8D5D-2036E8AA9F94}" type="presParOf" srcId="{9BAD6843-E380-4251-83B0-8C6A33729EE4}" destId="{2A835256-10E8-429A-A524-F933CAED6BCA}" srcOrd="0" destOrd="0" presId="urn:microsoft.com/office/officeart/2011/layout/HexagonRadial"/>
    <dgm:cxn modelId="{8B69EF38-2723-4928-A6BC-BCC803F4E01F}" type="presParOf" srcId="{9BAD6843-E380-4251-83B0-8C6A33729EE4}" destId="{AD3BFF54-4C03-41F9-8EE0-C520D46429D0}" srcOrd="1" destOrd="0" presId="urn:microsoft.com/office/officeart/2011/layout/HexagonRadial"/>
    <dgm:cxn modelId="{0832B699-3DDB-465D-8598-360A47B7006F}" type="presParOf" srcId="{AD3BFF54-4C03-41F9-8EE0-C520D46429D0}" destId="{68D2C579-78F9-4947-B670-3EB75929BDC0}" srcOrd="0" destOrd="0" presId="urn:microsoft.com/office/officeart/2011/layout/HexagonRadial"/>
    <dgm:cxn modelId="{BE0F570E-1539-43D3-8E16-E6B374B54C2F}" type="presParOf" srcId="{9BAD6843-E380-4251-83B0-8C6A33729EE4}" destId="{45F18E53-7F94-4CF3-B644-6743AE6A097E}" srcOrd="2" destOrd="0" presId="urn:microsoft.com/office/officeart/2011/layout/HexagonRadial"/>
    <dgm:cxn modelId="{6C9ECCE0-2139-458F-9C02-E37235F04FEA}" type="presParOf" srcId="{9BAD6843-E380-4251-83B0-8C6A33729EE4}" destId="{8D95C1BA-46B5-4CE5-A218-64BA7D911128}" srcOrd="3" destOrd="0" presId="urn:microsoft.com/office/officeart/2011/layout/HexagonRadial"/>
    <dgm:cxn modelId="{E655A5EE-CEE2-475B-AFF3-053D2E5E7D1E}" type="presParOf" srcId="{8D95C1BA-46B5-4CE5-A218-64BA7D911128}" destId="{862CBEA3-F63B-4024-851C-01870D2B9FCA}" srcOrd="0" destOrd="0" presId="urn:microsoft.com/office/officeart/2011/layout/HexagonRadial"/>
    <dgm:cxn modelId="{732BC024-F5B8-4847-8293-478AA2D92E0A}" type="presParOf" srcId="{9BAD6843-E380-4251-83B0-8C6A33729EE4}" destId="{89C46383-9D6E-41EB-977B-69816EFE5D63}" srcOrd="4" destOrd="0" presId="urn:microsoft.com/office/officeart/2011/layout/HexagonRadial"/>
    <dgm:cxn modelId="{729D072D-4B2F-4EF3-89EB-9EA0B9E975A4}" type="presParOf" srcId="{9BAD6843-E380-4251-83B0-8C6A33729EE4}" destId="{CDD833CA-BFFE-42BA-A00F-6A2762880142}" srcOrd="5" destOrd="0" presId="urn:microsoft.com/office/officeart/2011/layout/HexagonRadial"/>
    <dgm:cxn modelId="{CCEA61F1-8428-401F-8147-C34CFB5B3E86}" type="presParOf" srcId="{CDD833CA-BFFE-42BA-A00F-6A2762880142}" destId="{B4052018-8FBC-4AA7-8D1F-CA851D8B3A55}" srcOrd="0" destOrd="0" presId="urn:microsoft.com/office/officeart/2011/layout/HexagonRadial"/>
    <dgm:cxn modelId="{9AF8AF87-6148-4BC0-BF94-E79F4C53D4D7}" type="presParOf" srcId="{9BAD6843-E380-4251-83B0-8C6A33729EE4}" destId="{CAE36DCD-62F2-47CF-847E-9AC3A4D21C6A}" srcOrd="6" destOrd="0" presId="urn:microsoft.com/office/officeart/2011/layout/HexagonRadial"/>
    <dgm:cxn modelId="{A08D6074-20CF-4AAD-93E1-59A98E8DE9F9}" type="presParOf" srcId="{9BAD6843-E380-4251-83B0-8C6A33729EE4}" destId="{B052A0CF-8D40-46FE-AB3E-49F7E37415CF}" srcOrd="7" destOrd="0" presId="urn:microsoft.com/office/officeart/2011/layout/HexagonRadial"/>
    <dgm:cxn modelId="{C8E9D9E0-34F5-4CE4-98BA-7F9C14690E00}" type="presParOf" srcId="{B052A0CF-8D40-46FE-AB3E-49F7E37415CF}" destId="{A7969A55-168D-4B75-8DCB-5DA0DDEE690C}" srcOrd="0" destOrd="0" presId="urn:microsoft.com/office/officeart/2011/layout/HexagonRadial"/>
    <dgm:cxn modelId="{FD9C2E75-E45B-4499-8FF2-38D4D66B65A5}" type="presParOf" srcId="{9BAD6843-E380-4251-83B0-8C6A33729EE4}" destId="{04D5DEB5-5CEF-48D4-BBB3-5AD5DF3B87CB}" srcOrd="8" destOrd="0" presId="urn:microsoft.com/office/officeart/2011/layout/HexagonRadial"/>
    <dgm:cxn modelId="{7AF9B6C9-FEB4-4BC1-8C10-51AABE07A69D}" type="presParOf" srcId="{9BAD6843-E380-4251-83B0-8C6A33729EE4}" destId="{40945F48-1388-4225-88F1-7CB37F55C210}" srcOrd="9" destOrd="0" presId="urn:microsoft.com/office/officeart/2011/layout/HexagonRadial"/>
    <dgm:cxn modelId="{12FAFC71-8ED5-486F-B23B-ABE27FC9C1BD}" type="presParOf" srcId="{40945F48-1388-4225-88F1-7CB37F55C210}" destId="{5E49FAB2-BB2A-487B-93DD-1FD3ACB06FE9}" srcOrd="0" destOrd="0" presId="urn:microsoft.com/office/officeart/2011/layout/HexagonRadial"/>
    <dgm:cxn modelId="{4CB49144-2CF5-4597-B5F7-D8A04E46BF6A}" type="presParOf" srcId="{9BAD6843-E380-4251-83B0-8C6A33729EE4}" destId="{D5370C16-AC58-4B1B-81F6-3941B3FB1C73}" srcOrd="10" destOrd="0" presId="urn:microsoft.com/office/officeart/2011/layout/HexagonRadial"/>
    <dgm:cxn modelId="{88ED53AF-842B-4EA2-A6EB-012FE8D155DF}" type="presParOf" srcId="{9BAD6843-E380-4251-83B0-8C6A33729EE4}" destId="{1E3BCD7E-2E0B-4EAB-867E-B4A4A53A5189}" srcOrd="11" destOrd="0" presId="urn:microsoft.com/office/officeart/2011/layout/HexagonRadial"/>
    <dgm:cxn modelId="{F97607CA-8360-4EF2-8F68-BD32A4F1D5BB}" type="presParOf" srcId="{1E3BCD7E-2E0B-4EAB-867E-B4A4A53A5189}" destId="{98E72FBD-605C-480A-9CF2-A3A4511EAB9C}" srcOrd="0" destOrd="0" presId="urn:microsoft.com/office/officeart/2011/layout/HexagonRadial"/>
    <dgm:cxn modelId="{A0DB8EC0-5E2E-409B-9F8D-B4A5800EC159}" type="presParOf" srcId="{9BAD6843-E380-4251-83B0-8C6A33729EE4}" destId="{AC55E45B-BA1C-48E0-AF82-D8A5ED53CC5D}" srcOrd="12" destOrd="0" presId="urn:microsoft.com/office/officeart/2011/layout/HexagonRadial"/>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47EF5F-A33C-4795-93FB-CFFB17271AE6}"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MX"/>
        </a:p>
      </dgm:t>
    </dgm:pt>
    <dgm:pt modelId="{CE9CB67E-8770-4C39-A818-FB66E80376EC}">
      <dgm:prSet phldrT="[Texto]" custT="1"/>
      <dgm:spPr/>
      <dgm:t>
        <a:bodyPr/>
        <a:lstStyle/>
        <a:p>
          <a:r>
            <a:rPr lang="es-MX" sz="2400" dirty="0" smtClean="0">
              <a:latin typeface="Trebuchet MS (Títulos)"/>
            </a:rPr>
            <a:t>Información pública de libre acceso </a:t>
          </a:r>
          <a:endParaRPr lang="es-MX" sz="2400" dirty="0">
            <a:latin typeface="Trebuchet MS (Títulos)"/>
          </a:endParaRPr>
        </a:p>
      </dgm:t>
    </dgm:pt>
    <dgm:pt modelId="{0DC89053-B742-425F-B7BE-75F48C2D965D}" type="parTrans" cxnId="{0369CA83-4DD9-4B79-AF9C-1048388C3756}">
      <dgm:prSet/>
      <dgm:spPr/>
      <dgm:t>
        <a:bodyPr/>
        <a:lstStyle/>
        <a:p>
          <a:endParaRPr lang="es-MX" sz="2000">
            <a:latin typeface="Trebuchet MS (Títulos)"/>
          </a:endParaRPr>
        </a:p>
      </dgm:t>
    </dgm:pt>
    <dgm:pt modelId="{AF6FE754-6933-4241-B767-F71110F29C65}" type="sibTrans" cxnId="{0369CA83-4DD9-4B79-AF9C-1048388C3756}">
      <dgm:prSet/>
      <dgm:spPr/>
      <dgm:t>
        <a:bodyPr/>
        <a:lstStyle/>
        <a:p>
          <a:endParaRPr lang="es-MX" sz="2000">
            <a:latin typeface="Trebuchet MS (Títulos)"/>
          </a:endParaRPr>
        </a:p>
      </dgm:t>
    </dgm:pt>
    <dgm:pt modelId="{82F3FE20-2149-43B4-86B4-F194D644B483}">
      <dgm:prSet phldrT="[Texto]" custT="1"/>
      <dgm:spPr/>
      <dgm:t>
        <a:bodyPr/>
        <a:lstStyle/>
        <a:p>
          <a:r>
            <a:rPr lang="es-MX" sz="1800" dirty="0" smtClean="0">
              <a:latin typeface="Trebuchet MS (Títulos)"/>
            </a:rPr>
            <a:t>Fundamental </a:t>
          </a:r>
          <a:endParaRPr lang="es-MX" sz="1800" dirty="0">
            <a:latin typeface="Trebuchet MS (Títulos)"/>
          </a:endParaRPr>
        </a:p>
      </dgm:t>
    </dgm:pt>
    <dgm:pt modelId="{164B2E70-72F9-48FF-AEC9-B5E7460BCAD1}" type="parTrans" cxnId="{5D9FE299-EAF5-470D-920A-889E404D15BD}">
      <dgm:prSet/>
      <dgm:spPr/>
      <dgm:t>
        <a:bodyPr/>
        <a:lstStyle/>
        <a:p>
          <a:endParaRPr lang="es-MX" sz="2000">
            <a:latin typeface="Trebuchet MS (Títulos)"/>
          </a:endParaRPr>
        </a:p>
      </dgm:t>
    </dgm:pt>
    <dgm:pt modelId="{1A985D0E-C810-4206-8F3D-74C85B3CE614}" type="sibTrans" cxnId="{5D9FE299-EAF5-470D-920A-889E404D15BD}">
      <dgm:prSet/>
      <dgm:spPr/>
      <dgm:t>
        <a:bodyPr/>
        <a:lstStyle/>
        <a:p>
          <a:endParaRPr lang="es-MX" sz="2000">
            <a:latin typeface="Trebuchet MS (Títulos)"/>
          </a:endParaRPr>
        </a:p>
      </dgm:t>
    </dgm:pt>
    <dgm:pt modelId="{ED9162E1-7DE9-4B42-A046-316771E0DF5D}">
      <dgm:prSet phldrT="[Texto]" custT="1"/>
      <dgm:spPr/>
      <dgm:t>
        <a:bodyPr/>
        <a:lstStyle/>
        <a:p>
          <a:r>
            <a:rPr lang="es-MX" sz="1800" dirty="0" smtClean="0">
              <a:latin typeface="Trebuchet MS (Títulos)"/>
            </a:rPr>
            <a:t>Ordinaria </a:t>
          </a:r>
          <a:endParaRPr lang="es-MX" sz="1800" dirty="0">
            <a:latin typeface="Trebuchet MS (Títulos)"/>
          </a:endParaRPr>
        </a:p>
      </dgm:t>
    </dgm:pt>
    <dgm:pt modelId="{75DB4332-5E71-4B08-87B9-027A31AA53E4}" type="parTrans" cxnId="{5D45F84F-917F-4344-8E6D-DEE8A9E4EA14}">
      <dgm:prSet/>
      <dgm:spPr/>
      <dgm:t>
        <a:bodyPr/>
        <a:lstStyle/>
        <a:p>
          <a:endParaRPr lang="es-MX" sz="2000">
            <a:latin typeface="Trebuchet MS (Títulos)"/>
          </a:endParaRPr>
        </a:p>
      </dgm:t>
    </dgm:pt>
    <dgm:pt modelId="{6EFC6F95-3543-4552-A75C-69E8BB039B48}" type="sibTrans" cxnId="{5D45F84F-917F-4344-8E6D-DEE8A9E4EA14}">
      <dgm:prSet/>
      <dgm:spPr/>
      <dgm:t>
        <a:bodyPr/>
        <a:lstStyle/>
        <a:p>
          <a:endParaRPr lang="es-MX" sz="2000">
            <a:latin typeface="Trebuchet MS (Títulos)"/>
          </a:endParaRPr>
        </a:p>
      </dgm:t>
    </dgm:pt>
    <dgm:pt modelId="{9D888D1A-EC25-42CB-9351-5B0511683E11}">
      <dgm:prSet phldrT="[Texto]" custT="1"/>
      <dgm:spPr/>
      <dgm:t>
        <a:bodyPr/>
        <a:lstStyle/>
        <a:p>
          <a:r>
            <a:rPr lang="es-MX" sz="2400" dirty="0" smtClean="0">
              <a:latin typeface="Trebuchet MS (Títulos)"/>
            </a:rPr>
            <a:t>Información pública protegida </a:t>
          </a:r>
          <a:endParaRPr lang="es-MX" sz="2400" dirty="0">
            <a:latin typeface="Trebuchet MS (Títulos)"/>
          </a:endParaRPr>
        </a:p>
      </dgm:t>
    </dgm:pt>
    <dgm:pt modelId="{4D432145-A5A1-4679-8685-863D15F7252F}" type="parTrans" cxnId="{EAE5B461-7146-4401-B90E-37DF208AB91A}">
      <dgm:prSet/>
      <dgm:spPr/>
      <dgm:t>
        <a:bodyPr/>
        <a:lstStyle/>
        <a:p>
          <a:endParaRPr lang="es-MX" sz="2000">
            <a:latin typeface="Trebuchet MS (Títulos)"/>
          </a:endParaRPr>
        </a:p>
      </dgm:t>
    </dgm:pt>
    <dgm:pt modelId="{449E2B76-773D-47A5-9B92-3E0CCD07AAF8}" type="sibTrans" cxnId="{EAE5B461-7146-4401-B90E-37DF208AB91A}">
      <dgm:prSet/>
      <dgm:spPr/>
      <dgm:t>
        <a:bodyPr/>
        <a:lstStyle/>
        <a:p>
          <a:endParaRPr lang="es-MX" sz="2000">
            <a:latin typeface="Trebuchet MS (Títulos)"/>
          </a:endParaRPr>
        </a:p>
      </dgm:t>
    </dgm:pt>
    <dgm:pt modelId="{7A8A7BDB-CEA7-4109-AF66-B571B8461A21}">
      <dgm:prSet phldrT="[Texto]" custT="1"/>
      <dgm:spPr/>
      <dgm:t>
        <a:bodyPr/>
        <a:lstStyle/>
        <a:p>
          <a:r>
            <a:rPr lang="es-MX" sz="1800" dirty="0" smtClean="0">
              <a:latin typeface="Trebuchet MS (Títulos)"/>
            </a:rPr>
            <a:t>Confidencial </a:t>
          </a:r>
          <a:endParaRPr lang="es-MX" sz="1800" dirty="0">
            <a:latin typeface="Trebuchet MS (Títulos)"/>
          </a:endParaRPr>
        </a:p>
      </dgm:t>
    </dgm:pt>
    <dgm:pt modelId="{952E8CDD-D593-42CC-9214-417E0BCADD99}" type="parTrans" cxnId="{F1FB9B6B-9C46-4C97-885A-6EA8341456B1}">
      <dgm:prSet/>
      <dgm:spPr/>
      <dgm:t>
        <a:bodyPr/>
        <a:lstStyle/>
        <a:p>
          <a:endParaRPr lang="es-MX" sz="2000">
            <a:latin typeface="Trebuchet MS (Títulos)"/>
          </a:endParaRPr>
        </a:p>
      </dgm:t>
    </dgm:pt>
    <dgm:pt modelId="{0D639891-3292-4431-A95C-8ED81EA6BB96}" type="sibTrans" cxnId="{F1FB9B6B-9C46-4C97-885A-6EA8341456B1}">
      <dgm:prSet/>
      <dgm:spPr/>
      <dgm:t>
        <a:bodyPr/>
        <a:lstStyle/>
        <a:p>
          <a:endParaRPr lang="es-MX" sz="2000">
            <a:latin typeface="Trebuchet MS (Títulos)"/>
          </a:endParaRPr>
        </a:p>
      </dgm:t>
    </dgm:pt>
    <dgm:pt modelId="{9900F147-E885-4BF0-B0F8-9E29BC78DCEC}">
      <dgm:prSet phldrT="[Texto]" custT="1"/>
      <dgm:spPr/>
      <dgm:t>
        <a:bodyPr/>
        <a:lstStyle/>
        <a:p>
          <a:r>
            <a:rPr lang="es-MX" sz="1800" dirty="0" smtClean="0">
              <a:latin typeface="Trebuchet MS (Títulos)"/>
            </a:rPr>
            <a:t>Reservada </a:t>
          </a:r>
          <a:endParaRPr lang="es-MX" sz="1800" dirty="0">
            <a:latin typeface="Trebuchet MS (Títulos)"/>
          </a:endParaRPr>
        </a:p>
      </dgm:t>
    </dgm:pt>
    <dgm:pt modelId="{5698CA85-87FA-425C-B762-C8A6B9117E9F}" type="parTrans" cxnId="{120BBCB8-D54E-4DBD-BE17-DC3A7E7614BD}">
      <dgm:prSet/>
      <dgm:spPr/>
      <dgm:t>
        <a:bodyPr/>
        <a:lstStyle/>
        <a:p>
          <a:endParaRPr lang="es-MX" sz="2000">
            <a:latin typeface="Trebuchet MS (Títulos)"/>
          </a:endParaRPr>
        </a:p>
      </dgm:t>
    </dgm:pt>
    <dgm:pt modelId="{136508BA-748D-4DE9-812B-5067EDE91026}" type="sibTrans" cxnId="{120BBCB8-D54E-4DBD-BE17-DC3A7E7614BD}">
      <dgm:prSet/>
      <dgm:spPr/>
      <dgm:t>
        <a:bodyPr/>
        <a:lstStyle/>
        <a:p>
          <a:endParaRPr lang="es-MX" sz="2000">
            <a:latin typeface="Trebuchet MS (Títulos)"/>
          </a:endParaRPr>
        </a:p>
      </dgm:t>
    </dgm:pt>
    <dgm:pt modelId="{3FAA89B6-B494-41B5-8E07-EA3694C17DBC}">
      <dgm:prSet phldrT="[Texto]" custT="1"/>
      <dgm:spPr/>
      <dgm:t>
        <a:bodyPr/>
        <a:lstStyle/>
        <a:p>
          <a:r>
            <a:rPr lang="es-MX" sz="2400" dirty="0" smtClean="0">
              <a:latin typeface="Trebuchet MS (Títulos)"/>
            </a:rPr>
            <a:t>Información proactiva</a:t>
          </a:r>
          <a:endParaRPr lang="es-MX" sz="2400" dirty="0">
            <a:latin typeface="Trebuchet MS (Títulos)"/>
          </a:endParaRPr>
        </a:p>
      </dgm:t>
    </dgm:pt>
    <dgm:pt modelId="{720ED589-9D93-44FB-AD0A-648E7C15C2D2}" type="parTrans" cxnId="{BDE1DC72-2E8F-47E7-B28F-9D8FE57A7656}">
      <dgm:prSet/>
      <dgm:spPr/>
      <dgm:t>
        <a:bodyPr/>
        <a:lstStyle/>
        <a:p>
          <a:endParaRPr lang="es-MX" sz="2000"/>
        </a:p>
      </dgm:t>
    </dgm:pt>
    <dgm:pt modelId="{4E6FCB42-937D-4B06-B024-64659C40B2F5}" type="sibTrans" cxnId="{BDE1DC72-2E8F-47E7-B28F-9D8FE57A7656}">
      <dgm:prSet/>
      <dgm:spPr/>
      <dgm:t>
        <a:bodyPr/>
        <a:lstStyle/>
        <a:p>
          <a:endParaRPr lang="es-MX" sz="2000"/>
        </a:p>
      </dgm:t>
    </dgm:pt>
    <dgm:pt modelId="{AE2851FF-D88A-42D4-BAE8-2490F6861308}">
      <dgm:prSet phldrT="[Texto]" custT="1"/>
      <dgm:spPr/>
      <dgm:t>
        <a:bodyPr/>
        <a:lstStyle/>
        <a:p>
          <a:r>
            <a:rPr lang="es-MX" sz="2400" dirty="0" smtClean="0">
              <a:latin typeface="Trebuchet MS (Títulos)"/>
            </a:rPr>
            <a:t>Información focalizada </a:t>
          </a:r>
          <a:endParaRPr lang="es-MX" sz="2400" dirty="0">
            <a:latin typeface="Trebuchet MS (Títulos)"/>
          </a:endParaRPr>
        </a:p>
      </dgm:t>
    </dgm:pt>
    <dgm:pt modelId="{6E013072-910D-4DE2-935B-229BEFCD9F25}" type="parTrans" cxnId="{30D7B615-CEB0-4B3D-B45C-1A260243860A}">
      <dgm:prSet/>
      <dgm:spPr/>
      <dgm:t>
        <a:bodyPr/>
        <a:lstStyle/>
        <a:p>
          <a:endParaRPr lang="es-MX" sz="2000"/>
        </a:p>
      </dgm:t>
    </dgm:pt>
    <dgm:pt modelId="{1C7FC2B0-BD0B-46FB-8619-96A3441D6B49}" type="sibTrans" cxnId="{30D7B615-CEB0-4B3D-B45C-1A260243860A}">
      <dgm:prSet/>
      <dgm:spPr/>
      <dgm:t>
        <a:bodyPr/>
        <a:lstStyle/>
        <a:p>
          <a:endParaRPr lang="es-MX" sz="2000"/>
        </a:p>
      </dgm:t>
    </dgm:pt>
    <dgm:pt modelId="{61650C44-D6E0-4559-A103-09B89FAA0E33}">
      <dgm:prSet custT="1"/>
      <dgm:spPr/>
      <dgm:t>
        <a:bodyPr/>
        <a:lstStyle/>
        <a:p>
          <a:r>
            <a:rPr lang="es-MX" sz="1400" dirty="0" smtClean="0"/>
            <a:t>Susceptible de ser cuantificada, analizada y comparada, permite evaluar el impacto de políticas públicas y la toma de decisiones. </a:t>
          </a:r>
          <a:endParaRPr lang="es-MX" sz="1400" dirty="0"/>
        </a:p>
      </dgm:t>
    </dgm:pt>
    <dgm:pt modelId="{2D902E1E-8CA8-4917-8AC8-EAFE076EFADE}" type="parTrans" cxnId="{02D41E9E-70A9-4EEB-91D1-95B14602E677}">
      <dgm:prSet/>
      <dgm:spPr/>
      <dgm:t>
        <a:bodyPr/>
        <a:lstStyle/>
        <a:p>
          <a:endParaRPr lang="es-MX"/>
        </a:p>
      </dgm:t>
    </dgm:pt>
    <dgm:pt modelId="{9E343C2D-BB6A-438A-9126-30F666ACB55E}" type="sibTrans" cxnId="{02D41E9E-70A9-4EEB-91D1-95B14602E677}">
      <dgm:prSet/>
      <dgm:spPr/>
      <dgm:t>
        <a:bodyPr/>
        <a:lstStyle/>
        <a:p>
          <a:endParaRPr lang="es-MX"/>
        </a:p>
      </dgm:t>
    </dgm:pt>
    <dgm:pt modelId="{90B82B8D-9BAC-4B68-8C65-29C2814E6252}">
      <dgm:prSet/>
      <dgm:spPr/>
      <dgm:t>
        <a:bodyPr/>
        <a:lstStyle/>
        <a:p>
          <a:r>
            <a:rPr lang="es-MX" dirty="0" smtClean="0"/>
            <a:t>Específica, relativa a casos de especial interés público.</a:t>
          </a:r>
          <a:endParaRPr lang="es-MX" dirty="0"/>
        </a:p>
      </dgm:t>
    </dgm:pt>
    <dgm:pt modelId="{8CB7E129-FBB8-43FA-A111-117458A5F8A7}" type="parTrans" cxnId="{56278C88-2AE7-495A-8DF7-E037A27EBF39}">
      <dgm:prSet/>
      <dgm:spPr/>
      <dgm:t>
        <a:bodyPr/>
        <a:lstStyle/>
        <a:p>
          <a:endParaRPr lang="es-MX"/>
        </a:p>
      </dgm:t>
    </dgm:pt>
    <dgm:pt modelId="{3926AEC9-F6DD-4C0C-850C-032AD4C53445}" type="sibTrans" cxnId="{56278C88-2AE7-495A-8DF7-E037A27EBF39}">
      <dgm:prSet/>
      <dgm:spPr/>
      <dgm:t>
        <a:bodyPr/>
        <a:lstStyle/>
        <a:p>
          <a:endParaRPr lang="es-MX"/>
        </a:p>
      </dgm:t>
    </dgm:pt>
    <dgm:pt modelId="{C43E3A5A-8FB0-4709-94C4-90D3FC27E198}" type="pres">
      <dgm:prSet presAssocID="{9647EF5F-A33C-4795-93FB-CFFB17271AE6}" presName="diagram" presStyleCnt="0">
        <dgm:presLayoutVars>
          <dgm:chPref val="1"/>
          <dgm:dir/>
          <dgm:animOne val="branch"/>
          <dgm:animLvl val="lvl"/>
          <dgm:resizeHandles/>
        </dgm:presLayoutVars>
      </dgm:prSet>
      <dgm:spPr/>
      <dgm:t>
        <a:bodyPr/>
        <a:lstStyle/>
        <a:p>
          <a:endParaRPr lang="es-MX"/>
        </a:p>
      </dgm:t>
    </dgm:pt>
    <dgm:pt modelId="{3D604190-513A-4E3E-8159-7D312A80D15C}" type="pres">
      <dgm:prSet presAssocID="{CE9CB67E-8770-4C39-A818-FB66E80376EC}" presName="root" presStyleCnt="0"/>
      <dgm:spPr/>
      <dgm:t>
        <a:bodyPr/>
        <a:lstStyle/>
        <a:p>
          <a:endParaRPr lang="es-MX"/>
        </a:p>
      </dgm:t>
    </dgm:pt>
    <dgm:pt modelId="{39A813EF-06B5-4E80-B772-337A7DA8FAB2}" type="pres">
      <dgm:prSet presAssocID="{CE9CB67E-8770-4C39-A818-FB66E80376EC}" presName="rootComposite" presStyleCnt="0"/>
      <dgm:spPr/>
      <dgm:t>
        <a:bodyPr/>
        <a:lstStyle/>
        <a:p>
          <a:endParaRPr lang="es-MX"/>
        </a:p>
      </dgm:t>
    </dgm:pt>
    <dgm:pt modelId="{F315E4B6-FEE3-43FB-B0C7-2D7445763422}" type="pres">
      <dgm:prSet presAssocID="{CE9CB67E-8770-4C39-A818-FB66E80376EC}" presName="rootText" presStyleLbl="node1" presStyleIdx="0" presStyleCnt="4" custScaleY="124895" custLinFactNeighborX="3901" custLinFactNeighborY="-15953"/>
      <dgm:spPr/>
      <dgm:t>
        <a:bodyPr/>
        <a:lstStyle/>
        <a:p>
          <a:endParaRPr lang="es-MX"/>
        </a:p>
      </dgm:t>
    </dgm:pt>
    <dgm:pt modelId="{5936C23A-2B85-45C3-A32A-E4E12A9E2585}" type="pres">
      <dgm:prSet presAssocID="{CE9CB67E-8770-4C39-A818-FB66E80376EC}" presName="rootConnector" presStyleLbl="node1" presStyleIdx="0" presStyleCnt="4"/>
      <dgm:spPr/>
      <dgm:t>
        <a:bodyPr/>
        <a:lstStyle/>
        <a:p>
          <a:endParaRPr lang="es-MX"/>
        </a:p>
      </dgm:t>
    </dgm:pt>
    <dgm:pt modelId="{8C2FE90E-88E8-45A8-A698-B5757694148E}" type="pres">
      <dgm:prSet presAssocID="{CE9CB67E-8770-4C39-A818-FB66E80376EC}" presName="childShape" presStyleCnt="0"/>
      <dgm:spPr/>
      <dgm:t>
        <a:bodyPr/>
        <a:lstStyle/>
        <a:p>
          <a:endParaRPr lang="es-MX"/>
        </a:p>
      </dgm:t>
    </dgm:pt>
    <dgm:pt modelId="{F62F8928-B45A-48EC-9DA8-45EB4A88584F}" type="pres">
      <dgm:prSet presAssocID="{164B2E70-72F9-48FF-AEC9-B5E7460BCAD1}" presName="Name13" presStyleLbl="parChTrans1D2" presStyleIdx="0" presStyleCnt="6"/>
      <dgm:spPr/>
      <dgm:t>
        <a:bodyPr/>
        <a:lstStyle/>
        <a:p>
          <a:endParaRPr lang="es-MX"/>
        </a:p>
      </dgm:t>
    </dgm:pt>
    <dgm:pt modelId="{DF2A82CD-7EBB-47A6-AE3F-10F4B305AB02}" type="pres">
      <dgm:prSet presAssocID="{82F3FE20-2149-43B4-86B4-F194D644B483}" presName="childText" presStyleLbl="bgAcc1" presStyleIdx="0" presStyleCnt="6" custScaleX="109236" custLinFactNeighborX="2347" custLinFactNeighborY="-15953">
        <dgm:presLayoutVars>
          <dgm:bulletEnabled val="1"/>
        </dgm:presLayoutVars>
      </dgm:prSet>
      <dgm:spPr/>
      <dgm:t>
        <a:bodyPr/>
        <a:lstStyle/>
        <a:p>
          <a:endParaRPr lang="es-MX"/>
        </a:p>
      </dgm:t>
    </dgm:pt>
    <dgm:pt modelId="{EA66A9D4-65CD-4FAE-82D5-F44E7C264CDE}" type="pres">
      <dgm:prSet presAssocID="{75DB4332-5E71-4B08-87B9-027A31AA53E4}" presName="Name13" presStyleLbl="parChTrans1D2" presStyleIdx="1" presStyleCnt="6"/>
      <dgm:spPr/>
      <dgm:t>
        <a:bodyPr/>
        <a:lstStyle/>
        <a:p>
          <a:endParaRPr lang="es-MX"/>
        </a:p>
      </dgm:t>
    </dgm:pt>
    <dgm:pt modelId="{C868DEF8-45B8-4F60-929B-7541E6AB271D}" type="pres">
      <dgm:prSet presAssocID="{ED9162E1-7DE9-4B42-A046-316771E0DF5D}" presName="childText" presStyleLbl="bgAcc1" presStyleIdx="1" presStyleCnt="6" custScaleX="109236" custLinFactNeighborX="2347" custLinFactNeighborY="-15953">
        <dgm:presLayoutVars>
          <dgm:bulletEnabled val="1"/>
        </dgm:presLayoutVars>
      </dgm:prSet>
      <dgm:spPr/>
      <dgm:t>
        <a:bodyPr/>
        <a:lstStyle/>
        <a:p>
          <a:endParaRPr lang="es-MX"/>
        </a:p>
      </dgm:t>
    </dgm:pt>
    <dgm:pt modelId="{737CA761-0432-4A4B-A71F-CE613C765101}" type="pres">
      <dgm:prSet presAssocID="{9D888D1A-EC25-42CB-9351-5B0511683E11}" presName="root" presStyleCnt="0"/>
      <dgm:spPr/>
      <dgm:t>
        <a:bodyPr/>
        <a:lstStyle/>
        <a:p>
          <a:endParaRPr lang="es-MX"/>
        </a:p>
      </dgm:t>
    </dgm:pt>
    <dgm:pt modelId="{A0993C99-DCF9-4579-9CE7-4DF7FA4AEA1E}" type="pres">
      <dgm:prSet presAssocID="{9D888D1A-EC25-42CB-9351-5B0511683E11}" presName="rootComposite" presStyleCnt="0"/>
      <dgm:spPr/>
      <dgm:t>
        <a:bodyPr/>
        <a:lstStyle/>
        <a:p>
          <a:endParaRPr lang="es-MX"/>
        </a:p>
      </dgm:t>
    </dgm:pt>
    <dgm:pt modelId="{EB011B40-3A12-4899-A20E-72581D4B9EC6}" type="pres">
      <dgm:prSet presAssocID="{9D888D1A-EC25-42CB-9351-5B0511683E11}" presName="rootText" presStyleLbl="node1" presStyleIdx="1" presStyleCnt="4" custScaleY="115953" custLinFactNeighborX="16174" custLinFactNeighborY="-15953"/>
      <dgm:spPr/>
      <dgm:t>
        <a:bodyPr/>
        <a:lstStyle/>
        <a:p>
          <a:endParaRPr lang="es-MX"/>
        </a:p>
      </dgm:t>
    </dgm:pt>
    <dgm:pt modelId="{CCBCFF30-1DB4-4FA0-BE9A-20017A6911E0}" type="pres">
      <dgm:prSet presAssocID="{9D888D1A-EC25-42CB-9351-5B0511683E11}" presName="rootConnector" presStyleLbl="node1" presStyleIdx="1" presStyleCnt="4"/>
      <dgm:spPr/>
      <dgm:t>
        <a:bodyPr/>
        <a:lstStyle/>
        <a:p>
          <a:endParaRPr lang="es-MX"/>
        </a:p>
      </dgm:t>
    </dgm:pt>
    <dgm:pt modelId="{FD9FA16B-1C00-4363-847D-32730E7265F1}" type="pres">
      <dgm:prSet presAssocID="{9D888D1A-EC25-42CB-9351-5B0511683E11}" presName="childShape" presStyleCnt="0"/>
      <dgm:spPr/>
      <dgm:t>
        <a:bodyPr/>
        <a:lstStyle/>
        <a:p>
          <a:endParaRPr lang="es-MX"/>
        </a:p>
      </dgm:t>
    </dgm:pt>
    <dgm:pt modelId="{2DC17F8B-9CC8-4F22-AABF-1293ADAA719E}" type="pres">
      <dgm:prSet presAssocID="{952E8CDD-D593-42CC-9214-417E0BCADD99}" presName="Name13" presStyleLbl="parChTrans1D2" presStyleIdx="2" presStyleCnt="6"/>
      <dgm:spPr/>
      <dgm:t>
        <a:bodyPr/>
        <a:lstStyle/>
        <a:p>
          <a:endParaRPr lang="es-MX"/>
        </a:p>
      </dgm:t>
    </dgm:pt>
    <dgm:pt modelId="{DDD3523F-F0E9-47D7-9903-44642114E302}" type="pres">
      <dgm:prSet presAssocID="{7A8A7BDB-CEA7-4109-AF66-B571B8461A21}" presName="childText" presStyleLbl="bgAcc1" presStyleIdx="2" presStyleCnt="6" custScaleX="109967" custLinFactNeighborX="20217" custLinFactNeighborY="-15953">
        <dgm:presLayoutVars>
          <dgm:bulletEnabled val="1"/>
        </dgm:presLayoutVars>
      </dgm:prSet>
      <dgm:spPr/>
      <dgm:t>
        <a:bodyPr/>
        <a:lstStyle/>
        <a:p>
          <a:endParaRPr lang="es-MX"/>
        </a:p>
      </dgm:t>
    </dgm:pt>
    <dgm:pt modelId="{0A6F92B3-318E-4299-B1E5-FCFEB3B37E60}" type="pres">
      <dgm:prSet presAssocID="{5698CA85-87FA-425C-B762-C8A6B9117E9F}" presName="Name13" presStyleLbl="parChTrans1D2" presStyleIdx="3" presStyleCnt="6"/>
      <dgm:spPr/>
      <dgm:t>
        <a:bodyPr/>
        <a:lstStyle/>
        <a:p>
          <a:endParaRPr lang="es-MX"/>
        </a:p>
      </dgm:t>
    </dgm:pt>
    <dgm:pt modelId="{B97573A2-1E50-4B59-B6CB-2407B9F402D7}" type="pres">
      <dgm:prSet presAssocID="{9900F147-E885-4BF0-B0F8-9E29BC78DCEC}" presName="childText" presStyleLbl="bgAcc1" presStyleIdx="3" presStyleCnt="6" custScaleX="109967" custLinFactNeighborX="20217" custLinFactNeighborY="-15953">
        <dgm:presLayoutVars>
          <dgm:bulletEnabled val="1"/>
        </dgm:presLayoutVars>
      </dgm:prSet>
      <dgm:spPr/>
      <dgm:t>
        <a:bodyPr/>
        <a:lstStyle/>
        <a:p>
          <a:endParaRPr lang="es-MX"/>
        </a:p>
      </dgm:t>
    </dgm:pt>
    <dgm:pt modelId="{7A0B4078-4754-42CD-BA73-425E6F1E8E65}" type="pres">
      <dgm:prSet presAssocID="{3FAA89B6-B494-41B5-8E07-EA3694C17DBC}" presName="root" presStyleCnt="0"/>
      <dgm:spPr/>
      <dgm:t>
        <a:bodyPr/>
        <a:lstStyle/>
        <a:p>
          <a:endParaRPr lang="es-MX"/>
        </a:p>
      </dgm:t>
    </dgm:pt>
    <dgm:pt modelId="{339956CD-E3D8-4CE1-9CE6-4EA18C17D935}" type="pres">
      <dgm:prSet presAssocID="{3FAA89B6-B494-41B5-8E07-EA3694C17DBC}" presName="rootComposite" presStyleCnt="0"/>
      <dgm:spPr/>
      <dgm:t>
        <a:bodyPr/>
        <a:lstStyle/>
        <a:p>
          <a:endParaRPr lang="es-MX"/>
        </a:p>
      </dgm:t>
    </dgm:pt>
    <dgm:pt modelId="{EE5941B1-E850-4542-86D4-DE66413F9969}" type="pres">
      <dgm:prSet presAssocID="{3FAA89B6-B494-41B5-8E07-EA3694C17DBC}" presName="rootText" presStyleLbl="node1" presStyleIdx="2" presStyleCnt="4" custLinFactY="99412" custLinFactNeighborX="29090" custLinFactNeighborY="100000"/>
      <dgm:spPr/>
      <dgm:t>
        <a:bodyPr/>
        <a:lstStyle/>
        <a:p>
          <a:endParaRPr lang="es-MX"/>
        </a:p>
      </dgm:t>
    </dgm:pt>
    <dgm:pt modelId="{5177B4A8-3A49-41F7-A1C0-A4873EBD9CA6}" type="pres">
      <dgm:prSet presAssocID="{3FAA89B6-B494-41B5-8E07-EA3694C17DBC}" presName="rootConnector" presStyleLbl="node1" presStyleIdx="2" presStyleCnt="4"/>
      <dgm:spPr/>
      <dgm:t>
        <a:bodyPr/>
        <a:lstStyle/>
        <a:p>
          <a:endParaRPr lang="es-MX"/>
        </a:p>
      </dgm:t>
    </dgm:pt>
    <dgm:pt modelId="{557E2385-2F6B-4F02-8A8D-CA189648C896}" type="pres">
      <dgm:prSet presAssocID="{3FAA89B6-B494-41B5-8E07-EA3694C17DBC}" presName="childShape" presStyleCnt="0"/>
      <dgm:spPr/>
      <dgm:t>
        <a:bodyPr/>
        <a:lstStyle/>
        <a:p>
          <a:endParaRPr lang="es-MX"/>
        </a:p>
      </dgm:t>
    </dgm:pt>
    <dgm:pt modelId="{21DADF67-458F-4174-BE61-B933EB9AF524}" type="pres">
      <dgm:prSet presAssocID="{8CB7E129-FBB8-43FA-A111-117458A5F8A7}" presName="Name13" presStyleLbl="parChTrans1D2" presStyleIdx="4" presStyleCnt="6"/>
      <dgm:spPr/>
      <dgm:t>
        <a:bodyPr/>
        <a:lstStyle/>
        <a:p>
          <a:endParaRPr lang="es-MX"/>
        </a:p>
      </dgm:t>
    </dgm:pt>
    <dgm:pt modelId="{8DCC01EA-2358-47FF-95FF-07D1F0C54BE3}" type="pres">
      <dgm:prSet presAssocID="{90B82B8D-9BAC-4B68-8C65-29C2814E6252}" presName="childText" presStyleLbl="bgAcc1" presStyleIdx="4" presStyleCnt="6" custScaleY="147859" custLinFactX="21039" custLinFactY="100000" custLinFactNeighborX="100000" custLinFactNeighborY="149895">
        <dgm:presLayoutVars>
          <dgm:bulletEnabled val="1"/>
        </dgm:presLayoutVars>
      </dgm:prSet>
      <dgm:spPr/>
      <dgm:t>
        <a:bodyPr/>
        <a:lstStyle/>
        <a:p>
          <a:endParaRPr lang="es-MX"/>
        </a:p>
      </dgm:t>
    </dgm:pt>
    <dgm:pt modelId="{6C55FDD8-C387-46AA-AA9A-BD99C115BCE1}" type="pres">
      <dgm:prSet presAssocID="{AE2851FF-D88A-42D4-BAE8-2490F6861308}" presName="root" presStyleCnt="0"/>
      <dgm:spPr/>
      <dgm:t>
        <a:bodyPr/>
        <a:lstStyle/>
        <a:p>
          <a:endParaRPr lang="es-MX"/>
        </a:p>
      </dgm:t>
    </dgm:pt>
    <dgm:pt modelId="{2FEFCE2A-DE1F-499B-BFF5-50BACDDD87D2}" type="pres">
      <dgm:prSet presAssocID="{AE2851FF-D88A-42D4-BAE8-2490F6861308}" presName="rootComposite" presStyleCnt="0"/>
      <dgm:spPr/>
      <dgm:t>
        <a:bodyPr/>
        <a:lstStyle/>
        <a:p>
          <a:endParaRPr lang="es-MX"/>
        </a:p>
      </dgm:t>
    </dgm:pt>
    <dgm:pt modelId="{71E659FD-EB2C-499A-B91A-BF0E2332AB22}" type="pres">
      <dgm:prSet presAssocID="{AE2851FF-D88A-42D4-BAE8-2490F6861308}" presName="rootText" presStyleLbl="node1" presStyleIdx="3" presStyleCnt="4" custLinFactY="-45718" custLinFactNeighborX="-95910" custLinFactNeighborY="-100000"/>
      <dgm:spPr/>
      <dgm:t>
        <a:bodyPr/>
        <a:lstStyle/>
        <a:p>
          <a:endParaRPr lang="es-MX"/>
        </a:p>
      </dgm:t>
    </dgm:pt>
    <dgm:pt modelId="{FEB4BFF3-FB36-4CEB-8144-D26DECFB69A0}" type="pres">
      <dgm:prSet presAssocID="{AE2851FF-D88A-42D4-BAE8-2490F6861308}" presName="rootConnector" presStyleLbl="node1" presStyleIdx="3" presStyleCnt="4"/>
      <dgm:spPr/>
      <dgm:t>
        <a:bodyPr/>
        <a:lstStyle/>
        <a:p>
          <a:endParaRPr lang="es-MX"/>
        </a:p>
      </dgm:t>
    </dgm:pt>
    <dgm:pt modelId="{F08CFF81-A533-4C9F-B1EC-02C94661AE10}" type="pres">
      <dgm:prSet presAssocID="{AE2851FF-D88A-42D4-BAE8-2490F6861308}" presName="childShape" presStyleCnt="0"/>
      <dgm:spPr/>
      <dgm:t>
        <a:bodyPr/>
        <a:lstStyle/>
        <a:p>
          <a:endParaRPr lang="es-MX"/>
        </a:p>
      </dgm:t>
    </dgm:pt>
    <dgm:pt modelId="{EBE1D77F-0F60-44D5-933F-74BA5A44EDB1}" type="pres">
      <dgm:prSet presAssocID="{2D902E1E-8CA8-4917-8AC8-EAFE076EFADE}" presName="Name13" presStyleLbl="parChTrans1D2" presStyleIdx="5" presStyleCnt="6"/>
      <dgm:spPr/>
      <dgm:t>
        <a:bodyPr/>
        <a:lstStyle/>
        <a:p>
          <a:endParaRPr lang="es-MX"/>
        </a:p>
      </dgm:t>
    </dgm:pt>
    <dgm:pt modelId="{E4A005BF-AB05-43F1-95DF-87B9F925E729}" type="pres">
      <dgm:prSet presAssocID="{61650C44-D6E0-4559-A103-09B89FAA0E33}" presName="childText" presStyleLbl="bgAcc1" presStyleIdx="5" presStyleCnt="6" custScaleY="227624" custLinFactY="-53212" custLinFactNeighborX="-44867" custLinFactNeighborY="-100000">
        <dgm:presLayoutVars>
          <dgm:bulletEnabled val="1"/>
        </dgm:presLayoutVars>
      </dgm:prSet>
      <dgm:spPr/>
      <dgm:t>
        <a:bodyPr/>
        <a:lstStyle/>
        <a:p>
          <a:endParaRPr lang="es-MX"/>
        </a:p>
      </dgm:t>
    </dgm:pt>
  </dgm:ptLst>
  <dgm:cxnLst>
    <dgm:cxn modelId="{FE01E300-E5C5-4344-895A-8C5CDDD488D3}" type="presOf" srcId="{75DB4332-5E71-4B08-87B9-027A31AA53E4}" destId="{EA66A9D4-65CD-4FAE-82D5-F44E7C264CDE}" srcOrd="0" destOrd="0" presId="urn:microsoft.com/office/officeart/2005/8/layout/hierarchy3"/>
    <dgm:cxn modelId="{D5A9983D-9A24-4A97-801C-A4BC21BFAC5C}" type="presOf" srcId="{7A8A7BDB-CEA7-4109-AF66-B571B8461A21}" destId="{DDD3523F-F0E9-47D7-9903-44642114E302}" srcOrd="0" destOrd="0" presId="urn:microsoft.com/office/officeart/2005/8/layout/hierarchy3"/>
    <dgm:cxn modelId="{0369CA83-4DD9-4B79-AF9C-1048388C3756}" srcId="{9647EF5F-A33C-4795-93FB-CFFB17271AE6}" destId="{CE9CB67E-8770-4C39-A818-FB66E80376EC}" srcOrd="0" destOrd="0" parTransId="{0DC89053-B742-425F-B7BE-75F48C2D965D}" sibTransId="{AF6FE754-6933-4241-B767-F71110F29C65}"/>
    <dgm:cxn modelId="{C1BC8C31-C9CA-4C1E-948C-6269D9E321AB}" type="presOf" srcId="{3FAA89B6-B494-41B5-8E07-EA3694C17DBC}" destId="{5177B4A8-3A49-41F7-A1C0-A4873EBD9CA6}" srcOrd="1" destOrd="0" presId="urn:microsoft.com/office/officeart/2005/8/layout/hierarchy3"/>
    <dgm:cxn modelId="{5B050953-2B63-4738-B490-74F409C7B66D}" type="presOf" srcId="{2D902E1E-8CA8-4917-8AC8-EAFE076EFADE}" destId="{EBE1D77F-0F60-44D5-933F-74BA5A44EDB1}" srcOrd="0" destOrd="0" presId="urn:microsoft.com/office/officeart/2005/8/layout/hierarchy3"/>
    <dgm:cxn modelId="{5D45F84F-917F-4344-8E6D-DEE8A9E4EA14}" srcId="{CE9CB67E-8770-4C39-A818-FB66E80376EC}" destId="{ED9162E1-7DE9-4B42-A046-316771E0DF5D}" srcOrd="1" destOrd="0" parTransId="{75DB4332-5E71-4B08-87B9-027A31AA53E4}" sibTransId="{6EFC6F95-3543-4552-A75C-69E8BB039B48}"/>
    <dgm:cxn modelId="{EAE5B461-7146-4401-B90E-37DF208AB91A}" srcId="{9647EF5F-A33C-4795-93FB-CFFB17271AE6}" destId="{9D888D1A-EC25-42CB-9351-5B0511683E11}" srcOrd="1" destOrd="0" parTransId="{4D432145-A5A1-4679-8685-863D15F7252F}" sibTransId="{449E2B76-773D-47A5-9B92-3E0CCD07AAF8}"/>
    <dgm:cxn modelId="{A8420F96-1A3E-41DD-8700-98089E028D88}" type="presOf" srcId="{AE2851FF-D88A-42D4-BAE8-2490F6861308}" destId="{71E659FD-EB2C-499A-B91A-BF0E2332AB22}" srcOrd="0" destOrd="0" presId="urn:microsoft.com/office/officeart/2005/8/layout/hierarchy3"/>
    <dgm:cxn modelId="{757FE6DB-AF36-445F-9455-FE460AC16E14}" type="presOf" srcId="{ED9162E1-7DE9-4B42-A046-316771E0DF5D}" destId="{C868DEF8-45B8-4F60-929B-7541E6AB271D}" srcOrd="0" destOrd="0" presId="urn:microsoft.com/office/officeart/2005/8/layout/hierarchy3"/>
    <dgm:cxn modelId="{360893CB-8AB4-4551-8270-1A4D9C46A50E}" type="presOf" srcId="{952E8CDD-D593-42CC-9214-417E0BCADD99}" destId="{2DC17F8B-9CC8-4F22-AABF-1293ADAA719E}" srcOrd="0" destOrd="0" presId="urn:microsoft.com/office/officeart/2005/8/layout/hierarchy3"/>
    <dgm:cxn modelId="{14C1F140-C1F1-4B30-BF4B-747C56101D4A}" type="presOf" srcId="{8CB7E129-FBB8-43FA-A111-117458A5F8A7}" destId="{21DADF67-458F-4174-BE61-B933EB9AF524}" srcOrd="0" destOrd="0" presId="urn:microsoft.com/office/officeart/2005/8/layout/hierarchy3"/>
    <dgm:cxn modelId="{A5628DD7-CE76-47D8-BF87-87240DB5291D}" type="presOf" srcId="{90B82B8D-9BAC-4B68-8C65-29C2814E6252}" destId="{8DCC01EA-2358-47FF-95FF-07D1F0C54BE3}" srcOrd="0" destOrd="0" presId="urn:microsoft.com/office/officeart/2005/8/layout/hierarchy3"/>
    <dgm:cxn modelId="{674426A7-74D0-4646-9AC5-C165A65E156A}" type="presOf" srcId="{CE9CB67E-8770-4C39-A818-FB66E80376EC}" destId="{5936C23A-2B85-45C3-A32A-E4E12A9E2585}" srcOrd="1" destOrd="0" presId="urn:microsoft.com/office/officeart/2005/8/layout/hierarchy3"/>
    <dgm:cxn modelId="{27A51422-065B-4562-B127-AE551C4D07A2}" type="presOf" srcId="{61650C44-D6E0-4559-A103-09B89FAA0E33}" destId="{E4A005BF-AB05-43F1-95DF-87B9F925E729}" srcOrd="0" destOrd="0" presId="urn:microsoft.com/office/officeart/2005/8/layout/hierarchy3"/>
    <dgm:cxn modelId="{18221150-D319-499A-9877-CDBD44D59015}" type="presOf" srcId="{9647EF5F-A33C-4795-93FB-CFFB17271AE6}" destId="{C43E3A5A-8FB0-4709-94C4-90D3FC27E198}" srcOrd="0" destOrd="0" presId="urn:microsoft.com/office/officeart/2005/8/layout/hierarchy3"/>
    <dgm:cxn modelId="{F0C349DA-115E-486D-B9C9-DB2751875097}" type="presOf" srcId="{CE9CB67E-8770-4C39-A818-FB66E80376EC}" destId="{F315E4B6-FEE3-43FB-B0C7-2D7445763422}" srcOrd="0" destOrd="0" presId="urn:microsoft.com/office/officeart/2005/8/layout/hierarchy3"/>
    <dgm:cxn modelId="{56278C88-2AE7-495A-8DF7-E037A27EBF39}" srcId="{3FAA89B6-B494-41B5-8E07-EA3694C17DBC}" destId="{90B82B8D-9BAC-4B68-8C65-29C2814E6252}" srcOrd="0" destOrd="0" parTransId="{8CB7E129-FBB8-43FA-A111-117458A5F8A7}" sibTransId="{3926AEC9-F6DD-4C0C-850C-032AD4C53445}"/>
    <dgm:cxn modelId="{120BBCB8-D54E-4DBD-BE17-DC3A7E7614BD}" srcId="{9D888D1A-EC25-42CB-9351-5B0511683E11}" destId="{9900F147-E885-4BF0-B0F8-9E29BC78DCEC}" srcOrd="1" destOrd="0" parTransId="{5698CA85-87FA-425C-B762-C8A6B9117E9F}" sibTransId="{136508BA-748D-4DE9-812B-5067EDE91026}"/>
    <dgm:cxn modelId="{BE67D124-0F86-4B05-92C1-1A843FB879B6}" type="presOf" srcId="{82F3FE20-2149-43B4-86B4-F194D644B483}" destId="{DF2A82CD-7EBB-47A6-AE3F-10F4B305AB02}" srcOrd="0" destOrd="0" presId="urn:microsoft.com/office/officeart/2005/8/layout/hierarchy3"/>
    <dgm:cxn modelId="{CE9DC067-D085-46A0-B263-AFDEC0A2A0E0}" type="presOf" srcId="{164B2E70-72F9-48FF-AEC9-B5E7460BCAD1}" destId="{F62F8928-B45A-48EC-9DA8-45EB4A88584F}" srcOrd="0" destOrd="0" presId="urn:microsoft.com/office/officeart/2005/8/layout/hierarchy3"/>
    <dgm:cxn modelId="{3DB7BAAE-B16A-4AC0-9AFC-FDEA70D066F7}" type="presOf" srcId="{9D888D1A-EC25-42CB-9351-5B0511683E11}" destId="{EB011B40-3A12-4899-A20E-72581D4B9EC6}" srcOrd="0" destOrd="0" presId="urn:microsoft.com/office/officeart/2005/8/layout/hierarchy3"/>
    <dgm:cxn modelId="{391BDDDE-AF7B-47B0-9900-4E57E8D7ACF0}" type="presOf" srcId="{9D888D1A-EC25-42CB-9351-5B0511683E11}" destId="{CCBCFF30-1DB4-4FA0-BE9A-20017A6911E0}" srcOrd="1" destOrd="0" presId="urn:microsoft.com/office/officeart/2005/8/layout/hierarchy3"/>
    <dgm:cxn modelId="{60707B92-CEBF-4685-8476-6D1C6AFD7AFD}" type="presOf" srcId="{5698CA85-87FA-425C-B762-C8A6B9117E9F}" destId="{0A6F92B3-318E-4299-B1E5-FCFEB3B37E60}" srcOrd="0" destOrd="0" presId="urn:microsoft.com/office/officeart/2005/8/layout/hierarchy3"/>
    <dgm:cxn modelId="{5D9FE299-EAF5-470D-920A-889E404D15BD}" srcId="{CE9CB67E-8770-4C39-A818-FB66E80376EC}" destId="{82F3FE20-2149-43B4-86B4-F194D644B483}" srcOrd="0" destOrd="0" parTransId="{164B2E70-72F9-48FF-AEC9-B5E7460BCAD1}" sibTransId="{1A985D0E-C810-4206-8F3D-74C85B3CE614}"/>
    <dgm:cxn modelId="{BDE1DC72-2E8F-47E7-B28F-9D8FE57A7656}" srcId="{9647EF5F-A33C-4795-93FB-CFFB17271AE6}" destId="{3FAA89B6-B494-41B5-8E07-EA3694C17DBC}" srcOrd="2" destOrd="0" parTransId="{720ED589-9D93-44FB-AD0A-648E7C15C2D2}" sibTransId="{4E6FCB42-937D-4B06-B024-64659C40B2F5}"/>
    <dgm:cxn modelId="{30D7B615-CEB0-4B3D-B45C-1A260243860A}" srcId="{9647EF5F-A33C-4795-93FB-CFFB17271AE6}" destId="{AE2851FF-D88A-42D4-BAE8-2490F6861308}" srcOrd="3" destOrd="0" parTransId="{6E013072-910D-4DE2-935B-229BEFCD9F25}" sibTransId="{1C7FC2B0-BD0B-46FB-8619-96A3441D6B49}"/>
    <dgm:cxn modelId="{D1170D59-0211-41FF-90EB-656F55BB39A9}" type="presOf" srcId="{AE2851FF-D88A-42D4-BAE8-2490F6861308}" destId="{FEB4BFF3-FB36-4CEB-8144-D26DECFB69A0}" srcOrd="1" destOrd="0" presId="urn:microsoft.com/office/officeart/2005/8/layout/hierarchy3"/>
    <dgm:cxn modelId="{6570CAA1-0338-4695-88DC-C212BE7ADCC4}" type="presOf" srcId="{3FAA89B6-B494-41B5-8E07-EA3694C17DBC}" destId="{EE5941B1-E850-4542-86D4-DE66413F9969}" srcOrd="0" destOrd="0" presId="urn:microsoft.com/office/officeart/2005/8/layout/hierarchy3"/>
    <dgm:cxn modelId="{F1FB9B6B-9C46-4C97-885A-6EA8341456B1}" srcId="{9D888D1A-EC25-42CB-9351-5B0511683E11}" destId="{7A8A7BDB-CEA7-4109-AF66-B571B8461A21}" srcOrd="0" destOrd="0" parTransId="{952E8CDD-D593-42CC-9214-417E0BCADD99}" sibTransId="{0D639891-3292-4431-A95C-8ED81EA6BB96}"/>
    <dgm:cxn modelId="{98948424-8F16-4179-88F5-4417F7104C0E}" type="presOf" srcId="{9900F147-E885-4BF0-B0F8-9E29BC78DCEC}" destId="{B97573A2-1E50-4B59-B6CB-2407B9F402D7}" srcOrd="0" destOrd="0" presId="urn:microsoft.com/office/officeart/2005/8/layout/hierarchy3"/>
    <dgm:cxn modelId="{02D41E9E-70A9-4EEB-91D1-95B14602E677}" srcId="{AE2851FF-D88A-42D4-BAE8-2490F6861308}" destId="{61650C44-D6E0-4559-A103-09B89FAA0E33}" srcOrd="0" destOrd="0" parTransId="{2D902E1E-8CA8-4917-8AC8-EAFE076EFADE}" sibTransId="{9E343C2D-BB6A-438A-9126-30F666ACB55E}"/>
    <dgm:cxn modelId="{D71B8E34-58D8-485B-A5D1-644F59CB152D}" type="presParOf" srcId="{C43E3A5A-8FB0-4709-94C4-90D3FC27E198}" destId="{3D604190-513A-4E3E-8159-7D312A80D15C}" srcOrd="0" destOrd="0" presId="urn:microsoft.com/office/officeart/2005/8/layout/hierarchy3"/>
    <dgm:cxn modelId="{2C8904AA-426D-40D3-ACD3-CADF5CFBE870}" type="presParOf" srcId="{3D604190-513A-4E3E-8159-7D312A80D15C}" destId="{39A813EF-06B5-4E80-B772-337A7DA8FAB2}" srcOrd="0" destOrd="0" presId="urn:microsoft.com/office/officeart/2005/8/layout/hierarchy3"/>
    <dgm:cxn modelId="{9D335C7B-D964-495D-95CA-54D49933DB65}" type="presParOf" srcId="{39A813EF-06B5-4E80-B772-337A7DA8FAB2}" destId="{F315E4B6-FEE3-43FB-B0C7-2D7445763422}" srcOrd="0" destOrd="0" presId="urn:microsoft.com/office/officeart/2005/8/layout/hierarchy3"/>
    <dgm:cxn modelId="{D529931D-5D2D-4223-A660-0EA09BEC9003}" type="presParOf" srcId="{39A813EF-06B5-4E80-B772-337A7DA8FAB2}" destId="{5936C23A-2B85-45C3-A32A-E4E12A9E2585}" srcOrd="1" destOrd="0" presId="urn:microsoft.com/office/officeart/2005/8/layout/hierarchy3"/>
    <dgm:cxn modelId="{15A3C3D2-B075-4FD7-893B-F25AED2067DA}" type="presParOf" srcId="{3D604190-513A-4E3E-8159-7D312A80D15C}" destId="{8C2FE90E-88E8-45A8-A698-B5757694148E}" srcOrd="1" destOrd="0" presId="urn:microsoft.com/office/officeart/2005/8/layout/hierarchy3"/>
    <dgm:cxn modelId="{D7222C91-C61F-49FF-AA95-B2E476836E02}" type="presParOf" srcId="{8C2FE90E-88E8-45A8-A698-B5757694148E}" destId="{F62F8928-B45A-48EC-9DA8-45EB4A88584F}" srcOrd="0" destOrd="0" presId="urn:microsoft.com/office/officeart/2005/8/layout/hierarchy3"/>
    <dgm:cxn modelId="{2E97B330-2BE0-4124-B1CE-6E5D9FDF9713}" type="presParOf" srcId="{8C2FE90E-88E8-45A8-A698-B5757694148E}" destId="{DF2A82CD-7EBB-47A6-AE3F-10F4B305AB02}" srcOrd="1" destOrd="0" presId="urn:microsoft.com/office/officeart/2005/8/layout/hierarchy3"/>
    <dgm:cxn modelId="{384157A1-600F-4874-8BDB-B70D3DA501E5}" type="presParOf" srcId="{8C2FE90E-88E8-45A8-A698-B5757694148E}" destId="{EA66A9D4-65CD-4FAE-82D5-F44E7C264CDE}" srcOrd="2" destOrd="0" presId="urn:microsoft.com/office/officeart/2005/8/layout/hierarchy3"/>
    <dgm:cxn modelId="{BAA3F772-D99F-4C45-BB64-FC8771E5B366}" type="presParOf" srcId="{8C2FE90E-88E8-45A8-A698-B5757694148E}" destId="{C868DEF8-45B8-4F60-929B-7541E6AB271D}" srcOrd="3" destOrd="0" presId="urn:microsoft.com/office/officeart/2005/8/layout/hierarchy3"/>
    <dgm:cxn modelId="{98693398-7195-4B4E-A4A6-86C8BE5F668B}" type="presParOf" srcId="{C43E3A5A-8FB0-4709-94C4-90D3FC27E198}" destId="{737CA761-0432-4A4B-A71F-CE613C765101}" srcOrd="1" destOrd="0" presId="urn:microsoft.com/office/officeart/2005/8/layout/hierarchy3"/>
    <dgm:cxn modelId="{717F1DE3-1022-44C0-92A6-75171A49389C}" type="presParOf" srcId="{737CA761-0432-4A4B-A71F-CE613C765101}" destId="{A0993C99-DCF9-4579-9CE7-4DF7FA4AEA1E}" srcOrd="0" destOrd="0" presId="urn:microsoft.com/office/officeart/2005/8/layout/hierarchy3"/>
    <dgm:cxn modelId="{26FD9EB7-BB11-43A2-9984-24720FA53583}" type="presParOf" srcId="{A0993C99-DCF9-4579-9CE7-4DF7FA4AEA1E}" destId="{EB011B40-3A12-4899-A20E-72581D4B9EC6}" srcOrd="0" destOrd="0" presId="urn:microsoft.com/office/officeart/2005/8/layout/hierarchy3"/>
    <dgm:cxn modelId="{DA498B8B-FC12-4EEF-936E-CB08FA14A838}" type="presParOf" srcId="{A0993C99-DCF9-4579-9CE7-4DF7FA4AEA1E}" destId="{CCBCFF30-1DB4-4FA0-BE9A-20017A6911E0}" srcOrd="1" destOrd="0" presId="urn:microsoft.com/office/officeart/2005/8/layout/hierarchy3"/>
    <dgm:cxn modelId="{B391F520-0134-4506-96C8-95BD7B1D3C3E}" type="presParOf" srcId="{737CA761-0432-4A4B-A71F-CE613C765101}" destId="{FD9FA16B-1C00-4363-847D-32730E7265F1}" srcOrd="1" destOrd="0" presId="urn:microsoft.com/office/officeart/2005/8/layout/hierarchy3"/>
    <dgm:cxn modelId="{009328E9-4ADD-44C0-9872-C9C14CB505C8}" type="presParOf" srcId="{FD9FA16B-1C00-4363-847D-32730E7265F1}" destId="{2DC17F8B-9CC8-4F22-AABF-1293ADAA719E}" srcOrd="0" destOrd="0" presId="urn:microsoft.com/office/officeart/2005/8/layout/hierarchy3"/>
    <dgm:cxn modelId="{DF55234D-238B-449E-BED7-75941C6E24A9}" type="presParOf" srcId="{FD9FA16B-1C00-4363-847D-32730E7265F1}" destId="{DDD3523F-F0E9-47D7-9903-44642114E302}" srcOrd="1" destOrd="0" presId="urn:microsoft.com/office/officeart/2005/8/layout/hierarchy3"/>
    <dgm:cxn modelId="{8E4D2624-BAED-41D3-86FC-162AC16DCF62}" type="presParOf" srcId="{FD9FA16B-1C00-4363-847D-32730E7265F1}" destId="{0A6F92B3-318E-4299-B1E5-FCFEB3B37E60}" srcOrd="2" destOrd="0" presId="urn:microsoft.com/office/officeart/2005/8/layout/hierarchy3"/>
    <dgm:cxn modelId="{ABA5C9A9-DF46-42AC-851D-BB2AB1FD3F42}" type="presParOf" srcId="{FD9FA16B-1C00-4363-847D-32730E7265F1}" destId="{B97573A2-1E50-4B59-B6CB-2407B9F402D7}" srcOrd="3" destOrd="0" presId="urn:microsoft.com/office/officeart/2005/8/layout/hierarchy3"/>
    <dgm:cxn modelId="{F79E4581-038B-4F5E-845C-6804A1A8B921}" type="presParOf" srcId="{C43E3A5A-8FB0-4709-94C4-90D3FC27E198}" destId="{7A0B4078-4754-42CD-BA73-425E6F1E8E65}" srcOrd="2" destOrd="0" presId="urn:microsoft.com/office/officeart/2005/8/layout/hierarchy3"/>
    <dgm:cxn modelId="{930DF11F-2176-4B2B-9A36-43AD9DBC7557}" type="presParOf" srcId="{7A0B4078-4754-42CD-BA73-425E6F1E8E65}" destId="{339956CD-E3D8-4CE1-9CE6-4EA18C17D935}" srcOrd="0" destOrd="0" presId="urn:microsoft.com/office/officeart/2005/8/layout/hierarchy3"/>
    <dgm:cxn modelId="{E469BA65-8A57-4C53-913C-9EC6A2953A3A}" type="presParOf" srcId="{339956CD-E3D8-4CE1-9CE6-4EA18C17D935}" destId="{EE5941B1-E850-4542-86D4-DE66413F9969}" srcOrd="0" destOrd="0" presId="urn:microsoft.com/office/officeart/2005/8/layout/hierarchy3"/>
    <dgm:cxn modelId="{3C72B3B3-B2CC-4D2A-8C6D-F97474FD8B11}" type="presParOf" srcId="{339956CD-E3D8-4CE1-9CE6-4EA18C17D935}" destId="{5177B4A8-3A49-41F7-A1C0-A4873EBD9CA6}" srcOrd="1" destOrd="0" presId="urn:microsoft.com/office/officeart/2005/8/layout/hierarchy3"/>
    <dgm:cxn modelId="{6BB0A402-7EC0-49B8-A33A-EE74606C27BB}" type="presParOf" srcId="{7A0B4078-4754-42CD-BA73-425E6F1E8E65}" destId="{557E2385-2F6B-4F02-8A8D-CA189648C896}" srcOrd="1" destOrd="0" presId="urn:microsoft.com/office/officeart/2005/8/layout/hierarchy3"/>
    <dgm:cxn modelId="{D7983AEF-7B34-4193-B4A1-97467467364A}" type="presParOf" srcId="{557E2385-2F6B-4F02-8A8D-CA189648C896}" destId="{21DADF67-458F-4174-BE61-B933EB9AF524}" srcOrd="0" destOrd="0" presId="urn:microsoft.com/office/officeart/2005/8/layout/hierarchy3"/>
    <dgm:cxn modelId="{66FC5226-1C9F-4E9C-A411-F5BBB7557175}" type="presParOf" srcId="{557E2385-2F6B-4F02-8A8D-CA189648C896}" destId="{8DCC01EA-2358-47FF-95FF-07D1F0C54BE3}" srcOrd="1" destOrd="0" presId="urn:microsoft.com/office/officeart/2005/8/layout/hierarchy3"/>
    <dgm:cxn modelId="{8BCD323B-D23C-488F-B8BF-AEB13203081C}" type="presParOf" srcId="{C43E3A5A-8FB0-4709-94C4-90D3FC27E198}" destId="{6C55FDD8-C387-46AA-AA9A-BD99C115BCE1}" srcOrd="3" destOrd="0" presId="urn:microsoft.com/office/officeart/2005/8/layout/hierarchy3"/>
    <dgm:cxn modelId="{E82B945C-0A04-4001-B95F-C722067AF12A}" type="presParOf" srcId="{6C55FDD8-C387-46AA-AA9A-BD99C115BCE1}" destId="{2FEFCE2A-DE1F-499B-BFF5-50BACDDD87D2}" srcOrd="0" destOrd="0" presId="urn:microsoft.com/office/officeart/2005/8/layout/hierarchy3"/>
    <dgm:cxn modelId="{040D28DA-5AAD-49A3-8ED3-D978AB64C700}" type="presParOf" srcId="{2FEFCE2A-DE1F-499B-BFF5-50BACDDD87D2}" destId="{71E659FD-EB2C-499A-B91A-BF0E2332AB22}" srcOrd="0" destOrd="0" presId="urn:microsoft.com/office/officeart/2005/8/layout/hierarchy3"/>
    <dgm:cxn modelId="{FE5BEB6E-621F-482F-B48C-2771D7ADC9F5}" type="presParOf" srcId="{2FEFCE2A-DE1F-499B-BFF5-50BACDDD87D2}" destId="{FEB4BFF3-FB36-4CEB-8144-D26DECFB69A0}" srcOrd="1" destOrd="0" presId="urn:microsoft.com/office/officeart/2005/8/layout/hierarchy3"/>
    <dgm:cxn modelId="{08EE7962-0EEB-44B8-BE99-7F32FD490404}" type="presParOf" srcId="{6C55FDD8-C387-46AA-AA9A-BD99C115BCE1}" destId="{F08CFF81-A533-4C9F-B1EC-02C94661AE10}" srcOrd="1" destOrd="0" presId="urn:microsoft.com/office/officeart/2005/8/layout/hierarchy3"/>
    <dgm:cxn modelId="{772890D7-90E1-4D5A-90E4-0EC21799565E}" type="presParOf" srcId="{F08CFF81-A533-4C9F-B1EC-02C94661AE10}" destId="{EBE1D77F-0F60-44D5-933F-74BA5A44EDB1}" srcOrd="0" destOrd="0" presId="urn:microsoft.com/office/officeart/2005/8/layout/hierarchy3"/>
    <dgm:cxn modelId="{61023DC9-135A-4556-A90E-3BF77590FAF6}" type="presParOf" srcId="{F08CFF81-A533-4C9F-B1EC-02C94661AE10}" destId="{E4A005BF-AB05-43F1-95DF-87B9F925E72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60AA03-5242-45BE-A35F-F83BA9DCA13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MX"/>
        </a:p>
      </dgm:t>
    </dgm:pt>
    <dgm:pt modelId="{F3CF5F96-BA2F-456D-A3B8-E3EB0831A42E}">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t>Solicitudes que contempla la Ley </a:t>
          </a:r>
        </a:p>
      </dgm:t>
    </dgm:pt>
    <dgm:pt modelId="{6F19D1AA-149F-4045-B3CE-4E1E251CC438}" type="parTrans" cxnId="{28D054A9-4FBD-472C-8813-655680679101}">
      <dgm:prSet/>
      <dgm:spPr/>
      <dgm:t>
        <a:bodyPr/>
        <a:lstStyle/>
        <a:p>
          <a:endParaRPr lang="es-MX"/>
        </a:p>
      </dgm:t>
    </dgm:pt>
    <dgm:pt modelId="{B40B0236-4196-45A1-A54C-3BB677A1C5B2}" type="sibTrans" cxnId="{28D054A9-4FBD-472C-8813-655680679101}">
      <dgm:prSet/>
      <dgm:spPr/>
      <dgm:t>
        <a:bodyPr/>
        <a:lstStyle/>
        <a:p>
          <a:endParaRPr lang="es-MX"/>
        </a:p>
      </dgm:t>
    </dgm:pt>
    <dgm:pt modelId="{32298620-0D53-4181-A4F1-878F3D0726AE}">
      <dgm:prSet phldrT="[Texto]"/>
      <dgm:spPr/>
      <dgm:t>
        <a:bodyPr/>
        <a:lstStyle/>
        <a:p>
          <a:r>
            <a:rPr lang="es-MX" dirty="0" smtClean="0"/>
            <a:t>Solicitud de Protección </a:t>
          </a:r>
          <a:endParaRPr lang="es-MX" dirty="0"/>
        </a:p>
      </dgm:t>
    </dgm:pt>
    <dgm:pt modelId="{EACC3271-F566-4951-84A1-E504AAF6A29A}" type="parTrans" cxnId="{E86EC0B5-BB35-494C-A128-D2EFC74F247B}">
      <dgm:prSet/>
      <dgm:spPr/>
      <dgm:t>
        <a:bodyPr/>
        <a:lstStyle/>
        <a:p>
          <a:endParaRPr lang="es-MX"/>
        </a:p>
      </dgm:t>
    </dgm:pt>
    <dgm:pt modelId="{0F1C07C6-7A47-4020-8613-D31D2C7DA480}" type="sibTrans" cxnId="{E86EC0B5-BB35-494C-A128-D2EFC74F247B}">
      <dgm:prSet/>
      <dgm:spPr/>
      <dgm:t>
        <a:bodyPr/>
        <a:lstStyle/>
        <a:p>
          <a:endParaRPr lang="es-MX"/>
        </a:p>
      </dgm:t>
    </dgm:pt>
    <dgm:pt modelId="{A91BB69D-D3EA-4337-A957-B7F219140295}">
      <dgm:prSet phldrT="[Texto]"/>
      <dgm:spPr/>
      <dgm:t>
        <a:bodyPr/>
        <a:lstStyle/>
        <a:p>
          <a:r>
            <a:rPr lang="es-MX" dirty="0" smtClean="0"/>
            <a:t>Solicitud de Acceso a la Información </a:t>
          </a:r>
          <a:endParaRPr lang="es-MX" dirty="0"/>
        </a:p>
      </dgm:t>
    </dgm:pt>
    <dgm:pt modelId="{1C6B213D-7ADE-4961-87CE-F5A79E149E51}" type="parTrans" cxnId="{BF237AA7-2E24-4368-9859-54ACC9F2FF92}">
      <dgm:prSet/>
      <dgm:spPr/>
      <dgm:t>
        <a:bodyPr/>
        <a:lstStyle/>
        <a:p>
          <a:endParaRPr lang="es-MX"/>
        </a:p>
      </dgm:t>
    </dgm:pt>
    <dgm:pt modelId="{56724873-2A10-455D-AF5D-5D1F9C4AA3BB}" type="sibTrans" cxnId="{BF237AA7-2E24-4368-9859-54ACC9F2FF92}">
      <dgm:prSet/>
      <dgm:spPr/>
      <dgm:t>
        <a:bodyPr/>
        <a:lstStyle/>
        <a:p>
          <a:endParaRPr lang="es-MX"/>
        </a:p>
      </dgm:t>
    </dgm:pt>
    <dgm:pt modelId="{666D06AD-2614-454A-AA75-B271C9311C64}">
      <dgm:prSet phldrT="[Texto]"/>
      <dgm:spPr/>
      <dgm:t>
        <a:bodyPr/>
        <a:lstStyle/>
        <a:p>
          <a:r>
            <a:rPr lang="es-MX" dirty="0" smtClean="0"/>
            <a:t>Medios de Impugnación que contempla la Ley </a:t>
          </a:r>
          <a:endParaRPr lang="es-MX" dirty="0"/>
        </a:p>
      </dgm:t>
    </dgm:pt>
    <dgm:pt modelId="{7490251F-2070-43D9-86D9-A8E825DB4BB7}" type="parTrans" cxnId="{2909F16B-3D06-4A92-A6FE-1F0DEE8F4AA4}">
      <dgm:prSet/>
      <dgm:spPr/>
      <dgm:t>
        <a:bodyPr/>
        <a:lstStyle/>
        <a:p>
          <a:endParaRPr lang="es-MX"/>
        </a:p>
      </dgm:t>
    </dgm:pt>
    <dgm:pt modelId="{AC603204-BD0E-4051-81E5-A36F842DAFF2}" type="sibTrans" cxnId="{2909F16B-3D06-4A92-A6FE-1F0DEE8F4AA4}">
      <dgm:prSet/>
      <dgm:spPr/>
      <dgm:t>
        <a:bodyPr/>
        <a:lstStyle/>
        <a:p>
          <a:endParaRPr lang="es-MX"/>
        </a:p>
      </dgm:t>
    </dgm:pt>
    <dgm:pt modelId="{7A756B4C-0BD4-47D0-B0B5-AE51B95C9871}">
      <dgm:prSet phldrT="[Texto]"/>
      <dgm:spPr/>
      <dgm:t>
        <a:bodyPr/>
        <a:lstStyle/>
        <a:p>
          <a:r>
            <a:rPr lang="es-MX" dirty="0" smtClean="0"/>
            <a:t>Recurso de Protección de Datos Personales </a:t>
          </a:r>
          <a:endParaRPr lang="es-MX" dirty="0"/>
        </a:p>
      </dgm:t>
    </dgm:pt>
    <dgm:pt modelId="{8A17751F-413D-4F40-BB8E-2FD5DA18C098}" type="parTrans" cxnId="{01574F10-1527-44CA-BE93-356BD80180DB}">
      <dgm:prSet/>
      <dgm:spPr/>
      <dgm:t>
        <a:bodyPr/>
        <a:lstStyle/>
        <a:p>
          <a:endParaRPr lang="es-MX"/>
        </a:p>
      </dgm:t>
    </dgm:pt>
    <dgm:pt modelId="{506D5BF2-394D-4932-99CD-7065979FE732}" type="sibTrans" cxnId="{01574F10-1527-44CA-BE93-356BD80180DB}">
      <dgm:prSet/>
      <dgm:spPr/>
      <dgm:t>
        <a:bodyPr/>
        <a:lstStyle/>
        <a:p>
          <a:endParaRPr lang="es-MX"/>
        </a:p>
      </dgm:t>
    </dgm:pt>
    <dgm:pt modelId="{93B823C9-DC0D-45AE-B490-BFF6BDF7B570}">
      <dgm:prSet phldrT="[Texto]"/>
      <dgm:spPr/>
      <dgm:t>
        <a:bodyPr/>
        <a:lstStyle/>
        <a:p>
          <a:r>
            <a:rPr lang="es-MX" dirty="0" smtClean="0"/>
            <a:t>Recurso de Revisión </a:t>
          </a:r>
          <a:endParaRPr lang="es-MX" dirty="0"/>
        </a:p>
      </dgm:t>
    </dgm:pt>
    <dgm:pt modelId="{2022BB10-BE9C-4159-8D4E-BD7051FCE70F}" type="parTrans" cxnId="{347461D8-EFBE-4DDF-8315-B10FA858D4BF}">
      <dgm:prSet/>
      <dgm:spPr/>
      <dgm:t>
        <a:bodyPr/>
        <a:lstStyle/>
        <a:p>
          <a:endParaRPr lang="es-MX"/>
        </a:p>
      </dgm:t>
    </dgm:pt>
    <dgm:pt modelId="{836DAB7C-6877-450C-A2FF-A8F49E698263}" type="sibTrans" cxnId="{347461D8-EFBE-4DDF-8315-B10FA858D4BF}">
      <dgm:prSet/>
      <dgm:spPr/>
      <dgm:t>
        <a:bodyPr/>
        <a:lstStyle/>
        <a:p>
          <a:endParaRPr lang="es-MX"/>
        </a:p>
      </dgm:t>
    </dgm:pt>
    <dgm:pt modelId="{498C9396-0A24-4965-BEAE-5107B60B04E3}">
      <dgm:prSet phldrT="[Texto]"/>
      <dgm:spPr/>
      <dgm:t>
        <a:bodyPr/>
        <a:lstStyle/>
        <a:p>
          <a:r>
            <a:rPr lang="es-MX" dirty="0" smtClean="0"/>
            <a:t>Recurso de Transparencia </a:t>
          </a:r>
          <a:endParaRPr lang="es-MX" dirty="0"/>
        </a:p>
      </dgm:t>
    </dgm:pt>
    <dgm:pt modelId="{D84567F4-9FEC-4A4C-ACC2-4860E5E7E05F}" type="parTrans" cxnId="{0D138C7F-FBA6-4EAB-B113-E6ACF8D9F947}">
      <dgm:prSet/>
      <dgm:spPr/>
      <dgm:t>
        <a:bodyPr/>
        <a:lstStyle/>
        <a:p>
          <a:endParaRPr lang="es-MX"/>
        </a:p>
      </dgm:t>
    </dgm:pt>
    <dgm:pt modelId="{77B352B1-1F5A-486C-AF77-DD40D7B18AF1}" type="sibTrans" cxnId="{0D138C7F-FBA6-4EAB-B113-E6ACF8D9F947}">
      <dgm:prSet/>
      <dgm:spPr/>
      <dgm:t>
        <a:bodyPr/>
        <a:lstStyle/>
        <a:p>
          <a:endParaRPr lang="es-MX"/>
        </a:p>
      </dgm:t>
    </dgm:pt>
    <dgm:pt modelId="{EFB86BC4-A4FB-4CA4-8AC8-AAC325788B9E}" type="pres">
      <dgm:prSet presAssocID="{9760AA03-5242-45BE-A35F-F83BA9DCA13B}" presName="Name0" presStyleCnt="0">
        <dgm:presLayoutVars>
          <dgm:dir/>
          <dgm:animLvl val="lvl"/>
          <dgm:resizeHandles val="exact"/>
        </dgm:presLayoutVars>
      </dgm:prSet>
      <dgm:spPr/>
      <dgm:t>
        <a:bodyPr/>
        <a:lstStyle/>
        <a:p>
          <a:endParaRPr lang="es-MX"/>
        </a:p>
      </dgm:t>
    </dgm:pt>
    <dgm:pt modelId="{3F360C8A-619F-49AA-BC9C-0D290FF1E335}" type="pres">
      <dgm:prSet presAssocID="{666D06AD-2614-454A-AA75-B271C9311C64}" presName="boxAndChildren" presStyleCnt="0"/>
      <dgm:spPr/>
    </dgm:pt>
    <dgm:pt modelId="{43015A1D-3A3F-4EB2-BAEC-812922F392D2}" type="pres">
      <dgm:prSet presAssocID="{666D06AD-2614-454A-AA75-B271C9311C64}" presName="parentTextBox" presStyleLbl="node1" presStyleIdx="0" presStyleCnt="2"/>
      <dgm:spPr/>
      <dgm:t>
        <a:bodyPr/>
        <a:lstStyle/>
        <a:p>
          <a:endParaRPr lang="es-MX"/>
        </a:p>
      </dgm:t>
    </dgm:pt>
    <dgm:pt modelId="{7A823FB6-85C5-42AC-8C49-E16E69327AC3}" type="pres">
      <dgm:prSet presAssocID="{666D06AD-2614-454A-AA75-B271C9311C64}" presName="entireBox" presStyleLbl="node1" presStyleIdx="0" presStyleCnt="2"/>
      <dgm:spPr/>
      <dgm:t>
        <a:bodyPr/>
        <a:lstStyle/>
        <a:p>
          <a:endParaRPr lang="es-MX"/>
        </a:p>
      </dgm:t>
    </dgm:pt>
    <dgm:pt modelId="{5792B0B4-2B25-4C89-B294-5454DA12703F}" type="pres">
      <dgm:prSet presAssocID="{666D06AD-2614-454A-AA75-B271C9311C64}" presName="descendantBox" presStyleCnt="0"/>
      <dgm:spPr/>
    </dgm:pt>
    <dgm:pt modelId="{094C8E33-11FF-4C8C-A430-507E7A696F30}" type="pres">
      <dgm:prSet presAssocID="{7A756B4C-0BD4-47D0-B0B5-AE51B95C9871}" presName="childTextBox" presStyleLbl="fgAccFollowNode1" presStyleIdx="0" presStyleCnt="5">
        <dgm:presLayoutVars>
          <dgm:bulletEnabled val="1"/>
        </dgm:presLayoutVars>
      </dgm:prSet>
      <dgm:spPr/>
      <dgm:t>
        <a:bodyPr/>
        <a:lstStyle/>
        <a:p>
          <a:endParaRPr lang="es-MX"/>
        </a:p>
      </dgm:t>
    </dgm:pt>
    <dgm:pt modelId="{F14E1EC8-216C-4AC8-AE62-B3B6BF35AEFA}" type="pres">
      <dgm:prSet presAssocID="{498C9396-0A24-4965-BEAE-5107B60B04E3}" presName="childTextBox" presStyleLbl="fgAccFollowNode1" presStyleIdx="1" presStyleCnt="5">
        <dgm:presLayoutVars>
          <dgm:bulletEnabled val="1"/>
        </dgm:presLayoutVars>
      </dgm:prSet>
      <dgm:spPr/>
      <dgm:t>
        <a:bodyPr/>
        <a:lstStyle/>
        <a:p>
          <a:endParaRPr lang="es-MX"/>
        </a:p>
      </dgm:t>
    </dgm:pt>
    <dgm:pt modelId="{F6EAD853-9147-4B14-8FED-E151AC7504A8}" type="pres">
      <dgm:prSet presAssocID="{93B823C9-DC0D-45AE-B490-BFF6BDF7B570}" presName="childTextBox" presStyleLbl="fgAccFollowNode1" presStyleIdx="2" presStyleCnt="5">
        <dgm:presLayoutVars>
          <dgm:bulletEnabled val="1"/>
        </dgm:presLayoutVars>
      </dgm:prSet>
      <dgm:spPr/>
      <dgm:t>
        <a:bodyPr/>
        <a:lstStyle/>
        <a:p>
          <a:endParaRPr lang="es-MX"/>
        </a:p>
      </dgm:t>
    </dgm:pt>
    <dgm:pt modelId="{A7E26201-8DEF-459D-A210-09A83E58900C}" type="pres">
      <dgm:prSet presAssocID="{B40B0236-4196-45A1-A54C-3BB677A1C5B2}" presName="sp" presStyleCnt="0"/>
      <dgm:spPr/>
    </dgm:pt>
    <dgm:pt modelId="{80D22664-ED18-4A99-9A42-D917D0948974}" type="pres">
      <dgm:prSet presAssocID="{F3CF5F96-BA2F-456D-A3B8-E3EB0831A42E}" presName="arrowAndChildren" presStyleCnt="0"/>
      <dgm:spPr/>
    </dgm:pt>
    <dgm:pt modelId="{5B48DEA0-BF8B-42F9-B9F4-E5846925C6D9}" type="pres">
      <dgm:prSet presAssocID="{F3CF5F96-BA2F-456D-A3B8-E3EB0831A42E}" presName="parentTextArrow" presStyleLbl="node1" presStyleIdx="0" presStyleCnt="2"/>
      <dgm:spPr/>
      <dgm:t>
        <a:bodyPr/>
        <a:lstStyle/>
        <a:p>
          <a:endParaRPr lang="es-MX"/>
        </a:p>
      </dgm:t>
    </dgm:pt>
    <dgm:pt modelId="{B2DC7B51-B2F7-478A-BCE7-06E08821DEEF}" type="pres">
      <dgm:prSet presAssocID="{F3CF5F96-BA2F-456D-A3B8-E3EB0831A42E}" presName="arrow" presStyleLbl="node1" presStyleIdx="1" presStyleCnt="2"/>
      <dgm:spPr/>
      <dgm:t>
        <a:bodyPr/>
        <a:lstStyle/>
        <a:p>
          <a:endParaRPr lang="es-MX"/>
        </a:p>
      </dgm:t>
    </dgm:pt>
    <dgm:pt modelId="{1D4D9FD4-0A0B-46AD-BDC3-FE8CCCE5CD41}" type="pres">
      <dgm:prSet presAssocID="{F3CF5F96-BA2F-456D-A3B8-E3EB0831A42E}" presName="descendantArrow" presStyleCnt="0"/>
      <dgm:spPr/>
    </dgm:pt>
    <dgm:pt modelId="{C8BAF66B-A51A-4877-9C35-58FB8BD36D1B}" type="pres">
      <dgm:prSet presAssocID="{32298620-0D53-4181-A4F1-878F3D0726AE}" presName="childTextArrow" presStyleLbl="fgAccFollowNode1" presStyleIdx="3" presStyleCnt="5">
        <dgm:presLayoutVars>
          <dgm:bulletEnabled val="1"/>
        </dgm:presLayoutVars>
      </dgm:prSet>
      <dgm:spPr/>
      <dgm:t>
        <a:bodyPr/>
        <a:lstStyle/>
        <a:p>
          <a:endParaRPr lang="es-MX"/>
        </a:p>
      </dgm:t>
    </dgm:pt>
    <dgm:pt modelId="{5DA9A194-8D97-4936-A3FF-BB2E5F1714AB}" type="pres">
      <dgm:prSet presAssocID="{A91BB69D-D3EA-4337-A957-B7F219140295}" presName="childTextArrow" presStyleLbl="fgAccFollowNode1" presStyleIdx="4" presStyleCnt="5">
        <dgm:presLayoutVars>
          <dgm:bulletEnabled val="1"/>
        </dgm:presLayoutVars>
      </dgm:prSet>
      <dgm:spPr/>
      <dgm:t>
        <a:bodyPr/>
        <a:lstStyle/>
        <a:p>
          <a:endParaRPr lang="es-MX"/>
        </a:p>
      </dgm:t>
    </dgm:pt>
  </dgm:ptLst>
  <dgm:cxnLst>
    <dgm:cxn modelId="{25074B34-42B1-48DD-84A2-2D44FC0A773F}" type="presOf" srcId="{498C9396-0A24-4965-BEAE-5107B60B04E3}" destId="{F14E1EC8-216C-4AC8-AE62-B3B6BF35AEFA}" srcOrd="0" destOrd="0" presId="urn:microsoft.com/office/officeart/2005/8/layout/process4"/>
    <dgm:cxn modelId="{D8E2AEE1-4D69-40E6-80C5-F2A8E48746B7}" type="presOf" srcId="{A91BB69D-D3EA-4337-A957-B7F219140295}" destId="{5DA9A194-8D97-4936-A3FF-BB2E5F1714AB}" srcOrd="0" destOrd="0" presId="urn:microsoft.com/office/officeart/2005/8/layout/process4"/>
    <dgm:cxn modelId="{01574F10-1527-44CA-BE93-356BD80180DB}" srcId="{666D06AD-2614-454A-AA75-B271C9311C64}" destId="{7A756B4C-0BD4-47D0-B0B5-AE51B95C9871}" srcOrd="0" destOrd="0" parTransId="{8A17751F-413D-4F40-BB8E-2FD5DA18C098}" sibTransId="{506D5BF2-394D-4932-99CD-7065979FE732}"/>
    <dgm:cxn modelId="{9EE17BE7-F5D8-4E51-97E6-B0AE722ED3D2}" type="presOf" srcId="{F3CF5F96-BA2F-456D-A3B8-E3EB0831A42E}" destId="{B2DC7B51-B2F7-478A-BCE7-06E08821DEEF}" srcOrd="1" destOrd="0" presId="urn:microsoft.com/office/officeart/2005/8/layout/process4"/>
    <dgm:cxn modelId="{E83F1092-30E4-4933-AC18-A4F47F72DC08}" type="presOf" srcId="{666D06AD-2614-454A-AA75-B271C9311C64}" destId="{7A823FB6-85C5-42AC-8C49-E16E69327AC3}" srcOrd="1" destOrd="0" presId="urn:microsoft.com/office/officeart/2005/8/layout/process4"/>
    <dgm:cxn modelId="{2DB5DC03-29D1-433D-837B-CCED6A9E2D31}" type="presOf" srcId="{7A756B4C-0BD4-47D0-B0B5-AE51B95C9871}" destId="{094C8E33-11FF-4C8C-A430-507E7A696F30}" srcOrd="0" destOrd="0" presId="urn:microsoft.com/office/officeart/2005/8/layout/process4"/>
    <dgm:cxn modelId="{28D054A9-4FBD-472C-8813-655680679101}" srcId="{9760AA03-5242-45BE-A35F-F83BA9DCA13B}" destId="{F3CF5F96-BA2F-456D-A3B8-E3EB0831A42E}" srcOrd="0" destOrd="0" parTransId="{6F19D1AA-149F-4045-B3CE-4E1E251CC438}" sibTransId="{B40B0236-4196-45A1-A54C-3BB677A1C5B2}"/>
    <dgm:cxn modelId="{9C9E4F45-9679-4D8E-86D3-78BD832E8A6A}" type="presOf" srcId="{F3CF5F96-BA2F-456D-A3B8-E3EB0831A42E}" destId="{5B48DEA0-BF8B-42F9-B9F4-E5846925C6D9}" srcOrd="0" destOrd="0" presId="urn:microsoft.com/office/officeart/2005/8/layout/process4"/>
    <dgm:cxn modelId="{869C608D-CFED-43D8-9D63-025F7CB43D9F}" type="presOf" srcId="{9760AA03-5242-45BE-A35F-F83BA9DCA13B}" destId="{EFB86BC4-A4FB-4CA4-8AC8-AAC325788B9E}" srcOrd="0" destOrd="0" presId="urn:microsoft.com/office/officeart/2005/8/layout/process4"/>
    <dgm:cxn modelId="{347461D8-EFBE-4DDF-8315-B10FA858D4BF}" srcId="{666D06AD-2614-454A-AA75-B271C9311C64}" destId="{93B823C9-DC0D-45AE-B490-BFF6BDF7B570}" srcOrd="2" destOrd="0" parTransId="{2022BB10-BE9C-4159-8D4E-BD7051FCE70F}" sibTransId="{836DAB7C-6877-450C-A2FF-A8F49E698263}"/>
    <dgm:cxn modelId="{C02D7D39-D7E7-4300-BADA-B6F21F445BAA}" type="presOf" srcId="{93B823C9-DC0D-45AE-B490-BFF6BDF7B570}" destId="{F6EAD853-9147-4B14-8FED-E151AC7504A8}" srcOrd="0" destOrd="0" presId="urn:microsoft.com/office/officeart/2005/8/layout/process4"/>
    <dgm:cxn modelId="{BF237AA7-2E24-4368-9859-54ACC9F2FF92}" srcId="{F3CF5F96-BA2F-456D-A3B8-E3EB0831A42E}" destId="{A91BB69D-D3EA-4337-A957-B7F219140295}" srcOrd="1" destOrd="0" parTransId="{1C6B213D-7ADE-4961-87CE-F5A79E149E51}" sibTransId="{56724873-2A10-455D-AF5D-5D1F9C4AA3BB}"/>
    <dgm:cxn modelId="{E86EC0B5-BB35-494C-A128-D2EFC74F247B}" srcId="{F3CF5F96-BA2F-456D-A3B8-E3EB0831A42E}" destId="{32298620-0D53-4181-A4F1-878F3D0726AE}" srcOrd="0" destOrd="0" parTransId="{EACC3271-F566-4951-84A1-E504AAF6A29A}" sibTransId="{0F1C07C6-7A47-4020-8613-D31D2C7DA480}"/>
    <dgm:cxn modelId="{0D138C7F-FBA6-4EAB-B113-E6ACF8D9F947}" srcId="{666D06AD-2614-454A-AA75-B271C9311C64}" destId="{498C9396-0A24-4965-BEAE-5107B60B04E3}" srcOrd="1" destOrd="0" parTransId="{D84567F4-9FEC-4A4C-ACC2-4860E5E7E05F}" sibTransId="{77B352B1-1F5A-486C-AF77-DD40D7B18AF1}"/>
    <dgm:cxn modelId="{2909F16B-3D06-4A92-A6FE-1F0DEE8F4AA4}" srcId="{9760AA03-5242-45BE-A35F-F83BA9DCA13B}" destId="{666D06AD-2614-454A-AA75-B271C9311C64}" srcOrd="1" destOrd="0" parTransId="{7490251F-2070-43D9-86D9-A8E825DB4BB7}" sibTransId="{AC603204-BD0E-4051-81E5-A36F842DAFF2}"/>
    <dgm:cxn modelId="{E196E548-4083-4BBA-B9FA-5A8CF74A61F5}" type="presOf" srcId="{666D06AD-2614-454A-AA75-B271C9311C64}" destId="{43015A1D-3A3F-4EB2-BAEC-812922F392D2}" srcOrd="0" destOrd="0" presId="urn:microsoft.com/office/officeart/2005/8/layout/process4"/>
    <dgm:cxn modelId="{92B5D6CE-098B-4467-9213-C8D8E57AFDF8}" type="presOf" srcId="{32298620-0D53-4181-A4F1-878F3D0726AE}" destId="{C8BAF66B-A51A-4877-9C35-58FB8BD36D1B}" srcOrd="0" destOrd="0" presId="urn:microsoft.com/office/officeart/2005/8/layout/process4"/>
    <dgm:cxn modelId="{8947E511-41DD-4B8A-B137-8FCCEA5C3774}" type="presParOf" srcId="{EFB86BC4-A4FB-4CA4-8AC8-AAC325788B9E}" destId="{3F360C8A-619F-49AA-BC9C-0D290FF1E335}" srcOrd="0" destOrd="0" presId="urn:microsoft.com/office/officeart/2005/8/layout/process4"/>
    <dgm:cxn modelId="{27C01432-CE61-4E4F-9622-EF24085F3795}" type="presParOf" srcId="{3F360C8A-619F-49AA-BC9C-0D290FF1E335}" destId="{43015A1D-3A3F-4EB2-BAEC-812922F392D2}" srcOrd="0" destOrd="0" presId="urn:microsoft.com/office/officeart/2005/8/layout/process4"/>
    <dgm:cxn modelId="{6F2C6839-2E40-43B9-AFEB-ADFD3D22A94C}" type="presParOf" srcId="{3F360C8A-619F-49AA-BC9C-0D290FF1E335}" destId="{7A823FB6-85C5-42AC-8C49-E16E69327AC3}" srcOrd="1" destOrd="0" presId="urn:microsoft.com/office/officeart/2005/8/layout/process4"/>
    <dgm:cxn modelId="{C27ED427-5272-4B4A-A88E-07FDB29FBE01}" type="presParOf" srcId="{3F360C8A-619F-49AA-BC9C-0D290FF1E335}" destId="{5792B0B4-2B25-4C89-B294-5454DA12703F}" srcOrd="2" destOrd="0" presId="urn:microsoft.com/office/officeart/2005/8/layout/process4"/>
    <dgm:cxn modelId="{54BBF958-C2DB-4C89-8079-5AAC814BB7E1}" type="presParOf" srcId="{5792B0B4-2B25-4C89-B294-5454DA12703F}" destId="{094C8E33-11FF-4C8C-A430-507E7A696F30}" srcOrd="0" destOrd="0" presId="urn:microsoft.com/office/officeart/2005/8/layout/process4"/>
    <dgm:cxn modelId="{074AAC9B-B496-40CD-A55B-C4D1E20338EF}" type="presParOf" srcId="{5792B0B4-2B25-4C89-B294-5454DA12703F}" destId="{F14E1EC8-216C-4AC8-AE62-B3B6BF35AEFA}" srcOrd="1" destOrd="0" presId="urn:microsoft.com/office/officeart/2005/8/layout/process4"/>
    <dgm:cxn modelId="{F652BE3C-3D2A-4788-BD49-C0B1A7A6BA59}" type="presParOf" srcId="{5792B0B4-2B25-4C89-B294-5454DA12703F}" destId="{F6EAD853-9147-4B14-8FED-E151AC7504A8}" srcOrd="2" destOrd="0" presId="urn:microsoft.com/office/officeart/2005/8/layout/process4"/>
    <dgm:cxn modelId="{E109706C-7C58-4C2A-9E48-8B9CEC46144B}" type="presParOf" srcId="{EFB86BC4-A4FB-4CA4-8AC8-AAC325788B9E}" destId="{A7E26201-8DEF-459D-A210-09A83E58900C}" srcOrd="1" destOrd="0" presId="urn:microsoft.com/office/officeart/2005/8/layout/process4"/>
    <dgm:cxn modelId="{CFD0A371-5582-4398-91A2-669BA744DB1C}" type="presParOf" srcId="{EFB86BC4-A4FB-4CA4-8AC8-AAC325788B9E}" destId="{80D22664-ED18-4A99-9A42-D917D0948974}" srcOrd="2" destOrd="0" presId="urn:microsoft.com/office/officeart/2005/8/layout/process4"/>
    <dgm:cxn modelId="{7099A448-21B8-4E0D-A867-B1D603E4ABB6}" type="presParOf" srcId="{80D22664-ED18-4A99-9A42-D917D0948974}" destId="{5B48DEA0-BF8B-42F9-B9F4-E5846925C6D9}" srcOrd="0" destOrd="0" presId="urn:microsoft.com/office/officeart/2005/8/layout/process4"/>
    <dgm:cxn modelId="{A1C16B6B-CC75-4BFF-9CDE-65E0AF2D85CC}" type="presParOf" srcId="{80D22664-ED18-4A99-9A42-D917D0948974}" destId="{B2DC7B51-B2F7-478A-BCE7-06E08821DEEF}" srcOrd="1" destOrd="0" presId="urn:microsoft.com/office/officeart/2005/8/layout/process4"/>
    <dgm:cxn modelId="{B5176741-AD74-4F4A-835D-2D32640C2DD0}" type="presParOf" srcId="{80D22664-ED18-4A99-9A42-D917D0948974}" destId="{1D4D9FD4-0A0B-46AD-BDC3-FE8CCCE5CD41}" srcOrd="2" destOrd="0" presId="urn:microsoft.com/office/officeart/2005/8/layout/process4"/>
    <dgm:cxn modelId="{8A69FAE5-80EF-4E7F-AFCE-ECB677499454}" type="presParOf" srcId="{1D4D9FD4-0A0B-46AD-BDC3-FE8CCCE5CD41}" destId="{C8BAF66B-A51A-4877-9C35-58FB8BD36D1B}" srcOrd="0" destOrd="0" presId="urn:microsoft.com/office/officeart/2005/8/layout/process4"/>
    <dgm:cxn modelId="{55D722E6-F292-4460-AFBD-1ACE5FED768C}" type="presParOf" srcId="{1D4D9FD4-0A0B-46AD-BDC3-FE8CCCE5CD41}" destId="{5DA9A194-8D97-4936-A3FF-BB2E5F1714A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B383A-DF4E-4A9B-A9F0-1A91A70C79B0}" type="doc">
      <dgm:prSet loTypeId="urn:microsoft.com/office/officeart/2009/3/layout/StepUpProcess" loCatId="process" qsTypeId="urn:microsoft.com/office/officeart/2005/8/quickstyle/simple4" qsCatId="simple" csTypeId="urn:microsoft.com/office/officeart/2005/8/colors/colorful1" csCatId="colorful" phldr="1"/>
      <dgm:spPr/>
      <dgm:t>
        <a:bodyPr/>
        <a:lstStyle/>
        <a:p>
          <a:endParaRPr lang="es-MX"/>
        </a:p>
      </dgm:t>
    </dgm:pt>
    <dgm:pt modelId="{1DBC98DB-408D-430D-A187-EB22E710BE81}">
      <dgm:prSet phldrT="[Texto]" custT="1"/>
      <dgm:spPr/>
      <dgm:t>
        <a:bodyPr/>
        <a:lstStyle/>
        <a:p>
          <a:pPr algn="l"/>
          <a:r>
            <a:rPr lang="es-MX" sz="2400" b="1" dirty="0" smtClean="0">
              <a:solidFill>
                <a:srgbClr val="5F147C"/>
              </a:solidFill>
            </a:rPr>
            <a:t>1977</a:t>
          </a:r>
          <a:endParaRPr lang="es-MX" sz="2400" b="0" dirty="0">
            <a:solidFill>
              <a:srgbClr val="5F147C"/>
            </a:solidFill>
          </a:endParaRPr>
        </a:p>
      </dgm:t>
    </dgm:pt>
    <dgm:pt modelId="{04B7119B-A608-44F5-B10D-33320369895D}" type="parTrans" cxnId="{426CACE1-2E0F-4034-A4C0-06B32B923D60}">
      <dgm:prSet/>
      <dgm:spPr/>
      <dgm:t>
        <a:bodyPr/>
        <a:lstStyle/>
        <a:p>
          <a:endParaRPr lang="es-MX"/>
        </a:p>
      </dgm:t>
    </dgm:pt>
    <dgm:pt modelId="{684BC139-5DEE-4A78-B28A-35319A6DA453}" type="sibTrans" cxnId="{426CACE1-2E0F-4034-A4C0-06B32B923D60}">
      <dgm:prSet/>
      <dgm:spPr/>
      <dgm:t>
        <a:bodyPr/>
        <a:lstStyle/>
        <a:p>
          <a:endParaRPr lang="es-MX"/>
        </a:p>
      </dgm:t>
    </dgm:pt>
    <dgm:pt modelId="{A902EB7C-8C33-445A-805D-890D8C783CA8}">
      <dgm:prSet phldrT="[Texto]"/>
      <dgm:spPr/>
      <dgm:t>
        <a:bodyPr/>
        <a:lstStyle/>
        <a:p>
          <a:pPr algn="just"/>
          <a:r>
            <a:rPr lang="es-MX" sz="1700" b="1" dirty="0" smtClean="0">
              <a:solidFill>
                <a:srgbClr val="5F147C"/>
              </a:solidFill>
            </a:rPr>
            <a:t>2000</a:t>
          </a:r>
          <a:endParaRPr lang="es-MX" sz="1700" b="0" dirty="0">
            <a:solidFill>
              <a:srgbClr val="5F147C"/>
            </a:solidFill>
          </a:endParaRPr>
        </a:p>
      </dgm:t>
    </dgm:pt>
    <dgm:pt modelId="{1403C483-899A-444A-A75F-779B569FADFE}" type="parTrans" cxnId="{7753E935-E154-43BF-9BB0-F0D2B3530DC4}">
      <dgm:prSet/>
      <dgm:spPr/>
      <dgm:t>
        <a:bodyPr/>
        <a:lstStyle/>
        <a:p>
          <a:endParaRPr lang="es-MX"/>
        </a:p>
      </dgm:t>
    </dgm:pt>
    <dgm:pt modelId="{3E69F809-BDFD-41E3-B8DB-D5B0871DF370}" type="sibTrans" cxnId="{7753E935-E154-43BF-9BB0-F0D2B3530DC4}">
      <dgm:prSet/>
      <dgm:spPr/>
      <dgm:t>
        <a:bodyPr/>
        <a:lstStyle/>
        <a:p>
          <a:endParaRPr lang="es-MX"/>
        </a:p>
      </dgm:t>
    </dgm:pt>
    <dgm:pt modelId="{D9EBD76F-C9D1-47AD-AA13-E8533503F1EE}">
      <dgm:prSet phldrT="[Texto]"/>
      <dgm:spPr/>
      <dgm:t>
        <a:bodyPr/>
        <a:lstStyle/>
        <a:p>
          <a:r>
            <a:rPr lang="es-MX" sz="1800" b="1" dirty="0" smtClean="0">
              <a:solidFill>
                <a:srgbClr val="5F147C"/>
              </a:solidFill>
            </a:rPr>
            <a:t>2002</a:t>
          </a:r>
          <a:endParaRPr lang="es-MX" sz="1800" b="1" dirty="0">
            <a:solidFill>
              <a:srgbClr val="5F147C"/>
            </a:solidFill>
          </a:endParaRPr>
        </a:p>
      </dgm:t>
    </dgm:pt>
    <dgm:pt modelId="{17C7B065-2B77-4DA2-83B5-8F067F6F5775}" type="parTrans" cxnId="{86ADBF6E-7E4E-4575-8085-C5BADC41B1C9}">
      <dgm:prSet/>
      <dgm:spPr/>
      <dgm:t>
        <a:bodyPr/>
        <a:lstStyle/>
        <a:p>
          <a:endParaRPr lang="es-MX"/>
        </a:p>
      </dgm:t>
    </dgm:pt>
    <dgm:pt modelId="{E96B7BC1-5692-4D12-B672-C67BF471B20D}" type="sibTrans" cxnId="{86ADBF6E-7E4E-4575-8085-C5BADC41B1C9}">
      <dgm:prSet/>
      <dgm:spPr/>
      <dgm:t>
        <a:bodyPr/>
        <a:lstStyle/>
        <a:p>
          <a:endParaRPr lang="es-MX"/>
        </a:p>
      </dgm:t>
    </dgm:pt>
    <dgm:pt modelId="{52E487BB-951F-4381-B7B2-A60CAD4BC575}">
      <dgm:prSet phldrT="[Texto]"/>
      <dgm:spPr/>
      <dgm:t>
        <a:bodyPr/>
        <a:lstStyle/>
        <a:p>
          <a:r>
            <a:rPr lang="es-MX" b="1" dirty="0" smtClean="0">
              <a:solidFill>
                <a:srgbClr val="5F147C"/>
              </a:solidFill>
            </a:rPr>
            <a:t>2014</a:t>
          </a:r>
          <a:endParaRPr lang="es-MX" b="1" dirty="0">
            <a:solidFill>
              <a:srgbClr val="5F147C"/>
            </a:solidFill>
          </a:endParaRPr>
        </a:p>
      </dgm:t>
    </dgm:pt>
    <dgm:pt modelId="{3170BD14-DFC2-40AE-AD16-74F86E8AEB2A}" type="parTrans" cxnId="{8BE4185A-3A08-4DDE-9921-F334DEC738EC}">
      <dgm:prSet/>
      <dgm:spPr/>
      <dgm:t>
        <a:bodyPr/>
        <a:lstStyle/>
        <a:p>
          <a:endParaRPr lang="es-MX"/>
        </a:p>
      </dgm:t>
    </dgm:pt>
    <dgm:pt modelId="{221649A8-B7CD-46A9-9145-858A23BDFBD0}" type="sibTrans" cxnId="{8BE4185A-3A08-4DDE-9921-F334DEC738EC}">
      <dgm:prSet/>
      <dgm:spPr/>
      <dgm:t>
        <a:bodyPr/>
        <a:lstStyle/>
        <a:p>
          <a:endParaRPr lang="es-MX"/>
        </a:p>
      </dgm:t>
    </dgm:pt>
    <dgm:pt modelId="{FD8C8F85-F81F-4B8C-9ED4-39E5D6A11485}">
      <dgm:prSet phldrT="[Texto]" custT="1"/>
      <dgm:spPr/>
      <dgm:t>
        <a:bodyPr/>
        <a:lstStyle/>
        <a:p>
          <a:pPr algn="l"/>
          <a:r>
            <a:rPr lang="es-MX" sz="1400" b="1" dirty="0" smtClean="0"/>
            <a:t>Artículo 6º </a:t>
          </a:r>
          <a:r>
            <a:rPr lang="es-MX" sz="1400" b="0" dirty="0" smtClean="0"/>
            <a:t>Constitucional. …</a:t>
          </a:r>
          <a:r>
            <a:rPr lang="es-MX" sz="1400" b="0" i="1" dirty="0" smtClean="0"/>
            <a:t>El derecho a la información será garantizado por el Estado</a:t>
          </a:r>
          <a:r>
            <a:rPr lang="es-MX" sz="1400" b="0" dirty="0" smtClean="0"/>
            <a:t>.</a:t>
          </a:r>
          <a:endParaRPr lang="es-MX" sz="1400" b="0" dirty="0"/>
        </a:p>
      </dgm:t>
    </dgm:pt>
    <dgm:pt modelId="{8E87C5ED-53CD-4F10-8FAF-1C836AC5ECB6}" type="parTrans" cxnId="{DE5394FA-550F-4D26-AD05-DE73C372D2F4}">
      <dgm:prSet/>
      <dgm:spPr/>
      <dgm:t>
        <a:bodyPr/>
        <a:lstStyle/>
        <a:p>
          <a:endParaRPr lang="es-MX"/>
        </a:p>
      </dgm:t>
    </dgm:pt>
    <dgm:pt modelId="{A7684CD4-5EBE-4B2D-8B97-7ED3C026A6E0}" type="sibTrans" cxnId="{DE5394FA-550F-4D26-AD05-DE73C372D2F4}">
      <dgm:prSet/>
      <dgm:spPr/>
      <dgm:t>
        <a:bodyPr/>
        <a:lstStyle/>
        <a:p>
          <a:endParaRPr lang="es-MX"/>
        </a:p>
      </dgm:t>
    </dgm:pt>
    <dgm:pt modelId="{C4785360-30ED-46F2-B73B-FACF0171190A}">
      <dgm:prSet phldrT="[Texto]" custT="1"/>
      <dgm:spPr/>
      <dgm:t>
        <a:bodyPr/>
        <a:lstStyle/>
        <a:p>
          <a:pPr algn="just"/>
          <a:r>
            <a:rPr lang="es-MX" sz="1400" b="0" dirty="0" smtClean="0"/>
            <a:t>La SCJN reconoce el Derecho de Acceso a la Información como una garantía individual.</a:t>
          </a:r>
          <a:endParaRPr lang="es-MX" sz="1400" b="0" dirty="0"/>
        </a:p>
      </dgm:t>
    </dgm:pt>
    <dgm:pt modelId="{6C84FD01-4A17-450E-A28C-439FD367754B}" type="parTrans" cxnId="{31EF5F13-5638-4F35-8AC9-86D1586EF4E8}">
      <dgm:prSet/>
      <dgm:spPr/>
      <dgm:t>
        <a:bodyPr/>
        <a:lstStyle/>
        <a:p>
          <a:endParaRPr lang="es-MX"/>
        </a:p>
      </dgm:t>
    </dgm:pt>
    <dgm:pt modelId="{1DCA9E27-122F-42F7-9FC2-66EAAD80B030}" type="sibTrans" cxnId="{31EF5F13-5638-4F35-8AC9-86D1586EF4E8}">
      <dgm:prSet/>
      <dgm:spPr/>
      <dgm:t>
        <a:bodyPr/>
        <a:lstStyle/>
        <a:p>
          <a:endParaRPr lang="es-MX"/>
        </a:p>
      </dgm:t>
    </dgm:pt>
    <dgm:pt modelId="{790159E1-EF29-41C9-9C5D-4F8BB0BA12BC}">
      <dgm:prSet phldrT="[Texto]" custT="1"/>
      <dgm:spPr/>
      <dgm:t>
        <a:bodyPr/>
        <a:lstStyle/>
        <a:p>
          <a:r>
            <a:rPr lang="es-MX" sz="1400" b="0" dirty="0" smtClean="0"/>
            <a:t>11 de junio de 2002, se publica en el DOF la LFTAIPG (Grupo Oaxaca)</a:t>
          </a:r>
          <a:endParaRPr lang="es-MX" sz="1400" b="0" dirty="0"/>
        </a:p>
      </dgm:t>
    </dgm:pt>
    <dgm:pt modelId="{B76FEAAE-1BFE-4B87-B17E-C0475F63E5F5}" type="parTrans" cxnId="{338D5E20-066E-44B3-A558-AC00A2082D15}">
      <dgm:prSet/>
      <dgm:spPr/>
      <dgm:t>
        <a:bodyPr/>
        <a:lstStyle/>
        <a:p>
          <a:endParaRPr lang="es-MX"/>
        </a:p>
      </dgm:t>
    </dgm:pt>
    <dgm:pt modelId="{B9986BBD-233D-4F7A-8220-709906C7858C}" type="sibTrans" cxnId="{338D5E20-066E-44B3-A558-AC00A2082D15}">
      <dgm:prSet/>
      <dgm:spPr/>
      <dgm:t>
        <a:bodyPr/>
        <a:lstStyle/>
        <a:p>
          <a:endParaRPr lang="es-MX"/>
        </a:p>
      </dgm:t>
    </dgm:pt>
    <dgm:pt modelId="{C8986BB2-6C0F-4C9C-B7BC-7E773A07F6FF}">
      <dgm:prSet phldrT="[Texto]"/>
      <dgm:spPr/>
      <dgm:t>
        <a:bodyPr/>
        <a:lstStyle/>
        <a:p>
          <a:r>
            <a:rPr lang="es-MX" b="1" dirty="0" smtClean="0">
              <a:solidFill>
                <a:srgbClr val="5F147C"/>
              </a:solidFill>
            </a:rPr>
            <a:t>2007</a:t>
          </a:r>
          <a:endParaRPr lang="es-MX" b="1" dirty="0">
            <a:solidFill>
              <a:srgbClr val="5F147C"/>
            </a:solidFill>
          </a:endParaRPr>
        </a:p>
      </dgm:t>
    </dgm:pt>
    <dgm:pt modelId="{14A4CA9D-5347-411C-B233-F0225A767543}" type="parTrans" cxnId="{7FFFEB08-21D6-42CA-A352-D768299FDDEB}">
      <dgm:prSet/>
      <dgm:spPr/>
      <dgm:t>
        <a:bodyPr/>
        <a:lstStyle/>
        <a:p>
          <a:endParaRPr lang="es-MX"/>
        </a:p>
      </dgm:t>
    </dgm:pt>
    <dgm:pt modelId="{289A69F8-7F12-43DA-B99D-FDB13C1A51AD}" type="sibTrans" cxnId="{7FFFEB08-21D6-42CA-A352-D768299FDDEB}">
      <dgm:prSet/>
      <dgm:spPr/>
      <dgm:t>
        <a:bodyPr/>
        <a:lstStyle/>
        <a:p>
          <a:endParaRPr lang="es-MX"/>
        </a:p>
      </dgm:t>
    </dgm:pt>
    <dgm:pt modelId="{A9DEEC0D-27D2-4715-BD01-B6D0A32DE035}">
      <dgm:prSet phldrT="[Texto]"/>
      <dgm:spPr/>
      <dgm:t>
        <a:bodyPr/>
        <a:lstStyle/>
        <a:p>
          <a:r>
            <a:rPr lang="es-MX" dirty="0" smtClean="0"/>
            <a:t>El 20 de julio de 2007, reforma al Artículo 6 de la CPEUM </a:t>
          </a:r>
          <a:endParaRPr lang="es-MX" dirty="0"/>
        </a:p>
      </dgm:t>
    </dgm:pt>
    <dgm:pt modelId="{824B6E9C-4436-4141-B993-853B690D0381}" type="parTrans" cxnId="{B15F29D9-7406-42F6-9638-47E2D5780F68}">
      <dgm:prSet/>
      <dgm:spPr/>
      <dgm:t>
        <a:bodyPr/>
        <a:lstStyle/>
        <a:p>
          <a:endParaRPr lang="es-MX"/>
        </a:p>
      </dgm:t>
    </dgm:pt>
    <dgm:pt modelId="{C732CED9-686D-44D3-9844-916B0B46DB35}" type="sibTrans" cxnId="{B15F29D9-7406-42F6-9638-47E2D5780F68}">
      <dgm:prSet/>
      <dgm:spPr/>
      <dgm:t>
        <a:bodyPr/>
        <a:lstStyle/>
        <a:p>
          <a:endParaRPr lang="es-MX"/>
        </a:p>
      </dgm:t>
    </dgm:pt>
    <dgm:pt modelId="{428F575D-57C7-4CBA-8E8F-227010CE25AF}">
      <dgm:prSet phldrT="[Texto]"/>
      <dgm:spPr/>
      <dgm:t>
        <a:bodyPr/>
        <a:lstStyle/>
        <a:p>
          <a:r>
            <a:rPr lang="es-MX" dirty="0" smtClean="0"/>
            <a:t>Reforma al Artículo 6 de la CPEUM</a:t>
          </a:r>
          <a:endParaRPr lang="es-MX" dirty="0"/>
        </a:p>
      </dgm:t>
    </dgm:pt>
    <dgm:pt modelId="{02B0D47B-7369-49F3-B55F-841742403F62}" type="parTrans" cxnId="{DA85263B-0C00-4B83-9BA0-B6C2E71EBF20}">
      <dgm:prSet/>
      <dgm:spPr/>
      <dgm:t>
        <a:bodyPr/>
        <a:lstStyle/>
        <a:p>
          <a:endParaRPr lang="es-MX"/>
        </a:p>
      </dgm:t>
    </dgm:pt>
    <dgm:pt modelId="{61C41A2D-86C4-47C3-88F8-95FB45112C83}" type="sibTrans" cxnId="{DA85263B-0C00-4B83-9BA0-B6C2E71EBF20}">
      <dgm:prSet/>
      <dgm:spPr/>
      <dgm:t>
        <a:bodyPr/>
        <a:lstStyle/>
        <a:p>
          <a:endParaRPr lang="es-MX"/>
        </a:p>
      </dgm:t>
    </dgm:pt>
    <dgm:pt modelId="{A04A73FF-21EC-41E4-8B6F-B84B6C6F7AF5}" type="pres">
      <dgm:prSet presAssocID="{C96B383A-DF4E-4A9B-A9F0-1A91A70C79B0}" presName="rootnode" presStyleCnt="0">
        <dgm:presLayoutVars>
          <dgm:chMax/>
          <dgm:chPref/>
          <dgm:dir/>
          <dgm:animLvl val="lvl"/>
        </dgm:presLayoutVars>
      </dgm:prSet>
      <dgm:spPr/>
      <dgm:t>
        <a:bodyPr/>
        <a:lstStyle/>
        <a:p>
          <a:endParaRPr lang="es-MX"/>
        </a:p>
      </dgm:t>
    </dgm:pt>
    <dgm:pt modelId="{39502B47-A44D-4D52-B156-462A6370891A}" type="pres">
      <dgm:prSet presAssocID="{1DBC98DB-408D-430D-A187-EB22E710BE81}" presName="composite" presStyleCnt="0"/>
      <dgm:spPr/>
      <dgm:t>
        <a:bodyPr/>
        <a:lstStyle/>
        <a:p>
          <a:endParaRPr lang="es-MX"/>
        </a:p>
      </dgm:t>
    </dgm:pt>
    <dgm:pt modelId="{860D5EDC-FECB-4B2D-A0F8-F9A41A14E261}" type="pres">
      <dgm:prSet presAssocID="{1DBC98DB-408D-430D-A187-EB22E710BE81}" presName="LShape" presStyleLbl="alignNode1" presStyleIdx="0" presStyleCnt="9"/>
      <dgm:spPr/>
      <dgm:t>
        <a:bodyPr/>
        <a:lstStyle/>
        <a:p>
          <a:endParaRPr lang="es-MX"/>
        </a:p>
      </dgm:t>
    </dgm:pt>
    <dgm:pt modelId="{B693E9DE-9020-4E7B-B482-00BE6CBC4B8B}" type="pres">
      <dgm:prSet presAssocID="{1DBC98DB-408D-430D-A187-EB22E710BE81}" presName="ParentText" presStyleLbl="revTx" presStyleIdx="0" presStyleCnt="5">
        <dgm:presLayoutVars>
          <dgm:chMax val="0"/>
          <dgm:chPref val="0"/>
          <dgm:bulletEnabled val="1"/>
        </dgm:presLayoutVars>
      </dgm:prSet>
      <dgm:spPr/>
      <dgm:t>
        <a:bodyPr/>
        <a:lstStyle/>
        <a:p>
          <a:endParaRPr lang="es-MX"/>
        </a:p>
      </dgm:t>
    </dgm:pt>
    <dgm:pt modelId="{85CCB94D-081B-43EB-A345-A94605F4907B}" type="pres">
      <dgm:prSet presAssocID="{1DBC98DB-408D-430D-A187-EB22E710BE81}" presName="Triangle" presStyleLbl="alignNode1" presStyleIdx="1" presStyleCnt="9"/>
      <dgm:spPr/>
      <dgm:t>
        <a:bodyPr/>
        <a:lstStyle/>
        <a:p>
          <a:endParaRPr lang="es-MX"/>
        </a:p>
      </dgm:t>
    </dgm:pt>
    <dgm:pt modelId="{89BED26E-9224-4BA3-8B98-C22FF34775B6}" type="pres">
      <dgm:prSet presAssocID="{684BC139-5DEE-4A78-B28A-35319A6DA453}" presName="sibTrans" presStyleCnt="0"/>
      <dgm:spPr/>
      <dgm:t>
        <a:bodyPr/>
        <a:lstStyle/>
        <a:p>
          <a:endParaRPr lang="es-MX"/>
        </a:p>
      </dgm:t>
    </dgm:pt>
    <dgm:pt modelId="{D40E1BCD-0A53-46BD-B74D-D52F8AD5B459}" type="pres">
      <dgm:prSet presAssocID="{684BC139-5DEE-4A78-B28A-35319A6DA453}" presName="space" presStyleCnt="0"/>
      <dgm:spPr/>
      <dgm:t>
        <a:bodyPr/>
        <a:lstStyle/>
        <a:p>
          <a:endParaRPr lang="es-MX"/>
        </a:p>
      </dgm:t>
    </dgm:pt>
    <dgm:pt modelId="{B05B3CD4-1B8F-4C18-AB65-E4D43DA519F9}" type="pres">
      <dgm:prSet presAssocID="{A902EB7C-8C33-445A-805D-890D8C783CA8}" presName="composite" presStyleCnt="0"/>
      <dgm:spPr/>
      <dgm:t>
        <a:bodyPr/>
        <a:lstStyle/>
        <a:p>
          <a:endParaRPr lang="es-MX"/>
        </a:p>
      </dgm:t>
    </dgm:pt>
    <dgm:pt modelId="{758DF9C6-3BD6-424D-9A8B-0631C795ACFB}" type="pres">
      <dgm:prSet presAssocID="{A902EB7C-8C33-445A-805D-890D8C783CA8}" presName="LShape" presStyleLbl="alignNode1" presStyleIdx="2" presStyleCnt="9"/>
      <dgm:spPr/>
      <dgm:t>
        <a:bodyPr/>
        <a:lstStyle/>
        <a:p>
          <a:endParaRPr lang="es-MX"/>
        </a:p>
      </dgm:t>
    </dgm:pt>
    <dgm:pt modelId="{CF4035E8-BD03-4B8C-8323-BA7A628F3903}" type="pres">
      <dgm:prSet presAssocID="{A902EB7C-8C33-445A-805D-890D8C783CA8}" presName="ParentText" presStyleLbl="revTx" presStyleIdx="1" presStyleCnt="5">
        <dgm:presLayoutVars>
          <dgm:chMax val="0"/>
          <dgm:chPref val="0"/>
          <dgm:bulletEnabled val="1"/>
        </dgm:presLayoutVars>
      </dgm:prSet>
      <dgm:spPr/>
      <dgm:t>
        <a:bodyPr/>
        <a:lstStyle/>
        <a:p>
          <a:endParaRPr lang="es-MX"/>
        </a:p>
      </dgm:t>
    </dgm:pt>
    <dgm:pt modelId="{C7E92E75-28A1-43D8-91A7-52CBC9D91FB1}" type="pres">
      <dgm:prSet presAssocID="{A902EB7C-8C33-445A-805D-890D8C783CA8}" presName="Triangle" presStyleLbl="alignNode1" presStyleIdx="3" presStyleCnt="9"/>
      <dgm:spPr/>
      <dgm:t>
        <a:bodyPr/>
        <a:lstStyle/>
        <a:p>
          <a:endParaRPr lang="es-MX"/>
        </a:p>
      </dgm:t>
    </dgm:pt>
    <dgm:pt modelId="{6C94E5C9-5C3A-4D28-A0B5-3A514D6FB718}" type="pres">
      <dgm:prSet presAssocID="{3E69F809-BDFD-41E3-B8DB-D5B0871DF370}" presName="sibTrans" presStyleCnt="0"/>
      <dgm:spPr/>
      <dgm:t>
        <a:bodyPr/>
        <a:lstStyle/>
        <a:p>
          <a:endParaRPr lang="es-MX"/>
        </a:p>
      </dgm:t>
    </dgm:pt>
    <dgm:pt modelId="{6698370B-65D6-4A55-9AA3-5FED9F35597E}" type="pres">
      <dgm:prSet presAssocID="{3E69F809-BDFD-41E3-B8DB-D5B0871DF370}" presName="space" presStyleCnt="0"/>
      <dgm:spPr/>
      <dgm:t>
        <a:bodyPr/>
        <a:lstStyle/>
        <a:p>
          <a:endParaRPr lang="es-MX"/>
        </a:p>
      </dgm:t>
    </dgm:pt>
    <dgm:pt modelId="{96B60629-1473-4969-A1FA-0E2BB5B8556E}" type="pres">
      <dgm:prSet presAssocID="{D9EBD76F-C9D1-47AD-AA13-E8533503F1EE}" presName="composite" presStyleCnt="0"/>
      <dgm:spPr/>
      <dgm:t>
        <a:bodyPr/>
        <a:lstStyle/>
        <a:p>
          <a:endParaRPr lang="es-MX"/>
        </a:p>
      </dgm:t>
    </dgm:pt>
    <dgm:pt modelId="{CDAA190B-81BA-4C9D-8AE2-89D0678A5000}" type="pres">
      <dgm:prSet presAssocID="{D9EBD76F-C9D1-47AD-AA13-E8533503F1EE}" presName="LShape" presStyleLbl="alignNode1" presStyleIdx="4" presStyleCnt="9"/>
      <dgm:spPr/>
      <dgm:t>
        <a:bodyPr/>
        <a:lstStyle/>
        <a:p>
          <a:endParaRPr lang="es-MX"/>
        </a:p>
      </dgm:t>
    </dgm:pt>
    <dgm:pt modelId="{1605123C-C0FB-48D2-BCB2-9CD6FD471BFD}" type="pres">
      <dgm:prSet presAssocID="{D9EBD76F-C9D1-47AD-AA13-E8533503F1EE}" presName="ParentText" presStyleLbl="revTx" presStyleIdx="2" presStyleCnt="5">
        <dgm:presLayoutVars>
          <dgm:chMax val="0"/>
          <dgm:chPref val="0"/>
          <dgm:bulletEnabled val="1"/>
        </dgm:presLayoutVars>
      </dgm:prSet>
      <dgm:spPr/>
      <dgm:t>
        <a:bodyPr/>
        <a:lstStyle/>
        <a:p>
          <a:endParaRPr lang="es-MX"/>
        </a:p>
      </dgm:t>
    </dgm:pt>
    <dgm:pt modelId="{4D43626C-7F59-4B1B-93EB-53E3A2AAA33B}" type="pres">
      <dgm:prSet presAssocID="{D9EBD76F-C9D1-47AD-AA13-E8533503F1EE}" presName="Triangle" presStyleLbl="alignNode1" presStyleIdx="5" presStyleCnt="9"/>
      <dgm:spPr/>
      <dgm:t>
        <a:bodyPr/>
        <a:lstStyle/>
        <a:p>
          <a:endParaRPr lang="es-MX"/>
        </a:p>
      </dgm:t>
    </dgm:pt>
    <dgm:pt modelId="{A5A9BA31-8E51-4731-AADB-685E78B323FB}" type="pres">
      <dgm:prSet presAssocID="{E96B7BC1-5692-4D12-B672-C67BF471B20D}" presName="sibTrans" presStyleCnt="0"/>
      <dgm:spPr/>
      <dgm:t>
        <a:bodyPr/>
        <a:lstStyle/>
        <a:p>
          <a:endParaRPr lang="es-MX"/>
        </a:p>
      </dgm:t>
    </dgm:pt>
    <dgm:pt modelId="{B52D7B23-38EB-49FF-B284-D9FB6DE4034F}" type="pres">
      <dgm:prSet presAssocID="{E96B7BC1-5692-4D12-B672-C67BF471B20D}" presName="space" presStyleCnt="0"/>
      <dgm:spPr/>
      <dgm:t>
        <a:bodyPr/>
        <a:lstStyle/>
        <a:p>
          <a:endParaRPr lang="es-MX"/>
        </a:p>
      </dgm:t>
    </dgm:pt>
    <dgm:pt modelId="{273364C0-459F-42B4-8EDF-E92DD3DD674A}" type="pres">
      <dgm:prSet presAssocID="{C8986BB2-6C0F-4C9C-B7BC-7E773A07F6FF}" presName="composite" presStyleCnt="0"/>
      <dgm:spPr/>
      <dgm:t>
        <a:bodyPr/>
        <a:lstStyle/>
        <a:p>
          <a:endParaRPr lang="es-MX"/>
        </a:p>
      </dgm:t>
    </dgm:pt>
    <dgm:pt modelId="{5A687596-8EB8-45C9-81A1-6A1098F17BC4}" type="pres">
      <dgm:prSet presAssocID="{C8986BB2-6C0F-4C9C-B7BC-7E773A07F6FF}" presName="LShape" presStyleLbl="alignNode1" presStyleIdx="6" presStyleCnt="9"/>
      <dgm:spPr/>
      <dgm:t>
        <a:bodyPr/>
        <a:lstStyle/>
        <a:p>
          <a:endParaRPr lang="es-MX"/>
        </a:p>
      </dgm:t>
    </dgm:pt>
    <dgm:pt modelId="{D00A16D6-DD38-4C10-8F0D-DEBE5FCD3827}" type="pres">
      <dgm:prSet presAssocID="{C8986BB2-6C0F-4C9C-B7BC-7E773A07F6FF}" presName="ParentText" presStyleLbl="revTx" presStyleIdx="3" presStyleCnt="5">
        <dgm:presLayoutVars>
          <dgm:chMax val="0"/>
          <dgm:chPref val="0"/>
          <dgm:bulletEnabled val="1"/>
        </dgm:presLayoutVars>
      </dgm:prSet>
      <dgm:spPr/>
      <dgm:t>
        <a:bodyPr/>
        <a:lstStyle/>
        <a:p>
          <a:endParaRPr lang="es-MX"/>
        </a:p>
      </dgm:t>
    </dgm:pt>
    <dgm:pt modelId="{5B08DEF5-DF35-45B5-AB94-E92D4DAC1573}" type="pres">
      <dgm:prSet presAssocID="{C8986BB2-6C0F-4C9C-B7BC-7E773A07F6FF}" presName="Triangle" presStyleLbl="alignNode1" presStyleIdx="7" presStyleCnt="9"/>
      <dgm:spPr/>
      <dgm:t>
        <a:bodyPr/>
        <a:lstStyle/>
        <a:p>
          <a:endParaRPr lang="es-MX"/>
        </a:p>
      </dgm:t>
    </dgm:pt>
    <dgm:pt modelId="{28B6FA64-C9C6-4179-B712-6FC26F5500F9}" type="pres">
      <dgm:prSet presAssocID="{289A69F8-7F12-43DA-B99D-FDB13C1A51AD}" presName="sibTrans" presStyleCnt="0"/>
      <dgm:spPr/>
      <dgm:t>
        <a:bodyPr/>
        <a:lstStyle/>
        <a:p>
          <a:endParaRPr lang="es-MX"/>
        </a:p>
      </dgm:t>
    </dgm:pt>
    <dgm:pt modelId="{84F60E2B-E5F7-489F-9AA6-5CC81EE8F634}" type="pres">
      <dgm:prSet presAssocID="{289A69F8-7F12-43DA-B99D-FDB13C1A51AD}" presName="space" presStyleCnt="0"/>
      <dgm:spPr/>
      <dgm:t>
        <a:bodyPr/>
        <a:lstStyle/>
        <a:p>
          <a:endParaRPr lang="es-MX"/>
        </a:p>
      </dgm:t>
    </dgm:pt>
    <dgm:pt modelId="{7259684F-5E6C-4ABB-9A76-7676ABE961C4}" type="pres">
      <dgm:prSet presAssocID="{52E487BB-951F-4381-B7B2-A60CAD4BC575}" presName="composite" presStyleCnt="0"/>
      <dgm:spPr/>
      <dgm:t>
        <a:bodyPr/>
        <a:lstStyle/>
        <a:p>
          <a:endParaRPr lang="es-MX"/>
        </a:p>
      </dgm:t>
    </dgm:pt>
    <dgm:pt modelId="{9E9CFD21-EDEE-409E-A032-25ED40127814}" type="pres">
      <dgm:prSet presAssocID="{52E487BB-951F-4381-B7B2-A60CAD4BC575}" presName="LShape" presStyleLbl="alignNode1" presStyleIdx="8" presStyleCnt="9"/>
      <dgm:spPr/>
      <dgm:t>
        <a:bodyPr/>
        <a:lstStyle/>
        <a:p>
          <a:endParaRPr lang="es-MX"/>
        </a:p>
      </dgm:t>
    </dgm:pt>
    <dgm:pt modelId="{D13D3CE0-C496-4E0B-984A-3D23962C659C}" type="pres">
      <dgm:prSet presAssocID="{52E487BB-951F-4381-B7B2-A60CAD4BC575}" presName="ParentText" presStyleLbl="revTx" presStyleIdx="4" presStyleCnt="5">
        <dgm:presLayoutVars>
          <dgm:chMax val="0"/>
          <dgm:chPref val="0"/>
          <dgm:bulletEnabled val="1"/>
        </dgm:presLayoutVars>
      </dgm:prSet>
      <dgm:spPr/>
      <dgm:t>
        <a:bodyPr/>
        <a:lstStyle/>
        <a:p>
          <a:endParaRPr lang="es-MX"/>
        </a:p>
      </dgm:t>
    </dgm:pt>
  </dgm:ptLst>
  <dgm:cxnLst>
    <dgm:cxn modelId="{338D5E20-066E-44B3-A558-AC00A2082D15}" srcId="{D9EBD76F-C9D1-47AD-AA13-E8533503F1EE}" destId="{790159E1-EF29-41C9-9C5D-4F8BB0BA12BC}" srcOrd="0" destOrd="0" parTransId="{B76FEAAE-1BFE-4B87-B17E-C0475F63E5F5}" sibTransId="{B9986BBD-233D-4F7A-8220-709906C7858C}"/>
    <dgm:cxn modelId="{DF83BD82-80E1-4CA8-B28B-6AF402733B0D}" type="presOf" srcId="{790159E1-EF29-41C9-9C5D-4F8BB0BA12BC}" destId="{1605123C-C0FB-48D2-BCB2-9CD6FD471BFD}" srcOrd="0" destOrd="1" presId="urn:microsoft.com/office/officeart/2009/3/layout/StepUpProcess"/>
    <dgm:cxn modelId="{86ADBF6E-7E4E-4575-8085-C5BADC41B1C9}" srcId="{C96B383A-DF4E-4A9B-A9F0-1A91A70C79B0}" destId="{D9EBD76F-C9D1-47AD-AA13-E8533503F1EE}" srcOrd="2" destOrd="0" parTransId="{17C7B065-2B77-4DA2-83B5-8F067F6F5775}" sibTransId="{E96B7BC1-5692-4D12-B672-C67BF471B20D}"/>
    <dgm:cxn modelId="{DE5394FA-550F-4D26-AD05-DE73C372D2F4}" srcId="{1DBC98DB-408D-430D-A187-EB22E710BE81}" destId="{FD8C8F85-F81F-4B8C-9ED4-39E5D6A11485}" srcOrd="0" destOrd="0" parTransId="{8E87C5ED-53CD-4F10-8FAF-1C836AC5ECB6}" sibTransId="{A7684CD4-5EBE-4B2D-8B97-7ED3C026A6E0}"/>
    <dgm:cxn modelId="{4F8EF554-4140-40D1-A721-1BA7C3A7BE65}" type="presOf" srcId="{1DBC98DB-408D-430D-A187-EB22E710BE81}" destId="{B693E9DE-9020-4E7B-B482-00BE6CBC4B8B}" srcOrd="0" destOrd="0" presId="urn:microsoft.com/office/officeart/2009/3/layout/StepUpProcess"/>
    <dgm:cxn modelId="{A3747B29-C4A2-4DD4-B9B4-78B9D106DCE3}" type="presOf" srcId="{C4785360-30ED-46F2-B73B-FACF0171190A}" destId="{CF4035E8-BD03-4B8C-8323-BA7A628F3903}" srcOrd="0" destOrd="1" presId="urn:microsoft.com/office/officeart/2009/3/layout/StepUpProcess"/>
    <dgm:cxn modelId="{97759C1A-D710-42C8-802D-A4D05558C290}" type="presOf" srcId="{52E487BB-951F-4381-B7B2-A60CAD4BC575}" destId="{D13D3CE0-C496-4E0B-984A-3D23962C659C}" srcOrd="0" destOrd="0" presId="urn:microsoft.com/office/officeart/2009/3/layout/StepUpProcess"/>
    <dgm:cxn modelId="{7E28A883-3794-4A90-93A6-F6E6CBAFDDD5}" type="presOf" srcId="{FD8C8F85-F81F-4B8C-9ED4-39E5D6A11485}" destId="{B693E9DE-9020-4E7B-B482-00BE6CBC4B8B}" srcOrd="0" destOrd="1" presId="urn:microsoft.com/office/officeart/2009/3/layout/StepUpProcess"/>
    <dgm:cxn modelId="{37DCB0B6-E14E-49F8-804D-C06FB1EECB0F}" type="presOf" srcId="{A902EB7C-8C33-445A-805D-890D8C783CA8}" destId="{CF4035E8-BD03-4B8C-8323-BA7A628F3903}" srcOrd="0" destOrd="0" presId="urn:microsoft.com/office/officeart/2009/3/layout/StepUpProcess"/>
    <dgm:cxn modelId="{AAC543BA-F274-432F-BD7E-90DE61065AA7}" type="presOf" srcId="{A9DEEC0D-27D2-4715-BD01-B6D0A32DE035}" destId="{D00A16D6-DD38-4C10-8F0D-DEBE5FCD3827}" srcOrd="0" destOrd="1" presId="urn:microsoft.com/office/officeart/2009/3/layout/StepUpProcess"/>
    <dgm:cxn modelId="{6BCDD51B-059E-423D-944B-24C48D31A981}" type="presOf" srcId="{C8986BB2-6C0F-4C9C-B7BC-7E773A07F6FF}" destId="{D00A16D6-DD38-4C10-8F0D-DEBE5FCD3827}" srcOrd="0" destOrd="0" presId="urn:microsoft.com/office/officeart/2009/3/layout/StepUpProcess"/>
    <dgm:cxn modelId="{B15F29D9-7406-42F6-9638-47E2D5780F68}" srcId="{C8986BB2-6C0F-4C9C-B7BC-7E773A07F6FF}" destId="{A9DEEC0D-27D2-4715-BD01-B6D0A32DE035}" srcOrd="0" destOrd="0" parTransId="{824B6E9C-4436-4141-B993-853B690D0381}" sibTransId="{C732CED9-686D-44D3-9844-916B0B46DB35}"/>
    <dgm:cxn modelId="{C0A22F18-E005-4026-9FE8-6FFCFA07F730}" type="presOf" srcId="{D9EBD76F-C9D1-47AD-AA13-E8533503F1EE}" destId="{1605123C-C0FB-48D2-BCB2-9CD6FD471BFD}" srcOrd="0" destOrd="0" presId="urn:microsoft.com/office/officeart/2009/3/layout/StepUpProcess"/>
    <dgm:cxn modelId="{DA85263B-0C00-4B83-9BA0-B6C2E71EBF20}" srcId="{52E487BB-951F-4381-B7B2-A60CAD4BC575}" destId="{428F575D-57C7-4CBA-8E8F-227010CE25AF}" srcOrd="0" destOrd="0" parTransId="{02B0D47B-7369-49F3-B55F-841742403F62}" sibTransId="{61C41A2D-86C4-47C3-88F8-95FB45112C83}"/>
    <dgm:cxn modelId="{7753E935-E154-43BF-9BB0-F0D2B3530DC4}" srcId="{C96B383A-DF4E-4A9B-A9F0-1A91A70C79B0}" destId="{A902EB7C-8C33-445A-805D-890D8C783CA8}" srcOrd="1" destOrd="0" parTransId="{1403C483-899A-444A-A75F-779B569FADFE}" sibTransId="{3E69F809-BDFD-41E3-B8DB-D5B0871DF370}"/>
    <dgm:cxn modelId="{5EC9051F-D1A0-4D0A-842E-BB36FAEA77CF}" type="presOf" srcId="{C96B383A-DF4E-4A9B-A9F0-1A91A70C79B0}" destId="{A04A73FF-21EC-41E4-8B6F-B84B6C6F7AF5}" srcOrd="0" destOrd="0" presId="urn:microsoft.com/office/officeart/2009/3/layout/StepUpProcess"/>
    <dgm:cxn modelId="{39757E42-0665-44D2-90C6-30AB7AF3A52E}" type="presOf" srcId="{428F575D-57C7-4CBA-8E8F-227010CE25AF}" destId="{D13D3CE0-C496-4E0B-984A-3D23962C659C}" srcOrd="0" destOrd="1" presId="urn:microsoft.com/office/officeart/2009/3/layout/StepUpProcess"/>
    <dgm:cxn modelId="{426CACE1-2E0F-4034-A4C0-06B32B923D60}" srcId="{C96B383A-DF4E-4A9B-A9F0-1A91A70C79B0}" destId="{1DBC98DB-408D-430D-A187-EB22E710BE81}" srcOrd="0" destOrd="0" parTransId="{04B7119B-A608-44F5-B10D-33320369895D}" sibTransId="{684BC139-5DEE-4A78-B28A-35319A6DA453}"/>
    <dgm:cxn modelId="{31EF5F13-5638-4F35-8AC9-86D1586EF4E8}" srcId="{A902EB7C-8C33-445A-805D-890D8C783CA8}" destId="{C4785360-30ED-46F2-B73B-FACF0171190A}" srcOrd="0" destOrd="0" parTransId="{6C84FD01-4A17-450E-A28C-439FD367754B}" sibTransId="{1DCA9E27-122F-42F7-9FC2-66EAAD80B030}"/>
    <dgm:cxn modelId="{7FFFEB08-21D6-42CA-A352-D768299FDDEB}" srcId="{C96B383A-DF4E-4A9B-A9F0-1A91A70C79B0}" destId="{C8986BB2-6C0F-4C9C-B7BC-7E773A07F6FF}" srcOrd="3" destOrd="0" parTransId="{14A4CA9D-5347-411C-B233-F0225A767543}" sibTransId="{289A69F8-7F12-43DA-B99D-FDB13C1A51AD}"/>
    <dgm:cxn modelId="{8BE4185A-3A08-4DDE-9921-F334DEC738EC}" srcId="{C96B383A-DF4E-4A9B-A9F0-1A91A70C79B0}" destId="{52E487BB-951F-4381-B7B2-A60CAD4BC575}" srcOrd="4" destOrd="0" parTransId="{3170BD14-DFC2-40AE-AD16-74F86E8AEB2A}" sibTransId="{221649A8-B7CD-46A9-9145-858A23BDFBD0}"/>
    <dgm:cxn modelId="{F5247A9F-80BB-4935-9F5D-B88EF313905A}" type="presParOf" srcId="{A04A73FF-21EC-41E4-8B6F-B84B6C6F7AF5}" destId="{39502B47-A44D-4D52-B156-462A6370891A}" srcOrd="0" destOrd="0" presId="urn:microsoft.com/office/officeart/2009/3/layout/StepUpProcess"/>
    <dgm:cxn modelId="{7238749E-4D4D-4F6F-963C-D6D429D81BE4}" type="presParOf" srcId="{39502B47-A44D-4D52-B156-462A6370891A}" destId="{860D5EDC-FECB-4B2D-A0F8-F9A41A14E261}" srcOrd="0" destOrd="0" presId="urn:microsoft.com/office/officeart/2009/3/layout/StepUpProcess"/>
    <dgm:cxn modelId="{0E23A46F-A2D5-49A9-BF7C-972EDB95198B}" type="presParOf" srcId="{39502B47-A44D-4D52-B156-462A6370891A}" destId="{B693E9DE-9020-4E7B-B482-00BE6CBC4B8B}" srcOrd="1" destOrd="0" presId="urn:microsoft.com/office/officeart/2009/3/layout/StepUpProcess"/>
    <dgm:cxn modelId="{2E662790-B59A-4E69-BA8D-9C66B3F8AA94}" type="presParOf" srcId="{39502B47-A44D-4D52-B156-462A6370891A}" destId="{85CCB94D-081B-43EB-A345-A94605F4907B}" srcOrd="2" destOrd="0" presId="urn:microsoft.com/office/officeart/2009/3/layout/StepUpProcess"/>
    <dgm:cxn modelId="{9EAECC98-11AC-45DA-9765-4A42985631F2}" type="presParOf" srcId="{A04A73FF-21EC-41E4-8B6F-B84B6C6F7AF5}" destId="{89BED26E-9224-4BA3-8B98-C22FF34775B6}" srcOrd="1" destOrd="0" presId="urn:microsoft.com/office/officeart/2009/3/layout/StepUpProcess"/>
    <dgm:cxn modelId="{CA1E07DA-B4C9-4472-A72E-8019BC654B26}" type="presParOf" srcId="{89BED26E-9224-4BA3-8B98-C22FF34775B6}" destId="{D40E1BCD-0A53-46BD-B74D-D52F8AD5B459}" srcOrd="0" destOrd="0" presId="urn:microsoft.com/office/officeart/2009/3/layout/StepUpProcess"/>
    <dgm:cxn modelId="{1A6C6DD7-4B3C-4EC0-9090-B25AC89DF1F2}" type="presParOf" srcId="{A04A73FF-21EC-41E4-8B6F-B84B6C6F7AF5}" destId="{B05B3CD4-1B8F-4C18-AB65-E4D43DA519F9}" srcOrd="2" destOrd="0" presId="urn:microsoft.com/office/officeart/2009/3/layout/StepUpProcess"/>
    <dgm:cxn modelId="{501A0AD6-DF0E-4EA5-9733-4798AE7F5107}" type="presParOf" srcId="{B05B3CD4-1B8F-4C18-AB65-E4D43DA519F9}" destId="{758DF9C6-3BD6-424D-9A8B-0631C795ACFB}" srcOrd="0" destOrd="0" presId="urn:microsoft.com/office/officeart/2009/3/layout/StepUpProcess"/>
    <dgm:cxn modelId="{9EAD9D00-C860-431D-AE2E-4F23473012C5}" type="presParOf" srcId="{B05B3CD4-1B8F-4C18-AB65-E4D43DA519F9}" destId="{CF4035E8-BD03-4B8C-8323-BA7A628F3903}" srcOrd="1" destOrd="0" presId="urn:microsoft.com/office/officeart/2009/3/layout/StepUpProcess"/>
    <dgm:cxn modelId="{0A69985E-1508-44E7-8FDA-F8E0C5938811}" type="presParOf" srcId="{B05B3CD4-1B8F-4C18-AB65-E4D43DA519F9}" destId="{C7E92E75-28A1-43D8-91A7-52CBC9D91FB1}" srcOrd="2" destOrd="0" presId="urn:microsoft.com/office/officeart/2009/3/layout/StepUpProcess"/>
    <dgm:cxn modelId="{7E3A1847-3D5D-4412-B11E-488554E38262}" type="presParOf" srcId="{A04A73FF-21EC-41E4-8B6F-B84B6C6F7AF5}" destId="{6C94E5C9-5C3A-4D28-A0B5-3A514D6FB718}" srcOrd="3" destOrd="0" presId="urn:microsoft.com/office/officeart/2009/3/layout/StepUpProcess"/>
    <dgm:cxn modelId="{EA8D3DE4-E797-44B0-A418-ABD8AD3C3EA9}" type="presParOf" srcId="{6C94E5C9-5C3A-4D28-A0B5-3A514D6FB718}" destId="{6698370B-65D6-4A55-9AA3-5FED9F35597E}" srcOrd="0" destOrd="0" presId="urn:microsoft.com/office/officeart/2009/3/layout/StepUpProcess"/>
    <dgm:cxn modelId="{23F4DCB9-E0F8-4CE9-90FA-66D0E639E071}" type="presParOf" srcId="{A04A73FF-21EC-41E4-8B6F-B84B6C6F7AF5}" destId="{96B60629-1473-4969-A1FA-0E2BB5B8556E}" srcOrd="4" destOrd="0" presId="urn:microsoft.com/office/officeart/2009/3/layout/StepUpProcess"/>
    <dgm:cxn modelId="{5CA9CD52-99EE-4E3A-8957-871DC458AB93}" type="presParOf" srcId="{96B60629-1473-4969-A1FA-0E2BB5B8556E}" destId="{CDAA190B-81BA-4C9D-8AE2-89D0678A5000}" srcOrd="0" destOrd="0" presId="urn:microsoft.com/office/officeart/2009/3/layout/StepUpProcess"/>
    <dgm:cxn modelId="{3A324F50-D333-4816-A8A9-EB0355A74FDF}" type="presParOf" srcId="{96B60629-1473-4969-A1FA-0E2BB5B8556E}" destId="{1605123C-C0FB-48D2-BCB2-9CD6FD471BFD}" srcOrd="1" destOrd="0" presId="urn:microsoft.com/office/officeart/2009/3/layout/StepUpProcess"/>
    <dgm:cxn modelId="{E3929AE8-6224-46D3-BFCF-8987AD970520}" type="presParOf" srcId="{96B60629-1473-4969-A1FA-0E2BB5B8556E}" destId="{4D43626C-7F59-4B1B-93EB-53E3A2AAA33B}" srcOrd="2" destOrd="0" presId="urn:microsoft.com/office/officeart/2009/3/layout/StepUpProcess"/>
    <dgm:cxn modelId="{975DB11F-1FE8-4F33-9361-D5029F09D1FB}" type="presParOf" srcId="{A04A73FF-21EC-41E4-8B6F-B84B6C6F7AF5}" destId="{A5A9BA31-8E51-4731-AADB-685E78B323FB}" srcOrd="5" destOrd="0" presId="urn:microsoft.com/office/officeart/2009/3/layout/StepUpProcess"/>
    <dgm:cxn modelId="{DA305DBA-2E6F-4C87-93A9-B0F11EA5FFBC}" type="presParOf" srcId="{A5A9BA31-8E51-4731-AADB-685E78B323FB}" destId="{B52D7B23-38EB-49FF-B284-D9FB6DE4034F}" srcOrd="0" destOrd="0" presId="urn:microsoft.com/office/officeart/2009/3/layout/StepUpProcess"/>
    <dgm:cxn modelId="{61BB2D4C-AE72-4BBF-84F7-E6EC09737082}" type="presParOf" srcId="{A04A73FF-21EC-41E4-8B6F-B84B6C6F7AF5}" destId="{273364C0-459F-42B4-8EDF-E92DD3DD674A}" srcOrd="6" destOrd="0" presId="urn:microsoft.com/office/officeart/2009/3/layout/StepUpProcess"/>
    <dgm:cxn modelId="{62AD7197-C021-4066-9688-774FDEBD12B2}" type="presParOf" srcId="{273364C0-459F-42B4-8EDF-E92DD3DD674A}" destId="{5A687596-8EB8-45C9-81A1-6A1098F17BC4}" srcOrd="0" destOrd="0" presId="urn:microsoft.com/office/officeart/2009/3/layout/StepUpProcess"/>
    <dgm:cxn modelId="{E853CFEB-C090-4A78-B691-6AE8E5E8A9D5}" type="presParOf" srcId="{273364C0-459F-42B4-8EDF-E92DD3DD674A}" destId="{D00A16D6-DD38-4C10-8F0D-DEBE5FCD3827}" srcOrd="1" destOrd="0" presId="urn:microsoft.com/office/officeart/2009/3/layout/StepUpProcess"/>
    <dgm:cxn modelId="{6B97EA0E-216C-49DE-94F3-23953848B557}" type="presParOf" srcId="{273364C0-459F-42B4-8EDF-E92DD3DD674A}" destId="{5B08DEF5-DF35-45B5-AB94-E92D4DAC1573}" srcOrd="2" destOrd="0" presId="urn:microsoft.com/office/officeart/2009/3/layout/StepUpProcess"/>
    <dgm:cxn modelId="{9800E65D-1A08-46D0-BF55-A0363030FF37}" type="presParOf" srcId="{A04A73FF-21EC-41E4-8B6F-B84B6C6F7AF5}" destId="{28B6FA64-C9C6-4179-B712-6FC26F5500F9}" srcOrd="7" destOrd="0" presId="urn:microsoft.com/office/officeart/2009/3/layout/StepUpProcess"/>
    <dgm:cxn modelId="{8B52D8B2-57F8-444B-B402-DF1F8D4FF1A2}" type="presParOf" srcId="{28B6FA64-C9C6-4179-B712-6FC26F5500F9}" destId="{84F60E2B-E5F7-489F-9AA6-5CC81EE8F634}" srcOrd="0" destOrd="0" presId="urn:microsoft.com/office/officeart/2009/3/layout/StepUpProcess"/>
    <dgm:cxn modelId="{C2586BBA-0193-4069-8D58-187547C8A9DC}" type="presParOf" srcId="{A04A73FF-21EC-41E4-8B6F-B84B6C6F7AF5}" destId="{7259684F-5E6C-4ABB-9A76-7676ABE961C4}" srcOrd="8" destOrd="0" presId="urn:microsoft.com/office/officeart/2009/3/layout/StepUpProcess"/>
    <dgm:cxn modelId="{CFD7AA24-7352-4A4F-9E23-21383085398A}" type="presParOf" srcId="{7259684F-5E6C-4ABB-9A76-7676ABE961C4}" destId="{9E9CFD21-EDEE-409E-A032-25ED40127814}" srcOrd="0" destOrd="0" presId="urn:microsoft.com/office/officeart/2009/3/layout/StepUpProcess"/>
    <dgm:cxn modelId="{10B6E8AA-523E-4C53-A2F7-CD2BC87D7118}" type="presParOf" srcId="{7259684F-5E6C-4ABB-9A76-7676ABE961C4}" destId="{D13D3CE0-C496-4E0B-984A-3D23962C659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E07172-1B97-4D64-A2B6-08BF2325FD69}"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MX"/>
        </a:p>
      </dgm:t>
    </dgm:pt>
    <dgm:pt modelId="{733495A6-BAAA-4B39-8DAF-8BE0C2C4BB1D}">
      <dgm:prSet phldrT="[Texto]"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cs typeface="Arial" pitchFamily="34" charset="0"/>
            </a:rPr>
            <a:t>Atraerse información</a:t>
          </a:r>
          <a:endParaRPr lang="es-MX" sz="1800" b="1" dirty="0">
            <a:latin typeface="Trebuchet MS "/>
            <a:cs typeface="Arial" pitchFamily="34" charset="0"/>
          </a:endParaRPr>
        </a:p>
      </dgm:t>
    </dgm:pt>
    <dgm:pt modelId="{7CA0A17E-F984-4494-98A9-93986FDC2724}" type="parTrans" cxnId="{2FBDA9B5-B7B6-400F-917C-EA8619A80206}">
      <dgm:prSet custT="1"/>
      <dgm:spPr/>
      <dgm:t>
        <a:bodyPr/>
        <a:lstStyle/>
        <a:p>
          <a:endParaRPr lang="es-MX" sz="1400" b="1" dirty="0">
            <a:solidFill>
              <a:schemeClr val="tx1"/>
            </a:solidFill>
            <a:latin typeface="Trebuchet MS "/>
            <a:cs typeface="Arial" pitchFamily="34" charset="0"/>
          </a:endParaRPr>
        </a:p>
      </dgm:t>
    </dgm:pt>
    <dgm:pt modelId="{65D8240C-3B7D-4B10-8E37-CB7979D81BE0}" type="sibTrans" cxnId="{2FBDA9B5-B7B6-400F-917C-EA8619A80206}">
      <dgm:prSet/>
      <dgm:spPr/>
      <dgm:t>
        <a:bodyPr/>
        <a:lstStyle/>
        <a:p>
          <a:endParaRPr lang="es-MX" sz="1400" b="1">
            <a:solidFill>
              <a:schemeClr val="tx1"/>
            </a:solidFill>
            <a:latin typeface="Trebuchet MS "/>
            <a:cs typeface="Arial" pitchFamily="34" charset="0"/>
          </a:endParaRPr>
        </a:p>
      </dgm:t>
    </dgm:pt>
    <dgm:pt modelId="{6E147EEC-F5E4-430C-9331-2D3A5E7436C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Acceso a archivos, registros y documentos públicos</a:t>
          </a:r>
          <a:endParaRPr lang="es-MX" sz="1600" b="1" dirty="0">
            <a:latin typeface="Trebuchet MS "/>
            <a:cs typeface="Arial" pitchFamily="34" charset="0"/>
          </a:endParaRPr>
        </a:p>
      </dgm:t>
    </dgm:pt>
    <dgm:pt modelId="{1D52419D-AC86-4956-AE24-67AC71B5551D}" type="parTrans" cxnId="{A96BC9DD-F874-4132-8F5B-CFD315635334}">
      <dgm:prSet custT="1"/>
      <dgm:spPr/>
      <dgm:t>
        <a:bodyPr/>
        <a:lstStyle/>
        <a:p>
          <a:endParaRPr lang="es-MX" sz="1400" b="1" dirty="0">
            <a:solidFill>
              <a:schemeClr val="tx1"/>
            </a:solidFill>
            <a:latin typeface="Trebuchet MS "/>
            <a:cs typeface="Arial" pitchFamily="34" charset="0"/>
          </a:endParaRPr>
        </a:p>
      </dgm:t>
    </dgm:pt>
    <dgm:pt modelId="{F9376FDC-B4BD-480D-9E6F-A5EFAD4DC5EA}" type="sibTrans" cxnId="{A96BC9DD-F874-4132-8F5B-CFD315635334}">
      <dgm:prSet/>
      <dgm:spPr/>
      <dgm:t>
        <a:bodyPr/>
        <a:lstStyle/>
        <a:p>
          <a:endParaRPr lang="es-MX" sz="1400" b="1">
            <a:solidFill>
              <a:schemeClr val="tx1"/>
            </a:solidFill>
            <a:latin typeface="Trebuchet MS "/>
            <a:cs typeface="Arial" pitchFamily="34" charset="0"/>
          </a:endParaRPr>
        </a:p>
      </dgm:t>
    </dgm:pt>
    <dgm:pt modelId="{9F91CEE5-63E2-404F-8472-EFC5B2B08404}">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Decisión de qué </a:t>
          </a:r>
          <a:r>
            <a:rPr lang="es-MX" sz="1600" b="1" smtClean="0">
              <a:latin typeface="Trebuchet MS "/>
              <a:cs typeface="Arial" pitchFamily="34" charset="0"/>
            </a:rPr>
            <a:t>medio se lee, se </a:t>
          </a:r>
          <a:r>
            <a:rPr lang="es-MX" sz="1600" b="1" dirty="0" smtClean="0">
              <a:latin typeface="Trebuchet MS "/>
              <a:cs typeface="Arial" pitchFamily="34" charset="0"/>
            </a:rPr>
            <a:t>escucha o se contempla</a:t>
          </a:r>
          <a:endParaRPr lang="es-MX" sz="1600" b="1" dirty="0">
            <a:latin typeface="Trebuchet MS "/>
            <a:cs typeface="Arial" pitchFamily="34" charset="0"/>
          </a:endParaRPr>
        </a:p>
      </dgm:t>
    </dgm:pt>
    <dgm:pt modelId="{C4C0761D-8E9F-44F0-8989-1751382CBDBA}" type="parTrans" cxnId="{D01FD575-9D41-40EE-9F6D-EBB8BC7100ED}">
      <dgm:prSet custT="1"/>
      <dgm:spPr/>
      <dgm:t>
        <a:bodyPr/>
        <a:lstStyle/>
        <a:p>
          <a:endParaRPr lang="es-MX" sz="1400" b="1" dirty="0">
            <a:solidFill>
              <a:schemeClr val="tx1"/>
            </a:solidFill>
            <a:latin typeface="Trebuchet MS "/>
            <a:cs typeface="Arial" pitchFamily="34" charset="0"/>
          </a:endParaRPr>
        </a:p>
      </dgm:t>
    </dgm:pt>
    <dgm:pt modelId="{A42C94E4-EAA5-4EF4-ACDE-F9D0F088A6F3}" type="sibTrans" cxnId="{D01FD575-9D41-40EE-9F6D-EBB8BC7100ED}">
      <dgm:prSet/>
      <dgm:spPr/>
      <dgm:t>
        <a:bodyPr/>
        <a:lstStyle/>
        <a:p>
          <a:endParaRPr lang="es-MX" sz="1400" b="1">
            <a:solidFill>
              <a:schemeClr val="tx1"/>
            </a:solidFill>
            <a:latin typeface="Trebuchet MS "/>
            <a:cs typeface="Arial" pitchFamily="34" charset="0"/>
          </a:endParaRPr>
        </a:p>
      </dgm:t>
    </dgm:pt>
    <dgm:pt modelId="{49E8B604-F67B-428E-9668-F10BC95DED41}">
      <dgm:prSet phldrT="[Texto]"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cs typeface="Arial" pitchFamily="34" charset="0"/>
            </a:rPr>
            <a:t>Informar </a:t>
          </a:r>
          <a:endParaRPr lang="es-MX" sz="1800" b="1" dirty="0">
            <a:latin typeface="Trebuchet MS "/>
            <a:cs typeface="Arial" pitchFamily="34" charset="0"/>
          </a:endParaRPr>
        </a:p>
      </dgm:t>
    </dgm:pt>
    <dgm:pt modelId="{BBCA1223-D9CB-47B1-8C43-A00150411177}" type="parTrans" cxnId="{04E1B684-7F35-41D2-B9C2-6AEE742818A1}">
      <dgm:prSet custT="1"/>
      <dgm:spPr/>
      <dgm:t>
        <a:bodyPr/>
        <a:lstStyle/>
        <a:p>
          <a:endParaRPr lang="es-MX" sz="1400" b="1" dirty="0">
            <a:solidFill>
              <a:schemeClr val="tx1"/>
            </a:solidFill>
            <a:latin typeface="Trebuchet MS "/>
            <a:cs typeface="Arial" pitchFamily="34" charset="0"/>
          </a:endParaRPr>
        </a:p>
      </dgm:t>
    </dgm:pt>
    <dgm:pt modelId="{9AC89EC6-8C31-492E-B4BA-A605FC1F9AB8}" type="sibTrans" cxnId="{04E1B684-7F35-41D2-B9C2-6AEE742818A1}">
      <dgm:prSet/>
      <dgm:spPr/>
      <dgm:t>
        <a:bodyPr/>
        <a:lstStyle/>
        <a:p>
          <a:endParaRPr lang="es-MX" sz="1400" b="1">
            <a:solidFill>
              <a:schemeClr val="tx1"/>
            </a:solidFill>
            <a:latin typeface="Trebuchet MS "/>
            <a:cs typeface="Arial" pitchFamily="34" charset="0"/>
          </a:endParaRPr>
        </a:p>
      </dgm:t>
    </dgm:pt>
    <dgm:pt modelId="{02AC7E49-7075-49D3-B8D1-43552E094BF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expresión</a:t>
          </a:r>
          <a:endParaRPr lang="es-MX" sz="1600" b="1" dirty="0">
            <a:latin typeface="Trebuchet MS "/>
            <a:cs typeface="Arial" pitchFamily="34" charset="0"/>
          </a:endParaRPr>
        </a:p>
      </dgm:t>
    </dgm:pt>
    <dgm:pt modelId="{68780B63-6704-4DD2-A5EC-7CE427CAFA27}" type="parTrans" cxnId="{D7DDD94F-8ECA-4A5B-8137-1E83D83FC7DD}">
      <dgm:prSet custT="1"/>
      <dgm:spPr/>
      <dgm:t>
        <a:bodyPr/>
        <a:lstStyle/>
        <a:p>
          <a:endParaRPr lang="es-MX" sz="1400" b="1" dirty="0">
            <a:solidFill>
              <a:schemeClr val="tx1"/>
            </a:solidFill>
            <a:latin typeface="Trebuchet MS "/>
            <a:cs typeface="Arial" pitchFamily="34" charset="0"/>
          </a:endParaRPr>
        </a:p>
      </dgm:t>
    </dgm:pt>
    <dgm:pt modelId="{77DB334C-81DA-4734-AEC0-1D46FD46FDE0}" type="sibTrans" cxnId="{D7DDD94F-8ECA-4A5B-8137-1E83D83FC7DD}">
      <dgm:prSet/>
      <dgm:spPr/>
      <dgm:t>
        <a:bodyPr/>
        <a:lstStyle/>
        <a:p>
          <a:endParaRPr lang="es-MX" sz="1400" b="1">
            <a:solidFill>
              <a:schemeClr val="tx1"/>
            </a:solidFill>
            <a:latin typeface="Trebuchet MS "/>
            <a:cs typeface="Arial" pitchFamily="34" charset="0"/>
          </a:endParaRPr>
        </a:p>
      </dgm:t>
    </dgm:pt>
    <dgm:pt modelId="{F237F097-19DB-4EA7-9542-26F3E4F55110}">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imprenta</a:t>
          </a:r>
          <a:endParaRPr lang="es-MX" sz="1600" b="1" dirty="0">
            <a:latin typeface="Trebuchet MS "/>
            <a:cs typeface="Arial" pitchFamily="34" charset="0"/>
          </a:endParaRPr>
        </a:p>
      </dgm:t>
    </dgm:pt>
    <dgm:pt modelId="{5D364B59-27C3-4E7E-871D-95446B4C01D5}" type="parTrans" cxnId="{A84FF974-488B-4952-92D4-E34894C346CE}">
      <dgm:prSet custT="1"/>
      <dgm:spPr/>
      <dgm:t>
        <a:bodyPr/>
        <a:lstStyle/>
        <a:p>
          <a:endParaRPr lang="es-MX" sz="1400" b="1" dirty="0">
            <a:solidFill>
              <a:schemeClr val="tx1"/>
            </a:solidFill>
            <a:latin typeface="Trebuchet MS "/>
            <a:cs typeface="Arial" pitchFamily="34" charset="0"/>
          </a:endParaRPr>
        </a:p>
      </dgm:t>
    </dgm:pt>
    <dgm:pt modelId="{7FC7C199-7FD0-4761-AB55-18E0790C2E79}" type="sibTrans" cxnId="{A84FF974-488B-4952-92D4-E34894C346CE}">
      <dgm:prSet/>
      <dgm:spPr/>
      <dgm:t>
        <a:bodyPr/>
        <a:lstStyle/>
        <a:p>
          <a:endParaRPr lang="es-MX" sz="1400" b="1">
            <a:solidFill>
              <a:schemeClr val="tx1"/>
            </a:solidFill>
            <a:latin typeface="Trebuchet MS "/>
            <a:cs typeface="Arial" pitchFamily="34" charset="0"/>
          </a:endParaRPr>
        </a:p>
      </dgm:t>
    </dgm:pt>
    <dgm:pt modelId="{DE281A5E-658B-4002-B997-3E42AF531608}">
      <dgm:prSet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rPr>
            <a:t>Ser informado</a:t>
          </a:r>
          <a:endParaRPr lang="es-MX" sz="1800" b="1" dirty="0">
            <a:latin typeface="Trebuchet MS "/>
          </a:endParaRPr>
        </a:p>
      </dgm:t>
    </dgm:pt>
    <dgm:pt modelId="{FCDA9816-2816-4EA2-8001-80A4DB34B45A}" type="parTrans" cxnId="{93D10BDE-8DB0-48C3-96D6-B88830C1B49C}">
      <dgm:prSet custT="1"/>
      <dgm:spPr/>
      <dgm:t>
        <a:bodyPr/>
        <a:lstStyle/>
        <a:p>
          <a:endParaRPr lang="es-MX" sz="700" dirty="0">
            <a:latin typeface="Trebuchet MS "/>
          </a:endParaRPr>
        </a:p>
      </dgm:t>
    </dgm:pt>
    <dgm:pt modelId="{B88A0CCF-A086-45E8-B54F-FB32A1852055}" type="sibTrans" cxnId="{93D10BDE-8DB0-48C3-96D6-B88830C1B49C}">
      <dgm:prSet/>
      <dgm:spPr/>
      <dgm:t>
        <a:bodyPr/>
        <a:lstStyle/>
        <a:p>
          <a:endParaRPr lang="es-MX" sz="1600">
            <a:latin typeface="Trebuchet MS "/>
          </a:endParaRPr>
        </a:p>
      </dgm:t>
    </dgm:pt>
    <dgm:pt modelId="{C9F3BCFE-8FE1-444F-AFE0-A5A0F540F329}">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objetiva y oportuna</a:t>
          </a:r>
          <a:endParaRPr lang="es-MX" sz="1600" b="1" dirty="0">
            <a:latin typeface="Trebuchet MS "/>
          </a:endParaRPr>
        </a:p>
      </dgm:t>
    </dgm:pt>
    <dgm:pt modelId="{4DEE0AD6-79BD-466D-9FFB-95350AEA67EF}" type="parTrans" cxnId="{CBC5A4BB-D145-4E64-847A-628EC2FF5849}">
      <dgm:prSet custT="1"/>
      <dgm:spPr/>
      <dgm:t>
        <a:bodyPr/>
        <a:lstStyle/>
        <a:p>
          <a:endParaRPr lang="es-MX" sz="400" dirty="0">
            <a:latin typeface="Trebuchet MS "/>
          </a:endParaRPr>
        </a:p>
      </dgm:t>
    </dgm:pt>
    <dgm:pt modelId="{6672B32D-3ED3-4F4D-B715-78D22FAB57B0}" type="sibTrans" cxnId="{CBC5A4BB-D145-4E64-847A-628EC2FF5849}">
      <dgm:prSet/>
      <dgm:spPr/>
      <dgm:t>
        <a:bodyPr/>
        <a:lstStyle/>
        <a:p>
          <a:endParaRPr lang="es-MX" sz="1600">
            <a:latin typeface="Trebuchet MS "/>
          </a:endParaRPr>
        </a:p>
      </dgm:t>
    </dgm:pt>
    <dgm:pt modelId="{101A2F12-1720-4D03-961C-00CB430460E1}">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completa</a:t>
          </a:r>
          <a:endParaRPr lang="es-MX" sz="1600" b="1" dirty="0">
            <a:latin typeface="Trebuchet MS "/>
          </a:endParaRPr>
        </a:p>
      </dgm:t>
    </dgm:pt>
    <dgm:pt modelId="{8823AC2D-E4BB-4D3C-8F84-311EF664858A}" type="parTrans" cxnId="{ACE728A8-B1B7-4171-BE1A-CDD867DB834D}">
      <dgm:prSet custT="1"/>
      <dgm:spPr/>
      <dgm:t>
        <a:bodyPr/>
        <a:lstStyle/>
        <a:p>
          <a:endParaRPr lang="es-MX" sz="400" dirty="0">
            <a:latin typeface="Trebuchet MS "/>
          </a:endParaRPr>
        </a:p>
      </dgm:t>
    </dgm:pt>
    <dgm:pt modelId="{1CDDCFE8-7DDB-46DA-8AA9-7DFEB38CCB20}" type="sibTrans" cxnId="{ACE728A8-B1B7-4171-BE1A-CDD867DB834D}">
      <dgm:prSet/>
      <dgm:spPr/>
      <dgm:t>
        <a:bodyPr/>
        <a:lstStyle/>
        <a:p>
          <a:endParaRPr lang="es-MX" sz="1600">
            <a:latin typeface="Trebuchet MS "/>
          </a:endParaRPr>
        </a:p>
      </dgm:t>
    </dgm:pt>
    <dgm:pt modelId="{B25F54FE-24FC-4865-A703-22936BD67A87}">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universal</a:t>
          </a:r>
          <a:endParaRPr lang="es-MX" sz="1600" b="1" dirty="0">
            <a:latin typeface="Trebuchet MS "/>
          </a:endParaRPr>
        </a:p>
      </dgm:t>
    </dgm:pt>
    <dgm:pt modelId="{C7979503-0818-4C7D-B37E-D88F5D1030F3}" type="parTrans" cxnId="{B2B65439-F5D9-4E75-A97F-08FD41A9D742}">
      <dgm:prSet custT="1"/>
      <dgm:spPr/>
      <dgm:t>
        <a:bodyPr/>
        <a:lstStyle/>
        <a:p>
          <a:endParaRPr lang="es-MX" sz="400" dirty="0">
            <a:latin typeface="Trebuchet MS "/>
          </a:endParaRPr>
        </a:p>
      </dgm:t>
    </dgm:pt>
    <dgm:pt modelId="{FA383F15-A99C-46F5-8DB0-4A7351B9F146}" type="sibTrans" cxnId="{B2B65439-F5D9-4E75-A97F-08FD41A9D742}">
      <dgm:prSet/>
      <dgm:spPr/>
      <dgm:t>
        <a:bodyPr/>
        <a:lstStyle/>
        <a:p>
          <a:endParaRPr lang="es-MX" sz="1600">
            <a:latin typeface="Trebuchet MS "/>
          </a:endParaRPr>
        </a:p>
      </dgm:t>
    </dgm:pt>
    <dgm:pt modelId="{9E204724-D2B3-413F-B732-B91442C0346B}">
      <dgm:prSet phldrT="[Texto]" custT="1">
        <dgm:style>
          <a:lnRef idx="2">
            <a:schemeClr val="accent2"/>
          </a:lnRef>
          <a:fillRef idx="1">
            <a:schemeClr val="lt1"/>
          </a:fillRef>
          <a:effectRef idx="0">
            <a:schemeClr val="accent2"/>
          </a:effectRef>
          <a:fontRef idx="minor">
            <a:schemeClr val="dk1"/>
          </a:fontRef>
        </dgm:style>
      </dgm:prSet>
      <dgm:spPr/>
      <dgm:t>
        <a:bodyPr/>
        <a:lstStyle/>
        <a:p>
          <a:pPr>
            <a:lnSpc>
              <a:spcPct val="150000"/>
            </a:lnSpc>
          </a:pPr>
          <a:r>
            <a:rPr lang="es-MX" sz="1800" b="1" dirty="0" smtClean="0">
              <a:latin typeface="Trebuchet MS "/>
              <a:cs typeface="Arial" pitchFamily="34" charset="0"/>
            </a:rPr>
            <a:t>Derecho Humano que toda persona posee para:</a:t>
          </a:r>
          <a:endParaRPr lang="es-MX" sz="1800" b="1" dirty="0">
            <a:latin typeface="Trebuchet MS "/>
            <a:cs typeface="Arial" pitchFamily="34" charset="0"/>
          </a:endParaRPr>
        </a:p>
      </dgm:t>
    </dgm:pt>
    <dgm:pt modelId="{72C10D44-6EE3-4D0B-94C7-7E83293683EA}" type="sibTrans" cxnId="{AED0F76F-51D3-45B6-B0AC-6F8BD5F05FC8}">
      <dgm:prSet/>
      <dgm:spPr/>
      <dgm:t>
        <a:bodyPr/>
        <a:lstStyle/>
        <a:p>
          <a:endParaRPr lang="es-MX" sz="1400" b="1">
            <a:solidFill>
              <a:schemeClr val="tx1"/>
            </a:solidFill>
            <a:latin typeface="Trebuchet MS "/>
            <a:cs typeface="Arial" pitchFamily="34" charset="0"/>
          </a:endParaRPr>
        </a:p>
      </dgm:t>
    </dgm:pt>
    <dgm:pt modelId="{7F3E1708-D797-413D-9538-510F6F1845D2}" type="parTrans" cxnId="{AED0F76F-51D3-45B6-B0AC-6F8BD5F05FC8}">
      <dgm:prSet/>
      <dgm:spPr/>
      <dgm:t>
        <a:bodyPr/>
        <a:lstStyle/>
        <a:p>
          <a:endParaRPr lang="es-MX" sz="1400" b="1">
            <a:solidFill>
              <a:schemeClr val="tx1"/>
            </a:solidFill>
            <a:latin typeface="Trebuchet MS "/>
            <a:cs typeface="Arial" pitchFamily="34" charset="0"/>
          </a:endParaRPr>
        </a:p>
      </dgm:t>
    </dgm:pt>
    <dgm:pt modelId="{3BCBB49E-FF1A-4B21-9D7A-CFBC944141A9}" type="pres">
      <dgm:prSet presAssocID="{D3E07172-1B97-4D64-A2B6-08BF2325FD69}" presName="diagram" presStyleCnt="0">
        <dgm:presLayoutVars>
          <dgm:chPref val="1"/>
          <dgm:dir/>
          <dgm:animOne val="branch"/>
          <dgm:animLvl val="lvl"/>
          <dgm:resizeHandles val="exact"/>
        </dgm:presLayoutVars>
      </dgm:prSet>
      <dgm:spPr/>
      <dgm:t>
        <a:bodyPr/>
        <a:lstStyle/>
        <a:p>
          <a:endParaRPr lang="es-MX"/>
        </a:p>
      </dgm:t>
    </dgm:pt>
    <dgm:pt modelId="{6730E12C-42F9-4DF4-B199-2A6F32DDABAF}" type="pres">
      <dgm:prSet presAssocID="{9E204724-D2B3-413F-B732-B91442C0346B}" presName="root1" presStyleCnt="0"/>
      <dgm:spPr/>
      <dgm:t>
        <a:bodyPr/>
        <a:lstStyle/>
        <a:p>
          <a:endParaRPr lang="es-MX"/>
        </a:p>
      </dgm:t>
    </dgm:pt>
    <dgm:pt modelId="{5E0790E7-FC0E-4720-BB40-52E61CA17AB8}" type="pres">
      <dgm:prSet presAssocID="{9E204724-D2B3-413F-B732-B91442C0346B}" presName="LevelOneTextNode" presStyleLbl="node0" presStyleIdx="0" presStyleCnt="1" custScaleX="144686" custScaleY="308171">
        <dgm:presLayoutVars>
          <dgm:chPref val="3"/>
        </dgm:presLayoutVars>
      </dgm:prSet>
      <dgm:spPr/>
      <dgm:t>
        <a:bodyPr/>
        <a:lstStyle/>
        <a:p>
          <a:endParaRPr lang="es-MX"/>
        </a:p>
      </dgm:t>
    </dgm:pt>
    <dgm:pt modelId="{3CCBF3BF-8DA1-48D4-8CCC-D7A3FC6F4DFA}" type="pres">
      <dgm:prSet presAssocID="{9E204724-D2B3-413F-B732-B91442C0346B}" presName="level2hierChild" presStyleCnt="0"/>
      <dgm:spPr/>
      <dgm:t>
        <a:bodyPr/>
        <a:lstStyle/>
        <a:p>
          <a:endParaRPr lang="es-MX"/>
        </a:p>
      </dgm:t>
    </dgm:pt>
    <dgm:pt modelId="{ACA9173F-8C82-44D3-80D2-08F23F1A5801}" type="pres">
      <dgm:prSet presAssocID="{7CA0A17E-F984-4494-98A9-93986FDC2724}" presName="conn2-1" presStyleLbl="parChTrans1D2" presStyleIdx="0" presStyleCnt="3"/>
      <dgm:spPr/>
      <dgm:t>
        <a:bodyPr/>
        <a:lstStyle/>
        <a:p>
          <a:endParaRPr lang="es-MX"/>
        </a:p>
      </dgm:t>
    </dgm:pt>
    <dgm:pt modelId="{29AC82C4-2B98-44C5-8742-848AEEB7C7B4}" type="pres">
      <dgm:prSet presAssocID="{7CA0A17E-F984-4494-98A9-93986FDC2724}" presName="connTx" presStyleLbl="parChTrans1D2" presStyleIdx="0" presStyleCnt="3"/>
      <dgm:spPr/>
      <dgm:t>
        <a:bodyPr/>
        <a:lstStyle/>
        <a:p>
          <a:endParaRPr lang="es-MX"/>
        </a:p>
      </dgm:t>
    </dgm:pt>
    <dgm:pt modelId="{AFD61DF9-8030-48C3-BFCE-D79B4A95F733}" type="pres">
      <dgm:prSet presAssocID="{733495A6-BAAA-4B39-8DAF-8BE0C2C4BB1D}" presName="root2" presStyleCnt="0"/>
      <dgm:spPr/>
      <dgm:t>
        <a:bodyPr/>
        <a:lstStyle/>
        <a:p>
          <a:endParaRPr lang="es-MX"/>
        </a:p>
      </dgm:t>
    </dgm:pt>
    <dgm:pt modelId="{7F1DD602-8848-482A-B0C5-65B7FD838307}" type="pres">
      <dgm:prSet presAssocID="{733495A6-BAAA-4B39-8DAF-8BE0C2C4BB1D}" presName="LevelTwoTextNode" presStyleLbl="node2" presStyleIdx="0" presStyleCnt="3">
        <dgm:presLayoutVars>
          <dgm:chPref val="3"/>
        </dgm:presLayoutVars>
      </dgm:prSet>
      <dgm:spPr/>
      <dgm:t>
        <a:bodyPr/>
        <a:lstStyle/>
        <a:p>
          <a:endParaRPr lang="es-MX"/>
        </a:p>
      </dgm:t>
    </dgm:pt>
    <dgm:pt modelId="{9ED34E34-5D2C-4432-A638-979DFDE6D51C}" type="pres">
      <dgm:prSet presAssocID="{733495A6-BAAA-4B39-8DAF-8BE0C2C4BB1D}" presName="level3hierChild" presStyleCnt="0"/>
      <dgm:spPr/>
      <dgm:t>
        <a:bodyPr/>
        <a:lstStyle/>
        <a:p>
          <a:endParaRPr lang="es-MX"/>
        </a:p>
      </dgm:t>
    </dgm:pt>
    <dgm:pt modelId="{7706524B-E072-404C-80EB-D8476C82F648}" type="pres">
      <dgm:prSet presAssocID="{1D52419D-AC86-4956-AE24-67AC71B5551D}" presName="conn2-1" presStyleLbl="parChTrans1D3" presStyleIdx="0" presStyleCnt="7"/>
      <dgm:spPr/>
      <dgm:t>
        <a:bodyPr/>
        <a:lstStyle/>
        <a:p>
          <a:endParaRPr lang="es-MX"/>
        </a:p>
      </dgm:t>
    </dgm:pt>
    <dgm:pt modelId="{A710E6B3-FD2D-4578-B8BD-53205450C099}" type="pres">
      <dgm:prSet presAssocID="{1D52419D-AC86-4956-AE24-67AC71B5551D}" presName="connTx" presStyleLbl="parChTrans1D3" presStyleIdx="0" presStyleCnt="7"/>
      <dgm:spPr/>
      <dgm:t>
        <a:bodyPr/>
        <a:lstStyle/>
        <a:p>
          <a:endParaRPr lang="es-MX"/>
        </a:p>
      </dgm:t>
    </dgm:pt>
    <dgm:pt modelId="{FABF9788-27C3-4DB7-90CE-54F8D2102AF8}" type="pres">
      <dgm:prSet presAssocID="{6E147EEC-F5E4-430C-9331-2D3A5E7436CF}" presName="root2" presStyleCnt="0"/>
      <dgm:spPr/>
      <dgm:t>
        <a:bodyPr/>
        <a:lstStyle/>
        <a:p>
          <a:endParaRPr lang="es-MX"/>
        </a:p>
      </dgm:t>
    </dgm:pt>
    <dgm:pt modelId="{93DBD73B-7C55-4A65-96AE-9D5290A27D29}" type="pres">
      <dgm:prSet presAssocID="{6E147EEC-F5E4-430C-9331-2D3A5E7436CF}" presName="LevelTwoTextNode" presStyleLbl="node3" presStyleIdx="0" presStyleCnt="7" custScaleX="146410" custScaleY="92777">
        <dgm:presLayoutVars>
          <dgm:chPref val="3"/>
        </dgm:presLayoutVars>
      </dgm:prSet>
      <dgm:spPr/>
      <dgm:t>
        <a:bodyPr/>
        <a:lstStyle/>
        <a:p>
          <a:endParaRPr lang="es-MX"/>
        </a:p>
      </dgm:t>
    </dgm:pt>
    <dgm:pt modelId="{17A350D2-3EFB-44A1-BB90-58682E9B9332}" type="pres">
      <dgm:prSet presAssocID="{6E147EEC-F5E4-430C-9331-2D3A5E7436CF}" presName="level3hierChild" presStyleCnt="0"/>
      <dgm:spPr/>
      <dgm:t>
        <a:bodyPr/>
        <a:lstStyle/>
        <a:p>
          <a:endParaRPr lang="es-MX"/>
        </a:p>
      </dgm:t>
    </dgm:pt>
    <dgm:pt modelId="{59D0C25F-7BCA-4239-8229-95FB1906BD7C}" type="pres">
      <dgm:prSet presAssocID="{C4C0761D-8E9F-44F0-8989-1751382CBDBA}" presName="conn2-1" presStyleLbl="parChTrans1D3" presStyleIdx="1" presStyleCnt="7"/>
      <dgm:spPr/>
      <dgm:t>
        <a:bodyPr/>
        <a:lstStyle/>
        <a:p>
          <a:endParaRPr lang="es-MX"/>
        </a:p>
      </dgm:t>
    </dgm:pt>
    <dgm:pt modelId="{2103A5FE-4613-4F89-A8FE-7C1C7E06AEA4}" type="pres">
      <dgm:prSet presAssocID="{C4C0761D-8E9F-44F0-8989-1751382CBDBA}" presName="connTx" presStyleLbl="parChTrans1D3" presStyleIdx="1" presStyleCnt="7"/>
      <dgm:spPr/>
      <dgm:t>
        <a:bodyPr/>
        <a:lstStyle/>
        <a:p>
          <a:endParaRPr lang="es-MX"/>
        </a:p>
      </dgm:t>
    </dgm:pt>
    <dgm:pt modelId="{1EAA306D-9B24-4E9D-BB46-E4896F3B1337}" type="pres">
      <dgm:prSet presAssocID="{9F91CEE5-63E2-404F-8472-EFC5B2B08404}" presName="root2" presStyleCnt="0"/>
      <dgm:spPr/>
      <dgm:t>
        <a:bodyPr/>
        <a:lstStyle/>
        <a:p>
          <a:endParaRPr lang="es-MX"/>
        </a:p>
      </dgm:t>
    </dgm:pt>
    <dgm:pt modelId="{81AFCCBC-ECDA-480D-9EDD-A2AB77A7D963}" type="pres">
      <dgm:prSet presAssocID="{9F91CEE5-63E2-404F-8472-EFC5B2B08404}" presName="LevelTwoTextNode" presStyleLbl="node3" presStyleIdx="1" presStyleCnt="7" custScaleX="146410" custScaleY="80616">
        <dgm:presLayoutVars>
          <dgm:chPref val="3"/>
        </dgm:presLayoutVars>
      </dgm:prSet>
      <dgm:spPr/>
      <dgm:t>
        <a:bodyPr/>
        <a:lstStyle/>
        <a:p>
          <a:endParaRPr lang="es-MX"/>
        </a:p>
      </dgm:t>
    </dgm:pt>
    <dgm:pt modelId="{19B9981A-DA25-47F8-B1D3-8AA42FEBA456}" type="pres">
      <dgm:prSet presAssocID="{9F91CEE5-63E2-404F-8472-EFC5B2B08404}" presName="level3hierChild" presStyleCnt="0"/>
      <dgm:spPr/>
      <dgm:t>
        <a:bodyPr/>
        <a:lstStyle/>
        <a:p>
          <a:endParaRPr lang="es-MX"/>
        </a:p>
      </dgm:t>
    </dgm:pt>
    <dgm:pt modelId="{B8D68C7A-19B1-47F7-BE69-F7C99FE40851}" type="pres">
      <dgm:prSet presAssocID="{BBCA1223-D9CB-47B1-8C43-A00150411177}" presName="conn2-1" presStyleLbl="parChTrans1D2" presStyleIdx="1" presStyleCnt="3"/>
      <dgm:spPr/>
      <dgm:t>
        <a:bodyPr/>
        <a:lstStyle/>
        <a:p>
          <a:endParaRPr lang="es-MX"/>
        </a:p>
      </dgm:t>
    </dgm:pt>
    <dgm:pt modelId="{51CFD818-C729-47B6-87A0-EC827EAA3F89}" type="pres">
      <dgm:prSet presAssocID="{BBCA1223-D9CB-47B1-8C43-A00150411177}" presName="connTx" presStyleLbl="parChTrans1D2" presStyleIdx="1" presStyleCnt="3"/>
      <dgm:spPr/>
      <dgm:t>
        <a:bodyPr/>
        <a:lstStyle/>
        <a:p>
          <a:endParaRPr lang="es-MX"/>
        </a:p>
      </dgm:t>
    </dgm:pt>
    <dgm:pt modelId="{FF5B0B6B-649F-4037-AFCB-44976B2F122F}" type="pres">
      <dgm:prSet presAssocID="{49E8B604-F67B-428E-9668-F10BC95DED41}" presName="root2" presStyleCnt="0"/>
      <dgm:spPr/>
      <dgm:t>
        <a:bodyPr/>
        <a:lstStyle/>
        <a:p>
          <a:endParaRPr lang="es-MX"/>
        </a:p>
      </dgm:t>
    </dgm:pt>
    <dgm:pt modelId="{C3B1316D-72D9-4DDF-99EC-F92BA32F9ED5}" type="pres">
      <dgm:prSet presAssocID="{49E8B604-F67B-428E-9668-F10BC95DED41}" presName="LevelTwoTextNode" presStyleLbl="node2" presStyleIdx="1" presStyleCnt="3">
        <dgm:presLayoutVars>
          <dgm:chPref val="3"/>
        </dgm:presLayoutVars>
      </dgm:prSet>
      <dgm:spPr/>
      <dgm:t>
        <a:bodyPr/>
        <a:lstStyle/>
        <a:p>
          <a:endParaRPr lang="es-MX"/>
        </a:p>
      </dgm:t>
    </dgm:pt>
    <dgm:pt modelId="{E2F13BC1-C165-438F-901A-D8409F13F89B}" type="pres">
      <dgm:prSet presAssocID="{49E8B604-F67B-428E-9668-F10BC95DED41}" presName="level3hierChild" presStyleCnt="0"/>
      <dgm:spPr/>
      <dgm:t>
        <a:bodyPr/>
        <a:lstStyle/>
        <a:p>
          <a:endParaRPr lang="es-MX"/>
        </a:p>
      </dgm:t>
    </dgm:pt>
    <dgm:pt modelId="{8B8E741B-361E-4FC1-A36B-0ABD5D85411E}" type="pres">
      <dgm:prSet presAssocID="{68780B63-6704-4DD2-A5EC-7CE427CAFA27}" presName="conn2-1" presStyleLbl="parChTrans1D3" presStyleIdx="2" presStyleCnt="7"/>
      <dgm:spPr/>
      <dgm:t>
        <a:bodyPr/>
        <a:lstStyle/>
        <a:p>
          <a:endParaRPr lang="es-MX"/>
        </a:p>
      </dgm:t>
    </dgm:pt>
    <dgm:pt modelId="{9BF274E3-8D14-4C54-8BE2-764CC8252DD0}" type="pres">
      <dgm:prSet presAssocID="{68780B63-6704-4DD2-A5EC-7CE427CAFA27}" presName="connTx" presStyleLbl="parChTrans1D3" presStyleIdx="2" presStyleCnt="7"/>
      <dgm:spPr/>
      <dgm:t>
        <a:bodyPr/>
        <a:lstStyle/>
        <a:p>
          <a:endParaRPr lang="es-MX"/>
        </a:p>
      </dgm:t>
    </dgm:pt>
    <dgm:pt modelId="{072685B9-A4F0-4D51-8F8F-2F2A494A144B}" type="pres">
      <dgm:prSet presAssocID="{02AC7E49-7075-49D3-B8D1-43552E094BF3}" presName="root2" presStyleCnt="0"/>
      <dgm:spPr/>
      <dgm:t>
        <a:bodyPr/>
        <a:lstStyle/>
        <a:p>
          <a:endParaRPr lang="es-MX"/>
        </a:p>
      </dgm:t>
    </dgm:pt>
    <dgm:pt modelId="{2F3E431B-0267-426D-8EAA-3B374F3A6E4A}" type="pres">
      <dgm:prSet presAssocID="{02AC7E49-7075-49D3-B8D1-43552E094BF3}" presName="LevelTwoTextNode" presStyleLbl="node3" presStyleIdx="2" presStyleCnt="7" custScaleX="146410" custScaleY="59270">
        <dgm:presLayoutVars>
          <dgm:chPref val="3"/>
        </dgm:presLayoutVars>
      </dgm:prSet>
      <dgm:spPr/>
      <dgm:t>
        <a:bodyPr/>
        <a:lstStyle/>
        <a:p>
          <a:endParaRPr lang="es-MX"/>
        </a:p>
      </dgm:t>
    </dgm:pt>
    <dgm:pt modelId="{B2358322-9993-4DBF-B541-67B1478D4DEB}" type="pres">
      <dgm:prSet presAssocID="{02AC7E49-7075-49D3-B8D1-43552E094BF3}" presName="level3hierChild" presStyleCnt="0"/>
      <dgm:spPr/>
      <dgm:t>
        <a:bodyPr/>
        <a:lstStyle/>
        <a:p>
          <a:endParaRPr lang="es-MX"/>
        </a:p>
      </dgm:t>
    </dgm:pt>
    <dgm:pt modelId="{321D3827-BFF4-46C6-AA87-0041AB0398D8}" type="pres">
      <dgm:prSet presAssocID="{5D364B59-27C3-4E7E-871D-95446B4C01D5}" presName="conn2-1" presStyleLbl="parChTrans1D3" presStyleIdx="3" presStyleCnt="7"/>
      <dgm:spPr/>
      <dgm:t>
        <a:bodyPr/>
        <a:lstStyle/>
        <a:p>
          <a:endParaRPr lang="es-MX"/>
        </a:p>
      </dgm:t>
    </dgm:pt>
    <dgm:pt modelId="{6AEE7B0D-1E50-4D0E-AA05-70BC13A4DDDF}" type="pres">
      <dgm:prSet presAssocID="{5D364B59-27C3-4E7E-871D-95446B4C01D5}" presName="connTx" presStyleLbl="parChTrans1D3" presStyleIdx="3" presStyleCnt="7"/>
      <dgm:spPr/>
      <dgm:t>
        <a:bodyPr/>
        <a:lstStyle/>
        <a:p>
          <a:endParaRPr lang="es-MX"/>
        </a:p>
      </dgm:t>
    </dgm:pt>
    <dgm:pt modelId="{D452A044-C235-4C32-81D3-8985F363F76F}" type="pres">
      <dgm:prSet presAssocID="{F237F097-19DB-4EA7-9542-26F3E4F55110}" presName="root2" presStyleCnt="0"/>
      <dgm:spPr/>
      <dgm:t>
        <a:bodyPr/>
        <a:lstStyle/>
        <a:p>
          <a:endParaRPr lang="es-MX"/>
        </a:p>
      </dgm:t>
    </dgm:pt>
    <dgm:pt modelId="{94ACAC4B-25CD-4196-9BA9-A9D69ACE04C7}" type="pres">
      <dgm:prSet presAssocID="{F237F097-19DB-4EA7-9542-26F3E4F55110}" presName="LevelTwoTextNode" presStyleLbl="node3" presStyleIdx="3" presStyleCnt="7" custScaleX="146410" custScaleY="51891">
        <dgm:presLayoutVars>
          <dgm:chPref val="3"/>
        </dgm:presLayoutVars>
      </dgm:prSet>
      <dgm:spPr/>
      <dgm:t>
        <a:bodyPr/>
        <a:lstStyle/>
        <a:p>
          <a:endParaRPr lang="es-MX"/>
        </a:p>
      </dgm:t>
    </dgm:pt>
    <dgm:pt modelId="{23DA2BFD-B20A-44C8-BF09-A5F338F06F36}" type="pres">
      <dgm:prSet presAssocID="{F237F097-19DB-4EA7-9542-26F3E4F55110}" presName="level3hierChild" presStyleCnt="0"/>
      <dgm:spPr/>
      <dgm:t>
        <a:bodyPr/>
        <a:lstStyle/>
        <a:p>
          <a:endParaRPr lang="es-MX"/>
        </a:p>
      </dgm:t>
    </dgm:pt>
    <dgm:pt modelId="{F35F09A3-065B-4075-AB5C-8CAC9B6CBFAA}" type="pres">
      <dgm:prSet presAssocID="{FCDA9816-2816-4EA2-8001-80A4DB34B45A}" presName="conn2-1" presStyleLbl="parChTrans1D2" presStyleIdx="2" presStyleCnt="3"/>
      <dgm:spPr/>
      <dgm:t>
        <a:bodyPr/>
        <a:lstStyle/>
        <a:p>
          <a:endParaRPr lang="es-MX"/>
        </a:p>
      </dgm:t>
    </dgm:pt>
    <dgm:pt modelId="{2B7A021A-C636-4616-A424-3343113AB1CF}" type="pres">
      <dgm:prSet presAssocID="{FCDA9816-2816-4EA2-8001-80A4DB34B45A}" presName="connTx" presStyleLbl="parChTrans1D2" presStyleIdx="2" presStyleCnt="3"/>
      <dgm:spPr/>
      <dgm:t>
        <a:bodyPr/>
        <a:lstStyle/>
        <a:p>
          <a:endParaRPr lang="es-MX"/>
        </a:p>
      </dgm:t>
    </dgm:pt>
    <dgm:pt modelId="{718839B1-C27A-402B-8060-39234EFF4000}" type="pres">
      <dgm:prSet presAssocID="{DE281A5E-658B-4002-B997-3E42AF531608}" presName="root2" presStyleCnt="0"/>
      <dgm:spPr/>
      <dgm:t>
        <a:bodyPr/>
        <a:lstStyle/>
        <a:p>
          <a:endParaRPr lang="es-MX"/>
        </a:p>
      </dgm:t>
    </dgm:pt>
    <dgm:pt modelId="{F431DC61-8D64-4BA2-8987-AD67FC486EAB}" type="pres">
      <dgm:prSet presAssocID="{DE281A5E-658B-4002-B997-3E42AF531608}" presName="LevelTwoTextNode" presStyleLbl="node2" presStyleIdx="2" presStyleCnt="3">
        <dgm:presLayoutVars>
          <dgm:chPref val="3"/>
        </dgm:presLayoutVars>
      </dgm:prSet>
      <dgm:spPr/>
      <dgm:t>
        <a:bodyPr/>
        <a:lstStyle/>
        <a:p>
          <a:endParaRPr lang="es-MX"/>
        </a:p>
      </dgm:t>
    </dgm:pt>
    <dgm:pt modelId="{9819E6C2-4CC6-43AF-B59D-C83C37B917AD}" type="pres">
      <dgm:prSet presAssocID="{DE281A5E-658B-4002-B997-3E42AF531608}" presName="level3hierChild" presStyleCnt="0"/>
      <dgm:spPr/>
      <dgm:t>
        <a:bodyPr/>
        <a:lstStyle/>
        <a:p>
          <a:endParaRPr lang="es-MX"/>
        </a:p>
      </dgm:t>
    </dgm:pt>
    <dgm:pt modelId="{63421345-6A8E-40AD-88C1-69A4054BC767}" type="pres">
      <dgm:prSet presAssocID="{4DEE0AD6-79BD-466D-9FFB-95350AEA67EF}" presName="conn2-1" presStyleLbl="parChTrans1D3" presStyleIdx="4" presStyleCnt="7"/>
      <dgm:spPr/>
      <dgm:t>
        <a:bodyPr/>
        <a:lstStyle/>
        <a:p>
          <a:endParaRPr lang="es-MX"/>
        </a:p>
      </dgm:t>
    </dgm:pt>
    <dgm:pt modelId="{49205FC9-74A7-4029-BEC6-28670568A2A9}" type="pres">
      <dgm:prSet presAssocID="{4DEE0AD6-79BD-466D-9FFB-95350AEA67EF}" presName="connTx" presStyleLbl="parChTrans1D3" presStyleIdx="4" presStyleCnt="7"/>
      <dgm:spPr/>
      <dgm:t>
        <a:bodyPr/>
        <a:lstStyle/>
        <a:p>
          <a:endParaRPr lang="es-MX"/>
        </a:p>
      </dgm:t>
    </dgm:pt>
    <dgm:pt modelId="{EAFB7EF8-756B-4B59-A687-53F30FEEC6A7}" type="pres">
      <dgm:prSet presAssocID="{C9F3BCFE-8FE1-444F-AFE0-A5A0F540F329}" presName="root2" presStyleCnt="0"/>
      <dgm:spPr/>
      <dgm:t>
        <a:bodyPr/>
        <a:lstStyle/>
        <a:p>
          <a:endParaRPr lang="es-MX"/>
        </a:p>
      </dgm:t>
    </dgm:pt>
    <dgm:pt modelId="{81ECD5E0-6001-4940-9C62-F12F0D12470C}" type="pres">
      <dgm:prSet presAssocID="{C9F3BCFE-8FE1-444F-AFE0-A5A0F540F329}" presName="LevelTwoTextNode" presStyleLbl="node3" presStyleIdx="4" presStyleCnt="7" custScaleX="146410" custScaleY="68897">
        <dgm:presLayoutVars>
          <dgm:chPref val="3"/>
        </dgm:presLayoutVars>
      </dgm:prSet>
      <dgm:spPr/>
      <dgm:t>
        <a:bodyPr/>
        <a:lstStyle/>
        <a:p>
          <a:endParaRPr lang="es-MX"/>
        </a:p>
      </dgm:t>
    </dgm:pt>
    <dgm:pt modelId="{828496F3-9DD8-4310-9160-85B6E2D78C81}" type="pres">
      <dgm:prSet presAssocID="{C9F3BCFE-8FE1-444F-AFE0-A5A0F540F329}" presName="level3hierChild" presStyleCnt="0"/>
      <dgm:spPr/>
      <dgm:t>
        <a:bodyPr/>
        <a:lstStyle/>
        <a:p>
          <a:endParaRPr lang="es-MX"/>
        </a:p>
      </dgm:t>
    </dgm:pt>
    <dgm:pt modelId="{6A8CF6A8-9618-49A8-A954-66B3B08DD39F}" type="pres">
      <dgm:prSet presAssocID="{8823AC2D-E4BB-4D3C-8F84-311EF664858A}" presName="conn2-1" presStyleLbl="parChTrans1D3" presStyleIdx="5" presStyleCnt="7"/>
      <dgm:spPr/>
      <dgm:t>
        <a:bodyPr/>
        <a:lstStyle/>
        <a:p>
          <a:endParaRPr lang="es-MX"/>
        </a:p>
      </dgm:t>
    </dgm:pt>
    <dgm:pt modelId="{2062E315-3AB2-4E4F-984B-5C28B9359063}" type="pres">
      <dgm:prSet presAssocID="{8823AC2D-E4BB-4D3C-8F84-311EF664858A}" presName="connTx" presStyleLbl="parChTrans1D3" presStyleIdx="5" presStyleCnt="7"/>
      <dgm:spPr/>
      <dgm:t>
        <a:bodyPr/>
        <a:lstStyle/>
        <a:p>
          <a:endParaRPr lang="es-MX"/>
        </a:p>
      </dgm:t>
    </dgm:pt>
    <dgm:pt modelId="{AAB5CEBC-9AE9-4F55-A4E7-7FEF2EACC2F2}" type="pres">
      <dgm:prSet presAssocID="{101A2F12-1720-4D03-961C-00CB430460E1}" presName="root2" presStyleCnt="0"/>
      <dgm:spPr/>
      <dgm:t>
        <a:bodyPr/>
        <a:lstStyle/>
        <a:p>
          <a:endParaRPr lang="es-MX"/>
        </a:p>
      </dgm:t>
    </dgm:pt>
    <dgm:pt modelId="{A3EF7068-0560-4209-8CCF-4101111AADD3}" type="pres">
      <dgm:prSet presAssocID="{101A2F12-1720-4D03-961C-00CB430460E1}" presName="LevelTwoTextNode" presStyleLbl="node3" presStyleIdx="5" presStyleCnt="7" custScaleX="146410" custScaleY="61043">
        <dgm:presLayoutVars>
          <dgm:chPref val="3"/>
        </dgm:presLayoutVars>
      </dgm:prSet>
      <dgm:spPr/>
      <dgm:t>
        <a:bodyPr/>
        <a:lstStyle/>
        <a:p>
          <a:endParaRPr lang="es-MX"/>
        </a:p>
      </dgm:t>
    </dgm:pt>
    <dgm:pt modelId="{8058BBD0-5DE3-445F-9022-C8805DA22993}" type="pres">
      <dgm:prSet presAssocID="{101A2F12-1720-4D03-961C-00CB430460E1}" presName="level3hierChild" presStyleCnt="0"/>
      <dgm:spPr/>
      <dgm:t>
        <a:bodyPr/>
        <a:lstStyle/>
        <a:p>
          <a:endParaRPr lang="es-MX"/>
        </a:p>
      </dgm:t>
    </dgm:pt>
    <dgm:pt modelId="{531E8F21-05F4-43DE-8B98-AAF409ABCF62}" type="pres">
      <dgm:prSet presAssocID="{C7979503-0818-4C7D-B37E-D88F5D1030F3}" presName="conn2-1" presStyleLbl="parChTrans1D3" presStyleIdx="6" presStyleCnt="7"/>
      <dgm:spPr/>
      <dgm:t>
        <a:bodyPr/>
        <a:lstStyle/>
        <a:p>
          <a:endParaRPr lang="es-MX"/>
        </a:p>
      </dgm:t>
    </dgm:pt>
    <dgm:pt modelId="{1EE8C6C9-FC04-421B-AF31-ED44EBB10437}" type="pres">
      <dgm:prSet presAssocID="{C7979503-0818-4C7D-B37E-D88F5D1030F3}" presName="connTx" presStyleLbl="parChTrans1D3" presStyleIdx="6" presStyleCnt="7"/>
      <dgm:spPr/>
      <dgm:t>
        <a:bodyPr/>
        <a:lstStyle/>
        <a:p>
          <a:endParaRPr lang="es-MX"/>
        </a:p>
      </dgm:t>
    </dgm:pt>
    <dgm:pt modelId="{7A0B2053-A586-4168-A2DD-954EEDC6590B}" type="pres">
      <dgm:prSet presAssocID="{B25F54FE-24FC-4865-A703-22936BD67A87}" presName="root2" presStyleCnt="0"/>
      <dgm:spPr/>
      <dgm:t>
        <a:bodyPr/>
        <a:lstStyle/>
        <a:p>
          <a:endParaRPr lang="es-MX"/>
        </a:p>
      </dgm:t>
    </dgm:pt>
    <dgm:pt modelId="{ECDBEB05-4F9B-4923-BACF-803EA643EE4F}" type="pres">
      <dgm:prSet presAssocID="{B25F54FE-24FC-4865-A703-22936BD67A87}" presName="LevelTwoTextNode" presStyleLbl="node3" presStyleIdx="6" presStyleCnt="7" custScaleX="146410" custScaleY="62704">
        <dgm:presLayoutVars>
          <dgm:chPref val="3"/>
        </dgm:presLayoutVars>
      </dgm:prSet>
      <dgm:spPr/>
      <dgm:t>
        <a:bodyPr/>
        <a:lstStyle/>
        <a:p>
          <a:endParaRPr lang="es-MX"/>
        </a:p>
      </dgm:t>
    </dgm:pt>
    <dgm:pt modelId="{E9B80823-1954-4351-87DF-0822915FC474}" type="pres">
      <dgm:prSet presAssocID="{B25F54FE-24FC-4865-A703-22936BD67A87}" presName="level3hierChild" presStyleCnt="0"/>
      <dgm:spPr/>
      <dgm:t>
        <a:bodyPr/>
        <a:lstStyle/>
        <a:p>
          <a:endParaRPr lang="es-MX"/>
        </a:p>
      </dgm:t>
    </dgm:pt>
  </dgm:ptLst>
  <dgm:cxnLst>
    <dgm:cxn modelId="{F9D97D7C-D658-4E79-B01C-C1B5A6C7804C}" type="presOf" srcId="{B25F54FE-24FC-4865-A703-22936BD67A87}" destId="{ECDBEB05-4F9B-4923-BACF-803EA643EE4F}" srcOrd="0" destOrd="0" presId="urn:microsoft.com/office/officeart/2005/8/layout/hierarchy2"/>
    <dgm:cxn modelId="{D59109A2-C077-4BDF-BFC2-B0FFAAA3E6D2}" type="presOf" srcId="{02AC7E49-7075-49D3-B8D1-43552E094BF3}" destId="{2F3E431B-0267-426D-8EAA-3B374F3A6E4A}" srcOrd="0" destOrd="0" presId="urn:microsoft.com/office/officeart/2005/8/layout/hierarchy2"/>
    <dgm:cxn modelId="{A9EF29FE-DFAA-4EB9-8377-F4EEE4BD4FBC}" type="presOf" srcId="{4DEE0AD6-79BD-466D-9FFB-95350AEA67EF}" destId="{49205FC9-74A7-4029-BEC6-28670568A2A9}" srcOrd="1" destOrd="0" presId="urn:microsoft.com/office/officeart/2005/8/layout/hierarchy2"/>
    <dgm:cxn modelId="{9CF5BACB-0009-4F64-85B6-9C4CF0613C50}" type="presOf" srcId="{7CA0A17E-F984-4494-98A9-93986FDC2724}" destId="{ACA9173F-8C82-44D3-80D2-08F23F1A5801}" srcOrd="0" destOrd="0" presId="urn:microsoft.com/office/officeart/2005/8/layout/hierarchy2"/>
    <dgm:cxn modelId="{6118DB41-6F59-4B9B-BB4A-A97B4C382B7C}" type="presOf" srcId="{49E8B604-F67B-428E-9668-F10BC95DED41}" destId="{C3B1316D-72D9-4DDF-99EC-F92BA32F9ED5}" srcOrd="0" destOrd="0" presId="urn:microsoft.com/office/officeart/2005/8/layout/hierarchy2"/>
    <dgm:cxn modelId="{ED35EFE1-7A11-403F-9F11-CAB8DDD3BC30}" type="presOf" srcId="{BBCA1223-D9CB-47B1-8C43-A00150411177}" destId="{B8D68C7A-19B1-47F7-BE69-F7C99FE40851}" srcOrd="0" destOrd="0" presId="urn:microsoft.com/office/officeart/2005/8/layout/hierarchy2"/>
    <dgm:cxn modelId="{15FB69F7-A3D9-4C9F-8DCB-66C816788790}" type="presOf" srcId="{5D364B59-27C3-4E7E-871D-95446B4C01D5}" destId="{321D3827-BFF4-46C6-AA87-0041AB0398D8}" srcOrd="0" destOrd="0" presId="urn:microsoft.com/office/officeart/2005/8/layout/hierarchy2"/>
    <dgm:cxn modelId="{5B913A9F-5F31-47EF-9A1D-5E95FCEAD436}" type="presOf" srcId="{5D364B59-27C3-4E7E-871D-95446B4C01D5}" destId="{6AEE7B0D-1E50-4D0E-AA05-70BC13A4DDDF}" srcOrd="1" destOrd="0" presId="urn:microsoft.com/office/officeart/2005/8/layout/hierarchy2"/>
    <dgm:cxn modelId="{B2B65439-F5D9-4E75-A97F-08FD41A9D742}" srcId="{DE281A5E-658B-4002-B997-3E42AF531608}" destId="{B25F54FE-24FC-4865-A703-22936BD67A87}" srcOrd="2" destOrd="0" parTransId="{C7979503-0818-4C7D-B37E-D88F5D1030F3}" sibTransId="{FA383F15-A99C-46F5-8DB0-4A7351B9F146}"/>
    <dgm:cxn modelId="{0D01FDD7-4226-4C18-9A10-23DCC2AF3515}" type="presOf" srcId="{733495A6-BAAA-4B39-8DAF-8BE0C2C4BB1D}" destId="{7F1DD602-8848-482A-B0C5-65B7FD838307}" srcOrd="0" destOrd="0" presId="urn:microsoft.com/office/officeart/2005/8/layout/hierarchy2"/>
    <dgm:cxn modelId="{83EE250B-735C-411E-A80F-3A477E7CEA79}" type="presOf" srcId="{DE281A5E-658B-4002-B997-3E42AF531608}" destId="{F431DC61-8D64-4BA2-8987-AD67FC486EAB}" srcOrd="0" destOrd="0" presId="urn:microsoft.com/office/officeart/2005/8/layout/hierarchy2"/>
    <dgm:cxn modelId="{2FBDA9B5-B7B6-400F-917C-EA8619A80206}" srcId="{9E204724-D2B3-413F-B732-B91442C0346B}" destId="{733495A6-BAAA-4B39-8DAF-8BE0C2C4BB1D}" srcOrd="0" destOrd="0" parTransId="{7CA0A17E-F984-4494-98A9-93986FDC2724}" sibTransId="{65D8240C-3B7D-4B10-8E37-CB7979D81BE0}"/>
    <dgm:cxn modelId="{B3815BED-057A-494F-8750-5C9CC24C74EF}" type="presOf" srcId="{9F91CEE5-63E2-404F-8472-EFC5B2B08404}" destId="{81AFCCBC-ECDA-480D-9EDD-A2AB77A7D963}" srcOrd="0" destOrd="0" presId="urn:microsoft.com/office/officeart/2005/8/layout/hierarchy2"/>
    <dgm:cxn modelId="{ACE728A8-B1B7-4171-BE1A-CDD867DB834D}" srcId="{DE281A5E-658B-4002-B997-3E42AF531608}" destId="{101A2F12-1720-4D03-961C-00CB430460E1}" srcOrd="1" destOrd="0" parTransId="{8823AC2D-E4BB-4D3C-8F84-311EF664858A}" sibTransId="{1CDDCFE8-7DDB-46DA-8AA9-7DFEB38CCB20}"/>
    <dgm:cxn modelId="{A84FF974-488B-4952-92D4-E34894C346CE}" srcId="{49E8B604-F67B-428E-9668-F10BC95DED41}" destId="{F237F097-19DB-4EA7-9542-26F3E4F55110}" srcOrd="1" destOrd="0" parTransId="{5D364B59-27C3-4E7E-871D-95446B4C01D5}" sibTransId="{7FC7C199-7FD0-4761-AB55-18E0790C2E79}"/>
    <dgm:cxn modelId="{D01FD575-9D41-40EE-9F6D-EBB8BC7100ED}" srcId="{733495A6-BAAA-4B39-8DAF-8BE0C2C4BB1D}" destId="{9F91CEE5-63E2-404F-8472-EFC5B2B08404}" srcOrd="1" destOrd="0" parTransId="{C4C0761D-8E9F-44F0-8989-1751382CBDBA}" sibTransId="{A42C94E4-EAA5-4EF4-ACDE-F9D0F088A6F3}"/>
    <dgm:cxn modelId="{49E5F7DD-159B-4537-B755-B24B57ECB954}" type="presOf" srcId="{101A2F12-1720-4D03-961C-00CB430460E1}" destId="{A3EF7068-0560-4209-8CCF-4101111AADD3}" srcOrd="0" destOrd="0" presId="urn:microsoft.com/office/officeart/2005/8/layout/hierarchy2"/>
    <dgm:cxn modelId="{CBC5A4BB-D145-4E64-847A-628EC2FF5849}" srcId="{DE281A5E-658B-4002-B997-3E42AF531608}" destId="{C9F3BCFE-8FE1-444F-AFE0-A5A0F540F329}" srcOrd="0" destOrd="0" parTransId="{4DEE0AD6-79BD-466D-9FFB-95350AEA67EF}" sibTransId="{6672B32D-3ED3-4F4D-B715-78D22FAB57B0}"/>
    <dgm:cxn modelId="{93D10BDE-8DB0-48C3-96D6-B88830C1B49C}" srcId="{9E204724-D2B3-413F-B732-B91442C0346B}" destId="{DE281A5E-658B-4002-B997-3E42AF531608}" srcOrd="2" destOrd="0" parTransId="{FCDA9816-2816-4EA2-8001-80A4DB34B45A}" sibTransId="{B88A0CCF-A086-45E8-B54F-FB32A1852055}"/>
    <dgm:cxn modelId="{A96BC9DD-F874-4132-8F5B-CFD315635334}" srcId="{733495A6-BAAA-4B39-8DAF-8BE0C2C4BB1D}" destId="{6E147EEC-F5E4-430C-9331-2D3A5E7436CF}" srcOrd="0" destOrd="0" parTransId="{1D52419D-AC86-4956-AE24-67AC71B5551D}" sibTransId="{F9376FDC-B4BD-480D-9E6F-A5EFAD4DC5EA}"/>
    <dgm:cxn modelId="{0FCA0F84-A698-44C1-B45A-1BAE6BAAAC0C}" type="presOf" srcId="{D3E07172-1B97-4D64-A2B6-08BF2325FD69}" destId="{3BCBB49E-FF1A-4B21-9D7A-CFBC944141A9}" srcOrd="0" destOrd="0" presId="urn:microsoft.com/office/officeart/2005/8/layout/hierarchy2"/>
    <dgm:cxn modelId="{01B57513-EF09-4E81-8B14-0FC200F00654}" type="presOf" srcId="{BBCA1223-D9CB-47B1-8C43-A00150411177}" destId="{51CFD818-C729-47B6-87A0-EC827EAA3F89}" srcOrd="1" destOrd="0" presId="urn:microsoft.com/office/officeart/2005/8/layout/hierarchy2"/>
    <dgm:cxn modelId="{94A80FE2-FE0C-465D-ADD1-5E9A1186D8DF}" type="presOf" srcId="{FCDA9816-2816-4EA2-8001-80A4DB34B45A}" destId="{2B7A021A-C636-4616-A424-3343113AB1CF}" srcOrd="1" destOrd="0" presId="urn:microsoft.com/office/officeart/2005/8/layout/hierarchy2"/>
    <dgm:cxn modelId="{6B21767E-7F1B-4F9A-BAAA-1F7828B605F4}" type="presOf" srcId="{8823AC2D-E4BB-4D3C-8F84-311EF664858A}" destId="{2062E315-3AB2-4E4F-984B-5C28B9359063}" srcOrd="1" destOrd="0" presId="urn:microsoft.com/office/officeart/2005/8/layout/hierarchy2"/>
    <dgm:cxn modelId="{33D10141-787E-4FDA-928C-8903E4058D62}" type="presOf" srcId="{C7979503-0818-4C7D-B37E-D88F5D1030F3}" destId="{531E8F21-05F4-43DE-8B98-AAF409ABCF62}" srcOrd="0" destOrd="0" presId="urn:microsoft.com/office/officeart/2005/8/layout/hierarchy2"/>
    <dgm:cxn modelId="{2C57AB09-4609-431A-9875-98B087EFA7E6}" type="presOf" srcId="{1D52419D-AC86-4956-AE24-67AC71B5551D}" destId="{A710E6B3-FD2D-4578-B8BD-53205450C099}" srcOrd="1" destOrd="0" presId="urn:microsoft.com/office/officeart/2005/8/layout/hierarchy2"/>
    <dgm:cxn modelId="{EB4AC11B-EF55-4FA6-B435-1BEE08488A97}" type="presOf" srcId="{9E204724-D2B3-413F-B732-B91442C0346B}" destId="{5E0790E7-FC0E-4720-BB40-52E61CA17AB8}" srcOrd="0" destOrd="0" presId="urn:microsoft.com/office/officeart/2005/8/layout/hierarchy2"/>
    <dgm:cxn modelId="{AED0F76F-51D3-45B6-B0AC-6F8BD5F05FC8}" srcId="{D3E07172-1B97-4D64-A2B6-08BF2325FD69}" destId="{9E204724-D2B3-413F-B732-B91442C0346B}" srcOrd="0" destOrd="0" parTransId="{7F3E1708-D797-413D-9538-510F6F1845D2}" sibTransId="{72C10D44-6EE3-4D0B-94C7-7E83293683EA}"/>
    <dgm:cxn modelId="{FAEC7A1E-D076-4DA9-898C-803714A50718}" type="presOf" srcId="{68780B63-6704-4DD2-A5EC-7CE427CAFA27}" destId="{9BF274E3-8D14-4C54-8BE2-764CC8252DD0}" srcOrd="1" destOrd="0" presId="urn:microsoft.com/office/officeart/2005/8/layout/hierarchy2"/>
    <dgm:cxn modelId="{04E1B684-7F35-41D2-B9C2-6AEE742818A1}" srcId="{9E204724-D2B3-413F-B732-B91442C0346B}" destId="{49E8B604-F67B-428E-9668-F10BC95DED41}" srcOrd="1" destOrd="0" parTransId="{BBCA1223-D9CB-47B1-8C43-A00150411177}" sibTransId="{9AC89EC6-8C31-492E-B4BA-A605FC1F9AB8}"/>
    <dgm:cxn modelId="{8A7A5E50-EC64-4551-B043-B90FD1C20C62}" type="presOf" srcId="{7CA0A17E-F984-4494-98A9-93986FDC2724}" destId="{29AC82C4-2B98-44C5-8742-848AEEB7C7B4}" srcOrd="1" destOrd="0" presId="urn:microsoft.com/office/officeart/2005/8/layout/hierarchy2"/>
    <dgm:cxn modelId="{D180C081-6FD1-4E3F-8B23-C1090D9A8874}" type="presOf" srcId="{FCDA9816-2816-4EA2-8001-80A4DB34B45A}" destId="{F35F09A3-065B-4075-AB5C-8CAC9B6CBFAA}" srcOrd="0" destOrd="0" presId="urn:microsoft.com/office/officeart/2005/8/layout/hierarchy2"/>
    <dgm:cxn modelId="{A96E9F26-F9C3-4DB3-8F37-DD44ECB738E9}" type="presOf" srcId="{C9F3BCFE-8FE1-444F-AFE0-A5A0F540F329}" destId="{81ECD5E0-6001-4940-9C62-F12F0D12470C}" srcOrd="0" destOrd="0" presId="urn:microsoft.com/office/officeart/2005/8/layout/hierarchy2"/>
    <dgm:cxn modelId="{D7DDD94F-8ECA-4A5B-8137-1E83D83FC7DD}" srcId="{49E8B604-F67B-428E-9668-F10BC95DED41}" destId="{02AC7E49-7075-49D3-B8D1-43552E094BF3}" srcOrd="0" destOrd="0" parTransId="{68780B63-6704-4DD2-A5EC-7CE427CAFA27}" sibTransId="{77DB334C-81DA-4734-AEC0-1D46FD46FDE0}"/>
    <dgm:cxn modelId="{4A8251FE-4AB6-487E-A26A-77D3092F3017}" type="presOf" srcId="{4DEE0AD6-79BD-466D-9FFB-95350AEA67EF}" destId="{63421345-6A8E-40AD-88C1-69A4054BC767}" srcOrd="0" destOrd="0" presId="urn:microsoft.com/office/officeart/2005/8/layout/hierarchy2"/>
    <dgm:cxn modelId="{2D31024C-BF89-477A-BD0F-180F660460E5}" type="presOf" srcId="{1D52419D-AC86-4956-AE24-67AC71B5551D}" destId="{7706524B-E072-404C-80EB-D8476C82F648}" srcOrd="0" destOrd="0" presId="urn:microsoft.com/office/officeart/2005/8/layout/hierarchy2"/>
    <dgm:cxn modelId="{930B3441-6472-4C30-86EA-7CC31092F45E}" type="presOf" srcId="{C4C0761D-8E9F-44F0-8989-1751382CBDBA}" destId="{2103A5FE-4613-4F89-A8FE-7C1C7E06AEA4}" srcOrd="1" destOrd="0" presId="urn:microsoft.com/office/officeart/2005/8/layout/hierarchy2"/>
    <dgm:cxn modelId="{FB433A8A-911A-4769-B213-18DF3450B01D}" type="presOf" srcId="{C7979503-0818-4C7D-B37E-D88F5D1030F3}" destId="{1EE8C6C9-FC04-421B-AF31-ED44EBB10437}" srcOrd="1" destOrd="0" presId="urn:microsoft.com/office/officeart/2005/8/layout/hierarchy2"/>
    <dgm:cxn modelId="{23B6B34F-15C4-47A8-B3A0-B41F06ED8A82}" type="presOf" srcId="{8823AC2D-E4BB-4D3C-8F84-311EF664858A}" destId="{6A8CF6A8-9618-49A8-A954-66B3B08DD39F}" srcOrd="0" destOrd="0" presId="urn:microsoft.com/office/officeart/2005/8/layout/hierarchy2"/>
    <dgm:cxn modelId="{D209CF5E-869B-4AAC-AEFE-56BBF6F923F3}" type="presOf" srcId="{C4C0761D-8E9F-44F0-8989-1751382CBDBA}" destId="{59D0C25F-7BCA-4239-8229-95FB1906BD7C}" srcOrd="0" destOrd="0" presId="urn:microsoft.com/office/officeart/2005/8/layout/hierarchy2"/>
    <dgm:cxn modelId="{E33580A6-6C49-4CE3-9299-0E175F84E6A8}" type="presOf" srcId="{F237F097-19DB-4EA7-9542-26F3E4F55110}" destId="{94ACAC4B-25CD-4196-9BA9-A9D69ACE04C7}" srcOrd="0" destOrd="0" presId="urn:microsoft.com/office/officeart/2005/8/layout/hierarchy2"/>
    <dgm:cxn modelId="{119FA921-05BB-4097-AE74-8E5EE0B09950}" type="presOf" srcId="{6E147EEC-F5E4-430C-9331-2D3A5E7436CF}" destId="{93DBD73B-7C55-4A65-96AE-9D5290A27D29}" srcOrd="0" destOrd="0" presId="urn:microsoft.com/office/officeart/2005/8/layout/hierarchy2"/>
    <dgm:cxn modelId="{95C3E85A-AE46-4CA6-87AF-60E21FA0CCD1}" type="presOf" srcId="{68780B63-6704-4DD2-A5EC-7CE427CAFA27}" destId="{8B8E741B-361E-4FC1-A36B-0ABD5D85411E}" srcOrd="0" destOrd="0" presId="urn:microsoft.com/office/officeart/2005/8/layout/hierarchy2"/>
    <dgm:cxn modelId="{0925C2E7-73C2-4AC1-BE48-EEAFCFD4590E}" type="presParOf" srcId="{3BCBB49E-FF1A-4B21-9D7A-CFBC944141A9}" destId="{6730E12C-42F9-4DF4-B199-2A6F32DDABAF}" srcOrd="0" destOrd="0" presId="urn:microsoft.com/office/officeart/2005/8/layout/hierarchy2"/>
    <dgm:cxn modelId="{F20B7FCF-FEA7-4CDA-9152-86CA9BB11F93}" type="presParOf" srcId="{6730E12C-42F9-4DF4-B199-2A6F32DDABAF}" destId="{5E0790E7-FC0E-4720-BB40-52E61CA17AB8}" srcOrd="0" destOrd="0" presId="urn:microsoft.com/office/officeart/2005/8/layout/hierarchy2"/>
    <dgm:cxn modelId="{5BAF3BEB-E711-480F-9811-AB11DCCA8239}" type="presParOf" srcId="{6730E12C-42F9-4DF4-B199-2A6F32DDABAF}" destId="{3CCBF3BF-8DA1-48D4-8CCC-D7A3FC6F4DFA}" srcOrd="1" destOrd="0" presId="urn:microsoft.com/office/officeart/2005/8/layout/hierarchy2"/>
    <dgm:cxn modelId="{C38DDA8C-6F4C-4E3F-9D8C-A106CEA68F15}" type="presParOf" srcId="{3CCBF3BF-8DA1-48D4-8CCC-D7A3FC6F4DFA}" destId="{ACA9173F-8C82-44D3-80D2-08F23F1A5801}" srcOrd="0" destOrd="0" presId="urn:microsoft.com/office/officeart/2005/8/layout/hierarchy2"/>
    <dgm:cxn modelId="{2E285776-E5E1-421A-B151-078D15BF1A2D}" type="presParOf" srcId="{ACA9173F-8C82-44D3-80D2-08F23F1A5801}" destId="{29AC82C4-2B98-44C5-8742-848AEEB7C7B4}" srcOrd="0" destOrd="0" presId="urn:microsoft.com/office/officeart/2005/8/layout/hierarchy2"/>
    <dgm:cxn modelId="{A2CA0505-A221-40AA-9EFA-B1F9C1867486}" type="presParOf" srcId="{3CCBF3BF-8DA1-48D4-8CCC-D7A3FC6F4DFA}" destId="{AFD61DF9-8030-48C3-BFCE-D79B4A95F733}" srcOrd="1" destOrd="0" presId="urn:microsoft.com/office/officeart/2005/8/layout/hierarchy2"/>
    <dgm:cxn modelId="{345482D3-FFD9-4286-B5EE-672D41D6D87F}" type="presParOf" srcId="{AFD61DF9-8030-48C3-BFCE-D79B4A95F733}" destId="{7F1DD602-8848-482A-B0C5-65B7FD838307}" srcOrd="0" destOrd="0" presId="urn:microsoft.com/office/officeart/2005/8/layout/hierarchy2"/>
    <dgm:cxn modelId="{7B4C120A-9182-4506-A47F-3E36A460E879}" type="presParOf" srcId="{AFD61DF9-8030-48C3-BFCE-D79B4A95F733}" destId="{9ED34E34-5D2C-4432-A638-979DFDE6D51C}" srcOrd="1" destOrd="0" presId="urn:microsoft.com/office/officeart/2005/8/layout/hierarchy2"/>
    <dgm:cxn modelId="{1AD35BC3-9820-4B08-A2A9-E55CB7537BF9}" type="presParOf" srcId="{9ED34E34-5D2C-4432-A638-979DFDE6D51C}" destId="{7706524B-E072-404C-80EB-D8476C82F648}" srcOrd="0" destOrd="0" presId="urn:microsoft.com/office/officeart/2005/8/layout/hierarchy2"/>
    <dgm:cxn modelId="{05582120-F7A0-4AE0-B2B9-D99BEE9F99D0}" type="presParOf" srcId="{7706524B-E072-404C-80EB-D8476C82F648}" destId="{A710E6B3-FD2D-4578-B8BD-53205450C099}" srcOrd="0" destOrd="0" presId="urn:microsoft.com/office/officeart/2005/8/layout/hierarchy2"/>
    <dgm:cxn modelId="{9C67050F-799A-45FF-A544-ECD8999DA551}" type="presParOf" srcId="{9ED34E34-5D2C-4432-A638-979DFDE6D51C}" destId="{FABF9788-27C3-4DB7-90CE-54F8D2102AF8}" srcOrd="1" destOrd="0" presId="urn:microsoft.com/office/officeart/2005/8/layout/hierarchy2"/>
    <dgm:cxn modelId="{F462B12A-24FE-4F9E-9ED1-FB4E2B7A34B3}" type="presParOf" srcId="{FABF9788-27C3-4DB7-90CE-54F8D2102AF8}" destId="{93DBD73B-7C55-4A65-96AE-9D5290A27D29}" srcOrd="0" destOrd="0" presId="urn:microsoft.com/office/officeart/2005/8/layout/hierarchy2"/>
    <dgm:cxn modelId="{75F08118-D3DF-4D59-B749-EB0BF1919639}" type="presParOf" srcId="{FABF9788-27C3-4DB7-90CE-54F8D2102AF8}" destId="{17A350D2-3EFB-44A1-BB90-58682E9B9332}" srcOrd="1" destOrd="0" presId="urn:microsoft.com/office/officeart/2005/8/layout/hierarchy2"/>
    <dgm:cxn modelId="{25582F5B-FDC1-4A80-830F-690F2B389C15}" type="presParOf" srcId="{9ED34E34-5D2C-4432-A638-979DFDE6D51C}" destId="{59D0C25F-7BCA-4239-8229-95FB1906BD7C}" srcOrd="2" destOrd="0" presId="urn:microsoft.com/office/officeart/2005/8/layout/hierarchy2"/>
    <dgm:cxn modelId="{48B7516D-4821-4E6B-BBCF-D5362ECF4B3E}" type="presParOf" srcId="{59D0C25F-7BCA-4239-8229-95FB1906BD7C}" destId="{2103A5FE-4613-4F89-A8FE-7C1C7E06AEA4}" srcOrd="0" destOrd="0" presId="urn:microsoft.com/office/officeart/2005/8/layout/hierarchy2"/>
    <dgm:cxn modelId="{5CD399E2-65B1-4254-9483-B6AD70C56A20}" type="presParOf" srcId="{9ED34E34-5D2C-4432-A638-979DFDE6D51C}" destId="{1EAA306D-9B24-4E9D-BB46-E4896F3B1337}" srcOrd="3" destOrd="0" presId="urn:microsoft.com/office/officeart/2005/8/layout/hierarchy2"/>
    <dgm:cxn modelId="{84D4CEF6-9A52-4160-BBA7-7D8B27EB7488}" type="presParOf" srcId="{1EAA306D-9B24-4E9D-BB46-E4896F3B1337}" destId="{81AFCCBC-ECDA-480D-9EDD-A2AB77A7D963}" srcOrd="0" destOrd="0" presId="urn:microsoft.com/office/officeart/2005/8/layout/hierarchy2"/>
    <dgm:cxn modelId="{45687B5C-F6F5-4EC0-AC62-EA2814301F0A}" type="presParOf" srcId="{1EAA306D-9B24-4E9D-BB46-E4896F3B1337}" destId="{19B9981A-DA25-47F8-B1D3-8AA42FEBA456}" srcOrd="1" destOrd="0" presId="urn:microsoft.com/office/officeart/2005/8/layout/hierarchy2"/>
    <dgm:cxn modelId="{3B085E9A-000A-4796-A003-17340B09DB74}" type="presParOf" srcId="{3CCBF3BF-8DA1-48D4-8CCC-D7A3FC6F4DFA}" destId="{B8D68C7A-19B1-47F7-BE69-F7C99FE40851}" srcOrd="2" destOrd="0" presId="urn:microsoft.com/office/officeart/2005/8/layout/hierarchy2"/>
    <dgm:cxn modelId="{1D5326A6-22A9-4FA0-8276-06D53727A2F1}" type="presParOf" srcId="{B8D68C7A-19B1-47F7-BE69-F7C99FE40851}" destId="{51CFD818-C729-47B6-87A0-EC827EAA3F89}" srcOrd="0" destOrd="0" presId="urn:microsoft.com/office/officeart/2005/8/layout/hierarchy2"/>
    <dgm:cxn modelId="{23656D80-EB86-424C-AC32-BBC460545841}" type="presParOf" srcId="{3CCBF3BF-8DA1-48D4-8CCC-D7A3FC6F4DFA}" destId="{FF5B0B6B-649F-4037-AFCB-44976B2F122F}" srcOrd="3" destOrd="0" presId="urn:microsoft.com/office/officeart/2005/8/layout/hierarchy2"/>
    <dgm:cxn modelId="{0DE4BA0C-2D32-4305-A16B-477C6D91E27C}" type="presParOf" srcId="{FF5B0B6B-649F-4037-AFCB-44976B2F122F}" destId="{C3B1316D-72D9-4DDF-99EC-F92BA32F9ED5}" srcOrd="0" destOrd="0" presId="urn:microsoft.com/office/officeart/2005/8/layout/hierarchy2"/>
    <dgm:cxn modelId="{5189C0B4-6EB6-469E-B000-B2EBEF275FA0}" type="presParOf" srcId="{FF5B0B6B-649F-4037-AFCB-44976B2F122F}" destId="{E2F13BC1-C165-438F-901A-D8409F13F89B}" srcOrd="1" destOrd="0" presId="urn:microsoft.com/office/officeart/2005/8/layout/hierarchy2"/>
    <dgm:cxn modelId="{3B3FD6B4-4452-4675-8502-7FDDF080058D}" type="presParOf" srcId="{E2F13BC1-C165-438F-901A-D8409F13F89B}" destId="{8B8E741B-361E-4FC1-A36B-0ABD5D85411E}" srcOrd="0" destOrd="0" presId="urn:microsoft.com/office/officeart/2005/8/layout/hierarchy2"/>
    <dgm:cxn modelId="{A1CE89CB-416F-46AB-9A9F-E80701903B06}" type="presParOf" srcId="{8B8E741B-361E-4FC1-A36B-0ABD5D85411E}" destId="{9BF274E3-8D14-4C54-8BE2-764CC8252DD0}" srcOrd="0" destOrd="0" presId="urn:microsoft.com/office/officeart/2005/8/layout/hierarchy2"/>
    <dgm:cxn modelId="{6E5EC404-FD38-4AE6-99FF-4809082F41BE}" type="presParOf" srcId="{E2F13BC1-C165-438F-901A-D8409F13F89B}" destId="{072685B9-A4F0-4D51-8F8F-2F2A494A144B}" srcOrd="1" destOrd="0" presId="urn:microsoft.com/office/officeart/2005/8/layout/hierarchy2"/>
    <dgm:cxn modelId="{C14260F5-337D-4EEE-8D18-206C667A9890}" type="presParOf" srcId="{072685B9-A4F0-4D51-8F8F-2F2A494A144B}" destId="{2F3E431B-0267-426D-8EAA-3B374F3A6E4A}" srcOrd="0" destOrd="0" presId="urn:microsoft.com/office/officeart/2005/8/layout/hierarchy2"/>
    <dgm:cxn modelId="{628304F0-0565-448C-82DE-E264674CBD52}" type="presParOf" srcId="{072685B9-A4F0-4D51-8F8F-2F2A494A144B}" destId="{B2358322-9993-4DBF-B541-67B1478D4DEB}" srcOrd="1" destOrd="0" presId="urn:microsoft.com/office/officeart/2005/8/layout/hierarchy2"/>
    <dgm:cxn modelId="{223FE083-0B8A-4F2D-8567-54AE1EAA65E2}" type="presParOf" srcId="{E2F13BC1-C165-438F-901A-D8409F13F89B}" destId="{321D3827-BFF4-46C6-AA87-0041AB0398D8}" srcOrd="2" destOrd="0" presId="urn:microsoft.com/office/officeart/2005/8/layout/hierarchy2"/>
    <dgm:cxn modelId="{96E91A68-0DB7-4595-9A33-DD1E52C7F84F}" type="presParOf" srcId="{321D3827-BFF4-46C6-AA87-0041AB0398D8}" destId="{6AEE7B0D-1E50-4D0E-AA05-70BC13A4DDDF}" srcOrd="0" destOrd="0" presId="urn:microsoft.com/office/officeart/2005/8/layout/hierarchy2"/>
    <dgm:cxn modelId="{A2F8BDA6-51ED-4BFC-B1C1-E3CE3D53308F}" type="presParOf" srcId="{E2F13BC1-C165-438F-901A-D8409F13F89B}" destId="{D452A044-C235-4C32-81D3-8985F363F76F}" srcOrd="3" destOrd="0" presId="urn:microsoft.com/office/officeart/2005/8/layout/hierarchy2"/>
    <dgm:cxn modelId="{B9FE50D8-7F45-4EB1-AC04-7849E1E8547C}" type="presParOf" srcId="{D452A044-C235-4C32-81D3-8985F363F76F}" destId="{94ACAC4B-25CD-4196-9BA9-A9D69ACE04C7}" srcOrd="0" destOrd="0" presId="urn:microsoft.com/office/officeart/2005/8/layout/hierarchy2"/>
    <dgm:cxn modelId="{0AF0340C-F5B4-4A39-9152-2AC097737E25}" type="presParOf" srcId="{D452A044-C235-4C32-81D3-8985F363F76F}" destId="{23DA2BFD-B20A-44C8-BF09-A5F338F06F36}" srcOrd="1" destOrd="0" presId="urn:microsoft.com/office/officeart/2005/8/layout/hierarchy2"/>
    <dgm:cxn modelId="{5ED973BE-3F43-4E87-BE50-75C453E7658C}" type="presParOf" srcId="{3CCBF3BF-8DA1-48D4-8CCC-D7A3FC6F4DFA}" destId="{F35F09A3-065B-4075-AB5C-8CAC9B6CBFAA}" srcOrd="4" destOrd="0" presId="urn:microsoft.com/office/officeart/2005/8/layout/hierarchy2"/>
    <dgm:cxn modelId="{22BA753C-8167-4E59-9EC1-5E6DDE928A1E}" type="presParOf" srcId="{F35F09A3-065B-4075-AB5C-8CAC9B6CBFAA}" destId="{2B7A021A-C636-4616-A424-3343113AB1CF}" srcOrd="0" destOrd="0" presId="urn:microsoft.com/office/officeart/2005/8/layout/hierarchy2"/>
    <dgm:cxn modelId="{4E88E6D5-13C3-4211-AAD4-80552C042F3E}" type="presParOf" srcId="{3CCBF3BF-8DA1-48D4-8CCC-D7A3FC6F4DFA}" destId="{718839B1-C27A-402B-8060-39234EFF4000}" srcOrd="5" destOrd="0" presId="urn:microsoft.com/office/officeart/2005/8/layout/hierarchy2"/>
    <dgm:cxn modelId="{C5FEBE41-AB80-43B9-A5BE-817CA4920B36}" type="presParOf" srcId="{718839B1-C27A-402B-8060-39234EFF4000}" destId="{F431DC61-8D64-4BA2-8987-AD67FC486EAB}" srcOrd="0" destOrd="0" presId="urn:microsoft.com/office/officeart/2005/8/layout/hierarchy2"/>
    <dgm:cxn modelId="{00FCC5DC-EB22-4A25-BB87-440A3195F45C}" type="presParOf" srcId="{718839B1-C27A-402B-8060-39234EFF4000}" destId="{9819E6C2-4CC6-43AF-B59D-C83C37B917AD}" srcOrd="1" destOrd="0" presId="urn:microsoft.com/office/officeart/2005/8/layout/hierarchy2"/>
    <dgm:cxn modelId="{930731B0-A1A4-41F9-AAE7-AEA17203F27C}" type="presParOf" srcId="{9819E6C2-4CC6-43AF-B59D-C83C37B917AD}" destId="{63421345-6A8E-40AD-88C1-69A4054BC767}" srcOrd="0" destOrd="0" presId="urn:microsoft.com/office/officeart/2005/8/layout/hierarchy2"/>
    <dgm:cxn modelId="{8C276E17-A86E-4689-8ACE-A332318A37FF}" type="presParOf" srcId="{63421345-6A8E-40AD-88C1-69A4054BC767}" destId="{49205FC9-74A7-4029-BEC6-28670568A2A9}" srcOrd="0" destOrd="0" presId="urn:microsoft.com/office/officeart/2005/8/layout/hierarchy2"/>
    <dgm:cxn modelId="{059B75E3-D01E-4B8A-86D1-5BBFA37A050A}" type="presParOf" srcId="{9819E6C2-4CC6-43AF-B59D-C83C37B917AD}" destId="{EAFB7EF8-756B-4B59-A687-53F30FEEC6A7}" srcOrd="1" destOrd="0" presId="urn:microsoft.com/office/officeart/2005/8/layout/hierarchy2"/>
    <dgm:cxn modelId="{CADDE3BC-8397-4D9C-9F5D-4CCE435976DD}" type="presParOf" srcId="{EAFB7EF8-756B-4B59-A687-53F30FEEC6A7}" destId="{81ECD5E0-6001-4940-9C62-F12F0D12470C}" srcOrd="0" destOrd="0" presId="urn:microsoft.com/office/officeart/2005/8/layout/hierarchy2"/>
    <dgm:cxn modelId="{B382F05C-8AAC-4298-A134-B22887A4C826}" type="presParOf" srcId="{EAFB7EF8-756B-4B59-A687-53F30FEEC6A7}" destId="{828496F3-9DD8-4310-9160-85B6E2D78C81}" srcOrd="1" destOrd="0" presId="urn:microsoft.com/office/officeart/2005/8/layout/hierarchy2"/>
    <dgm:cxn modelId="{2335C3C4-4B19-4693-B38B-D71192FB6862}" type="presParOf" srcId="{9819E6C2-4CC6-43AF-B59D-C83C37B917AD}" destId="{6A8CF6A8-9618-49A8-A954-66B3B08DD39F}" srcOrd="2" destOrd="0" presId="urn:microsoft.com/office/officeart/2005/8/layout/hierarchy2"/>
    <dgm:cxn modelId="{23043941-A002-4CB6-89F1-3693A906B74F}" type="presParOf" srcId="{6A8CF6A8-9618-49A8-A954-66B3B08DD39F}" destId="{2062E315-3AB2-4E4F-984B-5C28B9359063}" srcOrd="0" destOrd="0" presId="urn:microsoft.com/office/officeart/2005/8/layout/hierarchy2"/>
    <dgm:cxn modelId="{6004AB62-85A0-40A6-9BEF-B362AEF1C4C9}" type="presParOf" srcId="{9819E6C2-4CC6-43AF-B59D-C83C37B917AD}" destId="{AAB5CEBC-9AE9-4F55-A4E7-7FEF2EACC2F2}" srcOrd="3" destOrd="0" presId="urn:microsoft.com/office/officeart/2005/8/layout/hierarchy2"/>
    <dgm:cxn modelId="{9EDDEC1F-A558-4CDF-BF63-16938A6A8D01}" type="presParOf" srcId="{AAB5CEBC-9AE9-4F55-A4E7-7FEF2EACC2F2}" destId="{A3EF7068-0560-4209-8CCF-4101111AADD3}" srcOrd="0" destOrd="0" presId="urn:microsoft.com/office/officeart/2005/8/layout/hierarchy2"/>
    <dgm:cxn modelId="{756EA074-BAC7-4469-8CA7-7B027F163E6B}" type="presParOf" srcId="{AAB5CEBC-9AE9-4F55-A4E7-7FEF2EACC2F2}" destId="{8058BBD0-5DE3-445F-9022-C8805DA22993}" srcOrd="1" destOrd="0" presId="urn:microsoft.com/office/officeart/2005/8/layout/hierarchy2"/>
    <dgm:cxn modelId="{98464F15-2E1E-46C7-9F60-DFA29FB4F65E}" type="presParOf" srcId="{9819E6C2-4CC6-43AF-B59D-C83C37B917AD}" destId="{531E8F21-05F4-43DE-8B98-AAF409ABCF62}" srcOrd="4" destOrd="0" presId="urn:microsoft.com/office/officeart/2005/8/layout/hierarchy2"/>
    <dgm:cxn modelId="{2E7480D8-5FF1-4C30-9FB8-815F3ECFA231}" type="presParOf" srcId="{531E8F21-05F4-43DE-8B98-AAF409ABCF62}" destId="{1EE8C6C9-FC04-421B-AF31-ED44EBB10437}" srcOrd="0" destOrd="0" presId="urn:microsoft.com/office/officeart/2005/8/layout/hierarchy2"/>
    <dgm:cxn modelId="{69DB3EDB-1741-4DF7-969F-F03EB67F6CAF}" type="presParOf" srcId="{9819E6C2-4CC6-43AF-B59D-C83C37B917AD}" destId="{7A0B2053-A586-4168-A2DD-954EEDC6590B}" srcOrd="5" destOrd="0" presId="urn:microsoft.com/office/officeart/2005/8/layout/hierarchy2"/>
    <dgm:cxn modelId="{9754C930-179B-49BC-82BE-8A6F46E8BDBB}" type="presParOf" srcId="{7A0B2053-A586-4168-A2DD-954EEDC6590B}" destId="{ECDBEB05-4F9B-4923-BACF-803EA643EE4F}" srcOrd="0" destOrd="0" presId="urn:microsoft.com/office/officeart/2005/8/layout/hierarchy2"/>
    <dgm:cxn modelId="{CAF681F7-8A5F-48B8-B893-26E0F2304E25}" type="presParOf" srcId="{7A0B2053-A586-4168-A2DD-954EEDC6590B}" destId="{E9B80823-1954-4351-87DF-0822915FC47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7AC8F3-884A-4532-A733-3D843A3BCEB0}"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MX"/>
        </a:p>
      </dgm:t>
    </dgm:pt>
    <dgm:pt modelId="{594D4EC6-06F3-4F40-8A10-92FA08B6F735}">
      <dgm:prSet phldrT="[Texto]" custT="1"/>
      <dgm:spPr/>
      <dgm:t>
        <a:bodyPr/>
        <a:lstStyle/>
        <a:p>
          <a:endParaRPr lang="es-MX" sz="3600" dirty="0">
            <a:solidFill>
              <a:srgbClr val="341A46"/>
            </a:solidFill>
          </a:endParaRPr>
        </a:p>
      </dgm:t>
    </dgm:pt>
    <dgm:pt modelId="{D32B0A79-1505-4F8F-8EA2-08AF6CDAB9CF}" type="parTrans" cxnId="{748C67AE-DB0C-43C4-8732-AA6146525362}">
      <dgm:prSet/>
      <dgm:spPr/>
      <dgm:t>
        <a:bodyPr/>
        <a:lstStyle/>
        <a:p>
          <a:endParaRPr lang="es-MX"/>
        </a:p>
      </dgm:t>
    </dgm:pt>
    <dgm:pt modelId="{AD3443F5-58DC-4D0D-A5D5-0C308420C253}" type="sibTrans" cxnId="{748C67AE-DB0C-43C4-8732-AA6146525362}">
      <dgm:prSet/>
      <dgm:spPr/>
      <dgm:t>
        <a:bodyPr/>
        <a:lstStyle/>
        <a:p>
          <a:endParaRPr lang="es-MX"/>
        </a:p>
      </dgm:t>
    </dgm:pt>
    <dgm:pt modelId="{B1577527-C0B3-46C4-8AF2-E5DD43E639D3}">
      <dgm:prSet phldrT="[Texto]"/>
      <dgm:spPr/>
      <dgm:t>
        <a:bodyPr/>
        <a:lstStyle/>
        <a:p>
          <a:r>
            <a:rPr lang="es-MX" dirty="0" smtClean="0"/>
            <a:t>De orden público y de observancia general en toda la República</a:t>
          </a:r>
          <a:endParaRPr lang="es-MX" dirty="0"/>
        </a:p>
      </dgm:t>
    </dgm:pt>
    <dgm:pt modelId="{0AAA0E2B-7B3A-4298-BBAA-80D6EDCB4C44}" type="parTrans" cxnId="{9CEFEB36-0D91-4F2C-B7ED-B33C08701E9B}">
      <dgm:prSet/>
      <dgm:spPr/>
      <dgm:t>
        <a:bodyPr/>
        <a:lstStyle/>
        <a:p>
          <a:endParaRPr lang="es-MX"/>
        </a:p>
      </dgm:t>
    </dgm:pt>
    <dgm:pt modelId="{C715039D-88D6-4F7B-AA7D-D9AFB2971372}" type="sibTrans" cxnId="{9CEFEB36-0D91-4F2C-B7ED-B33C08701E9B}">
      <dgm:prSet/>
      <dgm:spPr/>
      <dgm:t>
        <a:bodyPr/>
        <a:lstStyle/>
        <a:p>
          <a:endParaRPr lang="es-MX"/>
        </a:p>
      </dgm:t>
    </dgm:pt>
    <dgm:pt modelId="{601BE264-D046-421D-B11B-DF32743E57B9}">
      <dgm:prSet phldrT="[Texto]"/>
      <dgm:spPr/>
      <dgm:t>
        <a:bodyPr/>
        <a:lstStyle/>
        <a:p>
          <a:r>
            <a:rPr lang="es-MX" dirty="0" smtClean="0"/>
            <a:t>Reglamentaria del artículo 6o. de la CPEUM, en materia de transparencia y acceso a la información.</a:t>
          </a:r>
          <a:endParaRPr lang="es-MX" dirty="0"/>
        </a:p>
      </dgm:t>
    </dgm:pt>
    <dgm:pt modelId="{45AABDC3-1B0E-4B26-8480-5B1F52785C0A}" type="parTrans" cxnId="{09BA6F3E-543D-4B6B-87D8-D28D603DE1AF}">
      <dgm:prSet/>
      <dgm:spPr/>
      <dgm:t>
        <a:bodyPr/>
        <a:lstStyle/>
        <a:p>
          <a:endParaRPr lang="es-MX"/>
        </a:p>
      </dgm:t>
    </dgm:pt>
    <dgm:pt modelId="{0AD9DDB5-4067-4E6D-9953-B47AC6570B8E}" type="sibTrans" cxnId="{09BA6F3E-543D-4B6B-87D8-D28D603DE1AF}">
      <dgm:prSet/>
      <dgm:spPr/>
      <dgm:t>
        <a:bodyPr/>
        <a:lstStyle/>
        <a:p>
          <a:endParaRPr lang="es-MX"/>
        </a:p>
      </dgm:t>
    </dgm:pt>
    <dgm:pt modelId="{3458BE00-41B9-4707-9A8D-9821E6F897B3}">
      <dgm:prSet phldrT="[Texto]"/>
      <dgm:spPr/>
      <dgm:t>
        <a:bodyPr/>
        <a:lstStyle/>
        <a:p>
          <a:r>
            <a:rPr lang="es-MX" dirty="0" smtClean="0"/>
            <a:t>Establecer los </a:t>
          </a:r>
          <a:r>
            <a:rPr lang="es-MX" b="1" dirty="0" smtClean="0"/>
            <a:t>principios, bases generales y procedimientos para garantizar el derecho de acceso a la información </a:t>
          </a:r>
          <a:r>
            <a:rPr lang="es-MX" dirty="0" smtClean="0"/>
            <a:t>en posesión de cualquier autoridad, entidad, órgano y organismo de los poderes Legislativo, Ejecutivo y Judicial, órganos autónomos, partidos políticos, fideicomisos y fondos públicos, así como de cualquier persona física, moral o sindicato que reciba y ejerza recursos públicos o realice actos de autoridad de la Federación, las Entidades Federativas y los municipios</a:t>
          </a:r>
          <a:endParaRPr lang="es-MX" dirty="0"/>
        </a:p>
      </dgm:t>
    </dgm:pt>
    <dgm:pt modelId="{3D2AAD31-85F1-49C2-BE9D-99E2482F65D9}" type="parTrans" cxnId="{6778E2FB-0114-4AEB-9C24-1F005E79D520}">
      <dgm:prSet/>
      <dgm:spPr/>
      <dgm:t>
        <a:bodyPr/>
        <a:lstStyle/>
        <a:p>
          <a:endParaRPr lang="es-MX"/>
        </a:p>
      </dgm:t>
    </dgm:pt>
    <dgm:pt modelId="{52D8651F-8D01-4E96-935E-5DB0D808BC6F}" type="sibTrans" cxnId="{6778E2FB-0114-4AEB-9C24-1F005E79D520}">
      <dgm:prSet/>
      <dgm:spPr/>
      <dgm:t>
        <a:bodyPr/>
        <a:lstStyle/>
        <a:p>
          <a:endParaRPr lang="es-MX"/>
        </a:p>
      </dgm:t>
    </dgm:pt>
    <dgm:pt modelId="{91851CEC-CD56-4257-88BA-0C08EA87355D}" type="pres">
      <dgm:prSet presAssocID="{877AC8F3-884A-4532-A733-3D843A3BCEB0}" presName="composite" presStyleCnt="0">
        <dgm:presLayoutVars>
          <dgm:chMax val="1"/>
          <dgm:dir/>
          <dgm:resizeHandles val="exact"/>
        </dgm:presLayoutVars>
      </dgm:prSet>
      <dgm:spPr/>
      <dgm:t>
        <a:bodyPr/>
        <a:lstStyle/>
        <a:p>
          <a:endParaRPr lang="es-MX"/>
        </a:p>
      </dgm:t>
    </dgm:pt>
    <dgm:pt modelId="{4423E400-AC68-4531-80E9-407A6D933153}" type="pres">
      <dgm:prSet presAssocID="{594D4EC6-06F3-4F40-8A10-92FA08B6F735}" presName="roof" presStyleLbl="dkBgShp" presStyleIdx="0" presStyleCnt="2"/>
      <dgm:spPr/>
      <dgm:t>
        <a:bodyPr/>
        <a:lstStyle/>
        <a:p>
          <a:endParaRPr lang="es-MX"/>
        </a:p>
      </dgm:t>
    </dgm:pt>
    <dgm:pt modelId="{20D987EC-4403-4390-9F10-7B2BB8583787}" type="pres">
      <dgm:prSet presAssocID="{594D4EC6-06F3-4F40-8A10-92FA08B6F735}" presName="pillars" presStyleCnt="0"/>
      <dgm:spPr/>
      <dgm:t>
        <a:bodyPr/>
        <a:lstStyle/>
        <a:p>
          <a:endParaRPr lang="es-MX"/>
        </a:p>
      </dgm:t>
    </dgm:pt>
    <dgm:pt modelId="{EA214B6B-E9D3-4797-AF7C-5C748EC5FEC9}" type="pres">
      <dgm:prSet presAssocID="{594D4EC6-06F3-4F40-8A10-92FA08B6F735}" presName="pillar1" presStyleLbl="node1" presStyleIdx="0" presStyleCnt="3" custScaleX="41342">
        <dgm:presLayoutVars>
          <dgm:bulletEnabled val="1"/>
        </dgm:presLayoutVars>
      </dgm:prSet>
      <dgm:spPr/>
      <dgm:t>
        <a:bodyPr/>
        <a:lstStyle/>
        <a:p>
          <a:endParaRPr lang="es-MX"/>
        </a:p>
      </dgm:t>
    </dgm:pt>
    <dgm:pt modelId="{D002FAEE-B21E-46BB-B487-632C895F5DD1}" type="pres">
      <dgm:prSet presAssocID="{601BE264-D046-421D-B11B-DF32743E57B9}" presName="pillarX" presStyleLbl="node1" presStyleIdx="1" presStyleCnt="3" custScaleX="46184">
        <dgm:presLayoutVars>
          <dgm:bulletEnabled val="1"/>
        </dgm:presLayoutVars>
      </dgm:prSet>
      <dgm:spPr/>
      <dgm:t>
        <a:bodyPr/>
        <a:lstStyle/>
        <a:p>
          <a:endParaRPr lang="es-MX"/>
        </a:p>
      </dgm:t>
    </dgm:pt>
    <dgm:pt modelId="{A4BB7F42-4E8F-40F8-B358-58FD3744147C}" type="pres">
      <dgm:prSet presAssocID="{3458BE00-41B9-4707-9A8D-9821E6F897B3}" presName="pillarX" presStyleLbl="node1" presStyleIdx="2" presStyleCnt="3">
        <dgm:presLayoutVars>
          <dgm:bulletEnabled val="1"/>
        </dgm:presLayoutVars>
      </dgm:prSet>
      <dgm:spPr/>
      <dgm:t>
        <a:bodyPr/>
        <a:lstStyle/>
        <a:p>
          <a:endParaRPr lang="es-MX"/>
        </a:p>
      </dgm:t>
    </dgm:pt>
    <dgm:pt modelId="{E198DF96-352B-48C6-A4F2-682596C90CFC}" type="pres">
      <dgm:prSet presAssocID="{594D4EC6-06F3-4F40-8A10-92FA08B6F735}" presName="base" presStyleLbl="dkBgShp" presStyleIdx="1" presStyleCnt="2"/>
      <dgm:spPr/>
      <dgm:t>
        <a:bodyPr/>
        <a:lstStyle/>
        <a:p>
          <a:endParaRPr lang="es-MX"/>
        </a:p>
      </dgm:t>
    </dgm:pt>
  </dgm:ptLst>
  <dgm:cxnLst>
    <dgm:cxn modelId="{298C9039-C817-4397-8FDB-E5CCA4D074D8}" type="presOf" srcId="{B1577527-C0B3-46C4-8AF2-E5DD43E639D3}" destId="{EA214B6B-E9D3-4797-AF7C-5C748EC5FEC9}" srcOrd="0" destOrd="0" presId="urn:microsoft.com/office/officeart/2005/8/layout/hList3"/>
    <dgm:cxn modelId="{6778E2FB-0114-4AEB-9C24-1F005E79D520}" srcId="{594D4EC6-06F3-4F40-8A10-92FA08B6F735}" destId="{3458BE00-41B9-4707-9A8D-9821E6F897B3}" srcOrd="2" destOrd="0" parTransId="{3D2AAD31-85F1-49C2-BE9D-99E2482F65D9}" sibTransId="{52D8651F-8D01-4E96-935E-5DB0D808BC6F}"/>
    <dgm:cxn modelId="{9CEFEB36-0D91-4F2C-B7ED-B33C08701E9B}" srcId="{594D4EC6-06F3-4F40-8A10-92FA08B6F735}" destId="{B1577527-C0B3-46C4-8AF2-E5DD43E639D3}" srcOrd="0" destOrd="0" parTransId="{0AAA0E2B-7B3A-4298-BBAA-80D6EDCB4C44}" sibTransId="{C715039D-88D6-4F7B-AA7D-D9AFB2971372}"/>
    <dgm:cxn modelId="{32D132F7-F5D9-48F1-9385-C23BF298F8F6}" type="presOf" srcId="{3458BE00-41B9-4707-9A8D-9821E6F897B3}" destId="{A4BB7F42-4E8F-40F8-B358-58FD3744147C}" srcOrd="0" destOrd="0" presId="urn:microsoft.com/office/officeart/2005/8/layout/hList3"/>
    <dgm:cxn modelId="{8F9A9728-AAF5-4936-A9D8-CA40F1E1B0FD}" type="presOf" srcId="{594D4EC6-06F3-4F40-8A10-92FA08B6F735}" destId="{4423E400-AC68-4531-80E9-407A6D933153}" srcOrd="0" destOrd="0" presId="urn:microsoft.com/office/officeart/2005/8/layout/hList3"/>
    <dgm:cxn modelId="{748C67AE-DB0C-43C4-8732-AA6146525362}" srcId="{877AC8F3-884A-4532-A733-3D843A3BCEB0}" destId="{594D4EC6-06F3-4F40-8A10-92FA08B6F735}" srcOrd="0" destOrd="0" parTransId="{D32B0A79-1505-4F8F-8EA2-08AF6CDAB9CF}" sibTransId="{AD3443F5-58DC-4D0D-A5D5-0C308420C253}"/>
    <dgm:cxn modelId="{59A203C1-4D75-4341-8A7A-E4F1A1A39E75}" type="presOf" srcId="{877AC8F3-884A-4532-A733-3D843A3BCEB0}" destId="{91851CEC-CD56-4257-88BA-0C08EA87355D}" srcOrd="0" destOrd="0" presId="urn:microsoft.com/office/officeart/2005/8/layout/hList3"/>
    <dgm:cxn modelId="{09BA6F3E-543D-4B6B-87D8-D28D603DE1AF}" srcId="{594D4EC6-06F3-4F40-8A10-92FA08B6F735}" destId="{601BE264-D046-421D-B11B-DF32743E57B9}" srcOrd="1" destOrd="0" parTransId="{45AABDC3-1B0E-4B26-8480-5B1F52785C0A}" sibTransId="{0AD9DDB5-4067-4E6D-9953-B47AC6570B8E}"/>
    <dgm:cxn modelId="{7A2E12B3-10CE-4DFB-B502-46DEAA1D496D}" type="presOf" srcId="{601BE264-D046-421D-B11B-DF32743E57B9}" destId="{D002FAEE-B21E-46BB-B487-632C895F5DD1}" srcOrd="0" destOrd="0" presId="urn:microsoft.com/office/officeart/2005/8/layout/hList3"/>
    <dgm:cxn modelId="{1444B431-7644-48B2-9C64-4A85E8F088E1}" type="presParOf" srcId="{91851CEC-CD56-4257-88BA-0C08EA87355D}" destId="{4423E400-AC68-4531-80E9-407A6D933153}" srcOrd="0" destOrd="0" presId="urn:microsoft.com/office/officeart/2005/8/layout/hList3"/>
    <dgm:cxn modelId="{02D2A101-E651-46AE-8AF3-58D73B4CAF61}" type="presParOf" srcId="{91851CEC-CD56-4257-88BA-0C08EA87355D}" destId="{20D987EC-4403-4390-9F10-7B2BB8583787}" srcOrd="1" destOrd="0" presId="urn:microsoft.com/office/officeart/2005/8/layout/hList3"/>
    <dgm:cxn modelId="{2F4F8DDE-D2EE-49DB-87AF-5F2D82F7324D}" type="presParOf" srcId="{20D987EC-4403-4390-9F10-7B2BB8583787}" destId="{EA214B6B-E9D3-4797-AF7C-5C748EC5FEC9}" srcOrd="0" destOrd="0" presId="urn:microsoft.com/office/officeart/2005/8/layout/hList3"/>
    <dgm:cxn modelId="{7FF99209-8D03-4941-9D56-CF8FF5D80CA5}" type="presParOf" srcId="{20D987EC-4403-4390-9F10-7B2BB8583787}" destId="{D002FAEE-B21E-46BB-B487-632C895F5DD1}" srcOrd="1" destOrd="0" presId="urn:microsoft.com/office/officeart/2005/8/layout/hList3"/>
    <dgm:cxn modelId="{37A5D767-403C-4876-A13F-4BE25DC18BBE}" type="presParOf" srcId="{20D987EC-4403-4390-9F10-7B2BB8583787}" destId="{A4BB7F42-4E8F-40F8-B358-58FD3744147C}" srcOrd="2" destOrd="0" presId="urn:microsoft.com/office/officeart/2005/8/layout/hList3"/>
    <dgm:cxn modelId="{4C2F4C1A-57C4-4209-8D90-C20D2D0FDF31}" type="presParOf" srcId="{91851CEC-CD56-4257-88BA-0C08EA87355D}" destId="{E198DF96-352B-48C6-A4F2-682596C90CFC}" srcOrd="2" destOrd="0" presId="urn:microsoft.com/office/officeart/2005/8/layout/hList3"/>
  </dgm:cxnLst>
  <dgm:bg>
    <a:solidFill>
      <a:schemeClr val="accent5"/>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dgm:spPr>
        <a:solidFill>
          <a:schemeClr val="accent4">
            <a:lumMod val="60000"/>
            <a:lumOff val="40000"/>
          </a:schemeClr>
        </a:solidFill>
      </dgm:spPr>
      <dgm:t>
        <a:bodyPr/>
        <a:lstStyle/>
        <a:p>
          <a:r>
            <a:rPr lang="es-MX" b="1" dirty="0" smtClean="0"/>
            <a:t>Patrimonio propio</a:t>
          </a:r>
          <a:endParaRPr lang="es-MX" b="1" dirty="0"/>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Autónomos</a:t>
          </a:r>
          <a:endParaRPr lang="es-MX" b="1" dirty="0">
            <a:solidFill>
              <a:schemeClr val="tx1"/>
            </a:solidFill>
          </a:endParaRPr>
        </a:p>
      </dgm:t>
    </dgm:pt>
    <dgm:pt modelId="{59BD1A39-C665-48CA-84E4-83491559FE74}" type="parTrans" cxnId="{7F1D77FA-24B9-48FF-9D10-62200D914A00}">
      <dgm:prSet/>
      <dgm:spPr/>
      <dgm:t>
        <a:bodyPr/>
        <a:lstStyle/>
        <a:p>
          <a:endParaRPr lang="es-MX"/>
        </a:p>
      </dgm:t>
    </dgm:pt>
    <dgm:pt modelId="{0755B4D5-C6C3-4134-BCA9-C33E7711352C}" type="sibTrans" cxnId="{7F1D77FA-24B9-48FF-9D10-62200D914A00}">
      <dgm:prSet/>
      <dgm:spPr/>
      <dgm:t>
        <a:bodyPr/>
        <a:lstStyle/>
        <a:p>
          <a:endParaRPr lang="es-MX"/>
        </a:p>
      </dgm:t>
    </dgm:pt>
    <dgm:pt modelId="{80D2AAB3-7B6A-4916-B7E8-1E1BB63DA80D}">
      <dgm:prSet phldrT="[Texto]"/>
      <dgm:spPr/>
      <dgm:t>
        <a:bodyPr/>
        <a:lstStyle/>
        <a:p>
          <a:r>
            <a:rPr lang="es-MX" b="1" dirty="0" smtClean="0"/>
            <a:t>Especializados</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noFill/>
        <a:ln>
          <a:solidFill>
            <a:schemeClr val="tx1"/>
          </a:solidFill>
        </a:ln>
      </dgm:spPr>
      <dgm:t>
        <a:bodyPr/>
        <a:lstStyle/>
        <a:p>
          <a:r>
            <a:rPr lang="es-MX" b="1" dirty="0" smtClean="0">
              <a:solidFill>
                <a:schemeClr val="tx1"/>
              </a:solidFill>
            </a:rPr>
            <a:t>Independientes</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dgm:spPr>
      <dgm:t>
        <a:bodyPr/>
        <a:lstStyle/>
        <a:p>
          <a:r>
            <a:rPr lang="es-MX" b="1" dirty="0" smtClean="0">
              <a:solidFill>
                <a:schemeClr val="tx1"/>
              </a:solidFill>
            </a:rPr>
            <a:t>Imparciales</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Colegiados</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Personalidad jurídica</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139F1F0D-D301-4B82-BCA8-928CF8186C55}" type="presOf" srcId="{D3451A36-56A0-4102-9573-F5626160AECC}" destId="{615A5975-CF2F-4805-BE64-7083BAE87059}" srcOrd="0" destOrd="0" presId="urn:microsoft.com/office/officeart/2011/layout/HexagonRadial"/>
    <dgm:cxn modelId="{90F39B48-9FBF-4955-8FED-1FD70BAEEE13}" srcId="{55E2F92F-F609-483E-A0C4-3E3A0DAE2FC2}" destId="{F7C29B39-BA13-44AA-BE51-3989DEF13B84}" srcOrd="2" destOrd="0" parTransId="{0E993524-3B47-4ADF-BD69-84415F5BDA0E}" sibTransId="{5B13E8D3-4D3E-4F45-B2C0-F7A6E1CE39DD}"/>
    <dgm:cxn modelId="{DBCAE1F5-8956-4696-8C5C-89C9E67CBCC9}" srcId="{55E2F92F-F609-483E-A0C4-3E3A0DAE2FC2}" destId="{A111506C-1529-4134-B3FA-DEEF2A642DC7}" srcOrd="4" destOrd="0" parTransId="{23626F37-0167-4182-8B4F-5B39215ED052}" sibTransId="{83FE6128-B64E-4FCA-876F-EEF97412E036}"/>
    <dgm:cxn modelId="{1948E985-C517-423F-80F5-8C3073183047}" type="presOf" srcId="{65B4C96F-B5F0-4F25-AB2D-B294F5E66988}" destId="{DD700F35-0200-4FC4-A3A7-BE490CDB18C2}" srcOrd="0" destOrd="0" presId="urn:microsoft.com/office/officeart/2011/layout/HexagonRadial"/>
    <dgm:cxn modelId="{7F1D77FA-24B9-48FF-9D10-62200D914A00}" srcId="{55E2F92F-F609-483E-A0C4-3E3A0DAE2FC2}" destId="{65B4C96F-B5F0-4F25-AB2D-B294F5E66988}" srcOrd="0" destOrd="0" parTransId="{59BD1A39-C665-48CA-84E4-83491559FE74}" sibTransId="{0755B4D5-C6C3-4134-BCA9-C33E7711352C}"/>
    <dgm:cxn modelId="{FA358863-4B0C-4F35-A3FB-83C88E5A4B9C}" srcId="{55E2F92F-F609-483E-A0C4-3E3A0DAE2FC2}" destId="{80D2AAB3-7B6A-4916-B7E8-1E1BB63DA80D}" srcOrd="1" destOrd="0" parTransId="{FE9E893D-26F9-4A74-BD4E-7140B5DA3406}" sibTransId="{2D1D151C-899E-4710-BD9E-FAE9ABA2D783}"/>
    <dgm:cxn modelId="{0D365756-9604-4688-A89C-1C8EAC10B34D}" srcId="{FFC13906-BEC6-4426-A0BB-3A2D0567E443}" destId="{55E2F92F-F609-483E-A0C4-3E3A0DAE2FC2}" srcOrd="0" destOrd="0" parTransId="{C7A7747D-9402-41CD-846A-363FF41D2821}" sibTransId="{939B98EB-6B53-4BC3-8252-C496EAEB87F4}"/>
    <dgm:cxn modelId="{A2F3BCA6-90AB-4CA3-BB28-C21248C64BF1}" type="presOf" srcId="{A111506C-1529-4134-B3FA-DEEF2A642DC7}" destId="{626398DF-E97F-4C4A-85D1-D47A0F0376DD}" srcOrd="0" destOrd="0" presId="urn:microsoft.com/office/officeart/2011/layout/HexagonRadial"/>
    <dgm:cxn modelId="{E0FA53FE-1791-4ED7-8B32-9743F2AE0DBC}" type="presOf" srcId="{80D2AAB3-7B6A-4916-B7E8-1E1BB63DA80D}" destId="{4736755D-52AE-436A-928D-4ABBE057C655}" srcOrd="0" destOrd="0" presId="urn:microsoft.com/office/officeart/2011/layout/HexagonRadial"/>
    <dgm:cxn modelId="{BE984A8D-5702-4A38-91FB-2D2C1FDB18ED}" type="presOf" srcId="{FFC13906-BEC6-4426-A0BB-3A2D0567E443}" destId="{23DDC38C-0907-45DD-A3E2-46BEE1462A22}"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DA75E457-4F17-4298-B75D-1C6A1A798A3C}" srcId="{55E2F92F-F609-483E-A0C4-3E3A0DAE2FC2}" destId="{D3451A36-56A0-4102-9573-F5626160AECC}" srcOrd="5" destOrd="0" parTransId="{C8C44517-61AE-4FA6-94C2-4BA2099467DD}" sibTransId="{44C5A152-A5B7-41DC-8F8A-697E62889BB3}"/>
    <dgm:cxn modelId="{11023A3D-399E-45F7-AD18-039927D384B1}" type="presOf" srcId="{F7C29B39-BA13-44AA-BE51-3989DEF13B84}" destId="{6584563C-EDD0-47FC-8D84-AB1A0D66E465}" srcOrd="0" destOrd="0" presId="urn:microsoft.com/office/officeart/2011/layout/HexagonRadial"/>
    <dgm:cxn modelId="{5F423757-89F2-4A9B-94CF-C86C23368B10}" type="presOf" srcId="{55E2F92F-F609-483E-A0C4-3E3A0DAE2FC2}" destId="{17104967-CA49-4ACD-B9FC-3CEC51FBA1FB}" srcOrd="0" destOrd="0" presId="urn:microsoft.com/office/officeart/2011/layout/HexagonRadial"/>
    <dgm:cxn modelId="{7F429AF1-EF8F-496B-A8EE-55CD4E7C0E2F}" type="presOf" srcId="{FCA69A1C-FE26-487D-9EC4-AB9A1A6C9D67}" destId="{55D1DDC4-8108-4869-95F1-BC96E32D0A6E}" srcOrd="0" destOrd="0" presId="urn:microsoft.com/office/officeart/2011/layout/HexagonRadial"/>
    <dgm:cxn modelId="{ADEDFD15-6BF1-4656-9501-6CA0F0E1AB60}" type="presParOf" srcId="{23DDC38C-0907-45DD-A3E2-46BEE1462A22}" destId="{17104967-CA49-4ACD-B9FC-3CEC51FBA1FB}" srcOrd="0" destOrd="0" presId="urn:microsoft.com/office/officeart/2011/layout/HexagonRadial"/>
    <dgm:cxn modelId="{20140AC2-F7A5-4138-B79E-31C124986E4E}" type="presParOf" srcId="{23DDC38C-0907-45DD-A3E2-46BEE1462A22}" destId="{7EBEBF24-861D-4C96-80B7-D2F0C9594002}" srcOrd="1" destOrd="0" presId="urn:microsoft.com/office/officeart/2011/layout/HexagonRadial"/>
    <dgm:cxn modelId="{A406B01D-0EFA-4618-9D51-C27FD59725F6}" type="presParOf" srcId="{7EBEBF24-861D-4C96-80B7-D2F0C9594002}" destId="{000BD27D-A57C-40D4-9296-678F72832D49}" srcOrd="0" destOrd="0" presId="urn:microsoft.com/office/officeart/2011/layout/HexagonRadial"/>
    <dgm:cxn modelId="{BF3C4C8E-BA13-4057-B0C2-C3427C12DED8}" type="presParOf" srcId="{23DDC38C-0907-45DD-A3E2-46BEE1462A22}" destId="{DD700F35-0200-4FC4-A3A7-BE490CDB18C2}" srcOrd="2" destOrd="0" presId="urn:microsoft.com/office/officeart/2011/layout/HexagonRadial"/>
    <dgm:cxn modelId="{C09AE3B8-BEE8-456A-856D-64316E9E1076}" type="presParOf" srcId="{23DDC38C-0907-45DD-A3E2-46BEE1462A22}" destId="{3D3FCD59-BF5A-49DD-97F9-D40AF1D7D467}" srcOrd="3" destOrd="0" presId="urn:microsoft.com/office/officeart/2011/layout/HexagonRadial"/>
    <dgm:cxn modelId="{F3E85268-1833-44B3-8985-4E9E7D3BDBC1}" type="presParOf" srcId="{3D3FCD59-BF5A-49DD-97F9-D40AF1D7D467}" destId="{1E5678D1-5F17-4A1B-AE1C-17F6545C9BE1}" srcOrd="0" destOrd="0" presId="urn:microsoft.com/office/officeart/2011/layout/HexagonRadial"/>
    <dgm:cxn modelId="{22C0B471-A3F1-4E00-B3D0-591AFF5CC8DF}" type="presParOf" srcId="{23DDC38C-0907-45DD-A3E2-46BEE1462A22}" destId="{4736755D-52AE-436A-928D-4ABBE057C655}" srcOrd="4" destOrd="0" presId="urn:microsoft.com/office/officeart/2011/layout/HexagonRadial"/>
    <dgm:cxn modelId="{D191E337-6DA1-485A-8810-25D84B9EB667}" type="presParOf" srcId="{23DDC38C-0907-45DD-A3E2-46BEE1462A22}" destId="{711865BC-95BB-486A-9EC7-B15067EBB02D}" srcOrd="5" destOrd="0" presId="urn:microsoft.com/office/officeart/2011/layout/HexagonRadial"/>
    <dgm:cxn modelId="{90C984CF-1441-4D26-B172-B38E6DC9BE3D}" type="presParOf" srcId="{711865BC-95BB-486A-9EC7-B15067EBB02D}" destId="{0CAC6B64-C398-4DA7-8FA9-AD4CE8E78A45}" srcOrd="0" destOrd="0" presId="urn:microsoft.com/office/officeart/2011/layout/HexagonRadial"/>
    <dgm:cxn modelId="{E15291F5-367D-41AC-980F-FD171136B03A}" type="presParOf" srcId="{23DDC38C-0907-45DD-A3E2-46BEE1462A22}" destId="{6584563C-EDD0-47FC-8D84-AB1A0D66E465}" srcOrd="6" destOrd="0" presId="urn:microsoft.com/office/officeart/2011/layout/HexagonRadial"/>
    <dgm:cxn modelId="{415E7A96-6B55-4973-BB2F-5B8BF5D3B216}" type="presParOf" srcId="{23DDC38C-0907-45DD-A3E2-46BEE1462A22}" destId="{0F06D0DA-0C20-40F9-83B3-3B7424726E48}" srcOrd="7" destOrd="0" presId="urn:microsoft.com/office/officeart/2011/layout/HexagonRadial"/>
    <dgm:cxn modelId="{0F5C21FB-8376-4DE8-976F-98A47084482D}" type="presParOf" srcId="{0F06D0DA-0C20-40F9-83B3-3B7424726E48}" destId="{718FDB45-050E-4A9E-8C44-578FF7AB87A1}" srcOrd="0" destOrd="0" presId="urn:microsoft.com/office/officeart/2011/layout/HexagonRadial"/>
    <dgm:cxn modelId="{2DE1C700-CC6B-4600-979E-F3E319969BC5}" type="presParOf" srcId="{23DDC38C-0907-45DD-A3E2-46BEE1462A22}" destId="{55D1DDC4-8108-4869-95F1-BC96E32D0A6E}" srcOrd="8" destOrd="0" presId="urn:microsoft.com/office/officeart/2011/layout/HexagonRadial"/>
    <dgm:cxn modelId="{063D34BF-8066-419F-8F53-A520333E5199}" type="presParOf" srcId="{23DDC38C-0907-45DD-A3E2-46BEE1462A22}" destId="{6FBF0102-8F8A-4055-9912-2025BB35889F}" srcOrd="9" destOrd="0" presId="urn:microsoft.com/office/officeart/2011/layout/HexagonRadial"/>
    <dgm:cxn modelId="{3862AA57-68D5-43C4-B2FA-FA1848D57FBE}" type="presParOf" srcId="{6FBF0102-8F8A-4055-9912-2025BB35889F}" destId="{B7BAEC3A-3772-4B86-8187-B16AC9140741}" srcOrd="0" destOrd="0" presId="urn:microsoft.com/office/officeart/2011/layout/HexagonRadial"/>
    <dgm:cxn modelId="{55A28A52-85AA-4A83-8280-30D5C1B0A358}" type="presParOf" srcId="{23DDC38C-0907-45DD-A3E2-46BEE1462A22}" destId="{626398DF-E97F-4C4A-85D1-D47A0F0376DD}" srcOrd="10" destOrd="0" presId="urn:microsoft.com/office/officeart/2011/layout/HexagonRadial"/>
    <dgm:cxn modelId="{C69A65E3-B805-4181-AFA6-243B3CF33BFA}" type="presParOf" srcId="{23DDC38C-0907-45DD-A3E2-46BEE1462A22}" destId="{DFEBB6AD-72CD-427A-B1FE-686BD883B37F}" srcOrd="11" destOrd="0" presId="urn:microsoft.com/office/officeart/2011/layout/HexagonRadial"/>
    <dgm:cxn modelId="{761154C6-56FA-44DF-9F5D-B9ED2C452ABD}" type="presParOf" srcId="{DFEBB6AD-72CD-427A-B1FE-686BD883B37F}" destId="{6FF47AAF-1473-49C6-A248-A8B804BD859F}" srcOrd="0" destOrd="0" presId="urn:microsoft.com/office/officeart/2011/layout/HexagonRadial"/>
    <dgm:cxn modelId="{6872900C-7D08-4A78-A898-FA85D4948E29}"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dgm:spPr>
        <a:solidFill>
          <a:schemeClr val="accent4">
            <a:lumMod val="60000"/>
            <a:lumOff val="40000"/>
          </a:schemeClr>
        </a:solidFill>
      </dgm:spPr>
      <dgm:t>
        <a:bodyPr/>
        <a:lstStyle/>
        <a:p>
          <a:r>
            <a:rPr lang="es-MX" b="1" dirty="0" smtClean="0"/>
            <a:t>Conforme al 6º Constitucional,</a:t>
          </a:r>
        </a:p>
        <a:p>
          <a:r>
            <a:rPr lang="es-MX" b="1" dirty="0" smtClean="0"/>
            <a:t>Ley General, y</a:t>
          </a:r>
        </a:p>
        <a:p>
          <a:r>
            <a:rPr lang="es-MX" b="1" dirty="0" smtClean="0"/>
            <a:t>Disposiciones aplicables</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Autonomía  técnica</a:t>
          </a:r>
          <a:endParaRPr lang="es-MX" b="1" dirty="0">
            <a:solidFill>
              <a:schemeClr val="tx1"/>
            </a:solidFill>
          </a:endParaRPr>
        </a:p>
      </dgm:t>
    </dgm:pt>
    <dgm:pt modelId="{59BD1A39-C665-48CA-84E4-83491559FE74}" type="parTrans" cxnId="{7F1D77FA-24B9-48FF-9D10-62200D914A00}">
      <dgm:prSet/>
      <dgm:spPr/>
      <dgm:t>
        <a:bodyPr/>
        <a:lstStyle/>
        <a:p>
          <a:endParaRPr lang="es-MX"/>
        </a:p>
      </dgm:t>
    </dgm:pt>
    <dgm:pt modelId="{0755B4D5-C6C3-4134-BCA9-C33E7711352C}" type="sibTrans" cxnId="{7F1D77FA-24B9-48FF-9D10-62200D914A00}">
      <dgm:prSet/>
      <dgm:spPr/>
      <dgm:t>
        <a:bodyPr/>
        <a:lstStyle/>
        <a:p>
          <a:endParaRPr lang="es-MX"/>
        </a:p>
      </dgm:t>
    </dgm:pt>
    <dgm:pt modelId="{80D2AAB3-7B6A-4916-B7E8-1E1BB63DA80D}">
      <dgm:prSet phldrT="[Texto]"/>
      <dgm:spPr/>
      <dgm:t>
        <a:bodyPr/>
        <a:lstStyle/>
        <a:p>
          <a:r>
            <a:rPr lang="es-MX" b="1" dirty="0" smtClean="0"/>
            <a:t>Autonomía  de gestión</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solidFill>
          <a:schemeClr val="bg1"/>
        </a:solidFill>
        <a:ln>
          <a:solidFill>
            <a:schemeClr val="tx1"/>
          </a:solidFill>
        </a:ln>
      </dgm:spPr>
      <dgm:t>
        <a:bodyPr/>
        <a:lstStyle/>
        <a:p>
          <a:r>
            <a:rPr lang="es-MX" b="1" dirty="0" smtClean="0">
              <a:solidFill>
                <a:schemeClr val="tx1"/>
              </a:solidFill>
            </a:rPr>
            <a:t>Autonomía de decisión</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a:ln>
          <a:solidFill>
            <a:schemeClr val="bg1"/>
          </a:solidFill>
        </a:ln>
      </dgm:spPr>
      <dgm:t>
        <a:bodyPr/>
        <a:lstStyle/>
        <a:p>
          <a:r>
            <a:rPr lang="es-MX" b="1" dirty="0" smtClean="0">
              <a:solidFill>
                <a:schemeClr val="tx1"/>
              </a:solidFill>
            </a:rPr>
            <a:t>Capacidad para ejercer presupuesto</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Capacidad para determinar su organización interna</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Responsables de garantizar el DAI y la PDP</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F1AE9544-0F1B-4FD7-9252-687EA9B88688}" type="presOf" srcId="{55E2F92F-F609-483E-A0C4-3E3A0DAE2FC2}" destId="{17104967-CA49-4ACD-B9FC-3CEC51FBA1FB}" srcOrd="0" destOrd="0" presId="urn:microsoft.com/office/officeart/2011/layout/HexagonRadial"/>
    <dgm:cxn modelId="{538C734D-776C-446F-8AB1-B1299D2CC166}" type="presOf" srcId="{A111506C-1529-4134-B3FA-DEEF2A642DC7}" destId="{626398DF-E97F-4C4A-85D1-D47A0F0376DD}" srcOrd="0" destOrd="0" presId="urn:microsoft.com/office/officeart/2011/layout/HexagonRadial"/>
    <dgm:cxn modelId="{D363EEE0-9905-4A27-A3A2-35D20B729C11}" type="presOf" srcId="{FCA69A1C-FE26-487D-9EC4-AB9A1A6C9D67}" destId="{55D1DDC4-8108-4869-95F1-BC96E32D0A6E}" srcOrd="0" destOrd="0" presId="urn:microsoft.com/office/officeart/2011/layout/HexagonRadial"/>
    <dgm:cxn modelId="{762DD1C6-2CAC-4F34-8039-D3B4053D0AB9}" type="presOf" srcId="{65B4C96F-B5F0-4F25-AB2D-B294F5E66988}" destId="{DD700F35-0200-4FC4-A3A7-BE490CDB18C2}" srcOrd="0" destOrd="0" presId="urn:microsoft.com/office/officeart/2011/layout/HexagonRadial"/>
    <dgm:cxn modelId="{DBCAE1F5-8956-4696-8C5C-89C9E67CBCC9}" srcId="{55E2F92F-F609-483E-A0C4-3E3A0DAE2FC2}" destId="{A111506C-1529-4134-B3FA-DEEF2A642DC7}" srcOrd="4" destOrd="0" parTransId="{23626F37-0167-4182-8B4F-5B39215ED052}" sibTransId="{83FE6128-B64E-4FCA-876F-EEF97412E036}"/>
    <dgm:cxn modelId="{90F39B48-9FBF-4955-8FED-1FD70BAEEE13}" srcId="{55E2F92F-F609-483E-A0C4-3E3A0DAE2FC2}" destId="{F7C29B39-BA13-44AA-BE51-3989DEF13B84}" srcOrd="2" destOrd="0" parTransId="{0E993524-3B47-4ADF-BD69-84415F5BDA0E}" sibTransId="{5B13E8D3-4D3E-4F45-B2C0-F7A6E1CE39DD}"/>
    <dgm:cxn modelId="{7F1D77FA-24B9-48FF-9D10-62200D914A00}" srcId="{55E2F92F-F609-483E-A0C4-3E3A0DAE2FC2}" destId="{65B4C96F-B5F0-4F25-AB2D-B294F5E66988}" srcOrd="0" destOrd="0" parTransId="{59BD1A39-C665-48CA-84E4-83491559FE74}" sibTransId="{0755B4D5-C6C3-4134-BCA9-C33E7711352C}"/>
    <dgm:cxn modelId="{FA358863-4B0C-4F35-A3FB-83C88E5A4B9C}" srcId="{55E2F92F-F609-483E-A0C4-3E3A0DAE2FC2}" destId="{80D2AAB3-7B6A-4916-B7E8-1E1BB63DA80D}" srcOrd="1" destOrd="0" parTransId="{FE9E893D-26F9-4A74-BD4E-7140B5DA3406}" sibTransId="{2D1D151C-899E-4710-BD9E-FAE9ABA2D783}"/>
    <dgm:cxn modelId="{EE2CD13B-C8DD-4F64-AC0D-8401CD6D5A1D}" type="presOf" srcId="{80D2AAB3-7B6A-4916-B7E8-1E1BB63DA80D}" destId="{4736755D-52AE-436A-928D-4ABBE057C655}" srcOrd="0" destOrd="0" presId="urn:microsoft.com/office/officeart/2011/layout/HexagonRadial"/>
    <dgm:cxn modelId="{0D365756-9604-4688-A89C-1C8EAC10B34D}" srcId="{FFC13906-BEC6-4426-A0BB-3A2D0567E443}" destId="{55E2F92F-F609-483E-A0C4-3E3A0DAE2FC2}" srcOrd="0" destOrd="0" parTransId="{C7A7747D-9402-41CD-846A-363FF41D2821}" sibTransId="{939B98EB-6B53-4BC3-8252-C496EAEB87F4}"/>
    <dgm:cxn modelId="{5FAFA2F0-A27C-400A-B374-4B47C47FBA77}" srcId="{55E2F92F-F609-483E-A0C4-3E3A0DAE2FC2}" destId="{FCA69A1C-FE26-487D-9EC4-AB9A1A6C9D67}" srcOrd="3" destOrd="0" parTransId="{01697C60-B5F2-429F-9CF6-177C5DC6ED02}" sibTransId="{9726DB2E-A080-4F42-91CD-490516FB2C27}"/>
    <dgm:cxn modelId="{AFFBDF61-C5E3-49F6-9FB4-754A9D455300}" type="presOf" srcId="{FFC13906-BEC6-4426-A0BB-3A2D0567E443}" destId="{23DDC38C-0907-45DD-A3E2-46BEE1462A22}" srcOrd="0" destOrd="0" presId="urn:microsoft.com/office/officeart/2011/layout/HexagonRadial"/>
    <dgm:cxn modelId="{DA75E457-4F17-4298-B75D-1C6A1A798A3C}" srcId="{55E2F92F-F609-483E-A0C4-3E3A0DAE2FC2}" destId="{D3451A36-56A0-4102-9573-F5626160AECC}" srcOrd="5" destOrd="0" parTransId="{C8C44517-61AE-4FA6-94C2-4BA2099467DD}" sibTransId="{44C5A152-A5B7-41DC-8F8A-697E62889BB3}"/>
    <dgm:cxn modelId="{179F5FF4-424D-41B9-B93C-F6CF5C71040C}" type="presOf" srcId="{D3451A36-56A0-4102-9573-F5626160AECC}" destId="{615A5975-CF2F-4805-BE64-7083BAE87059}" srcOrd="0" destOrd="0" presId="urn:microsoft.com/office/officeart/2011/layout/HexagonRadial"/>
    <dgm:cxn modelId="{568B60EB-D8E0-4F70-BF8E-F32674FF26A3}" type="presOf" srcId="{F7C29B39-BA13-44AA-BE51-3989DEF13B84}" destId="{6584563C-EDD0-47FC-8D84-AB1A0D66E465}" srcOrd="0" destOrd="0" presId="urn:microsoft.com/office/officeart/2011/layout/HexagonRadial"/>
    <dgm:cxn modelId="{1D7CD4A6-C190-40E1-BBAE-50D8D1913114}" type="presParOf" srcId="{23DDC38C-0907-45DD-A3E2-46BEE1462A22}" destId="{17104967-CA49-4ACD-B9FC-3CEC51FBA1FB}" srcOrd="0" destOrd="0" presId="urn:microsoft.com/office/officeart/2011/layout/HexagonRadial"/>
    <dgm:cxn modelId="{B102D884-F8AF-4720-931B-C1AC0B8AF419}" type="presParOf" srcId="{23DDC38C-0907-45DD-A3E2-46BEE1462A22}" destId="{7EBEBF24-861D-4C96-80B7-D2F0C9594002}" srcOrd="1" destOrd="0" presId="urn:microsoft.com/office/officeart/2011/layout/HexagonRadial"/>
    <dgm:cxn modelId="{D2F30298-AA9C-43BB-A485-C907CC4C5053}" type="presParOf" srcId="{7EBEBF24-861D-4C96-80B7-D2F0C9594002}" destId="{000BD27D-A57C-40D4-9296-678F72832D49}" srcOrd="0" destOrd="0" presId="urn:microsoft.com/office/officeart/2011/layout/HexagonRadial"/>
    <dgm:cxn modelId="{1EA1387A-0DC9-485F-8199-E08312E76B6E}" type="presParOf" srcId="{23DDC38C-0907-45DD-A3E2-46BEE1462A22}" destId="{DD700F35-0200-4FC4-A3A7-BE490CDB18C2}" srcOrd="2" destOrd="0" presId="urn:microsoft.com/office/officeart/2011/layout/HexagonRadial"/>
    <dgm:cxn modelId="{900A63E4-A730-4398-A0EC-1FFEF8A9C8F6}" type="presParOf" srcId="{23DDC38C-0907-45DD-A3E2-46BEE1462A22}" destId="{3D3FCD59-BF5A-49DD-97F9-D40AF1D7D467}" srcOrd="3" destOrd="0" presId="urn:microsoft.com/office/officeart/2011/layout/HexagonRadial"/>
    <dgm:cxn modelId="{CA04882C-692F-4B8A-A78B-3D8469A18092}" type="presParOf" srcId="{3D3FCD59-BF5A-49DD-97F9-D40AF1D7D467}" destId="{1E5678D1-5F17-4A1B-AE1C-17F6545C9BE1}" srcOrd="0" destOrd="0" presId="urn:microsoft.com/office/officeart/2011/layout/HexagonRadial"/>
    <dgm:cxn modelId="{499C8DEA-AD54-422E-A402-DF1C8FB5146E}" type="presParOf" srcId="{23DDC38C-0907-45DD-A3E2-46BEE1462A22}" destId="{4736755D-52AE-436A-928D-4ABBE057C655}" srcOrd="4" destOrd="0" presId="urn:microsoft.com/office/officeart/2011/layout/HexagonRadial"/>
    <dgm:cxn modelId="{9C47A29A-12A3-45D5-979B-D1EFF1782289}" type="presParOf" srcId="{23DDC38C-0907-45DD-A3E2-46BEE1462A22}" destId="{711865BC-95BB-486A-9EC7-B15067EBB02D}" srcOrd="5" destOrd="0" presId="urn:microsoft.com/office/officeart/2011/layout/HexagonRadial"/>
    <dgm:cxn modelId="{D02D3837-2E07-4CC6-911A-5E22F8DE3F4D}" type="presParOf" srcId="{711865BC-95BB-486A-9EC7-B15067EBB02D}" destId="{0CAC6B64-C398-4DA7-8FA9-AD4CE8E78A45}" srcOrd="0" destOrd="0" presId="urn:microsoft.com/office/officeart/2011/layout/HexagonRadial"/>
    <dgm:cxn modelId="{313E1F3A-E1A4-46D1-9755-EFFDF25E1711}" type="presParOf" srcId="{23DDC38C-0907-45DD-A3E2-46BEE1462A22}" destId="{6584563C-EDD0-47FC-8D84-AB1A0D66E465}" srcOrd="6" destOrd="0" presId="urn:microsoft.com/office/officeart/2011/layout/HexagonRadial"/>
    <dgm:cxn modelId="{8E3869D0-AB85-410F-86A3-F8ADD06E141A}" type="presParOf" srcId="{23DDC38C-0907-45DD-A3E2-46BEE1462A22}" destId="{0F06D0DA-0C20-40F9-83B3-3B7424726E48}" srcOrd="7" destOrd="0" presId="urn:microsoft.com/office/officeart/2011/layout/HexagonRadial"/>
    <dgm:cxn modelId="{870587B9-6E94-45E1-A3BB-8D303BC7C2F2}" type="presParOf" srcId="{0F06D0DA-0C20-40F9-83B3-3B7424726E48}" destId="{718FDB45-050E-4A9E-8C44-578FF7AB87A1}" srcOrd="0" destOrd="0" presId="urn:microsoft.com/office/officeart/2011/layout/HexagonRadial"/>
    <dgm:cxn modelId="{5923F231-82EB-437A-AD8D-3BEDD3BF2F3A}" type="presParOf" srcId="{23DDC38C-0907-45DD-A3E2-46BEE1462A22}" destId="{55D1DDC4-8108-4869-95F1-BC96E32D0A6E}" srcOrd="8" destOrd="0" presId="urn:microsoft.com/office/officeart/2011/layout/HexagonRadial"/>
    <dgm:cxn modelId="{133AA9FD-5CC7-4520-9543-67F6A9C79243}" type="presParOf" srcId="{23DDC38C-0907-45DD-A3E2-46BEE1462A22}" destId="{6FBF0102-8F8A-4055-9912-2025BB35889F}" srcOrd="9" destOrd="0" presId="urn:microsoft.com/office/officeart/2011/layout/HexagonRadial"/>
    <dgm:cxn modelId="{A1BB1D40-6505-4C61-B159-48B087C332C5}" type="presParOf" srcId="{6FBF0102-8F8A-4055-9912-2025BB35889F}" destId="{B7BAEC3A-3772-4B86-8187-B16AC9140741}" srcOrd="0" destOrd="0" presId="urn:microsoft.com/office/officeart/2011/layout/HexagonRadial"/>
    <dgm:cxn modelId="{2C513D1A-AFC7-4695-9976-60275657BA32}" type="presParOf" srcId="{23DDC38C-0907-45DD-A3E2-46BEE1462A22}" destId="{626398DF-E97F-4C4A-85D1-D47A0F0376DD}" srcOrd="10" destOrd="0" presId="urn:microsoft.com/office/officeart/2011/layout/HexagonRadial"/>
    <dgm:cxn modelId="{926DB4D4-904A-499B-989B-3204BD8C706C}" type="presParOf" srcId="{23DDC38C-0907-45DD-A3E2-46BEE1462A22}" destId="{DFEBB6AD-72CD-427A-B1FE-686BD883B37F}" srcOrd="11" destOrd="0" presId="urn:microsoft.com/office/officeart/2011/layout/HexagonRadial"/>
    <dgm:cxn modelId="{3824E713-8F57-4B08-9B3D-21BF254C6D4C}" type="presParOf" srcId="{DFEBB6AD-72CD-427A-B1FE-686BD883B37F}" destId="{6FF47AAF-1473-49C6-A248-A8B804BD859F}" srcOrd="0" destOrd="0" presId="urn:microsoft.com/office/officeart/2011/layout/HexagonRadial"/>
    <dgm:cxn modelId="{94286169-E932-4AB5-ADD6-1DE7A7C92591}"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F82EE7-1013-4DC3-975A-A8CC15BC092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MX"/>
        </a:p>
      </dgm:t>
    </dgm:pt>
    <dgm:pt modelId="{2E730ADE-BE1C-4D42-A3FE-E738BDA3477E}">
      <dgm:prSet phldrT="[Texto]"/>
      <dgm:spPr>
        <a:solidFill>
          <a:srgbClr val="FFC000"/>
        </a:solidFill>
      </dgm:spPr>
      <dgm:t>
        <a:bodyPr/>
        <a:lstStyle/>
        <a:p>
          <a:r>
            <a:rPr lang="es-MX" b="1" dirty="0" smtClean="0">
              <a:solidFill>
                <a:schemeClr val="tx1"/>
              </a:solidFill>
            </a:rPr>
            <a:t>Colegiada</a:t>
          </a:r>
          <a:endParaRPr lang="es-MX" b="1" dirty="0">
            <a:solidFill>
              <a:schemeClr val="tx1"/>
            </a:solidFill>
          </a:endParaRPr>
        </a:p>
      </dgm:t>
    </dgm:pt>
    <dgm:pt modelId="{3BA44452-C92A-4358-8239-14E26FAB9E76}" type="parTrans" cxnId="{192B0FA4-A5E0-4438-9DB4-DDBC384D21CE}">
      <dgm:prSet/>
      <dgm:spPr/>
      <dgm:t>
        <a:bodyPr/>
        <a:lstStyle/>
        <a:p>
          <a:endParaRPr lang="es-MX"/>
        </a:p>
      </dgm:t>
    </dgm:pt>
    <dgm:pt modelId="{6684FDB8-0E7E-46F3-99E6-051B393A6725}" type="sibTrans" cxnId="{192B0FA4-A5E0-4438-9DB4-DDBC384D21CE}">
      <dgm:prSet/>
      <dgm:spPr/>
      <dgm:t>
        <a:bodyPr/>
        <a:lstStyle/>
        <a:p>
          <a:endParaRPr lang="es-MX"/>
        </a:p>
      </dgm:t>
    </dgm:pt>
    <dgm:pt modelId="{BF57808A-A609-4E0D-A34A-A3CAA4C177A3}">
      <dgm:prSet phldrT="[Texto]"/>
      <dgm:spPr/>
      <dgm:t>
        <a:bodyPr/>
        <a:lstStyle/>
        <a:p>
          <a:r>
            <a:rPr lang="es-MX" b="1" dirty="0" smtClean="0"/>
            <a:t>Autónoma</a:t>
          </a:r>
          <a:endParaRPr lang="es-MX" b="1" dirty="0"/>
        </a:p>
      </dgm:t>
    </dgm:pt>
    <dgm:pt modelId="{ED2C6976-35D4-4DFA-B78C-8225D6AB4024}" type="parTrans" cxnId="{9D019FB0-375E-45BA-BBF4-D79966471F23}">
      <dgm:prSet/>
      <dgm:spPr/>
      <dgm:t>
        <a:bodyPr/>
        <a:lstStyle/>
        <a:p>
          <a:endParaRPr lang="es-MX"/>
        </a:p>
      </dgm:t>
    </dgm:pt>
    <dgm:pt modelId="{7E37E60D-784B-49BB-9927-C8227DA668AB}" type="sibTrans" cxnId="{9D019FB0-375E-45BA-BBF4-D79966471F23}">
      <dgm:prSet/>
      <dgm:spPr/>
      <dgm:t>
        <a:bodyPr/>
        <a:lstStyle/>
        <a:p>
          <a:endParaRPr lang="es-MX"/>
        </a:p>
      </dgm:t>
    </dgm:pt>
    <dgm:pt modelId="{BBF1FE9E-A014-40B8-A211-072321ACF913}">
      <dgm:prSet phldrT="[Texto]"/>
      <dgm:spPr>
        <a:solidFill>
          <a:schemeClr val="bg1"/>
        </a:solidFill>
        <a:ln>
          <a:solidFill>
            <a:schemeClr val="tx1"/>
          </a:solidFill>
        </a:ln>
      </dgm:spPr>
      <dgm:t>
        <a:bodyPr/>
        <a:lstStyle/>
        <a:p>
          <a:r>
            <a:rPr lang="es-MX" b="1" dirty="0" smtClean="0">
              <a:solidFill>
                <a:schemeClr val="tx1"/>
              </a:solidFill>
            </a:rPr>
            <a:t>Impar</a:t>
          </a:r>
          <a:endParaRPr lang="es-MX" b="1" dirty="0">
            <a:solidFill>
              <a:schemeClr val="tx1"/>
            </a:solidFill>
          </a:endParaRPr>
        </a:p>
      </dgm:t>
    </dgm:pt>
    <dgm:pt modelId="{BE399B12-343E-419F-A2CE-D6574D40337A}" type="parTrans" cxnId="{D5FB74E7-B166-4A43-8206-852ECAE9C9A7}">
      <dgm:prSet/>
      <dgm:spPr/>
      <dgm:t>
        <a:bodyPr/>
        <a:lstStyle/>
        <a:p>
          <a:endParaRPr lang="es-MX"/>
        </a:p>
      </dgm:t>
    </dgm:pt>
    <dgm:pt modelId="{784D1B58-9D55-45A1-967A-95DA59786D87}" type="sibTrans" cxnId="{D5FB74E7-B166-4A43-8206-852ECAE9C9A7}">
      <dgm:prSet/>
      <dgm:spPr/>
      <dgm:t>
        <a:bodyPr/>
        <a:lstStyle/>
        <a:p>
          <a:endParaRPr lang="es-MX"/>
        </a:p>
      </dgm:t>
    </dgm:pt>
    <dgm:pt modelId="{4CEDE8F9-B260-4C14-9FEF-1216C08DF9E3}">
      <dgm:prSet phldrT="[Texto]"/>
      <dgm:spPr>
        <a:solidFill>
          <a:schemeClr val="accent4">
            <a:lumMod val="60000"/>
            <a:lumOff val="40000"/>
          </a:schemeClr>
        </a:solidFill>
      </dgm:spPr>
      <dgm:t>
        <a:bodyPr/>
        <a:lstStyle/>
        <a:p>
          <a:r>
            <a:rPr lang="es-MX" b="1" dirty="0" smtClean="0"/>
            <a:t>Comisionados (cómo se denominarán)</a:t>
          </a:r>
          <a:endParaRPr lang="es-MX" b="1" dirty="0"/>
        </a:p>
      </dgm:t>
    </dgm:pt>
    <dgm:pt modelId="{1B231A78-4F2F-40C1-A560-3089E42D0AB3}" type="parTrans" cxnId="{321C0D6B-5CC8-4AF4-9321-ED84E73EBAF9}">
      <dgm:prSet/>
      <dgm:spPr/>
      <dgm:t>
        <a:bodyPr/>
        <a:lstStyle/>
        <a:p>
          <a:endParaRPr lang="es-MX"/>
        </a:p>
      </dgm:t>
    </dgm:pt>
    <dgm:pt modelId="{FDC46936-46DD-4DCE-8624-D3FED5EC2F77}" type="sibTrans" cxnId="{321C0D6B-5CC8-4AF4-9321-ED84E73EBAF9}">
      <dgm:prSet/>
      <dgm:spPr/>
      <dgm:t>
        <a:bodyPr/>
        <a:lstStyle/>
        <a:p>
          <a:endParaRPr lang="es-MX"/>
        </a:p>
      </dgm:t>
    </dgm:pt>
    <dgm:pt modelId="{FF4C0E38-4C3F-4BC7-B9FE-AEBC7E83B6CD}" type="pres">
      <dgm:prSet presAssocID="{48F82EE7-1013-4DC3-975A-A8CC15BC092E}" presName="matrix" presStyleCnt="0">
        <dgm:presLayoutVars>
          <dgm:chMax val="1"/>
          <dgm:dir/>
          <dgm:resizeHandles val="exact"/>
        </dgm:presLayoutVars>
      </dgm:prSet>
      <dgm:spPr/>
      <dgm:t>
        <a:bodyPr/>
        <a:lstStyle/>
        <a:p>
          <a:endParaRPr lang="es-MX"/>
        </a:p>
      </dgm:t>
    </dgm:pt>
    <dgm:pt modelId="{C8A1BB98-EB04-4189-AE2D-FA96AAD41090}" type="pres">
      <dgm:prSet presAssocID="{48F82EE7-1013-4DC3-975A-A8CC15BC092E}" presName="axisShape" presStyleLbl="bgShp" presStyleIdx="0" presStyleCnt="1"/>
      <dgm:spPr/>
    </dgm:pt>
    <dgm:pt modelId="{904DCD63-7C50-4CF2-A0D1-8BF2B58BE75F}" type="pres">
      <dgm:prSet presAssocID="{48F82EE7-1013-4DC3-975A-A8CC15BC092E}" presName="rect1" presStyleLbl="node1" presStyleIdx="0" presStyleCnt="4" custLinFactNeighborX="-1538">
        <dgm:presLayoutVars>
          <dgm:chMax val="0"/>
          <dgm:chPref val="0"/>
          <dgm:bulletEnabled val="1"/>
        </dgm:presLayoutVars>
      </dgm:prSet>
      <dgm:spPr/>
      <dgm:t>
        <a:bodyPr/>
        <a:lstStyle/>
        <a:p>
          <a:endParaRPr lang="es-MX"/>
        </a:p>
      </dgm:t>
    </dgm:pt>
    <dgm:pt modelId="{2C7B851C-C8CB-4F1B-9881-9860774CDF7A}" type="pres">
      <dgm:prSet presAssocID="{48F82EE7-1013-4DC3-975A-A8CC15BC092E}" presName="rect2" presStyleLbl="node1" presStyleIdx="1" presStyleCnt="4">
        <dgm:presLayoutVars>
          <dgm:chMax val="0"/>
          <dgm:chPref val="0"/>
          <dgm:bulletEnabled val="1"/>
        </dgm:presLayoutVars>
      </dgm:prSet>
      <dgm:spPr/>
      <dgm:t>
        <a:bodyPr/>
        <a:lstStyle/>
        <a:p>
          <a:endParaRPr lang="es-MX"/>
        </a:p>
      </dgm:t>
    </dgm:pt>
    <dgm:pt modelId="{88987816-706C-471B-BAFE-C12FF8433367}" type="pres">
      <dgm:prSet presAssocID="{48F82EE7-1013-4DC3-975A-A8CC15BC092E}" presName="rect3" presStyleLbl="node1" presStyleIdx="2" presStyleCnt="4">
        <dgm:presLayoutVars>
          <dgm:chMax val="0"/>
          <dgm:chPref val="0"/>
          <dgm:bulletEnabled val="1"/>
        </dgm:presLayoutVars>
      </dgm:prSet>
      <dgm:spPr/>
      <dgm:t>
        <a:bodyPr/>
        <a:lstStyle/>
        <a:p>
          <a:endParaRPr lang="es-MX"/>
        </a:p>
      </dgm:t>
    </dgm:pt>
    <dgm:pt modelId="{3C826D72-AB32-4C1D-94A5-F24ACE86C0F1}" type="pres">
      <dgm:prSet presAssocID="{48F82EE7-1013-4DC3-975A-A8CC15BC092E}" presName="rect4" presStyleLbl="node1" presStyleIdx="3" presStyleCnt="4">
        <dgm:presLayoutVars>
          <dgm:chMax val="0"/>
          <dgm:chPref val="0"/>
          <dgm:bulletEnabled val="1"/>
        </dgm:presLayoutVars>
      </dgm:prSet>
      <dgm:spPr/>
      <dgm:t>
        <a:bodyPr/>
        <a:lstStyle/>
        <a:p>
          <a:endParaRPr lang="es-MX"/>
        </a:p>
      </dgm:t>
    </dgm:pt>
  </dgm:ptLst>
  <dgm:cxnLst>
    <dgm:cxn modelId="{321C0D6B-5CC8-4AF4-9321-ED84E73EBAF9}" srcId="{48F82EE7-1013-4DC3-975A-A8CC15BC092E}" destId="{4CEDE8F9-B260-4C14-9FEF-1216C08DF9E3}" srcOrd="3" destOrd="0" parTransId="{1B231A78-4F2F-40C1-A560-3089E42D0AB3}" sibTransId="{FDC46936-46DD-4DCE-8624-D3FED5EC2F77}"/>
    <dgm:cxn modelId="{D5FB74E7-B166-4A43-8206-852ECAE9C9A7}" srcId="{48F82EE7-1013-4DC3-975A-A8CC15BC092E}" destId="{BBF1FE9E-A014-40B8-A211-072321ACF913}" srcOrd="2" destOrd="0" parTransId="{BE399B12-343E-419F-A2CE-D6574D40337A}" sibTransId="{784D1B58-9D55-45A1-967A-95DA59786D87}"/>
    <dgm:cxn modelId="{192B0FA4-A5E0-4438-9DB4-DDBC384D21CE}" srcId="{48F82EE7-1013-4DC3-975A-A8CC15BC092E}" destId="{2E730ADE-BE1C-4D42-A3FE-E738BDA3477E}" srcOrd="0" destOrd="0" parTransId="{3BA44452-C92A-4358-8239-14E26FAB9E76}" sibTransId="{6684FDB8-0E7E-46F3-99E6-051B393A6725}"/>
    <dgm:cxn modelId="{316AC663-5F73-447A-9832-B6C16C1EBC00}" type="presOf" srcId="{BF57808A-A609-4E0D-A34A-A3CAA4C177A3}" destId="{2C7B851C-C8CB-4F1B-9881-9860774CDF7A}" srcOrd="0" destOrd="0" presId="urn:microsoft.com/office/officeart/2005/8/layout/matrix2"/>
    <dgm:cxn modelId="{88F32A2C-011B-4EB9-BCD6-FA9E99ED2655}" type="presOf" srcId="{BBF1FE9E-A014-40B8-A211-072321ACF913}" destId="{88987816-706C-471B-BAFE-C12FF8433367}" srcOrd="0" destOrd="0" presId="urn:microsoft.com/office/officeart/2005/8/layout/matrix2"/>
    <dgm:cxn modelId="{9D019FB0-375E-45BA-BBF4-D79966471F23}" srcId="{48F82EE7-1013-4DC3-975A-A8CC15BC092E}" destId="{BF57808A-A609-4E0D-A34A-A3CAA4C177A3}" srcOrd="1" destOrd="0" parTransId="{ED2C6976-35D4-4DFA-B78C-8225D6AB4024}" sibTransId="{7E37E60D-784B-49BB-9927-C8227DA668AB}"/>
    <dgm:cxn modelId="{B976B619-609B-49C4-927F-85F9CEFD80D7}" type="presOf" srcId="{2E730ADE-BE1C-4D42-A3FE-E738BDA3477E}" destId="{904DCD63-7C50-4CF2-A0D1-8BF2B58BE75F}" srcOrd="0" destOrd="0" presId="urn:microsoft.com/office/officeart/2005/8/layout/matrix2"/>
    <dgm:cxn modelId="{C44ED3E2-0DB1-4B1B-A455-7ADBC7695127}" type="presOf" srcId="{4CEDE8F9-B260-4C14-9FEF-1216C08DF9E3}" destId="{3C826D72-AB32-4C1D-94A5-F24ACE86C0F1}" srcOrd="0" destOrd="0" presId="urn:microsoft.com/office/officeart/2005/8/layout/matrix2"/>
    <dgm:cxn modelId="{43DB181C-EA9B-4011-B7F0-8984F2CB18BA}" type="presOf" srcId="{48F82EE7-1013-4DC3-975A-A8CC15BC092E}" destId="{FF4C0E38-4C3F-4BC7-B9FE-AEBC7E83B6CD}" srcOrd="0" destOrd="0" presId="urn:microsoft.com/office/officeart/2005/8/layout/matrix2"/>
    <dgm:cxn modelId="{FE615102-A220-4810-860E-CDA8722956BC}" type="presParOf" srcId="{FF4C0E38-4C3F-4BC7-B9FE-AEBC7E83B6CD}" destId="{C8A1BB98-EB04-4189-AE2D-FA96AAD41090}" srcOrd="0" destOrd="0" presId="urn:microsoft.com/office/officeart/2005/8/layout/matrix2"/>
    <dgm:cxn modelId="{8D3EFA78-8E84-4CB0-87D1-480E235EFD75}" type="presParOf" srcId="{FF4C0E38-4C3F-4BC7-B9FE-AEBC7E83B6CD}" destId="{904DCD63-7C50-4CF2-A0D1-8BF2B58BE75F}" srcOrd="1" destOrd="0" presId="urn:microsoft.com/office/officeart/2005/8/layout/matrix2"/>
    <dgm:cxn modelId="{9CD088A7-19AB-4B6E-A0D3-9732A292BB76}" type="presParOf" srcId="{FF4C0E38-4C3F-4BC7-B9FE-AEBC7E83B6CD}" destId="{2C7B851C-C8CB-4F1B-9881-9860774CDF7A}" srcOrd="2" destOrd="0" presId="urn:microsoft.com/office/officeart/2005/8/layout/matrix2"/>
    <dgm:cxn modelId="{788A0C52-41DF-4756-BCF4-3174BE9A3B0F}" type="presParOf" srcId="{FF4C0E38-4C3F-4BC7-B9FE-AEBC7E83B6CD}" destId="{88987816-706C-471B-BAFE-C12FF8433367}" srcOrd="3" destOrd="0" presId="urn:microsoft.com/office/officeart/2005/8/layout/matrix2"/>
    <dgm:cxn modelId="{1939FDB5-B705-460A-880A-C2191BA58503}" type="presParOf" srcId="{FF4C0E38-4C3F-4BC7-B9FE-AEBC7E83B6CD}" destId="{3C826D72-AB32-4C1D-94A5-F24ACE86C0F1}"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custT="1"/>
      <dgm:spPr>
        <a:solidFill>
          <a:schemeClr val="accent4">
            <a:lumMod val="60000"/>
            <a:lumOff val="40000"/>
          </a:schemeClr>
        </a:solidFill>
      </dgm:spPr>
      <dgm:t>
        <a:bodyPr/>
        <a:lstStyle/>
        <a:p>
          <a:r>
            <a:rPr lang="es-MX" sz="2800" b="1" dirty="0" smtClean="0"/>
            <a:t>43 LGT</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80D2AAB3-7B6A-4916-B7E8-1E1BB63DA80D}">
      <dgm:prSet phldrT="[Texto]"/>
      <dgm:spPr>
        <a:solidFill>
          <a:srgbClr val="FF33CC"/>
        </a:solidFill>
      </dgm:spPr>
      <dgm:t>
        <a:bodyPr/>
        <a:lstStyle/>
        <a:p>
          <a:r>
            <a:rPr lang="es-MX" b="1" dirty="0" smtClean="0"/>
            <a:t>Número  impar</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solidFill>
          <a:schemeClr val="bg1"/>
        </a:solidFill>
        <a:ln>
          <a:solidFill>
            <a:schemeClr val="tx1"/>
          </a:solidFill>
        </a:ln>
      </dgm:spPr>
      <dgm:t>
        <a:bodyPr/>
        <a:lstStyle/>
        <a:p>
          <a:r>
            <a:rPr lang="es-MX" b="1" dirty="0" smtClean="0">
              <a:solidFill>
                <a:schemeClr val="tx1"/>
              </a:solidFill>
            </a:rPr>
            <a:t>Resoluciones por mayoría de votos</a:t>
          </a:r>
        </a:p>
        <a:p>
          <a:r>
            <a:rPr lang="es-MX" b="1" dirty="0" smtClean="0">
              <a:solidFill>
                <a:schemeClr val="tx1"/>
              </a:solidFill>
            </a:rPr>
            <a:t>Presidente con voto de calidad</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a:ln>
          <a:solidFill>
            <a:schemeClr val="bg1"/>
          </a:solidFill>
        </a:ln>
      </dgm:spPr>
      <dgm:t>
        <a:bodyPr/>
        <a:lstStyle/>
        <a:p>
          <a:r>
            <a:rPr lang="es-MX" b="1" dirty="0" smtClean="0">
              <a:solidFill>
                <a:schemeClr val="tx1"/>
              </a:solidFill>
            </a:rPr>
            <a:t>No  dependencia jerárquica entre integrantes</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No reunirse dos o más de sus integrantes en una sola persona</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Podrán acceder a la información para determinar su clasificación</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Colegiado</a:t>
          </a:r>
          <a:endParaRPr lang="es-MX" b="1" dirty="0">
            <a:solidFill>
              <a:schemeClr val="tx1"/>
            </a:solidFill>
          </a:endParaRPr>
        </a:p>
      </dgm:t>
    </dgm:pt>
    <dgm:pt modelId="{0755B4D5-C6C3-4134-BCA9-C33E7711352C}" type="sibTrans" cxnId="{7F1D77FA-24B9-48FF-9D10-62200D914A00}">
      <dgm:prSet/>
      <dgm:spPr/>
      <dgm:t>
        <a:bodyPr/>
        <a:lstStyle/>
        <a:p>
          <a:endParaRPr lang="es-MX"/>
        </a:p>
      </dgm:t>
    </dgm:pt>
    <dgm:pt modelId="{59BD1A39-C665-48CA-84E4-83491559FE74}" type="parTrans" cxnId="{7F1D77FA-24B9-48FF-9D10-62200D914A00}">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BB42129D-B2EE-4B16-9899-C9150A133194}" type="presOf" srcId="{80D2AAB3-7B6A-4916-B7E8-1E1BB63DA80D}" destId="{4736755D-52AE-436A-928D-4ABBE057C655}" srcOrd="0" destOrd="0" presId="urn:microsoft.com/office/officeart/2011/layout/HexagonRadial"/>
    <dgm:cxn modelId="{51BBD373-7BA2-4297-B81F-8117CC00A6B1}" type="presOf" srcId="{FFC13906-BEC6-4426-A0BB-3A2D0567E443}" destId="{23DDC38C-0907-45DD-A3E2-46BEE1462A22}" srcOrd="0" destOrd="0" presId="urn:microsoft.com/office/officeart/2011/layout/HexagonRadial"/>
    <dgm:cxn modelId="{3A9DE2D4-53C4-481A-823F-D11F22598A0E}" type="presOf" srcId="{F7C29B39-BA13-44AA-BE51-3989DEF13B84}" destId="{6584563C-EDD0-47FC-8D84-AB1A0D66E465}" srcOrd="0" destOrd="0" presId="urn:microsoft.com/office/officeart/2011/layout/HexagonRadial"/>
    <dgm:cxn modelId="{90F39B48-9FBF-4955-8FED-1FD70BAEEE13}" srcId="{55E2F92F-F609-483E-A0C4-3E3A0DAE2FC2}" destId="{F7C29B39-BA13-44AA-BE51-3989DEF13B84}" srcOrd="2" destOrd="0" parTransId="{0E993524-3B47-4ADF-BD69-84415F5BDA0E}" sibTransId="{5B13E8D3-4D3E-4F45-B2C0-F7A6E1CE39DD}"/>
    <dgm:cxn modelId="{DBCAE1F5-8956-4696-8C5C-89C9E67CBCC9}" srcId="{55E2F92F-F609-483E-A0C4-3E3A0DAE2FC2}" destId="{A111506C-1529-4134-B3FA-DEEF2A642DC7}" srcOrd="4" destOrd="0" parTransId="{23626F37-0167-4182-8B4F-5B39215ED052}" sibTransId="{83FE6128-B64E-4FCA-876F-EEF97412E036}"/>
    <dgm:cxn modelId="{26F17BF5-2246-47CF-AAEB-E906629872AB}" type="presOf" srcId="{55E2F92F-F609-483E-A0C4-3E3A0DAE2FC2}" destId="{17104967-CA49-4ACD-B9FC-3CEC51FBA1FB}" srcOrd="0" destOrd="0" presId="urn:microsoft.com/office/officeart/2011/layout/HexagonRadial"/>
    <dgm:cxn modelId="{7F1D77FA-24B9-48FF-9D10-62200D914A00}" srcId="{55E2F92F-F609-483E-A0C4-3E3A0DAE2FC2}" destId="{65B4C96F-B5F0-4F25-AB2D-B294F5E66988}" srcOrd="0" destOrd="0" parTransId="{59BD1A39-C665-48CA-84E4-83491559FE74}" sibTransId="{0755B4D5-C6C3-4134-BCA9-C33E7711352C}"/>
    <dgm:cxn modelId="{FD5371AA-74BD-4C92-A9D7-757BFFB9B95B}" type="presOf" srcId="{A111506C-1529-4134-B3FA-DEEF2A642DC7}" destId="{626398DF-E97F-4C4A-85D1-D47A0F0376DD}" srcOrd="0" destOrd="0" presId="urn:microsoft.com/office/officeart/2011/layout/HexagonRadial"/>
    <dgm:cxn modelId="{1982DD8A-B787-4EBE-89B7-180B30BF37F8}" type="presOf" srcId="{FCA69A1C-FE26-487D-9EC4-AB9A1A6C9D67}" destId="{55D1DDC4-8108-4869-95F1-BC96E32D0A6E}" srcOrd="0" destOrd="0" presId="urn:microsoft.com/office/officeart/2011/layout/HexagonRadial"/>
    <dgm:cxn modelId="{FA358863-4B0C-4F35-A3FB-83C88E5A4B9C}" srcId="{55E2F92F-F609-483E-A0C4-3E3A0DAE2FC2}" destId="{80D2AAB3-7B6A-4916-B7E8-1E1BB63DA80D}" srcOrd="1" destOrd="0" parTransId="{FE9E893D-26F9-4A74-BD4E-7140B5DA3406}" sibTransId="{2D1D151C-899E-4710-BD9E-FAE9ABA2D783}"/>
    <dgm:cxn modelId="{0D365756-9604-4688-A89C-1C8EAC10B34D}" srcId="{FFC13906-BEC6-4426-A0BB-3A2D0567E443}" destId="{55E2F92F-F609-483E-A0C4-3E3A0DAE2FC2}" srcOrd="0" destOrd="0" parTransId="{C7A7747D-9402-41CD-846A-363FF41D2821}" sibTransId="{939B98EB-6B53-4BC3-8252-C496EAEB87F4}"/>
    <dgm:cxn modelId="{E7D3E064-F3DE-46F5-AB1A-F8FFBBA36FD2}" type="presOf" srcId="{D3451A36-56A0-4102-9573-F5626160AECC}" destId="{615A5975-CF2F-4805-BE64-7083BAE87059}"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DA75E457-4F17-4298-B75D-1C6A1A798A3C}" srcId="{55E2F92F-F609-483E-A0C4-3E3A0DAE2FC2}" destId="{D3451A36-56A0-4102-9573-F5626160AECC}" srcOrd="5" destOrd="0" parTransId="{C8C44517-61AE-4FA6-94C2-4BA2099467DD}" sibTransId="{44C5A152-A5B7-41DC-8F8A-697E62889BB3}"/>
    <dgm:cxn modelId="{B460E483-E8A6-4F1E-919E-A3023FCAD217}" type="presOf" srcId="{65B4C96F-B5F0-4F25-AB2D-B294F5E66988}" destId="{DD700F35-0200-4FC4-A3A7-BE490CDB18C2}" srcOrd="0" destOrd="0" presId="urn:microsoft.com/office/officeart/2011/layout/HexagonRadial"/>
    <dgm:cxn modelId="{704A4F79-32EA-4352-9955-C1D633A6E1C6}" type="presParOf" srcId="{23DDC38C-0907-45DD-A3E2-46BEE1462A22}" destId="{17104967-CA49-4ACD-B9FC-3CEC51FBA1FB}" srcOrd="0" destOrd="0" presId="urn:microsoft.com/office/officeart/2011/layout/HexagonRadial"/>
    <dgm:cxn modelId="{24C177BC-DD8F-45BC-B024-55236396D74A}" type="presParOf" srcId="{23DDC38C-0907-45DD-A3E2-46BEE1462A22}" destId="{7EBEBF24-861D-4C96-80B7-D2F0C9594002}" srcOrd="1" destOrd="0" presId="urn:microsoft.com/office/officeart/2011/layout/HexagonRadial"/>
    <dgm:cxn modelId="{21303D21-DD95-4308-ACBC-BD1948ABA3A6}" type="presParOf" srcId="{7EBEBF24-861D-4C96-80B7-D2F0C9594002}" destId="{000BD27D-A57C-40D4-9296-678F72832D49}" srcOrd="0" destOrd="0" presId="urn:microsoft.com/office/officeart/2011/layout/HexagonRadial"/>
    <dgm:cxn modelId="{4D3D1723-6C63-4B73-8A82-AE4CD8FD0C90}" type="presParOf" srcId="{23DDC38C-0907-45DD-A3E2-46BEE1462A22}" destId="{DD700F35-0200-4FC4-A3A7-BE490CDB18C2}" srcOrd="2" destOrd="0" presId="urn:microsoft.com/office/officeart/2011/layout/HexagonRadial"/>
    <dgm:cxn modelId="{BC1FE7B6-4836-4913-8F23-AD006A112CA4}" type="presParOf" srcId="{23DDC38C-0907-45DD-A3E2-46BEE1462A22}" destId="{3D3FCD59-BF5A-49DD-97F9-D40AF1D7D467}" srcOrd="3" destOrd="0" presId="urn:microsoft.com/office/officeart/2011/layout/HexagonRadial"/>
    <dgm:cxn modelId="{648F9A74-DC84-4895-B37E-AD4AE27621B5}" type="presParOf" srcId="{3D3FCD59-BF5A-49DD-97F9-D40AF1D7D467}" destId="{1E5678D1-5F17-4A1B-AE1C-17F6545C9BE1}" srcOrd="0" destOrd="0" presId="urn:microsoft.com/office/officeart/2011/layout/HexagonRadial"/>
    <dgm:cxn modelId="{25C72F3B-D105-4DB2-BB38-6D577C9F4689}" type="presParOf" srcId="{23DDC38C-0907-45DD-A3E2-46BEE1462A22}" destId="{4736755D-52AE-436A-928D-4ABBE057C655}" srcOrd="4" destOrd="0" presId="urn:microsoft.com/office/officeart/2011/layout/HexagonRadial"/>
    <dgm:cxn modelId="{71E01998-1D92-474E-80D5-BCBE92099167}" type="presParOf" srcId="{23DDC38C-0907-45DD-A3E2-46BEE1462A22}" destId="{711865BC-95BB-486A-9EC7-B15067EBB02D}" srcOrd="5" destOrd="0" presId="urn:microsoft.com/office/officeart/2011/layout/HexagonRadial"/>
    <dgm:cxn modelId="{7C7890D7-25D2-4E59-8E0C-6A278505B4BF}" type="presParOf" srcId="{711865BC-95BB-486A-9EC7-B15067EBB02D}" destId="{0CAC6B64-C398-4DA7-8FA9-AD4CE8E78A45}" srcOrd="0" destOrd="0" presId="urn:microsoft.com/office/officeart/2011/layout/HexagonRadial"/>
    <dgm:cxn modelId="{0B384109-7F52-4614-A73A-5872EC272BD9}" type="presParOf" srcId="{23DDC38C-0907-45DD-A3E2-46BEE1462A22}" destId="{6584563C-EDD0-47FC-8D84-AB1A0D66E465}" srcOrd="6" destOrd="0" presId="urn:microsoft.com/office/officeart/2011/layout/HexagonRadial"/>
    <dgm:cxn modelId="{3FECCFB0-C1C5-4752-83EB-C0D5E8CBA44A}" type="presParOf" srcId="{23DDC38C-0907-45DD-A3E2-46BEE1462A22}" destId="{0F06D0DA-0C20-40F9-83B3-3B7424726E48}" srcOrd="7" destOrd="0" presId="urn:microsoft.com/office/officeart/2011/layout/HexagonRadial"/>
    <dgm:cxn modelId="{C734CCB9-E5F3-45E8-9C96-1B32384C3803}" type="presParOf" srcId="{0F06D0DA-0C20-40F9-83B3-3B7424726E48}" destId="{718FDB45-050E-4A9E-8C44-578FF7AB87A1}" srcOrd="0" destOrd="0" presId="urn:microsoft.com/office/officeart/2011/layout/HexagonRadial"/>
    <dgm:cxn modelId="{FCBB5522-AE07-47E0-AAD6-9EA022E9C085}" type="presParOf" srcId="{23DDC38C-0907-45DD-A3E2-46BEE1462A22}" destId="{55D1DDC4-8108-4869-95F1-BC96E32D0A6E}" srcOrd="8" destOrd="0" presId="urn:microsoft.com/office/officeart/2011/layout/HexagonRadial"/>
    <dgm:cxn modelId="{4FA34E67-4CDE-4D3D-8395-3020DF472F16}" type="presParOf" srcId="{23DDC38C-0907-45DD-A3E2-46BEE1462A22}" destId="{6FBF0102-8F8A-4055-9912-2025BB35889F}" srcOrd="9" destOrd="0" presId="urn:microsoft.com/office/officeart/2011/layout/HexagonRadial"/>
    <dgm:cxn modelId="{FB3D0282-E72A-4F83-8246-A1B0C50B1A4C}" type="presParOf" srcId="{6FBF0102-8F8A-4055-9912-2025BB35889F}" destId="{B7BAEC3A-3772-4B86-8187-B16AC9140741}" srcOrd="0" destOrd="0" presId="urn:microsoft.com/office/officeart/2011/layout/HexagonRadial"/>
    <dgm:cxn modelId="{8C40D967-A0D4-405C-9B81-DA6759AE3B83}" type="presParOf" srcId="{23DDC38C-0907-45DD-A3E2-46BEE1462A22}" destId="{626398DF-E97F-4C4A-85D1-D47A0F0376DD}" srcOrd="10" destOrd="0" presId="urn:microsoft.com/office/officeart/2011/layout/HexagonRadial"/>
    <dgm:cxn modelId="{AD46EDA8-E0BF-4D4C-96A1-E0C77CAD1196}" type="presParOf" srcId="{23DDC38C-0907-45DD-A3E2-46BEE1462A22}" destId="{DFEBB6AD-72CD-427A-B1FE-686BD883B37F}" srcOrd="11" destOrd="0" presId="urn:microsoft.com/office/officeart/2011/layout/HexagonRadial"/>
    <dgm:cxn modelId="{A98401BC-7000-44BC-BADA-16BD30B36180}" type="presParOf" srcId="{DFEBB6AD-72CD-427A-B1FE-686BD883B37F}" destId="{6FF47AAF-1473-49C6-A248-A8B804BD859F}" srcOrd="0" destOrd="0" presId="urn:microsoft.com/office/officeart/2011/layout/HexagonRadial"/>
    <dgm:cxn modelId="{1671DB2D-7B07-4119-823F-C18D1A4E08ED}"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7915-651E-4615-871B-916AE3030CD8}">
      <dsp:nvSpPr>
        <dsp:cNvPr id="0" name=""/>
        <dsp:cNvSpPr/>
      </dsp:nvSpPr>
      <dsp:spPr>
        <a:xfrm>
          <a:off x="2157898" y="23850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Rendición de cuentas</a:t>
          </a:r>
          <a:endParaRPr lang="es-MX" sz="2400" b="1" kern="1200" dirty="0"/>
        </a:p>
      </dsp:txBody>
      <dsp:txXfrm>
        <a:off x="2190297" y="270906"/>
        <a:ext cx="1594480" cy="1041387"/>
      </dsp:txXfrm>
    </dsp:sp>
    <dsp:sp modelId="{8BDD3166-79C0-4085-87E1-6B396BEED6BF}">
      <dsp:nvSpPr>
        <dsp:cNvPr id="0" name=""/>
        <dsp:cNvSpPr/>
      </dsp:nvSpPr>
      <dsp:spPr>
        <a:xfrm>
          <a:off x="1909006" y="1344693"/>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AAB0F8-9996-41B8-A888-27E7DE47D4D4}">
      <dsp:nvSpPr>
        <dsp:cNvPr id="0" name=""/>
        <dsp:cNvSpPr/>
      </dsp:nvSpPr>
      <dsp:spPr>
        <a:xfrm>
          <a:off x="1079367"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Transparencia</a:t>
          </a:r>
          <a:endParaRPr lang="es-MX" sz="1900" b="1" kern="1200" dirty="0"/>
        </a:p>
      </dsp:txBody>
      <dsp:txXfrm>
        <a:off x="1111766" y="1819566"/>
        <a:ext cx="1594480" cy="1041387"/>
      </dsp:txXfrm>
    </dsp:sp>
    <dsp:sp modelId="{070C8B2A-D8D3-4360-9F16-B8FAF3337A56}">
      <dsp:nvSpPr>
        <dsp:cNvPr id="0" name=""/>
        <dsp:cNvSpPr/>
      </dsp:nvSpPr>
      <dsp:spPr>
        <a:xfrm>
          <a:off x="830475" y="2893352"/>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B95971-E82D-432D-94B6-C00217D8CD2E}">
      <dsp:nvSpPr>
        <dsp:cNvPr id="0" name=""/>
        <dsp:cNvSpPr/>
      </dsp:nvSpPr>
      <dsp:spPr>
        <a:xfrm>
          <a:off x="836"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endParaRPr lang="es-MX" sz="1900" b="1" kern="1200" dirty="0"/>
        </a:p>
      </dsp:txBody>
      <dsp:txXfrm>
        <a:off x="33235" y="3368225"/>
        <a:ext cx="1594480" cy="1041387"/>
      </dsp:txXfrm>
    </dsp:sp>
    <dsp:sp modelId="{5339B170-B8A4-4B9F-91EC-79D3277BC96F}">
      <dsp:nvSpPr>
        <dsp:cNvPr id="0" name=""/>
        <dsp:cNvSpPr/>
      </dsp:nvSpPr>
      <dsp:spPr>
        <a:xfrm>
          <a:off x="1909006" y="2893352"/>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0E01E-1624-4F80-A971-0FED50C2D0E1}">
      <dsp:nvSpPr>
        <dsp:cNvPr id="0" name=""/>
        <dsp:cNvSpPr/>
      </dsp:nvSpPr>
      <dsp:spPr>
        <a:xfrm>
          <a:off x="2157898"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Justificación</a:t>
          </a:r>
          <a:endParaRPr lang="es-MX" sz="1900" b="1" kern="1200" dirty="0"/>
        </a:p>
      </dsp:txBody>
      <dsp:txXfrm>
        <a:off x="2190297" y="3368225"/>
        <a:ext cx="1594480" cy="1041387"/>
      </dsp:txXfrm>
    </dsp:sp>
    <dsp:sp modelId="{6E4D4EB2-6D0B-4AF7-81BE-313542A56B3B}">
      <dsp:nvSpPr>
        <dsp:cNvPr id="0" name=""/>
        <dsp:cNvSpPr/>
      </dsp:nvSpPr>
      <dsp:spPr>
        <a:xfrm>
          <a:off x="2987537" y="1344693"/>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456E0B-D1AB-4289-A39F-896F95D9A67C}">
      <dsp:nvSpPr>
        <dsp:cNvPr id="0" name=""/>
        <dsp:cNvSpPr/>
      </dsp:nvSpPr>
      <dsp:spPr>
        <a:xfrm>
          <a:off x="3236429"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Sanciones  </a:t>
          </a:r>
          <a:endParaRPr lang="es-MX" sz="1900" b="1" kern="1200" dirty="0"/>
        </a:p>
      </dsp:txBody>
      <dsp:txXfrm>
        <a:off x="3268828" y="1819566"/>
        <a:ext cx="1594480" cy="1041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2939434" y="1379957"/>
          <a:ext cx="1753986" cy="1517268"/>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b="1" kern="1200" dirty="0" smtClean="0"/>
            <a:t>24, </a:t>
          </a:r>
          <a:r>
            <a:rPr lang="es-MX" sz="2300" b="1" kern="1200" dirty="0" err="1" smtClean="0"/>
            <a:t>fr</a:t>
          </a:r>
          <a:r>
            <a:rPr lang="es-MX" sz="2300" b="1" kern="1200" dirty="0" smtClean="0"/>
            <a:t> II, 45, 46, 70 </a:t>
          </a:r>
          <a:r>
            <a:rPr lang="es-MX" sz="2300" b="1" kern="1200" dirty="0" err="1" smtClean="0"/>
            <a:t>fr</a:t>
          </a:r>
          <a:r>
            <a:rPr lang="es-MX" sz="2300" b="1" kern="1200" dirty="0" smtClean="0"/>
            <a:t> XIII LGT</a:t>
          </a:r>
        </a:p>
      </dsp:txBody>
      <dsp:txXfrm>
        <a:off x="3230094" y="1631390"/>
        <a:ext cx="1172666" cy="1014402"/>
      </dsp:txXfrm>
    </dsp:sp>
    <dsp:sp modelId="{1E5678D1-5F17-4A1B-AE1C-17F6545C9BE1}">
      <dsp:nvSpPr>
        <dsp:cNvPr id="0" name=""/>
        <dsp:cNvSpPr/>
      </dsp:nvSpPr>
      <dsp:spPr>
        <a:xfrm>
          <a:off x="4037766" y="654046"/>
          <a:ext cx="661773" cy="5702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3101001" y="0"/>
          <a:ext cx="1437379" cy="1243501"/>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rPr>
            <a:t>Titular designado por SO</a:t>
          </a:r>
          <a:endParaRPr lang="es-MX" sz="1100" b="1" kern="1200" dirty="0">
            <a:solidFill>
              <a:schemeClr val="tx1"/>
            </a:solidFill>
          </a:endParaRPr>
        </a:p>
      </dsp:txBody>
      <dsp:txXfrm>
        <a:off x="3339205" y="206075"/>
        <a:ext cx="960971" cy="831351"/>
      </dsp:txXfrm>
    </dsp:sp>
    <dsp:sp modelId="{0CAC6B64-C398-4DA7-8FA9-AD4CE8E78A45}">
      <dsp:nvSpPr>
        <dsp:cNvPr id="0" name=""/>
        <dsp:cNvSpPr/>
      </dsp:nvSpPr>
      <dsp:spPr>
        <a:xfrm>
          <a:off x="4810108" y="1720027"/>
          <a:ext cx="661773" cy="5702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4419245" y="764837"/>
          <a:ext cx="1437379" cy="124350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Preferentemente con experiencia en la materia</a:t>
          </a:r>
          <a:endParaRPr lang="es-MX" sz="1000" b="1" kern="1200" dirty="0"/>
        </a:p>
      </dsp:txBody>
      <dsp:txXfrm>
        <a:off x="4657449" y="970912"/>
        <a:ext cx="960971" cy="831351"/>
      </dsp:txXfrm>
    </dsp:sp>
    <dsp:sp modelId="{718FDB45-050E-4A9E-8C44-578FF7AB87A1}">
      <dsp:nvSpPr>
        <dsp:cNvPr id="0" name=""/>
        <dsp:cNvSpPr/>
      </dsp:nvSpPr>
      <dsp:spPr>
        <a:xfrm>
          <a:off x="4273589" y="2923320"/>
          <a:ext cx="661773" cy="5702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4419245" y="2268417"/>
          <a:ext cx="1437379" cy="1243501"/>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Posibilidad de dar respuesta en lengua indígena, braille o formato accesible</a:t>
          </a:r>
        </a:p>
      </dsp:txBody>
      <dsp:txXfrm>
        <a:off x="4657449" y="2474492"/>
        <a:ext cx="960971" cy="831351"/>
      </dsp:txXfrm>
    </dsp:sp>
    <dsp:sp modelId="{B7BAEC3A-3772-4B86-8187-B16AC9140741}">
      <dsp:nvSpPr>
        <dsp:cNvPr id="0" name=""/>
        <dsp:cNvSpPr/>
      </dsp:nvSpPr>
      <dsp:spPr>
        <a:xfrm>
          <a:off x="2942698" y="3048226"/>
          <a:ext cx="661773" cy="5702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3101001" y="3034110"/>
          <a:ext cx="1437379" cy="1243501"/>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Aviso al superior jerárquico (en caso de negativa de alguna área)</a:t>
          </a:r>
          <a:endParaRPr lang="es-MX" sz="1000" b="1" kern="1200" dirty="0">
            <a:solidFill>
              <a:schemeClr val="tx1"/>
            </a:solidFill>
          </a:endParaRPr>
        </a:p>
      </dsp:txBody>
      <dsp:txXfrm>
        <a:off x="3339205" y="3240185"/>
        <a:ext cx="960971" cy="831351"/>
      </dsp:txXfrm>
    </dsp:sp>
    <dsp:sp modelId="{6FF47AAF-1473-49C6-A248-A8B804BD859F}">
      <dsp:nvSpPr>
        <dsp:cNvPr id="0" name=""/>
        <dsp:cNvSpPr/>
      </dsp:nvSpPr>
      <dsp:spPr>
        <a:xfrm>
          <a:off x="2157709" y="1982673"/>
          <a:ext cx="661773" cy="5702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1776638" y="2269273"/>
          <a:ext cx="1437379" cy="1243501"/>
        </a:xfrm>
        <a:prstGeom prst="hexagon">
          <a:avLst>
            <a:gd name="adj" fmla="val 28570"/>
            <a:gd name="vf" fmla="val 115470"/>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Aviso a la autoridad competente en caso de persistir negativa</a:t>
          </a:r>
          <a:endParaRPr lang="es-MX" sz="1000" b="1" kern="1200" dirty="0">
            <a:solidFill>
              <a:schemeClr val="tx1"/>
            </a:solidFill>
          </a:endParaRPr>
        </a:p>
      </dsp:txBody>
      <dsp:txXfrm>
        <a:off x="2014842" y="2475348"/>
        <a:ext cx="960971" cy="831351"/>
      </dsp:txXfrm>
    </dsp:sp>
    <dsp:sp modelId="{615A5975-CF2F-4805-BE64-7083BAE87059}">
      <dsp:nvSpPr>
        <dsp:cNvPr id="0" name=""/>
        <dsp:cNvSpPr/>
      </dsp:nvSpPr>
      <dsp:spPr>
        <a:xfrm>
          <a:off x="1776638" y="763125"/>
          <a:ext cx="1437379" cy="1243501"/>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rPr>
            <a:t>Contar con domicilio cierto y dirección electrónica</a:t>
          </a:r>
          <a:endParaRPr lang="es-MX" sz="1100" b="1" kern="1200" dirty="0">
            <a:solidFill>
              <a:schemeClr val="tx1"/>
            </a:solidFill>
          </a:endParaRPr>
        </a:p>
      </dsp:txBody>
      <dsp:txXfrm>
        <a:off x="2014842" y="969200"/>
        <a:ext cx="960971" cy="8313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005A9-A8BF-4CBA-BF85-27E8001C01F3}">
      <dsp:nvSpPr>
        <dsp:cNvPr id="0" name=""/>
        <dsp:cNvSpPr/>
      </dsp:nvSpPr>
      <dsp:spPr>
        <a:xfrm>
          <a:off x="862923" y="338"/>
          <a:ext cx="2330653" cy="1398391"/>
        </a:xfrm>
        <a:prstGeom prst="rect">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Reciban y ejerzan recursos públicos o realicen actos de autoridad.</a:t>
          </a:r>
          <a:endParaRPr lang="es-MX" sz="1800" kern="1200" dirty="0"/>
        </a:p>
      </dsp:txBody>
      <dsp:txXfrm>
        <a:off x="862923" y="338"/>
        <a:ext cx="2330653" cy="1398391"/>
      </dsp:txXfrm>
    </dsp:sp>
    <dsp:sp modelId="{65F78FB8-3521-434B-9644-3CE66E4D5533}">
      <dsp:nvSpPr>
        <dsp:cNvPr id="0" name=""/>
        <dsp:cNvSpPr/>
      </dsp:nvSpPr>
      <dsp:spPr>
        <a:xfrm>
          <a:off x="3426642" y="338"/>
          <a:ext cx="2330653" cy="139839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rPr>
            <a:t>Pueden cumplir directamente o a través del SO que asigne recursos.</a:t>
          </a:r>
          <a:endParaRPr lang="es-MX" sz="1800" kern="1200" dirty="0">
            <a:solidFill>
              <a:schemeClr val="tx1"/>
            </a:solidFill>
          </a:endParaRPr>
        </a:p>
      </dsp:txBody>
      <dsp:txXfrm>
        <a:off x="3426642" y="338"/>
        <a:ext cx="2330653" cy="1398391"/>
      </dsp:txXfrm>
    </dsp:sp>
    <dsp:sp modelId="{66C14045-2F82-4B60-8138-F4937094B759}">
      <dsp:nvSpPr>
        <dsp:cNvPr id="0" name=""/>
        <dsp:cNvSpPr/>
      </dsp:nvSpPr>
      <dsp:spPr>
        <a:xfrm>
          <a:off x="828103" y="1631796"/>
          <a:ext cx="4964011" cy="173221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MX" sz="1800" kern="1200" dirty="0" smtClean="0"/>
        </a:p>
        <a:p>
          <a:pPr lvl="0" algn="ctr" defTabSz="800100">
            <a:lnSpc>
              <a:spcPct val="90000"/>
            </a:lnSpc>
            <a:spcBef>
              <a:spcPct val="0"/>
            </a:spcBef>
            <a:spcAft>
              <a:spcPct val="35000"/>
            </a:spcAft>
          </a:pPr>
          <a:r>
            <a:rPr lang="es-MX" sz="2000" kern="1200" dirty="0" smtClean="0">
              <a:solidFill>
                <a:schemeClr val="tx1"/>
              </a:solidFill>
            </a:rPr>
            <a:t>Realiza función gubernamental;</a:t>
          </a:r>
        </a:p>
        <a:p>
          <a:pPr lvl="0" algn="ctr" defTabSz="800100">
            <a:lnSpc>
              <a:spcPct val="90000"/>
            </a:lnSpc>
            <a:spcBef>
              <a:spcPct val="0"/>
            </a:spcBef>
            <a:spcAft>
              <a:spcPct val="35000"/>
            </a:spcAft>
          </a:pPr>
          <a:r>
            <a:rPr lang="es-MX" sz="2000" kern="1200" dirty="0" smtClean="0">
              <a:solidFill>
                <a:schemeClr val="tx1"/>
              </a:solidFill>
            </a:rPr>
            <a:t>Nivel de financiamiento público</a:t>
          </a:r>
        </a:p>
        <a:p>
          <a:pPr lvl="0" algn="ctr" defTabSz="800100">
            <a:lnSpc>
              <a:spcPct val="90000"/>
            </a:lnSpc>
            <a:spcBef>
              <a:spcPct val="0"/>
            </a:spcBef>
            <a:spcAft>
              <a:spcPct val="35000"/>
            </a:spcAft>
          </a:pPr>
          <a:r>
            <a:rPr lang="es-MX" sz="2000" kern="1200" dirty="0" smtClean="0">
              <a:solidFill>
                <a:schemeClr val="tx1"/>
              </a:solidFill>
            </a:rPr>
            <a:t>Nivel de regulación e involucramiento gubernamental, y</a:t>
          </a:r>
        </a:p>
        <a:p>
          <a:pPr lvl="0" algn="ctr" defTabSz="800100">
            <a:lnSpc>
              <a:spcPct val="90000"/>
            </a:lnSpc>
            <a:spcBef>
              <a:spcPct val="0"/>
            </a:spcBef>
            <a:spcAft>
              <a:spcPct val="35000"/>
            </a:spcAft>
          </a:pPr>
          <a:r>
            <a:rPr lang="es-MX" sz="2000" kern="1200" dirty="0" smtClean="0">
              <a:solidFill>
                <a:schemeClr val="tx1"/>
              </a:solidFill>
            </a:rPr>
            <a:t>Si gobierno participó en su creación.</a:t>
          </a:r>
        </a:p>
        <a:p>
          <a:pPr lvl="0" algn="l" defTabSz="800100">
            <a:lnSpc>
              <a:spcPct val="90000"/>
            </a:lnSpc>
            <a:spcBef>
              <a:spcPct val="0"/>
            </a:spcBef>
            <a:spcAft>
              <a:spcPct val="35000"/>
            </a:spcAft>
          </a:pPr>
          <a:endParaRPr lang="es-MX" sz="1600" kern="1200" dirty="0" smtClean="0"/>
        </a:p>
      </dsp:txBody>
      <dsp:txXfrm>
        <a:off x="828103" y="1631796"/>
        <a:ext cx="4964011" cy="17322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0A572-CD16-4065-B44A-3F71F6D69DD7}">
      <dsp:nvSpPr>
        <dsp:cNvPr id="0" name=""/>
        <dsp:cNvSpPr/>
      </dsp:nvSpPr>
      <dsp:spPr>
        <a:xfrm>
          <a:off x="0" y="353582"/>
          <a:ext cx="691216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CFB46-45B8-429F-B77F-014C4666239B}">
      <dsp:nvSpPr>
        <dsp:cNvPr id="0" name=""/>
        <dsp:cNvSpPr/>
      </dsp:nvSpPr>
      <dsp:spPr>
        <a:xfrm>
          <a:off x="329070" y="14102"/>
          <a:ext cx="6581402" cy="678960"/>
        </a:xfrm>
        <a:prstGeom prst="roundRect">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0" numCol="1" spcCol="1270" anchor="ctr" anchorCtr="0">
          <a:noAutofit/>
        </a:bodyPr>
        <a:lstStyle/>
        <a:p>
          <a:pPr lvl="0" algn="l" defTabSz="1022350">
            <a:lnSpc>
              <a:spcPct val="90000"/>
            </a:lnSpc>
            <a:spcBef>
              <a:spcPct val="0"/>
            </a:spcBef>
            <a:spcAft>
              <a:spcPct val="35000"/>
            </a:spcAft>
          </a:pPr>
          <a:r>
            <a:rPr lang="es-MX" sz="2300" kern="1200" dirty="0" smtClean="0">
              <a:solidFill>
                <a:schemeClr val="tx1"/>
              </a:solidFill>
            </a:rPr>
            <a:t>De Oficio (no a petición de parte).</a:t>
          </a:r>
          <a:endParaRPr lang="es-MX" sz="2300" kern="1200" dirty="0">
            <a:solidFill>
              <a:schemeClr val="tx1"/>
            </a:solidFill>
          </a:endParaRPr>
        </a:p>
      </dsp:txBody>
      <dsp:txXfrm>
        <a:off x="362214" y="47246"/>
        <a:ext cx="6515114" cy="612672"/>
      </dsp:txXfrm>
    </dsp:sp>
    <dsp:sp modelId="{0EFED258-BCD6-453A-94B8-9ED314378159}">
      <dsp:nvSpPr>
        <dsp:cNvPr id="0" name=""/>
        <dsp:cNvSpPr/>
      </dsp:nvSpPr>
      <dsp:spPr>
        <a:xfrm>
          <a:off x="0" y="1396863"/>
          <a:ext cx="691216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74D8A-EC6A-4597-AA60-C05764363F1A}">
      <dsp:nvSpPr>
        <dsp:cNvPr id="0" name=""/>
        <dsp:cNvSpPr/>
      </dsp:nvSpPr>
      <dsp:spPr>
        <a:xfrm>
          <a:off x="329070" y="1057382"/>
          <a:ext cx="6581402" cy="6789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0" numCol="1" spcCol="1270" anchor="ctr" anchorCtr="0">
          <a:noAutofit/>
        </a:bodyPr>
        <a:lstStyle/>
        <a:p>
          <a:pPr lvl="0" algn="l" defTabSz="1022350">
            <a:lnSpc>
              <a:spcPct val="90000"/>
            </a:lnSpc>
            <a:spcBef>
              <a:spcPct val="0"/>
            </a:spcBef>
            <a:spcAft>
              <a:spcPct val="35000"/>
            </a:spcAft>
          </a:pPr>
          <a:r>
            <a:rPr lang="es-MX" sz="2300" kern="1200" dirty="0" smtClean="0"/>
            <a:t>Virtual y sobre obligaciones de transparencia.</a:t>
          </a:r>
          <a:endParaRPr lang="es-MX" sz="2300" kern="1200" dirty="0"/>
        </a:p>
      </dsp:txBody>
      <dsp:txXfrm>
        <a:off x="362214" y="1090526"/>
        <a:ext cx="6515114" cy="612672"/>
      </dsp:txXfrm>
    </dsp:sp>
    <dsp:sp modelId="{1CE9BE43-4E4F-4514-A2CC-5E85B46BA437}">
      <dsp:nvSpPr>
        <dsp:cNvPr id="0" name=""/>
        <dsp:cNvSpPr/>
      </dsp:nvSpPr>
      <dsp:spPr>
        <a:xfrm>
          <a:off x="0" y="2440142"/>
          <a:ext cx="691216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23438-69DE-41A3-B53F-AA4743FFC91C}">
      <dsp:nvSpPr>
        <dsp:cNvPr id="0" name=""/>
        <dsp:cNvSpPr/>
      </dsp:nvSpPr>
      <dsp:spPr>
        <a:xfrm>
          <a:off x="329070" y="2100663"/>
          <a:ext cx="6581402" cy="67896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0" numCol="1" spcCol="1270" anchor="ctr" anchorCtr="0">
          <a:noAutofit/>
        </a:bodyPr>
        <a:lstStyle/>
        <a:p>
          <a:pPr lvl="0" algn="l" defTabSz="1022350">
            <a:lnSpc>
              <a:spcPct val="90000"/>
            </a:lnSpc>
            <a:spcBef>
              <a:spcPct val="0"/>
            </a:spcBef>
            <a:spcAft>
              <a:spcPct val="35000"/>
            </a:spcAft>
          </a:pPr>
          <a:r>
            <a:rPr lang="es-MX" sz="2300" kern="1200" dirty="0" smtClean="0"/>
            <a:t>Aleatoria o </a:t>
          </a:r>
          <a:r>
            <a:rPr lang="es-MX" sz="2300" kern="1200" dirty="0" err="1" smtClean="0"/>
            <a:t>muestral</a:t>
          </a:r>
          <a:r>
            <a:rPr lang="es-MX" sz="2300" kern="1200" dirty="0" smtClean="0"/>
            <a:t> y periódica.</a:t>
          </a:r>
          <a:endParaRPr lang="es-MX" sz="2300" kern="1200" dirty="0"/>
        </a:p>
      </dsp:txBody>
      <dsp:txXfrm>
        <a:off x="362214" y="2133807"/>
        <a:ext cx="6515114" cy="6126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0A572-CD16-4065-B44A-3F71F6D69DD7}">
      <dsp:nvSpPr>
        <dsp:cNvPr id="0" name=""/>
        <dsp:cNvSpPr/>
      </dsp:nvSpPr>
      <dsp:spPr>
        <a:xfrm>
          <a:off x="0" y="404162"/>
          <a:ext cx="6912167"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CFB46-45B8-429F-B77F-014C4666239B}">
      <dsp:nvSpPr>
        <dsp:cNvPr id="0" name=""/>
        <dsp:cNvSpPr/>
      </dsp:nvSpPr>
      <dsp:spPr>
        <a:xfrm>
          <a:off x="329070" y="79442"/>
          <a:ext cx="6581402" cy="649440"/>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0" numCol="1" spcCol="1270" anchor="ctr" anchorCtr="0">
          <a:noAutofit/>
        </a:bodyPr>
        <a:lstStyle/>
        <a:p>
          <a:pPr lvl="0" algn="l" defTabSz="977900">
            <a:lnSpc>
              <a:spcPct val="90000"/>
            </a:lnSpc>
            <a:spcBef>
              <a:spcPct val="0"/>
            </a:spcBef>
            <a:spcAft>
              <a:spcPct val="35000"/>
            </a:spcAft>
          </a:pPr>
          <a:r>
            <a:rPr lang="es-MX" sz="2200" kern="1200" dirty="0" smtClean="0">
              <a:solidFill>
                <a:schemeClr val="tx1"/>
              </a:solidFill>
            </a:rPr>
            <a:t>A petición de parte (cualquier persona).</a:t>
          </a:r>
          <a:endParaRPr lang="es-MX" sz="2200" kern="1200" dirty="0">
            <a:solidFill>
              <a:schemeClr val="tx1"/>
            </a:solidFill>
          </a:endParaRPr>
        </a:p>
      </dsp:txBody>
      <dsp:txXfrm>
        <a:off x="360773" y="111145"/>
        <a:ext cx="6517996" cy="586034"/>
      </dsp:txXfrm>
    </dsp:sp>
    <dsp:sp modelId="{0EFED258-BCD6-453A-94B8-9ED314378159}">
      <dsp:nvSpPr>
        <dsp:cNvPr id="0" name=""/>
        <dsp:cNvSpPr/>
      </dsp:nvSpPr>
      <dsp:spPr>
        <a:xfrm>
          <a:off x="0" y="1402082"/>
          <a:ext cx="6912167"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74D8A-EC6A-4597-AA60-C05764363F1A}">
      <dsp:nvSpPr>
        <dsp:cNvPr id="0" name=""/>
        <dsp:cNvSpPr/>
      </dsp:nvSpPr>
      <dsp:spPr>
        <a:xfrm>
          <a:off x="329070" y="1077363"/>
          <a:ext cx="6581402" cy="64944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0" numCol="1" spcCol="1270" anchor="ctr" anchorCtr="0">
          <a:noAutofit/>
        </a:bodyPr>
        <a:lstStyle/>
        <a:p>
          <a:pPr lvl="0" algn="l" defTabSz="977900">
            <a:lnSpc>
              <a:spcPct val="90000"/>
            </a:lnSpc>
            <a:spcBef>
              <a:spcPct val="0"/>
            </a:spcBef>
            <a:spcAft>
              <a:spcPct val="35000"/>
            </a:spcAft>
          </a:pPr>
          <a:r>
            <a:rPr lang="es-MX" sz="2200" kern="1200" dirty="0" smtClean="0"/>
            <a:t>Vía electrónica o escrita.</a:t>
          </a:r>
          <a:endParaRPr lang="es-MX" sz="2200" kern="1200" dirty="0"/>
        </a:p>
      </dsp:txBody>
      <dsp:txXfrm>
        <a:off x="360773" y="1109066"/>
        <a:ext cx="6517996" cy="586034"/>
      </dsp:txXfrm>
    </dsp:sp>
    <dsp:sp modelId="{1CE9BE43-4E4F-4514-A2CC-5E85B46BA437}">
      <dsp:nvSpPr>
        <dsp:cNvPr id="0" name=""/>
        <dsp:cNvSpPr/>
      </dsp:nvSpPr>
      <dsp:spPr>
        <a:xfrm>
          <a:off x="0" y="2400003"/>
          <a:ext cx="6912167"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23438-69DE-41A3-B53F-AA4743FFC91C}">
      <dsp:nvSpPr>
        <dsp:cNvPr id="0" name=""/>
        <dsp:cNvSpPr/>
      </dsp:nvSpPr>
      <dsp:spPr>
        <a:xfrm>
          <a:off x="329070" y="2075283"/>
          <a:ext cx="6581402" cy="649440"/>
        </a:xfrm>
        <a:prstGeom prst="roundRect">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0" numCol="1" spcCol="1270" anchor="ctr" anchorCtr="0">
          <a:noAutofit/>
        </a:bodyPr>
        <a:lstStyle/>
        <a:p>
          <a:pPr lvl="0" algn="l" defTabSz="977900">
            <a:lnSpc>
              <a:spcPct val="90000"/>
            </a:lnSpc>
            <a:spcBef>
              <a:spcPct val="0"/>
            </a:spcBef>
            <a:spcAft>
              <a:spcPct val="35000"/>
            </a:spcAft>
          </a:pPr>
          <a:r>
            <a:rPr lang="es-MX" sz="2200" kern="1200" dirty="0" smtClean="0"/>
            <a:t>Verificación virtual dentro del trámite de la denuncia.</a:t>
          </a:r>
          <a:endParaRPr lang="es-MX" sz="2200" kern="1200" dirty="0"/>
        </a:p>
      </dsp:txBody>
      <dsp:txXfrm>
        <a:off x="360773" y="2106986"/>
        <a:ext cx="6517996" cy="586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E52-9B11-4644-BFCE-A5CAB9AE7717}">
      <dsp:nvSpPr>
        <dsp:cNvPr id="0" name=""/>
        <dsp:cNvSpPr/>
      </dsp:nvSpPr>
      <dsp:spPr>
        <a:xfrm>
          <a:off x="3346642" y="-109751"/>
          <a:ext cx="1290678" cy="1262585"/>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b="1" kern="1200" dirty="0" smtClean="0">
            <a:solidFill>
              <a:schemeClr val="tx1"/>
            </a:solidFill>
          </a:endParaRPr>
        </a:p>
        <a:p>
          <a:pPr lvl="0" algn="ctr" defTabSz="355600">
            <a:lnSpc>
              <a:spcPct val="90000"/>
            </a:lnSpc>
            <a:spcBef>
              <a:spcPct val="0"/>
            </a:spcBef>
            <a:spcAft>
              <a:spcPct val="35000"/>
            </a:spcAft>
          </a:pPr>
          <a:r>
            <a:rPr lang="es-MX" sz="1200" b="1" kern="1200" dirty="0" smtClean="0">
              <a:solidFill>
                <a:schemeClr val="tx1"/>
              </a:solidFill>
            </a:rPr>
            <a:t>Presentación </a:t>
          </a:r>
        </a:p>
        <a:p>
          <a:pPr lvl="0" algn="ctr" defTabSz="355600">
            <a:lnSpc>
              <a:spcPct val="90000"/>
            </a:lnSpc>
            <a:spcBef>
              <a:spcPct val="0"/>
            </a:spcBef>
            <a:spcAft>
              <a:spcPct val="35000"/>
            </a:spcAft>
          </a:pPr>
          <a:endParaRPr lang="es-MX" sz="300" b="1" kern="1200" dirty="0" smtClean="0">
            <a:solidFill>
              <a:schemeClr val="tx1"/>
            </a:solidFill>
          </a:endParaRPr>
        </a:p>
        <a:p>
          <a:pPr lvl="0" algn="ctr" defTabSz="355600">
            <a:lnSpc>
              <a:spcPct val="90000"/>
            </a:lnSpc>
            <a:spcBef>
              <a:spcPct val="0"/>
            </a:spcBef>
            <a:spcAft>
              <a:spcPct val="35000"/>
            </a:spcAft>
          </a:pPr>
          <a:r>
            <a:rPr lang="es-MX" sz="1400" b="1" kern="1200" dirty="0" smtClean="0">
              <a:solidFill>
                <a:schemeClr val="tx1"/>
              </a:solidFill>
            </a:rPr>
            <a:t>UT u OG</a:t>
          </a:r>
          <a:endParaRPr lang="es-MX" sz="1400" b="1" kern="1200" dirty="0">
            <a:solidFill>
              <a:schemeClr val="tx1"/>
            </a:solidFill>
          </a:endParaRPr>
        </a:p>
      </dsp:txBody>
      <dsp:txXfrm>
        <a:off x="3535657" y="75150"/>
        <a:ext cx="912648" cy="892783"/>
      </dsp:txXfrm>
    </dsp:sp>
    <dsp:sp modelId="{672749B6-9D41-46A9-B6EA-FFBE6435A702}">
      <dsp:nvSpPr>
        <dsp:cNvPr id="0" name=""/>
        <dsp:cNvSpPr/>
      </dsp:nvSpPr>
      <dsp:spPr>
        <a:xfrm rot="1350000">
          <a:off x="4637369" y="643874"/>
          <a:ext cx="148005"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4639059" y="705637"/>
        <a:ext cx="103604" cy="210778"/>
      </dsp:txXfrm>
    </dsp:sp>
    <dsp:sp modelId="{6F5FB249-4134-491C-A986-2C0234BFEA48}">
      <dsp:nvSpPr>
        <dsp:cNvPr id="0" name=""/>
        <dsp:cNvSpPr/>
      </dsp:nvSpPr>
      <dsp:spPr>
        <a:xfrm>
          <a:off x="4793163" y="489417"/>
          <a:ext cx="1290678" cy="1262585"/>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Admite, previene o desecha</a:t>
          </a:r>
          <a:endParaRPr lang="es-MX" sz="1600" b="1" kern="1200" dirty="0"/>
        </a:p>
      </dsp:txBody>
      <dsp:txXfrm>
        <a:off x="4982178" y="674318"/>
        <a:ext cx="912648" cy="892783"/>
      </dsp:txXfrm>
    </dsp:sp>
    <dsp:sp modelId="{3B55B4A5-B3A0-4469-A62F-0622C4E337E4}">
      <dsp:nvSpPr>
        <dsp:cNvPr id="0" name=""/>
        <dsp:cNvSpPr/>
      </dsp:nvSpPr>
      <dsp:spPr>
        <a:xfrm rot="4050000">
          <a:off x="5657103" y="1664176"/>
          <a:ext cx="158532"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5671783" y="1712465"/>
        <a:ext cx="110972" cy="210778"/>
      </dsp:txXfrm>
    </dsp:sp>
    <dsp:sp modelId="{7645A68C-794C-424A-8DE0-9E332FFD9797}">
      <dsp:nvSpPr>
        <dsp:cNvPr id="0" name=""/>
        <dsp:cNvSpPr/>
      </dsp:nvSpPr>
      <dsp:spPr>
        <a:xfrm>
          <a:off x="5392331" y="1935937"/>
          <a:ext cx="1290678" cy="1262585"/>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Pone a disposición de partes</a:t>
          </a:r>
          <a:endParaRPr lang="es-MX" sz="1400" b="1" kern="1200" dirty="0">
            <a:solidFill>
              <a:schemeClr val="tx1"/>
            </a:solidFill>
          </a:endParaRPr>
        </a:p>
      </dsp:txBody>
      <dsp:txXfrm>
        <a:off x="5581346" y="2120838"/>
        <a:ext cx="912648" cy="892783"/>
      </dsp:txXfrm>
    </dsp:sp>
    <dsp:sp modelId="{7D83ACB0-731B-4BA1-B3F6-179916A0862D}">
      <dsp:nvSpPr>
        <dsp:cNvPr id="0" name=""/>
        <dsp:cNvSpPr/>
      </dsp:nvSpPr>
      <dsp:spPr>
        <a:xfrm rot="6750000">
          <a:off x="5660537" y="3110697"/>
          <a:ext cx="158532"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5693417" y="3158986"/>
        <a:ext cx="110972" cy="210778"/>
      </dsp:txXfrm>
    </dsp:sp>
    <dsp:sp modelId="{C34EF5AC-AADE-43F8-AC26-718837D02E0A}">
      <dsp:nvSpPr>
        <dsp:cNvPr id="0" name=""/>
        <dsp:cNvSpPr/>
      </dsp:nvSpPr>
      <dsp:spPr>
        <a:xfrm>
          <a:off x="4793163" y="3382458"/>
          <a:ext cx="1290678" cy="1262585"/>
        </a:xfrm>
        <a:prstGeom prst="ellips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Pruebas</a:t>
          </a:r>
          <a:endParaRPr lang="es-MX" sz="2000" b="1" kern="1200" dirty="0"/>
        </a:p>
      </dsp:txBody>
      <dsp:txXfrm>
        <a:off x="4982178" y="3567359"/>
        <a:ext cx="912648" cy="892783"/>
      </dsp:txXfrm>
    </dsp:sp>
    <dsp:sp modelId="{6210C115-9201-479E-B330-29D0DDB541BE}">
      <dsp:nvSpPr>
        <dsp:cNvPr id="0" name=""/>
        <dsp:cNvSpPr/>
      </dsp:nvSpPr>
      <dsp:spPr>
        <a:xfrm rot="9450000">
          <a:off x="4645109" y="4136084"/>
          <a:ext cx="148005"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4687820" y="4197847"/>
        <a:ext cx="103604" cy="210778"/>
      </dsp:txXfrm>
    </dsp:sp>
    <dsp:sp modelId="{A8880D55-0949-4047-8A61-8B1524831908}">
      <dsp:nvSpPr>
        <dsp:cNvPr id="0" name=""/>
        <dsp:cNvSpPr/>
      </dsp:nvSpPr>
      <dsp:spPr>
        <a:xfrm>
          <a:off x="3346642" y="3981627"/>
          <a:ext cx="1290678" cy="1262585"/>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Audiencia</a:t>
          </a:r>
        </a:p>
        <a:p>
          <a:pPr lvl="0" algn="ctr" defTabSz="711200">
            <a:lnSpc>
              <a:spcPct val="90000"/>
            </a:lnSpc>
            <a:spcBef>
              <a:spcPct val="0"/>
            </a:spcBef>
            <a:spcAft>
              <a:spcPct val="35000"/>
            </a:spcAft>
          </a:pPr>
          <a:r>
            <a:rPr lang="es-MX" sz="1600" b="1" kern="1200" dirty="0" smtClean="0">
              <a:solidFill>
                <a:schemeClr val="tx1"/>
              </a:solidFill>
            </a:rPr>
            <a:t>(en su caso)</a:t>
          </a:r>
          <a:endParaRPr lang="es-MX" sz="1600" b="1" kern="1200" dirty="0">
            <a:solidFill>
              <a:schemeClr val="tx1"/>
            </a:solidFill>
          </a:endParaRPr>
        </a:p>
      </dsp:txBody>
      <dsp:txXfrm>
        <a:off x="3535657" y="4166528"/>
        <a:ext cx="912648" cy="892783"/>
      </dsp:txXfrm>
    </dsp:sp>
    <dsp:sp modelId="{C61B8208-520F-42B4-A7FB-F9D133ECED6C}">
      <dsp:nvSpPr>
        <dsp:cNvPr id="0" name=""/>
        <dsp:cNvSpPr/>
      </dsp:nvSpPr>
      <dsp:spPr>
        <a:xfrm rot="12150000">
          <a:off x="3198588" y="4139290"/>
          <a:ext cx="148005"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3241299" y="4218045"/>
        <a:ext cx="103604" cy="210778"/>
      </dsp:txXfrm>
    </dsp:sp>
    <dsp:sp modelId="{8D70E86C-99D5-426D-9579-28E54FFBCD44}">
      <dsp:nvSpPr>
        <dsp:cNvPr id="0" name=""/>
        <dsp:cNvSpPr/>
      </dsp:nvSpPr>
      <dsp:spPr>
        <a:xfrm>
          <a:off x="1900121" y="3382458"/>
          <a:ext cx="1290678" cy="1262585"/>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Cierre de Instrucción</a:t>
          </a:r>
          <a:endParaRPr lang="es-MX" sz="1600" b="1" kern="1200" dirty="0"/>
        </a:p>
      </dsp:txBody>
      <dsp:txXfrm>
        <a:off x="2089136" y="3567359"/>
        <a:ext cx="912648" cy="892783"/>
      </dsp:txXfrm>
    </dsp:sp>
    <dsp:sp modelId="{F69931DD-BD57-4652-BE78-2ABAC0B2E1EE}">
      <dsp:nvSpPr>
        <dsp:cNvPr id="0" name=""/>
        <dsp:cNvSpPr/>
      </dsp:nvSpPr>
      <dsp:spPr>
        <a:xfrm rot="14850000">
          <a:off x="2168326" y="3118988"/>
          <a:ext cx="158532"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2201206" y="3211217"/>
        <a:ext cx="110972" cy="210778"/>
      </dsp:txXfrm>
    </dsp:sp>
    <dsp:sp modelId="{ACC7B7CF-34B5-4DB3-A01E-AC6959ECF8AB}">
      <dsp:nvSpPr>
        <dsp:cNvPr id="0" name=""/>
        <dsp:cNvSpPr/>
      </dsp:nvSpPr>
      <dsp:spPr>
        <a:xfrm>
          <a:off x="1300952" y="1935937"/>
          <a:ext cx="1290678" cy="1262585"/>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Pasa a</a:t>
          </a:r>
        </a:p>
        <a:p>
          <a:pPr lvl="0" algn="ctr" defTabSz="711200">
            <a:lnSpc>
              <a:spcPct val="90000"/>
            </a:lnSpc>
            <a:spcBef>
              <a:spcPct val="0"/>
            </a:spcBef>
            <a:spcAft>
              <a:spcPct val="35000"/>
            </a:spcAft>
          </a:pPr>
          <a:r>
            <a:rPr lang="es-MX" sz="1600" b="1" kern="1200" dirty="0" smtClean="0">
              <a:solidFill>
                <a:schemeClr val="tx1"/>
              </a:solidFill>
            </a:rPr>
            <a:t> Resolución</a:t>
          </a:r>
          <a:endParaRPr lang="es-MX" sz="1600" b="1" kern="1200" dirty="0">
            <a:solidFill>
              <a:schemeClr val="tx1"/>
            </a:solidFill>
          </a:endParaRPr>
        </a:p>
      </dsp:txBody>
      <dsp:txXfrm>
        <a:off x="1489967" y="2120838"/>
        <a:ext cx="912648" cy="892783"/>
      </dsp:txXfrm>
    </dsp:sp>
    <dsp:sp modelId="{708F18A4-6F99-4BFA-85AC-704994C4CC5A}">
      <dsp:nvSpPr>
        <dsp:cNvPr id="0" name=""/>
        <dsp:cNvSpPr/>
      </dsp:nvSpPr>
      <dsp:spPr>
        <a:xfrm rot="17550000">
          <a:off x="2164892" y="1672467"/>
          <a:ext cx="158532" cy="351296"/>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2179572" y="1764696"/>
        <a:ext cx="110972" cy="210778"/>
      </dsp:txXfrm>
    </dsp:sp>
    <dsp:sp modelId="{20997AF8-292D-4A15-B79B-F2DD4996A8F3}">
      <dsp:nvSpPr>
        <dsp:cNvPr id="0" name=""/>
        <dsp:cNvSpPr/>
      </dsp:nvSpPr>
      <dsp:spPr>
        <a:xfrm>
          <a:off x="1900121" y="489417"/>
          <a:ext cx="1290678" cy="1262585"/>
        </a:xfrm>
        <a:prstGeom prst="ellips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Desecha,</a:t>
          </a:r>
        </a:p>
        <a:p>
          <a:pPr lvl="0" algn="ctr" defTabSz="711200">
            <a:lnSpc>
              <a:spcPct val="90000"/>
            </a:lnSpc>
            <a:spcBef>
              <a:spcPct val="0"/>
            </a:spcBef>
            <a:spcAft>
              <a:spcPct val="35000"/>
            </a:spcAft>
          </a:pPr>
          <a:r>
            <a:rPr lang="es-MX" sz="1600" b="1" kern="1200" dirty="0" smtClean="0"/>
            <a:t>Confirma,</a:t>
          </a:r>
        </a:p>
        <a:p>
          <a:pPr lvl="0" algn="ctr" defTabSz="711200">
            <a:lnSpc>
              <a:spcPct val="90000"/>
            </a:lnSpc>
            <a:spcBef>
              <a:spcPct val="0"/>
            </a:spcBef>
            <a:spcAft>
              <a:spcPct val="35000"/>
            </a:spcAft>
          </a:pPr>
          <a:r>
            <a:rPr lang="es-MX" sz="1600" b="1" kern="1200" dirty="0" smtClean="0"/>
            <a:t>Revoca  o</a:t>
          </a:r>
        </a:p>
        <a:p>
          <a:pPr lvl="0" algn="ctr" defTabSz="711200">
            <a:lnSpc>
              <a:spcPct val="90000"/>
            </a:lnSpc>
            <a:spcBef>
              <a:spcPct val="0"/>
            </a:spcBef>
            <a:spcAft>
              <a:spcPct val="35000"/>
            </a:spcAft>
          </a:pPr>
          <a:r>
            <a:rPr lang="es-MX" sz="1600" b="1" kern="1200" dirty="0" smtClean="0"/>
            <a:t>Modifica</a:t>
          </a:r>
        </a:p>
      </dsp:txBody>
      <dsp:txXfrm>
        <a:off x="2089136" y="674318"/>
        <a:ext cx="912648" cy="892783"/>
      </dsp:txXfrm>
    </dsp:sp>
    <dsp:sp modelId="{53F534C8-1AB7-48CB-89B8-84C0EE424DF7}">
      <dsp:nvSpPr>
        <dsp:cNvPr id="0" name=""/>
        <dsp:cNvSpPr/>
      </dsp:nvSpPr>
      <dsp:spPr>
        <a:xfrm rot="20250000">
          <a:off x="3190848" y="647080"/>
          <a:ext cx="148005" cy="35129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3192538" y="725835"/>
        <a:ext cx="103604" cy="2107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E52-9B11-4644-BFCE-A5CAB9AE7717}">
      <dsp:nvSpPr>
        <dsp:cNvPr id="0" name=""/>
        <dsp:cNvSpPr/>
      </dsp:nvSpPr>
      <dsp:spPr>
        <a:xfrm>
          <a:off x="3624413" y="-109085"/>
          <a:ext cx="1274688" cy="1246942"/>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b="1" kern="1200" dirty="0" smtClean="0">
            <a:solidFill>
              <a:schemeClr val="tx1"/>
            </a:solidFill>
          </a:endParaRPr>
        </a:p>
        <a:p>
          <a:pPr lvl="0" algn="ctr" defTabSz="355600">
            <a:lnSpc>
              <a:spcPct val="90000"/>
            </a:lnSpc>
            <a:spcBef>
              <a:spcPct val="0"/>
            </a:spcBef>
            <a:spcAft>
              <a:spcPct val="35000"/>
            </a:spcAft>
          </a:pPr>
          <a:r>
            <a:rPr lang="es-MX" sz="1200" b="1" kern="1200" dirty="0" smtClean="0">
              <a:solidFill>
                <a:schemeClr val="tx1"/>
              </a:solidFill>
            </a:rPr>
            <a:t>Presentación </a:t>
          </a:r>
        </a:p>
        <a:p>
          <a:pPr lvl="0" algn="ctr" defTabSz="355600">
            <a:lnSpc>
              <a:spcPct val="90000"/>
            </a:lnSpc>
            <a:spcBef>
              <a:spcPct val="0"/>
            </a:spcBef>
            <a:spcAft>
              <a:spcPct val="35000"/>
            </a:spcAft>
          </a:pPr>
          <a:endParaRPr lang="es-MX" sz="300" b="1" kern="1200" dirty="0" smtClean="0">
            <a:solidFill>
              <a:schemeClr val="tx1"/>
            </a:solidFill>
          </a:endParaRPr>
        </a:p>
        <a:p>
          <a:pPr lvl="0" algn="ctr" defTabSz="355600">
            <a:lnSpc>
              <a:spcPct val="90000"/>
            </a:lnSpc>
            <a:spcBef>
              <a:spcPct val="0"/>
            </a:spcBef>
            <a:spcAft>
              <a:spcPct val="35000"/>
            </a:spcAft>
          </a:pPr>
          <a:r>
            <a:rPr lang="es-MX" sz="1400" b="1" kern="1200" dirty="0" smtClean="0">
              <a:solidFill>
                <a:schemeClr val="tx1"/>
              </a:solidFill>
            </a:rPr>
            <a:t>INAI</a:t>
          </a:r>
          <a:endParaRPr lang="es-MX" sz="1400" b="1" kern="1200" dirty="0">
            <a:solidFill>
              <a:schemeClr val="tx1"/>
            </a:solidFill>
          </a:endParaRPr>
        </a:p>
      </dsp:txBody>
      <dsp:txXfrm>
        <a:off x="3811087" y="73525"/>
        <a:ext cx="901340" cy="881722"/>
      </dsp:txXfrm>
    </dsp:sp>
    <dsp:sp modelId="{672749B6-9D41-46A9-B6EA-FFBE6435A702}">
      <dsp:nvSpPr>
        <dsp:cNvPr id="0" name=""/>
        <dsp:cNvSpPr/>
      </dsp:nvSpPr>
      <dsp:spPr>
        <a:xfrm rot="1350000">
          <a:off x="4898658" y="634705"/>
          <a:ext cx="144750"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4900311" y="695785"/>
        <a:ext cx="101325" cy="208166"/>
      </dsp:txXfrm>
    </dsp:sp>
    <dsp:sp modelId="{6F5FB249-4134-491C-A986-2C0234BFEA48}">
      <dsp:nvSpPr>
        <dsp:cNvPr id="0" name=""/>
        <dsp:cNvSpPr/>
      </dsp:nvSpPr>
      <dsp:spPr>
        <a:xfrm>
          <a:off x="5050535" y="481633"/>
          <a:ext cx="1274688" cy="124694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Admite, previene o desecha</a:t>
          </a:r>
          <a:endParaRPr lang="es-MX" sz="1600" b="1" kern="1200" dirty="0"/>
        </a:p>
      </dsp:txBody>
      <dsp:txXfrm>
        <a:off x="5237209" y="664243"/>
        <a:ext cx="901340" cy="881722"/>
      </dsp:txXfrm>
    </dsp:sp>
    <dsp:sp modelId="{3B55B4A5-B3A0-4469-A62F-0622C4E337E4}">
      <dsp:nvSpPr>
        <dsp:cNvPr id="0" name=""/>
        <dsp:cNvSpPr/>
      </dsp:nvSpPr>
      <dsp:spPr>
        <a:xfrm rot="4050000">
          <a:off x="5903985" y="1640636"/>
          <a:ext cx="155147"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918351" y="1688524"/>
        <a:ext cx="108603" cy="208166"/>
      </dsp:txXfrm>
    </dsp:sp>
    <dsp:sp modelId="{7645A68C-794C-424A-8DE0-9E332FFD9797}">
      <dsp:nvSpPr>
        <dsp:cNvPr id="0" name=""/>
        <dsp:cNvSpPr/>
      </dsp:nvSpPr>
      <dsp:spPr>
        <a:xfrm>
          <a:off x="5641254" y="1907755"/>
          <a:ext cx="1274688" cy="1246942"/>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Corre traslado a OG y a recurrente</a:t>
          </a:r>
          <a:endParaRPr lang="es-MX" sz="1400" b="1" kern="1200" dirty="0">
            <a:solidFill>
              <a:schemeClr val="tx1"/>
            </a:solidFill>
          </a:endParaRPr>
        </a:p>
      </dsp:txBody>
      <dsp:txXfrm>
        <a:off x="5827928" y="2090365"/>
        <a:ext cx="901340" cy="881722"/>
      </dsp:txXfrm>
    </dsp:sp>
    <dsp:sp modelId="{7D83ACB0-731B-4BA1-B3F6-179916A0862D}">
      <dsp:nvSpPr>
        <dsp:cNvPr id="0" name=""/>
        <dsp:cNvSpPr/>
      </dsp:nvSpPr>
      <dsp:spPr>
        <a:xfrm rot="6750000">
          <a:off x="5907345" y="3066758"/>
          <a:ext cx="155147"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5939523" y="3114646"/>
        <a:ext cx="108603" cy="208166"/>
      </dsp:txXfrm>
    </dsp:sp>
    <dsp:sp modelId="{C34EF5AC-AADE-43F8-AC26-718837D02E0A}">
      <dsp:nvSpPr>
        <dsp:cNvPr id="0" name=""/>
        <dsp:cNvSpPr/>
      </dsp:nvSpPr>
      <dsp:spPr>
        <a:xfrm>
          <a:off x="5050535" y="3333877"/>
          <a:ext cx="1274688" cy="124694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Informe Justificado OG</a:t>
          </a:r>
          <a:endParaRPr lang="es-MX" sz="1600" b="1" kern="1200" dirty="0"/>
        </a:p>
      </dsp:txBody>
      <dsp:txXfrm>
        <a:off x="5237209" y="3516487"/>
        <a:ext cx="901340" cy="881722"/>
      </dsp:txXfrm>
    </dsp:sp>
    <dsp:sp modelId="{6210C115-9201-479E-B330-29D0DDB541BE}">
      <dsp:nvSpPr>
        <dsp:cNvPr id="0" name=""/>
        <dsp:cNvSpPr/>
      </dsp:nvSpPr>
      <dsp:spPr>
        <a:xfrm rot="9450000">
          <a:off x="4906228" y="4077668"/>
          <a:ext cx="144750"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4948000" y="4138748"/>
        <a:ext cx="101325" cy="208166"/>
      </dsp:txXfrm>
    </dsp:sp>
    <dsp:sp modelId="{A8880D55-0949-4047-8A61-8B1524831908}">
      <dsp:nvSpPr>
        <dsp:cNvPr id="0" name=""/>
        <dsp:cNvSpPr/>
      </dsp:nvSpPr>
      <dsp:spPr>
        <a:xfrm>
          <a:off x="3624413" y="3924596"/>
          <a:ext cx="1274688" cy="1246942"/>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b="1" kern="1200" dirty="0" smtClean="0">
              <a:solidFill>
                <a:schemeClr val="tx1"/>
              </a:solidFill>
            </a:rPr>
            <a:t>Manifestaciones</a:t>
          </a:r>
        </a:p>
        <a:p>
          <a:pPr lvl="0" algn="ctr" defTabSz="466725">
            <a:lnSpc>
              <a:spcPct val="90000"/>
            </a:lnSpc>
            <a:spcBef>
              <a:spcPct val="0"/>
            </a:spcBef>
            <a:spcAft>
              <a:spcPct val="35000"/>
            </a:spcAft>
          </a:pPr>
          <a:r>
            <a:rPr lang="es-MX" sz="1050" b="1" kern="1200" dirty="0" smtClean="0">
              <a:solidFill>
                <a:schemeClr val="tx1"/>
              </a:solidFill>
            </a:rPr>
            <a:t>del recurrente</a:t>
          </a:r>
        </a:p>
      </dsp:txBody>
      <dsp:txXfrm>
        <a:off x="3811087" y="4107206"/>
        <a:ext cx="901340" cy="881722"/>
      </dsp:txXfrm>
    </dsp:sp>
    <dsp:sp modelId="{C61B8208-520F-42B4-A7FB-F9D133ECED6C}">
      <dsp:nvSpPr>
        <dsp:cNvPr id="0" name=""/>
        <dsp:cNvSpPr/>
      </dsp:nvSpPr>
      <dsp:spPr>
        <a:xfrm rot="12150000">
          <a:off x="3480106" y="4080803"/>
          <a:ext cx="144750"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521878" y="4158501"/>
        <a:ext cx="101325" cy="208166"/>
      </dsp:txXfrm>
    </dsp:sp>
    <dsp:sp modelId="{8D70E86C-99D5-426D-9579-28E54FFBCD44}">
      <dsp:nvSpPr>
        <dsp:cNvPr id="0" name=""/>
        <dsp:cNvSpPr/>
      </dsp:nvSpPr>
      <dsp:spPr>
        <a:xfrm>
          <a:off x="2198291" y="3333877"/>
          <a:ext cx="1274688" cy="1246942"/>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Cierre de Instrucción</a:t>
          </a:r>
          <a:endParaRPr lang="es-MX" sz="1600" b="1" kern="1200" dirty="0"/>
        </a:p>
      </dsp:txBody>
      <dsp:txXfrm>
        <a:off x="2384965" y="3516487"/>
        <a:ext cx="901340" cy="881722"/>
      </dsp:txXfrm>
    </dsp:sp>
    <dsp:sp modelId="{F69931DD-BD57-4652-BE78-2ABAC0B2E1EE}">
      <dsp:nvSpPr>
        <dsp:cNvPr id="0" name=""/>
        <dsp:cNvSpPr/>
      </dsp:nvSpPr>
      <dsp:spPr>
        <a:xfrm rot="14850000">
          <a:off x="2464382" y="3074872"/>
          <a:ext cx="155147"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2496560" y="3165762"/>
        <a:ext cx="108603" cy="208166"/>
      </dsp:txXfrm>
    </dsp:sp>
    <dsp:sp modelId="{ACC7B7CF-34B5-4DB3-A01E-AC6959ECF8AB}">
      <dsp:nvSpPr>
        <dsp:cNvPr id="0" name=""/>
        <dsp:cNvSpPr/>
      </dsp:nvSpPr>
      <dsp:spPr>
        <a:xfrm>
          <a:off x="1607572" y="1907755"/>
          <a:ext cx="1274688" cy="1246942"/>
        </a:xfrm>
        <a:prstGeom prst="ellipse">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Pasa </a:t>
          </a:r>
        </a:p>
        <a:p>
          <a:pPr lvl="0" algn="ctr" defTabSz="711200">
            <a:lnSpc>
              <a:spcPct val="90000"/>
            </a:lnSpc>
            <a:spcBef>
              <a:spcPct val="0"/>
            </a:spcBef>
            <a:spcAft>
              <a:spcPct val="35000"/>
            </a:spcAft>
          </a:pPr>
          <a:r>
            <a:rPr lang="es-MX" sz="1600" b="1" kern="1200" dirty="0" smtClean="0">
              <a:solidFill>
                <a:schemeClr val="tx1"/>
              </a:solidFill>
            </a:rPr>
            <a:t>a</a:t>
          </a:r>
        </a:p>
        <a:p>
          <a:pPr lvl="0" algn="ctr" defTabSz="711200">
            <a:lnSpc>
              <a:spcPct val="90000"/>
            </a:lnSpc>
            <a:spcBef>
              <a:spcPct val="0"/>
            </a:spcBef>
            <a:spcAft>
              <a:spcPct val="35000"/>
            </a:spcAft>
          </a:pPr>
          <a:r>
            <a:rPr lang="es-MX" sz="1600" b="1" kern="1200" dirty="0" smtClean="0">
              <a:solidFill>
                <a:schemeClr val="tx1"/>
              </a:solidFill>
            </a:rPr>
            <a:t> </a:t>
          </a:r>
          <a:r>
            <a:rPr lang="es-MX" sz="1600" b="1" kern="1200" dirty="0" err="1" smtClean="0">
              <a:solidFill>
                <a:schemeClr val="tx1"/>
              </a:solidFill>
            </a:rPr>
            <a:t>esolución</a:t>
          </a:r>
          <a:endParaRPr lang="es-MX" sz="1600" b="1" kern="1200" dirty="0">
            <a:solidFill>
              <a:schemeClr val="tx1"/>
            </a:solidFill>
          </a:endParaRPr>
        </a:p>
      </dsp:txBody>
      <dsp:txXfrm>
        <a:off x="1794246" y="2090365"/>
        <a:ext cx="901340" cy="881722"/>
      </dsp:txXfrm>
    </dsp:sp>
    <dsp:sp modelId="{708F18A4-6F99-4BFA-85AC-704994C4CC5A}">
      <dsp:nvSpPr>
        <dsp:cNvPr id="0" name=""/>
        <dsp:cNvSpPr/>
      </dsp:nvSpPr>
      <dsp:spPr>
        <a:xfrm rot="17550000">
          <a:off x="2461022" y="1648750"/>
          <a:ext cx="155147"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475388" y="1739640"/>
        <a:ext cx="108603" cy="208166"/>
      </dsp:txXfrm>
    </dsp:sp>
    <dsp:sp modelId="{20997AF8-292D-4A15-B79B-F2DD4996A8F3}">
      <dsp:nvSpPr>
        <dsp:cNvPr id="0" name=""/>
        <dsp:cNvSpPr/>
      </dsp:nvSpPr>
      <dsp:spPr>
        <a:xfrm>
          <a:off x="2198291" y="481633"/>
          <a:ext cx="1274688" cy="124694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Desecha,</a:t>
          </a:r>
        </a:p>
        <a:p>
          <a:pPr lvl="0" algn="ctr" defTabSz="711200">
            <a:lnSpc>
              <a:spcPct val="90000"/>
            </a:lnSpc>
            <a:spcBef>
              <a:spcPct val="0"/>
            </a:spcBef>
            <a:spcAft>
              <a:spcPct val="35000"/>
            </a:spcAft>
          </a:pPr>
          <a:r>
            <a:rPr lang="es-MX" sz="1600" b="1" kern="1200" dirty="0" smtClean="0"/>
            <a:t>Confirma,</a:t>
          </a:r>
        </a:p>
        <a:p>
          <a:pPr lvl="0" algn="ctr" defTabSz="711200">
            <a:lnSpc>
              <a:spcPct val="90000"/>
            </a:lnSpc>
            <a:spcBef>
              <a:spcPct val="0"/>
            </a:spcBef>
            <a:spcAft>
              <a:spcPct val="35000"/>
            </a:spcAft>
          </a:pPr>
          <a:r>
            <a:rPr lang="es-MX" sz="1600" b="1" kern="1200" dirty="0" smtClean="0"/>
            <a:t>Revoca  o</a:t>
          </a:r>
        </a:p>
        <a:p>
          <a:pPr lvl="0" algn="ctr" defTabSz="711200">
            <a:lnSpc>
              <a:spcPct val="90000"/>
            </a:lnSpc>
            <a:spcBef>
              <a:spcPct val="0"/>
            </a:spcBef>
            <a:spcAft>
              <a:spcPct val="35000"/>
            </a:spcAft>
          </a:pPr>
          <a:r>
            <a:rPr lang="es-MX" sz="1600" b="1" kern="1200" dirty="0" smtClean="0"/>
            <a:t>Modifica</a:t>
          </a:r>
        </a:p>
      </dsp:txBody>
      <dsp:txXfrm>
        <a:off x="2384965" y="664243"/>
        <a:ext cx="901340" cy="881722"/>
      </dsp:txXfrm>
    </dsp:sp>
    <dsp:sp modelId="{53F534C8-1AB7-48CB-89B8-84C0EE424DF7}">
      <dsp:nvSpPr>
        <dsp:cNvPr id="0" name=""/>
        <dsp:cNvSpPr/>
      </dsp:nvSpPr>
      <dsp:spPr>
        <a:xfrm rot="20250000">
          <a:off x="3472536" y="637840"/>
          <a:ext cx="144750" cy="34694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3474189" y="715538"/>
        <a:ext cx="101325" cy="2081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E03B-F23B-48D1-BF5E-2AC66A8C0CAC}">
      <dsp:nvSpPr>
        <dsp:cNvPr id="0" name=""/>
        <dsp:cNvSpPr/>
      </dsp:nvSpPr>
      <dsp:spPr>
        <a:xfrm>
          <a:off x="1832363" y="2201"/>
          <a:ext cx="1878358" cy="939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MX" sz="2600" kern="1200" dirty="0" smtClean="0"/>
            <a:t>¿Quién sanciona?</a:t>
          </a:r>
          <a:endParaRPr lang="es-MX" sz="2600" kern="1200" dirty="0"/>
        </a:p>
      </dsp:txBody>
      <dsp:txXfrm>
        <a:off x="1859871" y="29709"/>
        <a:ext cx="1823342" cy="884163"/>
      </dsp:txXfrm>
    </dsp:sp>
    <dsp:sp modelId="{0E41DE7C-18D9-491B-A805-5C2C0C579EB7}">
      <dsp:nvSpPr>
        <dsp:cNvPr id="0" name=""/>
        <dsp:cNvSpPr/>
      </dsp:nvSpPr>
      <dsp:spPr>
        <a:xfrm>
          <a:off x="2020199" y="941380"/>
          <a:ext cx="187835" cy="704384"/>
        </a:xfrm>
        <a:custGeom>
          <a:avLst/>
          <a:gdLst/>
          <a:ahLst/>
          <a:cxnLst/>
          <a:rect l="0" t="0" r="0" b="0"/>
          <a:pathLst>
            <a:path>
              <a:moveTo>
                <a:pt x="0" y="0"/>
              </a:moveTo>
              <a:lnTo>
                <a:pt x="0" y="704384"/>
              </a:lnTo>
              <a:lnTo>
                <a:pt x="187835" y="704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C029F-9D73-48BB-BCF1-4CC662669FB2}">
      <dsp:nvSpPr>
        <dsp:cNvPr id="0" name=""/>
        <dsp:cNvSpPr/>
      </dsp:nvSpPr>
      <dsp:spPr>
        <a:xfrm>
          <a:off x="2208034" y="1176175"/>
          <a:ext cx="1502687" cy="939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OG</a:t>
          </a:r>
          <a:endParaRPr lang="es-MX" sz="1300" kern="1200" dirty="0"/>
        </a:p>
      </dsp:txBody>
      <dsp:txXfrm>
        <a:off x="2235542" y="1203683"/>
        <a:ext cx="1447671" cy="884163"/>
      </dsp:txXfrm>
    </dsp:sp>
    <dsp:sp modelId="{FE661F83-2BE2-4B38-ABCF-6A5B8685E6D2}">
      <dsp:nvSpPr>
        <dsp:cNvPr id="0" name=""/>
        <dsp:cNvSpPr/>
      </dsp:nvSpPr>
      <dsp:spPr>
        <a:xfrm>
          <a:off x="2020199" y="941380"/>
          <a:ext cx="187835" cy="1878358"/>
        </a:xfrm>
        <a:custGeom>
          <a:avLst/>
          <a:gdLst/>
          <a:ahLst/>
          <a:cxnLst/>
          <a:rect l="0" t="0" r="0" b="0"/>
          <a:pathLst>
            <a:path>
              <a:moveTo>
                <a:pt x="0" y="0"/>
              </a:moveTo>
              <a:lnTo>
                <a:pt x="0" y="1878358"/>
              </a:lnTo>
              <a:lnTo>
                <a:pt x="187835" y="1878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CD286-B783-4E61-B867-4E51495450D1}">
      <dsp:nvSpPr>
        <dsp:cNvPr id="0" name=""/>
        <dsp:cNvSpPr/>
      </dsp:nvSpPr>
      <dsp:spPr>
        <a:xfrm>
          <a:off x="2208034" y="2350149"/>
          <a:ext cx="1502687" cy="939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INE</a:t>
          </a:r>
        </a:p>
        <a:p>
          <a:pPr lvl="0" algn="ctr" defTabSz="577850">
            <a:lnSpc>
              <a:spcPct val="90000"/>
            </a:lnSpc>
            <a:spcBef>
              <a:spcPct val="0"/>
            </a:spcBef>
            <a:spcAft>
              <a:spcPct val="35000"/>
            </a:spcAft>
          </a:pPr>
          <a:r>
            <a:rPr lang="es-MX" sz="1300" kern="1200" dirty="0" smtClean="0"/>
            <a:t>u </a:t>
          </a:r>
        </a:p>
        <a:p>
          <a:pPr lvl="0" algn="ctr" defTabSz="577850">
            <a:lnSpc>
              <a:spcPct val="90000"/>
            </a:lnSpc>
            <a:spcBef>
              <a:spcPct val="0"/>
            </a:spcBef>
            <a:spcAft>
              <a:spcPct val="35000"/>
            </a:spcAft>
          </a:pPr>
          <a:r>
            <a:rPr lang="es-MX" sz="1300" kern="1200" dirty="0" smtClean="0"/>
            <a:t>OPLES</a:t>
          </a:r>
          <a:endParaRPr lang="es-MX" sz="1300" kern="1200" dirty="0"/>
        </a:p>
      </dsp:txBody>
      <dsp:txXfrm>
        <a:off x="2235542" y="2377657"/>
        <a:ext cx="1447671" cy="884163"/>
      </dsp:txXfrm>
    </dsp:sp>
    <dsp:sp modelId="{C42FB374-47E0-4057-BB52-D8148ED03827}">
      <dsp:nvSpPr>
        <dsp:cNvPr id="0" name=""/>
        <dsp:cNvSpPr/>
      </dsp:nvSpPr>
      <dsp:spPr>
        <a:xfrm>
          <a:off x="2020199" y="941380"/>
          <a:ext cx="187835" cy="3052333"/>
        </a:xfrm>
        <a:custGeom>
          <a:avLst/>
          <a:gdLst/>
          <a:ahLst/>
          <a:cxnLst/>
          <a:rect l="0" t="0" r="0" b="0"/>
          <a:pathLst>
            <a:path>
              <a:moveTo>
                <a:pt x="0" y="0"/>
              </a:moveTo>
              <a:lnTo>
                <a:pt x="0" y="3052333"/>
              </a:lnTo>
              <a:lnTo>
                <a:pt x="187835" y="3052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21ABB-A503-41CB-B73D-55CE85B7765B}">
      <dsp:nvSpPr>
        <dsp:cNvPr id="0" name=""/>
        <dsp:cNvSpPr/>
      </dsp:nvSpPr>
      <dsp:spPr>
        <a:xfrm>
          <a:off x="2208034" y="3524124"/>
          <a:ext cx="1502687" cy="939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Autoridad competente </a:t>
          </a:r>
        </a:p>
        <a:p>
          <a:pPr lvl="0" algn="ctr" defTabSz="577850">
            <a:lnSpc>
              <a:spcPct val="90000"/>
            </a:lnSpc>
            <a:spcBef>
              <a:spcPct val="0"/>
            </a:spcBef>
            <a:spcAft>
              <a:spcPct val="35000"/>
            </a:spcAft>
          </a:pPr>
          <a:r>
            <a:rPr lang="es-MX" sz="1300" kern="1200" dirty="0" smtClean="0"/>
            <a:t>(léase OIC o análogo)</a:t>
          </a:r>
          <a:endParaRPr lang="es-MX" sz="1300" kern="1200" dirty="0"/>
        </a:p>
      </dsp:txBody>
      <dsp:txXfrm>
        <a:off x="2235542" y="3551632"/>
        <a:ext cx="1447671" cy="884163"/>
      </dsp:txXfrm>
    </dsp:sp>
    <dsp:sp modelId="{A89EEEF8-07E5-4EEB-A62D-D2C86A9EB5B4}">
      <dsp:nvSpPr>
        <dsp:cNvPr id="0" name=""/>
        <dsp:cNvSpPr/>
      </dsp:nvSpPr>
      <dsp:spPr>
        <a:xfrm>
          <a:off x="4180311" y="2201"/>
          <a:ext cx="1878358" cy="939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MX" sz="2600" kern="1200" dirty="0" smtClean="0"/>
            <a:t>¿Quien es el sancionado?</a:t>
          </a:r>
          <a:endParaRPr lang="es-MX" sz="2600" kern="1200" dirty="0"/>
        </a:p>
      </dsp:txBody>
      <dsp:txXfrm>
        <a:off x="4207819" y="29709"/>
        <a:ext cx="1823342" cy="884163"/>
      </dsp:txXfrm>
    </dsp:sp>
    <dsp:sp modelId="{CDF2E895-04E5-49D9-A799-CC39553DD092}">
      <dsp:nvSpPr>
        <dsp:cNvPr id="0" name=""/>
        <dsp:cNvSpPr/>
      </dsp:nvSpPr>
      <dsp:spPr>
        <a:xfrm>
          <a:off x="4368147" y="941380"/>
          <a:ext cx="187835" cy="704384"/>
        </a:xfrm>
        <a:custGeom>
          <a:avLst/>
          <a:gdLst/>
          <a:ahLst/>
          <a:cxnLst/>
          <a:rect l="0" t="0" r="0" b="0"/>
          <a:pathLst>
            <a:path>
              <a:moveTo>
                <a:pt x="0" y="0"/>
              </a:moveTo>
              <a:lnTo>
                <a:pt x="0" y="704384"/>
              </a:lnTo>
              <a:lnTo>
                <a:pt x="187835" y="704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7FD3-B096-4EAE-8554-FCB18E72E319}">
      <dsp:nvSpPr>
        <dsp:cNvPr id="0" name=""/>
        <dsp:cNvSpPr/>
      </dsp:nvSpPr>
      <dsp:spPr>
        <a:xfrm>
          <a:off x="4555983" y="1176175"/>
          <a:ext cx="1502687" cy="939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Infractores que no sean servidores públicos</a:t>
          </a:r>
          <a:endParaRPr lang="es-MX" sz="1300" kern="1200" dirty="0"/>
        </a:p>
      </dsp:txBody>
      <dsp:txXfrm>
        <a:off x="4583491" y="1203683"/>
        <a:ext cx="1447671" cy="884163"/>
      </dsp:txXfrm>
    </dsp:sp>
    <dsp:sp modelId="{01907382-966D-4C11-885F-2EE20E879324}">
      <dsp:nvSpPr>
        <dsp:cNvPr id="0" name=""/>
        <dsp:cNvSpPr/>
      </dsp:nvSpPr>
      <dsp:spPr>
        <a:xfrm>
          <a:off x="4368147" y="941380"/>
          <a:ext cx="187835" cy="1878358"/>
        </a:xfrm>
        <a:custGeom>
          <a:avLst/>
          <a:gdLst/>
          <a:ahLst/>
          <a:cxnLst/>
          <a:rect l="0" t="0" r="0" b="0"/>
          <a:pathLst>
            <a:path>
              <a:moveTo>
                <a:pt x="0" y="0"/>
              </a:moveTo>
              <a:lnTo>
                <a:pt x="0" y="1878358"/>
              </a:lnTo>
              <a:lnTo>
                <a:pt x="187835" y="1878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FACD9-8634-4942-AB2D-D71D144E6247}">
      <dsp:nvSpPr>
        <dsp:cNvPr id="0" name=""/>
        <dsp:cNvSpPr/>
      </dsp:nvSpPr>
      <dsp:spPr>
        <a:xfrm>
          <a:off x="4555983" y="2350149"/>
          <a:ext cx="1502687" cy="939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Partidos Políticos</a:t>
          </a:r>
          <a:endParaRPr lang="es-MX" sz="1300" kern="1200" dirty="0"/>
        </a:p>
      </dsp:txBody>
      <dsp:txXfrm>
        <a:off x="4583491" y="2377657"/>
        <a:ext cx="1447671" cy="884163"/>
      </dsp:txXfrm>
    </dsp:sp>
    <dsp:sp modelId="{87D944FC-3D04-44B3-B1E5-F16224809F9C}">
      <dsp:nvSpPr>
        <dsp:cNvPr id="0" name=""/>
        <dsp:cNvSpPr/>
      </dsp:nvSpPr>
      <dsp:spPr>
        <a:xfrm>
          <a:off x="4368147" y="941380"/>
          <a:ext cx="187835" cy="3052333"/>
        </a:xfrm>
        <a:custGeom>
          <a:avLst/>
          <a:gdLst/>
          <a:ahLst/>
          <a:cxnLst/>
          <a:rect l="0" t="0" r="0" b="0"/>
          <a:pathLst>
            <a:path>
              <a:moveTo>
                <a:pt x="0" y="0"/>
              </a:moveTo>
              <a:lnTo>
                <a:pt x="0" y="3052333"/>
              </a:lnTo>
              <a:lnTo>
                <a:pt x="187835" y="3052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7DFE9-71B9-45FD-8BD8-E3915A82B3A3}">
      <dsp:nvSpPr>
        <dsp:cNvPr id="0" name=""/>
        <dsp:cNvSpPr/>
      </dsp:nvSpPr>
      <dsp:spPr>
        <a:xfrm>
          <a:off x="4555983" y="3524124"/>
          <a:ext cx="1502687" cy="939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smtClean="0"/>
            <a:t>Infractores que sean servidores públicos</a:t>
          </a:r>
          <a:endParaRPr lang="es-MX" sz="1300" kern="1200" dirty="0"/>
        </a:p>
      </dsp:txBody>
      <dsp:txXfrm>
        <a:off x="4583491" y="3551632"/>
        <a:ext cx="1447671" cy="8841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8C224-FD0E-4D32-ABD9-0177152B9D30}">
      <dsp:nvSpPr>
        <dsp:cNvPr id="0" name=""/>
        <dsp:cNvSpPr/>
      </dsp:nvSpPr>
      <dsp:spPr>
        <a:xfrm>
          <a:off x="0" y="0"/>
          <a:ext cx="7920880" cy="439248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MX" sz="2800" b="1" kern="1200" dirty="0" smtClean="0">
              <a:latin typeface="Candara" pitchFamily="34" charset="0"/>
            </a:rPr>
            <a:t>LEY DE TRANSPARENCIA Y ACCESO A LA INFORMACIÓN PÚBLICA DEL ESTADO DE JALISCO Y SUS MUNICIPIOS   </a:t>
          </a:r>
          <a:endParaRPr lang="es-MX" sz="2800" b="1" kern="1200" dirty="0">
            <a:latin typeface="Candara" pitchFamily="34" charset="0"/>
          </a:endParaRPr>
        </a:p>
      </dsp:txBody>
      <dsp:txXfrm>
        <a:off x="0" y="0"/>
        <a:ext cx="7920880" cy="2371943"/>
      </dsp:txXfrm>
    </dsp:sp>
    <dsp:sp modelId="{C91E5C48-076D-4BD8-9256-E4D61DDC271B}">
      <dsp:nvSpPr>
        <dsp:cNvPr id="0" name=""/>
        <dsp:cNvSpPr/>
      </dsp:nvSpPr>
      <dsp:spPr>
        <a:xfrm>
          <a:off x="3867" y="2284093"/>
          <a:ext cx="2637714" cy="202054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andara" pitchFamily="34" charset="0"/>
            </a:rPr>
            <a:t>APROBACIÓN:</a:t>
          </a:r>
        </a:p>
        <a:p>
          <a:pPr lvl="0" algn="ctr" defTabSz="889000">
            <a:lnSpc>
              <a:spcPct val="90000"/>
            </a:lnSpc>
            <a:spcBef>
              <a:spcPct val="0"/>
            </a:spcBef>
            <a:spcAft>
              <a:spcPct val="35000"/>
            </a:spcAft>
          </a:pPr>
          <a:r>
            <a:rPr lang="es-MX" sz="2000" kern="1200" dirty="0" smtClean="0">
              <a:latin typeface="Candara" pitchFamily="34" charset="0"/>
            </a:rPr>
            <a:t>19 DE JULIO 2013</a:t>
          </a:r>
          <a:endParaRPr lang="es-MX" sz="2000" kern="1200" dirty="0">
            <a:latin typeface="Candara" pitchFamily="34" charset="0"/>
          </a:endParaRPr>
        </a:p>
      </dsp:txBody>
      <dsp:txXfrm>
        <a:off x="3867" y="2284093"/>
        <a:ext cx="2637714" cy="2020544"/>
      </dsp:txXfrm>
    </dsp:sp>
    <dsp:sp modelId="{D8E91DE0-8023-4D29-ABEC-BE178617E0FF}">
      <dsp:nvSpPr>
        <dsp:cNvPr id="0" name=""/>
        <dsp:cNvSpPr/>
      </dsp:nvSpPr>
      <dsp:spPr>
        <a:xfrm>
          <a:off x="2641582" y="2284093"/>
          <a:ext cx="2637714" cy="2020544"/>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andara" pitchFamily="34" charset="0"/>
            </a:rPr>
            <a:t>PUBLICACIÓN: </a:t>
          </a:r>
        </a:p>
        <a:p>
          <a:pPr lvl="0" algn="ctr" defTabSz="889000">
            <a:lnSpc>
              <a:spcPct val="90000"/>
            </a:lnSpc>
            <a:spcBef>
              <a:spcPct val="0"/>
            </a:spcBef>
            <a:spcAft>
              <a:spcPct val="35000"/>
            </a:spcAft>
          </a:pPr>
          <a:r>
            <a:rPr lang="es-MX" sz="2000" kern="1200" dirty="0" smtClean="0">
              <a:latin typeface="Candara" pitchFamily="34" charset="0"/>
            </a:rPr>
            <a:t>08 DE AGOSTO 2013</a:t>
          </a:r>
        </a:p>
      </dsp:txBody>
      <dsp:txXfrm>
        <a:off x="2641582" y="2284093"/>
        <a:ext cx="2637714" cy="2020544"/>
      </dsp:txXfrm>
    </dsp:sp>
    <dsp:sp modelId="{49FB9BEE-71B6-4C50-A3C3-0986C5899BE0}">
      <dsp:nvSpPr>
        <dsp:cNvPr id="0" name=""/>
        <dsp:cNvSpPr/>
      </dsp:nvSpPr>
      <dsp:spPr>
        <a:xfrm>
          <a:off x="5279297" y="2284093"/>
          <a:ext cx="2637714" cy="2020544"/>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andara" pitchFamily="34" charset="0"/>
            </a:rPr>
            <a:t>VIGENCIA: </a:t>
          </a:r>
        </a:p>
        <a:p>
          <a:pPr lvl="0" algn="ctr" defTabSz="889000">
            <a:lnSpc>
              <a:spcPct val="90000"/>
            </a:lnSpc>
            <a:spcBef>
              <a:spcPct val="0"/>
            </a:spcBef>
            <a:spcAft>
              <a:spcPct val="35000"/>
            </a:spcAft>
          </a:pPr>
          <a:r>
            <a:rPr lang="es-MX" sz="2000" kern="1200" dirty="0" smtClean="0">
              <a:latin typeface="Candara" pitchFamily="34" charset="0"/>
            </a:rPr>
            <a:t>09 DE AGOSTO 2013</a:t>
          </a:r>
        </a:p>
      </dsp:txBody>
      <dsp:txXfrm>
        <a:off x="5279297" y="2284093"/>
        <a:ext cx="2637714" cy="20205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9244-6747-4505-91E2-DC3CEF4D6028}">
      <dsp:nvSpPr>
        <dsp:cNvPr id="0" name=""/>
        <dsp:cNvSpPr/>
      </dsp:nvSpPr>
      <dsp:spPr>
        <a:xfrm>
          <a:off x="0" y="986406"/>
          <a:ext cx="8229600" cy="28845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El 10 de noviembre de 2015 se reformo la Ley de Transparencia y Acceso a la Información Pública del Estado de Jalisco, mediante Decreto 25653/LX/15, que entró en vigor el </a:t>
          </a:r>
          <a:r>
            <a:rPr lang="es-MX" sz="3500" b="1" u="sng" kern="1200" dirty="0" smtClean="0"/>
            <a:t>20 de diciembre del mismo año</a:t>
          </a:r>
          <a:r>
            <a:rPr lang="es-MX" sz="3500" b="1" kern="1200" dirty="0" smtClean="0"/>
            <a:t>.</a:t>
          </a:r>
          <a:endParaRPr lang="es-MX" sz="3500" b="1" kern="1200" dirty="0"/>
        </a:p>
      </dsp:txBody>
      <dsp:txXfrm>
        <a:off x="0" y="986406"/>
        <a:ext cx="8229600" cy="28845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E1DE6-0B13-4C61-A67F-B66A81EBCE15}">
      <dsp:nvSpPr>
        <dsp:cNvPr id="0" name=""/>
        <dsp:cNvSpPr/>
      </dsp:nvSpPr>
      <dsp:spPr>
        <a:xfrm>
          <a:off x="0" y="711522"/>
          <a:ext cx="3047854" cy="14542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smtClean="0">
              <a:latin typeface="Trebuchet MS (Títulos)"/>
            </a:rPr>
            <a:t>Es de orden público</a:t>
          </a:r>
          <a:endParaRPr lang="es-MX" sz="2800" kern="1200" dirty="0">
            <a:latin typeface="Trebuchet MS (Títulos)"/>
          </a:endParaRPr>
        </a:p>
      </dsp:txBody>
      <dsp:txXfrm>
        <a:off x="0" y="711522"/>
        <a:ext cx="3047854" cy="1454240"/>
      </dsp:txXfrm>
    </dsp:sp>
    <dsp:sp modelId="{AC4DB2C5-C77D-4E8B-B698-CD35A5D68722}">
      <dsp:nvSpPr>
        <dsp:cNvPr id="0" name=""/>
        <dsp:cNvSpPr/>
      </dsp:nvSpPr>
      <dsp:spPr>
        <a:xfrm>
          <a:off x="3551457" y="615115"/>
          <a:ext cx="4945486" cy="2008945"/>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Reglamentaria del artículo 6° y 16 de la Constitución Política de los Estados Unidos Mexicanos.</a:t>
          </a:r>
        </a:p>
      </dsp:txBody>
      <dsp:txXfrm>
        <a:off x="3551457" y="615115"/>
        <a:ext cx="4945486" cy="2008945"/>
      </dsp:txXfrm>
    </dsp:sp>
    <dsp:sp modelId="{200E380E-332A-4C33-B698-41EC52BDD4C0}">
      <dsp:nvSpPr>
        <dsp:cNvPr id="0" name=""/>
        <dsp:cNvSpPr/>
      </dsp:nvSpPr>
      <dsp:spPr>
        <a:xfrm>
          <a:off x="1746945" y="3109110"/>
          <a:ext cx="4945486" cy="209360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smtClean="0">
              <a:latin typeface="Trebuchet MS (Títulos)"/>
            </a:rPr>
            <a:t>Reglamentaria artículos: 4° párrafo tercero, 9° y 15 fracción IX de la Constitución Política del Estado de Jalisco. </a:t>
          </a:r>
          <a:endParaRPr lang="es-MX" sz="2800" kern="1200" dirty="0">
            <a:latin typeface="Trebuchet MS (Títulos)"/>
          </a:endParaRPr>
        </a:p>
      </dsp:txBody>
      <dsp:txXfrm>
        <a:off x="1746945" y="3109110"/>
        <a:ext cx="4945486" cy="2093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7FE5F-50B8-455A-93A1-385FAE08FF52}">
      <dsp:nvSpPr>
        <dsp:cNvPr id="0" name=""/>
        <dsp:cNvSpPr/>
      </dsp:nvSpPr>
      <dsp:spPr>
        <a:xfrm>
          <a:off x="664959" y="0"/>
          <a:ext cx="7536208" cy="59175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59F0C-A78F-4B60-B85E-438195619C9A}">
      <dsp:nvSpPr>
        <dsp:cNvPr id="0" name=""/>
        <dsp:cNvSpPr/>
      </dsp:nvSpPr>
      <dsp:spPr>
        <a:xfrm>
          <a:off x="4437" y="1775256"/>
          <a:ext cx="2134277" cy="23670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1789 </a:t>
          </a:r>
          <a:r>
            <a:rPr lang="es-MX" sz="1200" b="1" kern="1200" dirty="0" smtClean="0">
              <a:solidFill>
                <a:schemeClr val="tx1"/>
              </a:solidFill>
            </a:rPr>
            <a:t>Declaración de los Derechos del Hombre y el Ciudadano </a:t>
          </a:r>
        </a:p>
        <a:p>
          <a:pPr lvl="0" algn="ctr" defTabSz="533400">
            <a:lnSpc>
              <a:spcPct val="90000"/>
            </a:lnSpc>
            <a:spcBef>
              <a:spcPct val="0"/>
            </a:spcBef>
            <a:spcAft>
              <a:spcPct val="35000"/>
            </a:spcAft>
          </a:pPr>
          <a:r>
            <a:rPr lang="es-MX" sz="1200" b="1" kern="1200" dirty="0" smtClean="0">
              <a:solidFill>
                <a:schemeClr val="tx1"/>
              </a:solidFill>
            </a:rPr>
            <a:t>Artículo XI.</a:t>
          </a:r>
          <a:r>
            <a:rPr lang="es-MX" sz="1200" kern="1200" dirty="0" smtClean="0">
              <a:solidFill>
                <a:schemeClr val="tx1"/>
              </a:solidFill>
            </a:rPr>
            <a:t> Libertad de expresión </a:t>
          </a:r>
        </a:p>
        <a:p>
          <a:pPr lvl="0" algn="ctr" defTabSz="533400">
            <a:lnSpc>
              <a:spcPct val="90000"/>
            </a:lnSpc>
            <a:spcBef>
              <a:spcPct val="0"/>
            </a:spcBef>
            <a:spcAft>
              <a:spcPct val="35000"/>
            </a:spcAft>
          </a:pPr>
          <a:r>
            <a:rPr lang="es-MX" sz="1200" b="1" kern="1200" dirty="0" smtClean="0">
              <a:solidFill>
                <a:schemeClr val="tx1"/>
              </a:solidFill>
            </a:rPr>
            <a:t>Artículo XV.</a:t>
          </a:r>
          <a:r>
            <a:rPr lang="es-MX" sz="1200" kern="1200" dirty="0" smtClean="0">
              <a:solidFill>
                <a:schemeClr val="tx1"/>
              </a:solidFill>
            </a:rPr>
            <a:t> Derecho a pedir a todos sus agentes cuentas de su administración.</a:t>
          </a:r>
          <a:endParaRPr lang="es-MX" sz="1200" kern="1200" dirty="0"/>
        </a:p>
      </dsp:txBody>
      <dsp:txXfrm>
        <a:off x="108624" y="1879443"/>
        <a:ext cx="1925903" cy="2158634"/>
      </dsp:txXfrm>
    </dsp:sp>
    <dsp:sp modelId="{BF0D5160-DC3A-4028-8FA6-A0A3CD419A90}">
      <dsp:nvSpPr>
        <dsp:cNvPr id="0" name=""/>
        <dsp:cNvSpPr/>
      </dsp:nvSpPr>
      <dsp:spPr>
        <a:xfrm>
          <a:off x="2245429" y="1775256"/>
          <a:ext cx="2134277" cy="23670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1948 </a:t>
          </a:r>
          <a:r>
            <a:rPr lang="es-MX" sz="1200" b="1" kern="1200" dirty="0" smtClean="0">
              <a:solidFill>
                <a:schemeClr val="tx1"/>
              </a:solidFill>
            </a:rPr>
            <a:t>Declaración Universal de los Derechos Humanos </a:t>
          </a:r>
        </a:p>
        <a:p>
          <a:pPr lvl="0" algn="ctr" defTabSz="533400">
            <a:lnSpc>
              <a:spcPct val="90000"/>
            </a:lnSpc>
            <a:spcBef>
              <a:spcPct val="0"/>
            </a:spcBef>
            <a:spcAft>
              <a:spcPct val="35000"/>
            </a:spcAft>
          </a:pPr>
          <a:r>
            <a:rPr lang="es-MX" sz="1200" b="1" kern="1200" dirty="0" smtClean="0">
              <a:solidFill>
                <a:schemeClr val="tx1"/>
              </a:solidFill>
            </a:rPr>
            <a:t>Artículo 19. </a:t>
          </a:r>
          <a:r>
            <a:rPr lang="es-MX" sz="1200" kern="1200" dirty="0" smtClean="0">
              <a:solidFill>
                <a:schemeClr val="tx1"/>
              </a:solidFill>
            </a:rPr>
            <a:t>Se establecen: </a:t>
          </a:r>
          <a:r>
            <a:rPr lang="es-MX" sz="1200" b="1" kern="1200" dirty="0" smtClean="0">
              <a:solidFill>
                <a:schemeClr val="tx1"/>
              </a:solidFill>
            </a:rPr>
            <a:t>el acceso a la información</a:t>
          </a:r>
          <a:r>
            <a:rPr lang="es-MX" sz="1200" kern="1200" dirty="0" smtClean="0">
              <a:solidFill>
                <a:schemeClr val="tx1"/>
              </a:solidFill>
            </a:rPr>
            <a:t>, la </a:t>
          </a:r>
          <a:r>
            <a:rPr lang="es-MX" sz="1200" b="1" kern="1200" dirty="0" smtClean="0">
              <a:solidFill>
                <a:schemeClr val="tx1"/>
              </a:solidFill>
            </a:rPr>
            <a:t>difusión </a:t>
          </a:r>
          <a:r>
            <a:rPr lang="es-MX" sz="1200" kern="1200" dirty="0" smtClean="0">
              <a:solidFill>
                <a:schemeClr val="tx1"/>
              </a:solidFill>
            </a:rPr>
            <a:t>de la información y la </a:t>
          </a:r>
          <a:r>
            <a:rPr lang="es-MX" sz="1200" b="1" kern="1200" dirty="0" smtClean="0">
              <a:solidFill>
                <a:schemeClr val="tx1"/>
              </a:solidFill>
            </a:rPr>
            <a:t>libertad de expresión.</a:t>
          </a:r>
          <a:endParaRPr lang="es-MX" sz="1200" b="1" kern="1200" dirty="0"/>
        </a:p>
      </dsp:txBody>
      <dsp:txXfrm>
        <a:off x="2349616" y="1879443"/>
        <a:ext cx="1925903" cy="2158634"/>
      </dsp:txXfrm>
    </dsp:sp>
    <dsp:sp modelId="{347720A4-9F06-4770-A6A1-2543EA271ABC}">
      <dsp:nvSpPr>
        <dsp:cNvPr id="0" name=""/>
        <dsp:cNvSpPr/>
      </dsp:nvSpPr>
      <dsp:spPr>
        <a:xfrm>
          <a:off x="4486420" y="1775256"/>
          <a:ext cx="2134277" cy="23670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1966 </a:t>
          </a:r>
        </a:p>
        <a:p>
          <a:pPr lvl="0" algn="ctr" defTabSz="533400">
            <a:lnSpc>
              <a:spcPct val="90000"/>
            </a:lnSpc>
            <a:spcBef>
              <a:spcPct val="0"/>
            </a:spcBef>
            <a:spcAft>
              <a:spcPct val="35000"/>
            </a:spcAft>
          </a:pPr>
          <a:r>
            <a:rPr lang="es-MX" sz="1200" b="1" kern="1200" dirty="0" smtClean="0">
              <a:solidFill>
                <a:schemeClr val="tx1"/>
              </a:solidFill>
            </a:rPr>
            <a:t>Pacto Internacional de los Derechos Civiles y Políticos </a:t>
          </a:r>
        </a:p>
        <a:p>
          <a:pPr lvl="0" algn="ctr" defTabSz="533400">
            <a:lnSpc>
              <a:spcPct val="90000"/>
            </a:lnSpc>
            <a:spcBef>
              <a:spcPct val="0"/>
            </a:spcBef>
            <a:spcAft>
              <a:spcPct val="35000"/>
            </a:spcAft>
          </a:pPr>
          <a:r>
            <a:rPr kumimoji="0" lang="es-MX" sz="1200" b="0" i="0" u="none" strike="noStrike" kern="1200"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a:t>
          </a:r>
        </a:p>
        <a:p>
          <a:pPr lvl="0" algn="ctr" defTabSz="533400">
            <a:lnSpc>
              <a:spcPct val="90000"/>
            </a:lnSpc>
            <a:spcBef>
              <a:spcPct val="0"/>
            </a:spcBef>
            <a:spcAft>
              <a:spcPct val="35000"/>
            </a:spcAft>
          </a:pPr>
          <a:r>
            <a:rPr kumimoji="0" lang="es-MX" sz="1200" b="0" i="0" u="none" strike="noStrike" kern="1200" cap="none" normalizeH="0" baseline="0" dirty="0" smtClean="0">
              <a:ln>
                <a:noFill/>
              </a:ln>
              <a:solidFill>
                <a:schemeClr val="tx1"/>
              </a:solidFill>
              <a:effectLst/>
              <a:cs typeface="Tahoma" pitchFamily="34" charset="0"/>
            </a:rPr>
            <a:t>Excepciones expresamente fijadas</a:t>
          </a:r>
          <a:endParaRPr lang="es-MX" sz="1200" b="0" kern="1200" dirty="0" smtClean="0">
            <a:solidFill>
              <a:schemeClr val="tx1"/>
            </a:solidFill>
          </a:endParaRPr>
        </a:p>
        <a:p>
          <a:pPr lvl="0" algn="ctr" defTabSz="533400">
            <a:lnSpc>
              <a:spcPct val="90000"/>
            </a:lnSpc>
            <a:spcBef>
              <a:spcPct val="0"/>
            </a:spcBef>
            <a:spcAft>
              <a:spcPct val="35000"/>
            </a:spcAft>
          </a:pPr>
          <a:endParaRPr lang="es-MX" sz="1200" kern="1200" dirty="0"/>
        </a:p>
      </dsp:txBody>
      <dsp:txXfrm>
        <a:off x="4590607" y="1879443"/>
        <a:ext cx="1925903" cy="2158634"/>
      </dsp:txXfrm>
    </dsp:sp>
    <dsp:sp modelId="{71BD23F2-F464-46A2-AC69-9F7410167A07}">
      <dsp:nvSpPr>
        <dsp:cNvPr id="0" name=""/>
        <dsp:cNvSpPr/>
      </dsp:nvSpPr>
      <dsp:spPr>
        <a:xfrm>
          <a:off x="6727412" y="1775256"/>
          <a:ext cx="2134277" cy="236700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1966 </a:t>
          </a:r>
          <a:r>
            <a:rPr lang="es-MX" sz="1200" b="1" kern="1200" dirty="0" smtClean="0">
              <a:solidFill>
                <a:schemeClr val="tx1"/>
              </a:solidFill>
            </a:rPr>
            <a:t>Convención Americana sobre Derechos Humanos </a:t>
          </a:r>
        </a:p>
        <a:p>
          <a:pPr lvl="0" algn="ctr" defTabSz="533400">
            <a:lnSpc>
              <a:spcPct val="90000"/>
            </a:lnSpc>
            <a:spcBef>
              <a:spcPct val="0"/>
            </a:spcBef>
            <a:spcAft>
              <a:spcPct val="35000"/>
            </a:spcAft>
          </a:pPr>
          <a:r>
            <a:rPr kumimoji="0" lang="es-MX" sz="1200" b="0" i="0" u="none" strike="noStrike" kern="1200"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 </a:t>
          </a:r>
          <a:r>
            <a:rPr kumimoji="0" lang="es-MX" sz="1200" b="0" i="0" u="none" strike="noStrike" kern="1200" cap="none" normalizeH="0" baseline="0" dirty="0" smtClean="0">
              <a:ln>
                <a:noFill/>
              </a:ln>
              <a:solidFill>
                <a:schemeClr val="tx1"/>
              </a:solidFill>
              <a:effectLst/>
              <a:cs typeface="Tahoma" pitchFamily="34" charset="0"/>
            </a:rPr>
            <a:t>Excepciones expresamente fijadas</a:t>
          </a:r>
          <a:endParaRPr lang="es-MX" sz="1200" kern="1200" dirty="0"/>
        </a:p>
      </dsp:txBody>
      <dsp:txXfrm>
        <a:off x="6831599" y="1879443"/>
        <a:ext cx="1925903" cy="21586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03BE-0505-45A2-A681-6D2627FD099B}">
      <dsp:nvSpPr>
        <dsp:cNvPr id="0" name=""/>
        <dsp:cNvSpPr/>
      </dsp:nvSpPr>
      <dsp:spPr>
        <a:xfrm>
          <a:off x="76419" y="5676"/>
          <a:ext cx="8056072" cy="73818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latin typeface="Trebuchet MS (Títulos)"/>
            </a:rPr>
            <a:t>Considera a la Información </a:t>
          </a:r>
          <a:endParaRPr lang="es-MX" sz="2700" kern="1200" dirty="0">
            <a:latin typeface="Trebuchet MS (Títulos)"/>
          </a:endParaRPr>
        </a:p>
      </dsp:txBody>
      <dsp:txXfrm>
        <a:off x="98040" y="27297"/>
        <a:ext cx="8012830" cy="694946"/>
      </dsp:txXfrm>
    </dsp:sp>
    <dsp:sp modelId="{CF291BAB-AE5B-45A6-AF42-03431269E64B}">
      <dsp:nvSpPr>
        <dsp:cNvPr id="0" name=""/>
        <dsp:cNvSpPr/>
      </dsp:nvSpPr>
      <dsp:spPr>
        <a:xfrm rot="5400000">
          <a:off x="3607167" y="810169"/>
          <a:ext cx="994576" cy="1193492"/>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latin typeface="Trebuchet MS (Títulos)"/>
          </a:endParaRPr>
        </a:p>
      </dsp:txBody>
      <dsp:txXfrm rot="-5400000">
        <a:off x="3746408" y="909627"/>
        <a:ext cx="716096" cy="696203"/>
      </dsp:txXfrm>
    </dsp:sp>
    <dsp:sp modelId="{4E1F5DE0-BE38-4CE7-A343-957A93351F63}">
      <dsp:nvSpPr>
        <dsp:cNvPr id="0" name=""/>
        <dsp:cNvSpPr/>
      </dsp:nvSpPr>
      <dsp:spPr>
        <a:xfrm>
          <a:off x="-95053" y="2069966"/>
          <a:ext cx="8399019" cy="2652204"/>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Como bien del dominio público en poder del Estado, cuya titularidad reside en la sociedad, misma que tendrá en todo momento la facultad de disponer de ella para los fines que considere.</a:t>
          </a:r>
        </a:p>
        <a:p>
          <a:pPr lvl="0" algn="ctr" defTabSz="1555750">
            <a:lnSpc>
              <a:spcPct val="90000"/>
            </a:lnSpc>
            <a:spcBef>
              <a:spcPct val="0"/>
            </a:spcBef>
            <a:spcAft>
              <a:spcPct val="35000"/>
            </a:spcAft>
          </a:pPr>
          <a:endParaRPr lang="es-MX" sz="2800" kern="1200" dirty="0">
            <a:latin typeface="Trebuchet MS (Títulos)"/>
          </a:endParaRPr>
        </a:p>
      </dsp:txBody>
      <dsp:txXfrm>
        <a:off x="-17373" y="2147646"/>
        <a:ext cx="8243659" cy="24968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5256-10E8-429A-A524-F933CAED6BCA}">
      <dsp:nvSpPr>
        <dsp:cNvPr id="0" name=""/>
        <dsp:cNvSpPr/>
      </dsp:nvSpPr>
      <dsp:spPr>
        <a:xfrm>
          <a:off x="3232169" y="2108432"/>
          <a:ext cx="2705169" cy="2340080"/>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latin typeface="Trebuchet MS (Títulos)"/>
            </a:rPr>
            <a:t>Principales Objetivo de la LTAIPEJM  </a:t>
          </a:r>
          <a:endParaRPr lang="es-MX" sz="2400" b="1" kern="1200" dirty="0">
            <a:latin typeface="Trebuchet MS (Títulos)"/>
          </a:endParaRPr>
        </a:p>
      </dsp:txBody>
      <dsp:txXfrm>
        <a:off x="3680453" y="2496216"/>
        <a:ext cx="1808601" cy="1564512"/>
      </dsp:txXfrm>
    </dsp:sp>
    <dsp:sp modelId="{862CBEA3-F63B-4024-851C-01870D2B9FCA}">
      <dsp:nvSpPr>
        <dsp:cNvPr id="0" name=""/>
        <dsp:cNvSpPr/>
      </dsp:nvSpPr>
      <dsp:spPr>
        <a:xfrm>
          <a:off x="4926124" y="988861"/>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18E53-7F94-4CF3-B644-6743AE6A097E}">
      <dsp:nvSpPr>
        <dsp:cNvPr id="0" name=""/>
        <dsp:cNvSpPr/>
      </dsp:nvSpPr>
      <dsp:spPr>
        <a:xfrm>
          <a:off x="3318835" y="-96280"/>
          <a:ext cx="2541903" cy="2070664"/>
        </a:xfrm>
        <a:prstGeom prst="hexagon">
          <a:avLst>
            <a:gd name="adj" fmla="val 2857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Reconocer el derecho a la información como un derecho humano y fundamental</a:t>
          </a:r>
          <a:endParaRPr lang="es-MX" sz="1600" kern="1200" dirty="0">
            <a:latin typeface="Trebuchet MS (Títulos)"/>
          </a:endParaRPr>
        </a:p>
      </dsp:txBody>
      <dsp:txXfrm>
        <a:off x="3727856" y="236914"/>
        <a:ext cx="1723861" cy="1404276"/>
      </dsp:txXfrm>
    </dsp:sp>
    <dsp:sp modelId="{B4052018-8FBC-4AA7-8D1F-CA851D8B3A55}">
      <dsp:nvSpPr>
        <dsp:cNvPr id="0" name=""/>
        <dsp:cNvSpPr/>
      </dsp:nvSpPr>
      <dsp:spPr>
        <a:xfrm>
          <a:off x="6117305" y="2632921"/>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46383-9D6E-41EB-977B-69816EFE5D63}">
      <dsp:nvSpPr>
        <dsp:cNvPr id="0" name=""/>
        <dsp:cNvSpPr/>
      </dsp:nvSpPr>
      <dsp:spPr>
        <a:xfrm>
          <a:off x="5377199" y="1115564"/>
          <a:ext cx="2491425" cy="2006186"/>
        </a:xfrm>
        <a:prstGeom prst="hexagon">
          <a:avLst>
            <a:gd name="adj" fmla="val 28570"/>
            <a:gd name="vf" fmla="val 115470"/>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Transparentar el ejercicio de la función pública, y  la rendición de cuentas</a:t>
          </a:r>
          <a:endParaRPr lang="es-MX" sz="1600" kern="1200" dirty="0">
            <a:latin typeface="Trebuchet MS (Títulos)"/>
          </a:endParaRPr>
        </a:p>
      </dsp:txBody>
      <dsp:txXfrm>
        <a:off x="5775874" y="1436591"/>
        <a:ext cx="1694075" cy="1364132"/>
      </dsp:txXfrm>
    </dsp:sp>
    <dsp:sp modelId="{A7969A55-168D-4B75-8DCB-5DA0DDEE690C}">
      <dsp:nvSpPr>
        <dsp:cNvPr id="0" name=""/>
        <dsp:cNvSpPr/>
      </dsp:nvSpPr>
      <dsp:spPr>
        <a:xfrm>
          <a:off x="5289834" y="4488756"/>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36DCD-62F2-47CF-847E-9AC3A4D21C6A}">
      <dsp:nvSpPr>
        <dsp:cNvPr id="0" name=""/>
        <dsp:cNvSpPr/>
      </dsp:nvSpPr>
      <dsp:spPr>
        <a:xfrm>
          <a:off x="5375148" y="3315349"/>
          <a:ext cx="2495527" cy="2244556"/>
        </a:xfrm>
        <a:prstGeom prst="hexagon">
          <a:avLst>
            <a:gd name="adj" fmla="val 28570"/>
            <a:gd name="vf" fmla="val 115470"/>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Garantizar el derecho a toda persona de solicitar, acceder, consultar, recibir, difundir, reproducir y publicar información.</a:t>
          </a:r>
          <a:endParaRPr lang="es-MX" sz="1600" kern="1200" dirty="0">
            <a:latin typeface="Trebuchet MS (Títulos)"/>
          </a:endParaRPr>
        </a:p>
      </dsp:txBody>
      <dsp:txXfrm>
        <a:off x="5799763" y="3697261"/>
        <a:ext cx="1646297" cy="1480732"/>
      </dsp:txXfrm>
    </dsp:sp>
    <dsp:sp modelId="{5E49FAB2-BB2A-487B-93DD-1FD3ACB06FE9}">
      <dsp:nvSpPr>
        <dsp:cNvPr id="0" name=""/>
        <dsp:cNvSpPr/>
      </dsp:nvSpPr>
      <dsp:spPr>
        <a:xfrm>
          <a:off x="3237203" y="4681399"/>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5DEB5-5CEF-48D4-BBB3-5AD5DF3B87CB}">
      <dsp:nvSpPr>
        <dsp:cNvPr id="0" name=""/>
        <dsp:cNvSpPr/>
      </dsp:nvSpPr>
      <dsp:spPr>
        <a:xfrm>
          <a:off x="3352920" y="4543473"/>
          <a:ext cx="2473735" cy="2150159"/>
        </a:xfrm>
        <a:prstGeom prst="hexagon">
          <a:avLst>
            <a:gd name="adj" fmla="val 28570"/>
            <a:gd name="vf" fmla="val 115470"/>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Clasificar la información pública en posesión de los sujetos obligados y mejorar la organización de archivos</a:t>
          </a:r>
          <a:endParaRPr lang="es-MX" sz="1600" kern="1200" dirty="0">
            <a:latin typeface="Trebuchet MS (Títulos)"/>
          </a:endParaRPr>
        </a:p>
      </dsp:txBody>
      <dsp:txXfrm>
        <a:off x="3763831" y="4900635"/>
        <a:ext cx="1651913" cy="1435835"/>
      </dsp:txXfrm>
    </dsp:sp>
    <dsp:sp modelId="{98E72FBD-605C-480A-9CF2-A3A4511EAB9C}">
      <dsp:nvSpPr>
        <dsp:cNvPr id="0" name=""/>
        <dsp:cNvSpPr/>
      </dsp:nvSpPr>
      <dsp:spPr>
        <a:xfrm>
          <a:off x="2026515" y="3037998"/>
          <a:ext cx="1020652" cy="8794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70C16-AC58-4B1B-81F6-3941B3FB1C73}">
      <dsp:nvSpPr>
        <dsp:cNvPr id="0" name=""/>
        <dsp:cNvSpPr/>
      </dsp:nvSpPr>
      <dsp:spPr>
        <a:xfrm>
          <a:off x="1273324" y="3376074"/>
          <a:ext cx="2547800" cy="2125745"/>
        </a:xfrm>
        <a:prstGeom prst="hexagon">
          <a:avLst>
            <a:gd name="adj" fmla="val 28570"/>
            <a:gd name="vf" fmla="val 115470"/>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Trebuchet MS (Títulos)"/>
            </a:rPr>
            <a:t>Proteger los datos personales en posesión de los sujeto obligados</a:t>
          </a:r>
          <a:endParaRPr lang="es-MX" sz="1600" kern="1200" dirty="0">
            <a:latin typeface="Trebuchet MS (Títulos)"/>
          </a:endParaRPr>
        </a:p>
      </dsp:txBody>
      <dsp:txXfrm>
        <a:off x="1688082" y="3722126"/>
        <a:ext cx="1718284" cy="1433641"/>
      </dsp:txXfrm>
    </dsp:sp>
    <dsp:sp modelId="{AC55E45B-BA1C-48E0-AF82-D8A5ED53CC5D}">
      <dsp:nvSpPr>
        <dsp:cNvPr id="0" name=""/>
        <dsp:cNvSpPr/>
      </dsp:nvSpPr>
      <dsp:spPr>
        <a:xfrm>
          <a:off x="1273324" y="1053146"/>
          <a:ext cx="2547800" cy="2125745"/>
        </a:xfrm>
        <a:prstGeom prst="hexagon">
          <a:avLst>
            <a:gd name="adj" fmla="val 28570"/>
            <a:gd name="vf" fmla="val 11547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Regular la organización y funcionamiento del ITEI </a:t>
          </a:r>
          <a:endParaRPr lang="es-MX" sz="1800" kern="1200" dirty="0">
            <a:latin typeface="Trebuchet MS (Títulos)"/>
          </a:endParaRPr>
        </a:p>
      </dsp:txBody>
      <dsp:txXfrm>
        <a:off x="1688082" y="1399198"/>
        <a:ext cx="1718284" cy="14336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E4B6-FEE3-43FB-B0C7-2D7445763422}">
      <dsp:nvSpPr>
        <dsp:cNvPr id="0" name=""/>
        <dsp:cNvSpPr/>
      </dsp:nvSpPr>
      <dsp:spPr>
        <a:xfrm>
          <a:off x="72003" y="864095"/>
          <a:ext cx="1805506" cy="11274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de libre acceso </a:t>
          </a:r>
          <a:endParaRPr lang="es-MX" sz="2400" kern="1200" dirty="0">
            <a:latin typeface="Trebuchet MS (Títulos)"/>
          </a:endParaRPr>
        </a:p>
      </dsp:txBody>
      <dsp:txXfrm>
        <a:off x="105026" y="897118"/>
        <a:ext cx="1739460" cy="1061447"/>
      </dsp:txXfrm>
    </dsp:sp>
    <dsp:sp modelId="{F62F8928-B45A-48EC-9DA8-45EB4A88584F}">
      <dsp:nvSpPr>
        <dsp:cNvPr id="0" name=""/>
        <dsp:cNvSpPr/>
      </dsp:nvSpPr>
      <dsp:spPr>
        <a:xfrm>
          <a:off x="252554" y="1991589"/>
          <a:ext cx="144018" cy="677064"/>
        </a:xfrm>
        <a:custGeom>
          <a:avLst/>
          <a:gdLst/>
          <a:ahLst/>
          <a:cxnLst/>
          <a:rect l="0" t="0" r="0" b="0"/>
          <a:pathLst>
            <a:path>
              <a:moveTo>
                <a:pt x="0" y="0"/>
              </a:moveTo>
              <a:lnTo>
                <a:pt x="0" y="677064"/>
              </a:lnTo>
              <a:lnTo>
                <a:pt x="144018"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A82CD-7EBB-47A6-AE3F-10F4B305AB02}">
      <dsp:nvSpPr>
        <dsp:cNvPr id="0" name=""/>
        <dsp:cNvSpPr/>
      </dsp:nvSpPr>
      <dsp:spPr>
        <a:xfrm>
          <a:off x="396572" y="2217277"/>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Fundamental </a:t>
          </a:r>
          <a:endParaRPr lang="es-MX" sz="1800" kern="1200" dirty="0">
            <a:latin typeface="Trebuchet MS (Títulos)"/>
          </a:endParaRPr>
        </a:p>
      </dsp:txBody>
      <dsp:txXfrm>
        <a:off x="423013" y="2243718"/>
        <a:ext cx="1524928" cy="849871"/>
      </dsp:txXfrm>
    </dsp:sp>
    <dsp:sp modelId="{EA66A9D4-65CD-4FAE-82D5-F44E7C264CDE}">
      <dsp:nvSpPr>
        <dsp:cNvPr id="0" name=""/>
        <dsp:cNvSpPr/>
      </dsp:nvSpPr>
      <dsp:spPr>
        <a:xfrm>
          <a:off x="252554" y="1991589"/>
          <a:ext cx="144018" cy="1805506"/>
        </a:xfrm>
        <a:custGeom>
          <a:avLst/>
          <a:gdLst/>
          <a:ahLst/>
          <a:cxnLst/>
          <a:rect l="0" t="0" r="0" b="0"/>
          <a:pathLst>
            <a:path>
              <a:moveTo>
                <a:pt x="0" y="0"/>
              </a:moveTo>
              <a:lnTo>
                <a:pt x="0" y="1805506"/>
              </a:lnTo>
              <a:lnTo>
                <a:pt x="144018"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8DEF8-45B8-4F60-929B-7541E6AB271D}">
      <dsp:nvSpPr>
        <dsp:cNvPr id="0" name=""/>
        <dsp:cNvSpPr/>
      </dsp:nvSpPr>
      <dsp:spPr>
        <a:xfrm>
          <a:off x="396572" y="3345718"/>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Ordinaria </a:t>
          </a:r>
          <a:endParaRPr lang="es-MX" sz="1800" kern="1200" dirty="0">
            <a:latin typeface="Trebuchet MS (Títulos)"/>
          </a:endParaRPr>
        </a:p>
      </dsp:txBody>
      <dsp:txXfrm>
        <a:off x="423013" y="3372159"/>
        <a:ext cx="1524928" cy="849871"/>
      </dsp:txXfrm>
    </dsp:sp>
    <dsp:sp modelId="{EB011B40-3A12-4899-A20E-72581D4B9EC6}">
      <dsp:nvSpPr>
        <dsp:cNvPr id="0" name=""/>
        <dsp:cNvSpPr/>
      </dsp:nvSpPr>
      <dsp:spPr>
        <a:xfrm>
          <a:off x="2550476" y="864095"/>
          <a:ext cx="1805506" cy="1046769"/>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protegida </a:t>
          </a:r>
          <a:endParaRPr lang="es-MX" sz="2400" kern="1200" dirty="0">
            <a:latin typeface="Trebuchet MS (Títulos)"/>
          </a:endParaRPr>
        </a:p>
      </dsp:txBody>
      <dsp:txXfrm>
        <a:off x="2581135" y="894754"/>
        <a:ext cx="1744188" cy="985451"/>
      </dsp:txXfrm>
    </dsp:sp>
    <dsp:sp modelId="{2DC17F8B-9CC8-4F22-AABF-1293ADAA719E}">
      <dsp:nvSpPr>
        <dsp:cNvPr id="0" name=""/>
        <dsp:cNvSpPr/>
      </dsp:nvSpPr>
      <dsp:spPr>
        <a:xfrm>
          <a:off x="2731026" y="1910865"/>
          <a:ext cx="180543" cy="677064"/>
        </a:xfrm>
        <a:custGeom>
          <a:avLst/>
          <a:gdLst/>
          <a:ahLst/>
          <a:cxnLst/>
          <a:rect l="0" t="0" r="0" b="0"/>
          <a:pathLst>
            <a:path>
              <a:moveTo>
                <a:pt x="0" y="0"/>
              </a:moveTo>
              <a:lnTo>
                <a:pt x="0" y="677064"/>
              </a:lnTo>
              <a:lnTo>
                <a:pt x="180543"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3523F-F0E9-47D7-9903-44642114E302}">
      <dsp:nvSpPr>
        <dsp:cNvPr id="0" name=""/>
        <dsp:cNvSpPr/>
      </dsp:nvSpPr>
      <dsp:spPr>
        <a:xfrm>
          <a:off x="2911570" y="2136553"/>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Confidencial </a:t>
          </a:r>
          <a:endParaRPr lang="es-MX" sz="1800" kern="1200" dirty="0">
            <a:latin typeface="Trebuchet MS (Títulos)"/>
          </a:endParaRPr>
        </a:p>
      </dsp:txBody>
      <dsp:txXfrm>
        <a:off x="2938011" y="2162994"/>
        <a:ext cx="1535486" cy="849871"/>
      </dsp:txXfrm>
    </dsp:sp>
    <dsp:sp modelId="{0A6F92B3-318E-4299-B1E5-FCFEB3B37E60}">
      <dsp:nvSpPr>
        <dsp:cNvPr id="0" name=""/>
        <dsp:cNvSpPr/>
      </dsp:nvSpPr>
      <dsp:spPr>
        <a:xfrm>
          <a:off x="2731026" y="1910865"/>
          <a:ext cx="180543" cy="1805506"/>
        </a:xfrm>
        <a:custGeom>
          <a:avLst/>
          <a:gdLst/>
          <a:ahLst/>
          <a:cxnLst/>
          <a:rect l="0" t="0" r="0" b="0"/>
          <a:pathLst>
            <a:path>
              <a:moveTo>
                <a:pt x="0" y="0"/>
              </a:moveTo>
              <a:lnTo>
                <a:pt x="0" y="1805506"/>
              </a:lnTo>
              <a:lnTo>
                <a:pt x="180543"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573A2-1E50-4B59-B6CB-2407B9F402D7}">
      <dsp:nvSpPr>
        <dsp:cNvPr id="0" name=""/>
        <dsp:cNvSpPr/>
      </dsp:nvSpPr>
      <dsp:spPr>
        <a:xfrm>
          <a:off x="2911570" y="3264994"/>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Reservada </a:t>
          </a:r>
          <a:endParaRPr lang="es-MX" sz="1800" kern="1200" dirty="0">
            <a:latin typeface="Trebuchet MS (Títulos)"/>
          </a:endParaRPr>
        </a:p>
      </dsp:txBody>
      <dsp:txXfrm>
        <a:off x="2938011" y="3291435"/>
        <a:ext cx="1535486" cy="849871"/>
      </dsp:txXfrm>
    </dsp:sp>
    <dsp:sp modelId="{EE5941B1-E850-4542-86D4-DE66413F9969}">
      <dsp:nvSpPr>
        <dsp:cNvPr id="0" name=""/>
        <dsp:cNvSpPr/>
      </dsp:nvSpPr>
      <dsp:spPr>
        <a:xfrm>
          <a:off x="5040558" y="2808309"/>
          <a:ext cx="1805506" cy="902753"/>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proactiva</a:t>
          </a:r>
          <a:endParaRPr lang="es-MX" sz="2400" kern="1200" dirty="0">
            <a:latin typeface="Trebuchet MS (Títulos)"/>
          </a:endParaRPr>
        </a:p>
      </dsp:txBody>
      <dsp:txXfrm>
        <a:off x="5066999" y="2834750"/>
        <a:ext cx="1752624" cy="849871"/>
      </dsp:txXfrm>
    </dsp:sp>
    <dsp:sp modelId="{21DADF67-458F-4174-BE61-B933EB9AF524}">
      <dsp:nvSpPr>
        <dsp:cNvPr id="0" name=""/>
        <dsp:cNvSpPr/>
      </dsp:nvSpPr>
      <dsp:spPr>
        <a:xfrm>
          <a:off x="5221108" y="3711062"/>
          <a:ext cx="1403622" cy="1022136"/>
        </a:xfrm>
        <a:custGeom>
          <a:avLst/>
          <a:gdLst/>
          <a:ahLst/>
          <a:cxnLst/>
          <a:rect l="0" t="0" r="0" b="0"/>
          <a:pathLst>
            <a:path>
              <a:moveTo>
                <a:pt x="0" y="0"/>
              </a:moveTo>
              <a:lnTo>
                <a:pt x="0" y="1022136"/>
              </a:lnTo>
              <a:lnTo>
                <a:pt x="1403622" y="10221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C01EA-2358-47FF-95FF-07D1F0C54BE3}">
      <dsp:nvSpPr>
        <dsp:cNvPr id="0" name=""/>
        <dsp:cNvSpPr/>
      </dsp:nvSpPr>
      <dsp:spPr>
        <a:xfrm>
          <a:off x="6624730" y="4065798"/>
          <a:ext cx="1444404" cy="133480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Específica, relativa a casos de especial interés público.</a:t>
          </a:r>
          <a:endParaRPr lang="es-MX" sz="1600" kern="1200" dirty="0"/>
        </a:p>
      </dsp:txBody>
      <dsp:txXfrm>
        <a:off x="6663825" y="4104893"/>
        <a:ext cx="1366214" cy="1256611"/>
      </dsp:txXfrm>
    </dsp:sp>
    <dsp:sp modelId="{71E659FD-EB2C-499A-B91A-BF0E2332AB22}">
      <dsp:nvSpPr>
        <dsp:cNvPr id="0" name=""/>
        <dsp:cNvSpPr/>
      </dsp:nvSpPr>
      <dsp:spPr>
        <a:xfrm>
          <a:off x="5040558" y="0"/>
          <a:ext cx="1805506" cy="90275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focalizada </a:t>
          </a:r>
          <a:endParaRPr lang="es-MX" sz="2400" kern="1200" dirty="0">
            <a:latin typeface="Trebuchet MS (Títulos)"/>
          </a:endParaRPr>
        </a:p>
      </dsp:txBody>
      <dsp:txXfrm>
        <a:off x="5066999" y="26441"/>
        <a:ext cx="1752624" cy="849871"/>
      </dsp:txXfrm>
    </dsp:sp>
    <dsp:sp modelId="{EBE1D77F-0F60-44D5-933F-74BA5A44EDB1}">
      <dsp:nvSpPr>
        <dsp:cNvPr id="0" name=""/>
        <dsp:cNvSpPr/>
      </dsp:nvSpPr>
      <dsp:spPr>
        <a:xfrm>
          <a:off x="5221108" y="902753"/>
          <a:ext cx="1264150" cy="878115"/>
        </a:xfrm>
        <a:custGeom>
          <a:avLst/>
          <a:gdLst/>
          <a:ahLst/>
          <a:cxnLst/>
          <a:rect l="0" t="0" r="0" b="0"/>
          <a:pathLst>
            <a:path>
              <a:moveTo>
                <a:pt x="0" y="0"/>
              </a:moveTo>
              <a:lnTo>
                <a:pt x="0" y="878115"/>
              </a:lnTo>
              <a:lnTo>
                <a:pt x="1264150" y="8781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005BF-AB05-43F1-95DF-87B9F925E729}">
      <dsp:nvSpPr>
        <dsp:cNvPr id="0" name=""/>
        <dsp:cNvSpPr/>
      </dsp:nvSpPr>
      <dsp:spPr>
        <a:xfrm>
          <a:off x="6485259" y="753427"/>
          <a:ext cx="1444404" cy="20548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smtClean="0"/>
            <a:t>Susceptible de ser cuantificada, analizada y comparada, permite evaluar el impacto de políticas públicas y la toma de decisiones. </a:t>
          </a:r>
          <a:endParaRPr lang="es-MX" sz="1400" kern="1200" dirty="0"/>
        </a:p>
      </dsp:txBody>
      <dsp:txXfrm>
        <a:off x="6527564" y="795732"/>
        <a:ext cx="1359794" cy="19702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23FB6-85C5-42AC-8C49-E16E69327AC3}">
      <dsp:nvSpPr>
        <dsp:cNvPr id="0" name=""/>
        <dsp:cNvSpPr/>
      </dsp:nvSpPr>
      <dsp:spPr>
        <a:xfrm>
          <a:off x="0" y="2731658"/>
          <a:ext cx="8229600" cy="17922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t>Medios de Impugnación que contempla la Ley </a:t>
          </a:r>
          <a:endParaRPr lang="es-MX" sz="3200" kern="1200" dirty="0"/>
        </a:p>
      </dsp:txBody>
      <dsp:txXfrm>
        <a:off x="0" y="2731658"/>
        <a:ext cx="8229600" cy="967822"/>
      </dsp:txXfrm>
    </dsp:sp>
    <dsp:sp modelId="{094C8E33-11FF-4C8C-A430-507E7A696F30}">
      <dsp:nvSpPr>
        <dsp:cNvPr id="0" name=""/>
        <dsp:cNvSpPr/>
      </dsp:nvSpPr>
      <dsp:spPr>
        <a:xfrm>
          <a:off x="4018" y="3663635"/>
          <a:ext cx="2740521" cy="82444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Recurso de Protección de Datos Personales </a:t>
          </a:r>
          <a:endParaRPr lang="es-MX" sz="2100" kern="1200" dirty="0"/>
        </a:p>
      </dsp:txBody>
      <dsp:txXfrm>
        <a:off x="4018" y="3663635"/>
        <a:ext cx="2740521" cy="824441"/>
      </dsp:txXfrm>
    </dsp:sp>
    <dsp:sp modelId="{F14E1EC8-216C-4AC8-AE62-B3B6BF35AEFA}">
      <dsp:nvSpPr>
        <dsp:cNvPr id="0" name=""/>
        <dsp:cNvSpPr/>
      </dsp:nvSpPr>
      <dsp:spPr>
        <a:xfrm>
          <a:off x="2744539" y="3663635"/>
          <a:ext cx="2740521" cy="824441"/>
        </a:xfrm>
        <a:prstGeom prst="rect">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Recurso de Transparencia </a:t>
          </a:r>
          <a:endParaRPr lang="es-MX" sz="2100" kern="1200" dirty="0"/>
        </a:p>
      </dsp:txBody>
      <dsp:txXfrm>
        <a:off x="2744539" y="3663635"/>
        <a:ext cx="2740521" cy="824441"/>
      </dsp:txXfrm>
    </dsp:sp>
    <dsp:sp modelId="{F6EAD853-9147-4B14-8FED-E151AC7504A8}">
      <dsp:nvSpPr>
        <dsp:cNvPr id="0" name=""/>
        <dsp:cNvSpPr/>
      </dsp:nvSpPr>
      <dsp:spPr>
        <a:xfrm>
          <a:off x="5485060" y="3663635"/>
          <a:ext cx="2740521" cy="82444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Recurso de Revisión </a:t>
          </a:r>
          <a:endParaRPr lang="es-MX" sz="2100" kern="1200" dirty="0"/>
        </a:p>
      </dsp:txBody>
      <dsp:txXfrm>
        <a:off x="5485060" y="3663635"/>
        <a:ext cx="2740521" cy="824441"/>
      </dsp:txXfrm>
    </dsp:sp>
    <dsp:sp modelId="{B2DC7B51-B2F7-478A-BCE7-06E08821DEEF}">
      <dsp:nvSpPr>
        <dsp:cNvPr id="0" name=""/>
        <dsp:cNvSpPr/>
      </dsp:nvSpPr>
      <dsp:spPr>
        <a:xfrm rot="10800000">
          <a:off x="0" y="2040"/>
          <a:ext cx="8229600" cy="2756501"/>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3200" kern="1200" dirty="0" smtClean="0"/>
            <a:t>Solicitudes que contempla la Ley </a:t>
          </a:r>
        </a:p>
      </dsp:txBody>
      <dsp:txXfrm rot="-10800000">
        <a:off x="0" y="2040"/>
        <a:ext cx="8229600" cy="967532"/>
      </dsp:txXfrm>
    </dsp:sp>
    <dsp:sp modelId="{C8BAF66B-A51A-4877-9C35-58FB8BD36D1B}">
      <dsp:nvSpPr>
        <dsp:cNvPr id="0" name=""/>
        <dsp:cNvSpPr/>
      </dsp:nvSpPr>
      <dsp:spPr>
        <a:xfrm>
          <a:off x="0" y="969572"/>
          <a:ext cx="4114799" cy="824193"/>
        </a:xfrm>
        <a:prstGeom prst="rect">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Solicitud de Protección </a:t>
          </a:r>
          <a:endParaRPr lang="es-MX" sz="2100" kern="1200" dirty="0"/>
        </a:p>
      </dsp:txBody>
      <dsp:txXfrm>
        <a:off x="0" y="969572"/>
        <a:ext cx="4114799" cy="824193"/>
      </dsp:txXfrm>
    </dsp:sp>
    <dsp:sp modelId="{5DA9A194-8D97-4936-A3FF-BB2E5F1714AB}">
      <dsp:nvSpPr>
        <dsp:cNvPr id="0" name=""/>
        <dsp:cNvSpPr/>
      </dsp:nvSpPr>
      <dsp:spPr>
        <a:xfrm>
          <a:off x="4114800" y="969572"/>
          <a:ext cx="4114799" cy="824193"/>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MX" sz="2100" kern="1200" dirty="0" smtClean="0"/>
            <a:t>Solicitud de Acceso a la Información </a:t>
          </a:r>
          <a:endParaRPr lang="es-MX" sz="2100" kern="1200" dirty="0"/>
        </a:p>
      </dsp:txBody>
      <dsp:txXfrm>
        <a:off x="4114800" y="969572"/>
        <a:ext cx="4114799" cy="824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5EDC-FECB-4B2D-A0F8-F9A41A14E261}">
      <dsp:nvSpPr>
        <dsp:cNvPr id="0" name=""/>
        <dsp:cNvSpPr/>
      </dsp:nvSpPr>
      <dsp:spPr>
        <a:xfrm rot="5400000">
          <a:off x="332251" y="2539314"/>
          <a:ext cx="988632" cy="1645062"/>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93E9DE-9020-4E7B-B482-00BE6CBC4B8B}">
      <dsp:nvSpPr>
        <dsp:cNvPr id="0" name=""/>
        <dsp:cNvSpPr/>
      </dsp:nvSpPr>
      <dsp:spPr>
        <a:xfrm>
          <a:off x="167223" y="3030833"/>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dirty="0" smtClean="0">
              <a:solidFill>
                <a:srgbClr val="5F147C"/>
              </a:solidFill>
            </a:rPr>
            <a:t>1977</a:t>
          </a:r>
          <a:endParaRPr lang="es-MX" sz="2400" b="0" kern="1200" dirty="0">
            <a:solidFill>
              <a:srgbClr val="5F147C"/>
            </a:solidFill>
          </a:endParaRPr>
        </a:p>
        <a:p>
          <a:pPr marL="114300" lvl="1" indent="-114300" algn="l" defTabSz="622300">
            <a:lnSpc>
              <a:spcPct val="90000"/>
            </a:lnSpc>
            <a:spcBef>
              <a:spcPct val="0"/>
            </a:spcBef>
            <a:spcAft>
              <a:spcPct val="15000"/>
            </a:spcAft>
            <a:buChar char="••"/>
          </a:pPr>
          <a:r>
            <a:rPr lang="es-MX" sz="1400" b="1" kern="1200" dirty="0" smtClean="0"/>
            <a:t>Artículo 6º </a:t>
          </a:r>
          <a:r>
            <a:rPr lang="es-MX" sz="1400" b="0" kern="1200" dirty="0" smtClean="0"/>
            <a:t>Constitucional. …</a:t>
          </a:r>
          <a:r>
            <a:rPr lang="es-MX" sz="1400" b="0" i="1" kern="1200" dirty="0" smtClean="0"/>
            <a:t>El derecho a la información será garantizado por el Estado</a:t>
          </a:r>
          <a:r>
            <a:rPr lang="es-MX" sz="1400" b="0" kern="1200" dirty="0" smtClean="0"/>
            <a:t>.</a:t>
          </a:r>
          <a:endParaRPr lang="es-MX" sz="1400" b="0" kern="1200" dirty="0"/>
        </a:p>
      </dsp:txBody>
      <dsp:txXfrm>
        <a:off x="167223" y="3030833"/>
        <a:ext cx="1485171" cy="1301839"/>
      </dsp:txXfrm>
    </dsp:sp>
    <dsp:sp modelId="{85CCB94D-081B-43EB-A345-A94605F4907B}">
      <dsp:nvSpPr>
        <dsp:cNvPr id="0" name=""/>
        <dsp:cNvSpPr/>
      </dsp:nvSpPr>
      <dsp:spPr>
        <a:xfrm>
          <a:off x="1372174" y="2418202"/>
          <a:ext cx="280221" cy="280221"/>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8DF9C6-3BD6-424D-9A8B-0631C795ACFB}">
      <dsp:nvSpPr>
        <dsp:cNvPr id="0" name=""/>
        <dsp:cNvSpPr/>
      </dsp:nvSpPr>
      <dsp:spPr>
        <a:xfrm rot="5400000">
          <a:off x="2150391" y="2089413"/>
          <a:ext cx="988632" cy="1645062"/>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4035E8-BD03-4B8C-8323-BA7A628F3903}">
      <dsp:nvSpPr>
        <dsp:cNvPr id="0" name=""/>
        <dsp:cNvSpPr/>
      </dsp:nvSpPr>
      <dsp:spPr>
        <a:xfrm>
          <a:off x="1985363" y="25809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755650">
            <a:lnSpc>
              <a:spcPct val="90000"/>
            </a:lnSpc>
            <a:spcBef>
              <a:spcPct val="0"/>
            </a:spcBef>
            <a:spcAft>
              <a:spcPct val="35000"/>
            </a:spcAft>
          </a:pPr>
          <a:r>
            <a:rPr lang="es-MX" sz="1700" b="1" kern="1200" dirty="0" smtClean="0">
              <a:solidFill>
                <a:srgbClr val="5F147C"/>
              </a:solidFill>
            </a:rPr>
            <a:t>2000</a:t>
          </a:r>
          <a:endParaRPr lang="es-MX" sz="1700" b="0" kern="1200" dirty="0">
            <a:solidFill>
              <a:srgbClr val="5F147C"/>
            </a:solidFill>
          </a:endParaRPr>
        </a:p>
        <a:p>
          <a:pPr marL="114300" lvl="1" indent="-114300" algn="just" defTabSz="622300">
            <a:lnSpc>
              <a:spcPct val="90000"/>
            </a:lnSpc>
            <a:spcBef>
              <a:spcPct val="0"/>
            </a:spcBef>
            <a:spcAft>
              <a:spcPct val="15000"/>
            </a:spcAft>
            <a:buChar char="••"/>
          </a:pPr>
          <a:r>
            <a:rPr lang="es-MX" sz="1400" b="0" kern="1200" dirty="0" smtClean="0"/>
            <a:t>La SCJN reconoce el Derecho de Acceso a la Información como una garantía individual.</a:t>
          </a:r>
          <a:endParaRPr lang="es-MX" sz="1400" b="0" kern="1200" dirty="0"/>
        </a:p>
      </dsp:txBody>
      <dsp:txXfrm>
        <a:off x="1985363" y="2580932"/>
        <a:ext cx="1485171" cy="1301839"/>
      </dsp:txXfrm>
    </dsp:sp>
    <dsp:sp modelId="{C7E92E75-28A1-43D8-91A7-52CBC9D91FB1}">
      <dsp:nvSpPr>
        <dsp:cNvPr id="0" name=""/>
        <dsp:cNvSpPr/>
      </dsp:nvSpPr>
      <dsp:spPr>
        <a:xfrm>
          <a:off x="3190314" y="1968302"/>
          <a:ext cx="280221" cy="280221"/>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AA190B-81BA-4C9D-8AE2-89D0678A5000}">
      <dsp:nvSpPr>
        <dsp:cNvPr id="0" name=""/>
        <dsp:cNvSpPr/>
      </dsp:nvSpPr>
      <dsp:spPr>
        <a:xfrm rot="5400000">
          <a:off x="3968531" y="1639512"/>
          <a:ext cx="988632" cy="1645062"/>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605123C-C0FB-48D2-BCB2-9CD6FD471BFD}">
      <dsp:nvSpPr>
        <dsp:cNvPr id="0" name=""/>
        <dsp:cNvSpPr/>
      </dsp:nvSpPr>
      <dsp:spPr>
        <a:xfrm>
          <a:off x="3803503" y="21310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2002</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b="0" kern="1200" dirty="0" smtClean="0"/>
            <a:t>11 de junio de 2002, se publica en el DOF la LFTAIPG (Grupo Oaxaca)</a:t>
          </a:r>
          <a:endParaRPr lang="es-MX" sz="1400" b="0" kern="1200" dirty="0"/>
        </a:p>
      </dsp:txBody>
      <dsp:txXfrm>
        <a:off x="3803503" y="2131032"/>
        <a:ext cx="1485171" cy="1301839"/>
      </dsp:txXfrm>
    </dsp:sp>
    <dsp:sp modelId="{4D43626C-7F59-4B1B-93EB-53E3A2AAA33B}">
      <dsp:nvSpPr>
        <dsp:cNvPr id="0" name=""/>
        <dsp:cNvSpPr/>
      </dsp:nvSpPr>
      <dsp:spPr>
        <a:xfrm>
          <a:off x="5008454" y="1518401"/>
          <a:ext cx="280221" cy="280221"/>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687596-8EB8-45C9-81A1-6A1098F17BC4}">
      <dsp:nvSpPr>
        <dsp:cNvPr id="0" name=""/>
        <dsp:cNvSpPr/>
      </dsp:nvSpPr>
      <dsp:spPr>
        <a:xfrm rot="5400000">
          <a:off x="5786671" y="1189612"/>
          <a:ext cx="988632" cy="1645062"/>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0A16D6-DD38-4C10-8F0D-DEBE5FCD3827}">
      <dsp:nvSpPr>
        <dsp:cNvPr id="0" name=""/>
        <dsp:cNvSpPr/>
      </dsp:nvSpPr>
      <dsp:spPr>
        <a:xfrm>
          <a:off x="5621644" y="16811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2007</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El 20 de julio de 2007, reforma al Artículo 6 de la CPEUM </a:t>
          </a:r>
          <a:endParaRPr lang="es-MX" sz="1400" kern="1200" dirty="0"/>
        </a:p>
      </dsp:txBody>
      <dsp:txXfrm>
        <a:off x="5621644" y="1681131"/>
        <a:ext cx="1485171" cy="1301839"/>
      </dsp:txXfrm>
    </dsp:sp>
    <dsp:sp modelId="{5B08DEF5-DF35-45B5-AB94-E92D4DAC1573}">
      <dsp:nvSpPr>
        <dsp:cNvPr id="0" name=""/>
        <dsp:cNvSpPr/>
      </dsp:nvSpPr>
      <dsp:spPr>
        <a:xfrm>
          <a:off x="6826594" y="1068501"/>
          <a:ext cx="280221" cy="280221"/>
        </a:xfrm>
        <a:prstGeom prst="triangle">
          <a:avLst>
            <a:gd name="adj" fmla="val 1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9CFD21-EDEE-409E-A032-25ED40127814}">
      <dsp:nvSpPr>
        <dsp:cNvPr id="0" name=""/>
        <dsp:cNvSpPr/>
      </dsp:nvSpPr>
      <dsp:spPr>
        <a:xfrm rot="5400000">
          <a:off x="7604811" y="739711"/>
          <a:ext cx="988632" cy="1645062"/>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13D3CE0-C496-4E0B-984A-3D23962C659C}">
      <dsp:nvSpPr>
        <dsp:cNvPr id="0" name=""/>
        <dsp:cNvSpPr/>
      </dsp:nvSpPr>
      <dsp:spPr>
        <a:xfrm>
          <a:off x="7439784" y="12312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2014</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Reforma al Artículo 6 de la CPEUM</a:t>
          </a:r>
          <a:endParaRPr lang="es-MX" sz="1400" kern="1200" dirty="0"/>
        </a:p>
      </dsp:txBody>
      <dsp:txXfrm>
        <a:off x="7439784" y="1231231"/>
        <a:ext cx="1485171" cy="1301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90E7-FC0E-4720-BB40-52E61CA17AB8}">
      <dsp:nvSpPr>
        <dsp:cNvPr id="0" name=""/>
        <dsp:cNvSpPr/>
      </dsp:nvSpPr>
      <dsp:spPr>
        <a:xfrm>
          <a:off x="8052" y="1938118"/>
          <a:ext cx="2652468" cy="2824785"/>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s-MX" sz="1800" b="1" kern="1200" dirty="0" smtClean="0">
              <a:latin typeface="Trebuchet MS "/>
              <a:cs typeface="Arial" pitchFamily="34" charset="0"/>
            </a:rPr>
            <a:t>Derecho Humano que toda persona posee para:</a:t>
          </a:r>
          <a:endParaRPr lang="es-MX" sz="1800" b="1" kern="1200" dirty="0">
            <a:latin typeface="Trebuchet MS "/>
            <a:cs typeface="Arial" pitchFamily="34" charset="0"/>
          </a:endParaRPr>
        </a:p>
      </dsp:txBody>
      <dsp:txXfrm>
        <a:off x="85740" y="2015806"/>
        <a:ext cx="2497092" cy="2669409"/>
      </dsp:txXfrm>
    </dsp:sp>
    <dsp:sp modelId="{ACA9173F-8C82-44D3-80D2-08F23F1A5801}">
      <dsp:nvSpPr>
        <dsp:cNvPr id="0" name=""/>
        <dsp:cNvSpPr/>
      </dsp:nvSpPr>
      <dsp:spPr>
        <a:xfrm rot="17631820">
          <a:off x="2120879" y="2509666"/>
          <a:ext cx="1812587" cy="24058"/>
        </a:xfrm>
        <a:custGeom>
          <a:avLst/>
          <a:gdLst/>
          <a:ahLst/>
          <a:cxnLst/>
          <a:rect l="0" t="0" r="0" b="0"/>
          <a:pathLst>
            <a:path>
              <a:moveTo>
                <a:pt x="0" y="12029"/>
              </a:moveTo>
              <a:lnTo>
                <a:pt x="1812587" y="1202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2981858" y="2476381"/>
        <a:ext cx="90629" cy="90629"/>
      </dsp:txXfrm>
    </dsp:sp>
    <dsp:sp modelId="{7F1DD602-8848-482A-B0C5-65B7FD838307}">
      <dsp:nvSpPr>
        <dsp:cNvPr id="0" name=""/>
        <dsp:cNvSpPr/>
      </dsp:nvSpPr>
      <dsp:spPr>
        <a:xfrm>
          <a:off x="3393824" y="1234566"/>
          <a:ext cx="1833258" cy="916629"/>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Atraerse información</a:t>
          </a:r>
          <a:endParaRPr lang="es-MX" sz="1800" b="1" kern="1200" dirty="0">
            <a:latin typeface="Trebuchet MS "/>
            <a:cs typeface="Arial" pitchFamily="34" charset="0"/>
          </a:endParaRPr>
        </a:p>
      </dsp:txBody>
      <dsp:txXfrm>
        <a:off x="3420671" y="1261413"/>
        <a:ext cx="1779564" cy="862935"/>
      </dsp:txXfrm>
    </dsp:sp>
    <dsp:sp modelId="{7706524B-E072-404C-80EB-D8476C82F648}">
      <dsp:nvSpPr>
        <dsp:cNvPr id="0" name=""/>
        <dsp:cNvSpPr/>
      </dsp:nvSpPr>
      <dsp:spPr>
        <a:xfrm rot="19748248">
          <a:off x="5166601" y="1461740"/>
          <a:ext cx="854267" cy="24058"/>
        </a:xfrm>
        <a:custGeom>
          <a:avLst/>
          <a:gdLst/>
          <a:ahLst/>
          <a:cxnLst/>
          <a:rect l="0" t="0" r="0" b="0"/>
          <a:pathLst>
            <a:path>
              <a:moveTo>
                <a:pt x="0" y="12029"/>
              </a:moveTo>
              <a:lnTo>
                <a:pt x="854267"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2378" y="1452413"/>
        <a:ext cx="42713" cy="42713"/>
      </dsp:txXfrm>
    </dsp:sp>
    <dsp:sp modelId="{93DBD73B-7C55-4A65-96AE-9D5290A27D29}">
      <dsp:nvSpPr>
        <dsp:cNvPr id="0" name=""/>
        <dsp:cNvSpPr/>
      </dsp:nvSpPr>
      <dsp:spPr>
        <a:xfrm>
          <a:off x="5960387" y="829448"/>
          <a:ext cx="2684074" cy="85042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Acceso a archivos, registros y documentos públicos</a:t>
          </a:r>
          <a:endParaRPr lang="es-MX" sz="1600" b="1" kern="1200" dirty="0">
            <a:latin typeface="Trebuchet MS "/>
            <a:cs typeface="Arial" pitchFamily="34" charset="0"/>
          </a:endParaRPr>
        </a:p>
      </dsp:txBody>
      <dsp:txXfrm>
        <a:off x="5985295" y="854356"/>
        <a:ext cx="2634258" cy="800605"/>
      </dsp:txXfrm>
    </dsp:sp>
    <dsp:sp modelId="{59D0C25F-7BCA-4239-8229-95FB1906BD7C}">
      <dsp:nvSpPr>
        <dsp:cNvPr id="0" name=""/>
        <dsp:cNvSpPr/>
      </dsp:nvSpPr>
      <dsp:spPr>
        <a:xfrm rot="2037867">
          <a:off x="5151658" y="1927830"/>
          <a:ext cx="884154" cy="24058"/>
        </a:xfrm>
        <a:custGeom>
          <a:avLst/>
          <a:gdLst/>
          <a:ahLst/>
          <a:cxnLst/>
          <a:rect l="0" t="0" r="0" b="0"/>
          <a:pathLst>
            <a:path>
              <a:moveTo>
                <a:pt x="0" y="12029"/>
              </a:moveTo>
              <a:lnTo>
                <a:pt x="884154"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1631" y="1917756"/>
        <a:ext cx="44207" cy="44207"/>
      </dsp:txXfrm>
    </dsp:sp>
    <dsp:sp modelId="{81AFCCBC-ECDA-480D-9EDD-A2AB77A7D963}">
      <dsp:nvSpPr>
        <dsp:cNvPr id="0" name=""/>
        <dsp:cNvSpPr/>
      </dsp:nvSpPr>
      <dsp:spPr>
        <a:xfrm>
          <a:off x="5960387" y="1817363"/>
          <a:ext cx="2684074" cy="73894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Decisión de qué </a:t>
          </a:r>
          <a:r>
            <a:rPr lang="es-MX" sz="1600" b="1" kern="1200" smtClean="0">
              <a:latin typeface="Trebuchet MS "/>
              <a:cs typeface="Arial" pitchFamily="34" charset="0"/>
            </a:rPr>
            <a:t>medio se lee, se </a:t>
          </a:r>
          <a:r>
            <a:rPr lang="es-MX" sz="1600" b="1" kern="1200" dirty="0" smtClean="0">
              <a:latin typeface="Trebuchet MS "/>
              <a:cs typeface="Arial" pitchFamily="34" charset="0"/>
            </a:rPr>
            <a:t>escucha o se contempla</a:t>
          </a:r>
          <a:endParaRPr lang="es-MX" sz="1600" b="1" kern="1200" dirty="0">
            <a:latin typeface="Trebuchet MS "/>
            <a:cs typeface="Arial" pitchFamily="34" charset="0"/>
          </a:endParaRPr>
        </a:p>
      </dsp:txBody>
      <dsp:txXfrm>
        <a:off x="5982030" y="1839006"/>
        <a:ext cx="2640788" cy="695663"/>
      </dsp:txXfrm>
    </dsp:sp>
    <dsp:sp modelId="{B8D68C7A-19B1-47F7-BE69-F7C99FE40851}">
      <dsp:nvSpPr>
        <dsp:cNvPr id="0" name=""/>
        <dsp:cNvSpPr/>
      </dsp:nvSpPr>
      <dsp:spPr>
        <a:xfrm rot="21233438">
          <a:off x="2658427" y="3299237"/>
          <a:ext cx="737492" cy="24058"/>
        </a:xfrm>
        <a:custGeom>
          <a:avLst/>
          <a:gdLst/>
          <a:ahLst/>
          <a:cxnLst/>
          <a:rect l="0" t="0" r="0" b="0"/>
          <a:pathLst>
            <a:path>
              <a:moveTo>
                <a:pt x="0" y="12029"/>
              </a:moveTo>
              <a:lnTo>
                <a:pt x="737492" y="1202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3008735" y="3292829"/>
        <a:ext cx="36874" cy="36874"/>
      </dsp:txXfrm>
    </dsp:sp>
    <dsp:sp modelId="{C3B1316D-72D9-4DDF-99EC-F92BA32F9ED5}">
      <dsp:nvSpPr>
        <dsp:cNvPr id="0" name=""/>
        <dsp:cNvSpPr/>
      </dsp:nvSpPr>
      <dsp:spPr>
        <a:xfrm>
          <a:off x="3393824" y="2813707"/>
          <a:ext cx="1833258" cy="916629"/>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Informar </a:t>
          </a:r>
          <a:endParaRPr lang="es-MX" sz="1800" b="1" kern="1200" dirty="0">
            <a:latin typeface="Trebuchet MS "/>
            <a:cs typeface="Arial" pitchFamily="34" charset="0"/>
          </a:endParaRPr>
        </a:p>
      </dsp:txBody>
      <dsp:txXfrm>
        <a:off x="3420671" y="2840554"/>
        <a:ext cx="1779564" cy="862935"/>
      </dsp:txXfrm>
    </dsp:sp>
    <dsp:sp modelId="{8B8E741B-361E-4FC1-A36B-0ABD5D85411E}">
      <dsp:nvSpPr>
        <dsp:cNvPr id="0" name=""/>
        <dsp:cNvSpPr/>
      </dsp:nvSpPr>
      <dsp:spPr>
        <a:xfrm rot="20238703">
          <a:off x="5196331" y="3106707"/>
          <a:ext cx="794808" cy="24058"/>
        </a:xfrm>
        <a:custGeom>
          <a:avLst/>
          <a:gdLst/>
          <a:ahLst/>
          <a:cxnLst/>
          <a:rect l="0" t="0" r="0" b="0"/>
          <a:pathLst>
            <a:path>
              <a:moveTo>
                <a:pt x="0" y="12029"/>
              </a:moveTo>
              <a:lnTo>
                <a:pt x="794808"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3865" y="3098866"/>
        <a:ext cx="39740" cy="39740"/>
      </dsp:txXfrm>
    </dsp:sp>
    <dsp:sp modelId="{2F3E431B-0267-426D-8EAA-3B374F3A6E4A}">
      <dsp:nvSpPr>
        <dsp:cNvPr id="0" name=""/>
        <dsp:cNvSpPr/>
      </dsp:nvSpPr>
      <dsp:spPr>
        <a:xfrm>
          <a:off x="5960387" y="2693808"/>
          <a:ext cx="2684074" cy="54328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expresión</a:t>
          </a:r>
          <a:endParaRPr lang="es-MX" sz="1600" b="1" kern="1200" dirty="0">
            <a:latin typeface="Trebuchet MS "/>
            <a:cs typeface="Arial" pitchFamily="34" charset="0"/>
          </a:endParaRPr>
        </a:p>
      </dsp:txBody>
      <dsp:txXfrm>
        <a:off x="5976299" y="2709720"/>
        <a:ext cx="2652250" cy="511462"/>
      </dsp:txXfrm>
    </dsp:sp>
    <dsp:sp modelId="{321D3827-BFF4-46C6-AA87-0041AB0398D8}">
      <dsp:nvSpPr>
        <dsp:cNvPr id="0" name=""/>
        <dsp:cNvSpPr/>
      </dsp:nvSpPr>
      <dsp:spPr>
        <a:xfrm rot="1494008">
          <a:off x="5189507" y="3430188"/>
          <a:ext cx="808455" cy="24058"/>
        </a:xfrm>
        <a:custGeom>
          <a:avLst/>
          <a:gdLst/>
          <a:ahLst/>
          <a:cxnLst/>
          <a:rect l="0" t="0" r="0" b="0"/>
          <a:pathLst>
            <a:path>
              <a:moveTo>
                <a:pt x="0" y="12029"/>
              </a:moveTo>
              <a:lnTo>
                <a:pt x="808455"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573524" y="3422006"/>
        <a:ext cx="40422" cy="40422"/>
      </dsp:txXfrm>
    </dsp:sp>
    <dsp:sp modelId="{94ACAC4B-25CD-4196-9BA9-A9D69ACE04C7}">
      <dsp:nvSpPr>
        <dsp:cNvPr id="0" name=""/>
        <dsp:cNvSpPr/>
      </dsp:nvSpPr>
      <dsp:spPr>
        <a:xfrm>
          <a:off x="5960387" y="3374588"/>
          <a:ext cx="2684074" cy="47564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imprenta</a:t>
          </a:r>
          <a:endParaRPr lang="es-MX" sz="1600" b="1" kern="1200" dirty="0">
            <a:latin typeface="Trebuchet MS "/>
            <a:cs typeface="Arial" pitchFamily="34" charset="0"/>
          </a:endParaRPr>
        </a:p>
      </dsp:txBody>
      <dsp:txXfrm>
        <a:off x="5974318" y="3388519"/>
        <a:ext cx="2656212" cy="447786"/>
      </dsp:txXfrm>
    </dsp:sp>
    <dsp:sp modelId="{F35F09A3-065B-4075-AB5C-8CAC9B6CBFAA}">
      <dsp:nvSpPr>
        <dsp:cNvPr id="0" name=""/>
        <dsp:cNvSpPr/>
      </dsp:nvSpPr>
      <dsp:spPr>
        <a:xfrm rot="3968180">
          <a:off x="2120879" y="4167297"/>
          <a:ext cx="1812587" cy="24058"/>
        </a:xfrm>
        <a:custGeom>
          <a:avLst/>
          <a:gdLst/>
          <a:ahLst/>
          <a:cxnLst/>
          <a:rect l="0" t="0" r="0" b="0"/>
          <a:pathLst>
            <a:path>
              <a:moveTo>
                <a:pt x="0" y="12029"/>
              </a:moveTo>
              <a:lnTo>
                <a:pt x="1812587" y="1202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dirty="0">
            <a:latin typeface="Trebuchet MS "/>
          </a:endParaRPr>
        </a:p>
      </dsp:txBody>
      <dsp:txXfrm>
        <a:off x="2981858" y="4134011"/>
        <a:ext cx="90629" cy="90629"/>
      </dsp:txXfrm>
    </dsp:sp>
    <dsp:sp modelId="{F431DC61-8D64-4BA2-8987-AD67FC486EAB}">
      <dsp:nvSpPr>
        <dsp:cNvPr id="0" name=""/>
        <dsp:cNvSpPr/>
      </dsp:nvSpPr>
      <dsp:spPr>
        <a:xfrm>
          <a:off x="3393824" y="4549826"/>
          <a:ext cx="1833258" cy="916629"/>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rPr>
            <a:t>Ser informado</a:t>
          </a:r>
          <a:endParaRPr lang="es-MX" sz="1800" b="1" kern="1200" dirty="0">
            <a:latin typeface="Trebuchet MS "/>
          </a:endParaRPr>
        </a:p>
      </dsp:txBody>
      <dsp:txXfrm>
        <a:off x="3420671" y="4576673"/>
        <a:ext cx="1779564" cy="862935"/>
      </dsp:txXfrm>
    </dsp:sp>
    <dsp:sp modelId="{63421345-6A8E-40AD-88C1-69A4054BC767}">
      <dsp:nvSpPr>
        <dsp:cNvPr id="0" name=""/>
        <dsp:cNvSpPr/>
      </dsp:nvSpPr>
      <dsp:spPr>
        <a:xfrm rot="18968505">
          <a:off x="5085242" y="4643789"/>
          <a:ext cx="1016985" cy="24058"/>
        </a:xfrm>
        <a:custGeom>
          <a:avLst/>
          <a:gdLst/>
          <a:ahLst/>
          <a:cxnLst/>
          <a:rect l="0" t="0" r="0" b="0"/>
          <a:pathLst>
            <a:path>
              <a:moveTo>
                <a:pt x="0" y="12029"/>
              </a:moveTo>
              <a:lnTo>
                <a:pt x="1016985"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568310" y="4630394"/>
        <a:ext cx="50849" cy="50849"/>
      </dsp:txXfrm>
    </dsp:sp>
    <dsp:sp modelId="{81ECD5E0-6001-4940-9C62-F12F0D12470C}">
      <dsp:nvSpPr>
        <dsp:cNvPr id="0" name=""/>
        <dsp:cNvSpPr/>
      </dsp:nvSpPr>
      <dsp:spPr>
        <a:xfrm>
          <a:off x="5960387" y="3987731"/>
          <a:ext cx="2684074" cy="63153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objetiva y oportuna</a:t>
          </a:r>
          <a:endParaRPr lang="es-MX" sz="1600" b="1" kern="1200" dirty="0">
            <a:latin typeface="Trebuchet MS "/>
          </a:endParaRPr>
        </a:p>
      </dsp:txBody>
      <dsp:txXfrm>
        <a:off x="5978884" y="4006228"/>
        <a:ext cx="2647080" cy="594536"/>
      </dsp:txXfrm>
    </dsp:sp>
    <dsp:sp modelId="{6A8CF6A8-9618-49A8-A954-66B3B08DD39F}">
      <dsp:nvSpPr>
        <dsp:cNvPr id="0" name=""/>
        <dsp:cNvSpPr/>
      </dsp:nvSpPr>
      <dsp:spPr>
        <a:xfrm rot="132996">
          <a:off x="5226809" y="5010304"/>
          <a:ext cx="733852" cy="24058"/>
        </a:xfrm>
        <a:custGeom>
          <a:avLst/>
          <a:gdLst/>
          <a:ahLst/>
          <a:cxnLst/>
          <a:rect l="0" t="0" r="0" b="0"/>
          <a:pathLst>
            <a:path>
              <a:moveTo>
                <a:pt x="0" y="12029"/>
              </a:moveTo>
              <a:lnTo>
                <a:pt x="733852"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575389" y="5003986"/>
        <a:ext cx="36692" cy="36692"/>
      </dsp:txXfrm>
    </dsp:sp>
    <dsp:sp modelId="{A3EF7068-0560-4209-8CCF-4101111AADD3}">
      <dsp:nvSpPr>
        <dsp:cNvPr id="0" name=""/>
        <dsp:cNvSpPr/>
      </dsp:nvSpPr>
      <dsp:spPr>
        <a:xfrm>
          <a:off x="5960387" y="4756755"/>
          <a:ext cx="2684074" cy="55953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completa</a:t>
          </a:r>
          <a:endParaRPr lang="es-MX" sz="1600" b="1" kern="1200" dirty="0">
            <a:latin typeface="Trebuchet MS "/>
          </a:endParaRPr>
        </a:p>
      </dsp:txBody>
      <dsp:txXfrm>
        <a:off x="5976775" y="4773143"/>
        <a:ext cx="2651298" cy="526762"/>
      </dsp:txXfrm>
    </dsp:sp>
    <dsp:sp modelId="{531E8F21-05F4-43DE-8B98-AAF409ABCF62}">
      <dsp:nvSpPr>
        <dsp:cNvPr id="0" name=""/>
        <dsp:cNvSpPr/>
      </dsp:nvSpPr>
      <dsp:spPr>
        <a:xfrm rot="2699355">
          <a:off x="5075308" y="5362626"/>
          <a:ext cx="1036853" cy="24058"/>
        </a:xfrm>
        <a:custGeom>
          <a:avLst/>
          <a:gdLst/>
          <a:ahLst/>
          <a:cxnLst/>
          <a:rect l="0" t="0" r="0" b="0"/>
          <a:pathLst>
            <a:path>
              <a:moveTo>
                <a:pt x="0" y="12029"/>
              </a:moveTo>
              <a:lnTo>
                <a:pt x="1036853" y="1202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567814" y="5348734"/>
        <a:ext cx="51842" cy="51842"/>
      </dsp:txXfrm>
    </dsp:sp>
    <dsp:sp modelId="{ECDBEB05-4F9B-4923-BACF-803EA643EE4F}">
      <dsp:nvSpPr>
        <dsp:cNvPr id="0" name=""/>
        <dsp:cNvSpPr/>
      </dsp:nvSpPr>
      <dsp:spPr>
        <a:xfrm>
          <a:off x="5960387" y="5453788"/>
          <a:ext cx="2684074" cy="5747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universal</a:t>
          </a:r>
          <a:endParaRPr lang="es-MX" sz="1600" b="1" kern="1200" dirty="0">
            <a:latin typeface="Trebuchet MS "/>
          </a:endParaRPr>
        </a:p>
      </dsp:txBody>
      <dsp:txXfrm>
        <a:off x="5977221" y="5470622"/>
        <a:ext cx="2650406" cy="541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3E400-AC68-4531-80E9-407A6D933153}">
      <dsp:nvSpPr>
        <dsp:cNvPr id="0" name=""/>
        <dsp:cNvSpPr/>
      </dsp:nvSpPr>
      <dsp:spPr>
        <a:xfrm>
          <a:off x="0" y="0"/>
          <a:ext cx="7992888" cy="136095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s-MX" sz="3600" kern="1200" dirty="0">
            <a:solidFill>
              <a:srgbClr val="341A46"/>
            </a:solidFill>
          </a:endParaRPr>
        </a:p>
      </dsp:txBody>
      <dsp:txXfrm>
        <a:off x="0" y="0"/>
        <a:ext cx="7992888" cy="1360951"/>
      </dsp:txXfrm>
    </dsp:sp>
    <dsp:sp modelId="{EA214B6B-E9D3-4797-AF7C-5C748EC5FEC9}">
      <dsp:nvSpPr>
        <dsp:cNvPr id="0" name=""/>
        <dsp:cNvSpPr/>
      </dsp:nvSpPr>
      <dsp:spPr>
        <a:xfrm>
          <a:off x="421" y="1360951"/>
          <a:ext cx="1761926" cy="28579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De orden público y de observancia general en toda la República</a:t>
          </a:r>
          <a:endParaRPr lang="es-MX" sz="1700" kern="1200" dirty="0"/>
        </a:p>
      </dsp:txBody>
      <dsp:txXfrm>
        <a:off x="421" y="1360951"/>
        <a:ext cx="1761926" cy="2857997"/>
      </dsp:txXfrm>
    </dsp:sp>
    <dsp:sp modelId="{D002FAEE-B21E-46BB-B487-632C895F5DD1}">
      <dsp:nvSpPr>
        <dsp:cNvPr id="0" name=""/>
        <dsp:cNvSpPr/>
      </dsp:nvSpPr>
      <dsp:spPr>
        <a:xfrm>
          <a:off x="1762348" y="1360951"/>
          <a:ext cx="1968284" cy="28579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Reglamentaria del artículo 6o. de la CPEUM, en materia de transparencia y acceso a la información.</a:t>
          </a:r>
          <a:endParaRPr lang="es-MX" sz="1700" kern="1200" dirty="0"/>
        </a:p>
      </dsp:txBody>
      <dsp:txXfrm>
        <a:off x="1762348" y="1360951"/>
        <a:ext cx="1968284" cy="2857997"/>
      </dsp:txXfrm>
    </dsp:sp>
    <dsp:sp modelId="{A4BB7F42-4E8F-40F8-B358-58FD3744147C}">
      <dsp:nvSpPr>
        <dsp:cNvPr id="0" name=""/>
        <dsp:cNvSpPr/>
      </dsp:nvSpPr>
      <dsp:spPr>
        <a:xfrm>
          <a:off x="3730633" y="1360951"/>
          <a:ext cx="4261832" cy="28579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Establecer los </a:t>
          </a:r>
          <a:r>
            <a:rPr lang="es-MX" sz="1700" b="1" kern="1200" dirty="0" smtClean="0"/>
            <a:t>principios, bases generales y procedimientos para garantizar el derecho de acceso a la información </a:t>
          </a:r>
          <a:r>
            <a:rPr lang="es-MX" sz="1700" kern="1200" dirty="0" smtClean="0"/>
            <a:t>en posesión de cualquier autoridad, entidad, órgano y organismo de los poderes Legislativo, Ejecutivo y Judicial, órganos autónomos, partidos políticos, fideicomisos y fondos públicos, así como de cualquier persona física, moral o sindicato que reciba y ejerza recursos públicos o realice actos de autoridad de la Federación, las Entidades Federativas y los municipios</a:t>
          </a:r>
          <a:endParaRPr lang="es-MX" sz="1700" kern="1200" dirty="0"/>
        </a:p>
      </dsp:txBody>
      <dsp:txXfrm>
        <a:off x="3730633" y="1360951"/>
        <a:ext cx="4261832" cy="2857997"/>
      </dsp:txXfrm>
    </dsp:sp>
    <dsp:sp modelId="{E198DF96-352B-48C6-A4F2-682596C90CFC}">
      <dsp:nvSpPr>
        <dsp:cNvPr id="0" name=""/>
        <dsp:cNvSpPr/>
      </dsp:nvSpPr>
      <dsp:spPr>
        <a:xfrm>
          <a:off x="0" y="4218948"/>
          <a:ext cx="7992888" cy="3175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1242780" y="976053"/>
          <a:ext cx="1240605" cy="1073174"/>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t>Patrimonio propio</a:t>
          </a:r>
          <a:endParaRPr lang="es-MX" sz="700" b="1" kern="1200" dirty="0"/>
        </a:p>
      </dsp:txBody>
      <dsp:txXfrm>
        <a:off x="1448366" y="1153893"/>
        <a:ext cx="829433" cy="717494"/>
      </dsp:txXfrm>
    </dsp:sp>
    <dsp:sp modelId="{1E5678D1-5F17-4A1B-AE1C-17F6545C9BE1}">
      <dsp:nvSpPr>
        <dsp:cNvPr id="0" name=""/>
        <dsp:cNvSpPr/>
      </dsp:nvSpPr>
      <dsp:spPr>
        <a:xfrm>
          <a:off x="2019637" y="462611"/>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1357057" y="0"/>
          <a:ext cx="1016667" cy="879536"/>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solidFill>
                <a:schemeClr val="tx1"/>
              </a:solidFill>
            </a:rPr>
            <a:t>Autónomos</a:t>
          </a:r>
          <a:endParaRPr lang="es-MX" sz="700" b="1" kern="1200" dirty="0">
            <a:solidFill>
              <a:schemeClr val="tx1"/>
            </a:solidFill>
          </a:endParaRPr>
        </a:p>
      </dsp:txBody>
      <dsp:txXfrm>
        <a:off x="1525540" y="145758"/>
        <a:ext cx="679701" cy="588020"/>
      </dsp:txXfrm>
    </dsp:sp>
    <dsp:sp modelId="{0CAC6B64-C398-4DA7-8FA9-AD4CE8E78A45}">
      <dsp:nvSpPr>
        <dsp:cNvPr id="0" name=""/>
        <dsp:cNvSpPr/>
      </dsp:nvSpPr>
      <dsp:spPr>
        <a:xfrm>
          <a:off x="2565920" y="1216586"/>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2289460" y="540974"/>
          <a:ext cx="1016667" cy="8795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t>Especializados</a:t>
          </a:r>
          <a:endParaRPr lang="es-MX" sz="700" b="1" kern="1200" dirty="0"/>
        </a:p>
      </dsp:txBody>
      <dsp:txXfrm>
        <a:off x="2457943" y="686732"/>
        <a:ext cx="679701" cy="588020"/>
      </dsp:txXfrm>
    </dsp:sp>
    <dsp:sp modelId="{718FDB45-050E-4A9E-8C44-578FF7AB87A1}">
      <dsp:nvSpPr>
        <dsp:cNvPr id="0" name=""/>
        <dsp:cNvSpPr/>
      </dsp:nvSpPr>
      <dsp:spPr>
        <a:xfrm>
          <a:off x="2186437" y="2067683"/>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2289460" y="1604466"/>
          <a:ext cx="1016667" cy="879536"/>
        </a:xfrm>
        <a:prstGeom prst="hexagon">
          <a:avLst>
            <a:gd name="adj" fmla="val 28570"/>
            <a:gd name="vf" fmla="val 11547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solidFill>
                <a:schemeClr val="tx1"/>
              </a:solidFill>
            </a:rPr>
            <a:t>Independientes</a:t>
          </a:r>
          <a:endParaRPr lang="es-MX" sz="700" b="1" kern="1200" dirty="0">
            <a:solidFill>
              <a:schemeClr val="tx1"/>
            </a:solidFill>
          </a:endParaRPr>
        </a:p>
      </dsp:txBody>
      <dsp:txXfrm>
        <a:off x="2457943" y="1750224"/>
        <a:ext cx="679701" cy="588020"/>
      </dsp:txXfrm>
    </dsp:sp>
    <dsp:sp modelId="{B7BAEC3A-3772-4B86-8187-B16AC9140741}">
      <dsp:nvSpPr>
        <dsp:cNvPr id="0" name=""/>
        <dsp:cNvSpPr/>
      </dsp:nvSpPr>
      <dsp:spPr>
        <a:xfrm>
          <a:off x="1245088" y="2156030"/>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1357057" y="2146046"/>
          <a:ext cx="1016667" cy="879536"/>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solidFill>
                <a:schemeClr val="tx1"/>
              </a:solidFill>
            </a:rPr>
            <a:t>Imparciales</a:t>
          </a:r>
          <a:endParaRPr lang="es-MX" sz="700" b="1" kern="1200" dirty="0">
            <a:solidFill>
              <a:schemeClr val="tx1"/>
            </a:solidFill>
          </a:endParaRPr>
        </a:p>
      </dsp:txBody>
      <dsp:txXfrm>
        <a:off x="1525540" y="2291804"/>
        <a:ext cx="679701" cy="588020"/>
      </dsp:txXfrm>
    </dsp:sp>
    <dsp:sp modelId="{6FF47AAF-1473-49C6-A248-A8B804BD859F}">
      <dsp:nvSpPr>
        <dsp:cNvPr id="0" name=""/>
        <dsp:cNvSpPr/>
      </dsp:nvSpPr>
      <dsp:spPr>
        <a:xfrm>
          <a:off x="689860" y="1402357"/>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420326" y="1605071"/>
          <a:ext cx="1016667" cy="8795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t>Colegiados</a:t>
          </a:r>
          <a:endParaRPr lang="es-MX" sz="700" b="1" kern="1200" dirty="0"/>
        </a:p>
      </dsp:txBody>
      <dsp:txXfrm>
        <a:off x="588809" y="1750829"/>
        <a:ext cx="679701" cy="588020"/>
      </dsp:txXfrm>
    </dsp:sp>
    <dsp:sp modelId="{615A5975-CF2F-4805-BE64-7083BAE87059}">
      <dsp:nvSpPr>
        <dsp:cNvPr id="0" name=""/>
        <dsp:cNvSpPr/>
      </dsp:nvSpPr>
      <dsp:spPr>
        <a:xfrm>
          <a:off x="420326" y="539764"/>
          <a:ext cx="1016667" cy="879536"/>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MX" sz="700" b="1" kern="1200" dirty="0" smtClean="0">
              <a:solidFill>
                <a:schemeClr val="tx1"/>
              </a:solidFill>
            </a:rPr>
            <a:t>Personalidad jurídica</a:t>
          </a:r>
          <a:endParaRPr lang="es-MX" sz="700" b="1" kern="1200" dirty="0">
            <a:solidFill>
              <a:schemeClr val="tx1"/>
            </a:solidFill>
          </a:endParaRPr>
        </a:p>
      </dsp:txBody>
      <dsp:txXfrm>
        <a:off x="588809" y="685522"/>
        <a:ext cx="679701" cy="588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1242780" y="976053"/>
          <a:ext cx="1240605" cy="1073174"/>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Conforme al 6º Constitucional,</a:t>
          </a:r>
        </a:p>
        <a:p>
          <a:pPr lvl="0" algn="ctr" defTabSz="355600">
            <a:lnSpc>
              <a:spcPct val="90000"/>
            </a:lnSpc>
            <a:spcBef>
              <a:spcPct val="0"/>
            </a:spcBef>
            <a:spcAft>
              <a:spcPct val="35000"/>
            </a:spcAft>
          </a:pPr>
          <a:r>
            <a:rPr lang="es-MX" sz="800" b="1" kern="1200" dirty="0" smtClean="0"/>
            <a:t>Ley General, y</a:t>
          </a:r>
        </a:p>
        <a:p>
          <a:pPr lvl="0" algn="ctr" defTabSz="355600">
            <a:lnSpc>
              <a:spcPct val="90000"/>
            </a:lnSpc>
            <a:spcBef>
              <a:spcPct val="0"/>
            </a:spcBef>
            <a:spcAft>
              <a:spcPct val="35000"/>
            </a:spcAft>
          </a:pPr>
          <a:r>
            <a:rPr lang="es-MX" sz="800" b="1" kern="1200" dirty="0" smtClean="0"/>
            <a:t>Disposiciones aplicables</a:t>
          </a:r>
        </a:p>
      </dsp:txBody>
      <dsp:txXfrm>
        <a:off x="1448366" y="1153893"/>
        <a:ext cx="829433" cy="717494"/>
      </dsp:txXfrm>
    </dsp:sp>
    <dsp:sp modelId="{1E5678D1-5F17-4A1B-AE1C-17F6545C9BE1}">
      <dsp:nvSpPr>
        <dsp:cNvPr id="0" name=""/>
        <dsp:cNvSpPr/>
      </dsp:nvSpPr>
      <dsp:spPr>
        <a:xfrm>
          <a:off x="2019637" y="462611"/>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1357057" y="0"/>
          <a:ext cx="1016667" cy="879536"/>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Autonomía  técnica</a:t>
          </a:r>
          <a:endParaRPr lang="es-MX" sz="800" b="1" kern="1200" dirty="0">
            <a:solidFill>
              <a:schemeClr val="tx1"/>
            </a:solidFill>
          </a:endParaRPr>
        </a:p>
      </dsp:txBody>
      <dsp:txXfrm>
        <a:off x="1525540" y="145758"/>
        <a:ext cx="679701" cy="588020"/>
      </dsp:txXfrm>
    </dsp:sp>
    <dsp:sp modelId="{0CAC6B64-C398-4DA7-8FA9-AD4CE8E78A45}">
      <dsp:nvSpPr>
        <dsp:cNvPr id="0" name=""/>
        <dsp:cNvSpPr/>
      </dsp:nvSpPr>
      <dsp:spPr>
        <a:xfrm>
          <a:off x="2565920" y="1216586"/>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2289460" y="540974"/>
          <a:ext cx="1016667" cy="8795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Autonomía  de gestión</a:t>
          </a:r>
          <a:endParaRPr lang="es-MX" sz="800" b="1" kern="1200" dirty="0"/>
        </a:p>
      </dsp:txBody>
      <dsp:txXfrm>
        <a:off x="2457943" y="686732"/>
        <a:ext cx="679701" cy="588020"/>
      </dsp:txXfrm>
    </dsp:sp>
    <dsp:sp modelId="{718FDB45-050E-4A9E-8C44-578FF7AB87A1}">
      <dsp:nvSpPr>
        <dsp:cNvPr id="0" name=""/>
        <dsp:cNvSpPr/>
      </dsp:nvSpPr>
      <dsp:spPr>
        <a:xfrm>
          <a:off x="2186437" y="2067683"/>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2289460" y="1604466"/>
          <a:ext cx="1016667" cy="879536"/>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Autonomía de decisión</a:t>
          </a:r>
          <a:endParaRPr lang="es-MX" sz="800" b="1" kern="1200" dirty="0">
            <a:solidFill>
              <a:schemeClr val="tx1"/>
            </a:solidFill>
          </a:endParaRPr>
        </a:p>
      </dsp:txBody>
      <dsp:txXfrm>
        <a:off x="2457943" y="1750224"/>
        <a:ext cx="679701" cy="588020"/>
      </dsp:txXfrm>
    </dsp:sp>
    <dsp:sp modelId="{B7BAEC3A-3772-4B86-8187-B16AC9140741}">
      <dsp:nvSpPr>
        <dsp:cNvPr id="0" name=""/>
        <dsp:cNvSpPr/>
      </dsp:nvSpPr>
      <dsp:spPr>
        <a:xfrm>
          <a:off x="1245088" y="2156030"/>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1357057" y="2146046"/>
          <a:ext cx="1016667" cy="879536"/>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Capacidad para ejercer presupuesto</a:t>
          </a:r>
          <a:endParaRPr lang="es-MX" sz="800" b="1" kern="1200" dirty="0">
            <a:solidFill>
              <a:schemeClr val="tx1"/>
            </a:solidFill>
          </a:endParaRPr>
        </a:p>
      </dsp:txBody>
      <dsp:txXfrm>
        <a:off x="1525540" y="2291804"/>
        <a:ext cx="679701" cy="588020"/>
      </dsp:txXfrm>
    </dsp:sp>
    <dsp:sp modelId="{6FF47AAF-1473-49C6-A248-A8B804BD859F}">
      <dsp:nvSpPr>
        <dsp:cNvPr id="0" name=""/>
        <dsp:cNvSpPr/>
      </dsp:nvSpPr>
      <dsp:spPr>
        <a:xfrm>
          <a:off x="689860" y="1402357"/>
          <a:ext cx="468076" cy="4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420326" y="1605071"/>
          <a:ext cx="1016667" cy="8795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t>Capacidad para determinar su organización interna</a:t>
          </a:r>
          <a:endParaRPr lang="es-MX" sz="800" b="1" kern="1200" dirty="0"/>
        </a:p>
      </dsp:txBody>
      <dsp:txXfrm>
        <a:off x="588809" y="1750829"/>
        <a:ext cx="679701" cy="588020"/>
      </dsp:txXfrm>
    </dsp:sp>
    <dsp:sp modelId="{615A5975-CF2F-4805-BE64-7083BAE87059}">
      <dsp:nvSpPr>
        <dsp:cNvPr id="0" name=""/>
        <dsp:cNvSpPr/>
      </dsp:nvSpPr>
      <dsp:spPr>
        <a:xfrm>
          <a:off x="420326" y="539764"/>
          <a:ext cx="1016667" cy="879536"/>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Responsables de garantizar el DAI y la PDP</a:t>
          </a:r>
          <a:endParaRPr lang="es-MX" sz="800" b="1" kern="1200" dirty="0">
            <a:solidFill>
              <a:schemeClr val="tx1"/>
            </a:solidFill>
          </a:endParaRPr>
        </a:p>
      </dsp:txBody>
      <dsp:txXfrm>
        <a:off x="588809" y="685522"/>
        <a:ext cx="679701" cy="588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BB98-EB04-4189-AE2D-FA96AAD41090}">
      <dsp:nvSpPr>
        <dsp:cNvPr id="0" name=""/>
        <dsp:cNvSpPr/>
      </dsp:nvSpPr>
      <dsp:spPr>
        <a:xfrm>
          <a:off x="783297" y="0"/>
          <a:ext cx="2267276" cy="226727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DCD63-7C50-4CF2-A0D1-8BF2B58BE75F}">
      <dsp:nvSpPr>
        <dsp:cNvPr id="0" name=""/>
        <dsp:cNvSpPr/>
      </dsp:nvSpPr>
      <dsp:spPr>
        <a:xfrm>
          <a:off x="916722" y="147372"/>
          <a:ext cx="906910" cy="90691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solidFill>
                <a:schemeClr val="tx1"/>
              </a:solidFill>
            </a:rPr>
            <a:t>Colegiada</a:t>
          </a:r>
          <a:endParaRPr lang="es-MX" sz="900" b="1" kern="1200" dirty="0">
            <a:solidFill>
              <a:schemeClr val="tx1"/>
            </a:solidFill>
          </a:endParaRPr>
        </a:p>
      </dsp:txBody>
      <dsp:txXfrm>
        <a:off x="960994" y="191644"/>
        <a:ext cx="818366" cy="818366"/>
      </dsp:txXfrm>
    </dsp:sp>
    <dsp:sp modelId="{2C7B851C-C8CB-4F1B-9881-9860774CDF7A}">
      <dsp:nvSpPr>
        <dsp:cNvPr id="0" name=""/>
        <dsp:cNvSpPr/>
      </dsp:nvSpPr>
      <dsp:spPr>
        <a:xfrm>
          <a:off x="1996290" y="147372"/>
          <a:ext cx="906910" cy="906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t>Autónoma</a:t>
          </a:r>
          <a:endParaRPr lang="es-MX" sz="900" b="1" kern="1200" dirty="0"/>
        </a:p>
      </dsp:txBody>
      <dsp:txXfrm>
        <a:off x="2040562" y="191644"/>
        <a:ext cx="818366" cy="818366"/>
      </dsp:txXfrm>
    </dsp:sp>
    <dsp:sp modelId="{88987816-706C-471B-BAFE-C12FF8433367}">
      <dsp:nvSpPr>
        <dsp:cNvPr id="0" name=""/>
        <dsp:cNvSpPr/>
      </dsp:nvSpPr>
      <dsp:spPr>
        <a:xfrm>
          <a:off x="930670" y="1212992"/>
          <a:ext cx="906910" cy="90691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solidFill>
                <a:schemeClr val="tx1"/>
              </a:solidFill>
            </a:rPr>
            <a:t>Impar</a:t>
          </a:r>
          <a:endParaRPr lang="es-MX" sz="900" b="1" kern="1200" dirty="0">
            <a:solidFill>
              <a:schemeClr val="tx1"/>
            </a:solidFill>
          </a:endParaRPr>
        </a:p>
      </dsp:txBody>
      <dsp:txXfrm>
        <a:off x="974942" y="1257264"/>
        <a:ext cx="818366" cy="818366"/>
      </dsp:txXfrm>
    </dsp:sp>
    <dsp:sp modelId="{3C826D72-AB32-4C1D-94A5-F24ACE86C0F1}">
      <dsp:nvSpPr>
        <dsp:cNvPr id="0" name=""/>
        <dsp:cNvSpPr/>
      </dsp:nvSpPr>
      <dsp:spPr>
        <a:xfrm>
          <a:off x="1996290" y="1212992"/>
          <a:ext cx="906910" cy="90691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t>Comisionados (cómo se denominarán)</a:t>
          </a:r>
          <a:endParaRPr lang="es-MX" sz="900" b="1" kern="1200" dirty="0"/>
        </a:p>
      </dsp:txBody>
      <dsp:txXfrm>
        <a:off x="2040562" y="1257264"/>
        <a:ext cx="818366" cy="8183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2463753" y="1635485"/>
          <a:ext cx="2078772" cy="1798222"/>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b="1" kern="1200" dirty="0" smtClean="0"/>
            <a:t>43 LGT</a:t>
          </a:r>
        </a:p>
      </dsp:txBody>
      <dsp:txXfrm>
        <a:off x="2808235" y="1933476"/>
        <a:ext cx="1389808" cy="1202240"/>
      </dsp:txXfrm>
    </dsp:sp>
    <dsp:sp modelId="{1E5678D1-5F17-4A1B-AE1C-17F6545C9BE1}">
      <dsp:nvSpPr>
        <dsp:cNvPr id="0" name=""/>
        <dsp:cNvSpPr/>
      </dsp:nvSpPr>
      <dsp:spPr>
        <a:xfrm>
          <a:off x="3765464" y="775157"/>
          <a:ext cx="784314" cy="6757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2655238" y="0"/>
          <a:ext cx="1703539" cy="1473761"/>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Colegiado</a:t>
          </a:r>
          <a:endParaRPr lang="es-MX" sz="1200" b="1" kern="1200" dirty="0">
            <a:solidFill>
              <a:schemeClr val="tx1"/>
            </a:solidFill>
          </a:endParaRPr>
        </a:p>
      </dsp:txBody>
      <dsp:txXfrm>
        <a:off x="2937551" y="244234"/>
        <a:ext cx="1138913" cy="985293"/>
      </dsp:txXfrm>
    </dsp:sp>
    <dsp:sp modelId="{0CAC6B64-C398-4DA7-8FA9-AD4CE8E78A45}">
      <dsp:nvSpPr>
        <dsp:cNvPr id="0" name=""/>
        <dsp:cNvSpPr/>
      </dsp:nvSpPr>
      <dsp:spPr>
        <a:xfrm>
          <a:off x="4680820" y="2038526"/>
          <a:ext cx="784314" cy="6757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4217581" y="906462"/>
          <a:ext cx="1703539" cy="1473761"/>
        </a:xfrm>
        <a:prstGeom prst="hexagon">
          <a:avLst>
            <a:gd name="adj" fmla="val 28570"/>
            <a:gd name="vf" fmla="val 11547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Número  impar</a:t>
          </a:r>
          <a:endParaRPr lang="es-MX" sz="1200" b="1" kern="1200" dirty="0"/>
        </a:p>
      </dsp:txBody>
      <dsp:txXfrm>
        <a:off x="4499894" y="1150696"/>
        <a:ext cx="1138913" cy="985293"/>
      </dsp:txXfrm>
    </dsp:sp>
    <dsp:sp modelId="{718FDB45-050E-4A9E-8C44-578FF7AB87A1}">
      <dsp:nvSpPr>
        <dsp:cNvPr id="0" name=""/>
        <dsp:cNvSpPr/>
      </dsp:nvSpPr>
      <dsp:spPr>
        <a:xfrm>
          <a:off x="4044955" y="3464632"/>
          <a:ext cx="784314" cy="6757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4217581" y="2688461"/>
          <a:ext cx="1703539" cy="1473761"/>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Resoluciones por mayoría de votos</a:t>
          </a:r>
        </a:p>
        <a:p>
          <a:pPr lvl="0" algn="ctr" defTabSz="533400">
            <a:lnSpc>
              <a:spcPct val="90000"/>
            </a:lnSpc>
            <a:spcBef>
              <a:spcPct val="0"/>
            </a:spcBef>
            <a:spcAft>
              <a:spcPct val="35000"/>
            </a:spcAft>
          </a:pPr>
          <a:r>
            <a:rPr lang="es-MX" sz="1200" b="1" kern="1200" dirty="0" smtClean="0">
              <a:solidFill>
                <a:schemeClr val="tx1"/>
              </a:solidFill>
            </a:rPr>
            <a:t>Presidente con voto de calidad</a:t>
          </a:r>
          <a:endParaRPr lang="es-MX" sz="1200" b="1" kern="1200" dirty="0">
            <a:solidFill>
              <a:schemeClr val="tx1"/>
            </a:solidFill>
          </a:endParaRPr>
        </a:p>
      </dsp:txBody>
      <dsp:txXfrm>
        <a:off x="4499894" y="2932695"/>
        <a:ext cx="1138913" cy="985293"/>
      </dsp:txXfrm>
    </dsp:sp>
    <dsp:sp modelId="{B7BAEC3A-3772-4B86-8187-B16AC9140741}">
      <dsp:nvSpPr>
        <dsp:cNvPr id="0" name=""/>
        <dsp:cNvSpPr/>
      </dsp:nvSpPr>
      <dsp:spPr>
        <a:xfrm>
          <a:off x="2467621" y="3612668"/>
          <a:ext cx="784314" cy="6757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2655238" y="3595938"/>
          <a:ext cx="1703539" cy="1473761"/>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No  dependencia jerárquica entre integrantes</a:t>
          </a:r>
          <a:endParaRPr lang="es-MX" sz="1200" b="1" kern="1200" dirty="0">
            <a:solidFill>
              <a:schemeClr val="tx1"/>
            </a:solidFill>
          </a:endParaRPr>
        </a:p>
      </dsp:txBody>
      <dsp:txXfrm>
        <a:off x="2937551" y="3840172"/>
        <a:ext cx="1138913" cy="985293"/>
      </dsp:txXfrm>
    </dsp:sp>
    <dsp:sp modelId="{6FF47AAF-1473-49C6-A248-A8B804BD859F}">
      <dsp:nvSpPr>
        <dsp:cNvPr id="0" name=""/>
        <dsp:cNvSpPr/>
      </dsp:nvSpPr>
      <dsp:spPr>
        <a:xfrm>
          <a:off x="1537275" y="2349805"/>
          <a:ext cx="784314" cy="6757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1085641" y="2689475"/>
          <a:ext cx="1703539" cy="147376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No reunirse dos o más de sus integrantes en una sola persona</a:t>
          </a:r>
          <a:endParaRPr lang="es-MX" sz="1200" b="1" kern="1200" dirty="0"/>
        </a:p>
      </dsp:txBody>
      <dsp:txXfrm>
        <a:off x="1367954" y="2933709"/>
        <a:ext cx="1138913" cy="985293"/>
      </dsp:txXfrm>
    </dsp:sp>
    <dsp:sp modelId="{615A5975-CF2F-4805-BE64-7083BAE87059}">
      <dsp:nvSpPr>
        <dsp:cNvPr id="0" name=""/>
        <dsp:cNvSpPr/>
      </dsp:nvSpPr>
      <dsp:spPr>
        <a:xfrm>
          <a:off x="1085641" y="904434"/>
          <a:ext cx="1703539" cy="1473761"/>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Podrán acceder a la información para determinar su clasificación</a:t>
          </a:r>
          <a:endParaRPr lang="es-MX" sz="1200" b="1" kern="1200" dirty="0">
            <a:solidFill>
              <a:schemeClr val="tx1"/>
            </a:solidFill>
          </a:endParaRPr>
        </a:p>
      </dsp:txBody>
      <dsp:txXfrm>
        <a:off x="1367954" y="1148668"/>
        <a:ext cx="1138913" cy="9852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B0891-8EC1-4CA2-9972-CA10442D90B2}" type="datetimeFigureOut">
              <a:rPr lang="es-MX" smtClean="0"/>
              <a:t>04/03/2016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CFF51-B623-466D-BD18-C6C2759EF907}" type="slidenum">
              <a:rPr lang="es-MX" smtClean="0"/>
              <a:t>‹Nº›</a:t>
            </a:fld>
            <a:endParaRPr lang="es-MX"/>
          </a:p>
        </p:txBody>
      </p:sp>
    </p:spTree>
    <p:extLst>
      <p:ext uri="{BB962C8B-B14F-4D97-AF65-F5344CB8AC3E}">
        <p14:creationId xmlns:p14="http://schemas.microsoft.com/office/powerpoint/2010/main" val="406364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Hacer</a:t>
            </a:r>
            <a:r>
              <a:rPr lang="es-MX" baseline="0" dirty="0" smtClean="0"/>
              <a:t> precisión de leyes en los estados y reforma al artículo 1</a:t>
            </a:r>
            <a:endParaRPr lang="es-MX" dirty="0"/>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15</a:t>
            </a:fld>
            <a:endParaRPr lang="en-US" dirty="0"/>
          </a:p>
        </p:txBody>
      </p:sp>
    </p:spTree>
    <p:extLst>
      <p:ext uri="{BB962C8B-B14F-4D97-AF65-F5344CB8AC3E}">
        <p14:creationId xmlns:p14="http://schemas.microsoft.com/office/powerpoint/2010/main" val="189894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35</a:t>
            </a:fld>
            <a:endParaRPr lang="es-MX" dirty="0"/>
          </a:p>
        </p:txBody>
      </p:sp>
    </p:spTree>
    <p:extLst>
      <p:ext uri="{BB962C8B-B14F-4D97-AF65-F5344CB8AC3E}">
        <p14:creationId xmlns:p14="http://schemas.microsoft.com/office/powerpoint/2010/main" val="299685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36</a:t>
            </a:fld>
            <a:endParaRPr lang="es-MX" dirty="0"/>
          </a:p>
        </p:txBody>
      </p:sp>
    </p:spTree>
    <p:extLst>
      <p:ext uri="{BB962C8B-B14F-4D97-AF65-F5344CB8AC3E}">
        <p14:creationId xmlns:p14="http://schemas.microsoft.com/office/powerpoint/2010/main" val="61772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37</a:t>
            </a:fld>
            <a:endParaRPr lang="es-MX" dirty="0"/>
          </a:p>
        </p:txBody>
      </p:sp>
    </p:spTree>
    <p:extLst>
      <p:ext uri="{BB962C8B-B14F-4D97-AF65-F5344CB8AC3E}">
        <p14:creationId xmlns:p14="http://schemas.microsoft.com/office/powerpoint/2010/main" val="13969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38</a:t>
            </a:fld>
            <a:endParaRPr lang="es-MX" dirty="0"/>
          </a:p>
        </p:txBody>
      </p:sp>
    </p:spTree>
    <p:extLst>
      <p:ext uri="{BB962C8B-B14F-4D97-AF65-F5344CB8AC3E}">
        <p14:creationId xmlns:p14="http://schemas.microsoft.com/office/powerpoint/2010/main" val="424920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39</a:t>
            </a:fld>
            <a:endParaRPr lang="es-MX" dirty="0"/>
          </a:p>
        </p:txBody>
      </p:sp>
    </p:spTree>
    <p:extLst>
      <p:ext uri="{BB962C8B-B14F-4D97-AF65-F5344CB8AC3E}">
        <p14:creationId xmlns:p14="http://schemas.microsoft.com/office/powerpoint/2010/main" val="122616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42</a:t>
            </a:fld>
            <a:endParaRPr lang="es-MX" dirty="0"/>
          </a:p>
        </p:txBody>
      </p:sp>
    </p:spTree>
    <p:extLst>
      <p:ext uri="{BB962C8B-B14F-4D97-AF65-F5344CB8AC3E}">
        <p14:creationId xmlns:p14="http://schemas.microsoft.com/office/powerpoint/2010/main" val="252736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43</a:t>
            </a:fld>
            <a:endParaRPr lang="es-MX" dirty="0"/>
          </a:p>
        </p:txBody>
      </p:sp>
    </p:spTree>
    <p:extLst>
      <p:ext uri="{BB962C8B-B14F-4D97-AF65-F5344CB8AC3E}">
        <p14:creationId xmlns:p14="http://schemas.microsoft.com/office/powerpoint/2010/main" val="238570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44</a:t>
            </a:fld>
            <a:endParaRPr lang="es-MX" dirty="0"/>
          </a:p>
        </p:txBody>
      </p:sp>
    </p:spTree>
    <p:extLst>
      <p:ext uri="{BB962C8B-B14F-4D97-AF65-F5344CB8AC3E}">
        <p14:creationId xmlns:p14="http://schemas.microsoft.com/office/powerpoint/2010/main" val="390116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45</a:t>
            </a:fld>
            <a:endParaRPr lang="es-MX" dirty="0"/>
          </a:p>
        </p:txBody>
      </p:sp>
    </p:spTree>
    <p:extLst>
      <p:ext uri="{BB962C8B-B14F-4D97-AF65-F5344CB8AC3E}">
        <p14:creationId xmlns:p14="http://schemas.microsoft.com/office/powerpoint/2010/main" val="3442974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46</a:t>
            </a:fld>
            <a:endParaRPr lang="es-MX" dirty="0"/>
          </a:p>
        </p:txBody>
      </p:sp>
    </p:spTree>
    <p:extLst>
      <p:ext uri="{BB962C8B-B14F-4D97-AF65-F5344CB8AC3E}">
        <p14:creationId xmlns:p14="http://schemas.microsoft.com/office/powerpoint/2010/main" val="254898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16</a:t>
            </a:fld>
            <a:endParaRPr lang="es-MX" dirty="0"/>
          </a:p>
        </p:txBody>
      </p:sp>
    </p:spTree>
    <p:extLst>
      <p:ext uri="{BB962C8B-B14F-4D97-AF65-F5344CB8AC3E}">
        <p14:creationId xmlns:p14="http://schemas.microsoft.com/office/powerpoint/2010/main" val="53283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47</a:t>
            </a:fld>
            <a:endParaRPr lang="es-MX" dirty="0"/>
          </a:p>
        </p:txBody>
      </p:sp>
    </p:spTree>
    <p:extLst>
      <p:ext uri="{BB962C8B-B14F-4D97-AF65-F5344CB8AC3E}">
        <p14:creationId xmlns:p14="http://schemas.microsoft.com/office/powerpoint/2010/main" val="148215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48</a:t>
            </a:fld>
            <a:endParaRPr lang="es-MX" dirty="0"/>
          </a:p>
        </p:txBody>
      </p:sp>
    </p:spTree>
    <p:extLst>
      <p:ext uri="{BB962C8B-B14F-4D97-AF65-F5344CB8AC3E}">
        <p14:creationId xmlns:p14="http://schemas.microsoft.com/office/powerpoint/2010/main" val="2988936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49</a:t>
            </a:fld>
            <a:endParaRPr lang="es-MX" dirty="0"/>
          </a:p>
        </p:txBody>
      </p:sp>
    </p:spTree>
    <p:extLst>
      <p:ext uri="{BB962C8B-B14F-4D97-AF65-F5344CB8AC3E}">
        <p14:creationId xmlns:p14="http://schemas.microsoft.com/office/powerpoint/2010/main" val="58513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50</a:t>
            </a:fld>
            <a:endParaRPr lang="es-MX" dirty="0"/>
          </a:p>
        </p:txBody>
      </p:sp>
    </p:spTree>
    <p:extLst>
      <p:ext uri="{BB962C8B-B14F-4D97-AF65-F5344CB8AC3E}">
        <p14:creationId xmlns:p14="http://schemas.microsoft.com/office/powerpoint/2010/main" val="33897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51</a:t>
            </a:fld>
            <a:endParaRPr lang="es-MX" dirty="0"/>
          </a:p>
        </p:txBody>
      </p:sp>
    </p:spTree>
    <p:extLst>
      <p:ext uri="{BB962C8B-B14F-4D97-AF65-F5344CB8AC3E}">
        <p14:creationId xmlns:p14="http://schemas.microsoft.com/office/powerpoint/2010/main" val="3627610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52</a:t>
            </a:fld>
            <a:endParaRPr lang="es-MX" dirty="0"/>
          </a:p>
        </p:txBody>
      </p:sp>
    </p:spTree>
    <p:extLst>
      <p:ext uri="{BB962C8B-B14F-4D97-AF65-F5344CB8AC3E}">
        <p14:creationId xmlns:p14="http://schemas.microsoft.com/office/powerpoint/2010/main" val="626393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53</a:t>
            </a:fld>
            <a:endParaRPr lang="es-MX" dirty="0"/>
          </a:p>
        </p:txBody>
      </p:sp>
    </p:spTree>
    <p:extLst>
      <p:ext uri="{BB962C8B-B14F-4D97-AF65-F5344CB8AC3E}">
        <p14:creationId xmlns:p14="http://schemas.microsoft.com/office/powerpoint/2010/main" val="379953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54</a:t>
            </a:fld>
            <a:endParaRPr lang="es-MX" dirty="0"/>
          </a:p>
        </p:txBody>
      </p:sp>
    </p:spTree>
    <p:extLst>
      <p:ext uri="{BB962C8B-B14F-4D97-AF65-F5344CB8AC3E}">
        <p14:creationId xmlns:p14="http://schemas.microsoft.com/office/powerpoint/2010/main" val="221165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55</a:t>
            </a:fld>
            <a:endParaRPr lang="es-MX" dirty="0"/>
          </a:p>
        </p:txBody>
      </p:sp>
    </p:spTree>
    <p:extLst>
      <p:ext uri="{BB962C8B-B14F-4D97-AF65-F5344CB8AC3E}">
        <p14:creationId xmlns:p14="http://schemas.microsoft.com/office/powerpoint/2010/main" val="349308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56</a:t>
            </a:fld>
            <a:endParaRPr lang="es-MX" dirty="0"/>
          </a:p>
        </p:txBody>
      </p:sp>
    </p:spTree>
    <p:extLst>
      <p:ext uri="{BB962C8B-B14F-4D97-AF65-F5344CB8AC3E}">
        <p14:creationId xmlns:p14="http://schemas.microsoft.com/office/powerpoint/2010/main" val="31215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31F005-E10F-4E52-A2E3-C6DD933AF62A}" type="slidenum">
              <a:rPr lang="es-ES" smtClean="0"/>
              <a:pPr/>
              <a:t>19</a:t>
            </a:fld>
            <a:endParaRPr lang="es-E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1578248" y="3381752"/>
            <a:ext cx="3795191" cy="363991"/>
          </a:xfrm>
          <a:noFill/>
          <a:ln/>
        </p:spPr>
        <p:txBody>
          <a:bodyPr/>
          <a:lstStyle/>
          <a:p>
            <a:endParaRPr lang="es-CL" dirty="0" smtClean="0">
              <a:solidFill>
                <a:schemeClr val="bg1"/>
              </a:solidFill>
            </a:endParaRPr>
          </a:p>
        </p:txBody>
      </p:sp>
    </p:spTree>
    <p:extLst>
      <p:ext uri="{BB962C8B-B14F-4D97-AF65-F5344CB8AC3E}">
        <p14:creationId xmlns:p14="http://schemas.microsoft.com/office/powerpoint/2010/main" val="960832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57</a:t>
            </a:fld>
            <a:endParaRPr lang="es-MX" dirty="0"/>
          </a:p>
        </p:txBody>
      </p:sp>
    </p:spTree>
    <p:extLst>
      <p:ext uri="{BB962C8B-B14F-4D97-AF65-F5344CB8AC3E}">
        <p14:creationId xmlns:p14="http://schemas.microsoft.com/office/powerpoint/2010/main" val="102211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58</a:t>
            </a:fld>
            <a:endParaRPr lang="es-MX" dirty="0"/>
          </a:p>
        </p:txBody>
      </p:sp>
    </p:spTree>
    <p:extLst>
      <p:ext uri="{BB962C8B-B14F-4D97-AF65-F5344CB8AC3E}">
        <p14:creationId xmlns:p14="http://schemas.microsoft.com/office/powerpoint/2010/main" val="1260844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59</a:t>
            </a:fld>
            <a:endParaRPr lang="es-MX" dirty="0"/>
          </a:p>
        </p:txBody>
      </p:sp>
    </p:spTree>
    <p:extLst>
      <p:ext uri="{BB962C8B-B14F-4D97-AF65-F5344CB8AC3E}">
        <p14:creationId xmlns:p14="http://schemas.microsoft.com/office/powerpoint/2010/main" val="2034371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60</a:t>
            </a:fld>
            <a:endParaRPr lang="es-MX" dirty="0"/>
          </a:p>
        </p:txBody>
      </p:sp>
    </p:spTree>
    <p:extLst>
      <p:ext uri="{BB962C8B-B14F-4D97-AF65-F5344CB8AC3E}">
        <p14:creationId xmlns:p14="http://schemas.microsoft.com/office/powerpoint/2010/main" val="428432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61</a:t>
            </a:fld>
            <a:endParaRPr lang="es-MX" dirty="0"/>
          </a:p>
        </p:txBody>
      </p:sp>
    </p:spTree>
    <p:extLst>
      <p:ext uri="{BB962C8B-B14F-4D97-AF65-F5344CB8AC3E}">
        <p14:creationId xmlns:p14="http://schemas.microsoft.com/office/powerpoint/2010/main" val="95939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62</a:t>
            </a:fld>
            <a:endParaRPr lang="es-MX" dirty="0"/>
          </a:p>
        </p:txBody>
      </p:sp>
    </p:spTree>
    <p:extLst>
      <p:ext uri="{BB962C8B-B14F-4D97-AF65-F5344CB8AC3E}">
        <p14:creationId xmlns:p14="http://schemas.microsoft.com/office/powerpoint/2010/main" val="2750251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63</a:t>
            </a:fld>
            <a:endParaRPr lang="es-MX" dirty="0"/>
          </a:p>
        </p:txBody>
      </p:sp>
    </p:spTree>
    <p:extLst>
      <p:ext uri="{BB962C8B-B14F-4D97-AF65-F5344CB8AC3E}">
        <p14:creationId xmlns:p14="http://schemas.microsoft.com/office/powerpoint/2010/main" val="2619850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64</a:t>
            </a:fld>
            <a:endParaRPr lang="es-MX" dirty="0"/>
          </a:p>
        </p:txBody>
      </p:sp>
    </p:spTree>
    <p:extLst>
      <p:ext uri="{BB962C8B-B14F-4D97-AF65-F5344CB8AC3E}">
        <p14:creationId xmlns:p14="http://schemas.microsoft.com/office/powerpoint/2010/main" val="1903363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65</a:t>
            </a:fld>
            <a:endParaRPr lang="es-MX" dirty="0"/>
          </a:p>
        </p:txBody>
      </p:sp>
    </p:spTree>
    <p:extLst>
      <p:ext uri="{BB962C8B-B14F-4D97-AF65-F5344CB8AC3E}">
        <p14:creationId xmlns:p14="http://schemas.microsoft.com/office/powerpoint/2010/main" val="3726729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66</a:t>
            </a:fld>
            <a:endParaRPr lang="es-MX" dirty="0"/>
          </a:p>
        </p:txBody>
      </p:sp>
    </p:spTree>
    <p:extLst>
      <p:ext uri="{BB962C8B-B14F-4D97-AF65-F5344CB8AC3E}">
        <p14:creationId xmlns:p14="http://schemas.microsoft.com/office/powerpoint/2010/main" val="378466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31F005-E10F-4E52-A2E3-C6DD933AF62A}" type="slidenum">
              <a:rPr lang="es-ES" smtClean="0"/>
              <a:pPr/>
              <a:t>20</a:t>
            </a:fld>
            <a:endParaRPr lang="es-E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1578248" y="3381752"/>
            <a:ext cx="3795191" cy="363991"/>
          </a:xfrm>
          <a:noFill/>
          <a:ln/>
        </p:spPr>
        <p:txBody>
          <a:bodyPr/>
          <a:lstStyle/>
          <a:p>
            <a:endParaRPr lang="es-CL" dirty="0" smtClean="0">
              <a:solidFill>
                <a:schemeClr val="bg1"/>
              </a:solidFill>
            </a:endParaRPr>
          </a:p>
        </p:txBody>
      </p:sp>
    </p:spTree>
    <p:extLst>
      <p:ext uri="{BB962C8B-B14F-4D97-AF65-F5344CB8AC3E}">
        <p14:creationId xmlns:p14="http://schemas.microsoft.com/office/powerpoint/2010/main" val="529514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67</a:t>
            </a:fld>
            <a:endParaRPr lang="es-MX" dirty="0"/>
          </a:p>
        </p:txBody>
      </p:sp>
    </p:spTree>
    <p:extLst>
      <p:ext uri="{BB962C8B-B14F-4D97-AF65-F5344CB8AC3E}">
        <p14:creationId xmlns:p14="http://schemas.microsoft.com/office/powerpoint/2010/main" val="1500568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68</a:t>
            </a:fld>
            <a:endParaRPr lang="es-MX" dirty="0"/>
          </a:p>
        </p:txBody>
      </p:sp>
    </p:spTree>
    <p:extLst>
      <p:ext uri="{BB962C8B-B14F-4D97-AF65-F5344CB8AC3E}">
        <p14:creationId xmlns:p14="http://schemas.microsoft.com/office/powerpoint/2010/main" val="921720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69</a:t>
            </a:fld>
            <a:endParaRPr lang="es-MX" dirty="0"/>
          </a:p>
        </p:txBody>
      </p:sp>
    </p:spTree>
    <p:extLst>
      <p:ext uri="{BB962C8B-B14F-4D97-AF65-F5344CB8AC3E}">
        <p14:creationId xmlns:p14="http://schemas.microsoft.com/office/powerpoint/2010/main" val="4169872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70</a:t>
            </a:fld>
            <a:endParaRPr lang="es-MX" dirty="0"/>
          </a:p>
        </p:txBody>
      </p:sp>
    </p:spTree>
    <p:extLst>
      <p:ext uri="{BB962C8B-B14F-4D97-AF65-F5344CB8AC3E}">
        <p14:creationId xmlns:p14="http://schemas.microsoft.com/office/powerpoint/2010/main" val="1334529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71</a:t>
            </a:fld>
            <a:endParaRPr lang="es-MX" dirty="0"/>
          </a:p>
        </p:txBody>
      </p:sp>
    </p:spTree>
    <p:extLst>
      <p:ext uri="{BB962C8B-B14F-4D97-AF65-F5344CB8AC3E}">
        <p14:creationId xmlns:p14="http://schemas.microsoft.com/office/powerpoint/2010/main" val="1927530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72</a:t>
            </a:fld>
            <a:endParaRPr lang="es-MX" dirty="0"/>
          </a:p>
        </p:txBody>
      </p:sp>
    </p:spTree>
    <p:extLst>
      <p:ext uri="{BB962C8B-B14F-4D97-AF65-F5344CB8AC3E}">
        <p14:creationId xmlns:p14="http://schemas.microsoft.com/office/powerpoint/2010/main" val="2123333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73</a:t>
            </a:fld>
            <a:endParaRPr lang="es-MX" dirty="0"/>
          </a:p>
        </p:txBody>
      </p:sp>
    </p:spTree>
    <p:extLst>
      <p:ext uri="{BB962C8B-B14F-4D97-AF65-F5344CB8AC3E}">
        <p14:creationId xmlns:p14="http://schemas.microsoft.com/office/powerpoint/2010/main" val="3419359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74</a:t>
            </a:fld>
            <a:endParaRPr lang="es-MX" dirty="0"/>
          </a:p>
        </p:txBody>
      </p:sp>
    </p:spTree>
    <p:extLst>
      <p:ext uri="{BB962C8B-B14F-4D97-AF65-F5344CB8AC3E}">
        <p14:creationId xmlns:p14="http://schemas.microsoft.com/office/powerpoint/2010/main" val="3776660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75</a:t>
            </a:fld>
            <a:endParaRPr lang="es-MX" dirty="0"/>
          </a:p>
        </p:txBody>
      </p:sp>
    </p:spTree>
    <p:extLst>
      <p:ext uri="{BB962C8B-B14F-4D97-AF65-F5344CB8AC3E}">
        <p14:creationId xmlns:p14="http://schemas.microsoft.com/office/powerpoint/2010/main" val="1389023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76</a:t>
            </a:fld>
            <a:endParaRPr lang="es-MX" dirty="0"/>
          </a:p>
        </p:txBody>
      </p:sp>
    </p:spTree>
    <p:extLst>
      <p:ext uri="{BB962C8B-B14F-4D97-AF65-F5344CB8AC3E}">
        <p14:creationId xmlns:p14="http://schemas.microsoft.com/office/powerpoint/2010/main" val="331532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pPr defTabSz="910011">
              <a:defRPr/>
            </a:pPr>
            <a:r>
              <a:rPr lang="es-MX" b="1" dirty="0"/>
              <a:t>Sistema:</a:t>
            </a:r>
            <a:r>
              <a:rPr lang="es-MX" dirty="0"/>
              <a:t> es un objeto complejo cuyos componentes se relacionan con al menos algún otro componente; puede ser material o conceptual. Todos los sistemas tienen composición, estructura y entorno, pero sólo los sistemas materiales tienen mecanismo, y sólo algunos sistemas materiales tienen figura (forma).</a:t>
            </a:r>
          </a:p>
          <a:p>
            <a:pPr defTabSz="910011">
              <a:defRPr/>
            </a:pPr>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30</a:t>
            </a:fld>
            <a:endParaRPr lang="es-MX" dirty="0"/>
          </a:p>
        </p:txBody>
      </p:sp>
    </p:spTree>
    <p:extLst>
      <p:ext uri="{BB962C8B-B14F-4D97-AF65-F5344CB8AC3E}">
        <p14:creationId xmlns:p14="http://schemas.microsoft.com/office/powerpoint/2010/main" val="293776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31</a:t>
            </a:fld>
            <a:endParaRPr lang="es-MX" dirty="0"/>
          </a:p>
        </p:txBody>
      </p:sp>
    </p:spTree>
    <p:extLst>
      <p:ext uri="{BB962C8B-B14F-4D97-AF65-F5344CB8AC3E}">
        <p14:creationId xmlns:p14="http://schemas.microsoft.com/office/powerpoint/2010/main" val="259140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32</a:t>
            </a:fld>
            <a:endParaRPr lang="es-MX" dirty="0"/>
          </a:p>
        </p:txBody>
      </p:sp>
    </p:spTree>
    <p:extLst>
      <p:ext uri="{BB962C8B-B14F-4D97-AF65-F5344CB8AC3E}">
        <p14:creationId xmlns:p14="http://schemas.microsoft.com/office/powerpoint/2010/main" val="174650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r>
              <a:rPr lang="es-MX" dirty="0" smtClean="0"/>
              <a:t>Antecedentes de la COMAIP</a:t>
            </a:r>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33</a:t>
            </a:fld>
            <a:endParaRPr lang="es-MX" dirty="0"/>
          </a:p>
        </p:txBody>
      </p:sp>
    </p:spTree>
    <p:extLst>
      <p:ext uri="{BB962C8B-B14F-4D97-AF65-F5344CB8AC3E}">
        <p14:creationId xmlns:p14="http://schemas.microsoft.com/office/powerpoint/2010/main" val="273579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34</a:t>
            </a:fld>
            <a:endParaRPr lang="es-MX" dirty="0"/>
          </a:p>
        </p:txBody>
      </p:sp>
    </p:spTree>
    <p:extLst>
      <p:ext uri="{BB962C8B-B14F-4D97-AF65-F5344CB8AC3E}">
        <p14:creationId xmlns:p14="http://schemas.microsoft.com/office/powerpoint/2010/main" val="10516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04/03/2016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04/03/2016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nicio.ifai.org.mx/SitePages/otrasInstituciones/Estudio-Comparativo-de-Leyes-de-Acceso.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mx/url?sa=i&amp;rct=j&amp;q=&amp;esrc=s&amp;frm=1&amp;source=images&amp;cd=&amp;cad=rja&amp;docid=dwYpnYuk06QHmM&amp;tbnid=1_YGXsxNaVB1tM:&amp;ved=0CAUQjRw&amp;url=http://adictamente.blogspot.com/2011/09/10-preguntas-tramposas.html&amp;ei=SylDUpndC6Xm2QWB04DYCA&amp;bvm=bv.53077864,d.b2I&amp;psig=AFQjCNFXhoKavSH8tqnfe7dkRoU3pSDjgw&amp;ust=138021958710824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www.google.com.mx/imgres?imgurl=http://www.forojuridico.org.mx/wp-content/uploads/Datos-P-1.jpg&amp;imgrefurl=http://www.forojuridico.org.mx/proteccion-de-los-datos-personales-en-posesion-de-los-particulares/&amp;h=350&amp;w=500&amp;tbnid=fVcRsoQCC4biYM:&amp;zoom=1&amp;docid=lGY0t7QNIOc1OM&amp;ei=Zw9eVbCoGoLvggTEyYDADg&amp;tbm=isch&amp;ved=0CDkQMygUMB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7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7.png"/><Relationship Id="rId4" Type="http://schemas.openxmlformats.org/officeDocument/2006/relationships/image" Target="../media/image56.jpeg"/><Relationship Id="rId9" Type="http://schemas.openxmlformats.org/officeDocument/2006/relationships/image" Target="../media/image66.png"/></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68942" y="1501639"/>
            <a:ext cx="5301716" cy="830997"/>
          </a:xfrm>
          <a:prstGeom prst="rect">
            <a:avLst/>
          </a:prstGeom>
        </p:spPr>
        <p:txBody>
          <a:bodyPr wrap="square">
            <a:spAutoFit/>
          </a:bodyPr>
          <a:lstStyle/>
          <a:p>
            <a:pPr indent="-361950">
              <a:buClr>
                <a:srgbClr val="6600CC"/>
              </a:buClr>
              <a:buSzPct val="100000"/>
            </a:pPr>
            <a:r>
              <a:rPr lang="es-MX"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Convención Americana sobre Derechos Humanos</a:t>
            </a:r>
            <a:endParaRPr lang="es-MX" sz="2400" b="1" dirty="0">
              <a:solidFill>
                <a:srgbClr val="7030A0"/>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5004048" y="6248345"/>
            <a:ext cx="3240360" cy="261610"/>
          </a:xfrm>
          <a:prstGeom prst="rect">
            <a:avLst/>
          </a:prstGeom>
        </p:spPr>
        <p:txBody>
          <a:bodyPr wrap="square">
            <a:spAutoFit/>
          </a:bodyPr>
          <a:lstStyle/>
          <a:p>
            <a:pPr algn="r"/>
            <a:r>
              <a:rPr lang="es-MX" sz="1100" i="1" dirty="0" smtClean="0"/>
              <a:t>San José, Costa Rica, 22 de noviembre de 1969 </a:t>
            </a:r>
            <a:endParaRPr lang="es-MX" sz="1100" i="1" dirty="0"/>
          </a:p>
        </p:txBody>
      </p:sp>
      <p:sp>
        <p:nvSpPr>
          <p:cNvPr id="5" name="Rectangle 2"/>
          <p:cNvSpPr>
            <a:spLocks noChangeArrowheads="1"/>
          </p:cNvSpPr>
          <p:nvPr/>
        </p:nvSpPr>
        <p:spPr bwMode="auto">
          <a:xfrm>
            <a:off x="494907" y="3140968"/>
            <a:ext cx="7677493" cy="3108543"/>
          </a:xfrm>
          <a:prstGeom prst="rect">
            <a:avLst/>
          </a:prstGeom>
          <a:noFill/>
          <a:ln w="28575">
            <a:solidFill>
              <a:srgbClr val="7E668A"/>
            </a:solid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ea typeface="Times New Roman" pitchFamily="18" charset="0"/>
                <a:cs typeface="Tahoma" pitchFamily="34" charset="0"/>
              </a:rPr>
              <a:t>Artículo 13. Libertad de Pensamiento y de Expresión </a:t>
            </a:r>
            <a:endParaRPr kumimoji="0" lang="es-MX"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MX" sz="1400" b="0" i="0" u="none" strike="noStrike" cap="none" normalizeH="0" baseline="0" dirty="0" smtClean="0">
                <a:ln>
                  <a:noFill/>
                </a:ln>
                <a:solidFill>
                  <a:schemeClr val="tx1"/>
                </a:solidFill>
                <a:effectLst/>
                <a:ea typeface="Times New Roman" pitchFamily="18" charset="0"/>
                <a:cs typeface="Tahoma" pitchFamily="34" charset="0"/>
              </a:rPr>
              <a:t>Toda persona tiene derecho a la libertad de pensamiento y de expresión. Este derecho comprende </a:t>
            </a:r>
            <a:r>
              <a:rPr kumimoji="0" lang="es-MX" sz="1400" b="1" i="0" u="none" strike="noStrike" cap="none" normalizeH="0" baseline="0" dirty="0" smtClean="0">
                <a:ln>
                  <a:noFill/>
                </a:ln>
                <a:solidFill>
                  <a:schemeClr val="tx1"/>
                </a:solidFill>
                <a:effectLst/>
                <a:ea typeface="Times New Roman" pitchFamily="18" charset="0"/>
                <a:cs typeface="Tahoma" pitchFamily="34" charset="0"/>
              </a:rPr>
              <a:t>la libertad de buscar, recibir y difundir informaciones e ideas de toda índole</a:t>
            </a:r>
            <a:r>
              <a:rPr kumimoji="0" lang="es-MX" sz="1400" b="0" i="0" u="none" strike="noStrike" cap="none" normalizeH="0" baseline="0" dirty="0" smtClean="0">
                <a:ln>
                  <a:noFill/>
                </a:ln>
                <a:solidFill>
                  <a:schemeClr val="tx1"/>
                </a:solidFill>
                <a:effectLst/>
                <a:ea typeface="Times New Roman" pitchFamily="18" charset="0"/>
                <a:cs typeface="Tahoma" pitchFamily="34" charset="0"/>
              </a:rPr>
              <a:t>, </a:t>
            </a:r>
            <a:r>
              <a:rPr kumimoji="0" lang="es-MX" sz="1400" b="1" i="0" u="none" strike="noStrike" cap="none" normalizeH="0" baseline="0" dirty="0" smtClean="0">
                <a:ln>
                  <a:noFill/>
                </a:ln>
                <a:solidFill>
                  <a:schemeClr val="tx1"/>
                </a:solidFill>
                <a:effectLst/>
                <a:ea typeface="Times New Roman" pitchFamily="18" charset="0"/>
                <a:cs typeface="Tahoma" pitchFamily="34" charset="0"/>
              </a:rPr>
              <a:t>sin consideración de fronteras</a:t>
            </a:r>
            <a:r>
              <a:rPr kumimoji="0" lang="es-MX" sz="1400" b="0" i="0" u="none" strike="noStrike" cap="none" normalizeH="0" baseline="0" dirty="0" smtClean="0">
                <a:ln>
                  <a:noFill/>
                </a:ln>
                <a:solidFill>
                  <a:schemeClr val="tx1"/>
                </a:solidFill>
                <a:effectLst/>
                <a:ea typeface="Times New Roman" pitchFamily="18" charset="0"/>
                <a:cs typeface="Tahoma" pitchFamily="34" charset="0"/>
              </a:rPr>
              <a:t>, ya sea oralmente, por escrito o en forma impresa o artística, o por cualquier otro procedimiento de su elección.</a:t>
            </a: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MX" sz="1400" b="0" i="0" u="none" strike="noStrike" cap="none" normalizeH="0" baseline="0" dirty="0" smtClean="0">
                <a:ln>
                  <a:noFill/>
                </a:ln>
                <a:solidFill>
                  <a:schemeClr val="tx1"/>
                </a:solidFill>
                <a:effectLst/>
                <a:ea typeface="Times New Roman" pitchFamily="18" charset="0"/>
                <a:cs typeface="Tahoma" pitchFamily="34" charset="0"/>
              </a:rPr>
              <a:t>El ejercicio del derecho previsto en el inciso precedente</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a:t>
            </a:r>
            <a:r>
              <a:rPr kumimoji="0" lang="es-MX" sz="2000" b="1" i="0" u="none" strike="noStrike" cap="none" normalizeH="0" baseline="0" dirty="0" smtClean="0">
                <a:ln>
                  <a:noFill/>
                </a:ln>
                <a:effectLst/>
                <a:ea typeface="Times New Roman" pitchFamily="18" charset="0"/>
                <a:cs typeface="Tahoma" pitchFamily="34" charset="0"/>
              </a:rPr>
              <a:t>no puede estar sujeto a previa censura</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sino a responsabilidades ulteriores, las que deben estar expresamente fijadas por la ley y ser necesarias para asegurar:</a:t>
            </a:r>
          </a:p>
          <a:p>
            <a:pPr marL="906463" lvl="1" algn="just" eaLnBrk="0" fontAlgn="base" hangingPunct="0">
              <a:spcBef>
                <a:spcPct val="0"/>
              </a:spcBef>
              <a:spcAft>
                <a:spcPct val="0"/>
              </a:spcAft>
            </a:pPr>
            <a:r>
              <a:rPr kumimoji="0" lang="es-MX" sz="2000" b="0" i="0" u="none" strike="noStrike" cap="none" normalizeH="0" baseline="0" dirty="0" smtClean="0">
                <a:ln>
                  <a:noFill/>
                </a:ln>
                <a:solidFill>
                  <a:schemeClr val="tx1"/>
                </a:solidFill>
                <a:effectLst/>
                <a:ea typeface="Times New Roman" pitchFamily="18" charset="0"/>
                <a:cs typeface="Tahoma" pitchFamily="34" charset="0"/>
              </a:rPr>
              <a:t>a) el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respeto a los derechos o a la reputación de los demás</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o </a:t>
            </a:r>
            <a:endParaRPr kumimoji="0" lang="es-MX" sz="2000" b="0" i="0" u="none" strike="noStrike" cap="none" normalizeH="0" baseline="0" dirty="0" smtClean="0">
              <a:ln>
                <a:noFill/>
              </a:ln>
              <a:solidFill>
                <a:schemeClr val="tx1"/>
              </a:solidFill>
              <a:effectLst/>
              <a:cs typeface="Arial" pitchFamily="34" charset="0"/>
            </a:endParaRPr>
          </a:p>
          <a:p>
            <a:pPr marL="906463" lvl="1" algn="just" eaLnBrk="0" fontAlgn="base" hangingPunct="0">
              <a:spcBef>
                <a:spcPct val="0"/>
              </a:spcBef>
              <a:spcAft>
                <a:spcPct val="0"/>
              </a:spcAft>
            </a:pPr>
            <a:r>
              <a:rPr kumimoji="0" lang="es-MX" sz="2000" b="0" i="0" u="none" strike="noStrike" cap="none" normalizeH="0" baseline="0" dirty="0" smtClean="0">
                <a:ln>
                  <a:noFill/>
                </a:ln>
                <a:solidFill>
                  <a:schemeClr val="tx1"/>
                </a:solidFill>
                <a:effectLst/>
                <a:ea typeface="Times New Roman" pitchFamily="18" charset="0"/>
                <a:cs typeface="Tahoma" pitchFamily="34" charset="0"/>
              </a:rPr>
              <a:t>b) la protección de la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seguridad nacional</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el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orden público </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o la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salud</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o la moral públicas. </a:t>
            </a:r>
            <a:endParaRPr kumimoji="0" lang="es-MX" sz="2000" b="0" i="0" u="none" strike="noStrike" cap="none" normalizeH="0" baseline="0" dirty="0" smtClean="0">
              <a:ln>
                <a:noFill/>
              </a:ln>
              <a:solidFill>
                <a:schemeClr val="tx1"/>
              </a:solidFill>
              <a:effectLst/>
              <a:cs typeface="Arial" pitchFamily="34" charset="0"/>
            </a:endParaRPr>
          </a:p>
        </p:txBody>
      </p:sp>
      <p:sp>
        <p:nvSpPr>
          <p:cNvPr id="7"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11" name="10 Rectángulo"/>
          <p:cNvSpPr/>
          <p:nvPr/>
        </p:nvSpPr>
        <p:spPr>
          <a:xfrm>
            <a:off x="1697240" y="1201964"/>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1969</a:t>
            </a:r>
            <a:endParaRPr lang="es-MX" sz="4800" dirty="0">
              <a:solidFill>
                <a:srgbClr val="7030A0"/>
              </a:solidFill>
              <a:effectLst>
                <a:glow rad="101600">
                  <a:schemeClr val="accent6">
                    <a:lumMod val="40000"/>
                    <a:lumOff val="60000"/>
                    <a:alpha val="60000"/>
                  </a:schemeClr>
                </a:glo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086" y="2034629"/>
            <a:ext cx="1965856" cy="106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996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44016"/>
            <a:ext cx="6372200" cy="1124744"/>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800" spc="-100" dirty="0" smtClean="0">
                <a:solidFill>
                  <a:srgbClr val="5F147C"/>
                </a:solidFill>
                <a:effectLst>
                  <a:outerShdw blurRad="38100" dist="38100" dir="2700000" algn="tl">
                    <a:srgbClr val="000000">
                      <a:alpha val="43137"/>
                    </a:srgbClr>
                  </a:outerShdw>
                </a:effectLst>
                <a:latin typeface="+mj-lt"/>
                <a:ea typeface="+mj-ea"/>
                <a:cs typeface="+mj-cs"/>
              </a:rPr>
              <a:t>Tratados Internacionales </a:t>
            </a:r>
            <a:endParaRPr kumimoji="0" lang="es-ES" sz="2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3 Diagrama"/>
          <p:cNvGraphicFramePr/>
          <p:nvPr>
            <p:extLst/>
          </p:nvPr>
        </p:nvGraphicFramePr>
        <p:xfrm>
          <a:off x="98360" y="895856"/>
          <a:ext cx="8866128" cy="59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60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44016"/>
            <a:ext cx="6372200" cy="1124744"/>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800" spc="-100" dirty="0" smtClean="0">
                <a:solidFill>
                  <a:srgbClr val="5F147C"/>
                </a:solidFill>
                <a:effectLst>
                  <a:outerShdw blurRad="38100" dist="38100" dir="2700000" algn="tl">
                    <a:srgbClr val="000000">
                      <a:alpha val="43137"/>
                    </a:srgbClr>
                  </a:outerShdw>
                </a:effectLst>
                <a:latin typeface="+mj-lt"/>
                <a:ea typeface="+mj-ea"/>
                <a:cs typeface="+mj-cs"/>
              </a:rPr>
              <a:t>Tratados Internacionales </a:t>
            </a:r>
            <a:endParaRPr kumimoji="0" lang="es-ES" sz="2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12" name="11 Rectángulo"/>
          <p:cNvSpPr/>
          <p:nvPr/>
        </p:nvSpPr>
        <p:spPr>
          <a:xfrm>
            <a:off x="251520" y="1628800"/>
            <a:ext cx="7163550" cy="400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92075" lvl="0" algn="just" fontAlgn="base">
              <a:spcBef>
                <a:spcPct val="0"/>
              </a:spcBef>
              <a:spcAft>
                <a:spcPct val="0"/>
              </a:spcAft>
            </a:pPr>
            <a:r>
              <a:rPr lang="es-MX" sz="2000" b="1" dirty="0" smtClean="0">
                <a:solidFill>
                  <a:srgbClr val="4D4D4D"/>
                </a:solidFill>
                <a:latin typeface="Calibri" pitchFamily="34" charset="0"/>
              </a:rPr>
              <a:t>Derechos humanos: </a:t>
            </a:r>
            <a:endParaRPr lang="es-MX" sz="2000" b="1" dirty="0">
              <a:solidFill>
                <a:srgbClr val="4D4D4D"/>
              </a:solidFill>
            </a:endParaRPr>
          </a:p>
        </p:txBody>
      </p:sp>
      <p:sp>
        <p:nvSpPr>
          <p:cNvPr id="13" name="12 Rectángulo"/>
          <p:cNvSpPr/>
          <p:nvPr/>
        </p:nvSpPr>
        <p:spPr>
          <a:xfrm>
            <a:off x="251520" y="2276872"/>
            <a:ext cx="7920880" cy="1785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434975" lvl="0" indent="-342900" algn="just" fontAlgn="base">
              <a:spcBef>
                <a:spcPct val="0"/>
              </a:spcBef>
              <a:spcAft>
                <a:spcPct val="0"/>
              </a:spcAft>
              <a:buFont typeface="Arial" panose="020B0604020202020204" pitchFamily="34" charset="0"/>
              <a:buChar char="•"/>
            </a:pPr>
            <a:r>
              <a:rPr lang="es-MX" dirty="0" smtClean="0">
                <a:solidFill>
                  <a:srgbClr val="4D4D4D"/>
                </a:solidFill>
                <a:latin typeface="Calibri" pitchFamily="34" charset="0"/>
              </a:rPr>
              <a:t>Una misión principal de los derechos humanos es la </a:t>
            </a:r>
            <a:r>
              <a:rPr lang="es-MX" b="1" dirty="0" smtClean="0">
                <a:solidFill>
                  <a:srgbClr val="4D4D4D"/>
                </a:solidFill>
                <a:latin typeface="Calibri" pitchFamily="34" charset="0"/>
              </a:rPr>
              <a:t>construcción de límites al poder público.</a:t>
            </a:r>
          </a:p>
          <a:p>
            <a:pPr marL="434975" lvl="0" indent="-342900" algn="just" fontAlgn="base">
              <a:spcBef>
                <a:spcPct val="0"/>
              </a:spcBef>
              <a:spcAft>
                <a:spcPct val="0"/>
              </a:spcAft>
              <a:buFont typeface="Arial" panose="020B0604020202020204" pitchFamily="34" charset="0"/>
              <a:buChar char="•"/>
            </a:pPr>
            <a:endParaRPr lang="es-MX" dirty="0">
              <a:solidFill>
                <a:srgbClr val="4D4D4D"/>
              </a:solidFill>
              <a:latin typeface="Calibri" pitchFamily="34" charset="0"/>
            </a:endParaRPr>
          </a:p>
          <a:p>
            <a:pPr marL="434975" lvl="0" indent="-342900" algn="just" fontAlgn="base">
              <a:spcBef>
                <a:spcPct val="0"/>
              </a:spcBef>
              <a:spcAft>
                <a:spcPct val="0"/>
              </a:spcAft>
              <a:buFont typeface="Arial" panose="020B0604020202020204" pitchFamily="34" charset="0"/>
              <a:buChar char="•"/>
            </a:pPr>
            <a:r>
              <a:rPr lang="es-MX" dirty="0" smtClean="0">
                <a:solidFill>
                  <a:srgbClr val="4D4D4D"/>
                </a:solidFill>
                <a:latin typeface="Calibri" pitchFamily="34" charset="0"/>
              </a:rPr>
              <a:t>Otra misión es la revalidación o revalorización de la dignidad de las personas físicas.</a:t>
            </a:r>
          </a:p>
          <a:p>
            <a:pPr marL="92075" lvl="0" algn="just" fontAlgn="base">
              <a:spcBef>
                <a:spcPct val="0"/>
              </a:spcBef>
              <a:spcAft>
                <a:spcPct val="0"/>
              </a:spcAft>
            </a:pPr>
            <a:endParaRPr lang="es-MX" sz="2000" dirty="0">
              <a:solidFill>
                <a:schemeClr val="tx1"/>
              </a:solidFill>
              <a:latin typeface="Calibri" pitchFamily="34" charset="0"/>
            </a:endParaRPr>
          </a:p>
        </p:txBody>
      </p:sp>
      <p:sp>
        <p:nvSpPr>
          <p:cNvPr id="14" name="13 Rectángulo"/>
          <p:cNvSpPr/>
          <p:nvPr/>
        </p:nvSpPr>
        <p:spPr>
          <a:xfrm>
            <a:off x="1259632" y="4254187"/>
            <a:ext cx="6011422" cy="1415772"/>
          </a:xfrm>
          <a:prstGeom prst="rect">
            <a:avLst/>
          </a:prstGeom>
          <a:solidFill>
            <a:schemeClr val="bg1">
              <a:lumMod val="95000"/>
            </a:schemeClr>
          </a:solidFill>
          <a:ln>
            <a:solidFill>
              <a:srgbClr val="00827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92075" lvl="0" algn="ctr" fontAlgn="base">
              <a:spcBef>
                <a:spcPct val="0"/>
              </a:spcBef>
              <a:spcAft>
                <a:spcPct val="0"/>
              </a:spcAft>
            </a:pPr>
            <a:endParaRPr lang="es-MX" sz="1600" dirty="0" smtClean="0">
              <a:solidFill>
                <a:schemeClr val="tx1"/>
              </a:solidFill>
              <a:latin typeface="Calibri" pitchFamily="34" charset="0"/>
            </a:endParaRPr>
          </a:p>
          <a:p>
            <a:pPr marL="92075" lvl="0" algn="ctr" fontAlgn="base">
              <a:spcBef>
                <a:spcPct val="0"/>
              </a:spcBef>
              <a:spcAft>
                <a:spcPct val="0"/>
              </a:spcAft>
            </a:pPr>
            <a:r>
              <a:rPr lang="es-MX" dirty="0" smtClean="0">
                <a:solidFill>
                  <a:schemeClr val="tx1"/>
                </a:solidFill>
                <a:latin typeface="Calibri" pitchFamily="34" charset="0"/>
              </a:rPr>
              <a:t>En ambas descansa el proyecto de las sociedades democráticas contemporáneas de desarrollo cultural de protección de los derechos. </a:t>
            </a:r>
          </a:p>
          <a:p>
            <a:pPr marL="92075" lvl="0" algn="ctr" fontAlgn="base">
              <a:spcBef>
                <a:spcPct val="0"/>
              </a:spcBef>
              <a:spcAft>
                <a:spcPct val="0"/>
              </a:spcAft>
            </a:pPr>
            <a:endParaRPr lang="es-MX" sz="1600" dirty="0">
              <a:solidFill>
                <a:schemeClr val="tx1"/>
              </a:solidFill>
              <a:latin typeface="Calibri" pitchFamily="34" charset="0"/>
            </a:endParaRPr>
          </a:p>
        </p:txBody>
      </p:sp>
    </p:spTree>
    <p:extLst>
      <p:ext uri="{BB962C8B-B14F-4D97-AF65-F5344CB8AC3E}">
        <p14:creationId xmlns:p14="http://schemas.microsoft.com/office/powerpoint/2010/main" val="2146506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59340"/>
            <a:ext cx="7920880" cy="2862322"/>
          </a:xfrm>
          <a:prstGeom prst="rect">
            <a:avLst/>
          </a:prstGeom>
        </p:spPr>
        <p:txBody>
          <a:bodyPr wrap="square">
            <a:spAutoFit/>
          </a:bodyPr>
          <a:lstStyle/>
          <a:p>
            <a:pPr algn="just"/>
            <a:r>
              <a:rPr lang="es-MX" dirty="0" smtClean="0"/>
              <a:t>Para su desarrollo, se requiere: </a:t>
            </a:r>
          </a:p>
          <a:p>
            <a:pPr algn="just"/>
            <a:endParaRPr lang="es-MX" dirty="0"/>
          </a:p>
          <a:p>
            <a:pPr algn="just"/>
            <a:endParaRPr lang="es-MX" dirty="0"/>
          </a:p>
          <a:p>
            <a:pPr marL="285750" indent="-285750" algn="just">
              <a:buFont typeface="Arial" panose="020B0604020202020204" pitchFamily="34" charset="0"/>
              <a:buChar char="•"/>
            </a:pPr>
            <a:r>
              <a:rPr lang="es-MX" b="1" dirty="0" smtClean="0"/>
              <a:t>Conocimiento </a:t>
            </a:r>
            <a:r>
              <a:rPr lang="es-MX" b="1" dirty="0"/>
              <a:t>a profundidad</a:t>
            </a:r>
            <a:r>
              <a:rPr lang="es-MX" dirty="0"/>
              <a:t> del contenido del derecho de acceso a la información, no sólo como herramienta práctica que fortalece la democracia, sino como </a:t>
            </a:r>
            <a:r>
              <a:rPr lang="es-MX" b="1" dirty="0"/>
              <a:t>derecho humano protegido por el derecho </a:t>
            </a:r>
            <a:r>
              <a:rPr lang="es-MX" b="1" dirty="0" smtClean="0"/>
              <a:t>internacional</a:t>
            </a: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Un régimen </a:t>
            </a:r>
            <a:r>
              <a:rPr lang="es-MX" dirty="0"/>
              <a:t>de acceso a la </a:t>
            </a:r>
            <a:r>
              <a:rPr lang="es-MX" dirty="0" smtClean="0"/>
              <a:t>información.</a:t>
            </a:r>
          </a:p>
          <a:p>
            <a:pPr algn="just"/>
            <a:endParaRPr lang="es-MX" dirty="0"/>
          </a:p>
          <a:p>
            <a:pPr marL="285750" indent="-285750" algn="just">
              <a:buFont typeface="Arial" panose="020B0604020202020204" pitchFamily="34" charset="0"/>
              <a:buChar char="•"/>
            </a:pPr>
            <a:r>
              <a:rPr lang="es-MX" dirty="0"/>
              <a:t>S</a:t>
            </a:r>
            <a:r>
              <a:rPr lang="es-MX" dirty="0" smtClean="0"/>
              <a:t>istema </a:t>
            </a:r>
            <a:r>
              <a:rPr lang="es-MX" dirty="0"/>
              <a:t>de excepciones específicas, claras y </a:t>
            </a:r>
            <a:r>
              <a:rPr lang="es-MX" dirty="0" smtClean="0"/>
              <a:t>transparentes.</a:t>
            </a:r>
            <a:endParaRPr lang="es-MX" dirty="0"/>
          </a:p>
        </p:txBody>
      </p:sp>
    </p:spTree>
    <p:extLst>
      <p:ext uri="{BB962C8B-B14F-4D97-AF65-F5344CB8AC3E}">
        <p14:creationId xmlns:p14="http://schemas.microsoft.com/office/powerpoint/2010/main" val="343715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Desarrollo </a:t>
            </a:r>
            <a:r>
              <a:rPr lang="es-MX" sz="4000" dirty="0"/>
              <a:t>de la legislación en materia </a:t>
            </a:r>
            <a:r>
              <a:rPr lang="es-MX" sz="4000" dirty="0" smtClean="0"/>
              <a:t>de Transparencia y Acceso </a:t>
            </a:r>
            <a:r>
              <a:rPr lang="es-MX" sz="4000" dirty="0"/>
              <a:t>a la </a:t>
            </a:r>
            <a:r>
              <a:rPr lang="es-MX" sz="4000" dirty="0" smtClean="0"/>
              <a:t>Información en </a:t>
            </a:r>
            <a:r>
              <a:rPr lang="es-MX" sz="4000" dirty="0"/>
              <a:t>México.</a:t>
            </a:r>
          </a:p>
        </p:txBody>
      </p:sp>
    </p:spTree>
    <p:extLst>
      <p:ext uri="{BB962C8B-B14F-4D97-AF65-F5344CB8AC3E}">
        <p14:creationId xmlns:p14="http://schemas.microsoft.com/office/powerpoint/2010/main" val="310698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itle 1"/>
          <p:cNvSpPr txBox="1">
            <a:spLocks/>
          </p:cNvSpPr>
          <p:nvPr/>
        </p:nvSpPr>
        <p:spPr>
          <a:xfrm>
            <a:off x="2051720" y="144016"/>
            <a:ext cx="7092280" cy="1124744"/>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48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sz="3600" dirty="0"/>
              <a:t>Construcción del Derecho de Acceso a la Información en México</a:t>
            </a:r>
          </a:p>
        </p:txBody>
      </p:sp>
      <p:graphicFrame>
        <p:nvGraphicFramePr>
          <p:cNvPr id="4" name="3 Diagrama"/>
          <p:cNvGraphicFramePr/>
          <p:nvPr>
            <p:extLst/>
          </p:nvPr>
        </p:nvGraphicFramePr>
        <p:xfrm>
          <a:off x="107504" y="980728"/>
          <a:ext cx="89289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3779912" y="4581128"/>
            <a:ext cx="1656184" cy="2088232"/>
          </a:xfrm>
          <a:prstGeom prst="rect">
            <a:avLst/>
          </a:prstGeom>
          <a:solidFill>
            <a:schemeClr val="accent6">
              <a:lumMod val="40000"/>
              <a:lumOff val="60000"/>
            </a:schemeClr>
          </a:solidFill>
          <a:ln w="76200">
            <a:solidFill>
              <a:schemeClr val="accent6"/>
            </a:solidFill>
          </a:ln>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solidFill>
                  <a:schemeClr val="tx2">
                    <a:lumMod val="50000"/>
                  </a:schemeClr>
                </a:solidFill>
              </a:rPr>
              <a:t>De 2002 a 2007, los estados y el DF crearon leyes de Acceso a la Información. Para 2007 existían  </a:t>
            </a:r>
          </a:p>
          <a:p>
            <a:pPr algn="ctr"/>
            <a:r>
              <a:rPr lang="es-MX" sz="1400" dirty="0" smtClean="0">
                <a:solidFill>
                  <a:schemeClr val="tx2">
                    <a:lumMod val="50000"/>
                  </a:schemeClr>
                </a:solidFill>
              </a:rPr>
              <a:t>31 leyes en los estados, DF y la LFTAIPG</a:t>
            </a:r>
            <a:endParaRPr lang="es-MX" sz="1400" dirty="0">
              <a:solidFill>
                <a:schemeClr val="tx2">
                  <a:lumMod val="50000"/>
                </a:schemeClr>
              </a:solidFill>
            </a:endParaRPr>
          </a:p>
        </p:txBody>
      </p:sp>
      <p:sp>
        <p:nvSpPr>
          <p:cNvPr id="9" name="8 Rectángulo"/>
          <p:cNvSpPr/>
          <p:nvPr/>
        </p:nvSpPr>
        <p:spPr>
          <a:xfrm>
            <a:off x="7413170" y="3284984"/>
            <a:ext cx="1659837" cy="1296144"/>
          </a:xfrm>
          <a:prstGeom prst="rect">
            <a:avLst/>
          </a:prstGeom>
          <a:ln w="57150">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solidFill>
                  <a:schemeClr val="tx2">
                    <a:lumMod val="50000"/>
                  </a:schemeClr>
                </a:solidFill>
              </a:rPr>
              <a:t>Autonomía constitucional a los organismos garantes a nivel federal y local. </a:t>
            </a:r>
            <a:endParaRPr lang="es-MX" sz="1400" dirty="0">
              <a:solidFill>
                <a:schemeClr val="tx2">
                  <a:lumMod val="50000"/>
                </a:schemeClr>
              </a:solidFill>
            </a:endParaRPr>
          </a:p>
        </p:txBody>
      </p:sp>
      <p:sp>
        <p:nvSpPr>
          <p:cNvPr id="11" name="10 Rectángulo"/>
          <p:cNvSpPr/>
          <p:nvPr/>
        </p:nvSpPr>
        <p:spPr>
          <a:xfrm>
            <a:off x="5669868" y="4005064"/>
            <a:ext cx="1638436" cy="1008112"/>
          </a:xfrm>
          <a:prstGeom prst="rect">
            <a:avLst/>
          </a:prstGeom>
          <a:ln w="57150">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schemeClr val="tx2">
                    <a:lumMod val="50000"/>
                  </a:schemeClr>
                </a:solidFill>
              </a:rPr>
              <a:t>Se establecen principios y bases para el ejercicio del DAI. </a:t>
            </a:r>
            <a:endParaRPr lang="es-MX" sz="1400" dirty="0">
              <a:solidFill>
                <a:schemeClr val="tx2">
                  <a:lumMod val="50000"/>
                </a:schemeClr>
              </a:solidFill>
            </a:endParaRPr>
          </a:p>
        </p:txBody>
      </p:sp>
    </p:spTree>
    <p:extLst>
      <p:ext uri="{BB962C8B-B14F-4D97-AF65-F5344CB8AC3E}">
        <p14:creationId xmlns:p14="http://schemas.microsoft.com/office/powerpoint/2010/main" val="1968757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1022" y="404664"/>
            <a:ext cx="6216992" cy="973309"/>
          </a:xfrm>
          <a:noFill/>
        </p:spPr>
        <p:txBody>
          <a:bodyPr>
            <a:noAutofit/>
          </a:bodyPr>
          <a:lstStyle/>
          <a:p>
            <a:r>
              <a:rPr lang="es-ES" sz="3000" b="1" dirty="0">
                <a:cs typeface="Arial" pitchFamily="34" charset="0"/>
              </a:rPr>
              <a:t>Construcción del Derecho de Acceso a la Información en México</a:t>
            </a:r>
          </a:p>
        </p:txBody>
      </p:sp>
      <p:graphicFrame>
        <p:nvGraphicFramePr>
          <p:cNvPr id="8" name="6 Marcador de tabla"/>
          <p:cNvGraphicFramePr>
            <a:graphicFrameLocks/>
          </p:cNvGraphicFramePr>
          <p:nvPr>
            <p:extLst>
              <p:ext uri="{D42A27DB-BD31-4B8C-83A1-F6EECF244321}">
                <p14:modId xmlns:p14="http://schemas.microsoft.com/office/powerpoint/2010/main" val="707728046"/>
              </p:ext>
            </p:extLst>
          </p:nvPr>
        </p:nvGraphicFramePr>
        <p:xfrm>
          <a:off x="251521" y="1844827"/>
          <a:ext cx="8579594" cy="4896540"/>
        </p:xfrm>
        <a:graphic>
          <a:graphicData uri="http://schemas.openxmlformats.org/drawingml/2006/table">
            <a:tbl>
              <a:tblPr/>
              <a:tblGrid>
                <a:gridCol w="1546609"/>
                <a:gridCol w="1408956"/>
                <a:gridCol w="1471884"/>
                <a:gridCol w="1977504"/>
                <a:gridCol w="1060142"/>
                <a:gridCol w="1114499"/>
              </a:tblGrid>
              <a:tr h="515017">
                <a:tc>
                  <a:txBody>
                    <a:bodyPr/>
                    <a:lstStyle/>
                    <a:p>
                      <a:pPr algn="ctr">
                        <a:lnSpc>
                          <a:spcPct val="115000"/>
                        </a:lnSpc>
                        <a:spcAft>
                          <a:spcPts val="1000"/>
                        </a:spcAft>
                      </a:pPr>
                      <a:r>
                        <a:rPr lang="es-MX" sz="1100" b="1" dirty="0">
                          <a:solidFill>
                            <a:schemeClr val="tx1"/>
                          </a:solidFill>
                          <a:latin typeface="Arial"/>
                          <a:ea typeface="Calibri"/>
                          <a:cs typeface="Times New Roman"/>
                        </a:rPr>
                        <a:t>2002 (6)</a:t>
                      </a:r>
                      <a:endParaRPr lang="es-MX" sz="11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MX" sz="1100" b="1" dirty="0">
                          <a:solidFill>
                            <a:schemeClr val="bg1"/>
                          </a:solidFill>
                          <a:latin typeface="Arial"/>
                          <a:ea typeface="Calibri"/>
                          <a:cs typeface="Times New Roman"/>
                        </a:rPr>
                        <a:t>2003 (8)</a:t>
                      </a:r>
                      <a:endParaRPr lang="es-MX" sz="11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es-MX" sz="1100" b="1" dirty="0">
                          <a:solidFill>
                            <a:schemeClr val="tx1"/>
                          </a:solidFill>
                          <a:latin typeface="Arial"/>
                          <a:ea typeface="Calibri"/>
                          <a:cs typeface="Times New Roman"/>
                        </a:rPr>
                        <a:t>2004 (9)</a:t>
                      </a:r>
                      <a:endParaRPr lang="es-MX" sz="11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MX" sz="1100" b="1" dirty="0">
                          <a:solidFill>
                            <a:schemeClr val="tx1"/>
                          </a:solidFill>
                          <a:latin typeface="Arial"/>
                          <a:ea typeface="Calibri"/>
                          <a:cs typeface="Times New Roman"/>
                        </a:rPr>
                        <a:t>2005 (6)</a:t>
                      </a:r>
                      <a:endParaRPr lang="es-MX" sz="11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MX" sz="1100" b="1" dirty="0">
                          <a:solidFill>
                            <a:schemeClr val="bg1"/>
                          </a:solidFill>
                          <a:latin typeface="Arial"/>
                          <a:ea typeface="Calibri"/>
                          <a:cs typeface="Times New Roman"/>
                        </a:rPr>
                        <a:t>2006 (3)</a:t>
                      </a:r>
                      <a:endParaRPr lang="es-MX" sz="11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FF"/>
                    </a:solidFill>
                  </a:tcPr>
                </a:tc>
                <a:tc>
                  <a:txBody>
                    <a:bodyPr/>
                    <a:lstStyle/>
                    <a:p>
                      <a:pPr algn="ctr">
                        <a:lnSpc>
                          <a:spcPct val="115000"/>
                        </a:lnSpc>
                        <a:spcAft>
                          <a:spcPts val="1000"/>
                        </a:spcAft>
                      </a:pPr>
                      <a:r>
                        <a:rPr lang="es-MX" sz="1100" b="1" dirty="0">
                          <a:solidFill>
                            <a:schemeClr val="bg1"/>
                          </a:solidFill>
                          <a:latin typeface="Arial"/>
                          <a:ea typeface="Calibri"/>
                          <a:cs typeface="Times New Roman"/>
                        </a:rPr>
                        <a:t>2007 (1)</a:t>
                      </a:r>
                      <a:endParaRPr lang="es-MX" sz="11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15017">
                <a:tc>
                  <a:txBody>
                    <a:bodyPr/>
                    <a:lstStyle/>
                    <a:p>
                      <a:pPr algn="ctr">
                        <a:lnSpc>
                          <a:spcPct val="115000"/>
                        </a:lnSpc>
                        <a:spcAft>
                          <a:spcPts val="1000"/>
                        </a:spcAft>
                      </a:pPr>
                      <a:r>
                        <a:rPr lang="es-MX" sz="1100" dirty="0">
                          <a:latin typeface="Arial"/>
                          <a:ea typeface="Calibri"/>
                          <a:cs typeface="Times New Roman"/>
                        </a:rPr>
                        <a:t>Jalisco</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Nuevo </a:t>
                      </a:r>
                      <a:r>
                        <a:rPr lang="es-MX" sz="1100" dirty="0" smtClean="0">
                          <a:latin typeface="Arial"/>
                          <a:ea typeface="Calibri"/>
                          <a:cs typeface="Times New Roman"/>
                        </a:rPr>
                        <a:t>León</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Edo. de </a:t>
                      </a:r>
                      <a:r>
                        <a:rPr lang="es-MX" sz="1100" dirty="0" err="1">
                          <a:latin typeface="Arial"/>
                          <a:ea typeface="Calibri"/>
                          <a:cs typeface="Times New Roman"/>
                        </a:rPr>
                        <a:t>Méx</a:t>
                      </a:r>
                      <a:r>
                        <a:rPr lang="es-MX" sz="1100">
                          <a:latin typeface="Arial"/>
                          <a:ea typeface="Calibri"/>
                          <a:cs typeface="Times New Roman"/>
                        </a:rPr>
                        <a:t>.</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Sonora</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Oaxaca</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Tabasco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017">
                <a:tc>
                  <a:txBody>
                    <a:bodyPr/>
                    <a:lstStyle/>
                    <a:p>
                      <a:pPr algn="ctr">
                        <a:lnSpc>
                          <a:spcPct val="115000"/>
                        </a:lnSpc>
                        <a:spcAft>
                          <a:spcPts val="1000"/>
                        </a:spcAft>
                      </a:pPr>
                      <a:r>
                        <a:rPr lang="es-MX" sz="1100">
                          <a:latin typeface="Arial"/>
                          <a:ea typeface="Calibri"/>
                          <a:cs typeface="Times New Roman"/>
                        </a:rPr>
                        <a:t>Sinaloa</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Durango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Quintana Roo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Baja California </a:t>
                      </a:r>
                      <a:r>
                        <a:rPr lang="es-MX" sz="1100" dirty="0" smtClean="0">
                          <a:latin typeface="Arial"/>
                          <a:ea typeface="Calibri"/>
                          <a:cs typeface="Times New Roman"/>
                        </a:rPr>
                        <a:t>Sur</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Chiapas</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15017">
                <a:tc>
                  <a:txBody>
                    <a:bodyPr/>
                    <a:lstStyle/>
                    <a:p>
                      <a:pPr algn="ctr">
                        <a:lnSpc>
                          <a:spcPct val="115000"/>
                        </a:lnSpc>
                        <a:spcAft>
                          <a:spcPts val="1000"/>
                        </a:spcAft>
                      </a:pPr>
                      <a:r>
                        <a:rPr lang="es-MX" sz="1100" b="0" dirty="0">
                          <a:latin typeface="Arial"/>
                          <a:ea typeface="Calibri"/>
                          <a:cs typeface="Times New Roman"/>
                        </a:rPr>
                        <a:t>Federal</a:t>
                      </a:r>
                      <a:endParaRPr lang="es-MX" sz="1100" b="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Colima</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Yucatán</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Campeche</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Hidalgo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r>
              <a:tr h="515017">
                <a:tc>
                  <a:txBody>
                    <a:bodyPr/>
                    <a:lstStyle/>
                    <a:p>
                      <a:pPr algn="ctr">
                        <a:lnSpc>
                          <a:spcPct val="115000"/>
                        </a:lnSpc>
                        <a:spcAft>
                          <a:spcPts val="1000"/>
                        </a:spcAft>
                      </a:pPr>
                      <a:r>
                        <a:rPr lang="es-MX" sz="1100">
                          <a:latin typeface="Arial"/>
                          <a:ea typeface="Calibri"/>
                          <a:cs typeface="Times New Roman"/>
                        </a:rPr>
                        <a:t>Aguascalientes</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S.L.P.</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Veracruz</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b="0" dirty="0">
                          <a:latin typeface="Arial"/>
                          <a:ea typeface="Calibri"/>
                          <a:cs typeface="Times New Roman"/>
                        </a:rPr>
                        <a:t>Baja California</a:t>
                      </a:r>
                      <a:endParaRPr lang="es-MX" sz="1100" b="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a:noFill/>
                    </a:lnL>
                    <a:lnR>
                      <a:noFill/>
                    </a:lnR>
                    <a:lnT>
                      <a:noFill/>
                    </a:lnT>
                    <a:lnB>
                      <a:noFill/>
                    </a:lnB>
                  </a:tcPr>
                </a:tc>
              </a:tr>
              <a:tr h="515017">
                <a:tc>
                  <a:txBody>
                    <a:bodyPr/>
                    <a:lstStyle/>
                    <a:p>
                      <a:pPr algn="ctr">
                        <a:lnSpc>
                          <a:spcPct val="115000"/>
                        </a:lnSpc>
                        <a:spcAft>
                          <a:spcPts val="1000"/>
                        </a:spcAft>
                      </a:pPr>
                      <a:r>
                        <a:rPr lang="es-MX" sz="1100">
                          <a:latin typeface="Arial"/>
                          <a:ea typeface="Calibri"/>
                          <a:cs typeface="Times New Roman"/>
                        </a:rPr>
                        <a:t>Michoacán</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D.F.</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Nayarit</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Guerrero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a:noFill/>
                    </a:lnL>
                    <a:lnR>
                      <a:noFill/>
                    </a:lnR>
                    <a:lnT>
                      <a:noFill/>
                    </a:lnT>
                    <a:lnB>
                      <a:noFill/>
                    </a:lnB>
                  </a:tcPr>
                </a:tc>
              </a:tr>
              <a:tr h="515017">
                <a:tc>
                  <a:txBody>
                    <a:bodyPr/>
                    <a:lstStyle/>
                    <a:p>
                      <a:pPr algn="ctr">
                        <a:lnSpc>
                          <a:spcPct val="115000"/>
                        </a:lnSpc>
                        <a:spcAft>
                          <a:spcPts val="1000"/>
                        </a:spcAft>
                      </a:pPr>
                      <a:r>
                        <a:rPr lang="es-MX" sz="1100">
                          <a:latin typeface="Arial"/>
                          <a:ea typeface="Calibri"/>
                          <a:cs typeface="Times New Roman"/>
                        </a:rPr>
                        <a:t>Querétaro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Guanajuato</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dirty="0">
                          <a:latin typeface="Arial"/>
                          <a:ea typeface="Calibri"/>
                          <a:cs typeface="Times New Roman"/>
                        </a:rPr>
                        <a:t>Zacatecas</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Chihuahua</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a:noFill/>
                    </a:lnR>
                    <a:lnT>
                      <a:noFill/>
                    </a:lnT>
                    <a:lnB>
                      <a:noFill/>
                    </a:lnB>
                  </a:tcPr>
                </a:tc>
              </a:tr>
              <a:tr h="388202">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100" dirty="0">
                          <a:latin typeface="Arial"/>
                          <a:ea typeface="Calibri"/>
                          <a:cs typeface="Times New Roman"/>
                        </a:rPr>
                        <a:t>Morelos</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Tlaxcala</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a:noFill/>
                    </a:lnR>
                    <a:lnT>
                      <a:noFill/>
                    </a:lnT>
                    <a:lnB>
                      <a:noFill/>
                    </a:lnB>
                  </a:tcPr>
                </a:tc>
              </a:tr>
              <a:tr h="388202">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MX" sz="1100">
                          <a:latin typeface="Arial"/>
                          <a:ea typeface="Calibri"/>
                          <a:cs typeface="Times New Roman"/>
                        </a:rPr>
                        <a:t>Coahuila</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100">
                          <a:latin typeface="Arial"/>
                          <a:ea typeface="Calibri"/>
                          <a:cs typeface="Times New Roman"/>
                        </a:rPr>
                        <a:t>Puebla</a:t>
                      </a:r>
                      <a:endParaRPr lang="es-MX" sz="11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a:noFill/>
                    </a:lnR>
                    <a:lnT>
                      <a:noFill/>
                    </a:lnT>
                    <a:lnB>
                      <a:noFill/>
                    </a:lnB>
                  </a:tcPr>
                </a:tc>
              </a:tr>
              <a:tr h="515017">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100" dirty="0">
                          <a:latin typeface="Arial"/>
                          <a:ea typeface="Calibri"/>
                          <a:cs typeface="Times New Roman"/>
                        </a:rPr>
                        <a:t>Tamaulipas</a:t>
                      </a:r>
                      <a:endParaRPr lang="es-MX" sz="11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10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100" dirty="0">
                        <a:latin typeface="Arial"/>
                        <a:ea typeface="Calibri"/>
                        <a:cs typeface="Times New Roman"/>
                      </a:endParaRPr>
                    </a:p>
                  </a:txBody>
                  <a:tcPr marL="51435" marR="51435" marT="0" marB="0" anchor="ctr">
                    <a:lnL>
                      <a:noFill/>
                    </a:lnL>
                    <a:lnR>
                      <a:noFill/>
                    </a:lnR>
                    <a:lnT>
                      <a:noFill/>
                    </a:lnT>
                    <a:lnB>
                      <a:noFill/>
                    </a:lnB>
                  </a:tcPr>
                </a:tc>
              </a:tr>
            </a:tbl>
          </a:graphicData>
        </a:graphic>
      </p:graphicFrame>
      <p:pic>
        <p:nvPicPr>
          <p:cNvPr id="9" name="3 Marcador de contenido" descr="Mapa leyes de transparencia.png"/>
          <p:cNvPicPr>
            <a:picLocks noGrp="1" noChangeAspect="1"/>
          </p:cNvPicPr>
          <p:nvPr>
            <p:ph idx="1"/>
          </p:nvPr>
        </p:nvPicPr>
        <p:blipFill>
          <a:blip r:embed="rId3" cstate="print">
            <a:clrChange>
              <a:clrFrom>
                <a:srgbClr val="FFFFFF"/>
              </a:clrFrom>
              <a:clrTo>
                <a:srgbClr val="FFFFFF">
                  <a:alpha val="0"/>
                </a:srgbClr>
              </a:clrTo>
            </a:clrChange>
          </a:blip>
          <a:srcRect/>
          <a:stretch>
            <a:fillRect/>
          </a:stretch>
        </p:blipFill>
        <p:spPr>
          <a:xfrm>
            <a:off x="7017723" y="4321982"/>
            <a:ext cx="1823913" cy="1346813"/>
          </a:xfrm>
        </p:spPr>
      </p:pic>
      <p:sp>
        <p:nvSpPr>
          <p:cNvPr id="3" name="2 CuadroTexto"/>
          <p:cNvSpPr txBox="1"/>
          <p:nvPr/>
        </p:nvSpPr>
        <p:spPr>
          <a:xfrm>
            <a:off x="4688810" y="6029801"/>
            <a:ext cx="4379204" cy="507831"/>
          </a:xfrm>
          <a:prstGeom prst="rect">
            <a:avLst/>
          </a:prstGeom>
          <a:noFill/>
        </p:spPr>
        <p:txBody>
          <a:bodyPr wrap="square" rtlCol="0">
            <a:spAutoFit/>
          </a:bodyPr>
          <a:lstStyle/>
          <a:p>
            <a:r>
              <a:rPr lang="es-MX" sz="900" dirty="0">
                <a:hlinkClick r:id="rId4"/>
              </a:rPr>
              <a:t>http://</a:t>
            </a:r>
            <a:r>
              <a:rPr lang="es-MX" sz="900" dirty="0">
                <a:hlinkClick r:id="rId4"/>
              </a:rPr>
              <a:t>inicio.ifai.org.mx/SitePages/otrasInstituciones/Estudio-Comparativo-de-Leyes-de-Acceso.aspx</a:t>
            </a:r>
            <a:endParaRPr lang="es-MX" sz="900" dirty="0"/>
          </a:p>
          <a:p>
            <a:r>
              <a:rPr lang="es-MX" sz="900" dirty="0"/>
              <a:t>Matriz Estudio Comparativo de Leyes de Acceso a la Información </a:t>
            </a:r>
            <a:r>
              <a:rPr lang="es-MX" sz="900" dirty="0"/>
              <a:t>Pública.</a:t>
            </a:r>
            <a:endParaRPr lang="es-MX" sz="900" dirty="0"/>
          </a:p>
        </p:txBody>
      </p:sp>
      <p:sp>
        <p:nvSpPr>
          <p:cNvPr id="10" name="9 CuadroTexto"/>
          <p:cNvSpPr txBox="1"/>
          <p:nvPr/>
        </p:nvSpPr>
        <p:spPr>
          <a:xfrm>
            <a:off x="4552718" y="4620706"/>
            <a:ext cx="867579" cy="276999"/>
          </a:xfrm>
          <a:prstGeom prst="rect">
            <a:avLst/>
          </a:prstGeom>
          <a:noFill/>
        </p:spPr>
        <p:txBody>
          <a:bodyPr wrap="square" rtlCol="0">
            <a:spAutoFit/>
          </a:bodyPr>
          <a:lstStyle/>
          <a:p>
            <a:pPr algn="ctr"/>
            <a:r>
              <a:rPr lang="es-MX" sz="1200" dirty="0"/>
              <a:t>Fuente:</a:t>
            </a:r>
          </a:p>
        </p:txBody>
      </p:sp>
    </p:spTree>
    <p:extLst>
      <p:ext uri="{BB962C8B-B14F-4D97-AF65-F5344CB8AC3E}">
        <p14:creationId xmlns:p14="http://schemas.microsoft.com/office/powerpoint/2010/main" val="280421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3836" y="2204864"/>
            <a:ext cx="5390992" cy="3816424"/>
          </a:xfrm>
        </p:spPr>
        <p:txBody>
          <a:bodyPr>
            <a:noAutofit/>
          </a:bodyPr>
          <a:lstStyle/>
          <a:p>
            <a:pPr algn="ctr"/>
            <a:r>
              <a:rPr lang="es-MX" sz="4400" b="1" dirty="0" smtClean="0">
                <a:solidFill>
                  <a:schemeClr val="tx1"/>
                </a:solidFill>
                <a:latin typeface="+mn-lt"/>
              </a:rPr>
              <a:t>¿QUÉ ES EL DERECHO DE ACCESO A LA INFORMACIÓN?</a:t>
            </a:r>
            <a:endParaRPr lang="es-MX" sz="4400" b="1" dirty="0">
              <a:solidFill>
                <a:schemeClr val="tx1"/>
              </a:solidFill>
              <a:latin typeface="+mn-lt"/>
            </a:endParaRPr>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a:hlinkClick r:id="rId2"/>
          </p:cNvPr>
          <p:cNvSpPr>
            <a:spLocks noChangeAspect="1" noChangeArrowheads="1"/>
          </p:cNvSpPr>
          <p:nvPr/>
        </p:nvSpPr>
        <p:spPr bwMode="auto">
          <a:xfrm>
            <a:off x="251520" y="-963488"/>
            <a:ext cx="348615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9" name="Picture 7" descr="C:\Users\ortizj\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57" y="1798486"/>
            <a:ext cx="2959598" cy="295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20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11560" y="1772816"/>
            <a:ext cx="8064896" cy="525658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a:buFont typeface="Georgia"/>
              <a:buNone/>
            </a:pPr>
            <a:r>
              <a:rPr lang="es-MX" sz="3600" dirty="0" smtClean="0"/>
              <a:t>Ernesto Villanueva, define el Derecho de Acceso a la Información como la prerrogativa de la persona para </a:t>
            </a:r>
            <a:r>
              <a:rPr lang="es-MX" sz="3600" b="1" u="sng" dirty="0" smtClean="0"/>
              <a:t>ACCEDER</a:t>
            </a:r>
            <a:r>
              <a:rPr lang="es-MX" sz="3600" dirty="0" smtClean="0"/>
              <a:t> a </a:t>
            </a:r>
            <a:r>
              <a:rPr lang="es-MX" sz="3600" u="sng" dirty="0" smtClean="0"/>
              <a:t>datos</a:t>
            </a:r>
            <a:r>
              <a:rPr lang="es-MX" sz="3600" dirty="0" smtClean="0"/>
              <a:t>, </a:t>
            </a:r>
            <a:r>
              <a:rPr lang="es-MX" sz="3600" u="sng" dirty="0" smtClean="0"/>
              <a:t>registros</a:t>
            </a:r>
            <a:r>
              <a:rPr lang="es-MX" sz="3600" dirty="0" smtClean="0"/>
              <a:t> y todo tipo de i</a:t>
            </a:r>
            <a:r>
              <a:rPr lang="es-MX" sz="3600" u="sng" dirty="0" smtClean="0"/>
              <a:t>nformación</a:t>
            </a:r>
            <a:r>
              <a:rPr lang="es-MX" sz="3600" dirty="0" smtClean="0"/>
              <a:t> en poder de entidades públicas y empresas privadas que ejercen gasto público y/o ejercen funciones de autoridad. </a:t>
            </a:r>
            <a:endParaRPr lang="es-MX" sz="3600" dirty="0"/>
          </a:p>
        </p:txBody>
      </p:sp>
    </p:spTree>
    <p:extLst>
      <p:ext uri="{BB962C8B-B14F-4D97-AF65-F5344CB8AC3E}">
        <p14:creationId xmlns:p14="http://schemas.microsoft.com/office/powerpoint/2010/main" val="3336571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ortizj\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16832"/>
            <a:ext cx="2959598" cy="2959598"/>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79512" y="1915840"/>
            <a:ext cx="5390992" cy="38164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smtClean="0"/>
              <a:t>¿</a:t>
            </a:r>
            <a:r>
              <a:rPr lang="es-MX" sz="4800" b="1" dirty="0" smtClean="0"/>
              <a:t>QUÉ IMPLICA EL DERECHO A LA INFORMACIÓN?</a:t>
            </a:r>
            <a:endParaRPr lang="es-MX" sz="4800" b="1" dirty="0"/>
          </a:p>
        </p:txBody>
      </p:sp>
    </p:spTree>
    <p:extLst>
      <p:ext uri="{BB962C8B-B14F-4D97-AF65-F5344CB8AC3E}">
        <p14:creationId xmlns:p14="http://schemas.microsoft.com/office/powerpoint/2010/main" val="412305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3645024"/>
            <a:ext cx="7668344" cy="2880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solidFill>
                  <a:schemeClr val="bg1">
                    <a:lumMod val="95000"/>
                  </a:schemeClr>
                </a:solidFill>
              </a:rPr>
              <a:t>Transparencia</a:t>
            </a:r>
            <a:r>
              <a:rPr lang="es-MX" sz="4000" dirty="0" smtClean="0">
                <a:solidFill>
                  <a:schemeClr val="bg1">
                    <a:lumMod val="95000"/>
                  </a:schemeClr>
                </a:solidFill>
              </a:rPr>
              <a:t>, </a:t>
            </a:r>
            <a:r>
              <a:rPr lang="es-MX" sz="4000" dirty="0">
                <a:solidFill>
                  <a:schemeClr val="bg1">
                    <a:lumMod val="95000"/>
                  </a:schemeClr>
                </a:solidFill>
              </a:rPr>
              <a:t>Acceso a la </a:t>
            </a:r>
            <a:r>
              <a:rPr lang="es-MX" sz="4000" dirty="0" smtClean="0">
                <a:solidFill>
                  <a:schemeClr val="bg1">
                    <a:lumMod val="95000"/>
                  </a:schemeClr>
                </a:solidFill>
              </a:rPr>
              <a:t>Información, y Rendición de Cuentas</a:t>
            </a:r>
            <a:endParaRPr lang="es-MX" sz="4000" dirty="0">
              <a:solidFill>
                <a:schemeClr val="bg1">
                  <a:lumMod val="95000"/>
                </a:schemeClr>
              </a:solidFill>
            </a:endParaRPr>
          </a:p>
        </p:txBody>
      </p:sp>
    </p:spTree>
    <p:extLst>
      <p:ext uri="{BB962C8B-B14F-4D97-AF65-F5344CB8AC3E}">
        <p14:creationId xmlns:p14="http://schemas.microsoft.com/office/powerpoint/2010/main" val="26726693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251520" y="0"/>
          <a:ext cx="865251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895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Ley </a:t>
            </a:r>
            <a:r>
              <a:rPr lang="es-MX" sz="4000" dirty="0"/>
              <a:t>General de Transparencia y Acceso a la Información </a:t>
            </a:r>
            <a:r>
              <a:rPr lang="es-MX" sz="4000" dirty="0" smtClean="0"/>
              <a:t>Pública. </a:t>
            </a:r>
          </a:p>
          <a:p>
            <a:pPr algn="r"/>
            <a:r>
              <a:rPr lang="es-MX" sz="4000" i="1" dirty="0" smtClean="0"/>
              <a:t>Aspectos </a:t>
            </a:r>
            <a:r>
              <a:rPr lang="es-MX" sz="4000" i="1" dirty="0"/>
              <a:t>fundamentales.</a:t>
            </a:r>
          </a:p>
        </p:txBody>
      </p:sp>
    </p:spTree>
    <p:extLst>
      <p:ext uri="{BB962C8B-B14F-4D97-AF65-F5344CB8AC3E}">
        <p14:creationId xmlns:p14="http://schemas.microsoft.com/office/powerpoint/2010/main" val="3406356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Título"/>
          <p:cNvSpPr>
            <a:spLocks noGrp="1"/>
          </p:cNvSpPr>
          <p:nvPr>
            <p:ph type="title"/>
          </p:nvPr>
        </p:nvSpPr>
        <p:spPr>
          <a:xfrm>
            <a:off x="1619672" y="116632"/>
            <a:ext cx="6840760" cy="576064"/>
          </a:xfrm>
          <a:noFill/>
        </p:spPr>
        <p:txBody>
          <a:bodyPr vert="horz" lIns="91440" tIns="45720" rIns="91440" bIns="45720" rtlCol="0" anchor="ctr">
            <a:noAutofit/>
          </a:bodyPr>
          <a:lstStyle/>
          <a:p>
            <a:pPr algn="r"/>
            <a:r>
              <a:rPr lang="es-MX" sz="3200" dirty="0">
                <a:solidFill>
                  <a:schemeClr val="accent5">
                    <a:lumMod val="75000"/>
                  </a:schemeClr>
                </a:solidFill>
                <a:effectLst>
                  <a:outerShdw blurRad="38100" dist="38100" dir="2700000" algn="tl">
                    <a:srgbClr val="000000">
                      <a:alpha val="43137"/>
                    </a:srgbClr>
                  </a:outerShdw>
                </a:effectLst>
              </a:rPr>
              <a:t>Disposiciones Generales LGTAIP</a:t>
            </a:r>
          </a:p>
        </p:txBody>
      </p:sp>
      <p:graphicFrame>
        <p:nvGraphicFramePr>
          <p:cNvPr id="5" name="4 Diagrama"/>
          <p:cNvGraphicFramePr/>
          <p:nvPr>
            <p:extLst>
              <p:ext uri="{D42A27DB-BD31-4B8C-83A1-F6EECF244321}">
                <p14:modId xmlns:p14="http://schemas.microsoft.com/office/powerpoint/2010/main" val="2169306376"/>
              </p:ext>
            </p:extLst>
          </p:nvPr>
        </p:nvGraphicFramePr>
        <p:xfrm>
          <a:off x="611560" y="2060848"/>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6876256" y="2708920"/>
            <a:ext cx="1368152" cy="307777"/>
          </a:xfrm>
          <a:prstGeom prst="rect">
            <a:avLst/>
          </a:prstGeom>
          <a:noFill/>
        </p:spPr>
        <p:txBody>
          <a:bodyPr wrap="square" rtlCol="0">
            <a:spAutoFit/>
          </a:bodyPr>
          <a:lstStyle/>
          <a:p>
            <a:pPr algn="r"/>
            <a:r>
              <a:rPr lang="es-MX" sz="1400" b="1" dirty="0" smtClean="0"/>
              <a:t>Artículo 1</a:t>
            </a:r>
            <a:endParaRPr lang="es-MX" sz="1400" b="1" dirty="0"/>
          </a:p>
        </p:txBody>
      </p:sp>
      <p:sp>
        <p:nvSpPr>
          <p:cNvPr id="3" name="2 CuadroTexto"/>
          <p:cNvSpPr txBox="1"/>
          <p:nvPr/>
        </p:nvSpPr>
        <p:spPr>
          <a:xfrm>
            <a:off x="251520" y="2060848"/>
            <a:ext cx="7992888" cy="584775"/>
          </a:xfrm>
          <a:prstGeom prst="rect">
            <a:avLst/>
          </a:prstGeom>
          <a:noFill/>
        </p:spPr>
        <p:txBody>
          <a:bodyPr wrap="square" rtlCol="0">
            <a:spAutoFit/>
          </a:bodyPr>
          <a:lstStyle/>
          <a:p>
            <a:pPr algn="ctr">
              <a:spcBef>
                <a:spcPct val="0"/>
              </a:spcBef>
            </a:pPr>
            <a:r>
              <a:rPr lang="es-MX" sz="3200" b="1" spc="-100" dirty="0">
                <a:latin typeface="+mj-lt"/>
                <a:ea typeface="+mj-ea"/>
                <a:cs typeface="+mj-cs"/>
              </a:rPr>
              <a:t>Objeto </a:t>
            </a:r>
            <a:r>
              <a:rPr lang="es-MX" sz="3200" b="1" spc="-100" dirty="0" smtClean="0">
                <a:latin typeface="+mj-lt"/>
                <a:ea typeface="+mj-ea"/>
                <a:cs typeface="+mj-cs"/>
              </a:rPr>
              <a:t>de </a:t>
            </a:r>
            <a:r>
              <a:rPr lang="es-MX" sz="3200" b="1" spc="-100" dirty="0">
                <a:latin typeface="+mj-lt"/>
                <a:ea typeface="+mj-ea"/>
                <a:cs typeface="+mj-cs"/>
              </a:rPr>
              <a:t>la ley</a:t>
            </a:r>
          </a:p>
        </p:txBody>
      </p:sp>
    </p:spTree>
    <p:extLst>
      <p:ext uri="{BB962C8B-B14F-4D97-AF65-F5344CB8AC3E}">
        <p14:creationId xmlns:p14="http://schemas.microsoft.com/office/powerpoint/2010/main" val="4138296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4128" y="-27384"/>
            <a:ext cx="2736304" cy="1008112"/>
          </a:xfrm>
        </p:spPr>
        <p:txBody>
          <a:bodyPr/>
          <a:lstStyle/>
          <a:p>
            <a:pPr algn="r"/>
            <a:r>
              <a:rPr lang="es-MX" sz="2400" b="1" dirty="0" smtClean="0">
                <a:solidFill>
                  <a:schemeClr val="bg1">
                    <a:lumMod val="50000"/>
                  </a:schemeClr>
                </a:solidFill>
              </a:rPr>
              <a:t>Objetivos</a:t>
            </a:r>
            <a:br>
              <a:rPr lang="es-MX" sz="2400" b="1" dirty="0" smtClean="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
        <p:nvSpPr>
          <p:cNvPr id="2" name="1 CuadroTexto"/>
          <p:cNvSpPr txBox="1"/>
          <p:nvPr/>
        </p:nvSpPr>
        <p:spPr>
          <a:xfrm>
            <a:off x="5148064" y="1271991"/>
            <a:ext cx="5112568" cy="369332"/>
          </a:xfrm>
          <a:prstGeom prst="rect">
            <a:avLst/>
          </a:prstGeom>
          <a:noFill/>
        </p:spPr>
        <p:txBody>
          <a:bodyPr wrap="square" rtlCol="0">
            <a:spAutoFit/>
          </a:bodyPr>
          <a:lstStyle/>
          <a:p>
            <a:r>
              <a:rPr lang="es-MX" i="1" dirty="0" smtClean="0"/>
              <a:t>Nueve objetivos orientados a: </a:t>
            </a:r>
            <a:endParaRPr lang="es-MX" i="1" dirty="0"/>
          </a:p>
        </p:txBody>
      </p:sp>
      <p:sp>
        <p:nvSpPr>
          <p:cNvPr id="6" name="5 CuadroTexto"/>
          <p:cNvSpPr txBox="1"/>
          <p:nvPr/>
        </p:nvSpPr>
        <p:spPr>
          <a:xfrm>
            <a:off x="554718" y="4763759"/>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Distribuir </a:t>
            </a:r>
            <a:r>
              <a:rPr lang="es-MX" b="1" dirty="0">
                <a:solidFill>
                  <a:schemeClr val="tx1"/>
                </a:solidFill>
                <a:effectLst>
                  <a:outerShdw blurRad="38100" dist="38100" dir="2700000" algn="tl">
                    <a:srgbClr val="000000">
                      <a:alpha val="43137"/>
                    </a:srgbClr>
                  </a:outerShdw>
                </a:effectLst>
              </a:rPr>
              <a:t>competencias </a:t>
            </a:r>
            <a:r>
              <a:rPr lang="es-MX" dirty="0">
                <a:solidFill>
                  <a:schemeClr val="tx1"/>
                </a:solidFill>
              </a:rPr>
              <a:t>en materia de transparencia y acceso a la </a:t>
            </a:r>
            <a:r>
              <a:rPr lang="es-MX" dirty="0" smtClean="0">
                <a:solidFill>
                  <a:schemeClr val="tx1"/>
                </a:solidFill>
              </a:rPr>
              <a:t>información,</a:t>
            </a:r>
            <a:endParaRPr lang="es-MX" dirty="0">
              <a:solidFill>
                <a:schemeClr val="tx1"/>
              </a:solidFill>
            </a:endParaRPr>
          </a:p>
          <a:p>
            <a:r>
              <a:rPr lang="es-MX" b="1" dirty="0" smtClean="0">
                <a:solidFill>
                  <a:schemeClr val="tx1"/>
                </a:solidFill>
                <a:effectLst>
                  <a:outerShdw blurRad="38100" dist="38100" dir="2700000" algn="tl">
                    <a:srgbClr val="000000">
                      <a:alpha val="43137"/>
                    </a:srgbClr>
                  </a:outerShdw>
                </a:effectLst>
              </a:rPr>
              <a:t>entre </a:t>
            </a:r>
            <a:r>
              <a:rPr lang="es-MX" b="1" dirty="0">
                <a:solidFill>
                  <a:schemeClr val="tx1"/>
                </a:solidFill>
                <a:effectLst>
                  <a:outerShdw blurRad="38100" dist="38100" dir="2700000" algn="tl">
                    <a:srgbClr val="000000">
                      <a:alpha val="43137"/>
                    </a:srgbClr>
                  </a:outerShdw>
                </a:effectLst>
              </a:rPr>
              <a:t>los Organismos garantes</a:t>
            </a:r>
            <a:r>
              <a:rPr lang="es-MX" dirty="0">
                <a:solidFill>
                  <a:schemeClr val="tx1"/>
                </a:solidFill>
              </a:rPr>
              <a:t> de la Federación y las Entidades </a:t>
            </a:r>
            <a:r>
              <a:rPr lang="es-MX" dirty="0" smtClean="0">
                <a:solidFill>
                  <a:schemeClr val="tx1"/>
                </a:solidFill>
              </a:rPr>
              <a:t>Federativas.</a:t>
            </a:r>
            <a:endParaRPr lang="es-MX" dirty="0">
              <a:solidFill>
                <a:schemeClr val="tx1"/>
              </a:solidFill>
            </a:endParaRPr>
          </a:p>
        </p:txBody>
      </p:sp>
      <p:sp>
        <p:nvSpPr>
          <p:cNvPr id="7" name="6 CuadroTexto"/>
          <p:cNvSpPr txBox="1"/>
          <p:nvPr/>
        </p:nvSpPr>
        <p:spPr>
          <a:xfrm>
            <a:off x="569152" y="5627855"/>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Regular </a:t>
            </a:r>
            <a:r>
              <a:rPr lang="es-MX" b="1" dirty="0">
                <a:solidFill>
                  <a:schemeClr val="tx1"/>
                </a:solidFill>
                <a:effectLst>
                  <a:outerShdw blurRad="38100" dist="38100" dir="2700000" algn="tl">
                    <a:srgbClr val="000000">
                      <a:alpha val="43137"/>
                    </a:srgbClr>
                  </a:outerShdw>
                </a:effectLst>
              </a:rPr>
              <a:t>los medios de impugnación y procedimientos para la interposición de acciones de inconstitucionalidad</a:t>
            </a:r>
            <a:r>
              <a:rPr lang="es-MX" dirty="0">
                <a:solidFill>
                  <a:schemeClr val="tx1"/>
                </a:solidFill>
              </a:rPr>
              <a:t> y controversias </a:t>
            </a:r>
            <a:r>
              <a:rPr lang="es-MX" dirty="0" smtClean="0">
                <a:solidFill>
                  <a:schemeClr val="tx1"/>
                </a:solidFill>
              </a:rPr>
              <a:t>constitucionales. </a:t>
            </a:r>
            <a:endParaRPr lang="es-MX" dirty="0">
              <a:solidFill>
                <a:schemeClr val="tx1"/>
              </a:solidFill>
            </a:endParaRPr>
          </a:p>
        </p:txBody>
      </p:sp>
      <p:sp>
        <p:nvSpPr>
          <p:cNvPr id="8" name="7 CuadroTexto"/>
          <p:cNvSpPr txBox="1"/>
          <p:nvPr/>
        </p:nvSpPr>
        <p:spPr>
          <a:xfrm>
            <a:off x="533989" y="1898274"/>
            <a:ext cx="7567136"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bases </a:t>
            </a:r>
            <a:r>
              <a:rPr lang="es-MX" b="1" dirty="0">
                <a:solidFill>
                  <a:schemeClr val="tx1"/>
                </a:solidFill>
                <a:effectLst>
                  <a:outerShdw blurRad="38100" dist="38100" dir="2700000" algn="tl">
                    <a:srgbClr val="000000">
                      <a:alpha val="43137"/>
                    </a:srgbClr>
                  </a:outerShdw>
                </a:effectLst>
              </a:rPr>
              <a:t>mínimas </a:t>
            </a:r>
            <a:r>
              <a:rPr lang="es-MX" dirty="0">
                <a:solidFill>
                  <a:schemeClr val="tx1"/>
                </a:solidFill>
              </a:rPr>
              <a:t>que regirán los procedimientos </a:t>
            </a:r>
            <a:r>
              <a:rPr lang="es-MX" b="1" dirty="0">
                <a:solidFill>
                  <a:schemeClr val="tx1"/>
                </a:solidFill>
                <a:effectLst>
                  <a:outerShdw blurRad="38100" dist="38100" dir="2700000" algn="tl">
                    <a:srgbClr val="000000">
                      <a:alpha val="43137"/>
                    </a:srgbClr>
                  </a:outerShdw>
                </a:effectLst>
              </a:rPr>
              <a:t>para garantizar el ejercicio del derecho de acceso a la </a:t>
            </a:r>
            <a:r>
              <a:rPr lang="es-MX" b="1" dirty="0" smtClean="0">
                <a:solidFill>
                  <a:schemeClr val="tx1"/>
                </a:solidFill>
                <a:effectLst>
                  <a:outerShdw blurRad="38100" dist="38100" dir="2700000" algn="tl">
                    <a:srgbClr val="000000">
                      <a:alpha val="43137"/>
                    </a:srgbClr>
                  </a:outerShdw>
                </a:effectLst>
              </a:rPr>
              <a:t>información.</a:t>
            </a:r>
            <a:endParaRPr lang="es-MX" b="1" dirty="0">
              <a:solidFill>
                <a:schemeClr val="tx1"/>
              </a:solidFill>
              <a:effectLst>
                <a:outerShdw blurRad="38100" dist="38100" dir="2700000" algn="tl">
                  <a:srgbClr val="000000">
                    <a:alpha val="43137"/>
                  </a:srgbClr>
                </a:outerShdw>
              </a:effectLst>
            </a:endParaRPr>
          </a:p>
        </p:txBody>
      </p:sp>
      <p:sp>
        <p:nvSpPr>
          <p:cNvPr id="10" name="9 CuadroTexto"/>
          <p:cNvSpPr txBox="1"/>
          <p:nvPr/>
        </p:nvSpPr>
        <p:spPr>
          <a:xfrm>
            <a:off x="569152" y="2780927"/>
            <a:ext cx="7531973" cy="923330"/>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procedimientos y condiciones homogéneas en el ejercicio del derecho </a:t>
            </a:r>
            <a:r>
              <a:rPr lang="es-MX" dirty="0">
                <a:solidFill>
                  <a:schemeClr val="tx1"/>
                </a:solidFill>
              </a:rPr>
              <a:t>de acceso a la información, mediante procedimientos sencillos y </a:t>
            </a:r>
            <a:r>
              <a:rPr lang="es-MX" dirty="0" smtClean="0">
                <a:solidFill>
                  <a:schemeClr val="tx1"/>
                </a:solidFill>
              </a:rPr>
              <a:t>expeditos.</a:t>
            </a:r>
            <a:endParaRPr lang="es-MX" dirty="0">
              <a:solidFill>
                <a:schemeClr val="tx1"/>
              </a:solidFill>
            </a:endParaRPr>
          </a:p>
        </p:txBody>
      </p:sp>
      <p:sp>
        <p:nvSpPr>
          <p:cNvPr id="11" name="10 CuadroTexto"/>
          <p:cNvSpPr txBox="1"/>
          <p:nvPr/>
        </p:nvSpPr>
        <p:spPr>
          <a:xfrm>
            <a:off x="546981" y="3848828"/>
            <a:ext cx="7531973"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las bases y la información de interés público que se debe difundir</a:t>
            </a:r>
            <a:r>
              <a:rPr lang="es-MX" dirty="0">
                <a:solidFill>
                  <a:schemeClr val="tx1"/>
                </a:solidFill>
              </a:rPr>
              <a:t> </a:t>
            </a:r>
            <a:r>
              <a:rPr lang="es-MX" dirty="0" smtClean="0">
                <a:solidFill>
                  <a:schemeClr val="tx1"/>
                </a:solidFill>
              </a:rPr>
              <a:t>proactivamente.</a:t>
            </a:r>
            <a:endParaRPr lang="es-MX" dirty="0">
              <a:solidFill>
                <a:schemeClr val="tx1"/>
              </a:solidFill>
            </a:endParaRPr>
          </a:p>
        </p:txBody>
      </p:sp>
      <p:sp>
        <p:nvSpPr>
          <p:cNvPr id="9" name="8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val="2756818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4128" y="-27384"/>
            <a:ext cx="2736304" cy="1008112"/>
          </a:xfrm>
        </p:spPr>
        <p:txBody>
          <a:bodyPr/>
          <a:lstStyle/>
          <a:p>
            <a:pPr algn="r"/>
            <a:r>
              <a:rPr lang="es-MX" sz="2400" b="1" dirty="0" smtClean="0">
                <a:solidFill>
                  <a:schemeClr val="bg1">
                    <a:lumMod val="50000"/>
                  </a:schemeClr>
                </a:solidFill>
              </a:rPr>
              <a:t>Objetivos</a:t>
            </a:r>
            <a:br>
              <a:rPr lang="es-MX" sz="2400" b="1" dirty="0" smtClean="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
        <p:nvSpPr>
          <p:cNvPr id="14" name="13 CuadroTexto"/>
          <p:cNvSpPr txBox="1"/>
          <p:nvPr/>
        </p:nvSpPr>
        <p:spPr>
          <a:xfrm>
            <a:off x="611560" y="1630541"/>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los mecanismos para garantizar el cumplimiento y la efectiva aplicación de las medidas de apremio y las sanciones</a:t>
            </a:r>
            <a:r>
              <a:rPr lang="es-MX" dirty="0">
                <a:solidFill>
                  <a:schemeClr val="tx1"/>
                </a:solidFill>
              </a:rPr>
              <a:t> que correspondan.</a:t>
            </a:r>
          </a:p>
        </p:txBody>
      </p:sp>
      <p:sp>
        <p:nvSpPr>
          <p:cNvPr id="9" name="8 CuadroTexto"/>
          <p:cNvSpPr txBox="1"/>
          <p:nvPr/>
        </p:nvSpPr>
        <p:spPr>
          <a:xfrm>
            <a:off x="612226" y="2442837"/>
            <a:ext cx="7560174" cy="1908215"/>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Promover</a:t>
            </a:r>
            <a:r>
              <a:rPr lang="es-MX" b="1" dirty="0">
                <a:solidFill>
                  <a:schemeClr val="tx1"/>
                </a:solidFill>
                <a:effectLst>
                  <a:outerShdw blurRad="38100" dist="38100" dir="2700000" algn="tl">
                    <a:srgbClr val="000000">
                      <a:alpha val="43137"/>
                    </a:srgbClr>
                  </a:outerShdw>
                </a:effectLst>
              </a:rPr>
              <a:t>, fomentar y difundir la cultura de la transparencia en el ejercicio de la función pública, el acceso a la información, la participación ciudadana, así como la rendición de cuentas</a:t>
            </a:r>
            <a:r>
              <a:rPr lang="es-MX" dirty="0">
                <a:solidFill>
                  <a:schemeClr val="tx1"/>
                </a:solidFill>
              </a:rPr>
              <a:t>, </a:t>
            </a:r>
            <a:r>
              <a:rPr lang="es-MX" sz="1400" dirty="0">
                <a:solidFill>
                  <a:schemeClr val="tx1"/>
                </a:solidFill>
              </a:rPr>
              <a:t>a través del establecimiento de políticas públicas y mecanismos que garanticen la publicidad de información oportuna, verificable, comprensible, actualizada y completa, que se difunda en los formatos más adecuados y accesibles para todo el público y </a:t>
            </a:r>
            <a:r>
              <a:rPr lang="es-MX" dirty="0">
                <a:solidFill>
                  <a:schemeClr val="tx1"/>
                </a:solidFill>
              </a:rPr>
              <a:t>atendiendo en todo momento las condiciones sociales, económicas y culturales de cada </a:t>
            </a:r>
            <a:r>
              <a:rPr lang="es-MX" dirty="0" smtClean="0">
                <a:solidFill>
                  <a:schemeClr val="tx1"/>
                </a:solidFill>
              </a:rPr>
              <a:t>región.</a:t>
            </a:r>
            <a:endParaRPr lang="es-MX" dirty="0">
              <a:solidFill>
                <a:schemeClr val="tx1"/>
              </a:solidFill>
            </a:endParaRPr>
          </a:p>
        </p:txBody>
      </p:sp>
      <p:sp>
        <p:nvSpPr>
          <p:cNvPr id="10" name="9 CuadroTexto"/>
          <p:cNvSpPr txBox="1"/>
          <p:nvPr/>
        </p:nvSpPr>
        <p:spPr>
          <a:xfrm>
            <a:off x="630514" y="4581128"/>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Propiciar </a:t>
            </a:r>
            <a:r>
              <a:rPr lang="es-MX" dirty="0">
                <a:solidFill>
                  <a:schemeClr val="tx1"/>
                </a:solidFill>
              </a:rPr>
              <a:t>la </a:t>
            </a:r>
            <a:r>
              <a:rPr lang="es-MX" b="1" dirty="0">
                <a:solidFill>
                  <a:schemeClr val="tx1"/>
                </a:solidFill>
              </a:rPr>
              <a:t>participación ciudadana</a:t>
            </a:r>
            <a:r>
              <a:rPr lang="es-MX" dirty="0">
                <a:solidFill>
                  <a:schemeClr val="tx1"/>
                </a:solidFill>
              </a:rPr>
              <a:t> en la toma de decisiones públicas a fin de contribuir a la consolidación de la democracia.</a:t>
            </a:r>
          </a:p>
        </p:txBody>
      </p:sp>
      <p:sp>
        <p:nvSpPr>
          <p:cNvPr id="16" name="15 CuadroTexto"/>
          <p:cNvSpPr txBox="1"/>
          <p:nvPr/>
        </p:nvSpPr>
        <p:spPr>
          <a:xfrm>
            <a:off x="630514" y="5445224"/>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Regular </a:t>
            </a:r>
            <a:r>
              <a:rPr lang="es-MX" dirty="0">
                <a:solidFill>
                  <a:schemeClr val="tx1"/>
                </a:solidFill>
              </a:rPr>
              <a:t>la organización y funcionamiento del </a:t>
            </a:r>
            <a:r>
              <a:rPr lang="es-MX" dirty="0" smtClean="0">
                <a:solidFill>
                  <a:schemeClr val="tx1"/>
                </a:solidFill>
              </a:rPr>
              <a:t>SNTAIPDP, </a:t>
            </a:r>
            <a:r>
              <a:rPr lang="es-MX" dirty="0">
                <a:solidFill>
                  <a:schemeClr val="tx1"/>
                </a:solidFill>
              </a:rPr>
              <a:t>así como establecer las bases de coordinación entre sus </a:t>
            </a:r>
            <a:r>
              <a:rPr lang="es-MX" dirty="0" smtClean="0">
                <a:solidFill>
                  <a:schemeClr val="tx1"/>
                </a:solidFill>
              </a:rPr>
              <a:t>integrantes</a:t>
            </a:r>
            <a:endParaRPr lang="es-MX" dirty="0">
              <a:solidFill>
                <a:schemeClr val="tx1"/>
              </a:solidFill>
            </a:endParaRPr>
          </a:p>
        </p:txBody>
      </p:sp>
      <p:sp>
        <p:nvSpPr>
          <p:cNvPr id="7" name="6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val="3979959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447256" y="88590"/>
            <a:ext cx="6696744"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4" name="3 Rectángulo"/>
          <p:cNvSpPr/>
          <p:nvPr/>
        </p:nvSpPr>
        <p:spPr>
          <a:xfrm>
            <a:off x="467544" y="1332057"/>
            <a:ext cx="784887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¿Qué comprende?</a:t>
            </a:r>
          </a:p>
        </p:txBody>
      </p:sp>
      <p:sp>
        <p:nvSpPr>
          <p:cNvPr id="5" name="4 CuadroTexto"/>
          <p:cNvSpPr txBox="1"/>
          <p:nvPr/>
        </p:nvSpPr>
        <p:spPr>
          <a:xfrm>
            <a:off x="539552" y="1957750"/>
            <a:ext cx="784887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t>El derecho humano de acceso a la información comprende </a:t>
            </a:r>
            <a:r>
              <a:rPr lang="es-MX" b="1" dirty="0"/>
              <a:t>solicitar, investigar, difundir, buscar y recibir información. </a:t>
            </a:r>
          </a:p>
        </p:txBody>
      </p:sp>
      <p:sp>
        <p:nvSpPr>
          <p:cNvPr id="7" name="6 CuadroTexto"/>
          <p:cNvSpPr txBox="1"/>
          <p:nvPr/>
        </p:nvSpPr>
        <p:spPr>
          <a:xfrm>
            <a:off x="2567713" y="3438286"/>
            <a:ext cx="5820711" cy="3139321"/>
          </a:xfrm>
          <a:prstGeom prst="rect">
            <a:avLst/>
          </a:prstGeom>
          <a:solidFill>
            <a:srgbClr val="341A46"/>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s-MX" b="1" dirty="0"/>
              <a:t>Toda la información</a:t>
            </a:r>
            <a:r>
              <a:rPr lang="es-MX" dirty="0"/>
              <a:t> generada, obtenida, adquirida, transformada o en posesión de los sujetos obligados </a:t>
            </a:r>
            <a:r>
              <a:rPr lang="es-MX" b="1" u="sng" dirty="0"/>
              <a:t>es pública y accesible a cualquier persona </a:t>
            </a:r>
            <a:r>
              <a:rPr lang="es-MX" dirty="0"/>
              <a:t>en los términos y condiciones que se establezcan en la presente Ley, en los tratados internacionales de los que el Estado mexicano sea parte, la Ley Federal, las leyes de las Entidades Federativas y la normatividad aplicable en sus respectivas competencias; </a:t>
            </a:r>
            <a:r>
              <a:rPr lang="es-MX" b="1" dirty="0"/>
              <a:t>sólo podrá ser clasificada excepcionalmente como reservada temporalmente por razones de interés público y seguridad nacional, en los términos dispuestos por esta Ley. </a:t>
            </a:r>
          </a:p>
        </p:txBody>
      </p:sp>
      <p:sp>
        <p:nvSpPr>
          <p:cNvPr id="9" name="8 Rectángulo"/>
          <p:cNvSpPr/>
          <p:nvPr/>
        </p:nvSpPr>
        <p:spPr>
          <a:xfrm>
            <a:off x="323528" y="2869468"/>
            <a:ext cx="280831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Publicidad</a:t>
            </a:r>
          </a:p>
        </p:txBody>
      </p:sp>
      <p:pic>
        <p:nvPicPr>
          <p:cNvPr id="1026" name="Picture 2" descr="http://www.cecyteh.edu.mx/images/transparenc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717"/>
            <a:ext cx="2286000" cy="202882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020272" y="6577607"/>
            <a:ext cx="1368152" cy="307777"/>
          </a:xfrm>
          <a:prstGeom prst="rect">
            <a:avLst/>
          </a:prstGeom>
          <a:noFill/>
        </p:spPr>
        <p:txBody>
          <a:bodyPr wrap="square" rtlCol="0">
            <a:spAutoFit/>
          </a:bodyPr>
          <a:lstStyle/>
          <a:p>
            <a:pPr algn="r"/>
            <a:r>
              <a:rPr lang="es-MX" sz="1400" dirty="0" smtClean="0"/>
              <a:t>Artículo 4</a:t>
            </a:r>
            <a:endParaRPr lang="es-MX" sz="1400" dirty="0"/>
          </a:p>
        </p:txBody>
      </p:sp>
    </p:spTree>
    <p:extLst>
      <p:ext uri="{BB962C8B-B14F-4D97-AF65-F5344CB8AC3E}">
        <p14:creationId xmlns:p14="http://schemas.microsoft.com/office/powerpoint/2010/main" val="1753211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375248" y="249560"/>
            <a:ext cx="6768752"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5" name="4 CuadroTexto"/>
          <p:cNvSpPr txBox="1"/>
          <p:nvPr/>
        </p:nvSpPr>
        <p:spPr>
          <a:xfrm>
            <a:off x="705872" y="3085044"/>
            <a:ext cx="7560840" cy="369332"/>
          </a:xfrm>
          <a:prstGeom prst="rect">
            <a:avLst/>
          </a:prstGeom>
          <a:solidFill>
            <a:schemeClr val="bg1">
              <a:lumMod val="9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b="1" dirty="0"/>
              <a:t>El Estado garantizará el efectivo acceso </a:t>
            </a:r>
            <a:r>
              <a:rPr lang="es-MX" dirty="0"/>
              <a:t>de toda persona a la </a:t>
            </a:r>
            <a:r>
              <a:rPr lang="es-MX" dirty="0" smtClean="0"/>
              <a:t>información. </a:t>
            </a:r>
            <a:endParaRPr lang="es-MX" dirty="0"/>
          </a:p>
        </p:txBody>
      </p:sp>
      <p:pic>
        <p:nvPicPr>
          <p:cNvPr id="2050" name="Picture 2" descr="http://www.cundinamarca.gov.co/wps/wcm/connect/a74229a5-0368-48bc-a90d-03919f04fed0/Ley%2Bde%2BTransparencia.jpg?MOD=AJPERES&amp;CACHEID=a74229a5-0368-48bc-a90d-03919f04fed0"/>
          <p:cNvPicPr>
            <a:picLocks noChangeAspect="1" noChangeArrowheads="1"/>
          </p:cNvPicPr>
          <p:nvPr/>
        </p:nvPicPr>
        <p:blipFill rotWithShape="1">
          <a:blip r:embed="rId2">
            <a:extLst>
              <a:ext uri="{28A0092B-C50C-407E-A947-70E740481C1C}">
                <a14:useLocalDpi xmlns:a14="http://schemas.microsoft.com/office/drawing/2010/main" val="0"/>
              </a:ext>
            </a:extLst>
          </a:blip>
          <a:srcRect l="26494" r="17615" b="26773"/>
          <a:stretch/>
        </p:blipFill>
        <p:spPr bwMode="auto">
          <a:xfrm>
            <a:off x="2034986" y="3717032"/>
            <a:ext cx="5402713"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83568" y="1677983"/>
            <a:ext cx="7704856" cy="1200329"/>
          </a:xfrm>
          <a:prstGeom prst="rect">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MX" dirty="0" smtClean="0"/>
              <a:t>No podrán clasificarse como reservada aquella información que esté relacionada con violaciones graves a derechos humanos o delitos de lesa humanidad, de conformidad con el derecho nacional o los tratados internacionales de los que el Estado Mexicano sea parte. (Artículo 5)</a:t>
            </a:r>
            <a:endParaRPr lang="es-MX" dirty="0"/>
          </a:p>
        </p:txBody>
      </p:sp>
      <p:sp>
        <p:nvSpPr>
          <p:cNvPr id="2" name="1 Rectángulo"/>
          <p:cNvSpPr/>
          <p:nvPr/>
        </p:nvSpPr>
        <p:spPr>
          <a:xfrm>
            <a:off x="7740352" y="6536377"/>
            <a:ext cx="825867" cy="276999"/>
          </a:xfrm>
          <a:prstGeom prst="rect">
            <a:avLst/>
          </a:prstGeom>
        </p:spPr>
        <p:txBody>
          <a:bodyPr wrap="none">
            <a:spAutoFit/>
          </a:bodyPr>
          <a:lstStyle/>
          <a:p>
            <a:r>
              <a:rPr lang="es-MX" sz="1200" dirty="0" smtClean="0"/>
              <a:t>Artículo 6 </a:t>
            </a:r>
            <a:endParaRPr lang="es-MX" sz="1200" dirty="0"/>
          </a:p>
        </p:txBody>
      </p:sp>
    </p:spTree>
    <p:extLst>
      <p:ext uri="{BB962C8B-B14F-4D97-AF65-F5344CB8AC3E}">
        <p14:creationId xmlns:p14="http://schemas.microsoft.com/office/powerpoint/2010/main" val="2409898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727053" y="408371"/>
            <a:ext cx="6264696"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7" name="6 CuadroTexto"/>
          <p:cNvSpPr txBox="1"/>
          <p:nvPr/>
        </p:nvSpPr>
        <p:spPr>
          <a:xfrm>
            <a:off x="395536" y="1988840"/>
            <a:ext cx="5058649" cy="4524315"/>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sz="2000" dirty="0"/>
              <a:t>En la aplicación e interpretación de la presente Ley deberá prevalecer el </a:t>
            </a:r>
            <a:r>
              <a:rPr lang="es-MX" sz="2000" b="1" dirty="0"/>
              <a:t>principio de máxima publicidad, </a:t>
            </a:r>
            <a:r>
              <a:rPr lang="es-MX" sz="2000" dirty="0"/>
              <a:t>conforme a lo dispuesto </a:t>
            </a:r>
            <a:r>
              <a:rPr lang="es-MX" sz="2000" dirty="0" smtClean="0"/>
              <a:t>en:</a:t>
            </a:r>
          </a:p>
          <a:p>
            <a:pPr algn="just"/>
            <a:endParaRPr lang="es-MX" sz="2000" dirty="0" smtClean="0"/>
          </a:p>
          <a:p>
            <a:pPr marL="285750" indent="-285750" algn="just">
              <a:buFont typeface="Arial" panose="020B0604020202020204" pitchFamily="34" charset="0"/>
              <a:buChar char="•"/>
            </a:pPr>
            <a:r>
              <a:rPr lang="es-MX" sz="2000" dirty="0"/>
              <a:t>L</a:t>
            </a:r>
            <a:r>
              <a:rPr lang="es-MX" sz="2000" dirty="0" smtClean="0"/>
              <a:t>a </a:t>
            </a:r>
            <a:r>
              <a:rPr lang="es-MX" sz="2000" dirty="0"/>
              <a:t>Constitución Política de los Estados Unidos </a:t>
            </a:r>
            <a:r>
              <a:rPr lang="es-MX" sz="2000" dirty="0" smtClean="0"/>
              <a:t>Mexicanos</a:t>
            </a:r>
            <a:endParaRPr lang="es-MX" sz="2000" dirty="0"/>
          </a:p>
          <a:p>
            <a:pPr marL="285750" indent="-285750" algn="just">
              <a:buFont typeface="Arial" panose="020B0604020202020204" pitchFamily="34" charset="0"/>
              <a:buChar char="•"/>
            </a:pPr>
            <a:r>
              <a:rPr lang="es-MX" sz="2000" dirty="0" smtClean="0"/>
              <a:t>Los </a:t>
            </a:r>
            <a:r>
              <a:rPr lang="es-MX" sz="2000" dirty="0"/>
              <a:t>tratados internacionales de los que el Estado mexicano sea </a:t>
            </a:r>
            <a:r>
              <a:rPr lang="es-MX" sz="2000" dirty="0" smtClean="0"/>
              <a:t>parte</a:t>
            </a:r>
          </a:p>
          <a:p>
            <a:pPr marL="285750" indent="-285750" algn="just">
              <a:buFont typeface="Arial" panose="020B0604020202020204" pitchFamily="34" charset="0"/>
              <a:buChar char="•"/>
            </a:pPr>
            <a:r>
              <a:rPr lang="es-MX" sz="2000" dirty="0" smtClean="0"/>
              <a:t>Las </a:t>
            </a:r>
            <a:r>
              <a:rPr lang="es-MX" sz="2000" dirty="0"/>
              <a:t>resoluciones y sentencias vinculantes que emitan los órganos nacionales e internacionales </a:t>
            </a:r>
            <a:r>
              <a:rPr lang="es-MX" sz="2000" dirty="0" smtClean="0"/>
              <a:t>especializados</a:t>
            </a:r>
          </a:p>
          <a:p>
            <a:pPr marL="285750" indent="-285750" algn="just">
              <a:buFont typeface="Arial" panose="020B0604020202020204" pitchFamily="34" charset="0"/>
              <a:buChar char="•"/>
            </a:pPr>
            <a:endParaRPr lang="es-MX" sz="2000" dirty="0" smtClean="0"/>
          </a:p>
          <a:p>
            <a:pPr algn="ctr"/>
            <a:r>
              <a:rPr lang="es-MX" sz="2400" b="1" u="sng" dirty="0" smtClean="0">
                <a:solidFill>
                  <a:schemeClr val="tx1"/>
                </a:solidFill>
              </a:rPr>
              <a:t>Favoreciendo </a:t>
            </a:r>
            <a:r>
              <a:rPr lang="es-MX" sz="2400" b="1" u="sng" dirty="0">
                <a:solidFill>
                  <a:schemeClr val="tx1"/>
                </a:solidFill>
              </a:rPr>
              <a:t>en todo tiempo a las personas la protección más amplia. </a:t>
            </a:r>
            <a:r>
              <a:rPr lang="es-MX" sz="2400" b="1" u="sng" dirty="0" smtClean="0">
                <a:solidFill>
                  <a:schemeClr val="tx1"/>
                </a:solidFill>
              </a:rPr>
              <a:t> </a:t>
            </a:r>
            <a:endParaRPr lang="es-MX" sz="2400" b="1" u="sng" dirty="0">
              <a:solidFill>
                <a:schemeClr val="tx1"/>
              </a:solidFill>
            </a:endParaRPr>
          </a:p>
        </p:txBody>
      </p:sp>
      <p:pic>
        <p:nvPicPr>
          <p:cNvPr id="3074" name="Picture 2" descr="http://www.actiweb.es/asesoriagmalegal/imagen5.jpg?00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401" y="2229743"/>
            <a:ext cx="2857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740352" y="6550223"/>
            <a:ext cx="931665" cy="307777"/>
          </a:xfrm>
          <a:prstGeom prst="rect">
            <a:avLst/>
          </a:prstGeom>
          <a:noFill/>
        </p:spPr>
        <p:txBody>
          <a:bodyPr wrap="none" rtlCol="0">
            <a:spAutoFit/>
          </a:bodyPr>
          <a:lstStyle/>
          <a:p>
            <a:r>
              <a:rPr lang="es-MX" sz="1400" dirty="0"/>
              <a:t>Artículo </a:t>
            </a:r>
            <a:r>
              <a:rPr lang="es-MX" sz="1400" dirty="0" smtClean="0"/>
              <a:t>7 </a:t>
            </a:r>
            <a:endParaRPr lang="es-MX" sz="1400" dirty="0"/>
          </a:p>
        </p:txBody>
      </p:sp>
    </p:spTree>
    <p:extLst>
      <p:ext uri="{BB962C8B-B14F-4D97-AF65-F5344CB8AC3E}">
        <p14:creationId xmlns:p14="http://schemas.microsoft.com/office/powerpoint/2010/main" val="1919799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117139" y="6309320"/>
            <a:ext cx="2812991"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s-MX" sz="1200" b="1" dirty="0" smtClean="0">
                <a:solidFill>
                  <a:schemeClr val="bg1">
                    <a:lumMod val="50000"/>
                  </a:schemeClr>
                </a:solidFill>
                <a:latin typeface="+mj-lt"/>
                <a:cs typeface="Consolas" panose="020B0609020204030204" pitchFamily="49" charset="0"/>
              </a:rPr>
              <a:t>(Artículos 9 – 22)</a:t>
            </a:r>
            <a:endParaRPr lang="es-MX" sz="1200" b="1" dirty="0">
              <a:solidFill>
                <a:schemeClr val="bg1">
                  <a:lumMod val="50000"/>
                </a:schemeClr>
              </a:solidFill>
              <a:latin typeface="+mj-lt"/>
              <a:cs typeface="Consolas" panose="020B0609020204030204" pitchFamily="49" charset="0"/>
            </a:endParaRPr>
          </a:p>
        </p:txBody>
      </p:sp>
      <p:sp>
        <p:nvSpPr>
          <p:cNvPr id="18" name="17 Rectángulo"/>
          <p:cNvSpPr>
            <a:spLocks noChangeArrowheads="1"/>
          </p:cNvSpPr>
          <p:nvPr/>
        </p:nvSpPr>
        <p:spPr bwMode="auto">
          <a:xfrm>
            <a:off x="466851" y="2321496"/>
            <a:ext cx="7433691" cy="1138773"/>
          </a:xfrm>
          <a:prstGeom prst="rect">
            <a:avLst/>
          </a:prstGeom>
          <a:noFill/>
          <a:ln w="9525">
            <a:noFill/>
            <a:miter lim="800000"/>
            <a:headEnd/>
            <a:tailEnd/>
          </a:ln>
        </p:spPr>
        <p:txBody>
          <a:bodyPr wrap="square">
            <a:spAutoFit/>
          </a:bodyPr>
          <a:lstStyle/>
          <a:p>
            <a:pPr algn="just"/>
            <a:r>
              <a:rPr lang="es-ES" sz="2000" b="1" dirty="0" smtClean="0">
                <a:latin typeface="Calibri" pitchFamily="34" charset="0"/>
              </a:rPr>
              <a:t>La </a:t>
            </a:r>
            <a:r>
              <a:rPr lang="es-ES" sz="2000" b="1" dirty="0">
                <a:latin typeface="Calibri" pitchFamily="34" charset="0"/>
              </a:rPr>
              <a:t>información que se refiere a </a:t>
            </a:r>
            <a:r>
              <a:rPr lang="es-ES" sz="2400" b="1" dirty="0">
                <a:effectLst>
                  <a:outerShdw blurRad="38100" dist="38100" dir="2700000" algn="tl">
                    <a:srgbClr val="000000">
                      <a:alpha val="43137"/>
                    </a:srgbClr>
                  </a:outerShdw>
                </a:effectLst>
              </a:rPr>
              <a:t>la vida privada y los datos personales será protegida </a:t>
            </a:r>
            <a:r>
              <a:rPr lang="es-ES" sz="2000" dirty="0">
                <a:latin typeface="Calibri" pitchFamily="34" charset="0"/>
              </a:rPr>
              <a:t>en los términos y con las excepciones que fijen las leyes.</a:t>
            </a:r>
          </a:p>
        </p:txBody>
      </p:sp>
      <p:pic>
        <p:nvPicPr>
          <p:cNvPr id="19" name="Picture 2" descr="http://1.bp.blogspot.com/_TfX63HA6O9Q/TGh_TC7KO-I/AAAAAAAAAF8/GGZcrF9zZv4/s1600/datos+personal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951" y="4142831"/>
            <a:ext cx="900390" cy="9003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nyce.org.mx/blog/wp-content/uploads/2014/06/ImagenProte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372" y="3819860"/>
            <a:ext cx="1164579" cy="1571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6" descr="http://rendiciondecuentas.org.mx/wp-content/uploads/2014/01/robo-de-identidad-500x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21" y="3819860"/>
            <a:ext cx="3113723" cy="1625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8" descr="https://www.bambusoft.com/site/products/consulting/images/protecc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8462" y="4063800"/>
            <a:ext cx="1305894" cy="979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455419" y="1484784"/>
            <a:ext cx="462537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s-MX" sz="3200" b="1" dirty="0">
                <a:solidFill>
                  <a:srgbClr val="5F147C"/>
                </a:solidFill>
                <a:latin typeface="Calibri" panose="020F0502020204030204" pitchFamily="34" charset="0"/>
                <a:cs typeface="Consolas" panose="020B0609020204030204" pitchFamily="49" charset="0"/>
              </a:rPr>
              <a:t>Protección de Datos</a:t>
            </a:r>
          </a:p>
        </p:txBody>
      </p:sp>
    </p:spTree>
    <p:extLst>
      <p:ext uri="{BB962C8B-B14F-4D97-AF65-F5344CB8AC3E}">
        <p14:creationId xmlns:p14="http://schemas.microsoft.com/office/powerpoint/2010/main" val="3686785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4005064"/>
            <a:ext cx="7668344" cy="2520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b="1" dirty="0"/>
              <a:t>Del  Sistema Nacional de Transparencia, Acceso a la Información Pública y Protección de Datos Personales </a:t>
            </a:r>
            <a:endParaRPr lang="es-MX" sz="4000" i="1" dirty="0"/>
          </a:p>
        </p:txBody>
      </p:sp>
    </p:spTree>
    <p:extLst>
      <p:ext uri="{BB962C8B-B14F-4D97-AF65-F5344CB8AC3E}">
        <p14:creationId xmlns:p14="http://schemas.microsoft.com/office/powerpoint/2010/main" val="92136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436096" y="4898196"/>
            <a:ext cx="190363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549548" y="1415642"/>
            <a:ext cx="3213960"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Acceso 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8" name="17 Rectángulo"/>
          <p:cNvSpPr/>
          <p:nvPr/>
        </p:nvSpPr>
        <p:spPr>
          <a:xfrm>
            <a:off x="327917" y="2011467"/>
            <a:ext cx="3456384" cy="1631216"/>
          </a:xfrm>
          <a:prstGeom prst="rect">
            <a:avLst/>
          </a:prstGeom>
        </p:spPr>
        <p:txBody>
          <a:bodyPr wrap="square">
            <a:spAutoFit/>
          </a:bodyPr>
          <a:lstStyle/>
          <a:p>
            <a:pPr algn="ctr"/>
            <a:r>
              <a:rPr lang="es-MX" sz="2000" b="1" dirty="0" smtClean="0"/>
              <a:t>Creación de condiciones </a:t>
            </a:r>
            <a:r>
              <a:rPr lang="es-MX" sz="2000" dirty="0" smtClean="0"/>
              <a:t>para que los individuos puedan </a:t>
            </a:r>
            <a:r>
              <a:rPr lang="es-MX" sz="2000" b="1" dirty="0" smtClean="0"/>
              <a:t>obtener, evaluar y utilizar la información </a:t>
            </a:r>
            <a:r>
              <a:rPr lang="es-MX" sz="2000" dirty="0" smtClean="0"/>
              <a:t>en posesión del gobierno</a:t>
            </a:r>
          </a:p>
        </p:txBody>
      </p:sp>
      <p:sp>
        <p:nvSpPr>
          <p:cNvPr id="19" name="18 CuadroTexto"/>
          <p:cNvSpPr txBox="1"/>
          <p:nvPr/>
        </p:nvSpPr>
        <p:spPr>
          <a:xfrm>
            <a:off x="5148064" y="1303401"/>
            <a:ext cx="2448272"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Transparencia</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22" name="21 Rectángulo"/>
          <p:cNvSpPr/>
          <p:nvPr/>
        </p:nvSpPr>
        <p:spPr>
          <a:xfrm>
            <a:off x="1014444" y="4005705"/>
            <a:ext cx="2304256" cy="707886"/>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Implica una </a:t>
            </a:r>
            <a:r>
              <a:rPr lang="es-MX" sz="2000" b="1" dirty="0" smtClean="0">
                <a:effectLst>
                  <a:outerShdw blurRad="38100" dist="38100" dir="2700000" algn="tl">
                    <a:srgbClr val="000000">
                      <a:alpha val="43137"/>
                    </a:srgbClr>
                  </a:outerShdw>
                </a:effectLst>
              </a:rPr>
              <a:t>solicitud para obtenerla</a:t>
            </a:r>
          </a:p>
        </p:txBody>
      </p:sp>
      <p:sp>
        <p:nvSpPr>
          <p:cNvPr id="23" name="22 Rectángulo"/>
          <p:cNvSpPr/>
          <p:nvPr/>
        </p:nvSpPr>
        <p:spPr>
          <a:xfrm>
            <a:off x="5256076" y="4005705"/>
            <a:ext cx="2232248" cy="677108"/>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Información de </a:t>
            </a:r>
            <a:r>
              <a:rPr lang="es-MX" sz="2000" b="1" dirty="0" smtClean="0">
                <a:effectLst>
                  <a:outerShdw blurRad="38100" dist="38100" dir="2700000" algn="tl">
                    <a:srgbClr val="000000">
                      <a:alpha val="43137"/>
                    </a:srgbClr>
                  </a:outerShdw>
                </a:effectLst>
              </a:rPr>
              <a:t>acceso público</a:t>
            </a:r>
            <a:endParaRPr lang="es-MX" dirty="0" smtClean="0">
              <a:effectLst>
                <a:outerShdw blurRad="38100" dist="38100" dir="2700000" algn="tl">
                  <a:srgbClr val="000000">
                    <a:alpha val="43137"/>
                  </a:srgbClr>
                </a:outerShdw>
              </a:effectLst>
            </a:endParaRPr>
          </a:p>
        </p:txBody>
      </p:sp>
      <p:sp>
        <p:nvSpPr>
          <p:cNvPr id="24" name="23 Flecha derecha"/>
          <p:cNvSpPr/>
          <p:nvPr/>
        </p:nvSpPr>
        <p:spPr>
          <a:xfrm rot="5400000">
            <a:off x="-741288" y="4732396"/>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9" name="28 Imagen"/>
          <p:cNvPicPr/>
          <p:nvPr/>
        </p:nvPicPr>
        <p:blipFill>
          <a:blip r:embed="rId3" cstate="print"/>
          <a:srcRect l="2417" t="14467" b="3552"/>
          <a:stretch>
            <a:fillRect/>
          </a:stretch>
        </p:blipFill>
        <p:spPr bwMode="auto">
          <a:xfrm>
            <a:off x="1156009" y="5078583"/>
            <a:ext cx="18002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29 Flecha derecha"/>
          <p:cNvSpPr/>
          <p:nvPr/>
        </p:nvSpPr>
        <p:spPr>
          <a:xfrm rot="5400000">
            <a:off x="6595475" y="4876412"/>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4716016" y="1980449"/>
            <a:ext cx="3528392" cy="1631216"/>
          </a:xfrm>
          <a:prstGeom prst="rect">
            <a:avLst/>
          </a:prstGeom>
        </p:spPr>
        <p:txBody>
          <a:bodyPr wrap="square">
            <a:spAutoFit/>
          </a:bodyPr>
          <a:lstStyle/>
          <a:p>
            <a:pPr algn="ctr"/>
            <a:r>
              <a:rPr lang="es-MX" sz="2000" dirty="0" smtClean="0"/>
              <a:t>Colocar la información en la </a:t>
            </a:r>
            <a:r>
              <a:rPr lang="es-MX" sz="2000" b="1" dirty="0" smtClean="0"/>
              <a:t>vitrina pública </a:t>
            </a:r>
            <a:r>
              <a:rPr lang="es-MX" sz="2000" dirty="0" smtClean="0"/>
              <a:t>para que los interesados puedan revisarla, analizarla y, en su caso, usarla como mecanismo de sanción.</a:t>
            </a:r>
          </a:p>
        </p:txBody>
      </p:sp>
    </p:spTree>
    <p:extLst>
      <p:ext uri="{BB962C8B-B14F-4D97-AF65-F5344CB8AC3E}">
        <p14:creationId xmlns:p14="http://schemas.microsoft.com/office/powerpoint/2010/main" val="297138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2162" y="764819"/>
            <a:ext cx="6963508" cy="609427"/>
          </a:xfrm>
        </p:spPr>
        <p:txBody>
          <a:bodyPr>
            <a:normAutofit fontScale="90000"/>
          </a:bodyPr>
          <a:lstStyle/>
          <a:p>
            <a:pPr algn="ctr"/>
            <a:r>
              <a:rPr lang="es-MX" b="1" dirty="0" smtClean="0"/>
              <a:t>Sistema Nacional de Transparencia</a:t>
            </a:r>
            <a:br>
              <a:rPr lang="es-MX" b="1" dirty="0" smtClean="0"/>
            </a:br>
            <a:r>
              <a:rPr lang="es-MX" b="1" dirty="0" smtClean="0"/>
              <a:t>Integración</a:t>
            </a:r>
            <a:endParaRPr lang="es-MX" sz="1650" b="1" dirty="0"/>
          </a:p>
        </p:txBody>
      </p:sp>
      <p:pic>
        <p:nvPicPr>
          <p:cNvPr id="18"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2077" y="2243342"/>
            <a:ext cx="583492" cy="527252"/>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1"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6196" y="3117806"/>
            <a:ext cx="583492" cy="527252"/>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2"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8962" y="4026697"/>
            <a:ext cx="583492" cy="527252"/>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3"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8961" y="4819911"/>
            <a:ext cx="583492" cy="527252"/>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4" name="Picture 17" descr="http://sisinfo.itc.mx/cfe/teoria/Imagenes-Teoria/Engrane-Ro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77604" y="2608933"/>
            <a:ext cx="2104635" cy="2104635"/>
          </a:xfrm>
          <a:prstGeom prst="rect">
            <a:avLst/>
          </a:prstGeom>
          <a:noFill/>
          <a:extLst>
            <a:ext uri="{909E8E84-426E-40DD-AFC4-6F175D3DCCD1}">
              <a14:hiddenFill xmlns:a14="http://schemas.microsoft.com/office/drawing/2010/main">
                <a:solidFill>
                  <a:srgbClr val="FFFFFF"/>
                </a:solidFill>
              </a14:hiddenFill>
            </a:ext>
          </a:extLst>
        </p:spPr>
      </p:pic>
      <p:sp>
        <p:nvSpPr>
          <p:cNvPr id="9" name="8 Arco"/>
          <p:cNvSpPr/>
          <p:nvPr/>
        </p:nvSpPr>
        <p:spPr>
          <a:xfrm>
            <a:off x="2453986" y="2243341"/>
            <a:ext cx="4023911" cy="1596726"/>
          </a:xfrm>
          <a:prstGeom prst="arc">
            <a:avLst>
              <a:gd name="adj1" fmla="val 2159281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cxnSp>
        <p:nvCxnSpPr>
          <p:cNvPr id="14" name="13 Conector recto"/>
          <p:cNvCxnSpPr>
            <a:stCxn id="18" idx="0"/>
          </p:cNvCxnSpPr>
          <p:nvPr/>
        </p:nvCxnSpPr>
        <p:spPr>
          <a:xfrm>
            <a:off x="2563823" y="2243341"/>
            <a:ext cx="3600093" cy="456480"/>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cxnSp>
        <p:nvCxnSpPr>
          <p:cNvPr id="16" name="15 Conector recto"/>
          <p:cNvCxnSpPr>
            <a:endCxn id="24" idx="2"/>
          </p:cNvCxnSpPr>
          <p:nvPr/>
        </p:nvCxnSpPr>
        <p:spPr>
          <a:xfrm flipV="1">
            <a:off x="2751441" y="4713568"/>
            <a:ext cx="2778480" cy="633594"/>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18" idx="1"/>
            <a:endCxn id="23" idx="1"/>
          </p:cNvCxnSpPr>
          <p:nvPr/>
        </p:nvCxnSpPr>
        <p:spPr>
          <a:xfrm>
            <a:off x="2272077" y="2506968"/>
            <a:ext cx="6884" cy="2576569"/>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396608" y="2311478"/>
            <a:ext cx="1355075" cy="45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t>Miembros</a:t>
            </a:r>
            <a:endParaRPr lang="es-MX" sz="1350" b="1" dirty="0"/>
          </a:p>
        </p:txBody>
      </p:sp>
      <p:sp>
        <p:nvSpPr>
          <p:cNvPr id="36" name="35 Rectángulo redondeado"/>
          <p:cNvSpPr/>
          <p:nvPr/>
        </p:nvSpPr>
        <p:spPr>
          <a:xfrm>
            <a:off x="395230" y="3128111"/>
            <a:ext cx="1356453" cy="45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t>Procedimientos</a:t>
            </a:r>
            <a:endParaRPr lang="es-MX" sz="1350" b="1" dirty="0"/>
          </a:p>
        </p:txBody>
      </p:sp>
      <p:sp>
        <p:nvSpPr>
          <p:cNvPr id="37" name="36 Rectángulo redondeado"/>
          <p:cNvSpPr/>
          <p:nvPr/>
        </p:nvSpPr>
        <p:spPr>
          <a:xfrm>
            <a:off x="393851" y="4060423"/>
            <a:ext cx="1356453" cy="45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t>Instrumentos</a:t>
            </a:r>
            <a:endParaRPr lang="es-MX" sz="1350" b="1" dirty="0"/>
          </a:p>
        </p:txBody>
      </p:sp>
      <p:sp>
        <p:nvSpPr>
          <p:cNvPr id="38" name="37 Rectángulo redondeado"/>
          <p:cNvSpPr/>
          <p:nvPr/>
        </p:nvSpPr>
        <p:spPr>
          <a:xfrm>
            <a:off x="400735" y="4835744"/>
            <a:ext cx="1356453" cy="45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t>Políticas</a:t>
            </a:r>
            <a:endParaRPr lang="es-MX" sz="1350" b="1" dirty="0"/>
          </a:p>
        </p:txBody>
      </p:sp>
      <p:sp>
        <p:nvSpPr>
          <p:cNvPr id="27" name="26 CuadroTexto"/>
          <p:cNvSpPr txBox="1"/>
          <p:nvPr/>
        </p:nvSpPr>
        <p:spPr>
          <a:xfrm>
            <a:off x="6757557" y="2594923"/>
            <a:ext cx="1941723" cy="1200329"/>
          </a:xfrm>
          <a:prstGeom prst="rect">
            <a:avLst/>
          </a:prstGeom>
          <a:noFill/>
        </p:spPr>
        <p:txBody>
          <a:bodyPr wrap="square" rtlCol="0">
            <a:spAutoFit/>
          </a:bodyPr>
          <a:lstStyle/>
          <a:p>
            <a:pPr algn="ctr"/>
            <a:r>
              <a:rPr lang="es-MX" sz="7200" dirty="0">
                <a:solidFill>
                  <a:schemeClr val="accent2">
                    <a:lumMod val="75000"/>
                  </a:schemeClr>
                </a:solidFill>
                <a:latin typeface="Aharoni" panose="02010803020104030203" pitchFamily="2" charset="-79"/>
                <a:cs typeface="Aharoni" panose="02010803020104030203" pitchFamily="2" charset="-79"/>
              </a:rPr>
              <a:t>SNT</a:t>
            </a:r>
            <a:endParaRPr lang="es-MX" sz="7200" dirty="0">
              <a:solidFill>
                <a:schemeClr val="accent2">
                  <a:lumMod val="75000"/>
                </a:schemeClr>
              </a:solidFill>
              <a:latin typeface="Aharoni" panose="02010803020104030203" pitchFamily="2" charset="-79"/>
              <a:cs typeface="Aharoni" panose="02010803020104030203" pitchFamily="2" charset="-79"/>
            </a:endParaRPr>
          </a:p>
        </p:txBody>
      </p:sp>
      <p:sp>
        <p:nvSpPr>
          <p:cNvPr id="28" name="27 CuadroTexto"/>
          <p:cNvSpPr txBox="1"/>
          <p:nvPr/>
        </p:nvSpPr>
        <p:spPr>
          <a:xfrm>
            <a:off x="6736474" y="4672574"/>
            <a:ext cx="2407526" cy="715581"/>
          </a:xfrm>
          <a:prstGeom prst="rect">
            <a:avLst/>
          </a:prstGeom>
          <a:solidFill>
            <a:srgbClr val="FFC000"/>
          </a:solidFill>
        </p:spPr>
        <p:txBody>
          <a:bodyPr wrap="square" rtlCol="0">
            <a:spAutoFit/>
          </a:bodyPr>
          <a:lstStyle/>
          <a:p>
            <a:r>
              <a:rPr lang="es-MX" sz="1350" b="1" dirty="0"/>
              <a:t>Objeto:</a:t>
            </a:r>
            <a:r>
              <a:rPr lang="es-MX" sz="1350" dirty="0"/>
              <a:t> fortalecer la rendición de cuentas del Estado mexicano.</a:t>
            </a:r>
            <a:endParaRPr lang="es-MX" sz="1350" dirty="0"/>
          </a:p>
        </p:txBody>
      </p:sp>
      <p:sp>
        <p:nvSpPr>
          <p:cNvPr id="29" name="28 Flecha abajo"/>
          <p:cNvSpPr/>
          <p:nvPr/>
        </p:nvSpPr>
        <p:spPr>
          <a:xfrm>
            <a:off x="7559034" y="3947558"/>
            <a:ext cx="338768" cy="423587"/>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30" name="29 CuadroTexto"/>
          <p:cNvSpPr txBox="1"/>
          <p:nvPr/>
        </p:nvSpPr>
        <p:spPr>
          <a:xfrm>
            <a:off x="8282813" y="5380113"/>
            <a:ext cx="724767" cy="300082"/>
          </a:xfrm>
          <a:prstGeom prst="rect">
            <a:avLst/>
          </a:prstGeom>
          <a:noFill/>
        </p:spPr>
        <p:txBody>
          <a:bodyPr wrap="square" rtlCol="0">
            <a:spAutoFit/>
          </a:bodyPr>
          <a:lstStyle/>
          <a:p>
            <a:r>
              <a:rPr lang="es-MX" sz="1350" dirty="0"/>
              <a:t>Art. 28</a:t>
            </a:r>
            <a:endParaRPr lang="es-MX" sz="1350" dirty="0"/>
          </a:p>
        </p:txBody>
      </p:sp>
    </p:spTree>
    <p:extLst>
      <p:ext uri="{BB962C8B-B14F-4D97-AF65-F5344CB8AC3E}">
        <p14:creationId xmlns:p14="http://schemas.microsoft.com/office/powerpoint/2010/main" val="4034592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1192355"/>
            <a:ext cx="6963508" cy="609427"/>
          </a:xfrm>
        </p:spPr>
        <p:txBody>
          <a:bodyPr>
            <a:normAutofit fontScale="90000"/>
          </a:bodyPr>
          <a:lstStyle/>
          <a:p>
            <a:pPr algn="ctr"/>
            <a:r>
              <a:rPr lang="es-MX" b="1" dirty="0" smtClean="0"/>
              <a:t>S N T</a:t>
            </a:r>
            <a:r>
              <a:rPr lang="es-MX" b="1" dirty="0"/>
              <a:t/>
            </a:r>
            <a:br>
              <a:rPr lang="es-MX" b="1" dirty="0"/>
            </a:br>
            <a:r>
              <a:rPr lang="es-MX" dirty="0" smtClean="0"/>
              <a:t>Finalidad  y Conformación</a:t>
            </a:r>
            <a:endParaRPr lang="es-MX" dirty="0"/>
          </a:p>
        </p:txBody>
      </p:sp>
      <p:sp>
        <p:nvSpPr>
          <p:cNvPr id="9" name="8 CuadroTexto"/>
          <p:cNvSpPr txBox="1"/>
          <p:nvPr/>
        </p:nvSpPr>
        <p:spPr>
          <a:xfrm>
            <a:off x="1198094" y="2148693"/>
            <a:ext cx="1231127" cy="415498"/>
          </a:xfrm>
          <a:prstGeom prst="rect">
            <a:avLst/>
          </a:prstGeom>
          <a:noFill/>
        </p:spPr>
        <p:txBody>
          <a:bodyPr wrap="square" rtlCol="0">
            <a:spAutoFit/>
          </a:bodyPr>
          <a:lstStyle/>
          <a:p>
            <a:pPr algn="ctr"/>
            <a:r>
              <a:rPr lang="es-MX" sz="2100" b="1" dirty="0"/>
              <a:t>Finalidad</a:t>
            </a:r>
            <a:endParaRPr lang="es-MX" sz="2100" b="1" dirty="0"/>
          </a:p>
        </p:txBody>
      </p:sp>
      <p:sp>
        <p:nvSpPr>
          <p:cNvPr id="10" name="9 CuadroTexto"/>
          <p:cNvSpPr txBox="1"/>
          <p:nvPr/>
        </p:nvSpPr>
        <p:spPr>
          <a:xfrm>
            <a:off x="82621" y="2584140"/>
            <a:ext cx="4263533" cy="2677656"/>
          </a:xfrm>
          <a:prstGeom prst="rect">
            <a:avLst/>
          </a:prstGeom>
          <a:solidFill>
            <a:schemeClr val="accent6">
              <a:lumMod val="40000"/>
              <a:lumOff val="60000"/>
            </a:schemeClr>
          </a:solidFill>
        </p:spPr>
        <p:txBody>
          <a:bodyPr wrap="square" rtlCol="0">
            <a:spAutoFit/>
          </a:bodyPr>
          <a:lstStyle/>
          <a:p>
            <a:pPr marL="214313" indent="-214313" algn="just">
              <a:buFont typeface="Arial" panose="020B0604020202020204" pitchFamily="34" charset="0"/>
              <a:buChar char="•"/>
            </a:pPr>
            <a:r>
              <a:rPr lang="es-MX" sz="2100" b="1" dirty="0"/>
              <a:t>Coordinar </a:t>
            </a:r>
            <a:r>
              <a:rPr lang="es-MX" sz="2100" dirty="0"/>
              <a:t>y evaluar las acciones relativas a la política transversal de T, AI y PDP.</a:t>
            </a:r>
          </a:p>
          <a:p>
            <a:pPr marL="214313" indent="-214313" algn="just">
              <a:buFont typeface="Arial" panose="020B0604020202020204" pitchFamily="34" charset="0"/>
              <a:buChar char="•"/>
            </a:pPr>
            <a:endParaRPr lang="es-MX" sz="2100" dirty="0"/>
          </a:p>
          <a:p>
            <a:pPr marL="214313" indent="-214313" algn="just">
              <a:buFont typeface="Arial" panose="020B0604020202020204" pitchFamily="34" charset="0"/>
              <a:buChar char="•"/>
            </a:pPr>
            <a:r>
              <a:rPr lang="es-MX" sz="2100" b="1" dirty="0"/>
              <a:t>Establecer</a:t>
            </a:r>
            <a:r>
              <a:rPr lang="es-MX" sz="2100" dirty="0"/>
              <a:t> e implementar los criterios y lineamientos acorde con Ley General y normatividad aplicable.</a:t>
            </a:r>
          </a:p>
        </p:txBody>
      </p:sp>
      <p:sp>
        <p:nvSpPr>
          <p:cNvPr id="11" name="10 CuadroTexto"/>
          <p:cNvSpPr txBox="1"/>
          <p:nvPr/>
        </p:nvSpPr>
        <p:spPr>
          <a:xfrm>
            <a:off x="4527932" y="3461302"/>
            <a:ext cx="4379205" cy="923330"/>
          </a:xfrm>
          <a:prstGeom prst="rect">
            <a:avLst/>
          </a:prstGeom>
          <a:noFill/>
        </p:spPr>
        <p:txBody>
          <a:bodyPr wrap="square" rtlCol="0">
            <a:spAutoFit/>
          </a:bodyPr>
          <a:lstStyle/>
          <a:p>
            <a:pPr marL="214313" indent="-214313">
              <a:buFont typeface="Wingdings" panose="05000000000000000000" pitchFamily="2" charset="2"/>
              <a:buChar char="Ø"/>
            </a:pPr>
            <a:r>
              <a:rPr lang="es-MX" dirty="0"/>
              <a:t>A partir de la coordinación de instancias.</a:t>
            </a:r>
          </a:p>
          <a:p>
            <a:pPr marL="214313" indent="-214313">
              <a:buFont typeface="Wingdings" panose="05000000000000000000" pitchFamily="2" charset="2"/>
              <a:buChar char="Ø"/>
            </a:pPr>
            <a:endParaRPr lang="es-MX" dirty="0"/>
          </a:p>
          <a:p>
            <a:pPr marL="214313" indent="-214313">
              <a:buFont typeface="Wingdings" panose="05000000000000000000" pitchFamily="2" charset="2"/>
              <a:buChar char="Ø"/>
            </a:pPr>
            <a:r>
              <a:rPr lang="es-MX" dirty="0"/>
              <a:t>El esfuerzo conjunto e integral.</a:t>
            </a:r>
            <a:endParaRPr lang="es-MX" dirty="0"/>
          </a:p>
        </p:txBody>
      </p:sp>
      <p:sp>
        <p:nvSpPr>
          <p:cNvPr id="6" name="5 CuadroTexto"/>
          <p:cNvSpPr txBox="1"/>
          <p:nvPr/>
        </p:nvSpPr>
        <p:spPr>
          <a:xfrm>
            <a:off x="5676441" y="2228849"/>
            <a:ext cx="1842571" cy="415498"/>
          </a:xfrm>
          <a:prstGeom prst="rect">
            <a:avLst/>
          </a:prstGeom>
          <a:solidFill>
            <a:schemeClr val="accent6">
              <a:lumMod val="60000"/>
              <a:lumOff val="40000"/>
              <a:alpha val="41000"/>
            </a:schemeClr>
          </a:solidFill>
        </p:spPr>
        <p:txBody>
          <a:bodyPr wrap="square" rtlCol="0">
            <a:spAutoFit/>
          </a:bodyPr>
          <a:lstStyle/>
          <a:p>
            <a:pPr algn="ctr"/>
            <a:r>
              <a:rPr lang="es-MX" sz="2100" b="1" dirty="0"/>
              <a:t>Conformación</a:t>
            </a:r>
            <a:endParaRPr lang="es-MX" sz="2100" b="1" dirty="0"/>
          </a:p>
        </p:txBody>
      </p:sp>
      <p:sp>
        <p:nvSpPr>
          <p:cNvPr id="7" name="6 CuadroTexto"/>
          <p:cNvSpPr txBox="1"/>
          <p:nvPr/>
        </p:nvSpPr>
        <p:spPr>
          <a:xfrm>
            <a:off x="8282813" y="5330536"/>
            <a:ext cx="724767" cy="300082"/>
          </a:xfrm>
          <a:prstGeom prst="rect">
            <a:avLst/>
          </a:prstGeom>
          <a:noFill/>
        </p:spPr>
        <p:txBody>
          <a:bodyPr wrap="square" rtlCol="0">
            <a:spAutoFit/>
          </a:bodyPr>
          <a:lstStyle/>
          <a:p>
            <a:r>
              <a:rPr lang="es-MX" sz="1350" dirty="0"/>
              <a:t>Art. 29</a:t>
            </a:r>
            <a:endParaRPr lang="es-MX" sz="1350" dirty="0"/>
          </a:p>
        </p:txBody>
      </p:sp>
    </p:spTree>
    <p:extLst>
      <p:ext uri="{BB962C8B-B14F-4D97-AF65-F5344CB8AC3E}">
        <p14:creationId xmlns:p14="http://schemas.microsoft.com/office/powerpoint/2010/main" val="2186322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0985" y="720232"/>
            <a:ext cx="6963508" cy="609427"/>
          </a:xfrm>
        </p:spPr>
        <p:txBody>
          <a:bodyPr>
            <a:normAutofit fontScale="90000"/>
          </a:bodyPr>
          <a:lstStyle/>
          <a:p>
            <a:pPr algn="ctr"/>
            <a:r>
              <a:rPr lang="es-MX" b="1" dirty="0"/>
              <a:t>S N T</a:t>
            </a:r>
            <a:br>
              <a:rPr lang="es-MX" b="1" dirty="0"/>
            </a:br>
            <a:r>
              <a:rPr lang="es-MX" dirty="0" smtClean="0"/>
              <a:t>Integrantes</a:t>
            </a:r>
            <a:endParaRPr lang="es-MX" dirty="0"/>
          </a:p>
        </p:txBody>
      </p:sp>
      <p:sp>
        <p:nvSpPr>
          <p:cNvPr id="7" name="6 Rectángulo"/>
          <p:cNvSpPr/>
          <p:nvPr/>
        </p:nvSpPr>
        <p:spPr>
          <a:xfrm>
            <a:off x="289194" y="2971117"/>
            <a:ext cx="2503583" cy="415498"/>
          </a:xfrm>
          <a:prstGeom prst="rect">
            <a:avLst/>
          </a:prstGeom>
          <a:solidFill>
            <a:srgbClr val="FFC000"/>
          </a:solidFill>
        </p:spPr>
        <p:txBody>
          <a:bodyPr wrap="square" rtlCol="0">
            <a:spAutoFit/>
          </a:bodyPr>
          <a:lstStyle/>
          <a:p>
            <a:r>
              <a:rPr lang="es-ES" sz="2100" b="1" dirty="0"/>
              <a:t>Integrante del </a:t>
            </a:r>
            <a:r>
              <a:rPr lang="es-ES" sz="2100" b="1" dirty="0"/>
              <a:t>SNT:</a:t>
            </a:r>
            <a:endParaRPr lang="es-ES" sz="2100" b="1" dirty="0"/>
          </a:p>
        </p:txBody>
      </p:sp>
      <p:sp>
        <p:nvSpPr>
          <p:cNvPr id="8" name="14 Triángulo isósceles"/>
          <p:cNvSpPr/>
          <p:nvPr/>
        </p:nvSpPr>
        <p:spPr>
          <a:xfrm rot="16200000">
            <a:off x="2459299" y="2838175"/>
            <a:ext cx="1952442" cy="629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dirty="0"/>
          </a:p>
        </p:txBody>
      </p:sp>
      <p:sp>
        <p:nvSpPr>
          <p:cNvPr id="12" name="11 Rectángulo"/>
          <p:cNvSpPr/>
          <p:nvPr/>
        </p:nvSpPr>
        <p:spPr>
          <a:xfrm>
            <a:off x="3811115" y="2219132"/>
            <a:ext cx="5269539" cy="1872307"/>
          </a:xfrm>
          <a:prstGeom prst="rect">
            <a:avLst/>
          </a:prstGeom>
          <a:solidFill>
            <a:schemeClr val="bg1"/>
          </a:solidFill>
          <a:ln>
            <a:noFill/>
          </a:ln>
          <a:effectLst>
            <a:glow rad="127000">
              <a:schemeClr val="bg1"/>
            </a:glow>
            <a:outerShdw blurRad="190500" dist="228600" dir="2700000" algn="ctr">
              <a:srgbClr val="000000">
                <a:alpha val="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wrap="square">
            <a:spAutoFit/>
          </a:bodyPr>
          <a:lstStyle/>
          <a:p>
            <a:pPr marL="557213" lvl="1" indent="-214313" algn="just">
              <a:lnSpc>
                <a:spcPct val="110000"/>
              </a:lnSpc>
              <a:spcAft>
                <a:spcPts val="450"/>
              </a:spcAft>
              <a:buFont typeface="Arial" panose="020B0604020202020204" pitchFamily="34" charset="0"/>
              <a:buChar char="•"/>
            </a:pPr>
            <a:r>
              <a:rPr lang="es-ES" dirty="0">
                <a:solidFill>
                  <a:schemeClr val="tx1"/>
                </a:solidFill>
                <a:cs typeface="Arial" panose="020B0604020202020204" pitchFamily="34" charset="0"/>
              </a:rPr>
              <a:t>El INAI, quien lo preside.</a:t>
            </a:r>
          </a:p>
          <a:p>
            <a:pPr marL="557213" lvl="1" indent="-214313" algn="just">
              <a:lnSpc>
                <a:spcPct val="110000"/>
              </a:lnSpc>
              <a:spcAft>
                <a:spcPts val="450"/>
              </a:spcAft>
              <a:buFont typeface="Arial" panose="020B0604020202020204" pitchFamily="34" charset="0"/>
              <a:buChar char="•"/>
            </a:pPr>
            <a:r>
              <a:rPr lang="es-MX" dirty="0">
                <a:solidFill>
                  <a:schemeClr val="tx1"/>
                </a:solidFill>
                <a:cs typeface="Arial" panose="020B0604020202020204" pitchFamily="34" charset="0"/>
              </a:rPr>
              <a:t>Los 32 Organismos Garantes.</a:t>
            </a:r>
          </a:p>
          <a:p>
            <a:pPr marL="557213" lvl="1" indent="-214313" algn="just">
              <a:lnSpc>
                <a:spcPct val="110000"/>
              </a:lnSpc>
              <a:spcAft>
                <a:spcPts val="450"/>
              </a:spcAft>
              <a:buFont typeface="Arial" panose="020B0604020202020204" pitchFamily="34" charset="0"/>
              <a:buChar char="•"/>
            </a:pPr>
            <a:r>
              <a:rPr lang="es-MX" dirty="0">
                <a:solidFill>
                  <a:schemeClr val="tx1"/>
                </a:solidFill>
                <a:cs typeface="Arial" panose="020B0604020202020204" pitchFamily="34" charset="0"/>
              </a:rPr>
              <a:t>La ASF.</a:t>
            </a:r>
          </a:p>
          <a:p>
            <a:pPr marL="557213" lvl="1" indent="-214313" algn="just">
              <a:lnSpc>
                <a:spcPct val="110000"/>
              </a:lnSpc>
              <a:spcAft>
                <a:spcPts val="450"/>
              </a:spcAft>
              <a:buFont typeface="Arial" panose="020B0604020202020204" pitchFamily="34" charset="0"/>
              <a:buChar char="•"/>
            </a:pPr>
            <a:r>
              <a:rPr lang="es-MX" dirty="0">
                <a:solidFill>
                  <a:schemeClr val="tx1"/>
                </a:solidFill>
                <a:cs typeface="Arial" panose="020B0604020202020204" pitchFamily="34" charset="0"/>
              </a:rPr>
              <a:t>El AGN.</a:t>
            </a:r>
          </a:p>
          <a:p>
            <a:pPr marL="557213" lvl="1" indent="-214313" algn="just">
              <a:lnSpc>
                <a:spcPct val="110000"/>
              </a:lnSpc>
              <a:spcAft>
                <a:spcPts val="450"/>
              </a:spcAft>
              <a:buFont typeface="Arial" panose="020B0604020202020204" pitchFamily="34" charset="0"/>
              <a:buChar char="•"/>
            </a:pPr>
            <a:r>
              <a:rPr lang="es-MX" dirty="0">
                <a:solidFill>
                  <a:schemeClr val="tx1"/>
                </a:solidFill>
                <a:cs typeface="Arial" panose="020B0604020202020204" pitchFamily="34" charset="0"/>
              </a:rPr>
              <a:t>El INEGI.</a:t>
            </a:r>
            <a:endParaRPr lang="es-ES" sz="1500" dirty="0">
              <a:solidFill>
                <a:schemeClr val="tx1"/>
              </a:solidFill>
              <a:cs typeface="Arial" panose="020B0604020202020204" pitchFamily="34" charset="0"/>
            </a:endParaRPr>
          </a:p>
        </p:txBody>
      </p:sp>
      <p:sp>
        <p:nvSpPr>
          <p:cNvPr id="13" name="12 Rectángulo redondeado"/>
          <p:cNvSpPr/>
          <p:nvPr/>
        </p:nvSpPr>
        <p:spPr>
          <a:xfrm>
            <a:off x="24787" y="5021751"/>
            <a:ext cx="5924323" cy="357545"/>
          </a:xfrm>
          <a:prstGeom prst="roundRect">
            <a:avLst/>
          </a:prstGeom>
          <a:solidFill>
            <a:schemeClr val="accent6">
              <a:lumMod val="60000"/>
              <a:lumOff val="40000"/>
              <a:alpha val="41000"/>
            </a:schemeClr>
          </a:solidFill>
        </p:spPr>
        <p:txBody>
          <a:bodyPr wrap="square" rtlCol="0">
            <a:spAutoFit/>
          </a:bodyPr>
          <a:lstStyle/>
          <a:p>
            <a:pPr algn="ctr"/>
            <a:r>
              <a:rPr lang="es-MX" sz="1500" b="1" dirty="0"/>
              <a:t>INAI: </a:t>
            </a:r>
            <a:r>
              <a:rPr lang="es-MX" sz="1500" b="1" dirty="0"/>
              <a:t>Encabeza y coordina el Sistema Nacional de </a:t>
            </a:r>
            <a:r>
              <a:rPr lang="es-MX" sz="1500" b="1" dirty="0"/>
              <a:t>Transparencia.</a:t>
            </a:r>
            <a:endParaRPr lang="es-MX" sz="1500" b="1" dirty="0"/>
          </a:p>
        </p:txBody>
      </p:sp>
      <p:sp>
        <p:nvSpPr>
          <p:cNvPr id="9" name="8 CuadroTexto"/>
          <p:cNvSpPr txBox="1"/>
          <p:nvPr/>
        </p:nvSpPr>
        <p:spPr>
          <a:xfrm>
            <a:off x="8282813" y="5330536"/>
            <a:ext cx="724767" cy="300082"/>
          </a:xfrm>
          <a:prstGeom prst="rect">
            <a:avLst/>
          </a:prstGeom>
          <a:noFill/>
        </p:spPr>
        <p:txBody>
          <a:bodyPr wrap="square" rtlCol="0">
            <a:spAutoFit/>
          </a:bodyPr>
          <a:lstStyle/>
          <a:p>
            <a:r>
              <a:rPr lang="es-MX" sz="1350" dirty="0"/>
              <a:t>Art. 30</a:t>
            </a:r>
            <a:endParaRPr lang="es-MX" sz="1350" dirty="0"/>
          </a:p>
        </p:txBody>
      </p:sp>
      <p:sp>
        <p:nvSpPr>
          <p:cNvPr id="3" name="2 CuadroTexto"/>
          <p:cNvSpPr txBox="1"/>
          <p:nvPr/>
        </p:nvSpPr>
        <p:spPr>
          <a:xfrm>
            <a:off x="5643391" y="3285306"/>
            <a:ext cx="3420740" cy="1667829"/>
          </a:xfrm>
          <a:prstGeom prst="rect">
            <a:avLst/>
          </a:prstGeom>
          <a:solidFill>
            <a:schemeClr val="accent2">
              <a:lumMod val="40000"/>
              <a:lumOff val="60000"/>
            </a:schemeClr>
          </a:solidFill>
        </p:spPr>
        <p:txBody>
          <a:bodyPr wrap="square" rtlCol="0">
            <a:spAutoFit/>
          </a:bodyPr>
          <a:lstStyle/>
          <a:p>
            <a:pPr marL="214313" indent="-214313" algn="just">
              <a:buFont typeface="Wingdings" panose="05000000000000000000" pitchFamily="2" charset="2"/>
              <a:buChar char="ü"/>
            </a:pPr>
            <a:r>
              <a:rPr lang="es-MX" sz="1350" dirty="0"/>
              <a:t>A diferencia de la COMAIP, ahora incorpora a la </a:t>
            </a:r>
            <a:r>
              <a:rPr lang="es-MX" sz="1350" dirty="0"/>
              <a:t>ASF, </a:t>
            </a:r>
            <a:r>
              <a:rPr lang="es-MX" sz="1350" dirty="0"/>
              <a:t>al </a:t>
            </a:r>
            <a:r>
              <a:rPr lang="es-MX" sz="1350" dirty="0"/>
              <a:t>AGN </a:t>
            </a:r>
            <a:r>
              <a:rPr lang="es-MX" sz="1350" dirty="0"/>
              <a:t>y el INEGI</a:t>
            </a:r>
            <a:r>
              <a:rPr lang="es-MX" sz="1350" dirty="0"/>
              <a:t>.</a:t>
            </a:r>
          </a:p>
          <a:p>
            <a:pPr marL="214313" indent="-214313" algn="just">
              <a:buFont typeface="Wingdings" panose="05000000000000000000" pitchFamily="2" charset="2"/>
              <a:buChar char="ü"/>
            </a:pPr>
            <a:endParaRPr lang="es-MX" sz="788" dirty="0"/>
          </a:p>
          <a:p>
            <a:pPr marL="214313" indent="-214313" algn="just">
              <a:buFont typeface="Wingdings" panose="05000000000000000000" pitchFamily="2" charset="2"/>
              <a:buChar char="ü"/>
            </a:pPr>
            <a:r>
              <a:rPr lang="es-MX" sz="1350" dirty="0"/>
              <a:t>Sus </a:t>
            </a:r>
            <a:r>
              <a:rPr lang="es-MX" sz="1350" dirty="0"/>
              <a:t>antecedentes COMAIP creada mediante Acta Constitutiva el 14 de junio de 2004. Misma que llevó a cabo 14 Asambleas ordinarias, cinco extraordinarias</a:t>
            </a:r>
            <a:r>
              <a:rPr lang="es-MX" sz="1350" dirty="0"/>
              <a:t>.</a:t>
            </a:r>
            <a:endParaRPr lang="es-MX" sz="1350" dirty="0"/>
          </a:p>
        </p:txBody>
      </p:sp>
    </p:spTree>
    <p:extLst>
      <p:ext uri="{BB962C8B-B14F-4D97-AF65-F5344CB8AC3E}">
        <p14:creationId xmlns:p14="http://schemas.microsoft.com/office/powerpoint/2010/main" val="3588647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1294585"/>
            <a:ext cx="7185860" cy="583574"/>
          </a:xfrm>
        </p:spPr>
        <p:txBody>
          <a:bodyPr>
            <a:noAutofit/>
          </a:bodyPr>
          <a:lstStyle/>
          <a:p>
            <a:pPr algn="ctr"/>
            <a:r>
              <a:rPr lang="es-MX" sz="3300" b="1" dirty="0"/>
              <a:t>S N T</a:t>
            </a:r>
            <a:br>
              <a:rPr lang="es-MX" sz="3300" b="1" dirty="0"/>
            </a:br>
            <a:r>
              <a:rPr lang="es-MX" sz="3225" dirty="0"/>
              <a:t>Conformación</a:t>
            </a:r>
            <a:endParaRPr lang="es-MX" sz="3225" dirty="0"/>
          </a:p>
        </p:txBody>
      </p:sp>
      <p:sp>
        <p:nvSpPr>
          <p:cNvPr id="13" name="12 Llamada de flecha a la derecha"/>
          <p:cNvSpPr/>
          <p:nvPr/>
        </p:nvSpPr>
        <p:spPr>
          <a:xfrm>
            <a:off x="437922" y="2245372"/>
            <a:ext cx="2065663" cy="1024569"/>
          </a:xfrm>
          <a:prstGeom prst="rightArrowCallou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chemeClr val="tx1"/>
                </a:solidFill>
              </a:rPr>
              <a:t>CNT</a:t>
            </a:r>
          </a:p>
        </p:txBody>
      </p:sp>
      <p:sp>
        <p:nvSpPr>
          <p:cNvPr id="15" name="14 CuadroTexto"/>
          <p:cNvSpPr txBox="1"/>
          <p:nvPr/>
        </p:nvSpPr>
        <p:spPr>
          <a:xfrm flipH="1">
            <a:off x="2668837" y="2430782"/>
            <a:ext cx="5839863" cy="715581"/>
          </a:xfrm>
          <a:prstGeom prst="rect">
            <a:avLst/>
          </a:prstGeom>
          <a:solidFill>
            <a:schemeClr val="accent6">
              <a:lumMod val="60000"/>
              <a:lumOff val="40000"/>
              <a:alpha val="41000"/>
            </a:schemeClr>
          </a:solidFill>
        </p:spPr>
        <p:txBody>
          <a:bodyPr wrap="square" rtlCol="0">
            <a:spAutoFit/>
          </a:bodyPr>
          <a:lstStyle>
            <a:defPPr>
              <a:defRPr lang="es-MX"/>
            </a:defPPr>
            <a:lvl1pPr algn="ctr">
              <a:defRPr sz="28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s-MX" sz="1350" dirty="0"/>
              <a:t>Encargo de la organización efectiva y eficaz de los esfuerzos de coordinación, cooperación, colaboración, promoción y  difusión en materia de transparencia y acceso a la información y protección de datos personales. </a:t>
            </a:r>
          </a:p>
        </p:txBody>
      </p:sp>
      <p:sp>
        <p:nvSpPr>
          <p:cNvPr id="16" name="15 Llamada de flecha a la derecha"/>
          <p:cNvSpPr/>
          <p:nvPr/>
        </p:nvSpPr>
        <p:spPr>
          <a:xfrm>
            <a:off x="444805" y="4544640"/>
            <a:ext cx="2058779" cy="979654"/>
          </a:xfrm>
          <a:prstGeom prst="rightArrowCallou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chemeClr val="tx1"/>
                </a:solidFill>
              </a:rPr>
              <a:t>SE</a:t>
            </a:r>
          </a:p>
        </p:txBody>
      </p:sp>
      <p:sp>
        <p:nvSpPr>
          <p:cNvPr id="17" name="16 CuadroTexto"/>
          <p:cNvSpPr txBox="1"/>
          <p:nvPr/>
        </p:nvSpPr>
        <p:spPr>
          <a:xfrm>
            <a:off x="2668835" y="4668581"/>
            <a:ext cx="5839863" cy="784830"/>
          </a:xfrm>
          <a:prstGeom prst="rect">
            <a:avLst/>
          </a:prstGeom>
          <a:solidFill>
            <a:srgbClr val="FFC000">
              <a:alpha val="41000"/>
            </a:srgbClr>
          </a:solidFill>
        </p:spPr>
        <p:txBody>
          <a:bodyPr wrap="square" rtlCol="0">
            <a:spAutoFit/>
          </a:bodyPr>
          <a:lstStyle>
            <a:defPPr>
              <a:defRPr lang="es-MX"/>
            </a:defPPr>
            <a:lvl1pPr algn="just">
              <a:defRPr sz="2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57175" indent="-257175">
              <a:buFont typeface="Courier New" panose="02070309020205020404" pitchFamily="49" charset="0"/>
              <a:buChar char="o"/>
            </a:pPr>
            <a:r>
              <a:rPr lang="es-MX" sz="1500" dirty="0"/>
              <a:t>Nombrado por el </a:t>
            </a:r>
            <a:r>
              <a:rPr lang="es-MX" sz="1500" dirty="0"/>
              <a:t>INAI.</a:t>
            </a:r>
            <a:endParaRPr lang="es-MX" sz="1500" dirty="0"/>
          </a:p>
          <a:p>
            <a:pPr marL="257175" indent="-257175">
              <a:buFont typeface="Courier New" panose="02070309020205020404" pitchFamily="49" charset="0"/>
              <a:buChar char="o"/>
            </a:pPr>
            <a:r>
              <a:rPr lang="es-MX" sz="1500" dirty="0"/>
              <a:t>Encargado de </a:t>
            </a:r>
            <a:r>
              <a:rPr lang="es-MX" sz="1500" dirty="0"/>
              <a:t>ejecutar </a:t>
            </a:r>
            <a:r>
              <a:rPr lang="es-MX" sz="1500" dirty="0"/>
              <a:t>y dar seguimiento a los acuerdos y resoluciones del </a:t>
            </a:r>
            <a:r>
              <a:rPr lang="es-MX" sz="1500" dirty="0"/>
              <a:t>Consejo Nacional.</a:t>
            </a:r>
            <a:endParaRPr lang="es-MX" sz="1500" dirty="0"/>
          </a:p>
        </p:txBody>
      </p:sp>
      <p:sp>
        <p:nvSpPr>
          <p:cNvPr id="18" name="17 Llamada de flecha a la derecha"/>
          <p:cNvSpPr/>
          <p:nvPr/>
        </p:nvSpPr>
        <p:spPr>
          <a:xfrm>
            <a:off x="444805" y="3384253"/>
            <a:ext cx="2058779" cy="1024569"/>
          </a:xfrm>
          <a:prstGeom prst="rightArrowCallou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chemeClr val="tx1"/>
                </a:solidFill>
              </a:rPr>
              <a:t>Presidente</a:t>
            </a:r>
            <a:endParaRPr lang="es-MX" sz="2100" b="1" dirty="0">
              <a:solidFill>
                <a:schemeClr val="tx1"/>
              </a:solidFill>
            </a:endParaRPr>
          </a:p>
        </p:txBody>
      </p:sp>
      <p:sp>
        <p:nvSpPr>
          <p:cNvPr id="19" name="18 CuadroTexto"/>
          <p:cNvSpPr txBox="1"/>
          <p:nvPr/>
        </p:nvSpPr>
        <p:spPr>
          <a:xfrm flipH="1">
            <a:off x="2675720" y="3685342"/>
            <a:ext cx="5839863" cy="507831"/>
          </a:xfrm>
          <a:prstGeom prst="rect">
            <a:avLst/>
          </a:prstGeom>
          <a:noFill/>
          <a:ln>
            <a:solidFill>
              <a:schemeClr val="accent1"/>
            </a:solidFill>
          </a:ln>
        </p:spPr>
        <p:txBody>
          <a:bodyPr wrap="square" rtlCol="0">
            <a:spAutoFit/>
          </a:bodyPr>
          <a:lstStyle>
            <a:defPPr>
              <a:defRPr lang="es-MX"/>
            </a:defPPr>
            <a:lvl1pPr algn="ctr">
              <a:defRPr sz="28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s-MX" sz="1350" dirty="0"/>
              <a:t>Es el Presidente del INAI.</a:t>
            </a:r>
          </a:p>
          <a:p>
            <a:pPr algn="just"/>
            <a:r>
              <a:rPr lang="es-MX" sz="1350" dirty="0"/>
              <a:t>Encabeza todos los esfuerzos y preside al Consejo Nacional. </a:t>
            </a:r>
            <a:endParaRPr lang="es-MX" sz="1350" dirty="0"/>
          </a:p>
        </p:txBody>
      </p:sp>
      <p:sp>
        <p:nvSpPr>
          <p:cNvPr id="9" name="8 CuadroTexto"/>
          <p:cNvSpPr txBox="1"/>
          <p:nvPr/>
        </p:nvSpPr>
        <p:spPr>
          <a:xfrm>
            <a:off x="8439805" y="5388376"/>
            <a:ext cx="724767" cy="300082"/>
          </a:xfrm>
          <a:prstGeom prst="rect">
            <a:avLst/>
          </a:prstGeom>
          <a:noFill/>
        </p:spPr>
        <p:txBody>
          <a:bodyPr wrap="square" rtlCol="0">
            <a:spAutoFit/>
          </a:bodyPr>
          <a:lstStyle/>
          <a:p>
            <a:r>
              <a:rPr lang="es-MX" sz="1350" dirty="0"/>
              <a:t>Art. 32</a:t>
            </a:r>
            <a:endParaRPr lang="es-MX" sz="1350" dirty="0"/>
          </a:p>
        </p:txBody>
      </p:sp>
    </p:spTree>
    <p:extLst>
      <p:ext uri="{BB962C8B-B14F-4D97-AF65-F5344CB8AC3E}">
        <p14:creationId xmlns:p14="http://schemas.microsoft.com/office/powerpoint/2010/main" val="242578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908720"/>
            <a:ext cx="7185860" cy="583574"/>
          </a:xfrm>
        </p:spPr>
        <p:txBody>
          <a:bodyPr>
            <a:noAutofit/>
          </a:bodyPr>
          <a:lstStyle/>
          <a:p>
            <a:pPr algn="ctr"/>
            <a:r>
              <a:rPr lang="es-MX" sz="3300" b="1" dirty="0"/>
              <a:t>S N T</a:t>
            </a:r>
            <a:br>
              <a:rPr lang="es-MX" sz="3300" b="1" dirty="0"/>
            </a:br>
            <a:r>
              <a:rPr lang="es-MX" sz="3225" b="1" dirty="0"/>
              <a:t>Funciones</a:t>
            </a:r>
            <a:endParaRPr lang="es-MX" sz="3225" b="1" dirty="0"/>
          </a:p>
        </p:txBody>
      </p:sp>
      <p:sp>
        <p:nvSpPr>
          <p:cNvPr id="9" name="8 CuadroTexto"/>
          <p:cNvSpPr txBox="1"/>
          <p:nvPr/>
        </p:nvSpPr>
        <p:spPr>
          <a:xfrm>
            <a:off x="8282813" y="5330536"/>
            <a:ext cx="724767" cy="300082"/>
          </a:xfrm>
          <a:prstGeom prst="rect">
            <a:avLst/>
          </a:prstGeom>
          <a:noFill/>
        </p:spPr>
        <p:txBody>
          <a:bodyPr wrap="square" rtlCol="0">
            <a:spAutoFit/>
          </a:bodyPr>
          <a:lstStyle/>
          <a:p>
            <a:r>
              <a:rPr lang="es-MX" sz="1350" dirty="0"/>
              <a:t>Art. 31</a:t>
            </a:r>
            <a:endParaRPr lang="es-MX" sz="1350" dirty="0"/>
          </a:p>
        </p:txBody>
      </p:sp>
      <p:sp>
        <p:nvSpPr>
          <p:cNvPr id="3" name="2 Marcador de contenido"/>
          <p:cNvSpPr>
            <a:spLocks noGrp="1"/>
          </p:cNvSpPr>
          <p:nvPr>
            <p:ph idx="1"/>
          </p:nvPr>
        </p:nvSpPr>
        <p:spPr>
          <a:xfrm>
            <a:off x="4361284" y="2313017"/>
            <a:ext cx="3860054" cy="3017520"/>
          </a:xfrm>
        </p:spPr>
        <p:txBody>
          <a:bodyPr>
            <a:normAutofit/>
          </a:bodyPr>
          <a:lstStyle/>
          <a:p>
            <a:pPr>
              <a:buFont typeface="Wingdings" panose="05000000000000000000" pitchFamily="2" charset="2"/>
              <a:buChar char="q"/>
            </a:pPr>
            <a:r>
              <a:rPr lang="es-MX" sz="2100" b="1" dirty="0"/>
              <a:t>Reguladoras</a:t>
            </a:r>
            <a:r>
              <a:rPr lang="es-MX" sz="2100" b="1" dirty="0"/>
              <a:t>, </a:t>
            </a:r>
            <a:endParaRPr lang="es-MX" sz="2100" b="1" dirty="0"/>
          </a:p>
          <a:p>
            <a:pPr>
              <a:buFont typeface="Wingdings" panose="05000000000000000000" pitchFamily="2" charset="2"/>
              <a:buChar char="q"/>
            </a:pPr>
            <a:r>
              <a:rPr lang="es-MX" sz="2100" b="1" dirty="0"/>
              <a:t>P</a:t>
            </a:r>
            <a:r>
              <a:rPr lang="es-MX" sz="2100" b="1" dirty="0"/>
              <a:t>laneación</a:t>
            </a:r>
            <a:r>
              <a:rPr lang="es-MX" sz="2100" b="1" dirty="0"/>
              <a:t>, </a:t>
            </a:r>
            <a:endParaRPr lang="es-MX" sz="2100" b="1" dirty="0"/>
          </a:p>
          <a:p>
            <a:pPr>
              <a:buFont typeface="Wingdings" panose="05000000000000000000" pitchFamily="2" charset="2"/>
              <a:buChar char="q"/>
            </a:pPr>
            <a:r>
              <a:rPr lang="es-MX" sz="2100" b="1" dirty="0"/>
              <a:t>C</a:t>
            </a:r>
            <a:r>
              <a:rPr lang="es-MX" sz="2100" b="1" dirty="0"/>
              <a:t>apacitación</a:t>
            </a:r>
            <a:r>
              <a:rPr lang="es-MX" sz="2100" b="1" dirty="0"/>
              <a:t>, </a:t>
            </a:r>
            <a:endParaRPr lang="es-MX" sz="2100" b="1" dirty="0"/>
          </a:p>
          <a:p>
            <a:pPr>
              <a:buFont typeface="Wingdings" panose="05000000000000000000" pitchFamily="2" charset="2"/>
              <a:buChar char="q"/>
            </a:pPr>
            <a:r>
              <a:rPr lang="es-MX" sz="2100" b="1" dirty="0"/>
              <a:t>Vinculación </a:t>
            </a:r>
            <a:r>
              <a:rPr lang="es-MX" sz="2100" b="1" dirty="0"/>
              <a:t>interinstitucional</a:t>
            </a:r>
            <a:r>
              <a:rPr lang="es-MX" sz="2100" b="1" dirty="0"/>
              <a:t>,</a:t>
            </a:r>
          </a:p>
          <a:p>
            <a:pPr>
              <a:buFont typeface="Wingdings" panose="05000000000000000000" pitchFamily="2" charset="2"/>
              <a:buChar char="q"/>
            </a:pPr>
            <a:r>
              <a:rPr lang="es-MX" sz="2100" b="1" dirty="0"/>
              <a:t>Promoción, y  </a:t>
            </a:r>
          </a:p>
          <a:p>
            <a:pPr>
              <a:buFont typeface="Wingdings" panose="05000000000000000000" pitchFamily="2" charset="2"/>
              <a:buChar char="q"/>
            </a:pPr>
            <a:r>
              <a:rPr lang="es-MX" sz="2100" b="1" dirty="0"/>
              <a:t>A</a:t>
            </a:r>
            <a:r>
              <a:rPr lang="es-MX" sz="2100" b="1" dirty="0"/>
              <a:t>dministrativas</a:t>
            </a:r>
            <a:endParaRPr lang="es-MX" sz="2100" b="1" dirty="0"/>
          </a:p>
        </p:txBody>
      </p:sp>
      <p:sp>
        <p:nvSpPr>
          <p:cNvPr id="5" name="4 Abrir llave"/>
          <p:cNvSpPr/>
          <p:nvPr/>
        </p:nvSpPr>
        <p:spPr>
          <a:xfrm>
            <a:off x="3825608" y="2311477"/>
            <a:ext cx="421395" cy="249532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6" name="5 CuadroTexto"/>
          <p:cNvSpPr txBox="1"/>
          <p:nvPr/>
        </p:nvSpPr>
        <p:spPr>
          <a:xfrm>
            <a:off x="553601" y="3344316"/>
            <a:ext cx="2933241" cy="461665"/>
          </a:xfrm>
          <a:prstGeom prst="rect">
            <a:avLst/>
          </a:prstGeom>
          <a:solidFill>
            <a:srgbClr val="FFC000"/>
          </a:solidFill>
        </p:spPr>
        <p:txBody>
          <a:bodyPr wrap="square" rtlCol="0">
            <a:spAutoFit/>
          </a:bodyPr>
          <a:lstStyle/>
          <a:p>
            <a:r>
              <a:rPr lang="es-MX" sz="2400" dirty="0"/>
              <a:t>Temáticas generales</a:t>
            </a:r>
            <a:endParaRPr lang="es-MX" sz="2400" dirty="0"/>
          </a:p>
        </p:txBody>
      </p:sp>
    </p:spTree>
    <p:extLst>
      <p:ext uri="{BB962C8B-B14F-4D97-AF65-F5344CB8AC3E}">
        <p14:creationId xmlns:p14="http://schemas.microsoft.com/office/powerpoint/2010/main" val="3778968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8315" y="332656"/>
            <a:ext cx="7185860" cy="583574"/>
          </a:xfrm>
        </p:spPr>
        <p:txBody>
          <a:bodyPr>
            <a:noAutofit/>
          </a:bodyPr>
          <a:lstStyle/>
          <a:p>
            <a:pPr algn="ctr"/>
            <a:r>
              <a:rPr lang="es-MX" sz="3300" b="1" dirty="0"/>
              <a:t>S N T</a:t>
            </a:r>
            <a:br>
              <a:rPr lang="es-MX" sz="3300" b="1" dirty="0"/>
            </a:br>
            <a:r>
              <a:rPr lang="es-MX" sz="3225" b="1" dirty="0"/>
              <a:t>Funciones</a:t>
            </a:r>
            <a:endParaRPr lang="es-MX" sz="3225" b="1" dirty="0"/>
          </a:p>
        </p:txBody>
      </p:sp>
      <p:sp>
        <p:nvSpPr>
          <p:cNvPr id="10" name="2 Marcador de contenido"/>
          <p:cNvSpPr>
            <a:spLocks noGrp="1"/>
          </p:cNvSpPr>
          <p:nvPr>
            <p:ph idx="1"/>
          </p:nvPr>
        </p:nvSpPr>
        <p:spPr>
          <a:xfrm>
            <a:off x="155864" y="1772816"/>
            <a:ext cx="7152440" cy="4680519"/>
          </a:xfrm>
        </p:spPr>
        <p:txBody>
          <a:bodyPr>
            <a:noAutofit/>
          </a:bodyPr>
          <a:lstStyle/>
          <a:p>
            <a:pPr marL="171450" indent="-171450" algn="just">
              <a:buFont typeface="+mj-lt"/>
              <a:buAutoNum type="arabicPeriod"/>
            </a:pPr>
            <a:r>
              <a:rPr lang="es-MX" sz="2000" b="1" dirty="0"/>
              <a:t>Establecer</a:t>
            </a:r>
            <a:r>
              <a:rPr lang="es-MX" sz="2000" dirty="0"/>
              <a:t> lineamientos, instrumentos, objetivos, indicadores, metas, estrategias, </a:t>
            </a:r>
            <a:r>
              <a:rPr lang="es-MX" sz="2000" dirty="0"/>
              <a:t>códigos de </a:t>
            </a:r>
            <a:r>
              <a:rPr lang="es-MX" sz="2000" dirty="0"/>
              <a:t>buenas prácticas, modelos y políticas integrales, sistemáticas, continuas y evaluables</a:t>
            </a:r>
            <a:r>
              <a:rPr lang="es-MX" sz="2000" dirty="0"/>
              <a:t>, tendientes </a:t>
            </a:r>
            <a:r>
              <a:rPr lang="es-MX" sz="2000" dirty="0"/>
              <a:t>a cumplir con los objetivos de </a:t>
            </a:r>
            <a:r>
              <a:rPr lang="es-MX" sz="2000" dirty="0"/>
              <a:t>la </a:t>
            </a:r>
            <a:r>
              <a:rPr lang="es-MX" sz="2000" dirty="0"/>
              <a:t>Ley</a:t>
            </a:r>
            <a:r>
              <a:rPr lang="es-MX" sz="2000" dirty="0"/>
              <a:t>;</a:t>
            </a:r>
          </a:p>
          <a:p>
            <a:pPr marL="171450" indent="-171450" algn="just">
              <a:buFont typeface="+mj-lt"/>
              <a:buAutoNum type="arabicPeriod"/>
            </a:pPr>
            <a:r>
              <a:rPr lang="es-MX" sz="2000" b="1" dirty="0"/>
              <a:t>Promover</a:t>
            </a:r>
            <a:r>
              <a:rPr lang="es-MX" sz="2000" dirty="0"/>
              <a:t> e </a:t>
            </a:r>
            <a:r>
              <a:rPr lang="es-MX" sz="2000" b="1" dirty="0"/>
              <a:t>implementar acciones </a:t>
            </a:r>
            <a:r>
              <a:rPr lang="es-MX" sz="2000" dirty="0"/>
              <a:t>para garantizar condiciones de accesibilidad para </a:t>
            </a:r>
            <a:r>
              <a:rPr lang="es-MX" sz="2000" dirty="0"/>
              <a:t>que los </a:t>
            </a:r>
            <a:r>
              <a:rPr lang="es-MX" sz="2000" b="1" dirty="0"/>
              <a:t>grupos vulnerables </a:t>
            </a:r>
            <a:r>
              <a:rPr lang="es-MX" sz="2000" dirty="0"/>
              <a:t>puedan ejercer, en igualdad de condiciones, el derecho de acceso </a:t>
            </a:r>
            <a:r>
              <a:rPr lang="es-MX" sz="2000" dirty="0"/>
              <a:t>a la información;</a:t>
            </a:r>
          </a:p>
          <a:p>
            <a:pPr marL="171450" indent="-171450" algn="just">
              <a:buFont typeface="+mj-lt"/>
              <a:buAutoNum type="arabicPeriod"/>
            </a:pPr>
            <a:r>
              <a:rPr lang="es-MX" sz="2000" b="1" dirty="0"/>
              <a:t>Desarrollar </a:t>
            </a:r>
            <a:r>
              <a:rPr lang="es-MX" sz="2000" b="1" dirty="0"/>
              <a:t>y establecer programas comunes </a:t>
            </a:r>
            <a:r>
              <a:rPr lang="es-MX" sz="2000" dirty="0"/>
              <a:t>de alcance nacional, para la promoción</a:t>
            </a:r>
            <a:r>
              <a:rPr lang="es-MX" sz="2000" dirty="0"/>
              <a:t>, investigación</a:t>
            </a:r>
            <a:r>
              <a:rPr lang="es-MX" sz="2000" dirty="0"/>
              <a:t>, diagnóstico y difusión en materias de </a:t>
            </a:r>
            <a:r>
              <a:rPr lang="es-MX" sz="2000" b="1" dirty="0"/>
              <a:t>T</a:t>
            </a:r>
            <a:r>
              <a:rPr lang="es-MX" sz="2000" b="1" dirty="0"/>
              <a:t>, AI, PDP </a:t>
            </a:r>
            <a:r>
              <a:rPr lang="es-MX" sz="2000" dirty="0"/>
              <a:t>y apertura gubernamental en el país</a:t>
            </a:r>
            <a:r>
              <a:rPr lang="es-MX" sz="2000" dirty="0"/>
              <a:t>;</a:t>
            </a:r>
          </a:p>
          <a:p>
            <a:pPr marL="171450" indent="-171450" algn="just">
              <a:buFont typeface="+mj-lt"/>
              <a:buAutoNum type="arabicPeriod"/>
            </a:pPr>
            <a:r>
              <a:rPr lang="es-MX" sz="2000" b="1" dirty="0"/>
              <a:t>Establecer los criterios </a:t>
            </a:r>
            <a:r>
              <a:rPr lang="es-MX" sz="2000" dirty="0"/>
              <a:t>para la </a:t>
            </a:r>
            <a:r>
              <a:rPr lang="es-MX" sz="2000" b="1" dirty="0"/>
              <a:t>publicación de los indicadores </a:t>
            </a:r>
            <a:r>
              <a:rPr lang="es-MX" sz="2000" dirty="0"/>
              <a:t>que permitan a los </a:t>
            </a:r>
            <a:r>
              <a:rPr lang="es-MX" sz="2000" dirty="0"/>
              <a:t>sujetos obligados </a:t>
            </a:r>
            <a:r>
              <a:rPr lang="es-MX" sz="2000" dirty="0"/>
              <a:t>rendir cuentas del cumplimiento de sus objetivos y resultados obtenidos;</a:t>
            </a:r>
          </a:p>
        </p:txBody>
      </p:sp>
      <p:pic>
        <p:nvPicPr>
          <p:cNvPr id="1026" name="Picture 2" descr="http://2.bp.blogspot.com/_uQh9VZE91kQ/TLCpireVgTI/AAAAAAAAAAk/pHCqiE75gxg/s1600/omella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208" y="1474517"/>
            <a:ext cx="1256738" cy="889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_ClyLlzxaqPU/TdQJZIe9guI/AAAAAAAAToE/gSF8Un2Nxfs/s400/grupos%20vulnerab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919" y="2625430"/>
            <a:ext cx="1125316" cy="9959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849" y="4045465"/>
            <a:ext cx="1291731" cy="70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ts1.mm.bing.net/th?&amp;id=JN.echceso4yuJrHEc3v6Yqrg&amp;w=300&amp;h=300&amp;c=0&amp;pid=1.9&amp;rs=0&amp;p=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6804" y="5088381"/>
            <a:ext cx="648431" cy="784391"/>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8256804" y="5906561"/>
            <a:ext cx="724767" cy="300082"/>
          </a:xfrm>
          <a:prstGeom prst="rect">
            <a:avLst/>
          </a:prstGeom>
          <a:noFill/>
        </p:spPr>
        <p:txBody>
          <a:bodyPr wrap="square" rtlCol="0">
            <a:spAutoFit/>
          </a:bodyPr>
          <a:lstStyle/>
          <a:p>
            <a:r>
              <a:rPr lang="es-MX" sz="1350" dirty="0"/>
              <a:t>Art. 31</a:t>
            </a:r>
            <a:endParaRPr lang="es-MX" sz="1350" dirty="0"/>
          </a:p>
        </p:txBody>
      </p:sp>
    </p:spTree>
    <p:extLst>
      <p:ext uri="{BB962C8B-B14F-4D97-AF65-F5344CB8AC3E}">
        <p14:creationId xmlns:p14="http://schemas.microsoft.com/office/powerpoint/2010/main" val="212929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0240" y="385415"/>
            <a:ext cx="7185860" cy="583574"/>
          </a:xfrm>
        </p:spPr>
        <p:txBody>
          <a:bodyPr>
            <a:noAutofit/>
          </a:bodyPr>
          <a:lstStyle/>
          <a:p>
            <a:pPr algn="ctr"/>
            <a:r>
              <a:rPr lang="es-MX" sz="3300" b="1" dirty="0"/>
              <a:t>S N T</a:t>
            </a:r>
            <a:br>
              <a:rPr lang="es-MX" sz="3300" b="1" dirty="0"/>
            </a:br>
            <a:r>
              <a:rPr lang="es-MX" sz="3225" b="1" dirty="0"/>
              <a:t>Funciones</a:t>
            </a:r>
            <a:endParaRPr lang="es-MX" sz="3225" b="1" dirty="0"/>
          </a:p>
        </p:txBody>
      </p:sp>
      <p:sp>
        <p:nvSpPr>
          <p:cNvPr id="10" name="2 Marcador de contenido"/>
          <p:cNvSpPr>
            <a:spLocks noGrp="1"/>
          </p:cNvSpPr>
          <p:nvPr>
            <p:ph idx="1"/>
          </p:nvPr>
        </p:nvSpPr>
        <p:spPr>
          <a:xfrm>
            <a:off x="155864" y="1759239"/>
            <a:ext cx="7031754" cy="3890818"/>
          </a:xfrm>
        </p:spPr>
        <p:txBody>
          <a:bodyPr>
            <a:noAutofit/>
          </a:bodyPr>
          <a:lstStyle/>
          <a:p>
            <a:pPr marL="257175" indent="-257175" algn="just">
              <a:buFont typeface="+mj-lt"/>
              <a:buAutoNum type="arabicPeriod" startAt="5"/>
            </a:pPr>
            <a:r>
              <a:rPr lang="es-MX" sz="2000" b="1" dirty="0"/>
              <a:t>Coadyuvar en la elaboración, fomento y difusión </a:t>
            </a:r>
            <a:r>
              <a:rPr lang="es-MX" sz="2000" dirty="0"/>
              <a:t>de </a:t>
            </a:r>
            <a:r>
              <a:rPr lang="es-MX" sz="2000" dirty="0"/>
              <a:t>los </a:t>
            </a:r>
            <a:r>
              <a:rPr lang="es-MX" sz="2000" b="1" dirty="0"/>
              <a:t>criterios</a:t>
            </a:r>
            <a:r>
              <a:rPr lang="es-MX" sz="2000" dirty="0"/>
              <a:t> para </a:t>
            </a:r>
            <a:r>
              <a:rPr lang="es-MX" sz="2000" dirty="0"/>
              <a:t>la sistematización y conservación de </a:t>
            </a:r>
            <a:r>
              <a:rPr lang="es-MX" sz="2000" b="1" dirty="0"/>
              <a:t>archivos</a:t>
            </a:r>
            <a:r>
              <a:rPr lang="es-MX" sz="2000" dirty="0"/>
              <a:t> que permitan localizar eficientemente </a:t>
            </a:r>
            <a:r>
              <a:rPr lang="es-MX" sz="2000" dirty="0"/>
              <a:t>la IP;</a:t>
            </a:r>
            <a:endParaRPr lang="es-MX" sz="2000" dirty="0"/>
          </a:p>
          <a:p>
            <a:pPr marL="257175" indent="-257175" algn="just">
              <a:buFont typeface="+mj-lt"/>
              <a:buAutoNum type="arabicPeriod" startAt="5"/>
            </a:pPr>
            <a:r>
              <a:rPr lang="es-MX" sz="2000" b="1" dirty="0"/>
              <a:t>Establecer </a:t>
            </a:r>
            <a:r>
              <a:rPr lang="es-MX" sz="2000" b="1" dirty="0"/>
              <a:t>lineamientos </a:t>
            </a:r>
            <a:r>
              <a:rPr lang="es-MX" sz="2000" dirty="0"/>
              <a:t>para la implementación de la </a:t>
            </a:r>
            <a:r>
              <a:rPr lang="es-MX" sz="2000" b="1" dirty="0"/>
              <a:t>Plataforma Nacional </a:t>
            </a:r>
            <a:r>
              <a:rPr lang="es-MX" sz="2000" b="1" dirty="0"/>
              <a:t>de Transparencia </a:t>
            </a:r>
            <a:r>
              <a:rPr lang="es-MX" sz="2000" dirty="0"/>
              <a:t>de conformidad con lo señalado en </a:t>
            </a:r>
            <a:r>
              <a:rPr lang="es-MX" sz="2000" dirty="0"/>
              <a:t>la </a:t>
            </a:r>
            <a:r>
              <a:rPr lang="es-MX" sz="2000" dirty="0"/>
              <a:t>Ley;</a:t>
            </a:r>
          </a:p>
          <a:p>
            <a:pPr marL="257175" indent="-257175" algn="just">
              <a:buFont typeface="+mj-lt"/>
              <a:buAutoNum type="arabicPeriod" startAt="5"/>
            </a:pPr>
            <a:r>
              <a:rPr lang="es-MX" sz="2000" b="1" dirty="0"/>
              <a:t>Establecer </a:t>
            </a:r>
            <a:r>
              <a:rPr lang="es-MX" sz="2000" b="1" dirty="0"/>
              <a:t>políticas </a:t>
            </a:r>
            <a:r>
              <a:rPr lang="es-MX" sz="2000" dirty="0"/>
              <a:t>en cuanto a la </a:t>
            </a:r>
            <a:r>
              <a:rPr lang="es-MX" sz="2000" b="1" dirty="0"/>
              <a:t>digitalización</a:t>
            </a:r>
            <a:r>
              <a:rPr lang="es-MX" sz="2000" dirty="0"/>
              <a:t> de la </a:t>
            </a:r>
            <a:r>
              <a:rPr lang="es-MX" sz="2000" u="sng" dirty="0"/>
              <a:t>información pública </a:t>
            </a:r>
            <a:r>
              <a:rPr lang="es-MX" sz="2000" dirty="0"/>
              <a:t>y </a:t>
            </a:r>
            <a:r>
              <a:rPr lang="es-MX" sz="2000" dirty="0"/>
              <a:t>el uso de tecnologías de información y la implementación </a:t>
            </a:r>
            <a:r>
              <a:rPr lang="es-MX" sz="2000" dirty="0"/>
              <a:t>de Ajustes </a:t>
            </a:r>
            <a:r>
              <a:rPr lang="es-MX" sz="2000" dirty="0"/>
              <a:t>Razonables, que garanticen el pleno acceso a ésta;</a:t>
            </a:r>
          </a:p>
          <a:p>
            <a:pPr marL="257175" indent="-257175" algn="just">
              <a:buFont typeface="+mj-lt"/>
              <a:buAutoNum type="arabicPeriod" startAt="5"/>
            </a:pPr>
            <a:r>
              <a:rPr lang="es-MX" sz="2000" b="1" dirty="0"/>
              <a:t>Diseñar </a:t>
            </a:r>
            <a:r>
              <a:rPr lang="es-MX" sz="2000" b="1" dirty="0"/>
              <a:t>e implementar políticas </a:t>
            </a:r>
            <a:r>
              <a:rPr lang="es-MX" sz="2000" dirty="0"/>
              <a:t>en materia de </a:t>
            </a:r>
            <a:r>
              <a:rPr lang="es-MX" sz="2000" b="1" dirty="0"/>
              <a:t>generación, actualización, organización</a:t>
            </a:r>
            <a:r>
              <a:rPr lang="es-MX" sz="2000" b="1" dirty="0"/>
              <a:t>, clasificación</a:t>
            </a:r>
            <a:r>
              <a:rPr lang="es-MX" sz="2000" b="1" dirty="0"/>
              <a:t>, publicación, difusión, conservación y accesibilidad </a:t>
            </a:r>
            <a:r>
              <a:rPr lang="es-MX" sz="2000" dirty="0"/>
              <a:t>de </a:t>
            </a:r>
            <a:r>
              <a:rPr lang="es-MX" sz="2000" dirty="0"/>
              <a:t>la </a:t>
            </a:r>
            <a:r>
              <a:rPr lang="es-MX" sz="2000" u="sng" dirty="0"/>
              <a:t>información pública</a:t>
            </a:r>
            <a:r>
              <a:rPr lang="es-MX" sz="2000" u="sng" dirty="0"/>
              <a:t> </a:t>
            </a:r>
            <a:r>
              <a:rPr lang="es-MX" sz="2000" dirty="0"/>
              <a:t> de conformidad </a:t>
            </a:r>
            <a:r>
              <a:rPr lang="es-MX" sz="2000" dirty="0"/>
              <a:t>con la normatividad aplicable;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750" y="5149471"/>
            <a:ext cx="1112564" cy="170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7660617" y="3466863"/>
            <a:ext cx="1288976" cy="14439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3" name="Picture 4" descr="http://www.soyamigo.com/distribuidores/mexic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285"/>
          <a:stretch/>
        </p:blipFill>
        <p:spPr bwMode="auto">
          <a:xfrm>
            <a:off x="7187618" y="1579333"/>
            <a:ext cx="1787199" cy="1346787"/>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p:cNvSpPr txBox="1"/>
          <p:nvPr/>
        </p:nvSpPr>
        <p:spPr>
          <a:xfrm>
            <a:off x="8007343" y="1343740"/>
            <a:ext cx="947067" cy="415498"/>
          </a:xfrm>
          <a:prstGeom prst="rect">
            <a:avLst/>
          </a:prstGeom>
          <a:noFill/>
        </p:spPr>
        <p:txBody>
          <a:bodyPr wrap="square" rtlCol="0">
            <a:spAutoFit/>
          </a:bodyPr>
          <a:lstStyle/>
          <a:p>
            <a:pPr algn="ctr"/>
            <a:r>
              <a:rPr lang="es-MX" sz="2100" b="1" cap="small"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N T</a:t>
            </a:r>
            <a:endParaRPr lang="es-MX" sz="2100" b="1" cap="small"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8081217" y="235374"/>
            <a:ext cx="724767" cy="300082"/>
          </a:xfrm>
          <a:prstGeom prst="rect">
            <a:avLst/>
          </a:prstGeom>
          <a:noFill/>
        </p:spPr>
        <p:txBody>
          <a:bodyPr wrap="square" rtlCol="0">
            <a:spAutoFit/>
          </a:bodyPr>
          <a:lstStyle/>
          <a:p>
            <a:r>
              <a:rPr lang="es-MX" sz="1350" dirty="0"/>
              <a:t>Art. 31</a:t>
            </a:r>
            <a:endParaRPr lang="es-MX" sz="1350" dirty="0"/>
          </a:p>
        </p:txBody>
      </p:sp>
    </p:spTree>
    <p:extLst>
      <p:ext uri="{BB962C8B-B14F-4D97-AF65-F5344CB8AC3E}">
        <p14:creationId xmlns:p14="http://schemas.microsoft.com/office/powerpoint/2010/main" val="342347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7869" y="207768"/>
            <a:ext cx="7185860" cy="583574"/>
          </a:xfrm>
        </p:spPr>
        <p:txBody>
          <a:bodyPr>
            <a:noAutofit/>
          </a:bodyPr>
          <a:lstStyle/>
          <a:p>
            <a:pPr algn="ctr"/>
            <a:r>
              <a:rPr lang="es-MX" sz="3300" b="1" dirty="0"/>
              <a:t>S N T</a:t>
            </a:r>
            <a:br>
              <a:rPr lang="es-MX" sz="3300" b="1" dirty="0"/>
            </a:br>
            <a:r>
              <a:rPr lang="es-MX" sz="3225" b="1" dirty="0"/>
              <a:t>Funciones</a:t>
            </a:r>
            <a:endParaRPr lang="es-MX" sz="3225" b="1" dirty="0"/>
          </a:p>
        </p:txBody>
      </p:sp>
      <p:sp>
        <p:nvSpPr>
          <p:cNvPr id="10" name="2 Marcador de contenido"/>
          <p:cNvSpPr>
            <a:spLocks noGrp="1"/>
          </p:cNvSpPr>
          <p:nvPr>
            <p:ph idx="1"/>
          </p:nvPr>
        </p:nvSpPr>
        <p:spPr>
          <a:xfrm>
            <a:off x="155863" y="2169064"/>
            <a:ext cx="6627560" cy="3637514"/>
          </a:xfrm>
        </p:spPr>
        <p:txBody>
          <a:bodyPr>
            <a:noAutofit/>
          </a:bodyPr>
          <a:lstStyle/>
          <a:p>
            <a:pPr marL="257175" indent="-257175" algn="just">
              <a:buFont typeface="+mj-lt"/>
              <a:buAutoNum type="arabicPeriod" startAt="9"/>
            </a:pPr>
            <a:r>
              <a:rPr lang="es-MX" sz="1800" b="1" dirty="0"/>
              <a:t>Promover la participación ciudadana </a:t>
            </a:r>
            <a:r>
              <a:rPr lang="es-MX" sz="1800" dirty="0"/>
              <a:t>a través de mecanismos eficaces en la planeación</a:t>
            </a:r>
            <a:r>
              <a:rPr lang="es-MX" sz="1800" dirty="0"/>
              <a:t>, implementación </a:t>
            </a:r>
            <a:r>
              <a:rPr lang="es-MX" sz="1800" dirty="0"/>
              <a:t>y evaluación de políticas en la materia;</a:t>
            </a:r>
          </a:p>
          <a:p>
            <a:pPr marL="257175" indent="-257175" algn="just">
              <a:buFont typeface="+mj-lt"/>
              <a:buAutoNum type="arabicPeriod" startAt="9"/>
            </a:pPr>
            <a:r>
              <a:rPr lang="es-MX" sz="1800" b="1" dirty="0"/>
              <a:t>Establecer </a:t>
            </a:r>
            <a:r>
              <a:rPr lang="es-MX" sz="1800" b="1" dirty="0"/>
              <a:t>programas </a:t>
            </a:r>
            <a:r>
              <a:rPr lang="es-MX" sz="1800" dirty="0"/>
              <a:t>de profesionalización, actualización y </a:t>
            </a:r>
            <a:r>
              <a:rPr lang="es-MX" sz="1800" b="1" dirty="0"/>
              <a:t>capacitación</a:t>
            </a:r>
            <a:r>
              <a:rPr lang="es-MX" sz="1800" dirty="0"/>
              <a:t> de </a:t>
            </a:r>
            <a:r>
              <a:rPr lang="es-MX" sz="1800" dirty="0"/>
              <a:t>los </a:t>
            </a:r>
            <a:r>
              <a:rPr lang="es-MX" sz="1800" b="1" dirty="0"/>
              <a:t>Servidores </a:t>
            </a:r>
            <a:r>
              <a:rPr lang="es-MX" sz="1800" b="1" dirty="0"/>
              <a:t>Públicos e integrantes </a:t>
            </a:r>
            <a:r>
              <a:rPr lang="es-MX" sz="1800" dirty="0"/>
              <a:t>de los </a:t>
            </a:r>
            <a:r>
              <a:rPr lang="es-MX" sz="1800" u="sng" dirty="0"/>
              <a:t>SO </a:t>
            </a:r>
            <a:r>
              <a:rPr lang="es-MX" sz="1800" u="sng" dirty="0"/>
              <a:t>en materia de </a:t>
            </a:r>
            <a:r>
              <a:rPr lang="es-MX" sz="1800" u="sng" dirty="0"/>
              <a:t>T, AIP y PDP</a:t>
            </a:r>
            <a:r>
              <a:rPr lang="es-MX" sz="1800" dirty="0"/>
              <a:t>;</a:t>
            </a:r>
            <a:endParaRPr lang="es-MX" sz="1800" dirty="0"/>
          </a:p>
          <a:p>
            <a:pPr marL="257175" indent="-257175" algn="just">
              <a:buFont typeface="+mj-lt"/>
              <a:buAutoNum type="arabicPeriod" startAt="9"/>
            </a:pPr>
            <a:r>
              <a:rPr lang="es-MX" sz="1800" b="1" dirty="0"/>
              <a:t>Emitir </a:t>
            </a:r>
            <a:r>
              <a:rPr lang="es-MX" sz="1800" b="1" dirty="0"/>
              <a:t>acuerdos y resoluciones </a:t>
            </a:r>
            <a:r>
              <a:rPr lang="es-MX" sz="1800" dirty="0"/>
              <a:t>generales para el </a:t>
            </a:r>
            <a:r>
              <a:rPr lang="es-MX" sz="1800" u="sng" dirty="0"/>
              <a:t>funcionamiento del Sistema Nacional</a:t>
            </a:r>
            <a:r>
              <a:rPr lang="es-MX" sz="1800" dirty="0"/>
              <a:t>;</a:t>
            </a:r>
          </a:p>
          <a:p>
            <a:pPr marL="257175" indent="-257175" algn="just">
              <a:buFont typeface="+mj-lt"/>
              <a:buAutoNum type="arabicPeriod" startAt="9"/>
            </a:pPr>
            <a:r>
              <a:rPr lang="es-MX" sz="1800" b="1" dirty="0"/>
              <a:t>Aprobar</a:t>
            </a:r>
            <a:r>
              <a:rPr lang="es-MX" sz="1800" b="1" dirty="0"/>
              <a:t>, ejecutar y evaluar </a:t>
            </a:r>
            <a:r>
              <a:rPr lang="es-MX" sz="1800" dirty="0"/>
              <a:t>el Programa Nacional de Transparencia y Acceso a </a:t>
            </a:r>
            <a:r>
              <a:rPr lang="es-MX" sz="1800" dirty="0"/>
              <a:t>la Información;</a:t>
            </a:r>
          </a:p>
          <a:p>
            <a:pPr marL="257175" indent="-257175" algn="just">
              <a:buFont typeface="+mj-lt"/>
              <a:buAutoNum type="arabicPeriod" startAt="9"/>
            </a:pPr>
            <a:r>
              <a:rPr lang="es-MX" sz="1800" b="1" dirty="0"/>
              <a:t>Promover el ejercicio del </a:t>
            </a:r>
            <a:r>
              <a:rPr lang="es-MX" sz="1800" b="1" dirty="0"/>
              <a:t>DAI </a:t>
            </a:r>
            <a:r>
              <a:rPr lang="es-MX" sz="1800" dirty="0"/>
              <a:t>en toda la República mexicana;</a:t>
            </a:r>
          </a:p>
          <a:p>
            <a:pPr marL="257175" indent="-257175" algn="just">
              <a:buFont typeface="+mj-lt"/>
              <a:buAutoNum type="arabicPeriod" startAt="9"/>
            </a:pPr>
            <a:r>
              <a:rPr lang="es-MX" sz="1800" b="1" dirty="0"/>
              <a:t>Promover la coordinación efectiva de las instancias </a:t>
            </a:r>
            <a:r>
              <a:rPr lang="es-MX" sz="1800" dirty="0"/>
              <a:t>que integran el </a:t>
            </a:r>
            <a:r>
              <a:rPr lang="es-MX" sz="1800" dirty="0"/>
              <a:t>SNT </a:t>
            </a:r>
            <a:r>
              <a:rPr lang="es-MX" sz="1800" dirty="0"/>
              <a:t>y </a:t>
            </a:r>
            <a:r>
              <a:rPr lang="es-MX" sz="1800" b="1" dirty="0"/>
              <a:t>dar seguimiento a las acciones </a:t>
            </a:r>
            <a:r>
              <a:rPr lang="es-MX" sz="1800" dirty="0"/>
              <a:t>que para tal efecto se establezcan, y</a:t>
            </a:r>
          </a:p>
          <a:p>
            <a:pPr marL="257175" indent="-257175" algn="just">
              <a:buFont typeface="+mj-lt"/>
              <a:buAutoNum type="arabicPeriod" startAt="9"/>
            </a:pPr>
            <a:r>
              <a:rPr lang="es-MX" sz="1800" dirty="0"/>
              <a:t>Las demás …</a:t>
            </a:r>
            <a:endParaRPr lang="es-MX" sz="18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109" y="1134081"/>
            <a:ext cx="1239398" cy="5783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p:nvPr/>
        </p:nvPicPr>
        <p:blipFill rotWithShape="1">
          <a:blip r:embed="rId4"/>
          <a:srcRect l="11776" t="33909" r="48598" b="25531"/>
          <a:stretch/>
        </p:blipFill>
        <p:spPr bwMode="auto">
          <a:xfrm>
            <a:off x="7345780" y="2169064"/>
            <a:ext cx="1520335" cy="582926"/>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324" y="3065645"/>
            <a:ext cx="1213791" cy="93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16 Imagen"/>
          <p:cNvPicPr/>
          <p:nvPr/>
        </p:nvPicPr>
        <p:blipFill rotWithShape="1">
          <a:blip r:embed="rId6"/>
          <a:srcRect l="12557" t="31187" r="54411" b="11469"/>
          <a:stretch/>
        </p:blipFill>
        <p:spPr bwMode="auto">
          <a:xfrm>
            <a:off x="7652324" y="4472643"/>
            <a:ext cx="1213791" cy="1102564"/>
          </a:xfrm>
          <a:prstGeom prst="rect">
            <a:avLst/>
          </a:prstGeom>
          <a:ln>
            <a:noFill/>
          </a:ln>
          <a:effectLst>
            <a:innerShdw blurRad="63500" dist="50800" dir="18900000">
              <a:prstClr val="black">
                <a:alpha val="50000"/>
              </a:prstClr>
            </a:innerShdw>
          </a:effectLst>
          <a:extLst>
            <a:ext uri="{53640926-AAD7-44D8-BBD7-CCE9431645EC}">
              <a14:shadowObscured xmlns:a14="http://schemas.microsoft.com/office/drawing/2010/main"/>
            </a:ext>
          </a:extLst>
        </p:spPr>
      </p:pic>
      <p:sp>
        <p:nvSpPr>
          <p:cNvPr id="9" name="8 CuadroTexto"/>
          <p:cNvSpPr txBox="1"/>
          <p:nvPr/>
        </p:nvSpPr>
        <p:spPr>
          <a:xfrm>
            <a:off x="8073740" y="5902084"/>
            <a:ext cx="724767" cy="300082"/>
          </a:xfrm>
          <a:prstGeom prst="rect">
            <a:avLst/>
          </a:prstGeom>
          <a:noFill/>
        </p:spPr>
        <p:txBody>
          <a:bodyPr wrap="square" rtlCol="0">
            <a:spAutoFit/>
          </a:bodyPr>
          <a:lstStyle/>
          <a:p>
            <a:r>
              <a:rPr lang="es-MX" sz="1350" dirty="0"/>
              <a:t>Art. 31</a:t>
            </a:r>
            <a:endParaRPr lang="es-MX" sz="1350" dirty="0"/>
          </a:p>
        </p:txBody>
      </p:sp>
    </p:spTree>
    <p:extLst>
      <p:ext uri="{BB962C8B-B14F-4D97-AF65-F5344CB8AC3E}">
        <p14:creationId xmlns:p14="http://schemas.microsoft.com/office/powerpoint/2010/main" val="3920097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1071491"/>
            <a:ext cx="7185860" cy="583574"/>
          </a:xfrm>
        </p:spPr>
        <p:txBody>
          <a:bodyPr>
            <a:noAutofit/>
          </a:bodyPr>
          <a:lstStyle/>
          <a:p>
            <a:pPr algn="ctr"/>
            <a:r>
              <a:rPr lang="es-MX" sz="3225" b="1" dirty="0"/>
              <a:t/>
            </a:r>
            <a:br>
              <a:rPr lang="es-MX" sz="3225" b="1" dirty="0"/>
            </a:br>
            <a:r>
              <a:rPr lang="es-MX" sz="3225" b="1" dirty="0"/>
              <a:t>Organismos Garantes</a:t>
            </a:r>
            <a:endParaRPr lang="es-MX" sz="3225" b="1" dirty="0"/>
          </a:p>
        </p:txBody>
      </p:sp>
      <p:graphicFrame>
        <p:nvGraphicFramePr>
          <p:cNvPr id="3" name="2 Diagrama"/>
          <p:cNvGraphicFramePr/>
          <p:nvPr>
            <p:extLst/>
          </p:nvPr>
        </p:nvGraphicFramePr>
        <p:xfrm>
          <a:off x="553597" y="2427155"/>
          <a:ext cx="3726455" cy="302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nvPr>
        </p:nvGraphicFramePr>
        <p:xfrm>
          <a:off x="4774483" y="2417514"/>
          <a:ext cx="3726455" cy="30255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3 CuadroTexto"/>
          <p:cNvSpPr txBox="1"/>
          <p:nvPr/>
        </p:nvSpPr>
        <p:spPr>
          <a:xfrm rot="16200000">
            <a:off x="3883246" y="3737637"/>
            <a:ext cx="1346813" cy="300082"/>
          </a:xfrm>
          <a:prstGeom prst="rect">
            <a:avLst/>
          </a:prstGeom>
          <a:solidFill>
            <a:schemeClr val="accent6">
              <a:lumMod val="60000"/>
              <a:lumOff val="40000"/>
              <a:alpha val="41000"/>
            </a:schemeClr>
          </a:solidFill>
        </p:spPr>
        <p:txBody>
          <a:bodyPr wrap="square" rtlCol="0">
            <a:spAutoFit/>
          </a:bodyPr>
          <a:lstStyle>
            <a:defPPr>
              <a:defRPr lang="es-MX"/>
            </a:defPPr>
            <a:lvl1pPr algn="just">
              <a:defRPr b="1"/>
            </a:lvl1pPr>
          </a:lstStyle>
          <a:p>
            <a:pPr algn="ctr"/>
            <a:r>
              <a:rPr lang="es-MX" sz="1350" dirty="0"/>
              <a:t>Características</a:t>
            </a:r>
            <a:endParaRPr lang="es-MX" sz="1350" dirty="0"/>
          </a:p>
        </p:txBody>
      </p:sp>
      <p:sp>
        <p:nvSpPr>
          <p:cNvPr id="9" name="8 CuadroTexto"/>
          <p:cNvSpPr txBox="1"/>
          <p:nvPr/>
        </p:nvSpPr>
        <p:spPr>
          <a:xfrm rot="16200000">
            <a:off x="-340165" y="3679798"/>
            <a:ext cx="1346813" cy="300082"/>
          </a:xfrm>
          <a:prstGeom prst="rect">
            <a:avLst/>
          </a:prstGeom>
          <a:solidFill>
            <a:schemeClr val="accent6">
              <a:lumMod val="60000"/>
              <a:lumOff val="40000"/>
              <a:alpha val="41000"/>
            </a:schemeClr>
          </a:solidFill>
        </p:spPr>
        <p:txBody>
          <a:bodyPr wrap="square" rtlCol="0">
            <a:spAutoFit/>
          </a:bodyPr>
          <a:lstStyle>
            <a:defPPr>
              <a:defRPr lang="es-MX"/>
            </a:defPPr>
            <a:lvl1pPr algn="just">
              <a:defRPr b="1"/>
            </a:lvl1pPr>
          </a:lstStyle>
          <a:p>
            <a:pPr algn="ctr"/>
            <a:r>
              <a:rPr lang="es-MX" sz="1350" dirty="0"/>
              <a:t>Características</a:t>
            </a:r>
            <a:endParaRPr lang="es-MX" sz="1350" dirty="0"/>
          </a:p>
        </p:txBody>
      </p:sp>
      <p:sp>
        <p:nvSpPr>
          <p:cNvPr id="10" name="9 CuadroTexto"/>
          <p:cNvSpPr txBox="1"/>
          <p:nvPr/>
        </p:nvSpPr>
        <p:spPr>
          <a:xfrm>
            <a:off x="7725366" y="5283715"/>
            <a:ext cx="1115672" cy="300082"/>
          </a:xfrm>
          <a:prstGeom prst="rect">
            <a:avLst/>
          </a:prstGeom>
          <a:noFill/>
        </p:spPr>
        <p:txBody>
          <a:bodyPr wrap="square" rtlCol="0">
            <a:spAutoFit/>
          </a:bodyPr>
          <a:lstStyle/>
          <a:p>
            <a:pPr algn="ctr"/>
            <a:r>
              <a:rPr lang="es-MX" sz="1350" dirty="0"/>
              <a:t>Art. 37</a:t>
            </a:r>
            <a:endParaRPr lang="es-MX" sz="1350" dirty="0"/>
          </a:p>
        </p:txBody>
      </p:sp>
    </p:spTree>
    <p:extLst>
      <p:ext uri="{BB962C8B-B14F-4D97-AF65-F5344CB8AC3E}">
        <p14:creationId xmlns:p14="http://schemas.microsoft.com/office/powerpoint/2010/main" val="4045714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1294585"/>
            <a:ext cx="7185860" cy="583574"/>
          </a:xfrm>
        </p:spPr>
        <p:txBody>
          <a:bodyPr>
            <a:noAutofit/>
          </a:bodyPr>
          <a:lstStyle/>
          <a:p>
            <a:pPr algn="ctr"/>
            <a:r>
              <a:rPr lang="es-MX" sz="3225" b="1" dirty="0"/>
              <a:t>OG</a:t>
            </a:r>
            <a:br>
              <a:rPr lang="es-MX" sz="3225" b="1" dirty="0"/>
            </a:br>
            <a:r>
              <a:rPr lang="es-MX" sz="3225" dirty="0"/>
              <a:t>Integración</a:t>
            </a:r>
            <a:endParaRPr lang="es-MX" sz="3225" dirty="0"/>
          </a:p>
        </p:txBody>
      </p:sp>
      <p:graphicFrame>
        <p:nvGraphicFramePr>
          <p:cNvPr id="4" name="3 Diagrama"/>
          <p:cNvGraphicFramePr/>
          <p:nvPr>
            <p:extLst/>
          </p:nvPr>
        </p:nvGraphicFramePr>
        <p:xfrm>
          <a:off x="-130175" y="2173041"/>
          <a:ext cx="3833871" cy="2267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rot="16200000">
            <a:off x="-615635" y="3258402"/>
            <a:ext cx="1792995" cy="415498"/>
          </a:xfrm>
          <a:prstGeom prst="rect">
            <a:avLst/>
          </a:prstGeom>
          <a:noFill/>
        </p:spPr>
        <p:txBody>
          <a:bodyPr wrap="square" rtlCol="0">
            <a:spAutoFit/>
          </a:bodyPr>
          <a:lstStyle/>
          <a:p>
            <a:pPr algn="ctr"/>
            <a:r>
              <a:rPr lang="es-MX" sz="2100" b="1" dirty="0"/>
              <a:t>Integración</a:t>
            </a:r>
            <a:endParaRPr lang="es-MX" sz="2100" b="1" dirty="0"/>
          </a:p>
        </p:txBody>
      </p:sp>
      <p:sp>
        <p:nvSpPr>
          <p:cNvPr id="10" name="9 CuadroTexto"/>
          <p:cNvSpPr txBox="1"/>
          <p:nvPr/>
        </p:nvSpPr>
        <p:spPr>
          <a:xfrm rot="16200000">
            <a:off x="5712242" y="3028083"/>
            <a:ext cx="1792995" cy="415498"/>
          </a:xfrm>
          <a:prstGeom prst="rect">
            <a:avLst/>
          </a:prstGeom>
          <a:noFill/>
        </p:spPr>
        <p:txBody>
          <a:bodyPr wrap="square" rtlCol="0">
            <a:spAutoFit/>
          </a:bodyPr>
          <a:lstStyle/>
          <a:p>
            <a:pPr algn="ctr"/>
            <a:r>
              <a:rPr lang="es-MX" sz="2100" b="1" dirty="0"/>
              <a:t>Integración</a:t>
            </a:r>
            <a:endParaRPr lang="es-MX" sz="2100" b="1" dirty="0"/>
          </a:p>
        </p:txBody>
      </p:sp>
      <p:sp>
        <p:nvSpPr>
          <p:cNvPr id="11" name="10 CuadroTexto"/>
          <p:cNvSpPr txBox="1"/>
          <p:nvPr/>
        </p:nvSpPr>
        <p:spPr>
          <a:xfrm>
            <a:off x="280863" y="4593931"/>
            <a:ext cx="974992" cy="300082"/>
          </a:xfrm>
          <a:prstGeom prst="rect">
            <a:avLst/>
          </a:prstGeom>
          <a:noFill/>
        </p:spPr>
        <p:txBody>
          <a:bodyPr wrap="square" rtlCol="0">
            <a:spAutoFit/>
          </a:bodyPr>
          <a:lstStyle/>
          <a:p>
            <a:pPr algn="ctr"/>
            <a:r>
              <a:rPr lang="es-MX" sz="1350" b="1" dirty="0"/>
              <a:t>Imperativo</a:t>
            </a:r>
            <a:endParaRPr lang="es-MX" sz="1350" b="1" dirty="0"/>
          </a:p>
        </p:txBody>
      </p:sp>
      <p:sp>
        <p:nvSpPr>
          <p:cNvPr id="12" name="11 CuadroTexto"/>
          <p:cNvSpPr txBox="1"/>
          <p:nvPr/>
        </p:nvSpPr>
        <p:spPr>
          <a:xfrm>
            <a:off x="7516518" y="4494776"/>
            <a:ext cx="974992" cy="300082"/>
          </a:xfrm>
          <a:prstGeom prst="rect">
            <a:avLst/>
          </a:prstGeom>
          <a:noFill/>
        </p:spPr>
        <p:txBody>
          <a:bodyPr wrap="square" rtlCol="0">
            <a:spAutoFit/>
          </a:bodyPr>
          <a:lstStyle/>
          <a:p>
            <a:pPr algn="ctr"/>
            <a:r>
              <a:rPr lang="es-MX" sz="1350" b="1" dirty="0"/>
              <a:t>Facultativo</a:t>
            </a:r>
            <a:endParaRPr lang="es-MX" sz="1350" b="1" dirty="0"/>
          </a:p>
        </p:txBody>
      </p:sp>
      <p:sp>
        <p:nvSpPr>
          <p:cNvPr id="13" name="12 CuadroTexto"/>
          <p:cNvSpPr txBox="1"/>
          <p:nvPr/>
        </p:nvSpPr>
        <p:spPr>
          <a:xfrm>
            <a:off x="3974336" y="2339334"/>
            <a:ext cx="2354855" cy="1477328"/>
          </a:xfrm>
          <a:prstGeom prst="rect">
            <a:avLst/>
          </a:prstGeom>
          <a:noFill/>
        </p:spPr>
        <p:txBody>
          <a:bodyPr wrap="square" rtlCol="0">
            <a:spAutoFit/>
          </a:bodyPr>
          <a:lstStyle/>
          <a:p>
            <a:r>
              <a:rPr lang="es-MX" dirty="0"/>
              <a:t>S</a:t>
            </a:r>
            <a:r>
              <a:rPr lang="es-MX" dirty="0"/>
              <a:t>e </a:t>
            </a:r>
            <a:r>
              <a:rPr lang="es-MX" dirty="0"/>
              <a:t>deberá </a:t>
            </a:r>
            <a:r>
              <a:rPr lang="es-MX" dirty="0"/>
              <a:t>garantizar:</a:t>
            </a:r>
          </a:p>
          <a:p>
            <a:pPr marL="257175" indent="-257175">
              <a:buFont typeface="Arial" panose="020B0604020202020204" pitchFamily="34" charset="0"/>
              <a:buChar char="•"/>
            </a:pPr>
            <a:r>
              <a:rPr lang="es-MX" b="1" dirty="0"/>
              <a:t>T</a:t>
            </a:r>
            <a:r>
              <a:rPr lang="es-MX" b="1" dirty="0"/>
              <a:t>ransparencia,</a:t>
            </a:r>
          </a:p>
          <a:p>
            <a:pPr marL="257175" indent="-257175">
              <a:buFont typeface="Arial" panose="020B0604020202020204" pitchFamily="34" charset="0"/>
              <a:buChar char="•"/>
            </a:pPr>
            <a:r>
              <a:rPr lang="es-MX" b="1" dirty="0"/>
              <a:t>Independencia</a:t>
            </a:r>
            <a:r>
              <a:rPr lang="es-MX" dirty="0"/>
              <a:t>, y</a:t>
            </a:r>
          </a:p>
          <a:p>
            <a:pPr marL="257175" indent="-257175">
              <a:buFont typeface="Arial" panose="020B0604020202020204" pitchFamily="34" charset="0"/>
              <a:buChar char="•"/>
            </a:pPr>
            <a:r>
              <a:rPr lang="es-MX" b="1" dirty="0"/>
              <a:t>Participación</a:t>
            </a:r>
            <a:r>
              <a:rPr lang="es-MX" dirty="0"/>
              <a:t> </a:t>
            </a:r>
            <a:r>
              <a:rPr lang="es-MX" dirty="0"/>
              <a:t>de la sociedad.</a:t>
            </a:r>
          </a:p>
        </p:txBody>
      </p:sp>
      <p:pic>
        <p:nvPicPr>
          <p:cNvPr id="14" name="Picture 2" descr="http://comps.canstockphoto.es/can-stock-photo_csp126112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2685" y="981769"/>
            <a:ext cx="1015303" cy="1065161"/>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7725366" y="5283715"/>
            <a:ext cx="1115672" cy="300082"/>
          </a:xfrm>
          <a:prstGeom prst="rect">
            <a:avLst/>
          </a:prstGeom>
          <a:noFill/>
        </p:spPr>
        <p:txBody>
          <a:bodyPr wrap="square" rtlCol="0">
            <a:spAutoFit/>
          </a:bodyPr>
          <a:lstStyle/>
          <a:p>
            <a:pPr algn="ctr"/>
            <a:r>
              <a:rPr lang="es-MX" sz="1350" dirty="0"/>
              <a:t>Art. 38</a:t>
            </a:r>
            <a:endParaRPr lang="es-MX" sz="1350" dirty="0"/>
          </a:p>
        </p:txBody>
      </p:sp>
      <p:sp>
        <p:nvSpPr>
          <p:cNvPr id="3" name="2 Rectángulo redondeado"/>
          <p:cNvSpPr/>
          <p:nvPr/>
        </p:nvSpPr>
        <p:spPr>
          <a:xfrm>
            <a:off x="7154090" y="2307663"/>
            <a:ext cx="1666799" cy="6648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350" b="1" dirty="0">
                <a:solidFill>
                  <a:schemeClr val="bg1"/>
                </a:solidFill>
              </a:rPr>
              <a:t>Privilegiar experiencia en AIP y PDP</a:t>
            </a:r>
          </a:p>
        </p:txBody>
      </p:sp>
      <p:sp>
        <p:nvSpPr>
          <p:cNvPr id="17" name="16 Rectángulo redondeado"/>
          <p:cNvSpPr/>
          <p:nvPr/>
        </p:nvSpPr>
        <p:spPr>
          <a:xfrm>
            <a:off x="7170616" y="3225223"/>
            <a:ext cx="1666799" cy="7164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350" b="1" dirty="0">
                <a:solidFill>
                  <a:schemeClr val="tx1"/>
                </a:solidFill>
              </a:rPr>
              <a:t>Procurar igualdad de género</a:t>
            </a:r>
          </a:p>
        </p:txBody>
      </p:sp>
      <p:sp>
        <p:nvSpPr>
          <p:cNvPr id="18" name="17 Rectángulo redondeado"/>
          <p:cNvSpPr/>
          <p:nvPr/>
        </p:nvSpPr>
        <p:spPr>
          <a:xfrm>
            <a:off x="2834088" y="4082102"/>
            <a:ext cx="1666799" cy="71642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350" b="1" dirty="0">
                <a:solidFill>
                  <a:schemeClr val="tx1"/>
                </a:solidFill>
              </a:rPr>
              <a:t>De manera  escalonada</a:t>
            </a:r>
          </a:p>
        </p:txBody>
      </p:sp>
      <p:sp>
        <p:nvSpPr>
          <p:cNvPr id="19" name="18 Rectángulo redondeado"/>
          <p:cNvSpPr/>
          <p:nvPr/>
        </p:nvSpPr>
        <p:spPr>
          <a:xfrm>
            <a:off x="2806547" y="4877338"/>
            <a:ext cx="1666799" cy="71642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350" b="1" dirty="0">
                <a:solidFill>
                  <a:schemeClr val="tx1"/>
                </a:solidFill>
              </a:rPr>
              <a:t>Duración no mayor a 7 años</a:t>
            </a:r>
          </a:p>
        </p:txBody>
      </p:sp>
      <p:sp>
        <p:nvSpPr>
          <p:cNvPr id="5" name="4 Cruz"/>
          <p:cNvSpPr/>
          <p:nvPr/>
        </p:nvSpPr>
        <p:spPr>
          <a:xfrm>
            <a:off x="1929329" y="4440317"/>
            <a:ext cx="599042" cy="57108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92522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51451298"/>
              </p:ext>
            </p:extLst>
          </p:nvPr>
        </p:nvGraphicFramePr>
        <p:xfrm>
          <a:off x="3995936" y="1721494"/>
          <a:ext cx="48965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579335" y="2093142"/>
            <a:ext cx="2880320" cy="4308872"/>
          </a:xfrm>
          <a:prstGeom prst="rect">
            <a:avLst/>
          </a:prstGeom>
          <a:solidFill>
            <a:schemeClr val="accent2">
              <a:lumMod val="20000"/>
              <a:lumOff val="80000"/>
            </a:schemeClr>
          </a:solidFill>
          <a:ln w="5715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dirty="0"/>
              <a:t>Es la </a:t>
            </a:r>
            <a:r>
              <a:rPr lang="es-ES" sz="2200" b="1" dirty="0"/>
              <a:t>obligación</a:t>
            </a:r>
            <a:r>
              <a:rPr lang="es-ES" sz="2000" b="1" dirty="0"/>
              <a:t> </a:t>
            </a:r>
            <a:r>
              <a:rPr lang="es-ES" sz="2000" dirty="0"/>
              <a:t>de todos los servidores públicos y los políticos, de </a:t>
            </a:r>
            <a:r>
              <a:rPr lang="es-ES" sz="2000" b="1" dirty="0"/>
              <a:t>informar sobre sus acciones y </a:t>
            </a:r>
            <a:r>
              <a:rPr lang="es-ES" sz="2400" b="1" dirty="0"/>
              <a:t>justificarlas en publico</a:t>
            </a:r>
            <a:r>
              <a:rPr lang="es-ES" sz="2000" b="1" dirty="0"/>
              <a:t>: </a:t>
            </a:r>
            <a:endParaRPr lang="es-ES" sz="2000" b="1" dirty="0" smtClean="0"/>
          </a:p>
          <a:p>
            <a:pPr algn="ctr"/>
            <a:endParaRPr lang="es-ES" sz="1200" dirty="0" smtClean="0"/>
          </a:p>
          <a:p>
            <a:pPr algn="ctr"/>
            <a:r>
              <a:rPr lang="es-ES" sz="2000" i="1" dirty="0" smtClean="0"/>
              <a:t>“</a:t>
            </a:r>
            <a:r>
              <a:rPr lang="es-ES" sz="2000" i="1" dirty="0"/>
              <a:t>Qué hice y por qué lo hice”.  </a:t>
            </a:r>
            <a:endParaRPr lang="es-ES" sz="2000" i="1" dirty="0" smtClean="0"/>
          </a:p>
          <a:p>
            <a:pPr algn="ctr"/>
            <a:endParaRPr lang="es-ES" sz="1200" dirty="0" smtClean="0"/>
          </a:p>
          <a:p>
            <a:pPr algn="ctr"/>
            <a:r>
              <a:rPr lang="es-ES" sz="2000" dirty="0" smtClean="0"/>
              <a:t>También </a:t>
            </a:r>
            <a:r>
              <a:rPr lang="es-ES" sz="2000" dirty="0"/>
              <a:t>incluye </a:t>
            </a:r>
            <a:r>
              <a:rPr lang="es-ES" sz="2000" b="1" dirty="0"/>
              <a:t>la posibilidad de que sean sancionados.</a:t>
            </a:r>
          </a:p>
          <a:p>
            <a:pPr algn="ctr"/>
            <a:endParaRPr lang="es-MX" sz="1000" i="1" dirty="0"/>
          </a:p>
          <a:p>
            <a:pPr algn="r"/>
            <a:r>
              <a:rPr lang="es-MX" sz="1000" i="1" dirty="0"/>
              <a:t>Andreas Shedler</a:t>
            </a:r>
            <a:endParaRPr lang="es-ES" sz="1000" i="1" dirty="0"/>
          </a:p>
        </p:txBody>
      </p:sp>
      <p:sp>
        <p:nvSpPr>
          <p:cNvPr id="5" name="4 CuadroTexto"/>
          <p:cNvSpPr txBox="1"/>
          <p:nvPr/>
        </p:nvSpPr>
        <p:spPr>
          <a:xfrm>
            <a:off x="513836" y="1490661"/>
            <a:ext cx="3213960" cy="461665"/>
          </a:xfrm>
          <a:prstGeom prst="rect">
            <a:avLst/>
          </a:prstGeom>
          <a:noFill/>
        </p:spPr>
        <p:txBody>
          <a:bodyPr wrap="square" rtlCol="0">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Rendición de Cuentas </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05354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Plataforma Nacional de Transparencia</a:t>
            </a:r>
            <a:endParaRPr lang="es-MX" sz="4000" i="1" dirty="0"/>
          </a:p>
        </p:txBody>
      </p:sp>
    </p:spTree>
    <p:extLst>
      <p:ext uri="{BB962C8B-B14F-4D97-AF65-F5344CB8AC3E}">
        <p14:creationId xmlns:p14="http://schemas.microsoft.com/office/powerpoint/2010/main" val="2399506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975" y="1450266"/>
            <a:ext cx="8066729" cy="1754326"/>
          </a:xfrm>
          <a:prstGeom prst="rect">
            <a:avLst/>
          </a:prstGeom>
        </p:spPr>
        <p:txBody>
          <a:bodyPr wrap="square">
            <a:spAutoFit/>
          </a:bodyPr>
          <a:lstStyle/>
          <a:p>
            <a:pPr algn="just"/>
            <a:r>
              <a:rPr lang="es-MX" dirty="0"/>
              <a:t>Los Organismos garantes desarrollarán, administrarán, implementarán y pondrán en funcionamiento </a:t>
            </a:r>
            <a:r>
              <a:rPr lang="es-MX" b="1" dirty="0"/>
              <a:t>la plataforma electrónica</a:t>
            </a:r>
            <a:r>
              <a:rPr lang="es-MX" dirty="0"/>
              <a:t> que permita cumplir con los </a:t>
            </a:r>
            <a:r>
              <a:rPr lang="es-MX" b="1" dirty="0"/>
              <a:t>procedimientos, obligaciones y disposiciones</a:t>
            </a:r>
            <a:r>
              <a:rPr lang="es-MX" dirty="0"/>
              <a:t> señaladas en la presente Ley para los sujetos obligados y Organismos garantes, de conformidad con la normatividad que establezca el Sistema Nacional, atendiendo a las necesidades de accesibilidad de los usuarios. </a:t>
            </a:r>
          </a:p>
        </p:txBody>
      </p:sp>
      <p:sp>
        <p:nvSpPr>
          <p:cNvPr id="5" name="4 Rectángulo"/>
          <p:cNvSpPr/>
          <p:nvPr/>
        </p:nvSpPr>
        <p:spPr>
          <a:xfrm>
            <a:off x="561456" y="3356992"/>
            <a:ext cx="7682952" cy="646331"/>
          </a:xfrm>
          <a:prstGeom prst="rect">
            <a:avLst/>
          </a:prstGeom>
        </p:spPr>
        <p:txBody>
          <a:bodyPr wrap="square">
            <a:spAutoFit/>
          </a:bodyPr>
          <a:lstStyle/>
          <a:p>
            <a:r>
              <a:rPr lang="es-MX" dirty="0"/>
              <a:t>La Plataforma Nacional de Transparencia estará conformada por, al menos, los siguientes sistemas: </a:t>
            </a:r>
          </a:p>
        </p:txBody>
      </p:sp>
      <p:sp>
        <p:nvSpPr>
          <p:cNvPr id="6" name="5 Rectángulo"/>
          <p:cNvSpPr/>
          <p:nvPr/>
        </p:nvSpPr>
        <p:spPr>
          <a:xfrm>
            <a:off x="177679" y="4005064"/>
            <a:ext cx="5472608" cy="2031325"/>
          </a:xfrm>
          <a:prstGeom prst="rect">
            <a:avLst/>
          </a:prstGeom>
        </p:spPr>
        <p:txBody>
          <a:bodyPr wrap="square">
            <a:spAutoFit/>
          </a:bodyPr>
          <a:lstStyle/>
          <a:p>
            <a:pPr marL="742950" lvl="1" indent="-285750" algn="just">
              <a:buFont typeface="Arial" panose="020B0604020202020204" pitchFamily="34" charset="0"/>
              <a:buChar char="•"/>
            </a:pPr>
            <a:r>
              <a:rPr lang="es-MX" dirty="0" smtClean="0"/>
              <a:t>Sistema </a:t>
            </a:r>
            <a:r>
              <a:rPr lang="es-MX" dirty="0"/>
              <a:t>de solicitudes de acceso a la </a:t>
            </a:r>
            <a:r>
              <a:rPr lang="es-MX" dirty="0" smtClean="0"/>
              <a:t>información. </a:t>
            </a:r>
            <a:endParaRPr lang="es-MX" dirty="0"/>
          </a:p>
          <a:p>
            <a:pPr marL="742950" lvl="1" indent="-285750" algn="just">
              <a:buFont typeface="Arial" panose="020B0604020202020204" pitchFamily="34" charset="0"/>
              <a:buChar char="•"/>
            </a:pPr>
            <a:r>
              <a:rPr lang="es-MX" dirty="0" smtClean="0"/>
              <a:t>Sistema </a:t>
            </a:r>
            <a:r>
              <a:rPr lang="es-MX" dirty="0"/>
              <a:t>de gestión de medios de </a:t>
            </a:r>
            <a:r>
              <a:rPr lang="es-MX" dirty="0" smtClean="0"/>
              <a:t>impugnación. </a:t>
            </a:r>
            <a:endParaRPr lang="es-MX" dirty="0"/>
          </a:p>
          <a:p>
            <a:pPr marL="742950" lvl="1" indent="-285750" algn="just">
              <a:buFont typeface="Arial" panose="020B0604020202020204" pitchFamily="34" charset="0"/>
              <a:buChar char="•"/>
            </a:pPr>
            <a:r>
              <a:rPr lang="es-MX" dirty="0" smtClean="0"/>
              <a:t>Sistema </a:t>
            </a:r>
            <a:r>
              <a:rPr lang="es-MX" dirty="0"/>
              <a:t>de portales de obligaciones de </a:t>
            </a:r>
            <a:r>
              <a:rPr lang="es-MX" dirty="0" smtClean="0"/>
              <a:t>transparencia</a:t>
            </a:r>
            <a:r>
              <a:rPr lang="es-MX" dirty="0"/>
              <a:t>.</a:t>
            </a:r>
          </a:p>
          <a:p>
            <a:pPr marL="742950" lvl="1" indent="-285750" algn="just">
              <a:buFont typeface="Arial" panose="020B0604020202020204" pitchFamily="34" charset="0"/>
              <a:buChar char="•"/>
            </a:pPr>
            <a:r>
              <a:rPr lang="es-MX" dirty="0" smtClean="0"/>
              <a:t>Sistema </a:t>
            </a:r>
            <a:r>
              <a:rPr lang="es-MX" dirty="0"/>
              <a:t>de comunicación entre Organismos garantes y sujetos obligados. </a:t>
            </a:r>
          </a:p>
        </p:txBody>
      </p:sp>
      <p:sp>
        <p:nvSpPr>
          <p:cNvPr id="7" name="AutoShape 2" descr="Resultado de imagen para siste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Resultado de imagen para sistem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294" name="Picture 6" descr="http://ejemplo10.com/wp-content/uploads/2013/10/curso-administracion-sistemas-informat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436708"/>
            <a:ext cx="279185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9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505348"/>
            <a:ext cx="7185860" cy="583574"/>
          </a:xfrm>
        </p:spPr>
        <p:txBody>
          <a:bodyPr>
            <a:noAutofit/>
          </a:bodyPr>
          <a:lstStyle/>
          <a:p>
            <a:pPr algn="ctr"/>
            <a:r>
              <a:rPr lang="es-MX" sz="3225" b="1" dirty="0"/>
              <a:t/>
            </a:r>
            <a:br>
              <a:rPr lang="es-MX" sz="3225" b="1" dirty="0"/>
            </a:br>
            <a:r>
              <a:rPr lang="es-MX" sz="3225" b="1" dirty="0"/>
              <a:t>Plataforma Nacional de Transparencia</a:t>
            </a:r>
            <a:endParaRPr lang="es-MX" sz="3225" b="1" dirty="0"/>
          </a:p>
        </p:txBody>
      </p:sp>
      <p:sp>
        <p:nvSpPr>
          <p:cNvPr id="5" name="4 Rectángulo redondeado"/>
          <p:cNvSpPr/>
          <p:nvPr/>
        </p:nvSpPr>
        <p:spPr>
          <a:xfrm>
            <a:off x="1802541" y="2698852"/>
            <a:ext cx="5940660" cy="805499"/>
          </a:xfrm>
          <a:prstGeom prst="round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es-MX" b="1" dirty="0">
                <a:solidFill>
                  <a:schemeClr val="tx1"/>
                </a:solidFill>
                <a:cs typeface="Arial" panose="020B0604020202020204" pitchFamily="34" charset="0"/>
              </a:rPr>
              <a:t>La LGT </a:t>
            </a:r>
            <a:r>
              <a:rPr lang="es-MX" b="1" dirty="0">
                <a:solidFill>
                  <a:schemeClr val="tx1"/>
                </a:solidFill>
                <a:cs typeface="Arial" panose="020B0604020202020204" pitchFamily="34" charset="0"/>
              </a:rPr>
              <a:t>establece como uno de sus instrumentos la existencia </a:t>
            </a:r>
            <a:r>
              <a:rPr lang="es-MX" b="1" dirty="0">
                <a:solidFill>
                  <a:schemeClr val="tx1"/>
                </a:solidFill>
                <a:cs typeface="Arial" panose="020B0604020202020204" pitchFamily="34" charset="0"/>
              </a:rPr>
              <a:t>de la </a:t>
            </a:r>
            <a:r>
              <a:rPr lang="es-MX" b="1" dirty="0">
                <a:solidFill>
                  <a:schemeClr val="tx1"/>
                </a:solidFill>
                <a:cs typeface="Arial" panose="020B0604020202020204" pitchFamily="34" charset="0"/>
              </a:rPr>
              <a:t>“</a:t>
            </a:r>
            <a:r>
              <a:rPr lang="es-MX" b="1" i="1" dirty="0">
                <a:solidFill>
                  <a:schemeClr val="tx1"/>
                </a:solidFill>
                <a:cs typeface="Arial" panose="020B0604020202020204" pitchFamily="34" charset="0"/>
              </a:rPr>
              <a:t>Plataforma Nacional </a:t>
            </a:r>
            <a:r>
              <a:rPr lang="es-MX" b="1" i="1" dirty="0">
                <a:solidFill>
                  <a:schemeClr val="tx1"/>
                </a:solidFill>
                <a:cs typeface="Arial" panose="020B0604020202020204" pitchFamily="34" charset="0"/>
              </a:rPr>
              <a:t>de Transparencia”.</a:t>
            </a:r>
            <a:endParaRPr lang="es-MX" b="1" dirty="0">
              <a:solidFill>
                <a:schemeClr val="tx1"/>
              </a:solidFill>
            </a:endParaRPr>
          </a:p>
        </p:txBody>
      </p:sp>
      <p:sp>
        <p:nvSpPr>
          <p:cNvPr id="6" name="5 Rectángulo redondeado"/>
          <p:cNvSpPr/>
          <p:nvPr/>
        </p:nvSpPr>
        <p:spPr>
          <a:xfrm>
            <a:off x="355310" y="4372002"/>
            <a:ext cx="8560106" cy="2123507"/>
          </a:xfrm>
          <a:prstGeom prst="round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es-MX" b="1" dirty="0">
                <a:solidFill>
                  <a:schemeClr val="tx1"/>
                </a:solidFill>
                <a:cs typeface="Arial" panose="020B0604020202020204" pitchFamily="34" charset="0"/>
              </a:rPr>
              <a:t>Función de la PNT:</a:t>
            </a:r>
            <a:endParaRPr lang="es-MX" b="1" dirty="0">
              <a:solidFill>
                <a:schemeClr val="tx1"/>
              </a:solidFill>
              <a:cs typeface="Arial" panose="020B0604020202020204" pitchFamily="34" charset="0"/>
            </a:endParaRPr>
          </a:p>
          <a:p>
            <a:pPr marL="257175" indent="-257175" algn="just">
              <a:buFont typeface="Wingdings" panose="05000000000000000000" pitchFamily="2" charset="2"/>
              <a:buChar char="Ø"/>
            </a:pPr>
            <a:r>
              <a:rPr lang="es-MX" dirty="0">
                <a:solidFill>
                  <a:schemeClr val="tx1"/>
                </a:solidFill>
                <a:cs typeface="Arial" panose="020B0604020202020204" pitchFamily="34" charset="0"/>
              </a:rPr>
              <a:t>Ventana única </a:t>
            </a:r>
            <a:r>
              <a:rPr lang="es-MX" dirty="0">
                <a:solidFill>
                  <a:schemeClr val="tx1"/>
                </a:solidFill>
                <a:cs typeface="Arial" panose="020B0604020202020204" pitchFamily="34" charset="0"/>
              </a:rPr>
              <a:t>nacional. </a:t>
            </a:r>
          </a:p>
          <a:p>
            <a:pPr marL="257175" indent="-257175" algn="just">
              <a:buFont typeface="Wingdings" panose="05000000000000000000" pitchFamily="2" charset="2"/>
              <a:buChar char="Ø"/>
            </a:pPr>
            <a:r>
              <a:rPr lang="es-MX" dirty="0">
                <a:solidFill>
                  <a:schemeClr val="tx1"/>
                </a:solidFill>
                <a:cs typeface="Arial" panose="020B0604020202020204" pitchFamily="34" charset="0"/>
              </a:rPr>
              <a:t>Espacio único y por excelencia para cumplir obligaciones (solicitudes, recursos, IPO y comunicación bidireccional entre OG y SO).</a:t>
            </a:r>
          </a:p>
          <a:p>
            <a:pPr marL="257175" indent="-257175" algn="just">
              <a:buFont typeface="Wingdings" panose="05000000000000000000" pitchFamily="2" charset="2"/>
              <a:buChar char="Ø"/>
            </a:pPr>
            <a:r>
              <a:rPr lang="es-MX" dirty="0">
                <a:solidFill>
                  <a:schemeClr val="tx1"/>
                </a:solidFill>
                <a:cs typeface="Arial" panose="020B0604020202020204" pitchFamily="34" charset="0"/>
              </a:rPr>
              <a:t>Accesibilidad a ese espacio único dentro de </a:t>
            </a:r>
            <a:r>
              <a:rPr lang="es-MX" dirty="0">
                <a:solidFill>
                  <a:schemeClr val="tx1"/>
                </a:solidFill>
                <a:cs typeface="Arial" panose="020B0604020202020204" pitchFamily="34" charset="0"/>
              </a:rPr>
              <a:t>una la misma interfaz y con un mismo usuario y </a:t>
            </a:r>
            <a:r>
              <a:rPr lang="es-MX" dirty="0">
                <a:solidFill>
                  <a:schemeClr val="tx1"/>
                </a:solidFill>
                <a:cs typeface="Arial" panose="020B0604020202020204" pitchFamily="34" charset="0"/>
              </a:rPr>
              <a:t>contraseña.</a:t>
            </a:r>
            <a:endParaRPr lang="es-MX" dirty="0">
              <a:solidFill>
                <a:schemeClr val="tx1"/>
              </a:solidFill>
            </a:endParaRPr>
          </a:p>
        </p:txBody>
      </p:sp>
      <p:sp>
        <p:nvSpPr>
          <p:cNvPr id="7" name="6 Flecha abajo"/>
          <p:cNvSpPr/>
          <p:nvPr/>
        </p:nvSpPr>
        <p:spPr>
          <a:xfrm>
            <a:off x="4409396" y="3789040"/>
            <a:ext cx="363475" cy="318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7 CuadroTexto"/>
          <p:cNvSpPr txBox="1"/>
          <p:nvPr/>
        </p:nvSpPr>
        <p:spPr>
          <a:xfrm>
            <a:off x="7809872" y="6175437"/>
            <a:ext cx="1115672" cy="300082"/>
          </a:xfrm>
          <a:prstGeom prst="rect">
            <a:avLst/>
          </a:prstGeom>
          <a:noFill/>
        </p:spPr>
        <p:txBody>
          <a:bodyPr wrap="square" rtlCol="0">
            <a:spAutoFit/>
          </a:bodyPr>
          <a:lstStyle/>
          <a:p>
            <a:pPr algn="ctr"/>
            <a:r>
              <a:rPr lang="es-MX" sz="1350" dirty="0"/>
              <a:t>Art. 49 y 50</a:t>
            </a:r>
            <a:endParaRPr lang="es-MX" sz="1350" dirty="0"/>
          </a:p>
        </p:txBody>
      </p:sp>
    </p:spTree>
    <p:extLst>
      <p:ext uri="{BB962C8B-B14F-4D97-AF65-F5344CB8AC3E}">
        <p14:creationId xmlns:p14="http://schemas.microsoft.com/office/powerpoint/2010/main" val="1113536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6780"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Comité </a:t>
            </a:r>
            <a:r>
              <a:rPr lang="es-MX" sz="3225" b="1" dirty="0"/>
              <a:t>de </a:t>
            </a:r>
            <a:r>
              <a:rPr lang="es-MX" sz="3225" b="1" dirty="0"/>
              <a:t>Transparencia</a:t>
            </a:r>
            <a:br>
              <a:rPr lang="es-MX" sz="3225" b="1" dirty="0"/>
            </a:br>
            <a:r>
              <a:rPr lang="es-MX" sz="3225" b="1" dirty="0"/>
              <a:t>Características e Integración</a:t>
            </a:r>
            <a:endParaRPr lang="es-MX" sz="3225" b="1" dirty="0"/>
          </a:p>
        </p:txBody>
      </p:sp>
      <p:graphicFrame>
        <p:nvGraphicFramePr>
          <p:cNvPr id="8" name="7 Diagrama"/>
          <p:cNvGraphicFramePr/>
          <p:nvPr>
            <p:extLst>
              <p:ext uri="{D42A27DB-BD31-4B8C-83A1-F6EECF244321}">
                <p14:modId xmlns:p14="http://schemas.microsoft.com/office/powerpoint/2010/main" val="785978024"/>
              </p:ext>
            </p:extLst>
          </p:nvPr>
        </p:nvGraphicFramePr>
        <p:xfrm>
          <a:off x="1401949" y="1628800"/>
          <a:ext cx="7006763" cy="506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12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436270"/>
            <a:ext cx="7185860" cy="583574"/>
          </a:xfrm>
        </p:spPr>
        <p:txBody>
          <a:bodyPr>
            <a:noAutofit/>
          </a:bodyPr>
          <a:lstStyle/>
          <a:p>
            <a:pPr algn="ctr"/>
            <a:r>
              <a:rPr lang="es-MX" sz="3225" b="1" dirty="0"/>
              <a:t/>
            </a:r>
            <a:br>
              <a:rPr lang="es-MX" sz="3225" b="1" dirty="0"/>
            </a:br>
            <a:r>
              <a:rPr lang="es-MX" sz="3225" b="1" dirty="0"/>
              <a:t>Comité de Transparencia</a:t>
            </a:r>
            <a:br>
              <a:rPr lang="es-MX" sz="3225" b="1" dirty="0"/>
            </a:br>
            <a:r>
              <a:rPr lang="es-MX" sz="3225" b="1" dirty="0"/>
              <a:t>Atribuciones</a:t>
            </a:r>
            <a:endParaRPr lang="es-MX" sz="3225" b="1" dirty="0"/>
          </a:p>
        </p:txBody>
      </p:sp>
      <p:sp>
        <p:nvSpPr>
          <p:cNvPr id="8" name="7 Rectángulo"/>
          <p:cNvSpPr/>
          <p:nvPr/>
        </p:nvSpPr>
        <p:spPr>
          <a:xfrm>
            <a:off x="2942419" y="2344498"/>
            <a:ext cx="5411121" cy="784830"/>
          </a:xfrm>
          <a:prstGeom prst="rect">
            <a:avLst/>
          </a:prstGeom>
          <a:solidFill>
            <a:schemeClr val="bg1">
              <a:lumMod val="95000"/>
            </a:schemeClr>
          </a:solidFill>
        </p:spPr>
        <p:txBody>
          <a:bodyPr wrap="square">
            <a:spAutoFit/>
          </a:bodyPr>
          <a:lstStyle/>
          <a:p>
            <a:pPr marL="257175" indent="-257175" algn="just">
              <a:lnSpc>
                <a:spcPts val="1800"/>
              </a:lnSpc>
              <a:buFont typeface="Wingdings" panose="05000000000000000000" pitchFamily="2" charset="2"/>
              <a:buChar char="ü"/>
              <a:defRPr/>
            </a:pPr>
            <a:r>
              <a:rPr lang="es-MX" dirty="0">
                <a:effectLst>
                  <a:outerShdw blurRad="38100" dist="38100" dir="2700000" algn="tl">
                    <a:srgbClr val="000000">
                      <a:alpha val="43137"/>
                    </a:srgbClr>
                  </a:outerShdw>
                </a:effectLst>
              </a:rPr>
              <a:t>Instruir, coordinar y supervisar las acciones y los procedimientos para asegurar la mayor eficacia en la gestión de las solicitudes.</a:t>
            </a:r>
          </a:p>
        </p:txBody>
      </p:sp>
      <p:pic>
        <p:nvPicPr>
          <p:cNvPr id="9" name="Picture 1" descr="C:\Users\janeth.guzman\Documents\Janeth\2009_2011 mayo\Guía práctica\entregas a ntmk\ilustraciones\comite (miembros).jpg"/>
          <p:cNvPicPr>
            <a:picLocks noChangeAspect="1" noChangeArrowheads="1"/>
          </p:cNvPicPr>
          <p:nvPr/>
        </p:nvPicPr>
        <p:blipFill>
          <a:blip r:embed="rId3" cstate="print"/>
          <a:srcRect/>
          <a:stretch>
            <a:fillRect/>
          </a:stretch>
        </p:blipFill>
        <p:spPr bwMode="auto">
          <a:xfrm>
            <a:off x="800083" y="2375658"/>
            <a:ext cx="1306166" cy="918102"/>
          </a:xfrm>
          <a:prstGeom prst="rect">
            <a:avLst/>
          </a:prstGeom>
          <a:noFill/>
        </p:spPr>
      </p:pic>
      <p:sp>
        <p:nvSpPr>
          <p:cNvPr id="10" name="9 CuadroTexto"/>
          <p:cNvSpPr txBox="1"/>
          <p:nvPr/>
        </p:nvSpPr>
        <p:spPr>
          <a:xfrm>
            <a:off x="983256" y="3813349"/>
            <a:ext cx="6403969" cy="1477328"/>
          </a:xfrm>
          <a:prstGeom prst="rect">
            <a:avLst/>
          </a:prstGeom>
          <a:noFill/>
        </p:spPr>
        <p:txBody>
          <a:bodyPr wrap="square" rtlCol="0">
            <a:spAutoFit/>
          </a:bodyPr>
          <a:lstStyle/>
          <a:p>
            <a:pPr marL="257175" indent="-257175">
              <a:buFont typeface="Wingdings" panose="05000000000000000000" pitchFamily="2" charset="2"/>
              <a:buChar char="ü"/>
            </a:pPr>
            <a:r>
              <a:rPr lang="es-ES" sz="1500" dirty="0">
                <a:effectLst>
                  <a:outerShdw blurRad="38100" dist="38100" dir="2700000" algn="tl">
                    <a:srgbClr val="000000">
                      <a:alpha val="43137"/>
                    </a:srgbClr>
                  </a:outerShdw>
                </a:effectLst>
              </a:rPr>
              <a:t>Confirmar, modificar o revocar las determinaciones en materia de: </a:t>
            </a:r>
          </a:p>
          <a:p>
            <a:pPr marL="597694" indent="-267891">
              <a:buFont typeface="Arial" panose="020B0604020202020204" pitchFamily="34" charset="0"/>
              <a:buChar char="•"/>
              <a:tabLst>
                <a:tab pos="601266" algn="l"/>
              </a:tabLst>
            </a:pPr>
            <a:r>
              <a:rPr lang="es-ES" sz="1500" dirty="0">
                <a:effectLst>
                  <a:outerShdw blurRad="38100" dist="38100" dir="2700000" algn="tl">
                    <a:srgbClr val="000000">
                      <a:alpha val="43137"/>
                    </a:srgbClr>
                  </a:outerShdw>
                </a:effectLst>
              </a:rPr>
              <a:t>Ampliación del plazo de respuesta.</a:t>
            </a:r>
          </a:p>
          <a:p>
            <a:pPr marL="597694" indent="-267891">
              <a:buFont typeface="Arial" panose="020B0604020202020204" pitchFamily="34" charset="0"/>
              <a:buChar char="•"/>
              <a:tabLst>
                <a:tab pos="601266" algn="l"/>
              </a:tabLst>
            </a:pPr>
            <a:r>
              <a:rPr lang="es-ES" sz="1500" dirty="0">
                <a:effectLst>
                  <a:outerShdw blurRad="38100" dist="38100" dir="2700000" algn="tl">
                    <a:srgbClr val="000000">
                      <a:alpha val="43137"/>
                    </a:srgbClr>
                  </a:outerShdw>
                </a:effectLst>
              </a:rPr>
              <a:t>Clasificación de la información.</a:t>
            </a:r>
          </a:p>
          <a:p>
            <a:pPr marL="597694" indent="-267891">
              <a:buFont typeface="Arial" panose="020B0604020202020204" pitchFamily="34" charset="0"/>
              <a:buChar char="•"/>
              <a:tabLst>
                <a:tab pos="601266" algn="l"/>
              </a:tabLst>
            </a:pPr>
            <a:r>
              <a:rPr lang="es-ES" sz="1500" dirty="0">
                <a:effectLst>
                  <a:outerShdw blurRad="38100" dist="38100" dir="2700000" algn="tl">
                    <a:srgbClr val="000000">
                      <a:alpha val="43137"/>
                    </a:srgbClr>
                  </a:outerShdw>
                </a:effectLst>
              </a:rPr>
              <a:t>Declaración de inexistencia.</a:t>
            </a:r>
          </a:p>
          <a:p>
            <a:pPr marL="597694" indent="-267891">
              <a:buFont typeface="Arial" panose="020B0604020202020204" pitchFamily="34" charset="0"/>
              <a:buChar char="•"/>
              <a:tabLst>
                <a:tab pos="601266" algn="l"/>
              </a:tabLst>
            </a:pPr>
            <a:r>
              <a:rPr lang="es-ES" sz="1500" dirty="0">
                <a:effectLst>
                  <a:outerShdw blurRad="38100" dist="38100" dir="2700000" algn="tl">
                    <a:srgbClr val="000000">
                      <a:alpha val="43137"/>
                    </a:srgbClr>
                  </a:outerShdw>
                </a:effectLst>
              </a:rPr>
              <a:t>Incompetencia.</a:t>
            </a:r>
          </a:p>
          <a:p>
            <a:pPr marL="329803">
              <a:tabLst>
                <a:tab pos="601266" algn="l"/>
              </a:tabLst>
            </a:pPr>
            <a:endParaRPr lang="es-ES" sz="1500" dirty="0">
              <a:effectLst>
                <a:outerShdw blurRad="38100" dist="38100" dir="2700000" algn="tl">
                  <a:srgbClr val="000000">
                    <a:alpha val="43137"/>
                  </a:srgbClr>
                </a:outerShdw>
              </a:effectLst>
            </a:endParaRPr>
          </a:p>
        </p:txBody>
      </p:sp>
      <p:pic>
        <p:nvPicPr>
          <p:cNvPr id="11" name="Picture 2" descr="C:\Users\janeth.guzman\Documents\Janeth\2009_2011 mayo\Guía práctica\entregas a ntmk\ilustraciones\ausencia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382" y="4188103"/>
            <a:ext cx="1215399" cy="96968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7725366" y="5283715"/>
            <a:ext cx="1115672" cy="300082"/>
          </a:xfrm>
          <a:prstGeom prst="rect">
            <a:avLst/>
          </a:prstGeom>
          <a:noFill/>
        </p:spPr>
        <p:txBody>
          <a:bodyPr wrap="square" rtlCol="0">
            <a:spAutoFit/>
          </a:bodyPr>
          <a:lstStyle/>
          <a:p>
            <a:pPr algn="ctr"/>
            <a:r>
              <a:rPr lang="es-MX" sz="1350" dirty="0"/>
              <a:t>Art. 44</a:t>
            </a:r>
            <a:endParaRPr lang="es-MX" sz="1350" dirty="0"/>
          </a:p>
        </p:txBody>
      </p:sp>
    </p:spTree>
    <p:extLst>
      <p:ext uri="{BB962C8B-B14F-4D97-AF65-F5344CB8AC3E}">
        <p14:creationId xmlns:p14="http://schemas.microsoft.com/office/powerpoint/2010/main" val="4122988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0" y="440945"/>
            <a:ext cx="7185860" cy="583574"/>
          </a:xfrm>
        </p:spPr>
        <p:txBody>
          <a:bodyPr>
            <a:noAutofit/>
          </a:bodyPr>
          <a:lstStyle/>
          <a:p>
            <a:pPr algn="ctr"/>
            <a:r>
              <a:rPr lang="es-MX" sz="3225" b="1" dirty="0"/>
              <a:t/>
            </a:r>
            <a:br>
              <a:rPr lang="es-MX" sz="3225" b="1" dirty="0"/>
            </a:br>
            <a:r>
              <a:rPr lang="es-MX" sz="3225" b="1" dirty="0"/>
              <a:t>Comité de </a:t>
            </a:r>
            <a:r>
              <a:rPr lang="es-MX" sz="3225" b="1" dirty="0"/>
              <a:t>Transparencia</a:t>
            </a:r>
            <a:br>
              <a:rPr lang="es-MX" sz="3225" b="1" dirty="0"/>
            </a:br>
            <a:r>
              <a:rPr lang="es-MX" sz="3225" b="1" dirty="0"/>
              <a:t>Atribuciones</a:t>
            </a:r>
          </a:p>
        </p:txBody>
      </p:sp>
      <p:pic>
        <p:nvPicPr>
          <p:cNvPr id="9" name="Picture 1" descr="C:\Users\janeth.guzman\Documents\Janeth\2009_2011 mayo\Guía práctica\entregas a ntmk\ilustraciones\comite (miembros).jpg"/>
          <p:cNvPicPr>
            <a:picLocks noChangeAspect="1" noChangeArrowheads="1"/>
          </p:cNvPicPr>
          <p:nvPr/>
        </p:nvPicPr>
        <p:blipFill>
          <a:blip r:embed="rId3" cstate="print"/>
          <a:srcRect/>
          <a:stretch>
            <a:fillRect/>
          </a:stretch>
        </p:blipFill>
        <p:spPr bwMode="auto">
          <a:xfrm>
            <a:off x="8110058" y="2210401"/>
            <a:ext cx="1037187" cy="729038"/>
          </a:xfrm>
          <a:prstGeom prst="rect">
            <a:avLst/>
          </a:prstGeom>
          <a:noFill/>
        </p:spPr>
      </p:pic>
      <p:pic>
        <p:nvPicPr>
          <p:cNvPr id="11" name="Picture 2" descr="C:\Users\janeth.guzman\Documents\Janeth\2009_2011 mayo\Guía práctica\entregas a ntmk\ilustraciones\ausencia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058" y="4518613"/>
            <a:ext cx="1037187" cy="82750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8195" y="2225317"/>
            <a:ext cx="7849517" cy="4278094"/>
          </a:xfrm>
          <a:prstGeom prst="rect">
            <a:avLst/>
          </a:prstGeom>
          <a:noFill/>
        </p:spPr>
        <p:txBody>
          <a:bodyPr wrap="square" rtlCol="0">
            <a:spAutoFit/>
          </a:bodyPr>
          <a:lstStyle/>
          <a:p>
            <a:pPr marL="214313" indent="-214313" algn="just">
              <a:buFont typeface="Wingdings" panose="05000000000000000000" pitchFamily="2" charset="2"/>
              <a:buChar char="ü"/>
            </a:pPr>
            <a:r>
              <a:rPr lang="es-MX" sz="1600" b="1" dirty="0"/>
              <a:t>Ordenar </a:t>
            </a:r>
            <a:r>
              <a:rPr lang="es-MX" sz="1600" dirty="0"/>
              <a:t>a las </a:t>
            </a:r>
            <a:r>
              <a:rPr lang="es-MX" sz="1600" dirty="0"/>
              <a:t>áreas competentes que de manera fundada motiva expongan el por qué, en el caso específico, no ejercieron sus facultades</a:t>
            </a:r>
            <a:r>
              <a:rPr lang="es-MX" sz="1600" dirty="0"/>
              <a:t>, competencias y </a:t>
            </a:r>
            <a:r>
              <a:rPr lang="es-MX" sz="1600" dirty="0"/>
              <a:t>funciones.</a:t>
            </a:r>
          </a:p>
          <a:p>
            <a:pPr algn="just"/>
            <a:endParaRPr lang="es-MX" sz="1600" dirty="0"/>
          </a:p>
          <a:p>
            <a:pPr marL="214313" indent="-214313" algn="just">
              <a:buFont typeface="Wingdings" panose="05000000000000000000" pitchFamily="2" charset="2"/>
              <a:buChar char="ü"/>
            </a:pPr>
            <a:r>
              <a:rPr lang="es-MX" sz="1600" b="1" dirty="0"/>
              <a:t>Establecer</a:t>
            </a:r>
            <a:r>
              <a:rPr lang="es-MX" sz="1600" dirty="0"/>
              <a:t> </a:t>
            </a:r>
            <a:r>
              <a:rPr lang="es-MX" sz="1600" dirty="0"/>
              <a:t>políticas para facilitar la obtención de información y el ejercicio del </a:t>
            </a:r>
            <a:r>
              <a:rPr lang="es-MX" sz="1600" dirty="0"/>
              <a:t>DAI.</a:t>
            </a:r>
            <a:endParaRPr lang="es-MX" sz="1600" dirty="0"/>
          </a:p>
          <a:p>
            <a:pPr marL="214313" indent="-214313" algn="just">
              <a:buFont typeface="Wingdings" panose="05000000000000000000" pitchFamily="2" charset="2"/>
              <a:buChar char="ü"/>
            </a:pPr>
            <a:endParaRPr lang="es-MX" sz="1600" dirty="0"/>
          </a:p>
          <a:p>
            <a:pPr marL="214313" indent="-214313" algn="just">
              <a:buFont typeface="Wingdings" panose="05000000000000000000" pitchFamily="2" charset="2"/>
              <a:buChar char="ü"/>
            </a:pPr>
            <a:r>
              <a:rPr lang="es-MX" sz="1600" b="1" dirty="0"/>
              <a:t>Promover</a:t>
            </a:r>
            <a:r>
              <a:rPr lang="es-MX" sz="1600" dirty="0"/>
              <a:t> la capacitación y actualización de los Servidores Públicos o integrantes adscritos a las Unidades de Transparencia</a:t>
            </a:r>
            <a:r>
              <a:rPr lang="es-MX" sz="1600" dirty="0"/>
              <a:t>.</a:t>
            </a:r>
            <a:endParaRPr lang="es-MX" sz="1600" dirty="0"/>
          </a:p>
          <a:p>
            <a:pPr marL="214313" indent="-214313" algn="just">
              <a:buFont typeface="Wingdings" panose="05000000000000000000" pitchFamily="2" charset="2"/>
              <a:buChar char="ü"/>
            </a:pPr>
            <a:endParaRPr lang="es-MX" sz="1600" dirty="0"/>
          </a:p>
          <a:p>
            <a:pPr marL="214313" indent="-214313" algn="just">
              <a:buFont typeface="Wingdings" panose="05000000000000000000" pitchFamily="2" charset="2"/>
              <a:buChar char="ü"/>
            </a:pPr>
            <a:r>
              <a:rPr lang="es-MX" sz="1600" b="1" dirty="0"/>
              <a:t>Establecer </a:t>
            </a:r>
            <a:r>
              <a:rPr lang="es-MX" sz="1600" dirty="0"/>
              <a:t>programas de capacitación en materia de transparencia, acceso a la información, accesibilidad y protección de datos personales, para todos los Servidores Públicos o integrantes del sujeto obligado</a:t>
            </a:r>
            <a:r>
              <a:rPr lang="es-MX" sz="1600" dirty="0"/>
              <a:t>.</a:t>
            </a:r>
          </a:p>
          <a:p>
            <a:pPr marL="214313" indent="-214313" algn="just">
              <a:buFont typeface="Wingdings" panose="05000000000000000000" pitchFamily="2" charset="2"/>
              <a:buChar char="ü"/>
            </a:pPr>
            <a:endParaRPr lang="es-MX" sz="1600" dirty="0"/>
          </a:p>
          <a:p>
            <a:pPr marL="214313" indent="-214313" algn="just">
              <a:buFont typeface="Wingdings" panose="05000000000000000000" pitchFamily="2" charset="2"/>
              <a:buChar char="ü"/>
            </a:pPr>
            <a:r>
              <a:rPr lang="es-MX" sz="1600" b="1" dirty="0"/>
              <a:t>Recabar y enviar </a:t>
            </a:r>
            <a:r>
              <a:rPr lang="es-MX" sz="1600" dirty="0"/>
              <a:t>al OG los datos necesarios para la elaboración del informe anual.</a:t>
            </a:r>
          </a:p>
          <a:p>
            <a:pPr marL="214313" indent="-214313" algn="just">
              <a:buFont typeface="Wingdings" panose="05000000000000000000" pitchFamily="2" charset="2"/>
              <a:buChar char="ü"/>
            </a:pPr>
            <a:endParaRPr lang="es-MX" sz="1600" dirty="0"/>
          </a:p>
          <a:p>
            <a:pPr marL="214313" indent="-214313" algn="just">
              <a:buFont typeface="Wingdings" panose="05000000000000000000" pitchFamily="2" charset="2"/>
              <a:buChar char="ü"/>
            </a:pPr>
            <a:r>
              <a:rPr lang="es-MX" sz="1600" b="1" dirty="0"/>
              <a:t>Solicitar y autorizar </a:t>
            </a:r>
            <a:r>
              <a:rPr lang="es-MX" sz="1600" dirty="0"/>
              <a:t>la ampliación del plazo de reserva de la información.</a:t>
            </a:r>
          </a:p>
          <a:p>
            <a:pPr marL="214313" indent="-214313" algn="just">
              <a:buFont typeface="Wingdings" panose="05000000000000000000" pitchFamily="2" charset="2"/>
              <a:buChar char="ü"/>
            </a:pPr>
            <a:endParaRPr lang="es-MX" sz="1600" dirty="0"/>
          </a:p>
          <a:p>
            <a:pPr marL="214313" indent="-214313" algn="just">
              <a:buFont typeface="Wingdings" panose="05000000000000000000" pitchFamily="2" charset="2"/>
              <a:buChar char="ü"/>
            </a:pPr>
            <a:r>
              <a:rPr lang="es-MX" sz="1600" dirty="0"/>
              <a:t>Las demás …</a:t>
            </a:r>
            <a:endParaRPr lang="es-MX" sz="1600" dirty="0"/>
          </a:p>
        </p:txBody>
      </p:sp>
      <p:sp>
        <p:nvSpPr>
          <p:cNvPr id="6" name="5 CuadroTexto"/>
          <p:cNvSpPr txBox="1"/>
          <p:nvPr/>
        </p:nvSpPr>
        <p:spPr>
          <a:xfrm>
            <a:off x="7725366" y="5341555"/>
            <a:ext cx="1115672" cy="300082"/>
          </a:xfrm>
          <a:prstGeom prst="rect">
            <a:avLst/>
          </a:prstGeom>
          <a:noFill/>
        </p:spPr>
        <p:txBody>
          <a:bodyPr wrap="square" rtlCol="0">
            <a:spAutoFit/>
          </a:bodyPr>
          <a:lstStyle/>
          <a:p>
            <a:pPr algn="ctr"/>
            <a:r>
              <a:rPr lang="es-MX" sz="1350" dirty="0"/>
              <a:t>Art. 44</a:t>
            </a:r>
            <a:endParaRPr lang="es-MX" sz="1350" dirty="0"/>
          </a:p>
        </p:txBody>
      </p:sp>
    </p:spTree>
    <p:extLst>
      <p:ext uri="{BB962C8B-B14F-4D97-AF65-F5344CB8AC3E}">
        <p14:creationId xmlns:p14="http://schemas.microsoft.com/office/powerpoint/2010/main" val="1269500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2805" y="332656"/>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Unidad </a:t>
            </a:r>
            <a:r>
              <a:rPr lang="es-MX" sz="3225" b="1" dirty="0"/>
              <a:t>de </a:t>
            </a:r>
            <a:r>
              <a:rPr lang="es-MX" sz="3225" b="1" dirty="0"/>
              <a:t>Transparencia</a:t>
            </a:r>
            <a:br>
              <a:rPr lang="es-MX" sz="3225" b="1" dirty="0"/>
            </a:br>
            <a:r>
              <a:rPr lang="es-MX" sz="3225" b="1" dirty="0"/>
              <a:t>Generalidades</a:t>
            </a:r>
            <a:endParaRPr lang="es-MX" sz="3225" b="1" dirty="0"/>
          </a:p>
        </p:txBody>
      </p:sp>
      <p:graphicFrame>
        <p:nvGraphicFramePr>
          <p:cNvPr id="8" name="7 Diagrama"/>
          <p:cNvGraphicFramePr/>
          <p:nvPr>
            <p:extLst>
              <p:ext uri="{D42A27DB-BD31-4B8C-83A1-F6EECF244321}">
                <p14:modId xmlns:p14="http://schemas.microsoft.com/office/powerpoint/2010/main" val="1019230225"/>
              </p:ext>
            </p:extLst>
          </p:nvPr>
        </p:nvGraphicFramePr>
        <p:xfrm>
          <a:off x="683568" y="2276872"/>
          <a:ext cx="7633263" cy="427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9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86139" y="404664"/>
            <a:ext cx="7185860" cy="583574"/>
          </a:xfrm>
        </p:spPr>
        <p:txBody>
          <a:bodyPr>
            <a:noAutofit/>
          </a:bodyPr>
          <a:lstStyle/>
          <a:p>
            <a:pPr algn="ctr"/>
            <a:r>
              <a:rPr lang="es-MX" sz="3225" b="1" dirty="0"/>
              <a:t/>
            </a:r>
            <a:br>
              <a:rPr lang="es-MX" sz="3225" b="1" dirty="0"/>
            </a:br>
            <a:r>
              <a:rPr lang="es-MX" sz="3225" b="1" dirty="0"/>
              <a:t>Unidad de Transparencia</a:t>
            </a:r>
            <a:r>
              <a:rPr lang="es-MX" sz="3225" b="1" dirty="0"/>
              <a:t/>
            </a:r>
            <a:br>
              <a:rPr lang="es-MX" sz="3225" b="1" dirty="0"/>
            </a:br>
            <a:r>
              <a:rPr lang="es-MX" sz="3225" b="1" dirty="0"/>
              <a:t>Atribuciones</a:t>
            </a:r>
          </a:p>
        </p:txBody>
      </p:sp>
      <p:sp>
        <p:nvSpPr>
          <p:cNvPr id="6" name="5 CuadroTexto"/>
          <p:cNvSpPr txBox="1"/>
          <p:nvPr/>
        </p:nvSpPr>
        <p:spPr>
          <a:xfrm>
            <a:off x="7733629" y="5630751"/>
            <a:ext cx="1115672" cy="300082"/>
          </a:xfrm>
          <a:prstGeom prst="rect">
            <a:avLst/>
          </a:prstGeom>
          <a:noFill/>
        </p:spPr>
        <p:txBody>
          <a:bodyPr wrap="square" rtlCol="0">
            <a:spAutoFit/>
          </a:bodyPr>
          <a:lstStyle/>
          <a:p>
            <a:pPr algn="ctr"/>
            <a:r>
              <a:rPr lang="es-MX" sz="1350" dirty="0"/>
              <a:t>Art. 45</a:t>
            </a:r>
            <a:endParaRPr lang="es-MX" sz="1350" dirty="0"/>
          </a:p>
        </p:txBody>
      </p:sp>
      <p:sp>
        <p:nvSpPr>
          <p:cNvPr id="7" name="6 CuadroTexto"/>
          <p:cNvSpPr txBox="1"/>
          <p:nvPr/>
        </p:nvSpPr>
        <p:spPr>
          <a:xfrm>
            <a:off x="190041" y="3027135"/>
            <a:ext cx="3470313" cy="3413755"/>
          </a:xfrm>
          <a:prstGeom prst="rect">
            <a:avLst/>
          </a:prstGeom>
          <a:noFill/>
        </p:spPr>
        <p:txBody>
          <a:bodyPr wrap="square" rtlCol="0">
            <a:spAutoFit/>
          </a:bodyPr>
          <a:lstStyle/>
          <a:p>
            <a:pPr marL="267891" indent="-267891" algn="just">
              <a:spcBef>
                <a:spcPts val="450"/>
              </a:spcBef>
              <a:buFont typeface="Arial" pitchFamily="34" charset="0"/>
              <a:buChar char="•"/>
            </a:pPr>
            <a:r>
              <a:rPr lang="es-ES" sz="2000" dirty="0">
                <a:effectLst>
                  <a:outerShdw blurRad="38100" dist="38100" dir="2700000" algn="tl">
                    <a:srgbClr val="000000">
                      <a:alpha val="43137"/>
                    </a:srgbClr>
                  </a:outerShdw>
                </a:effectLst>
              </a:rPr>
              <a:t>Recabar y difundir IPO.</a:t>
            </a:r>
          </a:p>
          <a:p>
            <a:pPr marL="267891" indent="-267891" algn="just">
              <a:spcBef>
                <a:spcPts val="450"/>
              </a:spcBef>
              <a:buFont typeface="Arial" pitchFamily="34" charset="0"/>
              <a:buChar char="•"/>
            </a:pPr>
            <a:endParaRPr lang="es-ES" sz="2000"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sz="2000" dirty="0">
                <a:effectLst>
                  <a:outerShdw blurRad="38100" dist="38100" dir="2700000" algn="tl">
                    <a:srgbClr val="000000">
                      <a:alpha val="43137"/>
                    </a:srgbClr>
                  </a:outerShdw>
                </a:effectLst>
              </a:rPr>
              <a:t>Recibir y dar trámite a las solicitudes de acceso.</a:t>
            </a:r>
          </a:p>
          <a:p>
            <a:pPr marL="267891" indent="-267891" algn="just">
              <a:spcBef>
                <a:spcPts val="450"/>
              </a:spcBef>
              <a:buFont typeface="Arial" pitchFamily="34" charset="0"/>
              <a:buChar char="•"/>
            </a:pPr>
            <a:endParaRPr lang="es-ES" sz="2000"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sz="2000" dirty="0">
                <a:effectLst>
                  <a:outerShdw blurRad="38100" dist="38100" dir="2700000" algn="tl">
                    <a:srgbClr val="000000">
                      <a:alpha val="43137"/>
                    </a:srgbClr>
                  </a:outerShdw>
                </a:effectLst>
              </a:rPr>
              <a:t>Auxiliar en la elaboración de solicitudes de información y orientar sobre SO competentes.</a:t>
            </a:r>
          </a:p>
          <a:p>
            <a:pPr marL="267891" indent="-267891" algn="just">
              <a:spcBef>
                <a:spcPts val="450"/>
              </a:spcBef>
              <a:buFont typeface="Arial" pitchFamily="34" charset="0"/>
              <a:buChar char="•"/>
            </a:pPr>
            <a:endParaRPr lang="es-ES" sz="1500" dirty="0">
              <a:effectLst>
                <a:outerShdw blurRad="38100" dist="38100" dir="2700000" algn="tl">
                  <a:srgbClr val="000000">
                    <a:alpha val="43137"/>
                  </a:srgbClr>
                </a:outerShdw>
              </a:effectLst>
            </a:endParaRPr>
          </a:p>
        </p:txBody>
      </p:sp>
      <p:pic>
        <p:nvPicPr>
          <p:cNvPr id="8" name="Picture 4" descr="C:\Users\janeth.guzman\Documents\Janeth\2009_2011 mayo\Guía práctica\entregas a ntmk\ilustraciones\de nuevo.jpg"/>
          <p:cNvPicPr>
            <a:picLocks noChangeAspect="1" noChangeArrowheads="1"/>
          </p:cNvPicPr>
          <p:nvPr/>
        </p:nvPicPr>
        <p:blipFill rotWithShape="1">
          <a:blip r:embed="rId3">
            <a:extLst>
              <a:ext uri="{28A0092B-C50C-407E-A947-70E740481C1C}">
                <a14:useLocalDpi xmlns:a14="http://schemas.microsoft.com/office/drawing/2010/main" val="0"/>
              </a:ext>
            </a:extLst>
          </a:blip>
          <a:srcRect b="28145"/>
          <a:stretch/>
        </p:blipFill>
        <p:spPr bwMode="auto">
          <a:xfrm>
            <a:off x="2136156" y="1994496"/>
            <a:ext cx="4023389" cy="78643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147851" y="3010979"/>
            <a:ext cx="4924148" cy="3118803"/>
          </a:xfrm>
          <a:prstGeom prst="rect">
            <a:avLst/>
          </a:prstGeom>
          <a:noFill/>
        </p:spPr>
        <p:txBody>
          <a:bodyPr wrap="square" rtlCol="0">
            <a:spAutoFit/>
          </a:bodyPr>
          <a:lstStyle/>
          <a:p>
            <a:pPr marL="267891" indent="-267891" algn="just">
              <a:spcBef>
                <a:spcPts val="450"/>
              </a:spcBef>
              <a:buFont typeface="Arial" pitchFamily="34" charset="0"/>
              <a:buChar char="•"/>
            </a:pPr>
            <a:r>
              <a:rPr lang="es-ES" sz="2000" dirty="0">
                <a:effectLst>
                  <a:outerShdw blurRad="38100" dist="38100" dir="2700000" algn="tl">
                    <a:srgbClr val="000000">
                      <a:alpha val="43137"/>
                    </a:srgbClr>
                  </a:outerShdw>
                </a:effectLst>
              </a:rPr>
              <a:t>Realizar los trámites internos necesarios para dar respuesta, y </a:t>
            </a:r>
            <a:r>
              <a:rPr lang="es-ES" sz="2000" dirty="0">
                <a:effectLst>
                  <a:outerShdw blurRad="38100" dist="38100" dir="2700000" algn="tl">
                    <a:srgbClr val="000000">
                      <a:alpha val="43137"/>
                    </a:srgbClr>
                  </a:outerShdw>
                </a:effectLst>
              </a:rPr>
              <a:t>notificarlo </a:t>
            </a:r>
            <a:r>
              <a:rPr lang="es-ES" sz="2000" dirty="0">
                <a:effectLst>
                  <a:outerShdw blurRad="38100" dist="38100" dir="2700000" algn="tl">
                    <a:srgbClr val="000000">
                      <a:alpha val="43137"/>
                    </a:srgbClr>
                  </a:outerShdw>
                </a:effectLst>
              </a:rPr>
              <a:t>a los solicitantes</a:t>
            </a:r>
            <a:r>
              <a:rPr lang="es-ES" sz="2000" dirty="0">
                <a:effectLst>
                  <a:outerShdw blurRad="38100" dist="38100" dir="2700000" algn="tl">
                    <a:srgbClr val="000000">
                      <a:alpha val="43137"/>
                    </a:srgbClr>
                  </a:outerShdw>
                </a:effectLst>
              </a:rPr>
              <a:t>.</a:t>
            </a:r>
          </a:p>
          <a:p>
            <a:pPr marL="267891" indent="-267891" algn="just">
              <a:spcBef>
                <a:spcPts val="450"/>
              </a:spcBef>
              <a:buFont typeface="Arial" pitchFamily="34" charset="0"/>
              <a:buChar char="•"/>
            </a:pPr>
            <a:endParaRPr lang="es-ES" sz="2000"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sz="2000" dirty="0">
                <a:effectLst>
                  <a:outerShdw blurRad="38100" dist="38100" dir="2700000" algn="tl">
                    <a:srgbClr val="000000">
                      <a:alpha val="43137"/>
                    </a:srgbClr>
                  </a:outerShdw>
                </a:effectLst>
              </a:rPr>
              <a:t>Proponer procedimientos al CT de mejora en la gestión de las solicitudes de acceso.</a:t>
            </a:r>
          </a:p>
          <a:p>
            <a:pPr marL="267891" indent="-267891" algn="just">
              <a:spcBef>
                <a:spcPts val="450"/>
              </a:spcBef>
              <a:buFont typeface="Arial" pitchFamily="34" charset="0"/>
              <a:buChar char="•"/>
            </a:pPr>
            <a:endParaRPr lang="es-ES" sz="2000"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sz="2000" dirty="0">
                <a:effectLst>
                  <a:outerShdw blurRad="38100" dist="38100" dir="2700000" algn="tl">
                    <a:srgbClr val="000000">
                      <a:alpha val="43137"/>
                    </a:srgbClr>
                  </a:outerShdw>
                </a:effectLst>
              </a:rPr>
              <a:t>Proponer personal habilitado para recibir y dar trámite a las solicitudes de acceso.</a:t>
            </a:r>
          </a:p>
        </p:txBody>
      </p:sp>
    </p:spTree>
    <p:extLst>
      <p:ext uri="{BB962C8B-B14F-4D97-AF65-F5344CB8AC3E}">
        <p14:creationId xmlns:p14="http://schemas.microsoft.com/office/powerpoint/2010/main" val="2608280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765" y="404664"/>
            <a:ext cx="7185860" cy="583574"/>
          </a:xfrm>
        </p:spPr>
        <p:txBody>
          <a:bodyPr>
            <a:noAutofit/>
          </a:bodyPr>
          <a:lstStyle/>
          <a:p>
            <a:pPr algn="ctr"/>
            <a:r>
              <a:rPr lang="es-MX" sz="3225" b="1" dirty="0"/>
              <a:t/>
            </a:r>
            <a:br>
              <a:rPr lang="es-MX" sz="3225" b="1" dirty="0"/>
            </a:br>
            <a:r>
              <a:rPr lang="es-MX" sz="3225" b="1" dirty="0"/>
              <a:t>Unidad de Transparencia</a:t>
            </a:r>
            <a:r>
              <a:rPr lang="es-MX" sz="3225" b="1" dirty="0"/>
              <a:t/>
            </a:r>
            <a:br>
              <a:rPr lang="es-MX" sz="3225" b="1" dirty="0"/>
            </a:br>
            <a:r>
              <a:rPr lang="es-MX" sz="3225" b="1" dirty="0"/>
              <a:t>Atribuciones</a:t>
            </a:r>
          </a:p>
        </p:txBody>
      </p:sp>
      <p:sp>
        <p:nvSpPr>
          <p:cNvPr id="6" name="5 CuadroTexto"/>
          <p:cNvSpPr txBox="1"/>
          <p:nvPr/>
        </p:nvSpPr>
        <p:spPr>
          <a:xfrm>
            <a:off x="7733629" y="5630751"/>
            <a:ext cx="1115672" cy="300082"/>
          </a:xfrm>
          <a:prstGeom prst="rect">
            <a:avLst/>
          </a:prstGeom>
          <a:noFill/>
        </p:spPr>
        <p:txBody>
          <a:bodyPr wrap="square" rtlCol="0">
            <a:spAutoFit/>
          </a:bodyPr>
          <a:lstStyle/>
          <a:p>
            <a:pPr algn="ctr"/>
            <a:r>
              <a:rPr lang="es-MX" sz="1350" dirty="0"/>
              <a:t>Art. 45</a:t>
            </a:r>
            <a:endParaRPr lang="es-MX" sz="1350" dirty="0"/>
          </a:p>
        </p:txBody>
      </p:sp>
      <p:pic>
        <p:nvPicPr>
          <p:cNvPr id="8" name="Picture 4" descr="C:\Users\janeth.guzman\Documents\Janeth\2009_2011 mayo\Guía práctica\entregas a ntmk\ilustraciones\de nuevo.jpg"/>
          <p:cNvPicPr>
            <a:picLocks noChangeAspect="1" noChangeArrowheads="1"/>
          </p:cNvPicPr>
          <p:nvPr/>
        </p:nvPicPr>
        <p:blipFill rotWithShape="1">
          <a:blip r:embed="rId3">
            <a:extLst>
              <a:ext uri="{28A0092B-C50C-407E-A947-70E740481C1C}">
                <a14:useLocalDpi xmlns:a14="http://schemas.microsoft.com/office/drawing/2010/main" val="0"/>
              </a:ext>
            </a:extLst>
          </a:blip>
          <a:srcRect b="28145"/>
          <a:stretch/>
        </p:blipFill>
        <p:spPr bwMode="auto">
          <a:xfrm>
            <a:off x="2131765" y="1772816"/>
            <a:ext cx="4023389" cy="97658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29658" y="3010978"/>
            <a:ext cx="8642341" cy="3098284"/>
          </a:xfrm>
          <a:prstGeom prst="rect">
            <a:avLst/>
          </a:prstGeom>
          <a:noFill/>
        </p:spPr>
        <p:txBody>
          <a:bodyPr wrap="square" rtlCol="0">
            <a:spAutoFit/>
          </a:bodyPr>
          <a:lstStyle/>
          <a:p>
            <a:pPr marL="267891" indent="-267891" algn="just">
              <a:spcBef>
                <a:spcPts val="450"/>
              </a:spcBef>
              <a:buFont typeface="Arial" pitchFamily="34" charset="0"/>
              <a:buChar char="•"/>
            </a:pPr>
            <a:r>
              <a:rPr lang="es-ES" dirty="0">
                <a:effectLst>
                  <a:outerShdw blurRad="38100" dist="38100" dir="2700000" algn="tl">
                    <a:srgbClr val="000000">
                      <a:alpha val="43137"/>
                    </a:srgbClr>
                  </a:outerShdw>
                </a:effectLst>
              </a:rPr>
              <a:t>Llevar un registro de las solicitudes de acceso, respuestas, resultados, costos y envío</a:t>
            </a:r>
            <a:r>
              <a:rPr lang="es-ES" dirty="0">
                <a:effectLst>
                  <a:outerShdw blurRad="38100" dist="38100" dir="2700000" algn="tl">
                    <a:srgbClr val="000000">
                      <a:alpha val="43137"/>
                    </a:srgbClr>
                  </a:outerShdw>
                </a:effectLst>
              </a:rPr>
              <a:t>.</a:t>
            </a:r>
          </a:p>
          <a:p>
            <a:pPr marL="267891" indent="-267891" algn="just">
              <a:spcBef>
                <a:spcPts val="450"/>
              </a:spcBef>
              <a:buFont typeface="Arial" pitchFamily="34" charset="0"/>
              <a:buChar char="•"/>
            </a:pPr>
            <a:endParaRPr lang="es-ES"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dirty="0">
                <a:effectLst>
                  <a:outerShdw blurRad="38100" dist="38100" dir="2700000" algn="tl">
                    <a:srgbClr val="000000">
                      <a:alpha val="43137"/>
                    </a:srgbClr>
                  </a:outerShdw>
                </a:effectLst>
              </a:rPr>
              <a:t>Promover la Transparencia Proactiva</a:t>
            </a:r>
            <a:r>
              <a:rPr lang="es-ES" dirty="0">
                <a:effectLst>
                  <a:outerShdw blurRad="38100" dist="38100" dir="2700000" algn="tl">
                    <a:srgbClr val="000000">
                      <a:alpha val="43137"/>
                    </a:srgbClr>
                  </a:outerShdw>
                </a:effectLst>
              </a:rPr>
              <a:t>.</a:t>
            </a:r>
          </a:p>
          <a:p>
            <a:pPr marL="267891" indent="-267891" algn="just">
              <a:spcBef>
                <a:spcPts val="450"/>
              </a:spcBef>
              <a:buFont typeface="Arial" pitchFamily="34" charset="0"/>
              <a:buChar char="•"/>
            </a:pPr>
            <a:endParaRPr lang="es-ES"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dirty="0">
                <a:effectLst>
                  <a:outerShdw blurRad="38100" dist="38100" dir="2700000" algn="tl">
                    <a:srgbClr val="000000">
                      <a:alpha val="43137"/>
                    </a:srgbClr>
                  </a:outerShdw>
                </a:effectLst>
              </a:rPr>
              <a:t>Fomentar la transparencia y accesibilidad al interior del sujeto obligado.</a:t>
            </a:r>
          </a:p>
          <a:p>
            <a:pPr marL="267891" indent="-267891" algn="just">
              <a:spcBef>
                <a:spcPts val="450"/>
              </a:spcBef>
              <a:buFont typeface="Arial" pitchFamily="34" charset="0"/>
              <a:buChar char="•"/>
            </a:pPr>
            <a:endParaRPr lang="es-ES"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dirty="0">
                <a:effectLst>
                  <a:outerShdw blurRad="38100" dist="38100" dir="2700000" algn="tl">
                    <a:srgbClr val="000000">
                      <a:alpha val="43137"/>
                    </a:srgbClr>
                  </a:outerShdw>
                </a:effectLst>
              </a:rPr>
              <a:t>Hacer del conocimiento la probable responsabilidad por incumplimiento</a:t>
            </a:r>
            <a:r>
              <a:rPr lang="es-ES" b="1" dirty="0">
                <a:effectLst>
                  <a:outerShdw blurRad="38100" dist="38100" dir="2700000" algn="tl">
                    <a:srgbClr val="000000">
                      <a:alpha val="43137"/>
                    </a:srgbClr>
                  </a:outerShdw>
                </a:effectLst>
              </a:rPr>
              <a:t>.</a:t>
            </a:r>
          </a:p>
          <a:p>
            <a:pPr marL="267891" indent="-267891" algn="just">
              <a:spcBef>
                <a:spcPts val="450"/>
              </a:spcBef>
              <a:buFont typeface="Arial" pitchFamily="34" charset="0"/>
              <a:buChar char="•"/>
            </a:pPr>
            <a:endParaRPr lang="es-ES" b="1" dirty="0">
              <a:effectLst>
                <a:outerShdw blurRad="38100" dist="38100" dir="2700000" algn="tl">
                  <a:srgbClr val="000000">
                    <a:alpha val="43137"/>
                  </a:srgbClr>
                </a:outerShdw>
              </a:effectLst>
            </a:endParaRPr>
          </a:p>
          <a:p>
            <a:pPr marL="267891" indent="-267891" algn="just">
              <a:spcBef>
                <a:spcPts val="450"/>
              </a:spcBef>
              <a:buFont typeface="Arial" pitchFamily="34" charset="0"/>
              <a:buChar char="•"/>
            </a:pPr>
            <a:r>
              <a:rPr lang="es-ES" dirty="0">
                <a:effectLst>
                  <a:outerShdw blurRad="38100" dist="38100" dir="2700000" algn="tl">
                    <a:srgbClr val="000000">
                      <a:alpha val="43137"/>
                    </a:srgbClr>
                  </a:outerShdw>
                </a:effectLst>
              </a:rPr>
              <a:t>Las demás …</a:t>
            </a:r>
            <a:endParaRPr lang="es-MX"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90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1294585"/>
            <a:ext cx="7185860" cy="583574"/>
          </a:xfrm>
        </p:spPr>
        <p:txBody>
          <a:bodyPr>
            <a:noAutofit/>
          </a:bodyPr>
          <a:lstStyle/>
          <a:p>
            <a:pPr algn="ctr"/>
            <a:r>
              <a:rPr lang="es-MX" sz="3225" b="1" dirty="0"/>
              <a:t/>
            </a:r>
            <a:br>
              <a:rPr lang="es-MX" sz="3225" b="1" dirty="0"/>
            </a:br>
            <a:r>
              <a:rPr lang="es-MX" sz="3225" b="1" dirty="0"/>
              <a:t>Obligaciones de Transparencia</a:t>
            </a:r>
            <a:br>
              <a:rPr lang="es-MX" sz="3225" b="1" dirty="0"/>
            </a:br>
            <a:r>
              <a:rPr lang="es-MX" sz="3225" b="1" dirty="0"/>
              <a:t>Comunes</a:t>
            </a:r>
            <a:endParaRPr lang="es-MX" sz="3225" b="1" dirty="0"/>
          </a:p>
        </p:txBody>
      </p:sp>
      <p:sp>
        <p:nvSpPr>
          <p:cNvPr id="6" name="5 CuadroTexto"/>
          <p:cNvSpPr txBox="1"/>
          <p:nvPr/>
        </p:nvSpPr>
        <p:spPr>
          <a:xfrm>
            <a:off x="7733627" y="5118466"/>
            <a:ext cx="1115672" cy="300082"/>
          </a:xfrm>
          <a:prstGeom prst="rect">
            <a:avLst/>
          </a:prstGeom>
          <a:noFill/>
        </p:spPr>
        <p:txBody>
          <a:bodyPr wrap="square" rtlCol="0">
            <a:spAutoFit/>
          </a:bodyPr>
          <a:lstStyle/>
          <a:p>
            <a:pPr algn="ctr"/>
            <a:r>
              <a:rPr lang="es-MX" sz="1350" dirty="0"/>
              <a:t>Art. 70</a:t>
            </a:r>
            <a:endParaRPr lang="es-MX" sz="1350" dirty="0"/>
          </a:p>
        </p:txBody>
      </p:sp>
      <p:sp>
        <p:nvSpPr>
          <p:cNvPr id="7" name="6 Rectángulo"/>
          <p:cNvSpPr/>
          <p:nvPr/>
        </p:nvSpPr>
        <p:spPr>
          <a:xfrm>
            <a:off x="148350" y="2392238"/>
            <a:ext cx="8143114" cy="1015663"/>
          </a:xfrm>
          <a:prstGeom prst="rect">
            <a:avLst/>
          </a:prstGeom>
        </p:spPr>
        <p:txBody>
          <a:bodyPr wrap="square">
            <a:spAutoFit/>
          </a:bodyPr>
          <a:lstStyle/>
          <a:p>
            <a:pPr algn="just"/>
            <a:r>
              <a:rPr lang="es-MX" sz="1500" dirty="0"/>
              <a:t>En la Ley Federal y de las Entidades Federativas se contemplará que los </a:t>
            </a:r>
            <a:r>
              <a:rPr lang="es-MX" sz="1500" dirty="0"/>
              <a:t>SO </a:t>
            </a:r>
            <a:r>
              <a:rPr lang="es-MX" sz="1500" dirty="0"/>
              <a:t>pongan a disposición del público y mantengan actualizada, en los respectivos medios electrónicos, </a:t>
            </a:r>
            <a:r>
              <a:rPr lang="es-MX" sz="1500" b="1" dirty="0">
                <a:effectLst>
                  <a:outerShdw blurRad="38100" dist="38100" dir="2700000" algn="tl">
                    <a:srgbClr val="000000">
                      <a:alpha val="43137"/>
                    </a:srgbClr>
                  </a:outerShdw>
                </a:effectLst>
              </a:rPr>
              <a:t>de acuerdo con sus facultades, atribuciones, funciones u objeto social, según corresponda, la información,</a:t>
            </a:r>
            <a:r>
              <a:rPr lang="es-MX" sz="1500" dirty="0"/>
              <a:t> por lo menos, de los temas, documentos y políticas que a continuación se señalan </a:t>
            </a:r>
            <a:r>
              <a:rPr lang="es-MX" sz="1500" dirty="0"/>
              <a:t>…</a:t>
            </a:r>
            <a:endParaRPr lang="es-MX" sz="1500" dirty="0"/>
          </a:p>
        </p:txBody>
      </p:sp>
      <p:sp>
        <p:nvSpPr>
          <p:cNvPr id="9" name="8 Rectángulo redondeado"/>
          <p:cNvSpPr/>
          <p:nvPr/>
        </p:nvSpPr>
        <p:spPr>
          <a:xfrm>
            <a:off x="2314634" y="4285336"/>
            <a:ext cx="4212468" cy="707038"/>
          </a:xfrm>
          <a:prstGeom prst="roundRect">
            <a:avLst/>
          </a:prstGeom>
          <a:solidFill>
            <a:schemeClr val="bg1">
              <a:lumMod val="95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t>…Se contemplan 48 obligaciones comunes. </a:t>
            </a:r>
            <a:endParaRPr lang="es-MX" sz="1350" dirty="0"/>
          </a:p>
        </p:txBody>
      </p:sp>
      <p:pic>
        <p:nvPicPr>
          <p:cNvPr id="11" name="Picture 2" descr="http://www.csrandthelaw.com/uploads/image/TransparencyBLO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0" y="4028729"/>
            <a:ext cx="2197718" cy="1458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82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effectLst>
                  <a:outerShdw blurRad="38100" dist="38100" dir="2700000" algn="tl">
                    <a:srgbClr val="000000">
                      <a:alpha val="43000"/>
                    </a:srgbClr>
                  </a:outerShdw>
                </a:effectLst>
              </a:rPr>
              <a:t> </a:t>
            </a:r>
            <a:r>
              <a:rPr lang="es-MX" sz="4000" dirty="0">
                <a:effectLst>
                  <a:outerShdw blurRad="38100" dist="38100" dir="2700000" algn="tl">
                    <a:srgbClr val="000000">
                      <a:alpha val="43000"/>
                    </a:srgbClr>
                  </a:outerShdw>
                </a:effectLst>
              </a:rPr>
              <a:t>El </a:t>
            </a:r>
            <a:r>
              <a:rPr lang="es-MX" sz="4000" dirty="0" smtClean="0">
                <a:effectLst>
                  <a:outerShdw blurRad="38100" dist="38100" dir="2700000" algn="tl">
                    <a:srgbClr val="000000">
                      <a:alpha val="43000"/>
                    </a:srgbClr>
                  </a:outerShdw>
                </a:effectLst>
              </a:rPr>
              <a:t>Derecho </a:t>
            </a:r>
            <a:r>
              <a:rPr lang="es-MX" sz="4000" dirty="0">
                <a:effectLst>
                  <a:outerShdw blurRad="38100" dist="38100" dir="2700000" algn="tl">
                    <a:srgbClr val="000000">
                      <a:alpha val="43000"/>
                    </a:srgbClr>
                  </a:outerShdw>
                </a:effectLst>
              </a:rPr>
              <a:t>de Acceso a la Información como derecho humano.</a:t>
            </a:r>
            <a:endParaRPr lang="es-MX" sz="4000" dirty="0"/>
          </a:p>
          <a:p>
            <a:pPr algn="r"/>
            <a:r>
              <a:rPr lang="es-MX" sz="4000" i="1" dirty="0">
                <a:effectLst>
                  <a:outerShdw blurRad="38100" dist="38100" dir="2700000" algn="tl">
                    <a:srgbClr val="000000">
                      <a:alpha val="43000"/>
                    </a:srgbClr>
                  </a:outerShdw>
                </a:effectLst>
              </a:rPr>
              <a:t>Una breve perspectiva histórica</a:t>
            </a:r>
            <a:endParaRPr lang="es-MX" sz="4000" i="1" dirty="0">
              <a:solidFill>
                <a:schemeClr val="bg1">
                  <a:lumMod val="95000"/>
                </a:schemeClr>
              </a:solidFill>
            </a:endParaRPr>
          </a:p>
        </p:txBody>
      </p:sp>
    </p:spTree>
    <p:extLst>
      <p:ext uri="{BB962C8B-B14F-4D97-AF65-F5344CB8AC3E}">
        <p14:creationId xmlns:p14="http://schemas.microsoft.com/office/powerpoint/2010/main" val="1332188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2930" y="476672"/>
            <a:ext cx="7185860" cy="583574"/>
          </a:xfrm>
        </p:spPr>
        <p:txBody>
          <a:bodyPr>
            <a:noAutofit/>
          </a:bodyPr>
          <a:lstStyle/>
          <a:p>
            <a:pPr algn="ctr"/>
            <a:r>
              <a:rPr lang="es-MX" sz="3225" b="1" dirty="0"/>
              <a:t/>
            </a:r>
            <a:br>
              <a:rPr lang="es-MX" sz="3225" b="1" dirty="0"/>
            </a:br>
            <a:r>
              <a:rPr lang="es-MX" sz="3225" b="1" dirty="0"/>
              <a:t>Obligaciones de Transparencia</a:t>
            </a:r>
            <a:br>
              <a:rPr lang="es-MX" sz="3225" b="1" dirty="0"/>
            </a:br>
            <a:r>
              <a:rPr lang="es-MX" sz="3225" b="1" dirty="0"/>
              <a:t>Específicas</a:t>
            </a:r>
            <a:endParaRPr lang="es-MX" sz="3225" b="1" dirty="0"/>
          </a:p>
        </p:txBody>
      </p:sp>
      <p:sp>
        <p:nvSpPr>
          <p:cNvPr id="6" name="5 CuadroTexto"/>
          <p:cNvSpPr txBox="1"/>
          <p:nvPr/>
        </p:nvSpPr>
        <p:spPr>
          <a:xfrm>
            <a:off x="7903118" y="5256966"/>
            <a:ext cx="1115672" cy="300082"/>
          </a:xfrm>
          <a:prstGeom prst="rect">
            <a:avLst/>
          </a:prstGeom>
          <a:noFill/>
        </p:spPr>
        <p:txBody>
          <a:bodyPr wrap="square" rtlCol="0">
            <a:spAutoFit/>
          </a:bodyPr>
          <a:lstStyle/>
          <a:p>
            <a:pPr algn="ctr"/>
            <a:r>
              <a:rPr lang="es-MX" sz="1350" dirty="0"/>
              <a:t>Art. 71 al 79</a:t>
            </a:r>
            <a:endParaRPr lang="es-MX" sz="1350" dirty="0"/>
          </a:p>
        </p:txBody>
      </p:sp>
      <p:sp>
        <p:nvSpPr>
          <p:cNvPr id="3" name="2 CuadroTexto"/>
          <p:cNvSpPr txBox="1"/>
          <p:nvPr/>
        </p:nvSpPr>
        <p:spPr>
          <a:xfrm>
            <a:off x="512284" y="2121429"/>
            <a:ext cx="7948670" cy="3693319"/>
          </a:xfrm>
          <a:prstGeom prst="rect">
            <a:avLst/>
          </a:prstGeom>
          <a:noFill/>
        </p:spPr>
        <p:txBody>
          <a:bodyPr wrap="square" rtlCol="0">
            <a:spAutoFit/>
          </a:bodyPr>
          <a:lstStyle/>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Poder ejecutivo Federal, poderes ejecutivos de la Entidades Federativas, el Órgano Ejecutivo del DF y los municipios.</a:t>
            </a:r>
          </a:p>
          <a:p>
            <a:pPr marL="604838" indent="-257175"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Poder legislativos Federal, de las Entidades Federativas y la Asamblea Legislativa del DF.</a:t>
            </a:r>
          </a:p>
          <a:p>
            <a:pPr marL="604838" indent="-257175"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Poderes Judiciales Federal y de las Entidades Federativas.</a:t>
            </a:r>
          </a:p>
          <a:p>
            <a:pPr marL="604838" indent="-257175"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Organismos Autónomos: INE y organismos públicos locales electorales de las Entidades Federativas, Organismos de protección </a:t>
            </a:r>
            <a:r>
              <a:rPr lang="es-MX" dirty="0">
                <a:effectLst>
                  <a:outerShdw blurRad="38100" dist="38100" dir="2700000" algn="tl">
                    <a:srgbClr val="000000">
                      <a:alpha val="43137"/>
                    </a:srgbClr>
                  </a:outerShdw>
                </a:effectLst>
              </a:rPr>
              <a:t>de DH </a:t>
            </a:r>
            <a:r>
              <a:rPr lang="es-MX" dirty="0">
                <a:effectLst>
                  <a:outerShdw blurRad="38100" dist="38100" dir="2700000" algn="tl">
                    <a:srgbClr val="000000">
                      <a:alpha val="43137"/>
                    </a:srgbClr>
                  </a:outerShdw>
                </a:effectLst>
              </a:rPr>
              <a:t>Nacional y de las Entidades Federativas; Organismos garantes del derecho de acceso a la información y la protección de DP.</a:t>
            </a:r>
          </a:p>
          <a:p>
            <a:endParaRPr lang="es-MX" dirty="0"/>
          </a:p>
        </p:txBody>
      </p:sp>
    </p:spTree>
    <p:extLst>
      <p:ext uri="{BB962C8B-B14F-4D97-AF65-F5344CB8AC3E}">
        <p14:creationId xmlns:p14="http://schemas.microsoft.com/office/powerpoint/2010/main" val="3953126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0034" y="423554"/>
            <a:ext cx="7185860" cy="583574"/>
          </a:xfrm>
        </p:spPr>
        <p:txBody>
          <a:bodyPr>
            <a:noAutofit/>
          </a:bodyPr>
          <a:lstStyle/>
          <a:p>
            <a:pPr algn="ctr"/>
            <a:r>
              <a:rPr lang="es-MX" sz="3225" b="1" dirty="0"/>
              <a:t/>
            </a:r>
            <a:br>
              <a:rPr lang="es-MX" sz="3225" b="1" dirty="0"/>
            </a:br>
            <a:r>
              <a:rPr lang="es-MX" sz="3225" b="1" dirty="0"/>
              <a:t>Obligaciones de Transparencia</a:t>
            </a:r>
            <a:br>
              <a:rPr lang="es-MX" sz="3225" b="1" dirty="0"/>
            </a:br>
            <a:r>
              <a:rPr lang="es-MX" sz="3225" b="1" dirty="0"/>
              <a:t>Específicas</a:t>
            </a:r>
            <a:endParaRPr lang="es-MX" sz="3225" b="1" dirty="0"/>
          </a:p>
        </p:txBody>
      </p:sp>
      <p:sp>
        <p:nvSpPr>
          <p:cNvPr id="6" name="5 CuadroTexto"/>
          <p:cNvSpPr txBox="1"/>
          <p:nvPr/>
        </p:nvSpPr>
        <p:spPr>
          <a:xfrm>
            <a:off x="7733627" y="5118466"/>
            <a:ext cx="1115672" cy="300082"/>
          </a:xfrm>
          <a:prstGeom prst="rect">
            <a:avLst/>
          </a:prstGeom>
          <a:noFill/>
        </p:spPr>
        <p:txBody>
          <a:bodyPr wrap="square" rtlCol="0">
            <a:spAutoFit/>
          </a:bodyPr>
          <a:lstStyle/>
          <a:p>
            <a:pPr algn="ctr"/>
            <a:r>
              <a:rPr lang="es-MX" sz="1350" dirty="0"/>
              <a:t>Art. 71 al 79</a:t>
            </a:r>
            <a:endParaRPr lang="es-MX" sz="1350" dirty="0"/>
          </a:p>
        </p:txBody>
      </p:sp>
      <p:sp>
        <p:nvSpPr>
          <p:cNvPr id="3" name="2 CuadroTexto"/>
          <p:cNvSpPr txBox="1"/>
          <p:nvPr/>
        </p:nvSpPr>
        <p:spPr>
          <a:xfrm>
            <a:off x="512284" y="2377574"/>
            <a:ext cx="7948670" cy="3139321"/>
          </a:xfrm>
          <a:prstGeom prst="rect">
            <a:avLst/>
          </a:prstGeom>
          <a:noFill/>
        </p:spPr>
        <p:txBody>
          <a:bodyPr wrap="square" rtlCol="0">
            <a:spAutoFit/>
          </a:bodyPr>
          <a:lstStyle/>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Instituciones de educación superior publicas.</a:t>
            </a:r>
          </a:p>
          <a:p>
            <a:pPr marL="604838" indent="-257175"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Partidos políticos nacionales y locales, las agrupaciones políticas nacionales y las personas morales constituidas en asociación civil creadas por los ciudadanos que pretendan postular su candidatura independiente</a:t>
            </a:r>
          </a:p>
          <a:p>
            <a:pPr marL="604838" indent="-257175"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Fideicomisos y fondos públicos.</a:t>
            </a:r>
          </a:p>
          <a:p>
            <a:pPr marL="347663" algn="just"/>
            <a:r>
              <a:rPr lang="es-MX" dirty="0">
                <a:effectLst>
                  <a:outerShdw blurRad="38100" dist="38100" dir="2700000" algn="tl">
                    <a:srgbClr val="000000">
                      <a:alpha val="43137"/>
                    </a:srgbClr>
                  </a:outerShdw>
                </a:effectLst>
              </a:rPr>
              <a:t> </a:t>
            </a: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Autoridades administrativas y jurisdiccionales en materia laboral.</a:t>
            </a:r>
          </a:p>
          <a:p>
            <a:pPr marL="604838" indent="-257175"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604838" indent="-257175" algn="just">
              <a:buFont typeface="Calibri" panose="020F0502020204030204" pitchFamily="34" charset="0"/>
              <a:buChar char="̵"/>
            </a:pPr>
            <a:r>
              <a:rPr lang="es-MX" dirty="0">
                <a:effectLst>
                  <a:outerShdw blurRad="38100" dist="38100" dir="2700000" algn="tl">
                    <a:srgbClr val="000000">
                      <a:alpha val="43137"/>
                    </a:srgbClr>
                  </a:outerShdw>
                </a:effectLst>
              </a:rPr>
              <a:t>Sindicatos que reciban o ejerzan recursos públicos</a:t>
            </a:r>
            <a:r>
              <a:rPr lang="es-MX" dirty="0">
                <a:effectLst>
                  <a:outerShdw blurRad="38100" dist="38100" dir="2700000" algn="tl">
                    <a:srgbClr val="000000">
                      <a:alpha val="43137"/>
                    </a:srgbClr>
                  </a:outerShdw>
                </a:effectLst>
              </a:rPr>
              <a:t>.</a:t>
            </a:r>
            <a:endParaRPr lang="es-MX" dirty="0"/>
          </a:p>
        </p:txBody>
      </p:sp>
    </p:spTree>
    <p:extLst>
      <p:ext uri="{BB962C8B-B14F-4D97-AF65-F5344CB8AC3E}">
        <p14:creationId xmlns:p14="http://schemas.microsoft.com/office/powerpoint/2010/main" val="3425251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8397" y="692696"/>
            <a:ext cx="7185860" cy="583574"/>
          </a:xfrm>
        </p:spPr>
        <p:txBody>
          <a:bodyPr>
            <a:noAutofit/>
          </a:bodyPr>
          <a:lstStyle/>
          <a:p>
            <a:pPr algn="ctr"/>
            <a:r>
              <a:rPr lang="es-MX" sz="3225" b="1" dirty="0"/>
              <a:t/>
            </a:r>
            <a:br>
              <a:rPr lang="es-MX" sz="3225" b="1" dirty="0"/>
            </a:br>
            <a:r>
              <a:rPr lang="es-MX" sz="3225" b="1" dirty="0"/>
              <a:t>Obligaciones de Transparencia</a:t>
            </a:r>
            <a:br>
              <a:rPr lang="es-MX" sz="3225" b="1" dirty="0"/>
            </a:br>
            <a:r>
              <a:rPr lang="es-MX" sz="3225" b="1" dirty="0"/>
              <a:t>Específicas</a:t>
            </a:r>
            <a:endParaRPr lang="es-MX" sz="3225" b="1" dirty="0"/>
          </a:p>
        </p:txBody>
      </p:sp>
      <p:sp>
        <p:nvSpPr>
          <p:cNvPr id="6" name="5 CuadroTexto"/>
          <p:cNvSpPr txBox="1"/>
          <p:nvPr/>
        </p:nvSpPr>
        <p:spPr>
          <a:xfrm>
            <a:off x="7733627" y="5118466"/>
            <a:ext cx="1115672" cy="300082"/>
          </a:xfrm>
          <a:prstGeom prst="rect">
            <a:avLst/>
          </a:prstGeom>
          <a:noFill/>
        </p:spPr>
        <p:txBody>
          <a:bodyPr wrap="square" rtlCol="0">
            <a:spAutoFit/>
          </a:bodyPr>
          <a:lstStyle/>
          <a:p>
            <a:pPr algn="ctr"/>
            <a:r>
              <a:rPr lang="es-MX" sz="1350" dirty="0"/>
              <a:t>Art. 71 al 79</a:t>
            </a:r>
            <a:endParaRPr lang="es-MX" sz="1350" dirty="0"/>
          </a:p>
        </p:txBody>
      </p:sp>
      <p:sp>
        <p:nvSpPr>
          <p:cNvPr id="3" name="2 CuadroTexto"/>
          <p:cNvSpPr txBox="1"/>
          <p:nvPr/>
        </p:nvSpPr>
        <p:spPr>
          <a:xfrm>
            <a:off x="512284" y="2377574"/>
            <a:ext cx="7948670" cy="1477328"/>
          </a:xfrm>
          <a:prstGeom prst="rect">
            <a:avLst/>
          </a:prstGeom>
          <a:noFill/>
        </p:spPr>
        <p:txBody>
          <a:bodyPr wrap="square" rtlCol="0">
            <a:spAutoFit/>
          </a:bodyPr>
          <a:lstStyle/>
          <a:p>
            <a:pPr marL="604838" indent="-257175" algn="just">
              <a:buFont typeface="Calibri" panose="020F0502020204030204" pitchFamily="34" charset="0"/>
              <a:buChar char="̵"/>
            </a:pPr>
            <a:r>
              <a:rPr lang="es-MX" dirty="0"/>
              <a:t>De </a:t>
            </a:r>
            <a:r>
              <a:rPr lang="es-MX" dirty="0"/>
              <a:t>la verificación de las obligaciones de transparencia (Capítulo VI).</a:t>
            </a:r>
          </a:p>
          <a:p>
            <a:pPr marL="604838" indent="-257175" algn="just">
              <a:buFont typeface="Calibri" panose="020F0502020204030204" pitchFamily="34" charset="0"/>
              <a:buChar char="̵"/>
            </a:pPr>
            <a:endParaRPr lang="es-MX" dirty="0"/>
          </a:p>
          <a:p>
            <a:pPr marL="604838" indent="-257175" algn="just">
              <a:buFont typeface="Calibri" panose="020F0502020204030204" pitchFamily="34" charset="0"/>
              <a:buChar char="̵"/>
            </a:pPr>
            <a:r>
              <a:rPr lang="es-MX" dirty="0"/>
              <a:t>De la denuncia por incumplimiento a las obligaciones de transparencia (Capítulo VII).</a:t>
            </a:r>
          </a:p>
          <a:p>
            <a:pPr marL="604838" indent="-257175" algn="just">
              <a:buFont typeface="Calibri" panose="020F0502020204030204" pitchFamily="34" charset="0"/>
              <a:buChar char="̵"/>
            </a:pPr>
            <a:endParaRPr lang="es-MX" dirty="0"/>
          </a:p>
        </p:txBody>
      </p:sp>
    </p:spTree>
    <p:extLst>
      <p:ext uri="{BB962C8B-B14F-4D97-AF65-F5344CB8AC3E}">
        <p14:creationId xmlns:p14="http://schemas.microsoft.com/office/powerpoint/2010/main" val="2543525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692696"/>
            <a:ext cx="7185860" cy="583574"/>
          </a:xfrm>
        </p:spPr>
        <p:txBody>
          <a:bodyPr>
            <a:noAutofit/>
          </a:bodyPr>
          <a:lstStyle/>
          <a:p>
            <a:pPr algn="ctr"/>
            <a:r>
              <a:rPr lang="es-MX" sz="3225" b="1" dirty="0"/>
              <a:t/>
            </a:r>
            <a:br>
              <a:rPr lang="es-MX" sz="3225" b="1" dirty="0"/>
            </a:br>
            <a:r>
              <a:rPr lang="es-MX" sz="3225" b="1" dirty="0"/>
              <a:t>Obligaciones de Transparencia</a:t>
            </a:r>
            <a:br>
              <a:rPr lang="es-MX" sz="3225" b="1" dirty="0"/>
            </a:br>
            <a:r>
              <a:rPr lang="es-MX" sz="3225" b="1" dirty="0"/>
              <a:t>Personas físicas y morales</a:t>
            </a:r>
            <a:endParaRPr lang="es-MX" sz="3225" b="1" dirty="0"/>
          </a:p>
        </p:txBody>
      </p:sp>
      <p:sp>
        <p:nvSpPr>
          <p:cNvPr id="6" name="5 CuadroTexto"/>
          <p:cNvSpPr txBox="1"/>
          <p:nvPr/>
        </p:nvSpPr>
        <p:spPr>
          <a:xfrm>
            <a:off x="7733627" y="5118466"/>
            <a:ext cx="1115672" cy="300082"/>
          </a:xfrm>
          <a:prstGeom prst="rect">
            <a:avLst/>
          </a:prstGeom>
          <a:noFill/>
        </p:spPr>
        <p:txBody>
          <a:bodyPr wrap="square" rtlCol="0">
            <a:spAutoFit/>
          </a:bodyPr>
          <a:lstStyle/>
          <a:p>
            <a:pPr algn="ctr"/>
            <a:r>
              <a:rPr lang="es-MX" sz="1350" dirty="0"/>
              <a:t>Art. 81</a:t>
            </a:r>
            <a:endParaRPr lang="es-MX" sz="1350" dirty="0"/>
          </a:p>
        </p:txBody>
      </p:sp>
      <p:graphicFrame>
        <p:nvGraphicFramePr>
          <p:cNvPr id="5" name="4 Diagrama"/>
          <p:cNvGraphicFramePr/>
          <p:nvPr>
            <p:extLst/>
          </p:nvPr>
        </p:nvGraphicFramePr>
        <p:xfrm>
          <a:off x="1363337" y="2195800"/>
          <a:ext cx="6620219" cy="336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068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8437" y="368005"/>
            <a:ext cx="7185860" cy="583574"/>
          </a:xfrm>
        </p:spPr>
        <p:txBody>
          <a:bodyPr>
            <a:noAutofit/>
          </a:bodyPr>
          <a:lstStyle/>
          <a:p>
            <a:r>
              <a:rPr lang="es-MX" sz="3225" b="1" dirty="0"/>
              <a:t/>
            </a:r>
            <a:br>
              <a:rPr lang="es-MX" sz="3225" b="1" dirty="0"/>
            </a:br>
            <a:r>
              <a:rPr lang="es-MX" sz="3225" b="1" dirty="0"/>
              <a:t/>
            </a:r>
            <a:br>
              <a:rPr lang="es-MX" sz="3225" b="1" dirty="0"/>
            </a:br>
            <a:r>
              <a:rPr lang="es-MX" sz="3225" b="1" dirty="0"/>
              <a:t/>
            </a:r>
            <a:br>
              <a:rPr lang="es-MX" sz="3225" b="1" dirty="0"/>
            </a:br>
            <a:r>
              <a:rPr lang="es-MX" sz="3225" b="1" dirty="0" smtClean="0"/>
              <a:t>Verificación</a:t>
            </a:r>
            <a:r>
              <a:rPr lang="es-MX" sz="3225" b="1" dirty="0"/>
              <a:t/>
            </a:r>
            <a:br>
              <a:rPr lang="es-MX" sz="3225" b="1" dirty="0"/>
            </a:br>
            <a:r>
              <a:rPr lang="es-MX" sz="3225" b="1" dirty="0"/>
              <a:t>Obligaciones de Transparencia</a:t>
            </a:r>
          </a:p>
        </p:txBody>
      </p:sp>
      <p:graphicFrame>
        <p:nvGraphicFramePr>
          <p:cNvPr id="9" name="8 Diagrama"/>
          <p:cNvGraphicFramePr/>
          <p:nvPr>
            <p:extLst/>
          </p:nvPr>
        </p:nvGraphicFramePr>
        <p:xfrm>
          <a:off x="1524000" y="2427154"/>
          <a:ext cx="6912167" cy="303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7741889" y="5378305"/>
            <a:ext cx="1115672" cy="300082"/>
          </a:xfrm>
          <a:prstGeom prst="rect">
            <a:avLst/>
          </a:prstGeom>
          <a:noFill/>
        </p:spPr>
        <p:txBody>
          <a:bodyPr wrap="square" rtlCol="0">
            <a:spAutoFit/>
          </a:bodyPr>
          <a:lstStyle/>
          <a:p>
            <a:pPr algn="ctr"/>
            <a:r>
              <a:rPr lang="es-MX" sz="1350" dirty="0"/>
              <a:t>Art. 84 al 88</a:t>
            </a:r>
            <a:endParaRPr lang="es-MX" sz="1350" dirty="0"/>
          </a:p>
        </p:txBody>
      </p:sp>
    </p:spTree>
    <p:extLst>
      <p:ext uri="{BB962C8B-B14F-4D97-AF65-F5344CB8AC3E}">
        <p14:creationId xmlns:p14="http://schemas.microsoft.com/office/powerpoint/2010/main" val="61727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801" y="-99392"/>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Denuncia por incumplimiento</a:t>
            </a:r>
            <a:br>
              <a:rPr lang="es-MX" sz="3225" b="1" dirty="0"/>
            </a:br>
            <a:r>
              <a:rPr lang="es-MX" sz="3225" b="1" dirty="0"/>
              <a:t>Obligaciones de Transparencia</a:t>
            </a:r>
          </a:p>
        </p:txBody>
      </p:sp>
      <p:graphicFrame>
        <p:nvGraphicFramePr>
          <p:cNvPr id="9" name="8 Diagrama"/>
          <p:cNvGraphicFramePr/>
          <p:nvPr>
            <p:extLst/>
          </p:nvPr>
        </p:nvGraphicFramePr>
        <p:xfrm>
          <a:off x="1524000" y="2427154"/>
          <a:ext cx="6912167" cy="303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7741889" y="5378305"/>
            <a:ext cx="1115672" cy="300082"/>
          </a:xfrm>
          <a:prstGeom prst="rect">
            <a:avLst/>
          </a:prstGeom>
          <a:noFill/>
        </p:spPr>
        <p:txBody>
          <a:bodyPr wrap="square" rtlCol="0">
            <a:spAutoFit/>
          </a:bodyPr>
          <a:lstStyle/>
          <a:p>
            <a:pPr algn="ctr"/>
            <a:r>
              <a:rPr lang="es-MX" sz="1350" dirty="0"/>
              <a:t>Art. 89 al 99</a:t>
            </a:r>
            <a:endParaRPr lang="es-MX" sz="1350" dirty="0"/>
          </a:p>
        </p:txBody>
      </p:sp>
    </p:spTree>
    <p:extLst>
      <p:ext uri="{BB962C8B-B14F-4D97-AF65-F5344CB8AC3E}">
        <p14:creationId xmlns:p14="http://schemas.microsoft.com/office/powerpoint/2010/main" val="383485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1701" y="0"/>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Información Clasificada</a:t>
            </a:r>
            <a:endParaRPr lang="es-MX" sz="3225" b="1" dirty="0"/>
          </a:p>
        </p:txBody>
      </p:sp>
      <p:sp>
        <p:nvSpPr>
          <p:cNvPr id="6" name="5 CuadroTexto"/>
          <p:cNvSpPr txBox="1"/>
          <p:nvPr/>
        </p:nvSpPr>
        <p:spPr>
          <a:xfrm>
            <a:off x="7411598" y="5378305"/>
            <a:ext cx="1445963" cy="300082"/>
          </a:xfrm>
          <a:prstGeom prst="rect">
            <a:avLst/>
          </a:prstGeom>
          <a:noFill/>
        </p:spPr>
        <p:txBody>
          <a:bodyPr wrap="square" rtlCol="0">
            <a:spAutoFit/>
          </a:bodyPr>
          <a:lstStyle/>
          <a:p>
            <a:pPr algn="ctr"/>
            <a:r>
              <a:rPr lang="es-MX" sz="1350" dirty="0"/>
              <a:t>Art. 100 al 120</a:t>
            </a:r>
            <a:endParaRPr lang="es-MX" sz="1350" dirty="0"/>
          </a:p>
        </p:txBody>
      </p:sp>
      <p:pic>
        <p:nvPicPr>
          <p:cNvPr id="7" name="6 Imagen" descr="Resultado de imagen para imagenes de información reservada">
            <a:hlinkClick r:id="rId3"/>
          </p:cNvPr>
          <p:cNvPicPr/>
          <p:nvPr/>
        </p:nvPicPr>
        <p:blipFill rotWithShape="1">
          <a:blip r:embed="rId4">
            <a:extLst>
              <a:ext uri="{28A0092B-C50C-407E-A947-70E740481C1C}">
                <a14:useLocalDpi xmlns:a14="http://schemas.microsoft.com/office/drawing/2010/main" val="0"/>
              </a:ext>
            </a:extLst>
          </a:blip>
          <a:srcRect l="38171"/>
          <a:stretch/>
        </p:blipFill>
        <p:spPr bwMode="auto">
          <a:xfrm>
            <a:off x="1381625" y="2430808"/>
            <a:ext cx="1458162" cy="2545466"/>
          </a:xfrm>
          <a:prstGeom prst="rect">
            <a:avLst/>
          </a:prstGeom>
          <a:noFill/>
          <a:ln>
            <a:noFill/>
          </a:ln>
          <a:extLst>
            <a:ext uri="{53640926-AAD7-44D8-BBD7-CCE9431645EC}">
              <a14:shadowObscured xmlns:a14="http://schemas.microsoft.com/office/drawing/2010/main"/>
            </a:ext>
          </a:extLst>
        </p:spPr>
      </p:pic>
      <p:pic>
        <p:nvPicPr>
          <p:cNvPr id="1026" name="Picture 2" descr="https://conmitogaymistacones.files.wordpress.com/2015/09/scre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623" y="2724224"/>
            <a:ext cx="3189956" cy="195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22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¿Qué es la clasificación?</a:t>
            </a:r>
            <a:endParaRPr lang="es-MX" sz="3225" b="1" dirty="0"/>
          </a:p>
        </p:txBody>
      </p:sp>
      <p:sp>
        <p:nvSpPr>
          <p:cNvPr id="6" name="5 CuadroTexto"/>
          <p:cNvSpPr txBox="1"/>
          <p:nvPr/>
        </p:nvSpPr>
        <p:spPr>
          <a:xfrm>
            <a:off x="7411598" y="5378305"/>
            <a:ext cx="1445963" cy="300082"/>
          </a:xfrm>
          <a:prstGeom prst="rect">
            <a:avLst/>
          </a:prstGeom>
          <a:noFill/>
        </p:spPr>
        <p:txBody>
          <a:bodyPr wrap="square" rtlCol="0">
            <a:spAutoFit/>
          </a:bodyPr>
          <a:lstStyle/>
          <a:p>
            <a:pPr algn="ctr"/>
            <a:r>
              <a:rPr lang="es-MX" sz="1350" dirty="0"/>
              <a:t>Art. 100 al 120</a:t>
            </a:r>
            <a:endParaRPr lang="es-MX" sz="1350" dirty="0"/>
          </a:p>
        </p:txBody>
      </p:sp>
      <p:sp>
        <p:nvSpPr>
          <p:cNvPr id="8" name="2 Marcador de contenido"/>
          <p:cNvSpPr txBox="1">
            <a:spLocks/>
          </p:cNvSpPr>
          <p:nvPr/>
        </p:nvSpPr>
        <p:spPr>
          <a:xfrm>
            <a:off x="395536" y="2276872"/>
            <a:ext cx="7976198" cy="921487"/>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a:lstStyle>
            <a:lvl1pPr marL="1588" indent="0" algn="l" defTabSz="914400" rtl="0" eaLnBrk="1" latinLnBrk="0" hangingPunct="1">
              <a:spcBef>
                <a:spcPts val="1200"/>
              </a:spcBef>
              <a:buClr>
                <a:schemeClr val="accent1"/>
              </a:buClr>
              <a:buFont typeface="Arial" pitchFamily="34" charset="0"/>
              <a:buNone/>
              <a:defRPr sz="2200" kern="1200">
                <a:solidFill>
                  <a:schemeClr val="lt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lt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lt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lt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lt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lt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lt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lt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lt1"/>
                </a:solidFill>
                <a:latin typeface="+mn-lt"/>
                <a:ea typeface="+mn-ea"/>
                <a:cs typeface="+mn-cs"/>
              </a:defRPr>
            </a:lvl9pPr>
          </a:lstStyle>
          <a:p>
            <a:pPr algn="just"/>
            <a:r>
              <a:rPr lang="es-ES" sz="1650" b="1" i="1" dirty="0">
                <a:solidFill>
                  <a:schemeClr val="tx1"/>
                </a:solidFill>
              </a:rPr>
              <a:t>La clasificación es el proceso mediante el cual el sujeto obligado determina que la información en su poder actualiza alguno de los supuestos de reserva o confidencialidad, de conformidad con lo dispuesto en el presente Título.</a:t>
            </a:r>
            <a:endParaRPr lang="es-MX" sz="1650" b="1" i="1" dirty="0">
              <a:solidFill>
                <a:schemeClr val="tx1"/>
              </a:solidFill>
            </a:endParaRPr>
          </a:p>
        </p:txBody>
      </p:sp>
      <p:sp>
        <p:nvSpPr>
          <p:cNvPr id="9" name="2 Marcador de contenido"/>
          <p:cNvSpPr txBox="1">
            <a:spLocks/>
          </p:cNvSpPr>
          <p:nvPr/>
        </p:nvSpPr>
        <p:spPr>
          <a:xfrm>
            <a:off x="5272261" y="3915915"/>
            <a:ext cx="2862318" cy="1367860"/>
          </a:xfrm>
          <a:prstGeom prst="roundRect">
            <a:avLst/>
          </a:prstGeom>
          <a:solidFill>
            <a:srgbClr val="007282"/>
          </a:solidFill>
        </p:spPr>
        <p:style>
          <a:lnRef idx="1">
            <a:schemeClr val="accent3"/>
          </a:lnRef>
          <a:fillRef idx="2">
            <a:schemeClr val="accent3"/>
          </a:fillRef>
          <a:effectRef idx="1">
            <a:schemeClr val="accent3"/>
          </a:effectRef>
          <a:fontRef idx="minor">
            <a:schemeClr val="dk1"/>
          </a:fontRef>
        </p:style>
        <p:txBody>
          <a:bodyPr vert="horz" lIns="68580" tIns="34290" rIns="68580" bIns="34290" rtlCol="0">
            <a:normAutofit/>
          </a:bodyPr>
          <a:lstStyle/>
          <a:p>
            <a:pPr algn="ctr" defTabSz="685800">
              <a:spcBef>
                <a:spcPct val="20000"/>
              </a:spcBef>
              <a:defRPr/>
            </a:pPr>
            <a:r>
              <a:rPr lang="es-ES" sz="1650" dirty="0">
                <a:solidFill>
                  <a:schemeClr val="bg1"/>
                </a:solidFill>
              </a:rPr>
              <a:t>La </a:t>
            </a:r>
            <a:r>
              <a:rPr lang="es-ES" sz="1950" b="1" dirty="0">
                <a:solidFill>
                  <a:schemeClr val="bg1"/>
                </a:solidFill>
              </a:rPr>
              <a:t>vida privada y datos personales</a:t>
            </a:r>
            <a:r>
              <a:rPr lang="es-ES" sz="1650" dirty="0">
                <a:solidFill>
                  <a:schemeClr val="bg1"/>
                </a:solidFill>
              </a:rPr>
              <a:t>, así como la entregada por los particulares como </a:t>
            </a:r>
            <a:r>
              <a:rPr lang="es-ES" sz="1950" b="1" dirty="0">
                <a:solidFill>
                  <a:schemeClr val="bg1"/>
                </a:solidFill>
              </a:rPr>
              <a:t>confidencial.</a:t>
            </a:r>
          </a:p>
        </p:txBody>
      </p:sp>
      <p:sp>
        <p:nvSpPr>
          <p:cNvPr id="11" name="2 Marcador de contenido"/>
          <p:cNvSpPr txBox="1">
            <a:spLocks/>
          </p:cNvSpPr>
          <p:nvPr/>
        </p:nvSpPr>
        <p:spPr>
          <a:xfrm>
            <a:off x="660209" y="3915914"/>
            <a:ext cx="2862318" cy="1367860"/>
          </a:xfrm>
          <a:prstGeom prst="roundRect">
            <a:avLst/>
          </a:prstGeom>
          <a:solidFill>
            <a:srgbClr val="E2DCE4"/>
          </a:solidFill>
        </p:spPr>
        <p:style>
          <a:lnRef idx="1">
            <a:schemeClr val="accent3"/>
          </a:lnRef>
          <a:fillRef idx="2">
            <a:schemeClr val="accent3"/>
          </a:fillRef>
          <a:effectRef idx="1">
            <a:schemeClr val="accent3"/>
          </a:effectRef>
          <a:fontRef idx="minor">
            <a:schemeClr val="dk1"/>
          </a:fontRef>
        </p:style>
        <p:txBody>
          <a:bodyPr vert="horz" lIns="68580" tIns="34290" rIns="68580" bIns="34290" rtlCol="0">
            <a:normAutofit/>
          </a:bodyPr>
          <a:lstStyle/>
          <a:p>
            <a:pPr lvl="0" algn="ctr">
              <a:spcBef>
                <a:spcPct val="20000"/>
              </a:spcBef>
              <a:defRPr/>
            </a:pPr>
            <a:r>
              <a:rPr lang="es-MX" sz="1650" dirty="0">
                <a:solidFill>
                  <a:schemeClr val="tx2">
                    <a:lumMod val="50000"/>
                  </a:schemeClr>
                </a:solidFill>
              </a:rPr>
              <a:t>Reservas </a:t>
            </a:r>
            <a:r>
              <a:rPr lang="es-MX" b="1" dirty="0">
                <a:solidFill>
                  <a:schemeClr val="tx2">
                    <a:lumMod val="50000"/>
                  </a:schemeClr>
                </a:solidFill>
              </a:rPr>
              <a:t>temporales y excepcionales</a:t>
            </a:r>
            <a:r>
              <a:rPr lang="es-MX" sz="1650" dirty="0">
                <a:solidFill>
                  <a:schemeClr val="tx2">
                    <a:lumMod val="50000"/>
                  </a:schemeClr>
                </a:solidFill>
              </a:rPr>
              <a:t> motivadas en el </a:t>
            </a:r>
            <a:r>
              <a:rPr lang="es-MX" b="1" dirty="0">
                <a:solidFill>
                  <a:schemeClr val="tx2">
                    <a:lumMod val="50000"/>
                  </a:schemeClr>
                </a:solidFill>
              </a:rPr>
              <a:t>interés público.</a:t>
            </a:r>
          </a:p>
        </p:txBody>
      </p:sp>
    </p:spTree>
    <p:extLst>
      <p:ext uri="{BB962C8B-B14F-4D97-AF65-F5344CB8AC3E}">
        <p14:creationId xmlns:p14="http://schemas.microsoft.com/office/powerpoint/2010/main" val="1496873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4753"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Información Clasificada</a:t>
            </a:r>
            <a:endParaRPr lang="es-MX" sz="3225" b="1" dirty="0"/>
          </a:p>
        </p:txBody>
      </p:sp>
      <p:sp>
        <p:nvSpPr>
          <p:cNvPr id="6" name="5 CuadroTexto"/>
          <p:cNvSpPr txBox="1"/>
          <p:nvPr/>
        </p:nvSpPr>
        <p:spPr>
          <a:xfrm>
            <a:off x="7440517" y="5682574"/>
            <a:ext cx="1445963" cy="300082"/>
          </a:xfrm>
          <a:prstGeom prst="rect">
            <a:avLst/>
          </a:prstGeom>
          <a:noFill/>
        </p:spPr>
        <p:txBody>
          <a:bodyPr wrap="square" rtlCol="0">
            <a:spAutoFit/>
          </a:bodyPr>
          <a:lstStyle/>
          <a:p>
            <a:pPr algn="ctr"/>
            <a:r>
              <a:rPr lang="es-MX" sz="1350" dirty="0"/>
              <a:t>Art. 100 al 120</a:t>
            </a:r>
            <a:endParaRPr lang="es-MX" sz="1350" dirty="0"/>
          </a:p>
        </p:txBody>
      </p:sp>
      <p:grpSp>
        <p:nvGrpSpPr>
          <p:cNvPr id="3" name="2 Grupo"/>
          <p:cNvGrpSpPr/>
          <p:nvPr/>
        </p:nvGrpSpPr>
        <p:grpSpPr>
          <a:xfrm>
            <a:off x="120916" y="2479890"/>
            <a:ext cx="8290463" cy="3194352"/>
            <a:chOff x="125848" y="1330598"/>
            <a:chExt cx="8317344" cy="5584459"/>
          </a:xfrm>
        </p:grpSpPr>
        <p:sp>
          <p:nvSpPr>
            <p:cNvPr id="7" name="6 CuadroTexto"/>
            <p:cNvSpPr txBox="1"/>
            <p:nvPr/>
          </p:nvSpPr>
          <p:spPr>
            <a:xfrm>
              <a:off x="125848" y="3429298"/>
              <a:ext cx="2143108" cy="645677"/>
            </a:xfrm>
            <a:prstGeom prst="rect">
              <a:avLst/>
            </a:prstGeom>
            <a:noFill/>
          </p:spPr>
          <p:txBody>
            <a:bodyPr>
              <a:spAutoFit/>
            </a:bodyPr>
            <a:lstStyle/>
            <a:p>
              <a:pPr algn="ct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Clasificación:</a:t>
              </a:r>
            </a:p>
          </p:txBody>
        </p:sp>
        <p:sp>
          <p:nvSpPr>
            <p:cNvPr id="10" name="9 Flecha derecha"/>
            <p:cNvSpPr/>
            <p:nvPr/>
          </p:nvSpPr>
          <p:spPr>
            <a:xfrm>
              <a:off x="377991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7219056" y="1330598"/>
              <a:ext cx="1224136" cy="2098450"/>
            </a:xfrm>
            <a:prstGeom prst="rect">
              <a:avLst/>
            </a:prstGeom>
            <a:solidFill>
              <a:schemeClr val="bg1">
                <a:lumMod val="95000"/>
              </a:schemeClr>
            </a:solidFill>
          </p:spPr>
          <p:txBody>
            <a:bodyPr wrap="square">
              <a:spAutoFit/>
            </a:bodyPr>
            <a:lstStyle/>
            <a:p>
              <a:pPr algn="ctr">
                <a:defRPr/>
              </a:pPr>
              <a:r>
                <a:rPr lang="es-MX" sz="1200" dirty="0">
                  <a:effectLst>
                    <a:outerShdw blurRad="38100" dist="38100" dir="2700000" algn="tl">
                      <a:srgbClr val="000000">
                        <a:alpha val="43137"/>
                      </a:srgbClr>
                    </a:outerShdw>
                  </a:effectLst>
                </a:rPr>
                <a:t>Por un plazo </a:t>
              </a:r>
              <a:r>
                <a:rPr lang="es-MX" sz="1200" b="1" dirty="0">
                  <a:effectLst>
                    <a:outerShdw blurRad="38100" dist="38100" dir="2700000" algn="tl">
                      <a:srgbClr val="000000">
                        <a:alpha val="43137"/>
                      </a:srgbClr>
                    </a:outerShdw>
                  </a:effectLst>
                </a:rPr>
                <a:t>máximo de 5</a:t>
              </a:r>
              <a:r>
                <a:rPr lang="es-MX" sz="1200" b="1" dirty="0">
                  <a:effectLst>
                    <a:outerShdw blurRad="38100" dist="38100" dir="2700000" algn="tl">
                      <a:srgbClr val="000000">
                        <a:alpha val="43137"/>
                      </a:srgbClr>
                    </a:outerShdw>
                  </a:effectLst>
                </a:rPr>
                <a:t> años (prorrogable por 5 más)</a:t>
              </a:r>
            </a:p>
            <a:p>
              <a:pPr algn="ctr">
                <a:defRPr/>
              </a:pPr>
              <a:r>
                <a:rPr lang="es-MX" sz="1200" b="1" dirty="0">
                  <a:effectLst>
                    <a:outerShdw blurRad="38100" dist="38100" dir="2700000" algn="tl">
                      <a:srgbClr val="000000">
                        <a:alpha val="43137"/>
                      </a:srgbClr>
                    </a:outerShdw>
                  </a:effectLst>
                </a:rPr>
                <a:t>Art. 101 LGTAIP</a:t>
              </a:r>
              <a:endParaRPr lang="es-MX" sz="1200" b="1" dirty="0">
                <a:effectLst>
                  <a:outerShdw blurRad="38100" dist="38100" dir="2700000" algn="tl">
                    <a:srgbClr val="000000">
                      <a:alpha val="43137"/>
                    </a:srgbClr>
                  </a:outerShdw>
                </a:effectLst>
              </a:endParaRPr>
            </a:p>
          </p:txBody>
        </p:sp>
        <p:sp>
          <p:nvSpPr>
            <p:cNvPr id="14" name="13 CuadroTexto"/>
            <p:cNvSpPr txBox="1"/>
            <p:nvPr/>
          </p:nvSpPr>
          <p:spPr>
            <a:xfrm>
              <a:off x="2463755" y="1741643"/>
              <a:ext cx="1285884" cy="524612"/>
            </a:xfrm>
            <a:prstGeom prst="rect">
              <a:avLst/>
            </a:prstGeom>
            <a:noFill/>
          </p:spPr>
          <p:txBody>
            <a:bodyPr>
              <a:spAutoFit/>
            </a:bodyPr>
            <a:lstStyle/>
            <a:p>
              <a:pPr algn="ctr">
                <a:defRPr/>
              </a:pPr>
              <a:r>
                <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rPr>
                <a:t>Por reserva</a:t>
              </a:r>
              <a:endPar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5" name="14 CuadroTexto"/>
            <p:cNvSpPr txBox="1"/>
            <p:nvPr/>
          </p:nvSpPr>
          <p:spPr>
            <a:xfrm>
              <a:off x="2130178" y="4891643"/>
              <a:ext cx="1762337" cy="524612"/>
            </a:xfrm>
            <a:prstGeom prst="rect">
              <a:avLst/>
            </a:prstGeom>
            <a:noFill/>
          </p:spPr>
          <p:txBody>
            <a:bodyPr wrap="square">
              <a:spAutoFit/>
            </a:bodyPr>
            <a:lstStyle/>
            <a:p>
              <a:pPr algn="ctr">
                <a:defRPr/>
              </a:pPr>
              <a:r>
                <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rPr>
                <a:t>Por confidencialidad</a:t>
              </a:r>
              <a:endPar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7" name="16 Flecha derecha"/>
            <p:cNvSpPr/>
            <p:nvPr/>
          </p:nvSpPr>
          <p:spPr>
            <a:xfrm rot="2387783">
              <a:off x="1814863" y="4448451"/>
              <a:ext cx="642938"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2389294" y="2130815"/>
              <a:ext cx="1244103" cy="726386"/>
            </a:xfrm>
            <a:prstGeom prst="rect">
              <a:avLst/>
            </a:prstGeom>
            <a:solidFill>
              <a:schemeClr val="bg1">
                <a:lumMod val="95000"/>
              </a:schemeClr>
            </a:solidFill>
          </p:spPr>
          <p:txBody>
            <a:bodyPr wrap="square">
              <a:spAutoFit/>
            </a:bodyPr>
            <a:lstStyle/>
            <a:p>
              <a:pPr algn="ctr">
                <a:defRPr/>
              </a:pPr>
              <a:r>
                <a:rPr lang="es-MX" sz="1050" dirty="0">
                  <a:effectLst>
                    <a:outerShdw blurRad="38100" dist="38100" dir="2700000" algn="tl">
                      <a:srgbClr val="000000">
                        <a:alpha val="43137"/>
                      </a:srgbClr>
                    </a:outerShdw>
                  </a:effectLst>
                </a:rPr>
                <a:t>Art. </a:t>
              </a:r>
              <a:r>
                <a:rPr lang="es-MX" sz="1050" dirty="0">
                  <a:effectLst>
                    <a:outerShdw blurRad="38100" dist="38100" dir="2700000" algn="tl">
                      <a:srgbClr val="000000">
                        <a:alpha val="43137"/>
                      </a:srgbClr>
                    </a:outerShdw>
                  </a:effectLst>
                </a:rPr>
                <a:t>113 a 115 LGTAIP</a:t>
              </a:r>
              <a:endParaRPr lang="es-MX" sz="1050" dirty="0">
                <a:effectLst>
                  <a:outerShdw blurRad="38100" dist="38100" dir="2700000" algn="tl">
                    <a:srgbClr val="000000">
                      <a:alpha val="43137"/>
                    </a:srgbClr>
                  </a:outerShdw>
                </a:effectLst>
              </a:endParaRPr>
            </a:p>
          </p:txBody>
        </p:sp>
        <p:sp>
          <p:nvSpPr>
            <p:cNvPr id="19" name="18 Rectángulo"/>
            <p:cNvSpPr/>
            <p:nvPr/>
          </p:nvSpPr>
          <p:spPr>
            <a:xfrm>
              <a:off x="4494857" y="1455738"/>
              <a:ext cx="2021359" cy="1033083"/>
            </a:xfrm>
            <a:prstGeom prst="rect">
              <a:avLst/>
            </a:prstGeom>
            <a:solidFill>
              <a:schemeClr val="bg1">
                <a:lumMod val="95000"/>
              </a:schemeClr>
            </a:solidFill>
          </p:spPr>
          <p:txBody>
            <a:bodyPr wrap="square">
              <a:spAutoFit/>
            </a:bodyPr>
            <a:lstStyle/>
            <a:p>
              <a:pPr algn="ctr">
                <a:lnSpc>
                  <a:spcPct val="90000"/>
                </a:lnSpc>
                <a:spcBef>
                  <a:spcPct val="15000"/>
                </a:spcBef>
                <a:buClr>
                  <a:srgbClr val="6600CC"/>
                </a:buClr>
                <a:buSzPct val="100000"/>
                <a:defRPr/>
              </a:pPr>
              <a:r>
                <a:rPr lang="es-MX" sz="1200" dirty="0">
                  <a:effectLst>
                    <a:outerShdw blurRad="38100" dist="38100" dir="2700000" algn="tl">
                      <a:srgbClr val="000000">
                        <a:alpha val="43137"/>
                      </a:srgbClr>
                    </a:outerShdw>
                  </a:effectLst>
                </a:rPr>
                <a:t>Las causales de reserva se deberán fundar y motivar, a través de la prueba de daño.</a:t>
              </a:r>
              <a:endParaRPr lang="es-MX" sz="1200" dirty="0">
                <a:effectLst>
                  <a:outerShdw blurRad="38100" dist="38100" dir="2700000" algn="tl">
                    <a:srgbClr val="000000">
                      <a:alpha val="43137"/>
                    </a:srgbClr>
                  </a:outerShdw>
                </a:effectLst>
              </a:endParaRPr>
            </a:p>
          </p:txBody>
        </p:sp>
        <p:sp>
          <p:nvSpPr>
            <p:cNvPr id="20" name="19 Flecha derecha"/>
            <p:cNvSpPr/>
            <p:nvPr/>
          </p:nvSpPr>
          <p:spPr>
            <a:xfrm>
              <a:off x="651623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Rectángulo"/>
            <p:cNvSpPr/>
            <p:nvPr/>
          </p:nvSpPr>
          <p:spPr>
            <a:xfrm>
              <a:off x="2401586" y="5310371"/>
              <a:ext cx="1225650" cy="726386"/>
            </a:xfrm>
            <a:prstGeom prst="rect">
              <a:avLst/>
            </a:prstGeom>
            <a:solidFill>
              <a:schemeClr val="tx1">
                <a:lumMod val="10000"/>
                <a:lumOff val="90000"/>
              </a:schemeClr>
            </a:solidFill>
          </p:spPr>
          <p:txBody>
            <a:bodyPr wrap="square">
              <a:spAutoFit/>
            </a:bodyPr>
            <a:lstStyle/>
            <a:p>
              <a:pPr algn="ctr">
                <a:defRPr/>
              </a:pPr>
              <a:r>
                <a:rPr lang="es-MX" sz="1050" dirty="0">
                  <a:effectLst>
                    <a:outerShdw blurRad="38100" dist="38100" dir="2700000" algn="tl">
                      <a:srgbClr val="000000">
                        <a:alpha val="43137"/>
                      </a:srgbClr>
                    </a:outerShdw>
                  </a:effectLst>
                </a:rPr>
                <a:t>Art. </a:t>
              </a:r>
              <a:r>
                <a:rPr lang="es-MX" sz="1050" dirty="0">
                  <a:effectLst>
                    <a:outerShdw blurRad="38100" dist="38100" dir="2700000" algn="tl">
                      <a:srgbClr val="000000">
                        <a:alpha val="43137"/>
                      </a:srgbClr>
                    </a:outerShdw>
                  </a:effectLst>
                </a:rPr>
                <a:t>116 a 120 LGTAIP</a:t>
              </a:r>
              <a:endParaRPr lang="es-MX" sz="1050" dirty="0">
                <a:effectLst>
                  <a:outerShdw blurRad="38100" dist="38100" dir="2700000" algn="tl">
                    <a:srgbClr val="000000">
                      <a:alpha val="43137"/>
                    </a:srgbClr>
                  </a:outerShdw>
                </a:effectLst>
              </a:endParaRPr>
            </a:p>
          </p:txBody>
        </p:sp>
        <p:sp>
          <p:nvSpPr>
            <p:cNvPr id="22" name="21 Flecha derecha"/>
            <p:cNvSpPr/>
            <p:nvPr/>
          </p:nvSpPr>
          <p:spPr>
            <a:xfrm>
              <a:off x="3892551" y="49625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22 Rectángulo"/>
            <p:cNvSpPr/>
            <p:nvPr/>
          </p:nvSpPr>
          <p:spPr>
            <a:xfrm>
              <a:off x="4540931" y="4286323"/>
              <a:ext cx="1841276" cy="1775611"/>
            </a:xfrm>
            <a:prstGeom prst="rect">
              <a:avLst/>
            </a:prstGeom>
            <a:solidFill>
              <a:schemeClr val="tx1">
                <a:lumMod val="10000"/>
                <a:lumOff val="90000"/>
              </a:schemeClr>
            </a:solidFill>
          </p:spPr>
          <p:txBody>
            <a:bodyPr wrap="square">
              <a:spAutoFit/>
            </a:bodyPr>
            <a:lstStyle/>
            <a:p>
              <a:pPr algn="ctr">
                <a:defRPr/>
              </a:pPr>
              <a:r>
                <a:rPr lang="es-ES" sz="1200" dirty="0">
                  <a:effectLst>
                    <a:outerShdw blurRad="38100" dist="38100" dir="2700000" algn="tl">
                      <a:srgbClr val="000000">
                        <a:alpha val="43137"/>
                      </a:srgbClr>
                    </a:outerShdw>
                  </a:effectLst>
                </a:rPr>
                <a:t>La </a:t>
              </a:r>
              <a:r>
                <a:rPr lang="es-ES" sz="1200" dirty="0">
                  <a:effectLst>
                    <a:outerShdw blurRad="38100" dist="38100" dir="2700000" algn="tl">
                      <a:srgbClr val="000000">
                        <a:alpha val="43137"/>
                      </a:srgbClr>
                    </a:outerShdw>
                  </a:effectLst>
                </a:rPr>
                <a:t>que contiene datos personales concernientes a una persona identificada o identificables.</a:t>
              </a:r>
            </a:p>
            <a:p>
              <a:pPr algn="ctr">
                <a:defRPr/>
              </a:pPr>
              <a:r>
                <a:rPr lang="es-ES" sz="1200" dirty="0">
                  <a:effectLst>
                    <a:outerShdw blurRad="38100" dist="38100" dir="2700000" algn="tl">
                      <a:srgbClr val="000000">
                        <a:alpha val="43137"/>
                      </a:srgbClr>
                    </a:outerShdw>
                  </a:effectLst>
                </a:rPr>
                <a:t>- Secretos -</a:t>
              </a:r>
              <a:endParaRPr lang="es-MX" sz="1200" dirty="0">
                <a:effectLst>
                  <a:outerShdw blurRad="38100" dist="38100" dir="2700000" algn="tl">
                    <a:srgbClr val="000000">
                      <a:alpha val="43137"/>
                    </a:srgbClr>
                  </a:outerShdw>
                </a:effectLst>
              </a:endParaRPr>
            </a:p>
          </p:txBody>
        </p:sp>
        <p:sp>
          <p:nvSpPr>
            <p:cNvPr id="24" name="23 Rectángulo"/>
            <p:cNvSpPr/>
            <p:nvPr/>
          </p:nvSpPr>
          <p:spPr>
            <a:xfrm>
              <a:off x="6821489" y="3890964"/>
              <a:ext cx="1566936" cy="807096"/>
            </a:xfrm>
            <a:prstGeom prst="rect">
              <a:avLst/>
            </a:prstGeom>
          </p:spPr>
          <p:txBody>
            <a:bodyPr wrap="square">
              <a:spAutoFit/>
            </a:bodyPr>
            <a:lstStyle/>
            <a:p>
              <a:pPr algn="ctr">
                <a:defRPr/>
              </a:pPr>
              <a:r>
                <a:rPr lang="es-MX" sz="1200" dirty="0">
                  <a:effectLst>
                    <a:outerShdw blurRad="38100" dist="38100" dir="2700000" algn="tl">
                      <a:srgbClr val="000000">
                        <a:alpha val="43137"/>
                      </a:srgbClr>
                    </a:outerShdw>
                  </a:effectLst>
                </a:rPr>
                <a:t>No está sujeta a temporalidad. </a:t>
              </a:r>
              <a:endParaRPr lang="es-MX" sz="1200" dirty="0">
                <a:effectLst>
                  <a:outerShdw blurRad="38100" dist="38100" dir="2700000" algn="tl">
                    <a:srgbClr val="000000">
                      <a:alpha val="43137"/>
                    </a:srgbClr>
                  </a:outerShdw>
                </a:effectLst>
              </a:endParaRPr>
            </a:p>
          </p:txBody>
        </p:sp>
        <p:sp>
          <p:nvSpPr>
            <p:cNvPr id="25" name="24 Rectángulo"/>
            <p:cNvSpPr/>
            <p:nvPr/>
          </p:nvSpPr>
          <p:spPr>
            <a:xfrm>
              <a:off x="6876256" y="4816607"/>
              <a:ext cx="1566936" cy="2098450"/>
            </a:xfrm>
            <a:prstGeom prst="rect">
              <a:avLst/>
            </a:prstGeom>
          </p:spPr>
          <p:txBody>
            <a:bodyPr wrap="square">
              <a:spAutoFit/>
            </a:bodyPr>
            <a:lstStyle/>
            <a:p>
              <a:pPr algn="ctr">
                <a:defRPr/>
              </a:pPr>
              <a:r>
                <a:rPr lang="es-MX" sz="1200" dirty="0">
                  <a:effectLst>
                    <a:outerShdw blurRad="38100" dist="38100" dir="2700000" algn="tl">
                      <a:srgbClr val="000000">
                        <a:alpha val="43137"/>
                      </a:srgbClr>
                    </a:outerShdw>
                  </a:effectLst>
                </a:rPr>
                <a:t>Su difusión sólo es posible </a:t>
              </a:r>
              <a:r>
                <a:rPr lang="es-MX" sz="1200" dirty="0">
                  <a:effectLst>
                    <a:outerShdw blurRad="38100" dist="38100" dir="2700000" algn="tl">
                      <a:srgbClr val="000000">
                        <a:alpha val="43137"/>
                      </a:srgbClr>
                    </a:outerShdw>
                  </a:effectLst>
                </a:rPr>
                <a:t>con el </a:t>
              </a:r>
              <a:r>
                <a:rPr lang="es-MX" sz="1200" b="1" dirty="0">
                  <a:effectLst>
                    <a:outerShdw blurRad="38100" dist="38100" dir="2700000" algn="tl">
                      <a:srgbClr val="000000">
                        <a:alpha val="43137"/>
                      </a:srgbClr>
                    </a:outerShdw>
                  </a:effectLst>
                </a:rPr>
                <a:t>consentimiento </a:t>
              </a:r>
              <a:r>
                <a:rPr lang="es-MX" sz="1200" b="1" dirty="0">
                  <a:effectLst>
                    <a:outerShdw blurRad="38100" dist="38100" dir="2700000" algn="tl">
                      <a:srgbClr val="000000">
                        <a:alpha val="43137"/>
                      </a:srgbClr>
                    </a:outerShdw>
                  </a:effectLst>
                </a:rPr>
                <a:t>expreso del particular titular </a:t>
              </a:r>
              <a:r>
                <a:rPr lang="es-MX" sz="1200" dirty="0">
                  <a:effectLst>
                    <a:outerShdw blurRad="38100" dist="38100" dir="2700000" algn="tl">
                      <a:srgbClr val="000000">
                        <a:alpha val="43137"/>
                      </a:srgbClr>
                    </a:outerShdw>
                  </a:effectLst>
                </a:rPr>
                <a:t>de </a:t>
              </a:r>
              <a:r>
                <a:rPr lang="es-MX" sz="1200">
                  <a:effectLst>
                    <a:outerShdw blurRad="38100" dist="38100" dir="2700000" algn="tl">
                      <a:srgbClr val="000000">
                        <a:alpha val="43137"/>
                      </a:srgbClr>
                    </a:outerShdw>
                  </a:effectLst>
                </a:rPr>
                <a:t>la informacíón</a:t>
              </a:r>
              <a:endParaRPr lang="es-MX" sz="1200" dirty="0">
                <a:effectLst>
                  <a:outerShdw blurRad="38100" dist="38100" dir="2700000" algn="tl">
                    <a:srgbClr val="000000">
                      <a:alpha val="43137"/>
                    </a:srgbClr>
                  </a:outerShdw>
                </a:effectLst>
              </a:endParaRPr>
            </a:p>
          </p:txBody>
        </p:sp>
        <p:sp>
          <p:nvSpPr>
            <p:cNvPr id="26" name="25 Flecha derecha"/>
            <p:cNvSpPr/>
            <p:nvPr/>
          </p:nvSpPr>
          <p:spPr>
            <a:xfrm rot="2392286">
              <a:off x="6377187" y="5500545"/>
              <a:ext cx="642937" cy="142874"/>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7" name="26 Flecha derecha"/>
            <p:cNvSpPr/>
            <p:nvPr/>
          </p:nvSpPr>
          <p:spPr>
            <a:xfrm rot="19206220">
              <a:off x="6415194" y="4565114"/>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Flecha derecha"/>
            <p:cNvSpPr/>
            <p:nvPr/>
          </p:nvSpPr>
          <p:spPr>
            <a:xfrm rot="19083244">
              <a:off x="1905001" y="227647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09246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9116" y="-387424"/>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Información Clasificada</a:t>
            </a:r>
            <a:endParaRPr lang="es-MX" sz="3225" b="1" dirty="0"/>
          </a:p>
        </p:txBody>
      </p:sp>
      <p:sp>
        <p:nvSpPr>
          <p:cNvPr id="6" name="5 CuadroTexto"/>
          <p:cNvSpPr txBox="1"/>
          <p:nvPr/>
        </p:nvSpPr>
        <p:spPr>
          <a:xfrm>
            <a:off x="7440517" y="5682574"/>
            <a:ext cx="1445963" cy="300082"/>
          </a:xfrm>
          <a:prstGeom prst="rect">
            <a:avLst/>
          </a:prstGeom>
          <a:noFill/>
        </p:spPr>
        <p:txBody>
          <a:bodyPr wrap="square" rtlCol="0">
            <a:spAutoFit/>
          </a:bodyPr>
          <a:lstStyle/>
          <a:p>
            <a:pPr algn="ctr"/>
            <a:r>
              <a:rPr lang="es-MX" sz="1350" dirty="0"/>
              <a:t>Art. 100 al 120</a:t>
            </a:r>
            <a:endParaRPr lang="es-MX" sz="1350" dirty="0"/>
          </a:p>
        </p:txBody>
      </p:sp>
      <p:sp>
        <p:nvSpPr>
          <p:cNvPr id="28" name="27 Rectángulo"/>
          <p:cNvSpPr/>
          <p:nvPr/>
        </p:nvSpPr>
        <p:spPr>
          <a:xfrm>
            <a:off x="1834315" y="2585578"/>
            <a:ext cx="6866261" cy="992579"/>
          </a:xfrm>
          <a:prstGeom prst="rect">
            <a:avLst/>
          </a:prstGeom>
        </p:spPr>
        <p:txBody>
          <a:bodyPr wrap="square">
            <a:spAutoFit/>
          </a:bodyPr>
          <a:lstStyle/>
          <a:p>
            <a:pPr marL="257175" indent="-257175">
              <a:lnSpc>
                <a:spcPct val="90000"/>
              </a:lnSpc>
              <a:spcBef>
                <a:spcPct val="15000"/>
              </a:spcBef>
              <a:buClr>
                <a:srgbClr val="6600CC"/>
              </a:buClr>
              <a:buSzPct val="100000"/>
              <a:buFont typeface="Arial" panose="020B0604020202020204" pitchFamily="34" charset="0"/>
              <a:buChar char="•"/>
              <a:defRPr/>
            </a:pPr>
            <a:r>
              <a:rPr lang="es-MX" sz="1500" dirty="0"/>
              <a:t>Cuando se reciba una solicitud de acceso a la información.</a:t>
            </a:r>
          </a:p>
          <a:p>
            <a:pPr marL="257175" indent="-257175">
              <a:lnSpc>
                <a:spcPct val="90000"/>
              </a:lnSpc>
              <a:spcBef>
                <a:spcPct val="15000"/>
              </a:spcBef>
              <a:buClr>
                <a:srgbClr val="6600CC"/>
              </a:buClr>
              <a:buSzPct val="100000"/>
              <a:buFont typeface="Arial" panose="020B0604020202020204" pitchFamily="34" charset="0"/>
              <a:buChar char="•"/>
              <a:defRPr/>
            </a:pPr>
            <a:r>
              <a:rPr lang="es-MX" sz="1500" dirty="0"/>
              <a:t>Se generen versiones públicas para dar cumplimiento a las obligaciones de transparencia.</a:t>
            </a:r>
          </a:p>
          <a:p>
            <a:pPr marL="257175" indent="-257175">
              <a:lnSpc>
                <a:spcPct val="90000"/>
              </a:lnSpc>
              <a:spcBef>
                <a:spcPct val="15000"/>
              </a:spcBef>
              <a:buClr>
                <a:srgbClr val="6600CC"/>
              </a:buClr>
              <a:buSzPct val="100000"/>
              <a:buFont typeface="Arial" panose="020B0604020202020204" pitchFamily="34" charset="0"/>
              <a:buChar char="•"/>
              <a:defRPr/>
            </a:pPr>
            <a:r>
              <a:rPr lang="es-MX" sz="1500" dirty="0"/>
              <a:t>Se determine mediante resolución de autoridad competente.</a:t>
            </a:r>
          </a:p>
        </p:txBody>
      </p:sp>
      <p:sp>
        <p:nvSpPr>
          <p:cNvPr id="29" name="28 CuadroTexto"/>
          <p:cNvSpPr txBox="1"/>
          <p:nvPr/>
        </p:nvSpPr>
        <p:spPr>
          <a:xfrm>
            <a:off x="1517630" y="3602362"/>
            <a:ext cx="3632662" cy="369332"/>
          </a:xfrm>
          <a:prstGeom prst="rect">
            <a:avLst/>
          </a:prstGeom>
          <a:noFill/>
        </p:spPr>
        <p:txBody>
          <a:bodyPr wrap="square">
            <a:spAutoFit/>
          </a:bodyPr>
          <a:lstStyle/>
          <a:p>
            <a:pP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a:t>
            </a: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Cómo se clasifica la información?</a:t>
            </a:r>
            <a:endParaRPr lang="es-MX"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30" name="29 Rectángulo"/>
          <p:cNvSpPr/>
          <p:nvPr/>
        </p:nvSpPr>
        <p:spPr>
          <a:xfrm>
            <a:off x="1512065" y="3978926"/>
            <a:ext cx="7452911" cy="1661993"/>
          </a:xfrm>
          <a:prstGeom prst="rect">
            <a:avLst/>
          </a:prstGeom>
        </p:spPr>
        <p:txBody>
          <a:bodyPr wrap="square">
            <a:spAutoFit/>
          </a:bodyPr>
          <a:lstStyle/>
          <a:p>
            <a:pPr>
              <a:defRPr/>
            </a:pPr>
            <a:r>
              <a:rPr lang="es-MX" sz="1500" dirty="0">
                <a:effectLst>
                  <a:outerShdw blurRad="38100" dist="38100" dir="2700000" algn="tl">
                    <a:srgbClr val="000000">
                      <a:alpha val="43137"/>
                    </a:srgbClr>
                  </a:outerShdw>
                </a:effectLst>
              </a:rPr>
              <a:t>Tomando </a:t>
            </a:r>
            <a:r>
              <a:rPr lang="es-MX" sz="1500" dirty="0">
                <a:effectLst>
                  <a:outerShdw blurRad="38100" dist="38100" dir="2700000" algn="tl">
                    <a:srgbClr val="000000">
                      <a:alpha val="43137"/>
                    </a:srgbClr>
                  </a:outerShdw>
                </a:effectLst>
              </a:rPr>
              <a:t>en consideración:</a:t>
            </a:r>
          </a:p>
          <a:p>
            <a:pPr algn="ctr">
              <a:defRPr/>
            </a:pPr>
            <a:endParaRPr lang="es-MX" sz="1200" dirty="0">
              <a:effectLst>
                <a:outerShdw blurRad="38100" dist="38100" dir="2700000" algn="tl">
                  <a:srgbClr val="000000">
                    <a:alpha val="43137"/>
                  </a:srgbClr>
                </a:outerShdw>
              </a:effectLst>
            </a:endParaRPr>
          </a:p>
          <a:p>
            <a:pPr marL="133350" indent="-133350">
              <a:buBlip>
                <a:blip r:embed="rId3"/>
              </a:buBlip>
              <a:defRPr/>
            </a:pPr>
            <a:r>
              <a:rPr lang="es-MX" sz="1500" dirty="0">
                <a:effectLst>
                  <a:outerShdw blurRad="38100" dist="38100" dir="2700000" algn="tl">
                    <a:srgbClr val="000000">
                      <a:alpha val="43137"/>
                    </a:srgbClr>
                  </a:outerShdw>
                </a:effectLst>
              </a:rPr>
              <a:t>Prueba de daño.</a:t>
            </a:r>
            <a:endParaRPr lang="es-MX" sz="1500" i="1" dirty="0"/>
          </a:p>
          <a:p>
            <a:pPr marL="133350" indent="-133350">
              <a:buBlip>
                <a:blip r:embed="rId3"/>
              </a:buBlip>
              <a:defRPr/>
            </a:pPr>
            <a:r>
              <a:rPr lang="es-MX" sz="1500" dirty="0">
                <a:effectLst>
                  <a:outerShdw blurRad="38100" dist="38100" dir="2700000" algn="tl">
                    <a:srgbClr val="000000">
                      <a:alpha val="43137"/>
                    </a:srgbClr>
                  </a:outerShdw>
                </a:effectLst>
              </a:rPr>
              <a:t>La LFTAIPG y su reglamento / Leyes Estatales.</a:t>
            </a:r>
          </a:p>
          <a:p>
            <a:pPr marL="133350" indent="-133350">
              <a:buBlip>
                <a:blip r:embed="rId3"/>
              </a:buBlip>
              <a:defRPr/>
            </a:pPr>
            <a:r>
              <a:rPr lang="es-MX" sz="1500" dirty="0">
                <a:effectLst>
                  <a:outerShdw blurRad="38100" dist="38100" dir="2700000" algn="tl">
                    <a:srgbClr val="000000">
                      <a:alpha val="43137"/>
                    </a:srgbClr>
                  </a:outerShdw>
                </a:effectLst>
              </a:rPr>
              <a:t>Los </a:t>
            </a:r>
            <a:r>
              <a:rPr lang="es-MX" sz="1500" dirty="0">
                <a:effectLst>
                  <a:outerShdw blurRad="38100" dist="38100" dir="2700000" algn="tl">
                    <a:srgbClr val="000000">
                      <a:alpha val="43137"/>
                    </a:srgbClr>
                  </a:outerShdw>
                </a:effectLst>
              </a:rPr>
              <a:t>lineamientos </a:t>
            </a:r>
            <a:r>
              <a:rPr lang="es-MX" sz="1500" dirty="0">
                <a:effectLst>
                  <a:outerShdw blurRad="38100" dist="38100" dir="2700000" algn="tl">
                    <a:srgbClr val="000000">
                      <a:alpha val="43137"/>
                    </a:srgbClr>
                  </a:outerShdw>
                </a:effectLst>
              </a:rPr>
              <a:t>generales que emita el Sistema Nacional en materia de clasificación de la información reservada y confidencial y, para la elaboración de versiones públicas.</a:t>
            </a:r>
          </a:p>
          <a:p>
            <a:pPr marL="133350" indent="-133350">
              <a:buBlip>
                <a:blip r:embed="rId3"/>
              </a:buBlip>
              <a:defRPr/>
            </a:pPr>
            <a:r>
              <a:rPr lang="es-MX" sz="1500" dirty="0">
                <a:effectLst>
                  <a:outerShdw blurRad="38100" dist="38100" dir="2700000" algn="tl">
                    <a:srgbClr val="000000">
                      <a:alpha val="43137"/>
                    </a:srgbClr>
                  </a:outerShdw>
                </a:effectLst>
              </a:rPr>
              <a:t>Los </a:t>
            </a:r>
            <a:r>
              <a:rPr lang="es-MX" sz="1500" dirty="0">
                <a:effectLst>
                  <a:outerShdw blurRad="38100" dist="38100" dir="2700000" algn="tl">
                    <a:srgbClr val="000000">
                      <a:alpha val="43137"/>
                    </a:srgbClr>
                  </a:outerShdw>
                </a:effectLst>
              </a:rPr>
              <a:t>criterios que emita el </a:t>
            </a:r>
            <a:r>
              <a:rPr lang="es-MX" sz="1500" dirty="0">
                <a:effectLst>
                  <a:outerShdw blurRad="38100" dist="38100" dir="2700000" algn="tl">
                    <a:srgbClr val="000000">
                      <a:alpha val="43137"/>
                    </a:srgbClr>
                  </a:outerShdw>
                </a:effectLst>
              </a:rPr>
              <a:t>Comité </a:t>
            </a:r>
            <a:r>
              <a:rPr lang="es-MX" sz="1500" dirty="0">
                <a:effectLst>
                  <a:outerShdw blurRad="38100" dist="38100" dir="2700000" algn="tl">
                    <a:srgbClr val="000000">
                      <a:alpha val="43137"/>
                    </a:srgbClr>
                  </a:outerShdw>
                </a:effectLst>
              </a:rPr>
              <a:t>de </a:t>
            </a:r>
            <a:r>
              <a:rPr lang="es-MX" sz="1500" dirty="0">
                <a:effectLst>
                  <a:outerShdw blurRad="38100" dist="38100" dir="2700000" algn="tl">
                    <a:srgbClr val="000000">
                      <a:alpha val="43137"/>
                    </a:srgbClr>
                  </a:outerShdw>
                </a:effectLst>
              </a:rPr>
              <a:t>Transparencia.</a:t>
            </a:r>
            <a:endParaRPr lang="es-MX" sz="1500" dirty="0">
              <a:effectLst>
                <a:outerShdw blurRad="38100" dist="38100" dir="2700000" algn="tl">
                  <a:srgbClr val="000000">
                    <a:alpha val="43137"/>
                  </a:srgbClr>
                </a:outerShdw>
              </a:effectLst>
            </a:endParaRPr>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2052" name="Picture 4" descr="http://formacionbiblioteca.udea.edu.co/moodle/file.php/140/como_encuentras/Donde_encuentro_lo_que_quiero_le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6" y="2279857"/>
            <a:ext cx="1506767" cy="333797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883884" y="2279856"/>
            <a:ext cx="1156772" cy="300082"/>
          </a:xfrm>
          <a:prstGeom prst="rect">
            <a:avLst/>
          </a:prstGeom>
          <a:solidFill>
            <a:srgbClr val="FFC000"/>
          </a:solidFill>
        </p:spPr>
        <p:txBody>
          <a:bodyPr wrap="square" rtlCol="0">
            <a:spAutoFit/>
          </a:bodyPr>
          <a:lstStyle/>
          <a:p>
            <a:r>
              <a:rPr lang="es-MX" sz="1350" b="1" dirty="0"/>
              <a:t>Momentos: </a:t>
            </a:r>
            <a:endParaRPr lang="es-MX" sz="1350" b="1" dirty="0"/>
          </a:p>
        </p:txBody>
      </p:sp>
    </p:spTree>
    <p:extLst>
      <p:ext uri="{BB962C8B-B14F-4D97-AF65-F5344CB8AC3E}">
        <p14:creationId xmlns:p14="http://schemas.microsoft.com/office/powerpoint/2010/main" val="3601664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0.gstatic.com/images?q=tbn:ANd9GcSU0T1REuzUKqE0DvTnKkc-hpWFIgWawoYRGka-I6FmQI0nQ6gNMGZv7qvRn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7314" y="2554411"/>
            <a:ext cx="2007469" cy="2007470"/>
          </a:xfrm>
          <a:prstGeom prst="rect">
            <a:avLst/>
          </a:prstGeom>
          <a:noFill/>
          <a:effectLst>
            <a:glow rad="101600">
              <a:schemeClr val="accent6">
                <a:lumMod val="40000"/>
                <a:lumOff val="60000"/>
                <a:alpha val="60000"/>
              </a:schemeClr>
            </a:glow>
            <a:softEdge rad="31750"/>
          </a:effectLst>
        </p:spPr>
      </p:pic>
      <p:sp>
        <p:nvSpPr>
          <p:cNvPr id="4" name="3 Rectángulo"/>
          <p:cNvSpPr/>
          <p:nvPr/>
        </p:nvSpPr>
        <p:spPr>
          <a:xfrm>
            <a:off x="481780" y="1593977"/>
            <a:ext cx="235835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1766</a:t>
            </a:r>
            <a:endParaRPr lang="es-MX" sz="4800" dirty="0">
              <a:solidFill>
                <a:srgbClr val="7030A0"/>
              </a:solidFill>
              <a:effectLst>
                <a:glow rad="101600">
                  <a:schemeClr val="accent6">
                    <a:lumMod val="40000"/>
                    <a:lumOff val="60000"/>
                    <a:alpha val="60000"/>
                  </a:schemeClr>
                </a:glow>
              </a:effectLst>
            </a:endParaRPr>
          </a:p>
        </p:txBody>
      </p:sp>
      <p:sp>
        <p:nvSpPr>
          <p:cNvPr id="5" name="4 Rectángulo redondeado"/>
          <p:cNvSpPr/>
          <p:nvPr/>
        </p:nvSpPr>
        <p:spPr>
          <a:xfrm>
            <a:off x="3347864" y="2424974"/>
            <a:ext cx="4717667" cy="153233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61950" algn="ctr">
              <a:buClr>
                <a:srgbClr val="6600CC"/>
              </a:buClr>
              <a:buSzPct val="100000"/>
            </a:pPr>
            <a:r>
              <a:rPr lang="es-MX" sz="2800" b="1" dirty="0" smtClean="0">
                <a:solidFill>
                  <a:schemeClr val="tx1"/>
                </a:solidFill>
                <a:effectLst/>
              </a:rPr>
              <a:t>Ley para la libertad de prensa y el derecho de acceso a las actas públicas</a:t>
            </a:r>
            <a:endParaRPr lang="es-MX" sz="2800" b="1" dirty="0">
              <a:solidFill>
                <a:schemeClr val="tx1"/>
              </a:solidFill>
              <a:effectLst/>
            </a:endParaRPr>
          </a:p>
        </p:txBody>
      </p:sp>
      <p:sp>
        <p:nvSpPr>
          <p:cNvPr id="6" name="5 Rectángulo"/>
          <p:cNvSpPr/>
          <p:nvPr/>
        </p:nvSpPr>
        <p:spPr>
          <a:xfrm>
            <a:off x="591045" y="4603387"/>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Suecia</a:t>
            </a:r>
            <a:endParaRPr lang="es-MX" sz="4800" dirty="0">
              <a:solidFill>
                <a:srgbClr val="7030A0"/>
              </a:solidFill>
              <a:effectLst>
                <a:glow rad="101600">
                  <a:schemeClr val="accent6">
                    <a:lumMod val="40000"/>
                    <a:lumOff val="60000"/>
                    <a:alpha val="60000"/>
                  </a:schemeClr>
                </a:glow>
              </a:effectLst>
            </a:endParaRPr>
          </a:p>
        </p:txBody>
      </p:sp>
      <p:sp>
        <p:nvSpPr>
          <p:cNvPr id="7" name="6 Rectángulo redondeado"/>
          <p:cNvSpPr/>
          <p:nvPr/>
        </p:nvSpPr>
        <p:spPr>
          <a:xfrm>
            <a:off x="3811262" y="4077072"/>
            <a:ext cx="3929090" cy="1668542"/>
          </a:xfrm>
          <a:prstGeom prst="round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indent="-361950" algn="ctr">
              <a:buClr>
                <a:srgbClr val="6600CC"/>
              </a:buClr>
              <a:buSzPct val="100000"/>
            </a:pPr>
            <a:r>
              <a:rPr lang="es-MX" sz="2000" dirty="0" smtClean="0">
                <a:solidFill>
                  <a:schemeClr val="bg1"/>
                </a:solidFill>
                <a:effectLst/>
              </a:rPr>
              <a:t>Erradicar prácticas </a:t>
            </a:r>
            <a:r>
              <a:rPr lang="es-MX" sz="2400" b="1" dirty="0" smtClean="0">
                <a:solidFill>
                  <a:schemeClr val="bg1"/>
                </a:solidFill>
                <a:effectLst/>
              </a:rPr>
              <a:t>patrimonialistas, discrecionales</a:t>
            </a:r>
            <a:r>
              <a:rPr lang="es-MX" sz="2000" b="1" dirty="0" smtClean="0">
                <a:solidFill>
                  <a:schemeClr val="bg1"/>
                </a:solidFill>
                <a:effectLst/>
              </a:rPr>
              <a:t>, </a:t>
            </a:r>
            <a:r>
              <a:rPr lang="es-MX" sz="2400" b="1" dirty="0" smtClean="0">
                <a:solidFill>
                  <a:schemeClr val="bg1"/>
                </a:solidFill>
                <a:effectLst/>
              </a:rPr>
              <a:t>ilegales </a:t>
            </a:r>
            <a:r>
              <a:rPr lang="es-MX" sz="2000" b="1" dirty="0" smtClean="0">
                <a:solidFill>
                  <a:schemeClr val="bg1"/>
                </a:solidFill>
                <a:effectLst/>
              </a:rPr>
              <a:t>y</a:t>
            </a:r>
            <a:r>
              <a:rPr lang="es-MX" sz="2400" b="1" dirty="0" smtClean="0">
                <a:solidFill>
                  <a:schemeClr val="bg1"/>
                </a:solidFill>
                <a:effectLst/>
              </a:rPr>
              <a:t> corruptas</a:t>
            </a:r>
            <a:endParaRPr lang="es-MX" sz="2000" b="1" dirty="0">
              <a:solidFill>
                <a:schemeClr val="bg1"/>
              </a:solidFill>
              <a:effectLst/>
            </a:endParaRPr>
          </a:p>
        </p:txBody>
      </p:sp>
    </p:spTree>
    <p:extLst>
      <p:ext uri="{BB962C8B-B14F-4D97-AF65-F5344CB8AC3E}">
        <p14:creationId xmlns:p14="http://schemas.microsoft.com/office/powerpoint/2010/main" val="9542124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459432"/>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Procedimiento de Acceso a la </a:t>
            </a:r>
            <a:r>
              <a:rPr lang="es-MX" sz="3225" b="1" dirty="0"/>
              <a:t>Información</a:t>
            </a:r>
            <a:endParaRPr lang="es-MX" sz="3225" b="1" dirty="0"/>
          </a:p>
        </p:txBody>
      </p:sp>
      <p:sp>
        <p:nvSpPr>
          <p:cNvPr id="6" name="5 CuadroTexto"/>
          <p:cNvSpPr txBox="1"/>
          <p:nvPr/>
        </p:nvSpPr>
        <p:spPr>
          <a:xfrm>
            <a:off x="7572719" y="5277704"/>
            <a:ext cx="1445963" cy="300082"/>
          </a:xfrm>
          <a:prstGeom prst="rect">
            <a:avLst/>
          </a:prstGeom>
          <a:noFill/>
        </p:spPr>
        <p:txBody>
          <a:bodyPr wrap="square" rtlCol="0">
            <a:spAutoFit/>
          </a:bodyPr>
          <a:lstStyle/>
          <a:p>
            <a:pPr algn="ctr"/>
            <a:r>
              <a:rPr lang="es-MX" sz="1350" dirty="0"/>
              <a:t>Art. 122</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10" name="9 Rectángulo"/>
          <p:cNvSpPr/>
          <p:nvPr/>
        </p:nvSpPr>
        <p:spPr>
          <a:xfrm>
            <a:off x="2514050" y="2227366"/>
            <a:ext cx="1374094" cy="461665"/>
          </a:xfrm>
          <a:prstGeom prst="rect">
            <a:avLst/>
          </a:prstGeom>
        </p:spPr>
        <p:txBody>
          <a:bodyPr wrap="none">
            <a:spAutoFit/>
          </a:bodyPr>
          <a:lstStyle/>
          <a:p>
            <a:r>
              <a:rPr lang="es-MX" sz="2400" b="1" dirty="0">
                <a:solidFill>
                  <a:srgbClr val="008272"/>
                </a:solidFill>
                <a:latin typeface="Consolas" panose="020B0609020204030204" pitchFamily="49" charset="0"/>
                <a:cs typeface="Consolas" panose="020B0609020204030204" pitchFamily="49" charset="0"/>
              </a:rPr>
              <a:t>¿Quién?</a:t>
            </a:r>
            <a:endParaRPr lang="es-MX" sz="2400" dirty="0">
              <a:solidFill>
                <a:srgbClr val="008272"/>
              </a:solidFill>
              <a:latin typeface="Consolas" panose="020B0609020204030204" pitchFamily="49" charset="0"/>
              <a:cs typeface="Consolas" panose="020B0609020204030204" pitchFamily="49" charset="0"/>
            </a:endParaRPr>
          </a:p>
        </p:txBody>
      </p:sp>
      <p:sp>
        <p:nvSpPr>
          <p:cNvPr id="11" name="10 Rectángulo"/>
          <p:cNvSpPr/>
          <p:nvPr/>
        </p:nvSpPr>
        <p:spPr>
          <a:xfrm>
            <a:off x="2669141" y="3230847"/>
            <a:ext cx="1204176" cy="461665"/>
          </a:xfrm>
          <a:prstGeom prst="rect">
            <a:avLst/>
          </a:prstGeom>
        </p:spPr>
        <p:txBody>
          <a:bodyPr wrap="none">
            <a:spAutoFit/>
          </a:bodyPr>
          <a:lstStyle/>
          <a:p>
            <a:r>
              <a:rPr lang="es-MX" sz="2400" b="1" dirty="0">
                <a:solidFill>
                  <a:srgbClr val="008272"/>
                </a:solidFill>
                <a:latin typeface="Consolas" panose="020B0609020204030204" pitchFamily="49" charset="0"/>
                <a:cs typeface="Consolas" panose="020B0609020204030204" pitchFamily="49" charset="0"/>
              </a:rPr>
              <a:t>¿Cómo?</a:t>
            </a:r>
          </a:p>
        </p:txBody>
      </p:sp>
      <p:sp>
        <p:nvSpPr>
          <p:cNvPr id="12" name="11 Rectángulo"/>
          <p:cNvSpPr/>
          <p:nvPr/>
        </p:nvSpPr>
        <p:spPr>
          <a:xfrm>
            <a:off x="2514050" y="2822939"/>
            <a:ext cx="4860540" cy="300082"/>
          </a:xfrm>
          <a:prstGeom prst="rect">
            <a:avLst/>
          </a:prstGeom>
          <a:solidFill>
            <a:schemeClr val="bg1">
              <a:lumMod val="95000"/>
            </a:schemeClr>
          </a:solidFill>
        </p:spPr>
        <p:txBody>
          <a:bodyPr wrap="square">
            <a:spAutoFit/>
          </a:bodyPr>
          <a:lstStyle/>
          <a:p>
            <a:r>
              <a:rPr lang="es-MX" sz="1350" dirty="0"/>
              <a:t>Cualquier persona por sí misma o a través de su representante</a:t>
            </a:r>
          </a:p>
        </p:txBody>
      </p:sp>
      <p:sp>
        <p:nvSpPr>
          <p:cNvPr id="13" name="12 Rectángulo"/>
          <p:cNvSpPr/>
          <p:nvPr/>
        </p:nvSpPr>
        <p:spPr>
          <a:xfrm>
            <a:off x="2514050" y="3753036"/>
            <a:ext cx="4860540" cy="1754326"/>
          </a:xfrm>
          <a:prstGeom prst="rect">
            <a:avLst/>
          </a:prstGeom>
          <a:solidFill>
            <a:schemeClr val="bg1">
              <a:lumMod val="95000"/>
            </a:schemeClr>
          </a:solidFill>
        </p:spPr>
        <p:txBody>
          <a:bodyPr wrap="square">
            <a:spAutoFit/>
          </a:bodyPr>
          <a:lstStyle/>
          <a:p>
            <a:pPr marL="257175" indent="-257175">
              <a:buFont typeface="+mj-lt"/>
              <a:buAutoNum type="arabicPeriod"/>
            </a:pPr>
            <a:r>
              <a:rPr lang="es-MX" sz="1350" dirty="0"/>
              <a:t>La Plataforma </a:t>
            </a:r>
            <a:r>
              <a:rPr lang="es-MX" sz="1350" dirty="0"/>
              <a:t>Nacional (</a:t>
            </a:r>
            <a:r>
              <a:rPr lang="es-MX" sz="1350" dirty="0" err="1"/>
              <a:t>INFOMEX</a:t>
            </a:r>
            <a:r>
              <a:rPr lang="es-MX" sz="1350" dirty="0"/>
              <a:t>)</a:t>
            </a:r>
            <a:endParaRPr lang="es-MX" sz="1350" dirty="0"/>
          </a:p>
          <a:p>
            <a:pPr marL="257175" indent="-257175">
              <a:buFont typeface="+mj-lt"/>
              <a:buAutoNum type="arabicPeriod"/>
            </a:pPr>
            <a:r>
              <a:rPr lang="es-MX" sz="1350" dirty="0"/>
              <a:t>En la oficina u oficinas designadas para </a:t>
            </a:r>
            <a:r>
              <a:rPr lang="es-MX" sz="1350" dirty="0"/>
              <a:t>ello</a:t>
            </a:r>
            <a:endParaRPr lang="es-MX" sz="1350" dirty="0"/>
          </a:p>
          <a:p>
            <a:pPr marL="257175" indent="-257175">
              <a:buFont typeface="+mj-lt"/>
              <a:buAutoNum type="arabicPeriod"/>
            </a:pPr>
            <a:r>
              <a:rPr lang="es-MX" sz="1350" dirty="0"/>
              <a:t>Vía correo </a:t>
            </a:r>
            <a:r>
              <a:rPr lang="es-MX" sz="1350" dirty="0"/>
              <a:t>electrónico*</a:t>
            </a:r>
            <a:endParaRPr lang="es-MX" sz="1350" dirty="0"/>
          </a:p>
          <a:p>
            <a:pPr marL="257175" indent="-257175">
              <a:buFont typeface="+mj-lt"/>
              <a:buAutoNum type="arabicPeriod"/>
            </a:pPr>
            <a:r>
              <a:rPr lang="es-MX" sz="1350" dirty="0"/>
              <a:t>Correo </a:t>
            </a:r>
            <a:r>
              <a:rPr lang="es-MX" sz="1350" dirty="0"/>
              <a:t>postal</a:t>
            </a:r>
            <a:endParaRPr lang="es-MX" sz="1350" dirty="0"/>
          </a:p>
          <a:p>
            <a:pPr marL="257175" indent="-257175">
              <a:buFont typeface="+mj-lt"/>
              <a:buAutoNum type="arabicPeriod"/>
            </a:pPr>
            <a:r>
              <a:rPr lang="es-MX" sz="1350" dirty="0"/>
              <a:t>Mensajería*</a:t>
            </a:r>
            <a:endParaRPr lang="es-MX" sz="1350" dirty="0"/>
          </a:p>
          <a:p>
            <a:pPr marL="257175" indent="-257175">
              <a:buFont typeface="+mj-lt"/>
              <a:buAutoNum type="arabicPeriod"/>
            </a:pPr>
            <a:r>
              <a:rPr lang="es-MX" sz="1350" dirty="0"/>
              <a:t>Telégrafo* </a:t>
            </a:r>
            <a:endParaRPr lang="es-MX" sz="1350" dirty="0"/>
          </a:p>
          <a:p>
            <a:pPr marL="257175" indent="-257175">
              <a:buFont typeface="+mj-lt"/>
              <a:buAutoNum type="arabicPeriod"/>
            </a:pPr>
            <a:r>
              <a:rPr lang="es-MX" sz="1350" dirty="0"/>
              <a:t>Verbalmente* </a:t>
            </a:r>
            <a:r>
              <a:rPr lang="es-MX" sz="1350" dirty="0"/>
              <a:t>o </a:t>
            </a:r>
          </a:p>
          <a:p>
            <a:pPr marL="257175" indent="-257175">
              <a:buFont typeface="+mj-lt"/>
              <a:buAutoNum type="arabicPeriod"/>
            </a:pPr>
            <a:r>
              <a:rPr lang="es-MX" sz="1350" dirty="0"/>
              <a:t>Cualquier medio aprobado por el Sistema </a:t>
            </a:r>
            <a:r>
              <a:rPr lang="es-MX" sz="1350" dirty="0"/>
              <a:t>Nacional</a:t>
            </a:r>
            <a:endParaRPr lang="es-MX" sz="1350" dirty="0"/>
          </a:p>
        </p:txBody>
      </p:sp>
    </p:spTree>
    <p:extLst>
      <p:ext uri="{BB962C8B-B14F-4D97-AF65-F5344CB8AC3E}">
        <p14:creationId xmlns:p14="http://schemas.microsoft.com/office/powerpoint/2010/main" val="3509974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3341" y="-594846"/>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Procedimiento de Acceso a la </a:t>
            </a:r>
            <a:r>
              <a:rPr lang="es-MX" sz="3225" b="1" dirty="0"/>
              <a:t>Información</a:t>
            </a:r>
            <a:endParaRPr lang="es-MX" sz="3225" b="1" dirty="0"/>
          </a:p>
        </p:txBody>
      </p:sp>
      <p:sp>
        <p:nvSpPr>
          <p:cNvPr id="6" name="5 CuadroTexto"/>
          <p:cNvSpPr txBox="1"/>
          <p:nvPr/>
        </p:nvSpPr>
        <p:spPr>
          <a:xfrm>
            <a:off x="7572719" y="5277704"/>
            <a:ext cx="1445963" cy="300082"/>
          </a:xfrm>
          <a:prstGeom prst="rect">
            <a:avLst/>
          </a:prstGeom>
          <a:noFill/>
        </p:spPr>
        <p:txBody>
          <a:bodyPr wrap="square" rtlCol="0">
            <a:spAutoFit/>
          </a:bodyPr>
          <a:lstStyle/>
          <a:p>
            <a:pPr algn="ctr"/>
            <a:r>
              <a:rPr lang="es-MX" sz="1350" dirty="0"/>
              <a:t>Art. 124</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9" name="8 Rectángulo"/>
          <p:cNvSpPr/>
          <p:nvPr/>
        </p:nvSpPr>
        <p:spPr>
          <a:xfrm>
            <a:off x="1810025" y="2131662"/>
            <a:ext cx="4772460" cy="461665"/>
          </a:xfrm>
          <a:prstGeom prst="rect">
            <a:avLst/>
          </a:prstGeom>
        </p:spPr>
        <p:txBody>
          <a:bodyPr wrap="none">
            <a:spAutoFit/>
          </a:bodyPr>
          <a:lstStyle/>
          <a:p>
            <a:r>
              <a:rPr lang="es-MX" sz="2400" b="1" dirty="0">
                <a:solidFill>
                  <a:srgbClr val="008272"/>
                </a:solidFill>
                <a:latin typeface="Consolas" panose="020B0609020204030204" pitchFamily="49" charset="0"/>
                <a:cs typeface="Consolas" panose="020B0609020204030204" pitchFamily="49" charset="0"/>
              </a:rPr>
              <a:t>¿Cuáles son los requisitos?</a:t>
            </a:r>
            <a:endParaRPr lang="es-MX" sz="2400" dirty="0">
              <a:solidFill>
                <a:srgbClr val="008272"/>
              </a:solidFill>
              <a:latin typeface="Consolas" panose="020B0609020204030204" pitchFamily="49" charset="0"/>
              <a:cs typeface="Consolas" panose="020B0609020204030204" pitchFamily="49" charset="0"/>
            </a:endParaRPr>
          </a:p>
        </p:txBody>
      </p:sp>
      <p:sp>
        <p:nvSpPr>
          <p:cNvPr id="14" name="13 Rectángulo"/>
          <p:cNvSpPr/>
          <p:nvPr/>
        </p:nvSpPr>
        <p:spPr>
          <a:xfrm>
            <a:off x="345281" y="2638972"/>
            <a:ext cx="4860540" cy="2862322"/>
          </a:xfrm>
          <a:prstGeom prst="rect">
            <a:avLst/>
          </a:prstGeom>
          <a:solidFill>
            <a:schemeClr val="bg1">
              <a:lumMod val="95000"/>
            </a:schemeClr>
          </a:solidFill>
        </p:spPr>
        <p:txBody>
          <a:bodyPr wrap="square">
            <a:spAutoFit/>
          </a:bodyPr>
          <a:lstStyle/>
          <a:p>
            <a:pPr marL="214313" indent="-214313">
              <a:lnSpc>
                <a:spcPct val="150000"/>
              </a:lnSpc>
              <a:buFont typeface="Arial" panose="020B0604020202020204" pitchFamily="34" charset="0"/>
              <a:buChar char="•"/>
            </a:pPr>
            <a:r>
              <a:rPr lang="es-MX" sz="1500" dirty="0"/>
              <a:t>Nombre o, en su caso, los datos generales de su </a:t>
            </a:r>
            <a:r>
              <a:rPr lang="es-MX" sz="1500" dirty="0"/>
              <a:t>representante</a:t>
            </a:r>
            <a:r>
              <a:rPr lang="es-MX" sz="1500" dirty="0"/>
              <a:t>.</a:t>
            </a:r>
          </a:p>
          <a:p>
            <a:pPr marL="214313" indent="-214313">
              <a:lnSpc>
                <a:spcPct val="150000"/>
              </a:lnSpc>
              <a:buFont typeface="Arial" panose="020B0604020202020204" pitchFamily="34" charset="0"/>
              <a:buChar char="•"/>
            </a:pPr>
            <a:r>
              <a:rPr lang="es-MX" sz="1500" dirty="0"/>
              <a:t>Domicilio o medio para recibir </a:t>
            </a:r>
            <a:r>
              <a:rPr lang="es-MX" sz="1500" dirty="0"/>
              <a:t>notificaciones.</a:t>
            </a:r>
            <a:endParaRPr lang="es-MX" sz="1500" dirty="0"/>
          </a:p>
          <a:p>
            <a:pPr marL="214313" indent="-214313">
              <a:lnSpc>
                <a:spcPct val="150000"/>
              </a:lnSpc>
              <a:buFont typeface="Arial" panose="020B0604020202020204" pitchFamily="34" charset="0"/>
              <a:buChar char="•"/>
            </a:pPr>
            <a:r>
              <a:rPr lang="es-MX" sz="1500" dirty="0"/>
              <a:t>La descripción de la información </a:t>
            </a:r>
            <a:r>
              <a:rPr lang="es-MX" sz="1500" dirty="0"/>
              <a:t>solicitada.</a:t>
            </a:r>
            <a:endParaRPr lang="es-MX" sz="1500" dirty="0"/>
          </a:p>
          <a:p>
            <a:pPr marL="214313" indent="-214313">
              <a:lnSpc>
                <a:spcPct val="150000"/>
              </a:lnSpc>
              <a:buFont typeface="Arial" panose="020B0604020202020204" pitchFamily="34" charset="0"/>
              <a:buChar char="•"/>
            </a:pPr>
            <a:r>
              <a:rPr lang="es-MX" sz="1500" dirty="0"/>
              <a:t>Cualquier otro dato que facilite su búsqueda y eventual </a:t>
            </a:r>
            <a:r>
              <a:rPr lang="es-MX" sz="1500" dirty="0"/>
              <a:t>localización.</a:t>
            </a:r>
            <a:endParaRPr lang="es-MX" sz="1500" dirty="0"/>
          </a:p>
          <a:p>
            <a:pPr marL="214313" indent="-214313">
              <a:lnSpc>
                <a:spcPct val="150000"/>
              </a:lnSpc>
              <a:buFont typeface="Arial" panose="020B0604020202020204" pitchFamily="34" charset="0"/>
              <a:buChar char="•"/>
            </a:pPr>
            <a:r>
              <a:rPr lang="es-MX" sz="1500" dirty="0"/>
              <a:t>La modalidad en la que prefiere se otorgue el acceso a la </a:t>
            </a:r>
            <a:r>
              <a:rPr lang="es-MX" sz="1500" dirty="0"/>
              <a:t>información.</a:t>
            </a:r>
            <a:endParaRPr lang="es-MX" sz="1500" dirty="0"/>
          </a:p>
        </p:txBody>
      </p:sp>
      <p:sp>
        <p:nvSpPr>
          <p:cNvPr id="15" name="14 Rectángulo"/>
          <p:cNvSpPr/>
          <p:nvPr/>
        </p:nvSpPr>
        <p:spPr>
          <a:xfrm>
            <a:off x="5991430" y="3114561"/>
            <a:ext cx="2874398" cy="1754326"/>
          </a:xfrm>
          <a:prstGeom prst="rect">
            <a:avLst/>
          </a:prstGeom>
          <a:solidFill>
            <a:schemeClr val="accent2">
              <a:lumMod val="40000"/>
              <a:lumOff val="60000"/>
            </a:schemeClr>
          </a:solidFill>
        </p:spPr>
        <p:txBody>
          <a:bodyPr wrap="square">
            <a:spAutoFit/>
          </a:bodyPr>
          <a:lstStyle/>
          <a:p>
            <a:pPr algn="just"/>
            <a:r>
              <a:rPr lang="es-MX" b="1" dirty="0"/>
              <a:t>La </a:t>
            </a:r>
            <a:r>
              <a:rPr lang="es-MX" b="1" dirty="0"/>
              <a:t>información </a:t>
            </a:r>
            <a:r>
              <a:rPr lang="es-MX" b="1" dirty="0"/>
              <a:t>concerniente al nombre y cualquier datos que facilite su búsqueda será opcional para el solicitante, y no dará lugar a requerimiento alguno.</a:t>
            </a:r>
            <a:endParaRPr lang="es-MX" b="1" dirty="0"/>
          </a:p>
        </p:txBody>
      </p:sp>
      <p:sp>
        <p:nvSpPr>
          <p:cNvPr id="3" name="2 Estrella de 4 puntas"/>
          <p:cNvSpPr/>
          <p:nvPr/>
        </p:nvSpPr>
        <p:spPr>
          <a:xfrm>
            <a:off x="5585551" y="2662254"/>
            <a:ext cx="487496" cy="713599"/>
          </a:xfrm>
          <a:prstGeom prst="star4">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1552128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0873" y="-459432"/>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Procedimiento de Acceso a la </a:t>
            </a:r>
            <a:r>
              <a:rPr lang="es-MX" sz="3225" b="1" dirty="0"/>
              <a:t>Información</a:t>
            </a:r>
            <a:br>
              <a:rPr lang="es-MX" sz="3225" b="1" dirty="0"/>
            </a:br>
            <a:r>
              <a:rPr lang="es-MX" sz="3225" b="1" dirty="0"/>
              <a:t>Peculiaridades</a:t>
            </a:r>
            <a:endParaRPr lang="es-MX" sz="3225" b="1" dirty="0"/>
          </a:p>
        </p:txBody>
      </p:sp>
      <p:sp>
        <p:nvSpPr>
          <p:cNvPr id="6" name="5 CuadroTexto"/>
          <p:cNvSpPr txBox="1"/>
          <p:nvPr/>
        </p:nvSpPr>
        <p:spPr>
          <a:xfrm>
            <a:off x="7572719" y="5277704"/>
            <a:ext cx="1445963" cy="300082"/>
          </a:xfrm>
          <a:prstGeom prst="rect">
            <a:avLst/>
          </a:prstGeom>
          <a:noFill/>
        </p:spPr>
        <p:txBody>
          <a:bodyPr wrap="square" rtlCol="0">
            <a:spAutoFit/>
          </a:bodyPr>
          <a:lstStyle/>
          <a:p>
            <a:pPr algn="ctr"/>
            <a:r>
              <a:rPr lang="es-MX" sz="1350" dirty="0"/>
              <a:t>Art. 125 y 127</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1026" name="Picture 2" descr="http://www.licitacionelectronica.es/wp-content/uploads/2011/02/pst-2.jpg?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578" y="2269130"/>
            <a:ext cx="1297236" cy="97292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86648" y="2610695"/>
            <a:ext cx="1652531" cy="300082"/>
          </a:xfrm>
          <a:prstGeom prst="rect">
            <a:avLst/>
          </a:prstGeom>
          <a:solidFill>
            <a:srgbClr val="FF33CC"/>
          </a:solidFill>
        </p:spPr>
        <p:txBody>
          <a:bodyPr wrap="square" rtlCol="0">
            <a:spAutoFit/>
          </a:bodyPr>
          <a:lstStyle/>
          <a:p>
            <a:r>
              <a:rPr lang="es-MX" sz="1350" b="1" dirty="0">
                <a:solidFill>
                  <a:schemeClr val="bg1"/>
                </a:solidFill>
              </a:rPr>
              <a:t>Plataforma Nacional</a:t>
            </a:r>
            <a:endParaRPr lang="es-MX" sz="1350" b="1" dirty="0">
              <a:solidFill>
                <a:schemeClr val="bg1"/>
              </a:solidFill>
            </a:endParaRPr>
          </a:p>
        </p:txBody>
      </p:sp>
      <p:sp>
        <p:nvSpPr>
          <p:cNvPr id="7" name="6 CuadroTexto"/>
          <p:cNvSpPr txBox="1"/>
          <p:nvPr/>
        </p:nvSpPr>
        <p:spPr>
          <a:xfrm>
            <a:off x="4056961" y="2533285"/>
            <a:ext cx="4660136" cy="507831"/>
          </a:xfrm>
          <a:prstGeom prst="rect">
            <a:avLst/>
          </a:prstGeom>
          <a:noFill/>
        </p:spPr>
        <p:txBody>
          <a:bodyPr wrap="square" rtlCol="0">
            <a:spAutoFit/>
          </a:bodyPr>
          <a:lstStyle/>
          <a:p>
            <a:pPr algn="just"/>
            <a:r>
              <a:rPr lang="es-MX" sz="1350" dirty="0"/>
              <a:t>Se entiende que todo el procedimiento se desarrollará por esta vía.</a:t>
            </a:r>
            <a:endParaRPr lang="es-MX" sz="1350" dirty="0"/>
          </a:p>
        </p:txBody>
      </p:sp>
      <p:pic>
        <p:nvPicPr>
          <p:cNvPr id="1028" name="Picture 4" descr="http://www.agenciasinc.es/var/ezwebin_site/storage/images/noticias/un-ejercicio-escrito-hace-que-las-alumnas-de-ciencias-superen-estereotipos-sexistas/1282097-1-esl-MX/Un-ejercicio-escrito-hace-que-las-alumnas-de-ciencias-superen-estereotipos-sexistas_image_3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578" y="3460128"/>
            <a:ext cx="1297236" cy="762329"/>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586648" y="3702793"/>
            <a:ext cx="1652531" cy="300082"/>
          </a:xfrm>
          <a:prstGeom prst="rect">
            <a:avLst/>
          </a:prstGeom>
          <a:solidFill>
            <a:srgbClr val="FFC000"/>
          </a:solidFill>
        </p:spPr>
        <p:txBody>
          <a:bodyPr wrap="square" rtlCol="0">
            <a:spAutoFit/>
          </a:bodyPr>
          <a:lstStyle/>
          <a:p>
            <a:pPr algn="ctr"/>
            <a:r>
              <a:rPr lang="es-MX" sz="1350" b="1" dirty="0">
                <a:solidFill>
                  <a:schemeClr val="bg1"/>
                </a:solidFill>
              </a:rPr>
              <a:t>Otros medios</a:t>
            </a:r>
            <a:endParaRPr lang="es-MX" sz="1350" b="1" dirty="0">
              <a:solidFill>
                <a:schemeClr val="bg1"/>
              </a:solidFill>
            </a:endParaRPr>
          </a:p>
        </p:txBody>
      </p:sp>
      <p:sp>
        <p:nvSpPr>
          <p:cNvPr id="16" name="15 CuadroTexto"/>
          <p:cNvSpPr txBox="1"/>
          <p:nvPr/>
        </p:nvSpPr>
        <p:spPr>
          <a:xfrm>
            <a:off x="4056961" y="3598918"/>
            <a:ext cx="4660136" cy="507831"/>
          </a:xfrm>
          <a:prstGeom prst="rect">
            <a:avLst/>
          </a:prstGeom>
          <a:noFill/>
        </p:spPr>
        <p:txBody>
          <a:bodyPr wrap="square" rtlCol="0">
            <a:spAutoFit/>
          </a:bodyPr>
          <a:lstStyle/>
          <a:p>
            <a:pPr algn="just"/>
            <a:r>
              <a:rPr lang="es-MX" sz="1350" dirty="0"/>
              <a:t>Si no se proporciona domicilio, se notificará a través de los estrados de la Unidad de Transparencia.</a:t>
            </a:r>
            <a:endParaRPr lang="es-MX" sz="1350" dirty="0"/>
          </a:p>
        </p:txBody>
      </p:sp>
      <p:sp>
        <p:nvSpPr>
          <p:cNvPr id="17" name="16 CuadroTexto"/>
          <p:cNvSpPr txBox="1"/>
          <p:nvPr/>
        </p:nvSpPr>
        <p:spPr>
          <a:xfrm>
            <a:off x="586648" y="4710176"/>
            <a:ext cx="1652531" cy="507831"/>
          </a:xfrm>
          <a:prstGeom prst="rect">
            <a:avLst/>
          </a:prstGeom>
          <a:solidFill>
            <a:schemeClr val="accent6">
              <a:lumMod val="60000"/>
              <a:lumOff val="40000"/>
            </a:schemeClr>
          </a:solidFill>
        </p:spPr>
        <p:txBody>
          <a:bodyPr wrap="square" rtlCol="0">
            <a:spAutoFit/>
          </a:bodyPr>
          <a:lstStyle/>
          <a:p>
            <a:pPr algn="ctr"/>
            <a:r>
              <a:rPr lang="es-MX" sz="1350" b="1" dirty="0">
                <a:solidFill>
                  <a:schemeClr val="bg1"/>
                </a:solidFill>
              </a:rPr>
              <a:t>Capacidad técnica del SO</a:t>
            </a:r>
            <a:endParaRPr lang="es-MX" sz="1350" b="1" dirty="0">
              <a:solidFill>
                <a:schemeClr val="bg1"/>
              </a:solidFill>
            </a:endParaRPr>
          </a:p>
        </p:txBody>
      </p:sp>
      <p:sp>
        <p:nvSpPr>
          <p:cNvPr id="18" name="17 CuadroTexto"/>
          <p:cNvSpPr txBox="1"/>
          <p:nvPr/>
        </p:nvSpPr>
        <p:spPr>
          <a:xfrm>
            <a:off x="4056961" y="4631440"/>
            <a:ext cx="4660136" cy="715581"/>
          </a:xfrm>
          <a:prstGeom prst="rect">
            <a:avLst/>
          </a:prstGeom>
          <a:noFill/>
        </p:spPr>
        <p:txBody>
          <a:bodyPr wrap="square" rtlCol="0">
            <a:spAutoFit/>
          </a:bodyPr>
          <a:lstStyle/>
          <a:p>
            <a:pPr algn="just"/>
            <a:r>
              <a:rPr lang="es-MX" sz="1350" dirty="0"/>
              <a:t>Si trámite de la solicitud implica procesamientos de documentos que rebasen capacidad técnica del SO, se podrán poner los documentos para consulta directa.</a:t>
            </a:r>
            <a:endParaRPr lang="es-MX" sz="1350" dirty="0"/>
          </a:p>
        </p:txBody>
      </p:sp>
      <p:pic>
        <p:nvPicPr>
          <p:cNvPr id="1032" name="Picture 8" descr="http://www.prismasoftwaregestion.com/blog/wp-content/uploads/2013/02/document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1578" y="4528396"/>
            <a:ext cx="1297236" cy="80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31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8122" y="-583574"/>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Procedimiento de Acceso a la </a:t>
            </a:r>
            <a:r>
              <a:rPr lang="es-MX" sz="3225" b="1" dirty="0"/>
              <a:t>Información</a:t>
            </a:r>
            <a:br>
              <a:rPr lang="es-MX" sz="3225" b="1" dirty="0"/>
            </a:br>
            <a:r>
              <a:rPr lang="es-MX" sz="3225" b="1" dirty="0"/>
              <a:t>Peculiaridades</a:t>
            </a:r>
            <a:endParaRPr lang="es-MX" sz="3225" b="1" dirty="0"/>
          </a:p>
        </p:txBody>
      </p:sp>
      <p:sp>
        <p:nvSpPr>
          <p:cNvPr id="6" name="5 CuadroTexto"/>
          <p:cNvSpPr txBox="1"/>
          <p:nvPr/>
        </p:nvSpPr>
        <p:spPr>
          <a:xfrm>
            <a:off x="6560546" y="5343806"/>
            <a:ext cx="2458137" cy="300082"/>
          </a:xfrm>
          <a:prstGeom prst="rect">
            <a:avLst/>
          </a:prstGeom>
          <a:noFill/>
        </p:spPr>
        <p:txBody>
          <a:bodyPr wrap="square" rtlCol="0">
            <a:spAutoFit/>
          </a:bodyPr>
          <a:lstStyle/>
          <a:p>
            <a:pPr algn="ctr"/>
            <a:r>
              <a:rPr lang="es-MX" sz="1350" dirty="0"/>
              <a:t>Art. 128, 129,  136, 138 y 139</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5" name="4 CuadroTexto"/>
          <p:cNvSpPr txBox="1"/>
          <p:nvPr/>
        </p:nvSpPr>
        <p:spPr>
          <a:xfrm>
            <a:off x="652749" y="2501998"/>
            <a:ext cx="1652531" cy="300082"/>
          </a:xfrm>
          <a:prstGeom prst="rect">
            <a:avLst/>
          </a:prstGeom>
          <a:solidFill>
            <a:schemeClr val="accent2">
              <a:lumMod val="60000"/>
              <a:lumOff val="40000"/>
            </a:schemeClr>
          </a:solidFill>
        </p:spPr>
        <p:txBody>
          <a:bodyPr wrap="square" rtlCol="0">
            <a:spAutoFit/>
          </a:bodyPr>
          <a:lstStyle/>
          <a:p>
            <a:pPr algn="ctr"/>
            <a:r>
              <a:rPr lang="es-MX" sz="1350" b="1" dirty="0">
                <a:solidFill>
                  <a:schemeClr val="bg1"/>
                </a:solidFill>
              </a:rPr>
              <a:t>Requerimiento</a:t>
            </a:r>
            <a:endParaRPr lang="es-MX" sz="1350" b="1" dirty="0">
              <a:solidFill>
                <a:schemeClr val="bg1"/>
              </a:solidFill>
            </a:endParaRPr>
          </a:p>
        </p:txBody>
      </p:sp>
      <p:sp>
        <p:nvSpPr>
          <p:cNvPr id="7" name="6 CuadroTexto"/>
          <p:cNvSpPr txBox="1"/>
          <p:nvPr/>
        </p:nvSpPr>
        <p:spPr>
          <a:xfrm>
            <a:off x="4056961" y="2491972"/>
            <a:ext cx="4660136" cy="300082"/>
          </a:xfrm>
          <a:prstGeom prst="rect">
            <a:avLst/>
          </a:prstGeom>
          <a:noFill/>
        </p:spPr>
        <p:txBody>
          <a:bodyPr wrap="square" rtlCol="0">
            <a:spAutoFit/>
          </a:bodyPr>
          <a:lstStyle/>
          <a:p>
            <a:pPr algn="just"/>
            <a:r>
              <a:rPr lang="es-MX" sz="1350" dirty="0"/>
              <a:t>En caso de insuficiencia o error en los detalles de la solicitud.</a:t>
            </a:r>
            <a:endParaRPr lang="es-MX" sz="1350" dirty="0"/>
          </a:p>
        </p:txBody>
      </p:sp>
      <p:sp>
        <p:nvSpPr>
          <p:cNvPr id="13" name="12 CuadroTexto"/>
          <p:cNvSpPr txBox="1"/>
          <p:nvPr/>
        </p:nvSpPr>
        <p:spPr>
          <a:xfrm>
            <a:off x="652749" y="3172796"/>
            <a:ext cx="1652531" cy="507831"/>
          </a:xfrm>
          <a:prstGeom prst="rect">
            <a:avLst/>
          </a:prstGeom>
          <a:solidFill>
            <a:srgbClr val="00FF00"/>
          </a:solidFill>
        </p:spPr>
        <p:txBody>
          <a:bodyPr wrap="square" rtlCol="0">
            <a:spAutoFit/>
          </a:bodyPr>
          <a:lstStyle/>
          <a:p>
            <a:pPr algn="ctr"/>
            <a:r>
              <a:rPr lang="es-MX" sz="1350" b="1" dirty="0"/>
              <a:t>Lo solicitado sea base de datos</a:t>
            </a:r>
            <a:endParaRPr lang="es-MX" sz="1350" b="1" dirty="0"/>
          </a:p>
        </p:txBody>
      </p:sp>
      <p:sp>
        <p:nvSpPr>
          <p:cNvPr id="16" name="15 CuadroTexto"/>
          <p:cNvSpPr txBox="1"/>
          <p:nvPr/>
        </p:nvSpPr>
        <p:spPr>
          <a:xfrm>
            <a:off x="4056961" y="3276670"/>
            <a:ext cx="4660136" cy="300082"/>
          </a:xfrm>
          <a:prstGeom prst="rect">
            <a:avLst/>
          </a:prstGeom>
          <a:noFill/>
        </p:spPr>
        <p:txBody>
          <a:bodyPr wrap="square" rtlCol="0">
            <a:spAutoFit/>
          </a:bodyPr>
          <a:lstStyle/>
          <a:p>
            <a:pPr algn="just"/>
            <a:r>
              <a:rPr lang="es-MX" sz="1350" dirty="0"/>
              <a:t>Se deberá privilegiar la entrega en formatos abiertos.</a:t>
            </a:r>
            <a:endParaRPr lang="es-MX" sz="1350" dirty="0"/>
          </a:p>
        </p:txBody>
      </p:sp>
      <p:sp>
        <p:nvSpPr>
          <p:cNvPr id="17" name="16 CuadroTexto"/>
          <p:cNvSpPr txBox="1"/>
          <p:nvPr/>
        </p:nvSpPr>
        <p:spPr>
          <a:xfrm>
            <a:off x="652749" y="3983054"/>
            <a:ext cx="1652531" cy="300082"/>
          </a:xfrm>
          <a:prstGeom prst="rect">
            <a:avLst/>
          </a:prstGeom>
          <a:solidFill>
            <a:schemeClr val="accent4">
              <a:lumMod val="60000"/>
              <a:lumOff val="40000"/>
            </a:schemeClr>
          </a:solidFill>
        </p:spPr>
        <p:txBody>
          <a:bodyPr wrap="square" rtlCol="0">
            <a:spAutoFit/>
          </a:bodyPr>
          <a:lstStyle/>
          <a:p>
            <a:pPr algn="ctr"/>
            <a:r>
              <a:rPr lang="es-MX" sz="1350" b="1" dirty="0">
                <a:solidFill>
                  <a:schemeClr val="bg1"/>
                </a:solidFill>
              </a:rPr>
              <a:t>Incompetencia</a:t>
            </a:r>
            <a:endParaRPr lang="es-MX" sz="1350" b="1" dirty="0">
              <a:solidFill>
                <a:schemeClr val="bg1"/>
              </a:solidFill>
            </a:endParaRPr>
          </a:p>
        </p:txBody>
      </p:sp>
      <p:sp>
        <p:nvSpPr>
          <p:cNvPr id="18" name="17 CuadroTexto"/>
          <p:cNvSpPr txBox="1"/>
          <p:nvPr/>
        </p:nvSpPr>
        <p:spPr>
          <a:xfrm>
            <a:off x="4056961" y="3904318"/>
            <a:ext cx="4660136" cy="507831"/>
          </a:xfrm>
          <a:prstGeom prst="rect">
            <a:avLst/>
          </a:prstGeom>
          <a:noFill/>
        </p:spPr>
        <p:txBody>
          <a:bodyPr wrap="square" rtlCol="0">
            <a:spAutoFit/>
          </a:bodyPr>
          <a:lstStyle/>
          <a:p>
            <a:pPr algn="just"/>
            <a:r>
              <a:rPr lang="es-MX" sz="1350" dirty="0"/>
              <a:t>Se notificará al solicitante esa situación y, de ser posible, se le señalará quién es el SO competente.</a:t>
            </a:r>
            <a:endParaRPr lang="es-MX" sz="1350" dirty="0"/>
          </a:p>
        </p:txBody>
      </p:sp>
      <p:pic>
        <p:nvPicPr>
          <p:cNvPr id="2050" name="Picture 2" descr="http://www.arkisoft.net/App_Themes/images/ContactFom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038" y="2167027"/>
            <a:ext cx="933680" cy="945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cacontactcenter.com/wp-content/uploads/2015/01/bases-de-datos-f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570" y="3106243"/>
            <a:ext cx="1045032" cy="8256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anagersmagazine.com/wp-content/uploads/2009/06/incompeten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03" y="3767798"/>
            <a:ext cx="1179187" cy="707512"/>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659633" y="4807951"/>
            <a:ext cx="1652531" cy="300082"/>
          </a:xfrm>
          <a:prstGeom prst="rect">
            <a:avLst/>
          </a:prstGeom>
          <a:solidFill>
            <a:srgbClr val="FFCCFF"/>
          </a:solidFill>
        </p:spPr>
        <p:txBody>
          <a:bodyPr wrap="square" rtlCol="0">
            <a:spAutoFit/>
          </a:bodyPr>
          <a:lstStyle/>
          <a:p>
            <a:pPr algn="ctr"/>
            <a:r>
              <a:rPr lang="es-MX" sz="1350" b="1" dirty="0"/>
              <a:t>Inexistencia</a:t>
            </a:r>
            <a:endParaRPr lang="es-MX" sz="1350" b="1" dirty="0"/>
          </a:p>
        </p:txBody>
      </p:sp>
      <p:sp>
        <p:nvSpPr>
          <p:cNvPr id="20" name="19 CuadroTexto"/>
          <p:cNvSpPr txBox="1"/>
          <p:nvPr/>
        </p:nvSpPr>
        <p:spPr>
          <a:xfrm>
            <a:off x="4063846" y="4729214"/>
            <a:ext cx="4660136" cy="507831"/>
          </a:xfrm>
          <a:prstGeom prst="rect">
            <a:avLst/>
          </a:prstGeom>
          <a:noFill/>
        </p:spPr>
        <p:txBody>
          <a:bodyPr wrap="square" rtlCol="0">
            <a:spAutoFit/>
          </a:bodyPr>
          <a:lstStyle/>
          <a:p>
            <a:pPr algn="just"/>
            <a:r>
              <a:rPr lang="es-MX" sz="1350" dirty="0"/>
              <a:t>De ser posible, se ordenará que se genere o reponga la información; caso contrario se confirmará la inexistencia.</a:t>
            </a:r>
            <a:endParaRPr lang="es-MX" sz="1350" dirty="0"/>
          </a:p>
        </p:txBody>
      </p:sp>
      <p:pic>
        <p:nvPicPr>
          <p:cNvPr id="2056" name="Picture 8" descr="http://aulasic.org/blog/wp-content/uploads/2014/07/black-29749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452" y="4583607"/>
            <a:ext cx="1076489" cy="83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26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1176" y="-583574"/>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Procedimiento de Acceso a la </a:t>
            </a:r>
            <a:r>
              <a:rPr lang="es-MX" sz="3225" b="1" dirty="0"/>
              <a:t>Información</a:t>
            </a:r>
            <a:br>
              <a:rPr lang="es-MX" sz="3225" b="1" dirty="0"/>
            </a:br>
            <a:r>
              <a:rPr lang="es-MX" sz="3225" b="1" dirty="0"/>
              <a:t>Cuotas de Acceso </a:t>
            </a:r>
            <a:endParaRPr lang="es-MX" sz="3225" b="1" dirty="0"/>
          </a:p>
        </p:txBody>
      </p:sp>
      <p:sp>
        <p:nvSpPr>
          <p:cNvPr id="6" name="5 CuadroTexto"/>
          <p:cNvSpPr txBox="1"/>
          <p:nvPr/>
        </p:nvSpPr>
        <p:spPr>
          <a:xfrm>
            <a:off x="7572719" y="5277704"/>
            <a:ext cx="1445963" cy="300082"/>
          </a:xfrm>
          <a:prstGeom prst="rect">
            <a:avLst/>
          </a:prstGeom>
          <a:noFill/>
        </p:spPr>
        <p:txBody>
          <a:bodyPr wrap="square" rtlCol="0">
            <a:spAutoFit/>
          </a:bodyPr>
          <a:lstStyle/>
          <a:p>
            <a:pPr algn="ctr"/>
            <a:r>
              <a:rPr lang="es-MX" sz="1350" dirty="0"/>
              <a:t>Art. 141</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3074" name="Picture 2" descr="http://3.bp.blogspot.com/_u9JLfSM5dUc/TBqETARuxDI/AAAAAAAAItU/MgP8t892L-o/s400/ViolenciaEconom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149" y="2284971"/>
            <a:ext cx="1092387" cy="1092388"/>
          </a:xfrm>
          <a:prstGeom prst="rect">
            <a:avLst/>
          </a:prstGeom>
          <a:noFill/>
          <a:extLst>
            <a:ext uri="{909E8E84-426E-40DD-AFC4-6F175D3DCCD1}">
              <a14:hiddenFill xmlns:a14="http://schemas.microsoft.com/office/drawing/2010/main">
                <a:solidFill>
                  <a:srgbClr val="FFFFFF"/>
                </a:solidFill>
              </a14:hiddenFill>
            </a:ext>
          </a:extLst>
        </p:spPr>
      </p:pic>
      <p:sp>
        <p:nvSpPr>
          <p:cNvPr id="3" name="2 Flecha derecha"/>
          <p:cNvSpPr/>
          <p:nvPr/>
        </p:nvSpPr>
        <p:spPr>
          <a:xfrm>
            <a:off x="4375072" y="2626132"/>
            <a:ext cx="731246" cy="432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7 CuadroTexto"/>
          <p:cNvSpPr txBox="1"/>
          <p:nvPr/>
        </p:nvSpPr>
        <p:spPr>
          <a:xfrm>
            <a:off x="528810" y="2620393"/>
            <a:ext cx="3263747" cy="415498"/>
          </a:xfrm>
          <a:prstGeom prst="rect">
            <a:avLst/>
          </a:prstGeom>
          <a:noFill/>
        </p:spPr>
        <p:txBody>
          <a:bodyPr wrap="square" rtlCol="0">
            <a:spAutoFit/>
          </a:bodyPr>
          <a:lstStyle/>
          <a:p>
            <a:r>
              <a:rPr lang="es-MX" sz="2100" b="1" dirty="0"/>
              <a:t>Gratuidad por regla general</a:t>
            </a:r>
            <a:endParaRPr lang="es-MX" sz="2100" b="1" dirty="0"/>
          </a:p>
        </p:txBody>
      </p:sp>
      <p:sp>
        <p:nvSpPr>
          <p:cNvPr id="9" name="8 CuadroTexto"/>
          <p:cNvSpPr txBox="1"/>
          <p:nvPr/>
        </p:nvSpPr>
        <p:spPr>
          <a:xfrm>
            <a:off x="2867141" y="4136373"/>
            <a:ext cx="3429000" cy="1269578"/>
          </a:xfrm>
          <a:prstGeom prst="rect">
            <a:avLst/>
          </a:prstGeom>
          <a:solidFill>
            <a:srgbClr val="FFFF00"/>
          </a:solidFill>
        </p:spPr>
        <p:txBody>
          <a:bodyPr wrap="square" rtlCol="0">
            <a:spAutoFit/>
          </a:bodyPr>
          <a:lstStyle/>
          <a:p>
            <a:pPr marL="214313" indent="-214313">
              <a:buFont typeface="Wingdings" panose="05000000000000000000" pitchFamily="2" charset="2"/>
              <a:buChar char="Ø"/>
            </a:pPr>
            <a:r>
              <a:rPr lang="es-MX" dirty="0"/>
              <a:t>Costos de materiales.</a:t>
            </a:r>
          </a:p>
          <a:p>
            <a:pPr marL="214313" indent="-214313">
              <a:buFont typeface="Wingdings" panose="05000000000000000000" pitchFamily="2" charset="2"/>
              <a:buChar char="Ø"/>
            </a:pPr>
            <a:endParaRPr lang="es-MX" sz="1050" dirty="0"/>
          </a:p>
          <a:p>
            <a:pPr marL="214313" indent="-214313">
              <a:buFont typeface="Wingdings" panose="05000000000000000000" pitchFamily="2" charset="2"/>
              <a:buChar char="Ø"/>
            </a:pPr>
            <a:r>
              <a:rPr lang="es-MX" dirty="0"/>
              <a:t>Costos de envío.</a:t>
            </a:r>
          </a:p>
          <a:p>
            <a:pPr marL="214313" indent="-214313">
              <a:buFont typeface="Wingdings" panose="05000000000000000000" pitchFamily="2" charset="2"/>
              <a:buChar char="Ø"/>
            </a:pPr>
            <a:endParaRPr lang="es-MX" sz="1200" dirty="0"/>
          </a:p>
          <a:p>
            <a:pPr marL="214313" indent="-214313">
              <a:buFont typeface="Wingdings" panose="05000000000000000000" pitchFamily="2" charset="2"/>
              <a:buChar char="Ø"/>
            </a:pPr>
            <a:r>
              <a:rPr lang="es-MX" dirty="0"/>
              <a:t>Certificación de documentos.</a:t>
            </a:r>
            <a:endParaRPr lang="es-MX" dirty="0"/>
          </a:p>
        </p:txBody>
      </p:sp>
      <p:sp>
        <p:nvSpPr>
          <p:cNvPr id="10" name="9 CuadroTexto"/>
          <p:cNvSpPr txBox="1"/>
          <p:nvPr/>
        </p:nvSpPr>
        <p:spPr>
          <a:xfrm>
            <a:off x="1421176" y="3478097"/>
            <a:ext cx="1710369" cy="369332"/>
          </a:xfrm>
          <a:prstGeom prst="rect">
            <a:avLst/>
          </a:prstGeom>
          <a:noFill/>
        </p:spPr>
        <p:txBody>
          <a:bodyPr wrap="square" rtlCol="0">
            <a:spAutoFit/>
          </a:bodyPr>
          <a:lstStyle/>
          <a:p>
            <a:r>
              <a:rPr lang="es-MX" b="1" dirty="0"/>
              <a:t>EXCEPCIONES</a:t>
            </a:r>
            <a:r>
              <a:rPr lang="es-MX" b="1" dirty="0"/>
              <a:t>:</a:t>
            </a:r>
            <a:endParaRPr lang="es-MX" b="1" dirty="0"/>
          </a:p>
        </p:txBody>
      </p:sp>
    </p:spTree>
    <p:extLst>
      <p:ext uri="{BB962C8B-B14F-4D97-AF65-F5344CB8AC3E}">
        <p14:creationId xmlns:p14="http://schemas.microsoft.com/office/powerpoint/2010/main" val="75768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8676" y="-747464"/>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Recurso de Revisión</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Título Octavo, Capítulo 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11" name="10 Imagen" descr="RR.png"/>
          <p:cNvPicPr>
            <a:picLocks noChangeAspect="1"/>
          </p:cNvPicPr>
          <p:nvPr/>
        </p:nvPicPr>
        <p:blipFill>
          <a:blip r:embed="rId3" cstate="email"/>
          <a:srcRect/>
          <a:stretch>
            <a:fillRect/>
          </a:stretch>
        </p:blipFill>
        <p:spPr>
          <a:xfrm>
            <a:off x="2901589" y="4624452"/>
            <a:ext cx="1259851" cy="909893"/>
          </a:xfrm>
          <a:prstGeom prst="rect">
            <a:avLst/>
          </a:prstGeom>
          <a:effectLst>
            <a:glow rad="228600">
              <a:schemeClr val="tx1">
                <a:alpha val="40000"/>
              </a:schemeClr>
            </a:glow>
          </a:effectLst>
        </p:spPr>
      </p:pic>
      <p:sp>
        <p:nvSpPr>
          <p:cNvPr id="12" name="11 Flecha curvada hacia la derecha"/>
          <p:cNvSpPr/>
          <p:nvPr/>
        </p:nvSpPr>
        <p:spPr>
          <a:xfrm rot="10800000" flipH="1" flipV="1">
            <a:off x="1702105" y="2575882"/>
            <a:ext cx="718853" cy="2701823"/>
          </a:xfrm>
          <a:prstGeom prst="curvedRightArrow">
            <a:avLst>
              <a:gd name="adj1" fmla="val 13492"/>
              <a:gd name="adj2" fmla="val 41714"/>
              <a:gd name="adj3" fmla="val 44475"/>
            </a:avLst>
          </a:prstGeom>
          <a:solidFill>
            <a:srgbClr val="6C5578"/>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MX" sz="1350" dirty="0">
              <a:solidFill>
                <a:schemeClr val="tx1"/>
              </a:solidFill>
            </a:endParaRPr>
          </a:p>
        </p:txBody>
      </p:sp>
      <p:sp>
        <p:nvSpPr>
          <p:cNvPr id="13" name="12 Rectángulo"/>
          <p:cNvSpPr/>
          <p:nvPr/>
        </p:nvSpPr>
        <p:spPr>
          <a:xfrm>
            <a:off x="5251606" y="2957609"/>
            <a:ext cx="3672408" cy="1477328"/>
          </a:xfrm>
          <a:prstGeom prst="rect">
            <a:avLst/>
          </a:prstGeom>
          <a:solidFill>
            <a:srgbClr val="FFC000"/>
          </a:solidFill>
        </p:spPr>
        <p:txBody>
          <a:bodyPr wrap="square">
            <a:spAutoFit/>
          </a:bodyPr>
          <a:lstStyle/>
          <a:p>
            <a:pPr>
              <a:defRPr/>
            </a:pPr>
            <a:r>
              <a:rPr lang="es-ES" sz="2100" dirty="0">
                <a:effectLst>
                  <a:outerShdw blurRad="38100" dist="38100" dir="2700000" algn="tl">
                    <a:srgbClr val="000000">
                      <a:alpha val="43137"/>
                    </a:srgbClr>
                  </a:outerShdw>
                </a:effectLst>
              </a:rPr>
              <a:t>Es el </a:t>
            </a:r>
            <a:r>
              <a:rPr lang="es-ES" sz="2400" b="1" dirty="0">
                <a:effectLst>
                  <a:outerShdw blurRad="38100" dist="38100" dir="2700000" algn="tl">
                    <a:srgbClr val="000000">
                      <a:alpha val="43137"/>
                    </a:srgbClr>
                  </a:outerShdw>
                </a:effectLst>
              </a:rPr>
              <a:t>medio de defensa </a:t>
            </a:r>
            <a:r>
              <a:rPr lang="es-ES" sz="2100" dirty="0">
                <a:effectLst>
                  <a:outerShdw blurRad="38100" dist="38100" dir="2700000" algn="tl">
                    <a:srgbClr val="000000">
                      <a:alpha val="43137"/>
                    </a:srgbClr>
                  </a:outerShdw>
                </a:effectLst>
              </a:rPr>
              <a:t>con que cuentan los </a:t>
            </a:r>
            <a:r>
              <a:rPr lang="es-ES" sz="2100" dirty="0">
                <a:effectLst>
                  <a:outerShdw blurRad="38100" dist="38100" dir="2700000" algn="tl">
                    <a:srgbClr val="000000">
                      <a:alpha val="43137"/>
                    </a:srgbClr>
                  </a:outerShdw>
                </a:effectLst>
              </a:rPr>
              <a:t>solicitantes</a:t>
            </a:r>
            <a:r>
              <a:rPr lang="es-ES" sz="2100" dirty="0">
                <a:effectLst>
                  <a:outerShdw blurRad="38100" dist="38100" dir="2700000" algn="tl">
                    <a:srgbClr val="000000">
                      <a:alpha val="43137"/>
                    </a:srgbClr>
                  </a:outerShdw>
                </a:effectLst>
              </a:rPr>
              <a:t> </a:t>
            </a:r>
            <a:r>
              <a:rPr lang="es-ES" sz="2100" dirty="0">
                <a:effectLst>
                  <a:outerShdw blurRad="38100" dist="38100" dir="2700000" algn="tl">
                    <a:srgbClr val="000000">
                      <a:alpha val="43137"/>
                    </a:srgbClr>
                  </a:outerShdw>
                </a:effectLst>
              </a:rPr>
              <a:t>para impugnar las</a:t>
            </a:r>
            <a:r>
              <a:rPr lang="es-ES" sz="2400" b="1"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respuestas </a:t>
            </a:r>
            <a:r>
              <a:rPr lang="es-ES" sz="2100" dirty="0">
                <a:effectLst>
                  <a:outerShdw blurRad="38100" dist="38100" dir="2700000" algn="tl">
                    <a:srgbClr val="000000">
                      <a:alpha val="43137"/>
                    </a:srgbClr>
                  </a:outerShdw>
                </a:effectLst>
              </a:rPr>
              <a:t>que dan </a:t>
            </a:r>
            <a:r>
              <a:rPr lang="es-ES" sz="2100" dirty="0">
                <a:effectLst>
                  <a:outerShdw blurRad="38100" dist="38100" dir="2700000" algn="tl">
                    <a:srgbClr val="000000">
                      <a:alpha val="43137"/>
                    </a:srgbClr>
                  </a:outerShdw>
                </a:effectLst>
              </a:rPr>
              <a:t>los SO.</a:t>
            </a:r>
            <a:endParaRPr lang="es-MX" sz="2100" b="1" dirty="0">
              <a:effectLst>
                <a:outerShdw blurRad="38100" dist="38100" dir="2700000" algn="tl">
                  <a:srgbClr val="000000">
                    <a:alpha val="43137"/>
                  </a:srgbClr>
                </a:outerShdw>
              </a:effectLst>
            </a:endParaRPr>
          </a:p>
        </p:txBody>
      </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890" y="2244500"/>
            <a:ext cx="907250" cy="1153882"/>
          </a:xfrm>
          <a:prstGeom prst="rect">
            <a:avLst/>
          </a:prstGeom>
        </p:spPr>
      </p:pic>
    </p:spTree>
    <p:extLst>
      <p:ext uri="{BB962C8B-B14F-4D97-AF65-F5344CB8AC3E}">
        <p14:creationId xmlns:p14="http://schemas.microsoft.com/office/powerpoint/2010/main" val="1485728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2619" y="-583574"/>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Recurso de Revisión</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Título Octavo, Capítulo 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graphicFrame>
        <p:nvGraphicFramePr>
          <p:cNvPr id="3" name="2 Diagrama"/>
          <p:cNvGraphicFramePr/>
          <p:nvPr>
            <p:extLst>
              <p:ext uri="{D42A27DB-BD31-4B8C-83A1-F6EECF244321}">
                <p14:modId xmlns:p14="http://schemas.microsoft.com/office/powerpoint/2010/main" val="363035465"/>
              </p:ext>
            </p:extLst>
          </p:nvPr>
        </p:nvGraphicFramePr>
        <p:xfrm>
          <a:off x="683568" y="1681806"/>
          <a:ext cx="7983963" cy="5134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241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0556"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Facultad de Atracción</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Título Octavo, Capítulo III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7" name="6 Rectángulo redondeado"/>
          <p:cNvSpPr/>
          <p:nvPr/>
        </p:nvSpPr>
        <p:spPr>
          <a:xfrm>
            <a:off x="230982" y="2319325"/>
            <a:ext cx="2587402" cy="3111460"/>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defRPr/>
            </a:pPr>
            <a:r>
              <a:rPr lang="es-MX" sz="1500" dirty="0"/>
              <a:t>El Pleno del </a:t>
            </a:r>
            <a:r>
              <a:rPr lang="es-MX" sz="1500" dirty="0"/>
              <a:t>INAI, </a:t>
            </a:r>
            <a:r>
              <a:rPr lang="es-MX" sz="1500" dirty="0"/>
              <a:t>cuando así lo apruebe la mayoría de sus Comisionados, de oficio o a petición de los Organismos garantes, podrá ejercer la facultad de atracción para conocer de aquellos recursos de revisión pendientes de resolución que por su interés y trascendencia así lo ameriten.</a:t>
            </a:r>
            <a:endParaRPr lang="es-MX" sz="1500" dirty="0"/>
          </a:p>
        </p:txBody>
      </p:sp>
      <p:sp>
        <p:nvSpPr>
          <p:cNvPr id="8" name="7 CuadroTexto"/>
          <p:cNvSpPr txBox="1"/>
          <p:nvPr/>
        </p:nvSpPr>
        <p:spPr>
          <a:xfrm>
            <a:off x="3401164" y="2604326"/>
            <a:ext cx="5118884" cy="79170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350" dirty="0">
                <a:solidFill>
                  <a:schemeClr val="tx1">
                    <a:lumMod val="90000"/>
                    <a:lumOff val="10000"/>
                  </a:schemeClr>
                </a:solidFill>
              </a:rPr>
              <a:t>El INAI motivará y fundamentará que el caso es de tal </a:t>
            </a:r>
            <a:r>
              <a:rPr lang="es-MX" sz="1350" b="1" dirty="0">
                <a:solidFill>
                  <a:schemeClr val="tx1">
                    <a:lumMod val="90000"/>
                    <a:lumOff val="10000"/>
                  </a:schemeClr>
                </a:solidFill>
              </a:rPr>
              <a:t>relevancia, novedad o complejidad,</a:t>
            </a:r>
            <a:r>
              <a:rPr lang="es-MX" sz="1350" dirty="0">
                <a:solidFill>
                  <a:schemeClr val="tx1">
                    <a:lumMod val="90000"/>
                    <a:lumOff val="10000"/>
                  </a:schemeClr>
                </a:solidFill>
              </a:rPr>
              <a:t> que su resolución podrá repercutir de manera sustancial en la solución de casos futuros.  </a:t>
            </a:r>
            <a:endParaRPr lang="es-MX" sz="1350" dirty="0">
              <a:solidFill>
                <a:schemeClr val="tx1">
                  <a:lumMod val="90000"/>
                  <a:lumOff val="10000"/>
                </a:schemeClr>
              </a:solidFill>
            </a:endParaRPr>
          </a:p>
        </p:txBody>
      </p:sp>
      <p:sp>
        <p:nvSpPr>
          <p:cNvPr id="9" name="8 CuadroTexto"/>
          <p:cNvSpPr txBox="1"/>
          <p:nvPr/>
        </p:nvSpPr>
        <p:spPr>
          <a:xfrm>
            <a:off x="3401165" y="3857372"/>
            <a:ext cx="5068247" cy="791706"/>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just">
              <a:defRPr>
                <a:solidFill>
                  <a:schemeClr val="tx1">
                    <a:lumMod val="90000"/>
                    <a:lumOff val="1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sz="1350" dirty="0"/>
              <a:t>El </a:t>
            </a:r>
            <a:r>
              <a:rPr lang="es-MX" sz="1350" dirty="0"/>
              <a:t>Instituto </a:t>
            </a:r>
            <a:r>
              <a:rPr lang="es-MX" sz="1350" dirty="0"/>
              <a:t>emitirá lineamientos y criterios generales de observancia obligatoria que permitirán determinar los recursos de revisión de interés y transcendencia.  </a:t>
            </a:r>
          </a:p>
        </p:txBody>
      </p:sp>
    </p:spTree>
    <p:extLst>
      <p:ext uri="{BB962C8B-B14F-4D97-AF65-F5344CB8AC3E}">
        <p14:creationId xmlns:p14="http://schemas.microsoft.com/office/powerpoint/2010/main" val="3393782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9729"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Recurso de Inconformidad</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Título Octavo, Capítulo II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13" name="12 Rectángulo"/>
          <p:cNvSpPr/>
          <p:nvPr/>
        </p:nvSpPr>
        <p:spPr>
          <a:xfrm>
            <a:off x="6626431" y="3085202"/>
            <a:ext cx="2465912" cy="1477328"/>
          </a:xfrm>
          <a:prstGeom prst="rect">
            <a:avLst/>
          </a:prstGeom>
          <a:solidFill>
            <a:srgbClr val="FF33CC"/>
          </a:solidFill>
        </p:spPr>
        <p:txBody>
          <a:bodyPr wrap="square">
            <a:spAutoFit/>
          </a:bodyPr>
          <a:lstStyle/>
          <a:p>
            <a:pPr>
              <a:defRPr/>
            </a:pPr>
            <a:r>
              <a:rPr lang="es-ES" sz="2100" dirty="0">
                <a:effectLst>
                  <a:outerShdw blurRad="38100" dist="38100" dir="2700000" algn="tl">
                    <a:srgbClr val="000000">
                      <a:alpha val="43137"/>
                    </a:srgbClr>
                  </a:outerShdw>
                </a:effectLst>
              </a:rPr>
              <a:t>Es el </a:t>
            </a:r>
            <a:r>
              <a:rPr lang="es-ES" sz="2400" b="1" dirty="0">
                <a:effectLst>
                  <a:outerShdw blurRad="38100" dist="38100" dir="2700000" algn="tl">
                    <a:srgbClr val="000000">
                      <a:alpha val="43137"/>
                    </a:srgbClr>
                  </a:outerShdw>
                </a:effectLst>
              </a:rPr>
              <a:t>medio de defensa </a:t>
            </a:r>
            <a:r>
              <a:rPr lang="es-ES" sz="2100" dirty="0">
                <a:effectLst>
                  <a:outerShdw blurRad="38100" dist="38100" dir="2700000" algn="tl">
                    <a:srgbClr val="000000">
                      <a:alpha val="43137"/>
                    </a:srgbClr>
                  </a:outerShdw>
                </a:effectLst>
              </a:rPr>
              <a:t>contra resoluciones de los OG.</a:t>
            </a:r>
            <a:endParaRPr lang="es-MX" sz="2100" b="1" dirty="0">
              <a:effectLst>
                <a:outerShdw blurRad="38100" dist="38100" dir="2700000" algn="tl">
                  <a:srgbClr val="000000">
                    <a:alpha val="43137"/>
                  </a:srgbClr>
                </a:outerShdw>
              </a:effectLst>
            </a:endParaRPr>
          </a:p>
        </p:txBody>
      </p:sp>
      <p:sp>
        <p:nvSpPr>
          <p:cNvPr id="15" name="14 Flecha curvada hacia la derecha"/>
          <p:cNvSpPr/>
          <p:nvPr/>
        </p:nvSpPr>
        <p:spPr>
          <a:xfrm rot="10800000" flipH="1" flipV="1">
            <a:off x="4943103" y="2575881"/>
            <a:ext cx="439114" cy="2701823"/>
          </a:xfrm>
          <a:prstGeom prst="curvedRightArrow">
            <a:avLst>
              <a:gd name="adj1" fmla="val 13492"/>
              <a:gd name="adj2" fmla="val 41714"/>
              <a:gd name="adj3" fmla="val 44475"/>
            </a:avLst>
          </a:prstGeom>
          <a:solidFill>
            <a:srgbClr val="6C5578"/>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MX" sz="1350" dirty="0">
              <a:solidFill>
                <a:schemeClr val="tx1"/>
              </a:solidFill>
            </a:endParaRPr>
          </a:p>
        </p:txBody>
      </p:sp>
      <p:pic>
        <p:nvPicPr>
          <p:cNvPr id="16" name="Picture 2" descr="http://previews.123rf.com/images/limbi007/limbi0071209/limbi007120900026/15118227-Personaje-de-dibujos-animados-Orange-se-ejecuta-con-una-carpeta-verde--Foto-de-arch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879" y="2397692"/>
            <a:ext cx="954923" cy="9549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previews.123rf.com/images/frenta/frenta1005/frenta100500153/7074886-marioneta-3D-abra-la-carpeta-con-documentos-Objeto-sobre-blanco-Foto-de-arch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9407" y="4267913"/>
            <a:ext cx="986489" cy="100979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30981" y="2499582"/>
            <a:ext cx="4578526" cy="369332"/>
          </a:xfrm>
          <a:prstGeom prst="rect">
            <a:avLst/>
          </a:prstGeom>
          <a:solidFill>
            <a:srgbClr val="FFC000"/>
          </a:solidFill>
        </p:spPr>
        <p:txBody>
          <a:bodyPr wrap="square" rtlCol="0">
            <a:spAutoFit/>
          </a:bodyPr>
          <a:lstStyle/>
          <a:p>
            <a:r>
              <a:rPr lang="es-MX" b="1" dirty="0"/>
              <a:t>Opcional acudir ante el INAI (o ante PJF vía JA)</a:t>
            </a:r>
          </a:p>
        </p:txBody>
      </p:sp>
      <p:sp>
        <p:nvSpPr>
          <p:cNvPr id="18" name="17 CuadroTexto"/>
          <p:cNvSpPr txBox="1"/>
          <p:nvPr/>
        </p:nvSpPr>
        <p:spPr>
          <a:xfrm>
            <a:off x="116682" y="4104801"/>
            <a:ext cx="4473133" cy="1338828"/>
          </a:xfrm>
          <a:prstGeom prst="rect">
            <a:avLst/>
          </a:prstGeom>
          <a:noFill/>
        </p:spPr>
        <p:txBody>
          <a:bodyPr wrap="square" rtlCol="0">
            <a:spAutoFit/>
          </a:bodyPr>
          <a:lstStyle/>
          <a:p>
            <a:pPr marL="342900" indent="-342900">
              <a:buFont typeface="Courier New" panose="02070309020205020404" pitchFamily="49" charset="0"/>
              <a:buChar char="o"/>
            </a:pPr>
            <a:r>
              <a:rPr lang="es-MX" dirty="0"/>
              <a:t>Confirmen o modifiquen la clasificación de la información.</a:t>
            </a:r>
          </a:p>
          <a:p>
            <a:pPr marL="342900" indent="-342900">
              <a:buFont typeface="Courier New" panose="02070309020205020404" pitchFamily="49" charset="0"/>
              <a:buChar char="o"/>
            </a:pPr>
            <a:endParaRPr lang="es-MX" sz="900" dirty="0"/>
          </a:p>
          <a:p>
            <a:pPr marL="342900" indent="-342900">
              <a:buFont typeface="Courier New" panose="02070309020205020404" pitchFamily="49" charset="0"/>
              <a:buChar char="o"/>
            </a:pPr>
            <a:r>
              <a:rPr lang="es-MX" dirty="0"/>
              <a:t>Confirmen la inexistencia o negativa de la información.</a:t>
            </a:r>
          </a:p>
        </p:txBody>
      </p:sp>
      <p:sp>
        <p:nvSpPr>
          <p:cNvPr id="5" name="4 CuadroTexto"/>
          <p:cNvSpPr txBox="1"/>
          <p:nvPr/>
        </p:nvSpPr>
        <p:spPr>
          <a:xfrm>
            <a:off x="116681" y="3564277"/>
            <a:ext cx="2777930" cy="369332"/>
          </a:xfrm>
          <a:prstGeom prst="rect">
            <a:avLst/>
          </a:prstGeom>
          <a:noFill/>
        </p:spPr>
        <p:txBody>
          <a:bodyPr wrap="square" rtlCol="0">
            <a:spAutoFit/>
          </a:bodyPr>
          <a:lstStyle/>
          <a:p>
            <a:r>
              <a:rPr lang="es-MX" b="1" dirty="0"/>
              <a:t>SUPUESTOS EXCLUSIVOS:</a:t>
            </a:r>
            <a:endParaRPr lang="es-MX" b="1" dirty="0"/>
          </a:p>
        </p:txBody>
      </p:sp>
      <p:sp>
        <p:nvSpPr>
          <p:cNvPr id="7" name="6 CuadroTexto"/>
          <p:cNvSpPr txBox="1"/>
          <p:nvPr/>
        </p:nvSpPr>
        <p:spPr>
          <a:xfrm>
            <a:off x="5741162" y="4848729"/>
            <a:ext cx="493384" cy="323165"/>
          </a:xfrm>
          <a:prstGeom prst="rect">
            <a:avLst/>
          </a:prstGeom>
          <a:noFill/>
        </p:spPr>
        <p:txBody>
          <a:bodyPr wrap="square" rtlCol="0">
            <a:spAutoFit/>
          </a:bodyPr>
          <a:lstStyle/>
          <a:p>
            <a:r>
              <a:rPr lang="es-MX" sz="1500" dirty="0">
                <a:latin typeface="Arial Black" panose="020B0A04020102020204" pitchFamily="34" charset="0"/>
              </a:rPr>
              <a:t>R I</a:t>
            </a:r>
            <a:endParaRPr lang="es-MX" sz="1500" dirty="0">
              <a:latin typeface="Arial Black" panose="020B0A04020102020204" pitchFamily="34" charset="0"/>
            </a:endParaRPr>
          </a:p>
        </p:txBody>
      </p:sp>
    </p:spTree>
    <p:extLst>
      <p:ext uri="{BB962C8B-B14F-4D97-AF65-F5344CB8AC3E}">
        <p14:creationId xmlns:p14="http://schemas.microsoft.com/office/powerpoint/2010/main" val="11797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779226"/>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Recurso de Inconformidad</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Título Octavo, Capítulo II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graphicFrame>
        <p:nvGraphicFramePr>
          <p:cNvPr id="3" name="2 Diagrama"/>
          <p:cNvGraphicFramePr/>
          <p:nvPr>
            <p:extLst>
              <p:ext uri="{D42A27DB-BD31-4B8C-83A1-F6EECF244321}">
                <p14:modId xmlns:p14="http://schemas.microsoft.com/office/powerpoint/2010/main" val="3447989758"/>
              </p:ext>
            </p:extLst>
          </p:nvPr>
        </p:nvGraphicFramePr>
        <p:xfrm>
          <a:off x="345281" y="1628800"/>
          <a:ext cx="8523515" cy="5062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04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rance_flag.gif"/>
          <p:cNvPicPr>
            <a:picLocks noChangeAspect="1"/>
          </p:cNvPicPr>
          <p:nvPr/>
        </p:nvPicPr>
        <p:blipFill>
          <a:blip r:embed="rId2" cstate="print"/>
          <a:stretch>
            <a:fillRect/>
          </a:stretch>
        </p:blipFill>
        <p:spPr>
          <a:xfrm>
            <a:off x="555228" y="3069475"/>
            <a:ext cx="2027983" cy="1351989"/>
          </a:xfrm>
          <a:prstGeom prst="rect">
            <a:avLst/>
          </a:prstGeom>
          <a:effectLst>
            <a:glow rad="101600">
              <a:schemeClr val="tx1">
                <a:lumMod val="85000"/>
                <a:alpha val="60000"/>
              </a:schemeClr>
            </a:glow>
          </a:effectLst>
        </p:spPr>
      </p:pic>
      <p:sp>
        <p:nvSpPr>
          <p:cNvPr id="7" name="6 Rectángulo"/>
          <p:cNvSpPr/>
          <p:nvPr/>
        </p:nvSpPr>
        <p:spPr>
          <a:xfrm>
            <a:off x="2987824" y="2788507"/>
            <a:ext cx="5400600"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61950" algn="just" fontAlgn="auto">
              <a:spcBef>
                <a:spcPts val="0"/>
              </a:spcBef>
              <a:spcAft>
                <a:spcPts val="0"/>
              </a:spcAft>
              <a:buClr>
                <a:srgbClr val="6600CC"/>
              </a:buClr>
              <a:buSzPct val="100000"/>
              <a:defRPr/>
            </a:pPr>
            <a:r>
              <a:rPr lang="es-MX" sz="2000" dirty="0" smtClean="0">
                <a:solidFill>
                  <a:schemeClr val="tx1"/>
                </a:solidFill>
              </a:rPr>
              <a:t>Artículo XI: </a:t>
            </a:r>
            <a:r>
              <a:rPr lang="es-MX" sz="2000" b="1" dirty="0">
                <a:solidFill>
                  <a:srgbClr val="6C5578"/>
                </a:solidFill>
              </a:rPr>
              <a:t>La libre comunicación de los pensamientos y las opiniones es uno de los derechos más </a:t>
            </a:r>
            <a:r>
              <a:rPr lang="es-MX" sz="2000" b="1" dirty="0" smtClean="0">
                <a:solidFill>
                  <a:srgbClr val="6C5578"/>
                </a:solidFill>
              </a:rPr>
              <a:t>preciados </a:t>
            </a:r>
            <a:r>
              <a:rPr lang="es-MX" sz="2000" b="1" dirty="0">
                <a:solidFill>
                  <a:srgbClr val="6C5578"/>
                </a:solidFill>
              </a:rPr>
              <a:t>del hombre</a:t>
            </a:r>
            <a:r>
              <a:rPr lang="es-MX" sz="2000" dirty="0">
                <a:solidFill>
                  <a:schemeClr val="tx1"/>
                </a:solidFill>
              </a:rPr>
              <a:t>: todo ciudadano puede entonces hablar, escribir e imprimir libremente, salvo su obligación de responder al abuso de esta libertad en los casos determinados por la ley.</a:t>
            </a:r>
          </a:p>
        </p:txBody>
      </p:sp>
      <p:sp>
        <p:nvSpPr>
          <p:cNvPr id="10" name="9 Rectángulo redondeado"/>
          <p:cNvSpPr/>
          <p:nvPr/>
        </p:nvSpPr>
        <p:spPr>
          <a:xfrm>
            <a:off x="2987824" y="1671790"/>
            <a:ext cx="4824536" cy="10954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ctr" fontAlgn="auto">
              <a:spcBef>
                <a:spcPts val="0"/>
              </a:spcBef>
              <a:spcAft>
                <a:spcPts val="0"/>
              </a:spcAft>
              <a:buClr>
                <a:srgbClr val="6600CC"/>
              </a:buClr>
              <a:buSzPct val="100000"/>
              <a:defRPr/>
            </a:pPr>
            <a:r>
              <a:rPr lang="es-MX" sz="2800" b="1" dirty="0">
                <a:solidFill>
                  <a:srgbClr val="7030A0"/>
                </a:solidFill>
                <a:effectLst>
                  <a:glow rad="101600">
                    <a:schemeClr val="accent6">
                      <a:lumMod val="40000"/>
                      <a:lumOff val="60000"/>
                      <a:alpha val="60000"/>
                    </a:schemeClr>
                  </a:glow>
                </a:effectLst>
              </a:rPr>
              <a:t>Declaración de los Derechos del Hombre y el Ciudadano</a:t>
            </a:r>
          </a:p>
        </p:txBody>
      </p:sp>
      <p:sp>
        <p:nvSpPr>
          <p:cNvPr id="11"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Antecedentes</a:t>
            </a:r>
            <a:endParaRPr lang="es-MX" sz="2400" b="1" dirty="0">
              <a:solidFill>
                <a:schemeClr val="bg1">
                  <a:lumMod val="50000"/>
                </a:schemeClr>
              </a:solidFill>
            </a:endParaRPr>
          </a:p>
        </p:txBody>
      </p:sp>
      <p:sp>
        <p:nvSpPr>
          <p:cNvPr id="17" name="16 Rectángulo"/>
          <p:cNvSpPr/>
          <p:nvPr/>
        </p:nvSpPr>
        <p:spPr>
          <a:xfrm>
            <a:off x="533369" y="4424748"/>
            <a:ext cx="2071702" cy="830997"/>
          </a:xfrm>
          <a:prstGeom prst="rect">
            <a:avLst/>
          </a:prstGeom>
        </p:spPr>
        <p:txBody>
          <a:bodyPr wrap="square">
            <a:spAutoFit/>
          </a:bodyPr>
          <a:lstStyle/>
          <a:p>
            <a:pPr marL="361950" indent="-361950" algn="ctr">
              <a:buClr>
                <a:srgbClr val="6600CC"/>
              </a:buClr>
              <a:buSzPct val="100000"/>
            </a:pPr>
            <a:r>
              <a:rPr lang="es-MX" sz="4800" dirty="0">
                <a:solidFill>
                  <a:srgbClr val="7030A0"/>
                </a:solidFill>
                <a:effectLst>
                  <a:glow rad="101600">
                    <a:schemeClr val="accent6">
                      <a:lumMod val="40000"/>
                      <a:lumOff val="60000"/>
                      <a:alpha val="60000"/>
                    </a:schemeClr>
                  </a:glow>
                </a:effectLst>
              </a:rPr>
              <a:t>Francia</a:t>
            </a:r>
          </a:p>
        </p:txBody>
      </p:sp>
      <p:sp>
        <p:nvSpPr>
          <p:cNvPr id="14" name="13 Rectángulo"/>
          <p:cNvSpPr/>
          <p:nvPr/>
        </p:nvSpPr>
        <p:spPr>
          <a:xfrm>
            <a:off x="390043" y="1936215"/>
            <a:ext cx="2358352" cy="830997"/>
          </a:xfrm>
          <a:prstGeom prst="rect">
            <a:avLst/>
          </a:prstGeom>
        </p:spPr>
        <p:txBody>
          <a:bodyPr wrap="square">
            <a:spAutoFit/>
          </a:bodyPr>
          <a:lstStyle/>
          <a:p>
            <a:pPr marL="361950" indent="-361950" algn="ctr">
              <a:buClr>
                <a:srgbClr val="6600CC"/>
              </a:buClr>
              <a:buSzPct val="100000"/>
            </a:pPr>
            <a:r>
              <a:rPr lang="es-MX" sz="4800" dirty="0">
                <a:solidFill>
                  <a:srgbClr val="7030A0"/>
                </a:solidFill>
                <a:effectLst>
                  <a:glow rad="101600">
                    <a:schemeClr val="accent6">
                      <a:lumMod val="40000"/>
                      <a:lumOff val="60000"/>
                      <a:alpha val="60000"/>
                    </a:schemeClr>
                  </a:glow>
                </a:effectLst>
              </a:rPr>
              <a:t>1789</a:t>
            </a:r>
          </a:p>
        </p:txBody>
      </p:sp>
      <p:sp>
        <p:nvSpPr>
          <p:cNvPr id="8" name="7 Rectángulo"/>
          <p:cNvSpPr/>
          <p:nvPr/>
        </p:nvSpPr>
        <p:spPr>
          <a:xfrm>
            <a:off x="2987824" y="5229200"/>
            <a:ext cx="5400600" cy="70788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indent="-361950" algn="just" fontAlgn="auto">
              <a:spcBef>
                <a:spcPts val="0"/>
              </a:spcBef>
              <a:spcAft>
                <a:spcPts val="0"/>
              </a:spcAft>
              <a:buClr>
                <a:srgbClr val="6600CC"/>
              </a:buClr>
              <a:buSzPct val="100000"/>
              <a:defRPr/>
            </a:pPr>
            <a:r>
              <a:rPr lang="es-ES" sz="2000" b="1" dirty="0">
                <a:solidFill>
                  <a:schemeClr val="tx1"/>
                </a:solidFill>
              </a:rPr>
              <a:t>XV. </a:t>
            </a:r>
            <a:r>
              <a:rPr lang="es-ES" sz="2000" dirty="0">
                <a:solidFill>
                  <a:schemeClr val="tx1"/>
                </a:solidFill>
              </a:rPr>
              <a:t>La sociedad </a:t>
            </a:r>
            <a:r>
              <a:rPr lang="es-ES" sz="2000" dirty="0" smtClean="0">
                <a:solidFill>
                  <a:schemeClr val="tx1"/>
                </a:solidFill>
              </a:rPr>
              <a:t>tiene </a:t>
            </a:r>
            <a:r>
              <a:rPr lang="es-ES" sz="2000" dirty="0">
                <a:solidFill>
                  <a:schemeClr val="tx1"/>
                </a:solidFill>
              </a:rPr>
              <a:t>derecho a </a:t>
            </a:r>
            <a:r>
              <a:rPr lang="es-ES" sz="2000" b="1" dirty="0">
                <a:solidFill>
                  <a:schemeClr val="tx1"/>
                </a:solidFill>
              </a:rPr>
              <a:t>pedir a todos sus agentes cuentas </a:t>
            </a:r>
            <a:r>
              <a:rPr lang="es-ES" sz="2000" dirty="0">
                <a:solidFill>
                  <a:schemeClr val="tx1"/>
                </a:solidFill>
              </a:rPr>
              <a:t>de su administración.</a:t>
            </a:r>
            <a:endParaRPr lang="es-MX" sz="2000" dirty="0">
              <a:solidFill>
                <a:schemeClr val="tx1"/>
              </a:solidFill>
            </a:endParaRPr>
          </a:p>
        </p:txBody>
      </p:sp>
    </p:spTree>
    <p:extLst>
      <p:ext uri="{BB962C8B-B14F-4D97-AF65-F5344CB8AC3E}">
        <p14:creationId xmlns:p14="http://schemas.microsoft.com/office/powerpoint/2010/main" val="2788015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8128"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Recurso de Inconformidad</a:t>
            </a:r>
            <a:br>
              <a:rPr lang="es-MX" sz="3225" b="1" dirty="0"/>
            </a:br>
            <a:r>
              <a:rPr lang="es-MX" sz="3225" b="1" dirty="0"/>
              <a:t>Particularidades</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Art. 172, 173, 176, 180</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5" name="4 CuadroTexto"/>
          <p:cNvSpPr txBox="1"/>
          <p:nvPr/>
        </p:nvSpPr>
        <p:spPr>
          <a:xfrm>
            <a:off x="345281" y="2389167"/>
            <a:ext cx="6583972" cy="2862322"/>
          </a:xfrm>
          <a:prstGeom prst="rect">
            <a:avLst/>
          </a:prstGeom>
          <a:solidFill>
            <a:srgbClr val="FFC000"/>
          </a:solidFill>
        </p:spPr>
        <p:txBody>
          <a:bodyPr wrap="square" rtlCol="0">
            <a:spAutoFit/>
          </a:bodyPr>
          <a:lstStyle/>
          <a:p>
            <a:pPr marL="214313" indent="-214313">
              <a:buFont typeface="Wingdings" panose="05000000000000000000" pitchFamily="2" charset="2"/>
              <a:buChar char="Ø"/>
            </a:pPr>
            <a:r>
              <a:rPr lang="es-MX" dirty="0"/>
              <a:t>Reenvío del INAI al OG (dictado de nueva resolución)</a:t>
            </a:r>
          </a:p>
          <a:p>
            <a:pPr marL="214313" indent="-214313">
              <a:buFont typeface="Wingdings" panose="05000000000000000000" pitchFamily="2" charset="2"/>
              <a:buChar char="Ø"/>
            </a:pPr>
            <a:endParaRPr lang="es-MX" dirty="0"/>
          </a:p>
          <a:p>
            <a:pPr marL="214313" indent="-214313">
              <a:buFont typeface="Wingdings" panose="05000000000000000000" pitchFamily="2" charset="2"/>
              <a:buChar char="Ø"/>
            </a:pPr>
            <a:r>
              <a:rPr lang="es-MX" dirty="0"/>
              <a:t>Nueva resolución se notifica a través de la PN al INAI y al SO, para su cumplimiento.</a:t>
            </a:r>
          </a:p>
          <a:p>
            <a:pPr marL="214313" indent="-214313">
              <a:buFont typeface="Wingdings" panose="05000000000000000000" pitchFamily="2" charset="2"/>
              <a:buChar char="Ø"/>
            </a:pPr>
            <a:endParaRPr lang="es-MX" dirty="0"/>
          </a:p>
          <a:p>
            <a:pPr marL="214313" indent="-214313">
              <a:buFont typeface="Wingdings" panose="05000000000000000000" pitchFamily="2" charset="2"/>
              <a:buChar char="Ø"/>
            </a:pPr>
            <a:r>
              <a:rPr lang="es-MX" dirty="0"/>
              <a:t>Seguimiento y vigilancia de cumplimiento corresponde a OG.</a:t>
            </a:r>
          </a:p>
          <a:p>
            <a:pPr marL="214313" indent="-214313">
              <a:buFont typeface="Wingdings" panose="05000000000000000000" pitchFamily="2" charset="2"/>
              <a:buChar char="Ø"/>
            </a:pPr>
            <a:endParaRPr lang="es-MX" dirty="0"/>
          </a:p>
          <a:p>
            <a:pPr marL="214313" indent="-214313">
              <a:buFont typeface="Wingdings" panose="05000000000000000000" pitchFamily="2" charset="2"/>
              <a:buChar char="Ø"/>
            </a:pPr>
            <a:r>
              <a:rPr lang="es-MX" dirty="0"/>
              <a:t>Resolución definitiva e inatacable para OG y SO.</a:t>
            </a:r>
          </a:p>
          <a:p>
            <a:pPr marL="214313" indent="-214313">
              <a:buFont typeface="Wingdings" panose="05000000000000000000" pitchFamily="2" charset="2"/>
              <a:buChar char="Ø"/>
            </a:pPr>
            <a:endParaRPr lang="es-MX" dirty="0"/>
          </a:p>
          <a:p>
            <a:pPr marL="214313" indent="-214313">
              <a:buFont typeface="Wingdings" panose="05000000000000000000" pitchFamily="2" charset="2"/>
              <a:buChar char="Ø"/>
            </a:pPr>
            <a:r>
              <a:rPr lang="es-MX" dirty="0"/>
              <a:t>Particular puede acudir al PF vía JA.</a:t>
            </a:r>
            <a:endParaRPr lang="es-MX" dirty="0"/>
          </a:p>
        </p:txBody>
      </p:sp>
      <p:pic>
        <p:nvPicPr>
          <p:cNvPr id="7170" name="Picture 2" descr="http://www.justsign.mx/imagenes/img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442" y="3021528"/>
            <a:ext cx="1592807" cy="103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36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9413"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Medidas de Apremio y Sanciones</a:t>
            </a:r>
            <a:endParaRPr lang="es-MX" sz="3225" b="1" dirty="0"/>
          </a:p>
        </p:txBody>
      </p:sp>
      <p:sp>
        <p:nvSpPr>
          <p:cNvPr id="6" name="5 CuadroTexto"/>
          <p:cNvSpPr txBox="1"/>
          <p:nvPr/>
        </p:nvSpPr>
        <p:spPr>
          <a:xfrm>
            <a:off x="6816688" y="5277704"/>
            <a:ext cx="1999561" cy="300082"/>
          </a:xfrm>
          <a:prstGeom prst="rect">
            <a:avLst/>
          </a:prstGeom>
          <a:noFill/>
        </p:spPr>
        <p:txBody>
          <a:bodyPr wrap="square" rtlCol="0">
            <a:spAutoFit/>
          </a:bodyPr>
          <a:lstStyle/>
          <a:p>
            <a:pPr algn="ctr"/>
            <a:r>
              <a:rPr lang="es-MX" sz="1350" dirty="0"/>
              <a:t>Título Noveno, Capítulo 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10242" name="Picture 2" descr="http://www.tba.com.co/images/Nueva-imagen_66n0o3q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344" y="2448730"/>
            <a:ext cx="1913999" cy="254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24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598" y="-611093"/>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Medidas de Apremio</a:t>
            </a:r>
            <a:endParaRPr lang="es-MX" sz="3225" b="1" dirty="0"/>
          </a:p>
        </p:txBody>
      </p:sp>
      <p:sp>
        <p:nvSpPr>
          <p:cNvPr id="6" name="5 CuadroTexto"/>
          <p:cNvSpPr txBox="1"/>
          <p:nvPr/>
        </p:nvSpPr>
        <p:spPr>
          <a:xfrm>
            <a:off x="6816688" y="5371963"/>
            <a:ext cx="1999561" cy="300082"/>
          </a:xfrm>
          <a:prstGeom prst="rect">
            <a:avLst/>
          </a:prstGeom>
          <a:noFill/>
        </p:spPr>
        <p:txBody>
          <a:bodyPr wrap="square" rtlCol="0">
            <a:spAutoFit/>
          </a:bodyPr>
          <a:lstStyle/>
          <a:p>
            <a:pPr algn="ctr"/>
            <a:r>
              <a:rPr lang="es-MX" sz="1350" dirty="0"/>
              <a:t>Título Noveno, Capítulo I</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7" name="6 Rectángulo"/>
          <p:cNvSpPr/>
          <p:nvPr/>
        </p:nvSpPr>
        <p:spPr>
          <a:xfrm>
            <a:off x="237591" y="3452711"/>
            <a:ext cx="4509570" cy="923330"/>
          </a:xfrm>
          <a:prstGeom prst="rect">
            <a:avLst/>
          </a:prstGeom>
        </p:spPr>
        <p:txBody>
          <a:bodyPr wrap="square">
            <a:spAutoFit/>
          </a:bodyPr>
          <a:lstStyle/>
          <a:p>
            <a:pPr marL="214313" indent="-214313" algn="just">
              <a:buFont typeface="Wingdings" panose="05000000000000000000" pitchFamily="2" charset="2"/>
              <a:buChar char="q"/>
            </a:pPr>
            <a:r>
              <a:rPr lang="es-MX" dirty="0"/>
              <a:t>Amonestación pública</a:t>
            </a:r>
            <a:r>
              <a:rPr lang="es-MX" dirty="0"/>
              <a:t>.</a:t>
            </a:r>
            <a:endParaRPr lang="es-MX" dirty="0"/>
          </a:p>
          <a:p>
            <a:pPr marL="214313" indent="-214313" algn="just">
              <a:buFont typeface="Wingdings" panose="05000000000000000000" pitchFamily="2" charset="2"/>
              <a:buChar char="q"/>
            </a:pPr>
            <a:endParaRPr lang="es-MX" dirty="0"/>
          </a:p>
          <a:p>
            <a:pPr marL="214313" indent="-214313" algn="just">
              <a:buFont typeface="Wingdings" panose="05000000000000000000" pitchFamily="2" charset="2"/>
              <a:buChar char="q"/>
            </a:pPr>
            <a:r>
              <a:rPr lang="es-MX" dirty="0"/>
              <a:t>Multa </a:t>
            </a:r>
            <a:r>
              <a:rPr lang="es-MX" dirty="0"/>
              <a:t>de </a:t>
            </a:r>
            <a:r>
              <a:rPr lang="es-MX" dirty="0"/>
              <a:t>150 hasta </a:t>
            </a:r>
            <a:r>
              <a:rPr lang="es-MX" dirty="0"/>
              <a:t>mil </a:t>
            </a:r>
            <a:r>
              <a:rPr lang="es-MX" dirty="0"/>
              <a:t>500 veces SMGV.</a:t>
            </a:r>
            <a:endParaRPr lang="es-MX" dirty="0"/>
          </a:p>
        </p:txBody>
      </p:sp>
      <p:sp>
        <p:nvSpPr>
          <p:cNvPr id="8" name="7 Rectángulo"/>
          <p:cNvSpPr/>
          <p:nvPr/>
        </p:nvSpPr>
        <p:spPr>
          <a:xfrm>
            <a:off x="512676" y="4694446"/>
            <a:ext cx="7270890" cy="71558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MX" sz="1350" dirty="0"/>
              <a:t>La Ley Federal y las de las Entidades Federativas </a:t>
            </a:r>
            <a:r>
              <a:rPr lang="es-MX" sz="1350" b="1" dirty="0">
                <a:effectLst>
                  <a:outerShdw blurRad="38100" dist="38100" dir="2700000" algn="tl">
                    <a:srgbClr val="000000">
                      <a:alpha val="43137"/>
                    </a:srgbClr>
                  </a:outerShdw>
                </a:effectLst>
              </a:rPr>
              <a:t>establecerán los criterios para calificar las medidas de apremio, conforme a la gravedad de la falta y, en su caso, las condiciones económicas del infractor y la reincidencia.</a:t>
            </a:r>
          </a:p>
        </p:txBody>
      </p:sp>
      <p:sp>
        <p:nvSpPr>
          <p:cNvPr id="9" name="8 Elipse"/>
          <p:cNvSpPr/>
          <p:nvPr/>
        </p:nvSpPr>
        <p:spPr>
          <a:xfrm>
            <a:off x="8228890" y="3779364"/>
            <a:ext cx="676895" cy="4809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chemeClr val="tx1"/>
                </a:solidFill>
              </a:rPr>
              <a:t>Art. 201</a:t>
            </a:r>
            <a:endParaRPr lang="es-MX" sz="900" dirty="0">
              <a:solidFill>
                <a:schemeClr val="tx1"/>
              </a:solidFill>
            </a:endParaRPr>
          </a:p>
        </p:txBody>
      </p:sp>
      <p:sp>
        <p:nvSpPr>
          <p:cNvPr id="10" name="9 Rectángulo"/>
          <p:cNvSpPr/>
          <p:nvPr/>
        </p:nvSpPr>
        <p:spPr>
          <a:xfrm>
            <a:off x="4251744" y="2423731"/>
            <a:ext cx="4564504" cy="923330"/>
          </a:xfrm>
          <a:prstGeom prst="rect">
            <a:avLst/>
          </a:prstGeom>
        </p:spPr>
        <p:txBody>
          <a:bodyPr wrap="square">
            <a:spAutoFit/>
          </a:bodyPr>
          <a:lstStyle/>
          <a:p>
            <a:pPr marL="214313" indent="-214313" algn="just">
              <a:buFont typeface="Wingdings" panose="05000000000000000000" pitchFamily="2" charset="2"/>
              <a:buChar char="ü"/>
            </a:pPr>
            <a:r>
              <a:rPr lang="es-MX" sz="1350" dirty="0"/>
              <a:t>Servidor </a:t>
            </a:r>
            <a:r>
              <a:rPr lang="es-MX" sz="1350" dirty="0"/>
              <a:t>público encargado de cumplir con la </a:t>
            </a:r>
            <a:r>
              <a:rPr lang="es-MX" sz="1350" dirty="0"/>
              <a:t>resolución</a:t>
            </a:r>
            <a:r>
              <a:rPr lang="es-MX" sz="1350" dirty="0"/>
              <a:t>.</a:t>
            </a:r>
            <a:endParaRPr lang="es-MX" sz="1350" dirty="0"/>
          </a:p>
          <a:p>
            <a:pPr marL="214313" indent="-214313" algn="just">
              <a:buFont typeface="Wingdings" panose="05000000000000000000" pitchFamily="2" charset="2"/>
              <a:buChar char="ü"/>
            </a:pPr>
            <a:r>
              <a:rPr lang="es-MX" sz="1350" dirty="0"/>
              <a:t>Miembros </a:t>
            </a:r>
            <a:r>
              <a:rPr lang="es-MX" sz="1350" dirty="0"/>
              <a:t>de los </a:t>
            </a:r>
            <a:r>
              <a:rPr lang="es-MX" sz="1350" dirty="0"/>
              <a:t>sindicatos.</a:t>
            </a:r>
          </a:p>
          <a:p>
            <a:pPr marL="214313" indent="-214313" algn="just">
              <a:buFont typeface="Wingdings" panose="05000000000000000000" pitchFamily="2" charset="2"/>
              <a:buChar char="ü"/>
            </a:pPr>
            <a:r>
              <a:rPr lang="es-MX" sz="1350" dirty="0"/>
              <a:t>P</a:t>
            </a:r>
            <a:r>
              <a:rPr lang="es-MX" sz="1350" dirty="0"/>
              <a:t>artidos políticos.</a:t>
            </a:r>
          </a:p>
          <a:p>
            <a:pPr marL="214313" indent="-214313" algn="just">
              <a:buFont typeface="Wingdings" panose="05000000000000000000" pitchFamily="2" charset="2"/>
              <a:buChar char="ü"/>
            </a:pPr>
            <a:r>
              <a:rPr lang="es-MX" sz="1350" dirty="0"/>
              <a:t>P</a:t>
            </a:r>
            <a:r>
              <a:rPr lang="es-MX" sz="1350" dirty="0"/>
              <a:t>ersona </a:t>
            </a:r>
            <a:r>
              <a:rPr lang="es-MX" sz="1350" dirty="0"/>
              <a:t>física o moral </a:t>
            </a:r>
            <a:r>
              <a:rPr lang="es-MX" sz="1350" dirty="0"/>
              <a:t>responsable.</a:t>
            </a:r>
            <a:endParaRPr lang="es-MX" sz="1350" dirty="0"/>
          </a:p>
        </p:txBody>
      </p:sp>
      <p:sp>
        <p:nvSpPr>
          <p:cNvPr id="3" name="2 Rectángulo redondeado"/>
          <p:cNvSpPr/>
          <p:nvPr/>
        </p:nvSpPr>
        <p:spPr>
          <a:xfrm>
            <a:off x="230982" y="2317915"/>
            <a:ext cx="3402868" cy="821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t>Sólo para asegurar el cumplimiento de las determinaciones de los OG</a:t>
            </a:r>
            <a:endParaRPr lang="es-MX" sz="1500" b="1" dirty="0"/>
          </a:p>
        </p:txBody>
      </p:sp>
      <p:sp>
        <p:nvSpPr>
          <p:cNvPr id="11" name="10 Llamada de flecha a la izquierda"/>
          <p:cNvSpPr/>
          <p:nvPr/>
        </p:nvSpPr>
        <p:spPr>
          <a:xfrm>
            <a:off x="5498528" y="3780667"/>
            <a:ext cx="2502724" cy="788494"/>
          </a:xfrm>
          <a:prstGeom prst="leftArrowCallou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a:solidFill>
                  <a:schemeClr val="tx1"/>
                </a:solidFill>
              </a:rPr>
              <a:t>NUNCA DEBERÁN SER CUBIERTAS CON RECURSOS PÚBLICOS</a:t>
            </a:r>
            <a:endParaRPr lang="es-MX" sz="1200" b="1" dirty="0">
              <a:solidFill>
                <a:schemeClr val="tx1"/>
              </a:solidFill>
            </a:endParaRPr>
          </a:p>
        </p:txBody>
      </p:sp>
    </p:spTree>
    <p:extLst>
      <p:ext uri="{BB962C8B-B14F-4D97-AF65-F5344CB8AC3E}">
        <p14:creationId xmlns:p14="http://schemas.microsoft.com/office/powerpoint/2010/main" val="1856882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0385" y="-446225"/>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Sanciones</a:t>
            </a:r>
            <a:endParaRPr lang="es-MX" sz="3225" b="1" dirty="0"/>
          </a:p>
        </p:txBody>
      </p:sp>
      <p:sp>
        <p:nvSpPr>
          <p:cNvPr id="6" name="5 CuadroTexto"/>
          <p:cNvSpPr txBox="1"/>
          <p:nvPr/>
        </p:nvSpPr>
        <p:spPr>
          <a:xfrm>
            <a:off x="7144440" y="5316074"/>
            <a:ext cx="1999561" cy="300082"/>
          </a:xfrm>
          <a:prstGeom prst="rect">
            <a:avLst/>
          </a:prstGeom>
          <a:noFill/>
        </p:spPr>
        <p:txBody>
          <a:bodyPr wrap="square" rtlCol="0">
            <a:spAutoFit/>
          </a:bodyPr>
          <a:lstStyle/>
          <a:p>
            <a:pPr algn="ctr"/>
            <a:r>
              <a:rPr lang="es-MX" sz="1350" dirty="0"/>
              <a:t>Art. 206</a:t>
            </a:r>
            <a:endParaRPr lang="es-MX" sz="1350"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9" name="8 Rectángulo"/>
          <p:cNvSpPr/>
          <p:nvPr/>
        </p:nvSpPr>
        <p:spPr>
          <a:xfrm>
            <a:off x="1220191" y="4327925"/>
            <a:ext cx="3846071" cy="646331"/>
          </a:xfrm>
          <a:prstGeom prst="rect">
            <a:avLst/>
          </a:prstGeom>
          <a:solidFill>
            <a:schemeClr val="bg1"/>
          </a:solidFill>
        </p:spPr>
        <p:txBody>
          <a:bodyPr wrap="square">
            <a:spAutoFit/>
          </a:bodyPr>
          <a:lstStyle/>
          <a:p>
            <a:pPr algn="just">
              <a:defRPr/>
            </a:pPr>
            <a:r>
              <a:rPr lang="es-ES" sz="1200" dirty="0"/>
              <a:t>Usar, sustraer, destruir, ocultar, inutilizar, divulgar o alterar, total o parcialmente e indebidamente información en posesión del </a:t>
            </a:r>
            <a:r>
              <a:rPr lang="es-ES" sz="1200" dirty="0"/>
              <a:t>SO.</a:t>
            </a:r>
            <a:endParaRPr lang="es-MX" sz="1200" dirty="0"/>
          </a:p>
        </p:txBody>
      </p:sp>
      <p:sp>
        <p:nvSpPr>
          <p:cNvPr id="10" name="9 Rectángulo"/>
          <p:cNvSpPr/>
          <p:nvPr/>
        </p:nvSpPr>
        <p:spPr>
          <a:xfrm>
            <a:off x="1220189" y="3049115"/>
            <a:ext cx="3696195" cy="646331"/>
          </a:xfrm>
          <a:prstGeom prst="rect">
            <a:avLst/>
          </a:prstGeom>
          <a:solidFill>
            <a:schemeClr val="bg1"/>
          </a:solidFill>
        </p:spPr>
        <p:txBody>
          <a:bodyPr wrap="square">
            <a:spAutoFit/>
          </a:bodyPr>
          <a:lstStyle/>
          <a:p>
            <a:pPr algn="just">
              <a:defRPr/>
            </a:pPr>
            <a:r>
              <a:rPr lang="es-ES" sz="1200" dirty="0"/>
              <a:t>Actuar con negligencia, dolo o mala fe en la sustanciación de las SIP o en la difusión de la información.</a:t>
            </a:r>
            <a:endParaRPr lang="es-MX" sz="1200" dirty="0"/>
          </a:p>
        </p:txBody>
      </p:sp>
      <p:grpSp>
        <p:nvGrpSpPr>
          <p:cNvPr id="18" name="26 Grupo"/>
          <p:cNvGrpSpPr>
            <a:grpSpLocks/>
          </p:cNvGrpSpPr>
          <p:nvPr/>
        </p:nvGrpSpPr>
        <p:grpSpPr bwMode="auto">
          <a:xfrm>
            <a:off x="229563" y="2524830"/>
            <a:ext cx="691853" cy="996220"/>
            <a:chOff x="75998" y="3571876"/>
            <a:chExt cx="1269206" cy="1100131"/>
          </a:xfrm>
        </p:grpSpPr>
        <p:grpSp>
          <p:nvGrpSpPr>
            <p:cNvPr id="19"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21" name="63 Grupo"/>
              <p:cNvGrpSpPr/>
              <p:nvPr/>
            </p:nvGrpSpPr>
            <p:grpSpPr>
              <a:xfrm>
                <a:off x="1000100" y="5286388"/>
                <a:ext cx="785818" cy="1000132"/>
                <a:chOff x="7858148" y="5286388"/>
                <a:chExt cx="1013121" cy="1285884"/>
              </a:xfrm>
            </p:grpSpPr>
            <p:pic>
              <p:nvPicPr>
                <p:cNvPr id="24" name="Picture 8" descr="http://png.findicons.com/files/icons/990/vistaico_toolbar/256/document.png"/>
                <p:cNvPicPr>
                  <a:picLocks noChangeAspect="1" noChangeArrowheads="1"/>
                </p:cNvPicPr>
                <p:nvPr/>
              </p:nvPicPr>
              <p:blipFill>
                <a:blip r:embed="rId3" cstate="email"/>
                <a:srcRect/>
                <a:stretch>
                  <a:fillRect/>
                </a:stretch>
              </p:blipFill>
              <p:spPr bwMode="auto">
                <a:xfrm>
                  <a:off x="7858148" y="5286388"/>
                  <a:ext cx="1013121" cy="1285884"/>
                </a:xfrm>
                <a:prstGeom prst="rect">
                  <a:avLst/>
                </a:prstGeom>
                <a:noFill/>
              </p:spPr>
            </p:pic>
            <p:cxnSp>
              <p:nvCxnSpPr>
                <p:cNvPr id="25" name="24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2" name="Picture 4" descr="http://t2.gstatic.com/images?q=tbn:ANd9GcRGURSu1SwtTbR_xFeuWiadOJrT0ocdPf-o0WAZZC2dn2ZvlY1M41jQr_lpVQ"/>
              <p:cNvPicPr>
                <a:picLocks noChangeAspect="1" noChangeArrowheads="1"/>
              </p:cNvPicPr>
              <p:nvPr/>
            </p:nvPicPr>
            <p:blipFill>
              <a:blip r:embed="rId4"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23" name="22 CuadroTexto"/>
              <p:cNvSpPr txBox="1"/>
              <p:nvPr/>
            </p:nvSpPr>
            <p:spPr>
              <a:xfrm>
                <a:off x="1071538" y="5492932"/>
                <a:ext cx="642944" cy="536835"/>
              </a:xfrm>
              <a:prstGeom prst="rect">
                <a:avLst/>
              </a:prstGeom>
              <a:noFill/>
              <a:ln>
                <a:noFill/>
              </a:ln>
            </p:spPr>
            <p:txBody>
              <a:bodyPr>
                <a:spAutoFit/>
              </a:bodyPr>
              <a:lstStyle/>
              <a:p>
                <a:pPr algn="ctr">
                  <a:lnSpc>
                    <a:spcPts val="675"/>
                  </a:lnSpc>
                  <a:defRPr/>
                </a:pPr>
                <a:r>
                  <a:rPr lang="es-MX" sz="750" b="1" dirty="0">
                    <a:solidFill>
                      <a:srgbClr val="0070C0"/>
                    </a:solidFill>
                  </a:rPr>
                  <a:t>Sustan</a:t>
                </a:r>
              </a:p>
              <a:p>
                <a:pPr algn="ctr">
                  <a:lnSpc>
                    <a:spcPts val="675"/>
                  </a:lnSpc>
                  <a:defRPr/>
                </a:pPr>
                <a:r>
                  <a:rPr lang="es-MX" sz="750" b="1" dirty="0">
                    <a:solidFill>
                      <a:srgbClr val="0070C0"/>
                    </a:solidFill>
                  </a:rPr>
                  <a:t>ciación</a:t>
                </a:r>
              </a:p>
            </p:txBody>
          </p:sp>
        </p:grpSp>
        <p:pic>
          <p:nvPicPr>
            <p:cNvPr id="20" name="Picture 9"/>
            <p:cNvPicPr>
              <a:picLocks noChangeAspect="1" noChangeArrowheads="1"/>
            </p:cNvPicPr>
            <p:nvPr/>
          </p:nvPicPr>
          <p:blipFill>
            <a:blip r:embed="rId5"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grpSp>
        <p:nvGrpSpPr>
          <p:cNvPr id="42" name="35 Grupo"/>
          <p:cNvGrpSpPr>
            <a:grpSpLocks/>
          </p:cNvGrpSpPr>
          <p:nvPr/>
        </p:nvGrpSpPr>
        <p:grpSpPr bwMode="auto">
          <a:xfrm>
            <a:off x="187409" y="4437393"/>
            <a:ext cx="630247" cy="765948"/>
            <a:chOff x="214282" y="5143513"/>
            <a:chExt cx="857254" cy="1071569"/>
          </a:xfrm>
        </p:grpSpPr>
        <p:grpSp>
          <p:nvGrpSpPr>
            <p:cNvPr id="43" name="27 Grupo"/>
            <p:cNvGrpSpPr/>
            <p:nvPr/>
          </p:nvGrpSpPr>
          <p:grpSpPr>
            <a:xfrm>
              <a:off x="285719" y="5143513"/>
              <a:ext cx="785817" cy="1034063"/>
              <a:chOff x="1000099" y="5286387"/>
              <a:chExt cx="785817" cy="1113606"/>
            </a:xfrm>
            <a:effectLst>
              <a:glow rad="139700">
                <a:schemeClr val="tx1">
                  <a:alpha val="40000"/>
                </a:schemeClr>
              </a:glow>
            </a:effectLst>
          </p:grpSpPr>
          <p:grpSp>
            <p:nvGrpSpPr>
              <p:cNvPr id="45" name="63 Grupo"/>
              <p:cNvGrpSpPr/>
              <p:nvPr/>
            </p:nvGrpSpPr>
            <p:grpSpPr>
              <a:xfrm>
                <a:off x="1000099" y="5286387"/>
                <a:ext cx="785817" cy="1000131"/>
                <a:chOff x="7858149" y="5286387"/>
                <a:chExt cx="1013120" cy="1285883"/>
              </a:xfrm>
            </p:grpSpPr>
            <p:pic>
              <p:nvPicPr>
                <p:cNvPr id="47" name="Picture 8" descr="http://png.findicons.com/files/icons/990/vistaico_toolbar/256/document.png"/>
                <p:cNvPicPr>
                  <a:picLocks noChangeAspect="1" noChangeArrowheads="1"/>
                </p:cNvPicPr>
                <p:nvPr/>
              </p:nvPicPr>
              <p:blipFill>
                <a:blip r:embed="rId6" cstate="email"/>
                <a:srcRect/>
                <a:stretch>
                  <a:fillRect/>
                </a:stretch>
              </p:blipFill>
              <p:spPr bwMode="auto">
                <a:xfrm>
                  <a:off x="7858149" y="5286387"/>
                  <a:ext cx="1013120" cy="1285883"/>
                </a:xfrm>
                <a:prstGeom prst="rect">
                  <a:avLst/>
                </a:prstGeom>
                <a:noFill/>
              </p:spPr>
            </p:pic>
            <p:cxnSp>
              <p:nvCxnSpPr>
                <p:cNvPr id="48" name="47 Conector recto"/>
                <p:cNvCxnSpPr/>
                <p:nvPr/>
              </p:nvCxnSpPr>
              <p:spPr>
                <a:xfrm>
                  <a:off x="8072462" y="5572141"/>
                  <a:ext cx="42862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8072462" y="5643578"/>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45 CuadroTexto"/>
              <p:cNvSpPr txBox="1"/>
              <p:nvPr/>
            </p:nvSpPr>
            <p:spPr>
              <a:xfrm>
                <a:off x="1071537" y="5584645"/>
                <a:ext cx="642942" cy="815348"/>
              </a:xfrm>
              <a:prstGeom prst="rect">
                <a:avLst/>
              </a:prstGeom>
              <a:noFill/>
              <a:ln>
                <a:noFill/>
              </a:ln>
            </p:spPr>
            <p:txBody>
              <a:bodyPr>
                <a:spAutoFit/>
              </a:bodyPr>
              <a:lstStyle/>
              <a:p>
                <a:pPr algn="ctr">
                  <a:lnSpc>
                    <a:spcPts val="675"/>
                  </a:lnSpc>
                  <a:defRPr/>
                </a:pPr>
                <a:r>
                  <a:rPr lang="es-MX" sz="750" b="1" dirty="0">
                    <a:solidFill>
                      <a:srgbClr val="00B050"/>
                    </a:solidFill>
                  </a:rPr>
                  <a:t>INFOR</a:t>
                </a:r>
              </a:p>
              <a:p>
                <a:pPr algn="ctr">
                  <a:lnSpc>
                    <a:spcPts val="675"/>
                  </a:lnSpc>
                  <a:defRPr/>
                </a:pPr>
                <a:r>
                  <a:rPr lang="es-MX" sz="750" b="1" dirty="0">
                    <a:solidFill>
                      <a:srgbClr val="00B050"/>
                    </a:solidFill>
                  </a:rPr>
                  <a:t>MACIÓN PÚBLICA</a:t>
                </a:r>
              </a:p>
            </p:txBody>
          </p:sp>
        </p:grpSp>
        <p:pic>
          <p:nvPicPr>
            <p:cNvPr id="44" name="Picture 10" descr="http://www.viciodigital.com/wp-content/uploads/2011/07/Prohibido_0.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14282" y="5786454"/>
              <a:ext cx="428628" cy="428628"/>
            </a:xfrm>
            <a:prstGeom prst="rect">
              <a:avLst/>
            </a:prstGeom>
            <a:noFill/>
            <a:effectLst>
              <a:glow rad="101600">
                <a:schemeClr val="tx1">
                  <a:alpha val="60000"/>
                </a:schemeClr>
              </a:glow>
            </a:effectLst>
          </p:spPr>
        </p:pic>
      </p:grpSp>
      <p:grpSp>
        <p:nvGrpSpPr>
          <p:cNvPr id="68" name="74 Grupo"/>
          <p:cNvGrpSpPr>
            <a:grpSpLocks/>
          </p:cNvGrpSpPr>
          <p:nvPr/>
        </p:nvGrpSpPr>
        <p:grpSpPr bwMode="auto">
          <a:xfrm>
            <a:off x="5179933" y="3552674"/>
            <a:ext cx="690498" cy="1053712"/>
            <a:chOff x="5023480" y="5795820"/>
            <a:chExt cx="940715" cy="990766"/>
          </a:xfrm>
        </p:grpSpPr>
        <p:pic>
          <p:nvPicPr>
            <p:cNvPr id="69" name="Picture 7"/>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2188515">
              <a:off x="5023480" y="5795820"/>
              <a:ext cx="940715" cy="867534"/>
            </a:xfrm>
            <a:prstGeom prst="rect">
              <a:avLst/>
            </a:prstGeom>
            <a:noFill/>
            <a:ln w="9525">
              <a:noFill/>
              <a:miter lim="800000"/>
              <a:headEnd/>
              <a:tailEnd/>
            </a:ln>
            <a:effectLst>
              <a:glow rad="139700">
                <a:schemeClr val="tx1">
                  <a:alpha val="40000"/>
                </a:schemeClr>
              </a:glow>
            </a:effectLst>
          </p:spPr>
        </p:pic>
        <p:pic>
          <p:nvPicPr>
            <p:cNvPr id="70" name="Picture 10" descr="http://www.viciodigital.com/wp-content/uploads/2011/07/Prohibido_0.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5072066" y="6357958"/>
              <a:ext cx="428628" cy="428628"/>
            </a:xfrm>
            <a:prstGeom prst="rect">
              <a:avLst/>
            </a:prstGeom>
            <a:noFill/>
            <a:effectLst>
              <a:glow rad="101600">
                <a:schemeClr val="tx1">
                  <a:alpha val="60000"/>
                </a:schemeClr>
              </a:glow>
            </a:effectLst>
          </p:spPr>
        </p:pic>
      </p:grpSp>
      <p:sp>
        <p:nvSpPr>
          <p:cNvPr id="72" name="71 Rectángulo"/>
          <p:cNvSpPr/>
          <p:nvPr/>
        </p:nvSpPr>
        <p:spPr>
          <a:xfrm>
            <a:off x="1220190" y="2291666"/>
            <a:ext cx="3598223" cy="276999"/>
          </a:xfrm>
          <a:prstGeom prst="rect">
            <a:avLst/>
          </a:prstGeom>
        </p:spPr>
        <p:txBody>
          <a:bodyPr wrap="square">
            <a:spAutoFit/>
          </a:bodyPr>
          <a:lstStyle/>
          <a:p>
            <a:pPr algn="just"/>
            <a:r>
              <a:rPr lang="es-MX" sz="1200" dirty="0"/>
              <a:t>La falta de respuesta a las solicitudes de información.</a:t>
            </a:r>
            <a:endParaRPr lang="es-MX" sz="1200" dirty="0"/>
          </a:p>
        </p:txBody>
      </p:sp>
      <p:sp>
        <p:nvSpPr>
          <p:cNvPr id="82" name="81 Rectángulo"/>
          <p:cNvSpPr/>
          <p:nvPr/>
        </p:nvSpPr>
        <p:spPr>
          <a:xfrm>
            <a:off x="1291441" y="3887171"/>
            <a:ext cx="2326630" cy="276999"/>
          </a:xfrm>
          <a:prstGeom prst="rect">
            <a:avLst/>
          </a:prstGeom>
          <a:solidFill>
            <a:schemeClr val="bg1"/>
          </a:solidFill>
        </p:spPr>
        <p:txBody>
          <a:bodyPr wrap="square">
            <a:spAutoFit/>
          </a:bodyPr>
          <a:lstStyle/>
          <a:p>
            <a:pPr lvl="0" algn="just"/>
            <a:r>
              <a:rPr lang="es-MX" sz="1200" dirty="0"/>
              <a:t>Incumplir los plazos de atención.</a:t>
            </a:r>
            <a:endParaRPr lang="es-MX" sz="1200" dirty="0"/>
          </a:p>
        </p:txBody>
      </p:sp>
      <p:sp>
        <p:nvSpPr>
          <p:cNvPr id="83" name="82 Rectángulo"/>
          <p:cNvSpPr/>
          <p:nvPr/>
        </p:nvSpPr>
        <p:spPr>
          <a:xfrm>
            <a:off x="1220190" y="5021882"/>
            <a:ext cx="3846072" cy="646331"/>
          </a:xfrm>
          <a:prstGeom prst="rect">
            <a:avLst/>
          </a:prstGeom>
          <a:noFill/>
        </p:spPr>
        <p:txBody>
          <a:bodyPr wrap="square">
            <a:spAutoFit/>
          </a:bodyPr>
          <a:lstStyle/>
          <a:p>
            <a:pPr algn="just">
              <a:defRPr/>
            </a:pPr>
            <a:r>
              <a:rPr lang="es-ES" sz="1200" dirty="0"/>
              <a:t>Entregar información </a:t>
            </a:r>
            <a:r>
              <a:rPr lang="es-ES" sz="1200" dirty="0"/>
              <a:t>incomprensible, incompleta, en formato inaccesible, en modalidad distinta a la solicitada. Sin la debida fundamentación y motivación.</a:t>
            </a:r>
            <a:endParaRPr lang="es-MX" sz="1200" dirty="0"/>
          </a:p>
        </p:txBody>
      </p:sp>
      <p:sp>
        <p:nvSpPr>
          <p:cNvPr id="84" name="83 Rectángulo"/>
          <p:cNvSpPr/>
          <p:nvPr/>
        </p:nvSpPr>
        <p:spPr>
          <a:xfrm>
            <a:off x="5991090" y="2260872"/>
            <a:ext cx="3152911" cy="646331"/>
          </a:xfrm>
          <a:prstGeom prst="rect">
            <a:avLst/>
          </a:prstGeom>
          <a:solidFill>
            <a:schemeClr val="bg1"/>
          </a:solidFill>
        </p:spPr>
        <p:txBody>
          <a:bodyPr wrap="square">
            <a:spAutoFit/>
          </a:bodyPr>
          <a:lstStyle/>
          <a:p>
            <a:pPr lvl="0"/>
            <a:r>
              <a:rPr lang="es-MX" sz="1200" b="1" dirty="0"/>
              <a:t>No actualizar </a:t>
            </a:r>
            <a:r>
              <a:rPr lang="es-MX" sz="1200" dirty="0"/>
              <a:t>la información correspondiente a las obligaciones de transparencia en los plazos previstos por la Ley.</a:t>
            </a:r>
          </a:p>
        </p:txBody>
      </p:sp>
      <p:pic>
        <p:nvPicPr>
          <p:cNvPr id="11266" name="Picture 2" descr="http://2.bp.blogspot.com/-smCa6or-XkM/UvZ9NXjdt_I/AAAAAAAABCs/J5m7SzOBp2A/s1600/cron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6262" y="2254433"/>
            <a:ext cx="636127" cy="636127"/>
          </a:xfrm>
          <a:prstGeom prst="rect">
            <a:avLst/>
          </a:prstGeom>
          <a:noFill/>
          <a:extLst>
            <a:ext uri="{909E8E84-426E-40DD-AFC4-6F175D3DCCD1}">
              <a14:hiddenFill xmlns:a14="http://schemas.microsoft.com/office/drawing/2010/main">
                <a:solidFill>
                  <a:srgbClr val="FFFFFF"/>
                </a:solidFill>
              </a14:hiddenFill>
            </a:ext>
          </a:extLst>
        </p:spPr>
      </p:pic>
      <p:sp>
        <p:nvSpPr>
          <p:cNvPr id="95" name="94 Rectángulo"/>
          <p:cNvSpPr/>
          <p:nvPr/>
        </p:nvSpPr>
        <p:spPr>
          <a:xfrm>
            <a:off x="6053446" y="3049114"/>
            <a:ext cx="3090554" cy="646331"/>
          </a:xfrm>
          <a:prstGeom prst="rect">
            <a:avLst/>
          </a:prstGeom>
          <a:solidFill>
            <a:schemeClr val="bg1"/>
          </a:solidFill>
        </p:spPr>
        <p:txBody>
          <a:bodyPr wrap="square">
            <a:spAutoFit/>
          </a:bodyPr>
          <a:lstStyle/>
          <a:p>
            <a:pPr lvl="0"/>
            <a:r>
              <a:rPr lang="es-MX" sz="1200" b="1" dirty="0"/>
              <a:t>Declarar con dolo o negligencia la inexistencia </a:t>
            </a:r>
            <a:r>
              <a:rPr lang="es-MX" sz="1200" dirty="0"/>
              <a:t>de información cuando el sujeto obligado deba generarla.</a:t>
            </a:r>
            <a:endParaRPr lang="es-MX" sz="1200" dirty="0"/>
          </a:p>
        </p:txBody>
      </p:sp>
      <p:sp>
        <p:nvSpPr>
          <p:cNvPr id="97" name="96 Rectángulo"/>
          <p:cNvSpPr/>
          <p:nvPr/>
        </p:nvSpPr>
        <p:spPr>
          <a:xfrm>
            <a:off x="6053446" y="3889344"/>
            <a:ext cx="3090554" cy="646331"/>
          </a:xfrm>
          <a:prstGeom prst="rect">
            <a:avLst/>
          </a:prstGeom>
          <a:solidFill>
            <a:schemeClr val="bg1"/>
          </a:solidFill>
        </p:spPr>
        <p:txBody>
          <a:bodyPr wrap="square">
            <a:spAutoFit/>
          </a:bodyPr>
          <a:lstStyle/>
          <a:p>
            <a:pPr lvl="0"/>
            <a:r>
              <a:rPr lang="es-MX" sz="1200" b="1" dirty="0"/>
              <a:t>Declarar la inexistencia </a:t>
            </a:r>
            <a:r>
              <a:rPr lang="es-MX" sz="1200" dirty="0"/>
              <a:t>de información cuando exista total o parcialmente en sus archivos.</a:t>
            </a:r>
            <a:endParaRPr lang="es-MX" sz="1200" dirty="0"/>
          </a:p>
        </p:txBody>
      </p:sp>
      <p:sp>
        <p:nvSpPr>
          <p:cNvPr id="98" name="97 Rectángulo"/>
          <p:cNvSpPr/>
          <p:nvPr/>
        </p:nvSpPr>
        <p:spPr>
          <a:xfrm>
            <a:off x="6020053" y="4718535"/>
            <a:ext cx="3123947" cy="646331"/>
          </a:xfrm>
          <a:prstGeom prst="rect">
            <a:avLst/>
          </a:prstGeom>
          <a:solidFill>
            <a:schemeClr val="bg1"/>
          </a:solidFill>
        </p:spPr>
        <p:txBody>
          <a:bodyPr wrap="square">
            <a:spAutoFit/>
          </a:bodyPr>
          <a:lstStyle/>
          <a:p>
            <a:pPr lvl="0"/>
            <a:r>
              <a:rPr lang="es-MX" sz="1200" b="1" dirty="0"/>
              <a:t>No documentar con dolo o negligencia </a:t>
            </a:r>
            <a:r>
              <a:rPr lang="es-MX" sz="1200" dirty="0"/>
              <a:t>el ejercicio de sus facultades, competencias, funciones o actos de autoridad;</a:t>
            </a:r>
            <a:endParaRPr lang="es-MX" sz="1200" dirty="0"/>
          </a:p>
        </p:txBody>
      </p:sp>
    </p:spTree>
    <p:extLst>
      <p:ext uri="{BB962C8B-B14F-4D97-AF65-F5344CB8AC3E}">
        <p14:creationId xmlns:p14="http://schemas.microsoft.com/office/powerpoint/2010/main" val="2406347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96688" y="-583574"/>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Sanciones</a:t>
            </a:r>
            <a:endParaRPr lang="es-MX" sz="3225"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10" name="9 Rectángulo"/>
          <p:cNvSpPr/>
          <p:nvPr/>
        </p:nvSpPr>
        <p:spPr>
          <a:xfrm>
            <a:off x="1220190" y="3228122"/>
            <a:ext cx="3339935" cy="461665"/>
          </a:xfrm>
          <a:prstGeom prst="rect">
            <a:avLst/>
          </a:prstGeom>
          <a:solidFill>
            <a:schemeClr val="bg1"/>
          </a:solidFill>
        </p:spPr>
        <p:txBody>
          <a:bodyPr wrap="square">
            <a:spAutoFit/>
          </a:bodyPr>
          <a:lstStyle/>
          <a:p>
            <a:pPr algn="just">
              <a:defRPr/>
            </a:pPr>
            <a:r>
              <a:rPr lang="es-ES" sz="1200" dirty="0"/>
              <a:t>Denegar intencionalmente información no clasificada.</a:t>
            </a:r>
            <a:endParaRPr lang="es-MX" sz="1200" dirty="0"/>
          </a:p>
        </p:txBody>
      </p:sp>
      <p:sp>
        <p:nvSpPr>
          <p:cNvPr id="11" name="10 Rectángulo"/>
          <p:cNvSpPr/>
          <p:nvPr/>
        </p:nvSpPr>
        <p:spPr>
          <a:xfrm>
            <a:off x="1220190" y="4276762"/>
            <a:ext cx="3268684" cy="646331"/>
          </a:xfrm>
          <a:prstGeom prst="rect">
            <a:avLst/>
          </a:prstGeom>
          <a:solidFill>
            <a:schemeClr val="bg1"/>
          </a:solidFill>
        </p:spPr>
        <p:txBody>
          <a:bodyPr wrap="square">
            <a:spAutoFit/>
          </a:bodyPr>
          <a:lstStyle/>
          <a:p>
            <a:pPr algn="just">
              <a:defRPr/>
            </a:pPr>
            <a:r>
              <a:rPr lang="es-ES" sz="1200" dirty="0"/>
              <a:t>Clasificar </a:t>
            </a:r>
            <a:r>
              <a:rPr lang="es-ES" sz="1200" dirty="0"/>
              <a:t>como reservada con dolo o negligencia la </a:t>
            </a:r>
            <a:r>
              <a:rPr lang="es-ES" sz="1200" dirty="0"/>
              <a:t>información sin apego a la Ley.</a:t>
            </a:r>
            <a:endParaRPr lang="es-MX" sz="1200" dirty="0"/>
          </a:p>
          <a:p>
            <a:pPr algn="just">
              <a:defRPr/>
            </a:pPr>
            <a:endParaRPr lang="es-MX" sz="1200" dirty="0"/>
          </a:p>
        </p:txBody>
      </p:sp>
      <p:sp>
        <p:nvSpPr>
          <p:cNvPr id="12" name="11 Rectángulo"/>
          <p:cNvSpPr/>
          <p:nvPr/>
        </p:nvSpPr>
        <p:spPr>
          <a:xfrm>
            <a:off x="5961422" y="2387419"/>
            <a:ext cx="2821126" cy="461665"/>
          </a:xfrm>
          <a:prstGeom prst="rect">
            <a:avLst/>
          </a:prstGeom>
          <a:solidFill>
            <a:schemeClr val="bg1"/>
          </a:solidFill>
        </p:spPr>
        <p:txBody>
          <a:bodyPr wrap="square">
            <a:spAutoFit/>
          </a:bodyPr>
          <a:lstStyle/>
          <a:p>
            <a:pPr algn="just">
              <a:defRPr/>
            </a:pPr>
            <a:r>
              <a:rPr lang="es-MX" sz="1200" dirty="0"/>
              <a:t>No atender los </a:t>
            </a:r>
            <a:r>
              <a:rPr lang="es-MX" sz="1200" dirty="0"/>
              <a:t>requerimientos de los OG, o no acatar sus resoluciones.</a:t>
            </a:r>
            <a:endParaRPr lang="es-MX" sz="1200" dirty="0"/>
          </a:p>
        </p:txBody>
      </p:sp>
      <p:grpSp>
        <p:nvGrpSpPr>
          <p:cNvPr id="18" name="26 Grupo"/>
          <p:cNvGrpSpPr>
            <a:grpSpLocks/>
          </p:cNvGrpSpPr>
          <p:nvPr/>
        </p:nvGrpSpPr>
        <p:grpSpPr bwMode="auto">
          <a:xfrm>
            <a:off x="276022" y="2456316"/>
            <a:ext cx="718077" cy="648073"/>
            <a:chOff x="75998" y="3571876"/>
            <a:chExt cx="1269206" cy="1100131"/>
          </a:xfrm>
        </p:grpSpPr>
        <p:grpSp>
          <p:nvGrpSpPr>
            <p:cNvPr id="19"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21" name="63 Grupo"/>
              <p:cNvGrpSpPr/>
              <p:nvPr/>
            </p:nvGrpSpPr>
            <p:grpSpPr>
              <a:xfrm>
                <a:off x="1000100" y="5286388"/>
                <a:ext cx="785818" cy="1000132"/>
                <a:chOff x="7858148" y="5286388"/>
                <a:chExt cx="1013121" cy="1285884"/>
              </a:xfrm>
            </p:grpSpPr>
            <p:pic>
              <p:nvPicPr>
                <p:cNvPr id="24" name="Picture 8" descr="http://png.findicons.com/files/icons/990/vistaico_toolbar/256/document.png"/>
                <p:cNvPicPr>
                  <a:picLocks noChangeAspect="1" noChangeArrowheads="1"/>
                </p:cNvPicPr>
                <p:nvPr/>
              </p:nvPicPr>
              <p:blipFill>
                <a:blip r:embed="rId3" cstate="email"/>
                <a:srcRect/>
                <a:stretch>
                  <a:fillRect/>
                </a:stretch>
              </p:blipFill>
              <p:spPr bwMode="auto">
                <a:xfrm>
                  <a:off x="7858148" y="5286388"/>
                  <a:ext cx="1013121" cy="1285884"/>
                </a:xfrm>
                <a:prstGeom prst="rect">
                  <a:avLst/>
                </a:prstGeom>
                <a:noFill/>
              </p:spPr>
            </p:pic>
            <p:cxnSp>
              <p:nvCxnSpPr>
                <p:cNvPr id="25" name="24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2" name="Picture 4" descr="http://t2.gstatic.com/images?q=tbn:ANd9GcRGURSu1SwtTbR_xFeuWiadOJrT0ocdPf-o0WAZZC2dn2ZvlY1M41jQr_lpVQ"/>
              <p:cNvPicPr>
                <a:picLocks noChangeAspect="1" noChangeArrowheads="1"/>
              </p:cNvPicPr>
              <p:nvPr/>
            </p:nvPicPr>
            <p:blipFill>
              <a:blip r:embed="rId4"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23" name="22 CuadroTexto"/>
              <p:cNvSpPr txBox="1"/>
              <p:nvPr/>
            </p:nvSpPr>
            <p:spPr>
              <a:xfrm>
                <a:off x="1071538" y="5348740"/>
                <a:ext cx="642942" cy="825225"/>
              </a:xfrm>
              <a:prstGeom prst="rect">
                <a:avLst/>
              </a:prstGeom>
              <a:noFill/>
              <a:ln>
                <a:noFill/>
              </a:ln>
            </p:spPr>
            <p:txBody>
              <a:bodyPr>
                <a:spAutoFit/>
              </a:bodyPr>
              <a:lstStyle/>
              <a:p>
                <a:pPr algn="ctr">
                  <a:lnSpc>
                    <a:spcPts val="675"/>
                  </a:lnSpc>
                  <a:defRPr/>
                </a:pPr>
                <a:r>
                  <a:rPr lang="es-MX" sz="750" b="1" dirty="0">
                    <a:solidFill>
                      <a:srgbClr val="0070C0"/>
                    </a:solidFill>
                  </a:rPr>
                  <a:t>Sustan</a:t>
                </a:r>
              </a:p>
              <a:p>
                <a:pPr algn="ctr">
                  <a:lnSpc>
                    <a:spcPts val="675"/>
                  </a:lnSpc>
                  <a:defRPr/>
                </a:pPr>
                <a:r>
                  <a:rPr lang="es-MX" sz="750" b="1" dirty="0">
                    <a:solidFill>
                      <a:srgbClr val="0070C0"/>
                    </a:solidFill>
                  </a:rPr>
                  <a:t>ciación</a:t>
                </a:r>
              </a:p>
            </p:txBody>
          </p:sp>
        </p:grpSp>
        <p:pic>
          <p:nvPicPr>
            <p:cNvPr id="20" name="Picture 9"/>
            <p:cNvPicPr>
              <a:picLocks noChangeAspect="1" noChangeArrowheads="1"/>
            </p:cNvPicPr>
            <p:nvPr/>
          </p:nvPicPr>
          <p:blipFill>
            <a:blip r:embed="rId5"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grpSp>
        <p:nvGrpSpPr>
          <p:cNvPr id="50" name="44 Grupo"/>
          <p:cNvGrpSpPr>
            <a:grpSpLocks/>
          </p:cNvGrpSpPr>
          <p:nvPr/>
        </p:nvGrpSpPr>
        <p:grpSpPr bwMode="auto">
          <a:xfrm>
            <a:off x="6396097" y="3293796"/>
            <a:ext cx="846218" cy="745814"/>
            <a:chOff x="4668787" y="1813225"/>
            <a:chExt cx="1208649" cy="1143007"/>
          </a:xfrm>
        </p:grpSpPr>
        <p:grpSp>
          <p:nvGrpSpPr>
            <p:cNvPr id="51" name="42 Grupo"/>
            <p:cNvGrpSpPr>
              <a:grpSpLocks/>
            </p:cNvGrpSpPr>
            <p:nvPr/>
          </p:nvGrpSpPr>
          <p:grpSpPr bwMode="auto">
            <a:xfrm>
              <a:off x="4714875" y="1813225"/>
              <a:ext cx="1162561" cy="1143007"/>
              <a:chOff x="4714875" y="1813225"/>
              <a:chExt cx="1162561" cy="1143007"/>
            </a:xfrm>
          </p:grpSpPr>
          <p:grpSp>
            <p:nvGrpSpPr>
              <p:cNvPr id="53" name="36 Grupo"/>
              <p:cNvGrpSpPr>
                <a:grpSpLocks/>
              </p:cNvGrpSpPr>
              <p:nvPr/>
            </p:nvGrpSpPr>
            <p:grpSpPr bwMode="auto">
              <a:xfrm>
                <a:off x="4948743" y="1813225"/>
                <a:ext cx="928693" cy="1143007"/>
                <a:chOff x="7397187" y="913535"/>
                <a:chExt cx="1857386" cy="2357453"/>
              </a:xfrm>
            </p:grpSpPr>
            <p:pic>
              <p:nvPicPr>
                <p:cNvPr id="55" name="Picture 8" descr="http://png.findicons.com/files/icons/990/vistaico_toolbar/256/document.png"/>
                <p:cNvPicPr>
                  <a:picLocks noChangeAspect="1" noChangeArrowheads="1"/>
                </p:cNvPicPr>
                <p:nvPr/>
              </p:nvPicPr>
              <p:blipFill>
                <a:blip r:embed="rId6" cstate="print"/>
                <a:srcRect/>
                <a:stretch>
                  <a:fillRect/>
                </a:stretch>
              </p:blipFill>
              <p:spPr bwMode="auto">
                <a:xfrm>
                  <a:off x="7397187" y="913535"/>
                  <a:ext cx="1857386" cy="2357453"/>
                </a:xfrm>
                <a:prstGeom prst="rect">
                  <a:avLst/>
                </a:prstGeom>
                <a:noFill/>
                <a:ln w="9525">
                  <a:noFill/>
                  <a:miter lim="800000"/>
                  <a:headEnd/>
                  <a:tailEnd/>
                </a:ln>
              </p:spPr>
            </p:pic>
            <p:sp>
              <p:nvSpPr>
                <p:cNvPr id="56" name="55 Forma libre"/>
                <p:cNvSpPr/>
                <p:nvPr/>
              </p:nvSpPr>
              <p:spPr>
                <a:xfrm>
                  <a:off x="7929587" y="1430225"/>
                  <a:ext cx="384177"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350" dirty="0"/>
                </a:p>
              </p:txBody>
            </p:sp>
            <p:sp>
              <p:nvSpPr>
                <p:cNvPr id="57" name="39 Forma libre"/>
                <p:cNvSpPr/>
                <p:nvPr/>
              </p:nvSpPr>
              <p:spPr>
                <a:xfrm>
                  <a:off x="7929587" y="1498983"/>
                  <a:ext cx="384177" cy="75309"/>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350" dirty="0"/>
                </a:p>
              </p:txBody>
            </p:sp>
            <p:sp>
              <p:nvSpPr>
                <p:cNvPr id="58" name="57 Forma libre"/>
                <p:cNvSpPr/>
                <p:nvPr/>
              </p:nvSpPr>
              <p:spPr>
                <a:xfrm>
                  <a:off x="7929587" y="1571017"/>
                  <a:ext cx="384177"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350" dirty="0"/>
                </a:p>
              </p:txBody>
            </p:sp>
          </p:grpSp>
          <p:sp>
            <p:nvSpPr>
              <p:cNvPr id="54" name="53 CuadroTexto"/>
              <p:cNvSpPr txBox="1"/>
              <p:nvPr/>
            </p:nvSpPr>
            <p:spPr>
              <a:xfrm>
                <a:off x="4714875" y="2282531"/>
                <a:ext cx="854201" cy="416656"/>
              </a:xfrm>
              <a:prstGeom prst="rect">
                <a:avLst/>
              </a:prstGeom>
              <a:noFill/>
              <a:ln>
                <a:noFill/>
              </a:ln>
            </p:spPr>
            <p:txBody>
              <a:bodyPr wrap="square">
                <a:spAutoFit/>
              </a:bodyPr>
              <a:lstStyle/>
              <a:p>
                <a:pPr>
                  <a:lnSpc>
                    <a:spcPts val="675"/>
                  </a:lnSpc>
                  <a:defRPr/>
                </a:pPr>
                <a:r>
                  <a:rPr lang="es-MX" sz="600" b="1" dirty="0">
                    <a:solidFill>
                      <a:schemeClr val="tx2">
                        <a:lumMod val="25000"/>
                      </a:schemeClr>
                    </a:solidFill>
                  </a:rPr>
                  <a:t>PRESUPUESTO</a:t>
                </a:r>
                <a:endParaRPr lang="es-MX" sz="600" b="1" dirty="0">
                  <a:solidFill>
                    <a:schemeClr val="tx2">
                      <a:lumMod val="25000"/>
                    </a:schemeClr>
                  </a:solidFill>
                </a:endParaRPr>
              </a:p>
            </p:txBody>
          </p:sp>
        </p:grpSp>
        <p:pic>
          <p:nvPicPr>
            <p:cNvPr id="52" name="Picture 4" descr="http://t2.gstatic.com/images?q=tbn:ANd9GcRGURSu1SwtTbR_xFeuWiadOJrT0ocdPf-o0WAZZC2dn2ZvlY1M41jQr_lpVQ"/>
            <p:cNvPicPr>
              <a:picLocks noChangeAspect="1" noChangeArrowheads="1"/>
            </p:cNvPicPr>
            <p:nvPr/>
          </p:nvPicPr>
          <p:blipFill>
            <a:blip r:embed="rId7" cstate="email">
              <a:clrChange>
                <a:clrFrom>
                  <a:srgbClr val="FFFEFF"/>
                </a:clrFrom>
                <a:clrTo>
                  <a:srgbClr val="FFFEFF">
                    <a:alpha val="0"/>
                  </a:srgbClr>
                </a:clrTo>
              </a:clrChange>
            </a:blip>
            <a:srcRect/>
            <a:stretch>
              <a:fillRect/>
            </a:stretch>
          </p:blipFill>
          <p:spPr bwMode="auto">
            <a:xfrm rot="20218597">
              <a:off x="4668787" y="2691581"/>
              <a:ext cx="285752" cy="187826"/>
            </a:xfrm>
            <a:prstGeom prst="rect">
              <a:avLst/>
            </a:prstGeom>
            <a:noFill/>
            <a:effectLst>
              <a:glow rad="101600">
                <a:schemeClr val="tx1">
                  <a:alpha val="60000"/>
                </a:schemeClr>
              </a:glow>
            </a:effectLst>
          </p:spPr>
        </p:pic>
      </p:grpSp>
      <p:sp>
        <p:nvSpPr>
          <p:cNvPr id="82" name="81 Rectángulo"/>
          <p:cNvSpPr/>
          <p:nvPr/>
        </p:nvSpPr>
        <p:spPr>
          <a:xfrm>
            <a:off x="1220189" y="5063598"/>
            <a:ext cx="3268684" cy="461665"/>
          </a:xfrm>
          <a:prstGeom prst="rect">
            <a:avLst/>
          </a:prstGeom>
          <a:solidFill>
            <a:schemeClr val="bg1"/>
          </a:solidFill>
        </p:spPr>
        <p:txBody>
          <a:bodyPr wrap="square">
            <a:spAutoFit/>
          </a:bodyPr>
          <a:lstStyle/>
          <a:p>
            <a:pPr lvl="0" algn="just"/>
            <a:r>
              <a:rPr lang="es-MX" sz="1200" dirty="0"/>
              <a:t>No desclasificar la información cuando se hayan extinguido las causales para ello.</a:t>
            </a:r>
            <a:endParaRPr lang="es-MX" sz="1200" dirty="0"/>
          </a:p>
        </p:txBody>
      </p:sp>
      <p:sp>
        <p:nvSpPr>
          <p:cNvPr id="83" name="82 Rectángulo"/>
          <p:cNvSpPr/>
          <p:nvPr/>
        </p:nvSpPr>
        <p:spPr>
          <a:xfrm>
            <a:off x="1220189" y="2341771"/>
            <a:ext cx="3090553" cy="461665"/>
          </a:xfrm>
          <a:prstGeom prst="rect">
            <a:avLst/>
          </a:prstGeom>
          <a:solidFill>
            <a:schemeClr val="bg1"/>
          </a:solidFill>
        </p:spPr>
        <p:txBody>
          <a:bodyPr wrap="square">
            <a:spAutoFit/>
          </a:bodyPr>
          <a:lstStyle/>
          <a:p>
            <a:pPr lvl="0"/>
            <a:r>
              <a:rPr lang="es-MX" sz="1200" dirty="0"/>
              <a:t>Realizar </a:t>
            </a:r>
            <a:r>
              <a:rPr lang="es-MX" sz="1200" b="1" dirty="0"/>
              <a:t>actos para intimidar</a:t>
            </a:r>
            <a:r>
              <a:rPr lang="es-MX" sz="1200" dirty="0"/>
              <a:t> a los solicitantes o inhibir el ejercicio de su derecho;</a:t>
            </a:r>
            <a:endParaRPr lang="es-MX" sz="1200" dirty="0"/>
          </a:p>
        </p:txBody>
      </p:sp>
      <p:sp>
        <p:nvSpPr>
          <p:cNvPr id="85" name="84 CuadroTexto"/>
          <p:cNvSpPr txBox="1"/>
          <p:nvPr/>
        </p:nvSpPr>
        <p:spPr>
          <a:xfrm>
            <a:off x="7144440" y="5316074"/>
            <a:ext cx="1999561" cy="300082"/>
          </a:xfrm>
          <a:prstGeom prst="rect">
            <a:avLst/>
          </a:prstGeom>
          <a:noFill/>
        </p:spPr>
        <p:txBody>
          <a:bodyPr wrap="square" rtlCol="0">
            <a:spAutoFit/>
          </a:bodyPr>
          <a:lstStyle/>
          <a:p>
            <a:pPr algn="ctr"/>
            <a:r>
              <a:rPr lang="es-MX" sz="1350" dirty="0"/>
              <a:t>Art. 206</a:t>
            </a:r>
            <a:endParaRPr lang="es-MX" sz="1350" dirty="0"/>
          </a:p>
        </p:txBody>
      </p:sp>
      <p:grpSp>
        <p:nvGrpSpPr>
          <p:cNvPr id="59" name="69 Grupo"/>
          <p:cNvGrpSpPr>
            <a:grpSpLocks/>
          </p:cNvGrpSpPr>
          <p:nvPr/>
        </p:nvGrpSpPr>
        <p:grpSpPr bwMode="auto">
          <a:xfrm>
            <a:off x="170244" y="4213655"/>
            <a:ext cx="810089" cy="869383"/>
            <a:chOff x="4929190" y="4429132"/>
            <a:chExt cx="1273054" cy="1427112"/>
          </a:xfrm>
        </p:grpSpPr>
        <p:grpSp>
          <p:nvGrpSpPr>
            <p:cNvPr id="60" name="45 Grupo"/>
            <p:cNvGrpSpPr/>
            <p:nvPr/>
          </p:nvGrpSpPr>
          <p:grpSpPr>
            <a:xfrm>
              <a:off x="4929190" y="4500569"/>
              <a:ext cx="940757" cy="1355675"/>
              <a:chOff x="428596" y="5143512"/>
              <a:chExt cx="940757" cy="1437831"/>
            </a:xfrm>
            <a:effectLst>
              <a:glow rad="139700">
                <a:schemeClr val="tx1">
                  <a:alpha val="40000"/>
                </a:schemeClr>
              </a:glow>
            </a:effectLst>
          </p:grpSpPr>
          <p:grpSp>
            <p:nvGrpSpPr>
              <p:cNvPr id="62" name="21 Grupo"/>
              <p:cNvGrpSpPr/>
              <p:nvPr/>
            </p:nvGrpSpPr>
            <p:grpSpPr>
              <a:xfrm>
                <a:off x="583535" y="5393639"/>
                <a:ext cx="785818" cy="1187704"/>
                <a:chOff x="571472" y="5143512"/>
                <a:chExt cx="785818" cy="1187704"/>
              </a:xfrm>
            </p:grpSpPr>
            <p:grpSp>
              <p:nvGrpSpPr>
                <p:cNvPr id="69" name="63 Grupo"/>
                <p:cNvGrpSpPr/>
                <p:nvPr/>
              </p:nvGrpSpPr>
              <p:grpSpPr>
                <a:xfrm>
                  <a:off x="571472" y="5143512"/>
                  <a:ext cx="785818" cy="1000132"/>
                  <a:chOff x="7858148" y="5286388"/>
                  <a:chExt cx="1013121" cy="1285884"/>
                </a:xfrm>
              </p:grpSpPr>
              <p:pic>
                <p:nvPicPr>
                  <p:cNvPr id="71" name="Picture 8" descr="http://png.findicons.com/files/icons/990/vistaico_toolbar/256/document.png"/>
                  <p:cNvPicPr>
                    <a:picLocks noChangeAspect="1" noChangeArrowheads="1"/>
                  </p:cNvPicPr>
                  <p:nvPr/>
                </p:nvPicPr>
                <p:blipFill>
                  <a:blip r:embed="rId8" cstate="email"/>
                  <a:srcRect/>
                  <a:stretch>
                    <a:fillRect/>
                  </a:stretch>
                </p:blipFill>
                <p:spPr bwMode="auto">
                  <a:xfrm>
                    <a:off x="7858148" y="5286388"/>
                    <a:ext cx="1013121" cy="1285884"/>
                  </a:xfrm>
                  <a:prstGeom prst="rect">
                    <a:avLst/>
                  </a:prstGeom>
                  <a:noFill/>
                </p:spPr>
              </p:pic>
              <p:cxnSp>
                <p:nvCxnSpPr>
                  <p:cNvPr id="72" name="71 Conector recto"/>
                  <p:cNvCxnSpPr/>
                  <p:nvPr/>
                </p:nvCxnSpPr>
                <p:spPr>
                  <a:xfrm>
                    <a:off x="8072462" y="5572140"/>
                    <a:ext cx="4286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8072462" y="5643578"/>
                    <a:ext cx="4286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69 CuadroTexto"/>
                <p:cNvSpPr txBox="1"/>
                <p:nvPr/>
              </p:nvSpPr>
              <p:spPr>
                <a:xfrm>
                  <a:off x="642911" y="5857892"/>
                  <a:ext cx="642942" cy="473324"/>
                </a:xfrm>
                <a:prstGeom prst="rect">
                  <a:avLst/>
                </a:prstGeom>
                <a:noFill/>
                <a:ln>
                  <a:noFill/>
                </a:ln>
              </p:spPr>
              <p:txBody>
                <a:bodyPr>
                  <a:spAutoFit/>
                </a:bodyPr>
                <a:lstStyle/>
                <a:p>
                  <a:pPr algn="ctr">
                    <a:lnSpc>
                      <a:spcPts val="675"/>
                    </a:lnSpc>
                    <a:defRPr/>
                  </a:pPr>
                  <a:r>
                    <a:rPr lang="es-MX" sz="750" b="1" dirty="0">
                      <a:solidFill>
                        <a:srgbClr val="F88E24"/>
                      </a:solidFill>
                    </a:rPr>
                    <a:t>2 de 5</a:t>
                  </a:r>
                </a:p>
              </p:txBody>
            </p:sp>
          </p:grpSp>
          <p:grpSp>
            <p:nvGrpSpPr>
              <p:cNvPr id="63" name="20 Grupo"/>
              <p:cNvGrpSpPr/>
              <p:nvPr/>
            </p:nvGrpSpPr>
            <p:grpSpPr>
              <a:xfrm>
                <a:off x="428596" y="5143512"/>
                <a:ext cx="785818" cy="1187704"/>
                <a:chOff x="571472" y="5143512"/>
                <a:chExt cx="785818" cy="1187704"/>
              </a:xfrm>
            </p:grpSpPr>
            <p:grpSp>
              <p:nvGrpSpPr>
                <p:cNvPr id="64" name="63 Grupo"/>
                <p:cNvGrpSpPr/>
                <p:nvPr/>
              </p:nvGrpSpPr>
              <p:grpSpPr>
                <a:xfrm>
                  <a:off x="571472" y="5143512"/>
                  <a:ext cx="785818" cy="1000132"/>
                  <a:chOff x="7858148" y="5286388"/>
                  <a:chExt cx="1013121" cy="1285884"/>
                </a:xfrm>
              </p:grpSpPr>
              <p:pic>
                <p:nvPicPr>
                  <p:cNvPr id="66" name="Picture 8" descr="http://png.findicons.com/files/icons/990/vistaico_toolbar/256/document.png"/>
                  <p:cNvPicPr>
                    <a:picLocks noChangeAspect="1" noChangeArrowheads="1"/>
                  </p:cNvPicPr>
                  <p:nvPr/>
                </p:nvPicPr>
                <p:blipFill>
                  <a:blip r:embed="rId8" cstate="email"/>
                  <a:srcRect/>
                  <a:stretch>
                    <a:fillRect/>
                  </a:stretch>
                </p:blipFill>
                <p:spPr bwMode="auto">
                  <a:xfrm>
                    <a:off x="7858148" y="5286388"/>
                    <a:ext cx="1013121" cy="1285884"/>
                  </a:xfrm>
                  <a:prstGeom prst="rect">
                    <a:avLst/>
                  </a:prstGeom>
                  <a:noFill/>
                </p:spPr>
              </p:pic>
              <p:cxnSp>
                <p:nvCxnSpPr>
                  <p:cNvPr id="67" name="66 Conector recto"/>
                  <p:cNvCxnSpPr/>
                  <p:nvPr/>
                </p:nvCxnSpPr>
                <p:spPr>
                  <a:xfrm>
                    <a:off x="8072462" y="5572140"/>
                    <a:ext cx="428628" cy="0"/>
                  </a:xfrm>
                  <a:prstGeom prst="line">
                    <a:avLst/>
                  </a:prstGeom>
                  <a:ln w="28575">
                    <a:solidFill>
                      <a:srgbClr val="F88E24"/>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8072462" y="5643578"/>
                    <a:ext cx="428628" cy="0"/>
                  </a:xfrm>
                  <a:prstGeom prst="line">
                    <a:avLst/>
                  </a:prstGeom>
                  <a:ln w="28575">
                    <a:solidFill>
                      <a:srgbClr val="F88E24"/>
                    </a:solidFill>
                  </a:ln>
                </p:spPr>
                <p:style>
                  <a:lnRef idx="1">
                    <a:schemeClr val="accent1"/>
                  </a:lnRef>
                  <a:fillRef idx="0">
                    <a:schemeClr val="accent1"/>
                  </a:fillRef>
                  <a:effectRef idx="0">
                    <a:schemeClr val="accent1"/>
                  </a:effectRef>
                  <a:fontRef idx="minor">
                    <a:schemeClr val="tx1"/>
                  </a:fontRef>
                </p:style>
              </p:cxnSp>
            </p:grpSp>
            <p:sp>
              <p:nvSpPr>
                <p:cNvPr id="65" name="64 CuadroTexto"/>
                <p:cNvSpPr txBox="1"/>
                <p:nvPr/>
              </p:nvSpPr>
              <p:spPr>
                <a:xfrm>
                  <a:off x="642911" y="5857892"/>
                  <a:ext cx="642942" cy="473324"/>
                </a:xfrm>
                <a:prstGeom prst="rect">
                  <a:avLst/>
                </a:prstGeom>
                <a:noFill/>
                <a:ln>
                  <a:noFill/>
                </a:ln>
              </p:spPr>
              <p:txBody>
                <a:bodyPr>
                  <a:spAutoFit/>
                </a:bodyPr>
                <a:lstStyle/>
                <a:p>
                  <a:pPr algn="ctr">
                    <a:lnSpc>
                      <a:spcPts val="675"/>
                    </a:lnSpc>
                    <a:defRPr/>
                  </a:pPr>
                  <a:r>
                    <a:rPr lang="es-MX" sz="750" b="1" dirty="0">
                      <a:solidFill>
                        <a:srgbClr val="F88E24"/>
                      </a:solidFill>
                    </a:rPr>
                    <a:t>1 de 5</a:t>
                  </a:r>
                </a:p>
              </p:txBody>
            </p:sp>
          </p:grpSp>
        </p:grpSp>
        <p:pic>
          <p:nvPicPr>
            <p:cNvPr id="61" name="Picture 10"/>
            <p:cNvPicPr>
              <a:picLocks noChangeAspect="1" noChangeArrowheads="1"/>
            </p:cNvPicPr>
            <p:nvPr/>
          </p:nvPicPr>
          <p:blipFill>
            <a:blip r:embed="rId9" cstate="email">
              <a:clrChange>
                <a:clrFrom>
                  <a:srgbClr val="ED1C24"/>
                </a:clrFrom>
                <a:clrTo>
                  <a:srgbClr val="ED1C24">
                    <a:alpha val="0"/>
                  </a:srgbClr>
                </a:clrTo>
              </a:clrChange>
            </a:blip>
            <a:srcRect/>
            <a:stretch>
              <a:fillRect/>
            </a:stretch>
          </p:blipFill>
          <p:spPr bwMode="auto">
            <a:xfrm>
              <a:off x="5429255" y="4429132"/>
              <a:ext cx="772989" cy="1162042"/>
            </a:xfrm>
            <a:prstGeom prst="rect">
              <a:avLst/>
            </a:prstGeom>
            <a:noFill/>
            <a:ln w="9525">
              <a:noFill/>
              <a:miter lim="800000"/>
              <a:headEnd/>
              <a:tailEnd/>
            </a:ln>
            <a:effectLst>
              <a:glow rad="228600">
                <a:schemeClr val="tx1">
                  <a:alpha val="40000"/>
                </a:schemeClr>
              </a:glow>
            </a:effectLst>
          </p:spPr>
        </p:pic>
      </p:grpSp>
    </p:spTree>
    <p:extLst>
      <p:ext uri="{BB962C8B-B14F-4D97-AF65-F5344CB8AC3E}">
        <p14:creationId xmlns:p14="http://schemas.microsoft.com/office/powerpoint/2010/main" val="2126988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819472"/>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Sanciones</a:t>
            </a:r>
            <a:br>
              <a:rPr lang="es-MX" sz="3225" b="1" dirty="0"/>
            </a:br>
            <a:r>
              <a:rPr lang="es-MX" sz="3225" b="1" dirty="0"/>
              <a:t>Notas particulares</a:t>
            </a:r>
            <a:endParaRPr lang="es-MX" sz="3225"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graphicFrame>
        <p:nvGraphicFramePr>
          <p:cNvPr id="5" name="4 Diagrama"/>
          <p:cNvGraphicFramePr/>
          <p:nvPr>
            <p:extLst>
              <p:ext uri="{D42A27DB-BD31-4B8C-83A1-F6EECF244321}">
                <p14:modId xmlns:p14="http://schemas.microsoft.com/office/powerpoint/2010/main" val="3108268078"/>
              </p:ext>
            </p:extLst>
          </p:nvPr>
        </p:nvGraphicFramePr>
        <p:xfrm>
          <a:off x="1073454" y="2275863"/>
          <a:ext cx="7891034" cy="446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lipse"/>
          <p:cNvSpPr/>
          <p:nvPr/>
        </p:nvSpPr>
        <p:spPr>
          <a:xfrm>
            <a:off x="7524328" y="3591545"/>
            <a:ext cx="676895" cy="4809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chemeClr val="tx1"/>
                </a:solidFill>
              </a:rPr>
              <a:t>Art. 211</a:t>
            </a:r>
            <a:endParaRPr lang="es-MX" sz="900" dirty="0">
              <a:solidFill>
                <a:schemeClr val="tx1"/>
              </a:solidFill>
            </a:endParaRPr>
          </a:p>
        </p:txBody>
      </p:sp>
      <p:sp>
        <p:nvSpPr>
          <p:cNvPr id="59" name="58 Elipse"/>
          <p:cNvSpPr/>
          <p:nvPr/>
        </p:nvSpPr>
        <p:spPr>
          <a:xfrm>
            <a:off x="7614885" y="4701093"/>
            <a:ext cx="627909" cy="47055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chemeClr val="tx1"/>
                </a:solidFill>
              </a:rPr>
              <a:t>Art. 209</a:t>
            </a:r>
            <a:endParaRPr lang="es-MX" sz="900" dirty="0">
              <a:solidFill>
                <a:schemeClr val="tx1"/>
              </a:solidFill>
            </a:endParaRPr>
          </a:p>
        </p:txBody>
      </p:sp>
      <p:sp>
        <p:nvSpPr>
          <p:cNvPr id="60" name="59 Elipse"/>
          <p:cNvSpPr/>
          <p:nvPr/>
        </p:nvSpPr>
        <p:spPr>
          <a:xfrm>
            <a:off x="7640962" y="5800250"/>
            <a:ext cx="627909" cy="47055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chemeClr val="tx1"/>
                </a:solidFill>
              </a:rPr>
              <a:t>Art. 210</a:t>
            </a:r>
            <a:endParaRPr lang="es-MX" sz="900" dirty="0">
              <a:solidFill>
                <a:schemeClr val="tx1"/>
              </a:solidFill>
            </a:endParaRPr>
          </a:p>
        </p:txBody>
      </p:sp>
    </p:spTree>
    <p:extLst>
      <p:ext uri="{BB962C8B-B14F-4D97-AF65-F5344CB8AC3E}">
        <p14:creationId xmlns:p14="http://schemas.microsoft.com/office/powerpoint/2010/main" val="3135281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686931"/>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Sanciones</a:t>
            </a:r>
            <a:br>
              <a:rPr lang="es-MX" sz="3225" b="1" dirty="0"/>
            </a:br>
            <a:r>
              <a:rPr lang="es-MX" sz="3225" b="1" dirty="0"/>
              <a:t>Notas particulares</a:t>
            </a:r>
            <a:endParaRPr lang="es-MX" sz="3225"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8" name="7 CuadroTexto"/>
          <p:cNvSpPr txBox="1"/>
          <p:nvPr/>
        </p:nvSpPr>
        <p:spPr>
          <a:xfrm>
            <a:off x="2306782" y="2313012"/>
            <a:ext cx="6109855" cy="415498"/>
          </a:xfrm>
          <a:prstGeom prst="rect">
            <a:avLst/>
          </a:prstGeom>
          <a:solidFill>
            <a:srgbClr val="FFCC00"/>
          </a:solidFill>
        </p:spPr>
        <p:txBody>
          <a:bodyPr wrap="square" rtlCol="0">
            <a:spAutoFit/>
          </a:bodyPr>
          <a:lstStyle/>
          <a:p>
            <a:r>
              <a:rPr lang="es-MX" sz="2100" b="1" dirty="0"/>
              <a:t>Sanciones a SO que no sean servidores públicos</a:t>
            </a:r>
            <a:endParaRPr lang="es-MX" sz="2100" b="1" dirty="0"/>
          </a:p>
        </p:txBody>
      </p:sp>
      <p:sp>
        <p:nvSpPr>
          <p:cNvPr id="9" name="8 CuadroTexto"/>
          <p:cNvSpPr txBox="1"/>
          <p:nvPr/>
        </p:nvSpPr>
        <p:spPr>
          <a:xfrm>
            <a:off x="428944" y="2887931"/>
            <a:ext cx="2930236" cy="2031325"/>
          </a:xfrm>
          <a:prstGeom prst="rect">
            <a:avLst/>
          </a:prstGeom>
          <a:noFill/>
        </p:spPr>
        <p:txBody>
          <a:bodyPr wrap="square" rtlCol="0">
            <a:spAutoFit/>
          </a:bodyPr>
          <a:lstStyle/>
          <a:p>
            <a:pPr marL="257175" indent="-257175">
              <a:buFont typeface="Wingdings" panose="05000000000000000000" pitchFamily="2" charset="2"/>
              <a:buChar char="ü"/>
            </a:pPr>
            <a:r>
              <a:rPr lang="es-MX" dirty="0"/>
              <a:t>Apercibimiento*</a:t>
            </a:r>
          </a:p>
          <a:p>
            <a:pPr marL="257175" indent="-257175">
              <a:buFont typeface="Wingdings" panose="05000000000000000000" pitchFamily="2" charset="2"/>
              <a:buChar char="ü"/>
            </a:pPr>
            <a:endParaRPr lang="es-MX" dirty="0"/>
          </a:p>
          <a:p>
            <a:pPr marL="257175" indent="-257175">
              <a:buFont typeface="Wingdings" panose="05000000000000000000" pitchFamily="2" charset="2"/>
              <a:buChar char="ü"/>
            </a:pPr>
            <a:r>
              <a:rPr lang="es-MX" dirty="0"/>
              <a:t>Multa de 250 a 800 días de SMGV*</a:t>
            </a:r>
          </a:p>
          <a:p>
            <a:pPr marL="257175" indent="-257175">
              <a:buFont typeface="Wingdings" panose="05000000000000000000" pitchFamily="2" charset="2"/>
              <a:buChar char="ü"/>
            </a:pPr>
            <a:endParaRPr lang="es-MX" dirty="0"/>
          </a:p>
          <a:p>
            <a:pPr marL="257175" indent="-257175">
              <a:buFont typeface="Wingdings" panose="05000000000000000000" pitchFamily="2" charset="2"/>
              <a:buChar char="ü"/>
            </a:pPr>
            <a:r>
              <a:rPr lang="es-MX" dirty="0"/>
              <a:t>Multa de 800 a 1,500 días de SMGV*</a:t>
            </a:r>
            <a:endParaRPr lang="es-MX" dirty="0"/>
          </a:p>
        </p:txBody>
      </p:sp>
      <p:sp>
        <p:nvSpPr>
          <p:cNvPr id="10" name="9 CuadroTexto"/>
          <p:cNvSpPr txBox="1"/>
          <p:nvPr/>
        </p:nvSpPr>
        <p:spPr>
          <a:xfrm>
            <a:off x="309154" y="5200658"/>
            <a:ext cx="3169815" cy="253916"/>
          </a:xfrm>
          <a:prstGeom prst="rect">
            <a:avLst/>
          </a:prstGeom>
          <a:noFill/>
        </p:spPr>
        <p:txBody>
          <a:bodyPr wrap="square" rtlCol="0">
            <a:spAutoFit/>
          </a:bodyPr>
          <a:lstStyle/>
          <a:p>
            <a:r>
              <a:rPr lang="es-MX" sz="1050" dirty="0"/>
              <a:t>* Según se trate de la infracción cometida.</a:t>
            </a:r>
            <a:endParaRPr lang="es-MX" sz="1050" dirty="0"/>
          </a:p>
        </p:txBody>
      </p:sp>
      <p:sp>
        <p:nvSpPr>
          <p:cNvPr id="12" name="11 Llamada de flecha a la izquierda"/>
          <p:cNvSpPr/>
          <p:nvPr/>
        </p:nvSpPr>
        <p:spPr>
          <a:xfrm>
            <a:off x="4221679" y="3471135"/>
            <a:ext cx="3455720" cy="1380506"/>
          </a:xfrm>
          <a:prstGeom prst="leftArrowCallou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100" b="1" dirty="0">
                <a:solidFill>
                  <a:schemeClr val="tx1"/>
                </a:solidFill>
              </a:rPr>
              <a:t>NUNCA DEBERÁN SER CUBIERTAS CON RECURSOS PÚBLICOS</a:t>
            </a:r>
            <a:endParaRPr lang="es-MX" sz="2100" b="1" dirty="0">
              <a:solidFill>
                <a:schemeClr val="tx1"/>
              </a:solidFill>
            </a:endParaRPr>
          </a:p>
        </p:txBody>
      </p:sp>
      <p:sp>
        <p:nvSpPr>
          <p:cNvPr id="15" name="14 Elipse"/>
          <p:cNvSpPr/>
          <p:nvPr/>
        </p:nvSpPr>
        <p:spPr>
          <a:xfrm>
            <a:off x="7922325" y="3920912"/>
            <a:ext cx="676895" cy="4809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chemeClr val="tx1"/>
                </a:solidFill>
              </a:rPr>
              <a:t>Art. 206</a:t>
            </a:r>
            <a:endParaRPr lang="es-MX" sz="900" dirty="0">
              <a:solidFill>
                <a:schemeClr val="tx1"/>
              </a:solidFill>
            </a:endParaRPr>
          </a:p>
        </p:txBody>
      </p:sp>
      <p:sp>
        <p:nvSpPr>
          <p:cNvPr id="16" name="15 Elipse"/>
          <p:cNvSpPr/>
          <p:nvPr/>
        </p:nvSpPr>
        <p:spPr>
          <a:xfrm>
            <a:off x="2470066" y="4655698"/>
            <a:ext cx="676895" cy="4809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chemeClr val="tx1"/>
                </a:solidFill>
              </a:rPr>
              <a:t>Art. 214</a:t>
            </a:r>
            <a:endParaRPr lang="es-MX" sz="900" dirty="0">
              <a:solidFill>
                <a:schemeClr val="tx1"/>
              </a:solidFill>
            </a:endParaRPr>
          </a:p>
        </p:txBody>
      </p:sp>
    </p:spTree>
    <p:extLst>
      <p:ext uri="{BB962C8B-B14F-4D97-AF65-F5344CB8AC3E}">
        <p14:creationId xmlns:p14="http://schemas.microsoft.com/office/powerpoint/2010/main" val="170310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1475656" y="3645024"/>
            <a:ext cx="7668344"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Ley de Transparencia y Acceso a la Información Pública del Estado de Jalisco . </a:t>
            </a:r>
          </a:p>
          <a:p>
            <a:pPr algn="r"/>
            <a:r>
              <a:rPr lang="es-MX" sz="4000" i="1" dirty="0" smtClean="0"/>
              <a:t>Generalidades </a:t>
            </a:r>
            <a:endParaRPr lang="es-MX" sz="4000" i="1" dirty="0"/>
          </a:p>
        </p:txBody>
      </p:sp>
    </p:spTree>
    <p:extLst>
      <p:ext uri="{BB962C8B-B14F-4D97-AF65-F5344CB8AC3E}">
        <p14:creationId xmlns:p14="http://schemas.microsoft.com/office/powerpoint/2010/main" val="4141905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3 Marcador de contenido"/>
          <p:cNvGraphicFramePr>
            <a:graphicFrameLocks noGrp="1"/>
          </p:cNvGraphicFramePr>
          <p:nvPr>
            <p:ph idx="1"/>
            <p:extLst>
              <p:ext uri="{D42A27DB-BD31-4B8C-83A1-F6EECF244321}">
                <p14:modId xmlns:p14="http://schemas.microsoft.com/office/powerpoint/2010/main" val="2567383412"/>
              </p:ext>
            </p:extLst>
          </p:nvPr>
        </p:nvGraphicFramePr>
        <p:xfrm>
          <a:off x="683568" y="2060848"/>
          <a:ext cx="79208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0652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73807320"/>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124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43217" y="1511786"/>
            <a:ext cx="4703100" cy="954107"/>
          </a:xfrm>
          <a:prstGeom prst="rect">
            <a:avLst/>
          </a:prstGeom>
        </p:spPr>
        <p:txBody>
          <a:bodyPr wrap="square">
            <a:spAutoFit/>
          </a:bodyPr>
          <a:lstStyle/>
          <a:p>
            <a:pPr indent="-361950" algn="ctr">
              <a:buClr>
                <a:srgbClr val="6600CC"/>
              </a:buClr>
              <a:buSzPct val="100000"/>
            </a:pPr>
            <a:r>
              <a:rPr lang="es-MX" sz="2800" b="1" dirty="0" smtClean="0">
                <a:solidFill>
                  <a:srgbClr val="7030A0"/>
                </a:solidFill>
                <a:effectLst>
                  <a:glow rad="139700">
                    <a:schemeClr val="bg1">
                      <a:lumMod val="85000"/>
                      <a:alpha val="40000"/>
                    </a:schemeClr>
                  </a:glow>
                  <a:outerShdw blurRad="38100" dist="38100" dir="2700000" algn="tl">
                    <a:srgbClr val="000000">
                      <a:alpha val="43137"/>
                    </a:srgbClr>
                  </a:outerShdw>
                </a:effectLst>
              </a:rPr>
              <a:t>Declaración Universal de los Derechos Humanos</a:t>
            </a:r>
            <a:endParaRPr lang="es-MX" sz="2800" dirty="0">
              <a:solidFill>
                <a:srgbClr val="7030A0"/>
              </a:solidFill>
              <a:effectLst>
                <a:glow rad="139700">
                  <a:schemeClr val="bg1">
                    <a:lumMod val="85000"/>
                    <a:alpha val="40000"/>
                  </a:schemeClr>
                </a:glow>
                <a:outerShdw blurRad="38100" dist="38100" dir="2700000" algn="tl">
                  <a:srgbClr val="000000">
                    <a:alpha val="43137"/>
                  </a:srgbClr>
                </a:outerShdw>
              </a:effectLst>
            </a:endParaRPr>
          </a:p>
        </p:txBody>
      </p:sp>
      <p:sp>
        <p:nvSpPr>
          <p:cNvPr id="9"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20" name="19 Rectángulo"/>
          <p:cNvSpPr/>
          <p:nvPr/>
        </p:nvSpPr>
        <p:spPr>
          <a:xfrm>
            <a:off x="251520" y="1634896"/>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1948</a:t>
            </a:r>
            <a:endParaRPr lang="es-MX" sz="4800" dirty="0">
              <a:solidFill>
                <a:srgbClr val="7030A0"/>
              </a:solidFill>
              <a:effectLst>
                <a:glow rad="101600">
                  <a:schemeClr val="accent6">
                    <a:lumMod val="40000"/>
                    <a:lumOff val="60000"/>
                    <a:alpha val="60000"/>
                  </a:schemeClr>
                </a:glow>
              </a:effectLst>
            </a:endParaRPr>
          </a:p>
        </p:txBody>
      </p:sp>
      <p:sp>
        <p:nvSpPr>
          <p:cNvPr id="24" name="23 Rectángulo"/>
          <p:cNvSpPr/>
          <p:nvPr/>
        </p:nvSpPr>
        <p:spPr>
          <a:xfrm>
            <a:off x="2915816" y="2636912"/>
            <a:ext cx="5207156" cy="246221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200" b="1" dirty="0" smtClean="0">
                <a:solidFill>
                  <a:schemeClr val="tx1"/>
                </a:solidFill>
              </a:rPr>
              <a:t>Artículo 19: </a:t>
            </a:r>
            <a:r>
              <a:rPr lang="es-MX" sz="2200" dirty="0">
                <a:solidFill>
                  <a:schemeClr val="tx1"/>
                </a:solidFill>
              </a:rPr>
              <a:t>“Todo individuo tiene derecho a la libertad de opinión y de expresión; este derecho incluye el de no ser molestado a causa de sus opiniones, el de </a:t>
            </a:r>
            <a:r>
              <a:rPr lang="es-MX" sz="2200" b="1" dirty="0">
                <a:solidFill>
                  <a:schemeClr val="tx1"/>
                </a:solidFill>
              </a:rPr>
              <a:t>investigar y recibir informaciones y opiniones, y el de difundirlas, sin limitación de fronteras</a:t>
            </a:r>
            <a:r>
              <a:rPr lang="es-MX" sz="2200" dirty="0">
                <a:solidFill>
                  <a:schemeClr val="tx1"/>
                </a:solidFill>
              </a:rPr>
              <a:t>, por cualquier medio de expresión.”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20" y="2852936"/>
            <a:ext cx="2592288" cy="194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115616" y="5780782"/>
            <a:ext cx="7143800" cy="707886"/>
          </a:xfrm>
          <a:prstGeom prst="rect">
            <a:avLst/>
          </a:prstGeom>
        </p:spPr>
        <p:txBody>
          <a:bodyPr wrap="square">
            <a:spAutoFit/>
          </a:bodyPr>
          <a:lstStyle/>
          <a:p>
            <a:pPr indent="-361950" algn="ctr">
              <a:buClr>
                <a:srgbClr val="6600CC"/>
              </a:buClr>
              <a:buSzPct val="100000"/>
            </a:pPr>
            <a:r>
              <a:rPr lang="es-MX" sz="2000" dirty="0" smtClean="0">
                <a:latin typeface="+mj-lt"/>
              </a:rPr>
              <a:t>Se establecen: el </a:t>
            </a:r>
            <a:r>
              <a:rPr lang="es-MX" sz="2000" b="1" dirty="0" smtClean="0">
                <a:latin typeface="+mj-lt"/>
              </a:rPr>
              <a:t>acceso a la información</a:t>
            </a:r>
            <a:r>
              <a:rPr lang="es-MX" sz="2000" dirty="0" smtClean="0">
                <a:latin typeface="+mj-lt"/>
              </a:rPr>
              <a:t>, la </a:t>
            </a:r>
            <a:r>
              <a:rPr lang="es-MX" sz="2000" b="1" dirty="0" smtClean="0">
                <a:latin typeface="+mj-lt"/>
              </a:rPr>
              <a:t>difusión de la información </a:t>
            </a:r>
            <a:r>
              <a:rPr lang="es-MX" sz="2000" dirty="0" smtClean="0">
                <a:latin typeface="+mj-lt"/>
              </a:rPr>
              <a:t>y la </a:t>
            </a:r>
            <a:r>
              <a:rPr lang="es-MX" sz="2000" b="1" dirty="0" smtClean="0">
                <a:latin typeface="+mj-lt"/>
              </a:rPr>
              <a:t>libertad de expresión</a:t>
            </a:r>
            <a:r>
              <a:rPr lang="es-MX" sz="2000" dirty="0" smtClean="0">
                <a:latin typeface="+mj-lt"/>
              </a:rPr>
              <a:t>.</a:t>
            </a:r>
            <a:endParaRPr lang="es-MX" sz="2000" dirty="0">
              <a:latin typeface="+mj-lt"/>
            </a:endParaRPr>
          </a:p>
        </p:txBody>
      </p:sp>
      <p:sp>
        <p:nvSpPr>
          <p:cNvPr id="10" name="9 Rectángulo"/>
          <p:cNvSpPr/>
          <p:nvPr/>
        </p:nvSpPr>
        <p:spPr>
          <a:xfrm>
            <a:off x="5587655" y="6488668"/>
            <a:ext cx="2656753" cy="276999"/>
          </a:xfrm>
          <a:prstGeom prst="rect">
            <a:avLst/>
          </a:prstGeom>
        </p:spPr>
        <p:txBody>
          <a:bodyPr wrap="none">
            <a:spAutoFit/>
          </a:bodyPr>
          <a:lstStyle/>
          <a:p>
            <a:r>
              <a:rPr lang="es-MX" sz="1200" i="1" dirty="0" smtClean="0"/>
              <a:t>Proclamada el 10 de diciembre de 1948</a:t>
            </a:r>
            <a:endParaRPr lang="es-MX" sz="1200" i="1" dirty="0"/>
          </a:p>
        </p:txBody>
      </p:sp>
    </p:spTree>
    <p:extLst>
      <p:ext uri="{BB962C8B-B14F-4D97-AF65-F5344CB8AC3E}">
        <p14:creationId xmlns:p14="http://schemas.microsoft.com/office/powerpoint/2010/main" val="24616551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76672"/>
            <a:ext cx="6912768" cy="792088"/>
          </a:xfrm>
        </p:spPr>
        <p:txBody>
          <a:bodyPr>
            <a:noAutofit/>
          </a:bodyPr>
          <a:lstStyle/>
          <a:p>
            <a:pPr algn="ctr"/>
            <a:r>
              <a:rPr lang="es-MX" b="1" dirty="0" smtClean="0">
                <a:latin typeface="Trebuchet MS (Títulos)"/>
              </a:rPr>
              <a:t>Generalidades </a:t>
            </a:r>
            <a:r>
              <a:rPr lang="es-MX" b="1" dirty="0">
                <a:latin typeface="Trebuchet MS (Títulos)"/>
              </a:rPr>
              <a:t>de la </a:t>
            </a:r>
            <a:r>
              <a:rPr lang="es-MX" b="1" dirty="0" smtClean="0">
                <a:latin typeface="Trebuchet MS (Títulos)"/>
              </a:rPr>
              <a:t>LTAIPEJM </a:t>
            </a:r>
            <a:endParaRPr lang="es-MX" b="1" dirty="0">
              <a:latin typeface="Trebuchet MS (Títulos)"/>
            </a:endParaRPr>
          </a:p>
        </p:txBody>
      </p:sp>
      <p:graphicFrame>
        <p:nvGraphicFramePr>
          <p:cNvPr id="3" name="5 Marcador de contenido"/>
          <p:cNvGraphicFramePr>
            <a:graphicFrameLocks noGrp="1"/>
          </p:cNvGraphicFramePr>
          <p:nvPr>
            <p:ph idx="1"/>
            <p:extLst>
              <p:ext uri="{D42A27DB-BD31-4B8C-83A1-F6EECF244321}">
                <p14:modId xmlns:p14="http://schemas.microsoft.com/office/powerpoint/2010/main" val="352139224"/>
              </p:ext>
            </p:extLst>
          </p:nvPr>
        </p:nvGraphicFramePr>
        <p:xfrm>
          <a:off x="323528" y="1268760"/>
          <a:ext cx="8496944" cy="5202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9791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02111288"/>
              </p:ext>
            </p:extLst>
          </p:nvPr>
        </p:nvGraphicFramePr>
        <p:xfrm>
          <a:off x="467544" y="1725488"/>
          <a:ext cx="8208912" cy="472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3562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80049939"/>
              </p:ext>
            </p:extLst>
          </p:nvPr>
        </p:nvGraphicFramePr>
        <p:xfrm>
          <a:off x="0" y="116632"/>
          <a:ext cx="914400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8312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501510097"/>
              </p:ext>
            </p:extLst>
          </p:nvPr>
        </p:nvGraphicFramePr>
        <p:xfrm>
          <a:off x="323528" y="1412776"/>
          <a:ext cx="85792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a:spLocks noGrp="1"/>
          </p:cNvSpPr>
          <p:nvPr>
            <p:ph type="title"/>
          </p:nvPr>
        </p:nvSpPr>
        <p:spPr>
          <a:xfrm>
            <a:off x="3196827" y="269776"/>
            <a:ext cx="5698976" cy="1143000"/>
          </a:xfrm>
        </p:spPr>
        <p:txBody>
          <a:bodyPr>
            <a:normAutofit fontScale="90000"/>
          </a:bodyPr>
          <a:lstStyle/>
          <a:p>
            <a:r>
              <a:rPr lang="es-MX" dirty="0" smtClean="0"/>
              <a:t>Tipos de información que contempla</a:t>
            </a:r>
            <a:endParaRPr lang="es-MX" dirty="0"/>
          </a:p>
        </p:txBody>
      </p:sp>
    </p:spTree>
    <p:extLst>
      <p:ext uri="{BB962C8B-B14F-4D97-AF65-F5344CB8AC3E}">
        <p14:creationId xmlns:p14="http://schemas.microsoft.com/office/powerpoint/2010/main" val="36322440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55711957"/>
              </p:ext>
            </p:extLst>
          </p:nvPr>
        </p:nvGraphicFramePr>
        <p:xfrm>
          <a:off x="539552" y="17728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196827" y="269776"/>
            <a:ext cx="5698976" cy="1143000"/>
          </a:xfrm>
        </p:spPr>
        <p:txBody>
          <a:bodyPr>
            <a:normAutofit fontScale="90000"/>
          </a:bodyPr>
          <a:lstStyle/>
          <a:p>
            <a:r>
              <a:rPr lang="es-MX" dirty="0" smtClean="0"/>
              <a:t>Solicitudes y Medios de Impugnación </a:t>
            </a:r>
            <a:endParaRPr lang="es-MX" dirty="0"/>
          </a:p>
        </p:txBody>
      </p:sp>
    </p:spTree>
    <p:extLst>
      <p:ext uri="{BB962C8B-B14F-4D97-AF65-F5344CB8AC3E}">
        <p14:creationId xmlns:p14="http://schemas.microsoft.com/office/powerpoint/2010/main" val="3075263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75656" y="4007966"/>
            <a:ext cx="7128792" cy="107721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auto">
              <a:spcBef>
                <a:spcPts val="0"/>
              </a:spcBef>
              <a:spcAft>
                <a:spcPts val="0"/>
              </a:spcAft>
              <a:defRPr/>
            </a:pPr>
            <a:r>
              <a:rPr lang="es-MX" sz="3600" b="1" dirty="0" smtClean="0">
                <a:effectLst>
                  <a:glow rad="101600">
                    <a:schemeClr val="bg1">
                      <a:lumMod val="95000"/>
                      <a:alpha val="60000"/>
                    </a:schemeClr>
                  </a:glow>
                </a:effectLst>
              </a:rPr>
              <a:t>Vicente Viveros Reyes</a:t>
            </a:r>
          </a:p>
          <a:p>
            <a:pPr algn="r"/>
            <a:r>
              <a:rPr lang="es-MX" sz="2800" dirty="0" smtClean="0">
                <a:latin typeface="Arial" panose="020B0604020202020204" pitchFamily="34" charset="0"/>
              </a:rPr>
              <a:t>Comisionado Ciudadano.</a:t>
            </a:r>
            <a:endParaRPr lang="es-MX" sz="2800" dirty="0">
              <a:latin typeface="Arial" panose="020B0604020202020204" pitchFamily="34" charset="0"/>
            </a:endParaRPr>
          </a:p>
        </p:txBody>
      </p:sp>
      <p:sp>
        <p:nvSpPr>
          <p:cNvPr id="5" name="5 Rectángulo"/>
          <p:cNvSpPr>
            <a:spLocks noChangeArrowheads="1"/>
          </p:cNvSpPr>
          <p:nvPr/>
        </p:nvSpPr>
        <p:spPr bwMode="auto">
          <a:xfrm>
            <a:off x="827584" y="2298935"/>
            <a:ext cx="32047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5400" b="1" dirty="0">
                <a:solidFill>
                  <a:srgbClr val="7F7F7F"/>
                </a:solidFill>
                <a:latin typeface="Century Gothic" panose="020B0502020202020204" pitchFamily="34" charset="0"/>
              </a:rPr>
              <a:t>¡Gracias!</a:t>
            </a:r>
            <a:endParaRPr lang="es-ES" altLang="es-MX" sz="4000" dirty="0">
              <a:latin typeface="Arial" panose="020B0604020202020204" pitchFamily="34" charset="0"/>
            </a:endParaRPr>
          </a:p>
        </p:txBody>
      </p:sp>
      <p:sp>
        <p:nvSpPr>
          <p:cNvPr id="6" name="5 Rectángulo"/>
          <p:cNvSpPr>
            <a:spLocks noChangeArrowheads="1"/>
          </p:cNvSpPr>
          <p:nvPr/>
        </p:nvSpPr>
        <p:spPr bwMode="auto">
          <a:xfrm>
            <a:off x="251520" y="5733256"/>
            <a:ext cx="2646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4000" b="1" dirty="0" smtClean="0">
                <a:solidFill>
                  <a:srgbClr val="7F7F7F"/>
                </a:solidFill>
                <a:latin typeface="Century Gothic" panose="020B0502020202020204" pitchFamily="34" charset="0"/>
              </a:rPr>
              <a:t>@</a:t>
            </a:r>
            <a:r>
              <a:rPr lang="es-MX" altLang="es-MX" sz="4000" b="1" dirty="0" err="1" smtClean="0">
                <a:solidFill>
                  <a:srgbClr val="7F7F7F"/>
                </a:solidFill>
                <a:latin typeface="Century Gothic" panose="020B0502020202020204" pitchFamily="34" charset="0"/>
              </a:rPr>
              <a:t>pviveros</a:t>
            </a:r>
            <a:endParaRPr lang="es-ES" altLang="es-MX" sz="2800" dirty="0">
              <a:latin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47231" t="22643" r="2193" b="5659"/>
          <a:stretch>
            <a:fillRect/>
          </a:stretch>
        </p:blipFill>
        <p:spPr bwMode="auto">
          <a:xfrm>
            <a:off x="5364088" y="116632"/>
            <a:ext cx="3095625" cy="278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17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83768" y="1669248"/>
            <a:ext cx="5408863" cy="830997"/>
          </a:xfrm>
          <a:prstGeom prst="rect">
            <a:avLst/>
          </a:prstGeom>
          <a:solidFill>
            <a:srgbClr val="FBFBFB"/>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361950">
              <a:buClr>
                <a:srgbClr val="6600CC"/>
              </a:buClr>
              <a:buSzPct val="100000"/>
            </a:pPr>
            <a:r>
              <a:rPr lang="es-MX"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Pacto Internacional de los Derechos Civiles y Políticos</a:t>
            </a:r>
            <a:endParaRPr lang="es-MX" sz="2400" b="1" dirty="0">
              <a:solidFill>
                <a:srgbClr val="7030A0"/>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431540" y="2780928"/>
            <a:ext cx="7893139" cy="3416320"/>
          </a:xfrm>
          <a:prstGeom prst="rect">
            <a:avLst/>
          </a:prstGeom>
          <a:noFill/>
          <a:ln w="28575">
            <a:solidFill>
              <a:srgbClr val="7E668A"/>
            </a:solid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es-MX" sz="2000" b="1" dirty="0" smtClean="0">
                <a:solidFill>
                  <a:schemeClr val="tx1"/>
                </a:solidFill>
                <a:ea typeface="Times New Roman" pitchFamily="18" charset="0"/>
                <a:cs typeface="Tahoma" pitchFamily="34" charset="0"/>
              </a:rPr>
              <a:t>Artículo 19</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Nadie podrá ser molestado a causa de sus opiniones. </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Toda persona tiene derecho a la libertad de expresión; este derecho comprende </a:t>
            </a:r>
            <a:r>
              <a:rPr lang="es-MX" sz="1400" b="1" dirty="0" smtClean="0">
                <a:solidFill>
                  <a:schemeClr val="tx1"/>
                </a:solidFill>
                <a:ea typeface="Times New Roman" pitchFamily="18" charset="0"/>
                <a:cs typeface="Tahoma" pitchFamily="34" charset="0"/>
              </a:rPr>
              <a:t>la libertad de buscar, recibir y difundir informaciones e ideas de toda índole, </a:t>
            </a:r>
            <a:r>
              <a:rPr lang="es-MX" sz="1400" dirty="0" smtClean="0">
                <a:solidFill>
                  <a:schemeClr val="tx1"/>
                </a:solidFill>
                <a:ea typeface="Times New Roman" pitchFamily="18" charset="0"/>
                <a:cs typeface="Tahoma" pitchFamily="34" charset="0"/>
              </a:rPr>
              <a:t>sin consideración de fronteras, ya sea oralmente, por escrito o en forma impresa o artística, o por cualquier otro procedimiento de su elección.</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El ejercicio del derecho previsto en el párrafo 2 de este artículo </a:t>
            </a:r>
            <a:r>
              <a:rPr lang="es-MX" b="1" dirty="0" smtClean="0">
                <a:solidFill>
                  <a:schemeClr val="tx1"/>
                </a:solidFill>
                <a:ea typeface="Times New Roman" pitchFamily="18" charset="0"/>
                <a:cs typeface="Tahoma" pitchFamily="34" charset="0"/>
              </a:rPr>
              <a:t>entraña deberes y responsabilidades especiales.</a:t>
            </a:r>
            <a:r>
              <a:rPr lang="es-MX" dirty="0" smtClean="0">
                <a:solidFill>
                  <a:schemeClr val="tx1"/>
                </a:solidFill>
                <a:ea typeface="Times New Roman" pitchFamily="18" charset="0"/>
                <a:cs typeface="Tahoma" pitchFamily="34" charset="0"/>
              </a:rPr>
              <a:t> Por consiguiente, puede estar sujeto a ciertas </a:t>
            </a:r>
            <a:r>
              <a:rPr lang="es-MX" b="1" dirty="0" smtClean="0">
                <a:solidFill>
                  <a:schemeClr val="tx1"/>
                </a:solidFill>
                <a:ea typeface="Times New Roman" pitchFamily="18" charset="0"/>
                <a:cs typeface="Tahoma" pitchFamily="34" charset="0"/>
              </a:rPr>
              <a:t>restricciones,</a:t>
            </a:r>
            <a:r>
              <a:rPr lang="es-MX" dirty="0" smtClean="0">
                <a:solidFill>
                  <a:schemeClr val="tx1"/>
                </a:solidFill>
                <a:ea typeface="Times New Roman" pitchFamily="18" charset="0"/>
                <a:cs typeface="Tahoma" pitchFamily="34" charset="0"/>
              </a:rPr>
              <a:t> que deberán, sin embargo, estar expresamente </a:t>
            </a:r>
            <a:r>
              <a:rPr lang="es-MX" b="1" dirty="0" smtClean="0">
                <a:solidFill>
                  <a:schemeClr val="tx1"/>
                </a:solidFill>
                <a:ea typeface="Times New Roman" pitchFamily="18" charset="0"/>
                <a:cs typeface="Tahoma" pitchFamily="34" charset="0"/>
              </a:rPr>
              <a:t>fijadas por la ley y ser necesarias para: </a:t>
            </a:r>
          </a:p>
          <a:p>
            <a:pPr marL="457200" indent="-457200" fontAlgn="base">
              <a:spcBef>
                <a:spcPct val="0"/>
              </a:spcBef>
              <a:spcAft>
                <a:spcPct val="0"/>
              </a:spcAft>
              <a:buAutoNum type="arabicPeriod"/>
            </a:pPr>
            <a:r>
              <a:rPr lang="es-MX" dirty="0" smtClean="0">
                <a:solidFill>
                  <a:schemeClr val="tx1"/>
                </a:solidFill>
                <a:ea typeface="Times New Roman" pitchFamily="18" charset="0"/>
                <a:cs typeface="Tahoma" pitchFamily="34" charset="0"/>
              </a:rPr>
              <a:t>Asegurar el respeto a los derechos o a la reputación de los demás;</a:t>
            </a:r>
          </a:p>
          <a:p>
            <a:pPr marL="457200" indent="-457200" fontAlgn="base">
              <a:spcBef>
                <a:spcPct val="0"/>
              </a:spcBef>
              <a:spcAft>
                <a:spcPct val="0"/>
              </a:spcAft>
              <a:buAutoNum type="arabicPeriod"/>
            </a:pPr>
            <a:r>
              <a:rPr lang="es-MX" dirty="0" smtClean="0">
                <a:solidFill>
                  <a:schemeClr val="tx1"/>
                </a:solidFill>
                <a:ea typeface="Times New Roman" pitchFamily="18" charset="0"/>
                <a:cs typeface="Tahoma" pitchFamily="34" charset="0"/>
              </a:rPr>
              <a:t>La protección de la seguridad nacional, el orden público o la salud o la moral públicas.</a:t>
            </a:r>
            <a:endParaRPr lang="es-MX" dirty="0">
              <a:solidFill>
                <a:schemeClr val="tx1"/>
              </a:solidFill>
              <a:ea typeface="Times New Roman" pitchFamily="18" charset="0"/>
              <a:cs typeface="Tahoma" pitchFamily="34" charset="0"/>
            </a:endParaRPr>
          </a:p>
        </p:txBody>
      </p:sp>
      <p:sp>
        <p:nvSpPr>
          <p:cNvPr id="7"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17" name="16 Rectángulo"/>
          <p:cNvSpPr/>
          <p:nvPr/>
        </p:nvSpPr>
        <p:spPr>
          <a:xfrm>
            <a:off x="539552" y="1628800"/>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1966</a:t>
            </a:r>
            <a:endParaRPr lang="es-MX" sz="4800" dirty="0">
              <a:solidFill>
                <a:srgbClr val="7030A0"/>
              </a:solidFill>
              <a:effectLst>
                <a:glow rad="101600">
                  <a:schemeClr val="accent6">
                    <a:lumMod val="40000"/>
                    <a:lumOff val="60000"/>
                    <a:alpha val="60000"/>
                  </a:schemeClr>
                </a:glow>
              </a:effectLst>
            </a:endParaRPr>
          </a:p>
        </p:txBody>
      </p:sp>
      <p:sp>
        <p:nvSpPr>
          <p:cNvPr id="6" name="5 Rectángulo"/>
          <p:cNvSpPr/>
          <p:nvPr/>
        </p:nvSpPr>
        <p:spPr>
          <a:xfrm>
            <a:off x="5724128" y="6484303"/>
            <a:ext cx="1715534" cy="276999"/>
          </a:xfrm>
          <a:prstGeom prst="rect">
            <a:avLst/>
          </a:prstGeom>
        </p:spPr>
        <p:txBody>
          <a:bodyPr wrap="none">
            <a:spAutoFit/>
          </a:bodyPr>
          <a:lstStyle/>
          <a:p>
            <a:r>
              <a:rPr lang="es-MX" sz="1200" i="1" dirty="0" smtClean="0"/>
              <a:t>16 de diciembre de 1966</a:t>
            </a:r>
            <a:endParaRPr lang="es-MX" sz="1200" i="1" dirty="0"/>
          </a:p>
        </p:txBody>
      </p:sp>
    </p:spTree>
    <p:extLst>
      <p:ext uri="{BB962C8B-B14F-4D97-AF65-F5344CB8AC3E}">
        <p14:creationId xmlns:p14="http://schemas.microsoft.com/office/powerpoint/2010/main" val="3330544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5487</Words>
  <Application>Microsoft Office PowerPoint</Application>
  <PresentationFormat>Presentación en pantalla (4:3)</PresentationFormat>
  <Paragraphs>751</Paragraphs>
  <Slides>85</Slides>
  <Notes>49</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85</vt:i4>
      </vt:variant>
    </vt:vector>
  </HeadingPairs>
  <TitlesOfParts>
    <vt:vector size="101" baseType="lpstr">
      <vt:lpstr>MS PGothic</vt:lpstr>
      <vt:lpstr>Aharoni</vt:lpstr>
      <vt:lpstr>Arial</vt:lpstr>
      <vt:lpstr>Arial Black</vt:lpstr>
      <vt:lpstr>Calibri</vt:lpstr>
      <vt:lpstr>Candara</vt:lpstr>
      <vt:lpstr>Century Gothic</vt:lpstr>
      <vt:lpstr>Consolas</vt:lpstr>
      <vt:lpstr>Courier New</vt:lpstr>
      <vt:lpstr>Georgia</vt:lpstr>
      <vt:lpstr>Tahoma</vt:lpstr>
      <vt:lpstr>Times New Roman</vt:lpstr>
      <vt:lpstr>Trebuchet MS </vt:lpstr>
      <vt:lpstr>Trebuchet MS (Títulos)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Antecedentes</vt:lpstr>
      <vt:lpstr>Instrumentos Internacionales</vt:lpstr>
      <vt:lpstr>Instrumentos Internacionales</vt:lpstr>
      <vt:lpstr>Instrumentos Internacionales</vt:lpstr>
      <vt:lpstr>Presentación de PowerPoint</vt:lpstr>
      <vt:lpstr>Presentación de PowerPoint</vt:lpstr>
      <vt:lpstr>Presentación de PowerPoint</vt:lpstr>
      <vt:lpstr>Presentación de PowerPoint</vt:lpstr>
      <vt:lpstr>Presentación de PowerPoint</vt:lpstr>
      <vt:lpstr>Construcción del Derecho de Acceso a la Información en México</vt:lpstr>
      <vt:lpstr>¿QUÉ ES EL DERECHO DE ACCESO A LA INFORMACIÓN?</vt:lpstr>
      <vt:lpstr>Presentación de PowerPoint</vt:lpstr>
      <vt:lpstr>Presentación de PowerPoint</vt:lpstr>
      <vt:lpstr>Presentación de PowerPoint</vt:lpstr>
      <vt:lpstr>Presentación de PowerPoint</vt:lpstr>
      <vt:lpstr>Disposiciones Generales LGTAIP</vt:lpstr>
      <vt:lpstr>Objetivos LGTAIP </vt:lpstr>
      <vt:lpstr>Objetivos LGTAIP </vt:lpstr>
      <vt:lpstr>Derecho de Acceso a la Información </vt:lpstr>
      <vt:lpstr>Derecho de Acceso a la Información </vt:lpstr>
      <vt:lpstr>Derecho de Acceso a la Información </vt:lpstr>
      <vt:lpstr>Presentación de PowerPoint</vt:lpstr>
      <vt:lpstr>Presentación de PowerPoint</vt:lpstr>
      <vt:lpstr>Sistema Nacional de Transparencia Integración</vt:lpstr>
      <vt:lpstr>S N T Finalidad  y Conformación</vt:lpstr>
      <vt:lpstr>S N T Integrantes</vt:lpstr>
      <vt:lpstr>S N T Conformación</vt:lpstr>
      <vt:lpstr>S N T Funciones</vt:lpstr>
      <vt:lpstr>S N T Funciones</vt:lpstr>
      <vt:lpstr>S N T Funciones</vt:lpstr>
      <vt:lpstr>S N T Funciones</vt:lpstr>
      <vt:lpstr> Organismos Garantes</vt:lpstr>
      <vt:lpstr>OG Integración</vt:lpstr>
      <vt:lpstr>Presentación de PowerPoint</vt:lpstr>
      <vt:lpstr>Presentación de PowerPoint</vt:lpstr>
      <vt:lpstr> Plataforma Nacional de Transparencia</vt:lpstr>
      <vt:lpstr>   Comité de Transparencia Características e Integración</vt:lpstr>
      <vt:lpstr> Comité de Transparencia Atribuciones</vt:lpstr>
      <vt:lpstr> Comité de Transparencia Atribuciones</vt:lpstr>
      <vt:lpstr>   Unidad de Transparencia Generalidades</vt:lpstr>
      <vt:lpstr> Unidad de Transparencia Atribuciones</vt:lpstr>
      <vt:lpstr> Unidad de Transparencia Atribuciones</vt:lpstr>
      <vt:lpstr> Obligaciones de Transparencia Comunes</vt:lpstr>
      <vt:lpstr> Obligaciones de Transparencia Específicas</vt:lpstr>
      <vt:lpstr> Obligaciones de Transparencia Específicas</vt:lpstr>
      <vt:lpstr> Obligaciones de Transparencia Específicas</vt:lpstr>
      <vt:lpstr> Obligaciones de Transparencia Personas físicas y morales</vt:lpstr>
      <vt:lpstr>   Verificación Obligaciones de Transparencia</vt:lpstr>
      <vt:lpstr>     Denuncia por incumplimiento Obligaciones de Transparencia</vt:lpstr>
      <vt:lpstr>      Información Clasificada</vt:lpstr>
      <vt:lpstr>      ¿Qué es la clasificación?</vt:lpstr>
      <vt:lpstr>      Información Clasificada</vt:lpstr>
      <vt:lpstr>      Información Clasificada</vt:lpstr>
      <vt:lpstr>      Procedimiento de Acceso a la Información</vt:lpstr>
      <vt:lpstr>      Procedimiento de Acceso a la Información</vt:lpstr>
      <vt:lpstr>      Procedimiento de Acceso a la Información Peculiaridades</vt:lpstr>
      <vt:lpstr>      Procedimiento de Acceso a la Información Peculiaridades</vt:lpstr>
      <vt:lpstr>      Procedimiento de Acceso a la Información Cuotas de Acceso </vt:lpstr>
      <vt:lpstr>      Recurso de Revisión</vt:lpstr>
      <vt:lpstr>      Recurso de Revisión</vt:lpstr>
      <vt:lpstr>      Facultad de Atracción</vt:lpstr>
      <vt:lpstr>      Recurso de Inconformidad</vt:lpstr>
      <vt:lpstr>      Recurso de Inconformidad</vt:lpstr>
      <vt:lpstr>      Recurso de Inconformidad Particularidades</vt:lpstr>
      <vt:lpstr>       Medidas de Apremio y Sanciones</vt:lpstr>
      <vt:lpstr>       Medidas de Apremio</vt:lpstr>
      <vt:lpstr>       Sanciones</vt:lpstr>
      <vt:lpstr>       Sanciones</vt:lpstr>
      <vt:lpstr>       Sanciones Notas particulares</vt:lpstr>
      <vt:lpstr>       Sanciones Notas particulares</vt:lpstr>
      <vt:lpstr>Presentación de PowerPoint</vt:lpstr>
      <vt:lpstr>Presentación de PowerPoint</vt:lpstr>
      <vt:lpstr>Presentación de PowerPoint</vt:lpstr>
      <vt:lpstr>Generalidades de la LTAIPEJM </vt:lpstr>
      <vt:lpstr>Presentación de PowerPoint</vt:lpstr>
      <vt:lpstr>Presentación de PowerPoint</vt:lpstr>
      <vt:lpstr>Tipos de información que contempla</vt:lpstr>
      <vt:lpstr>Solicitudes y Medios de Impugnación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Neftali Haro</cp:lastModifiedBy>
  <cp:revision>23</cp:revision>
  <dcterms:created xsi:type="dcterms:W3CDTF">2016-01-07T19:19:14Z</dcterms:created>
  <dcterms:modified xsi:type="dcterms:W3CDTF">2016-03-04T16:11:14Z</dcterms:modified>
</cp:coreProperties>
</file>