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3"/>
  </p:notesMasterIdLst>
  <p:sldIdLst>
    <p:sldId id="256" r:id="rId2"/>
    <p:sldId id="337" r:id="rId3"/>
    <p:sldId id="381" r:id="rId4"/>
    <p:sldId id="382" r:id="rId5"/>
    <p:sldId id="383" r:id="rId6"/>
    <p:sldId id="339" r:id="rId7"/>
    <p:sldId id="341" r:id="rId8"/>
    <p:sldId id="342" r:id="rId9"/>
    <p:sldId id="343" r:id="rId10"/>
    <p:sldId id="344" r:id="rId11"/>
    <p:sldId id="345" r:id="rId12"/>
    <p:sldId id="353" r:id="rId13"/>
    <p:sldId id="340" r:id="rId14"/>
    <p:sldId id="354" r:id="rId15"/>
    <p:sldId id="348" r:id="rId16"/>
    <p:sldId id="349" r:id="rId17"/>
    <p:sldId id="350" r:id="rId18"/>
    <p:sldId id="351" r:id="rId19"/>
    <p:sldId id="380" r:id="rId20"/>
    <p:sldId id="300" r:id="rId21"/>
    <p:sldId id="301" r:id="rId22"/>
    <p:sldId id="311" r:id="rId23"/>
    <p:sldId id="360" r:id="rId24"/>
    <p:sldId id="312" r:id="rId25"/>
    <p:sldId id="362" r:id="rId26"/>
    <p:sldId id="364" r:id="rId27"/>
    <p:sldId id="365" r:id="rId28"/>
    <p:sldId id="366" r:id="rId29"/>
    <p:sldId id="367" r:id="rId30"/>
    <p:sldId id="368" r:id="rId31"/>
    <p:sldId id="370" r:id="rId32"/>
    <p:sldId id="371" r:id="rId33"/>
    <p:sldId id="372" r:id="rId34"/>
    <p:sldId id="373" r:id="rId35"/>
    <p:sldId id="374" r:id="rId36"/>
    <p:sldId id="384" r:id="rId37"/>
    <p:sldId id="385" r:id="rId38"/>
    <p:sldId id="386" r:id="rId39"/>
    <p:sldId id="387" r:id="rId40"/>
    <p:sldId id="388" r:id="rId41"/>
    <p:sldId id="389" r:id="rId42"/>
    <p:sldId id="390" r:id="rId43"/>
    <p:sldId id="391" r:id="rId44"/>
    <p:sldId id="392" r:id="rId45"/>
    <p:sldId id="393" r:id="rId46"/>
    <p:sldId id="394" r:id="rId47"/>
    <p:sldId id="395" r:id="rId48"/>
    <p:sldId id="375" r:id="rId49"/>
    <p:sldId id="377" r:id="rId50"/>
    <p:sldId id="378" r:id="rId51"/>
    <p:sldId id="379" r:id="rId5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 varScale="1">
        <p:scale>
          <a:sx n="95" d="100"/>
          <a:sy n="95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42F3C-0E57-4F44-9ECC-6391CC6FA940}" type="doc">
      <dgm:prSet loTypeId="urn:microsoft.com/office/officeart/2005/8/layout/vList5" loCatId="list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es-MX"/>
        </a:p>
      </dgm:t>
    </dgm:pt>
    <dgm:pt modelId="{197B69F3-5E39-4E77-BD71-730C815391F1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MX" sz="2400" b="0" dirty="0" smtClean="0">
              <a:latin typeface="+mj-lt"/>
              <a:cs typeface="Arial" pitchFamily="34" charset="0"/>
            </a:rPr>
            <a:t>Art. 6o.- La manifestación de las ideas no será objeto de ninguna inquisición judicial o administrativa, sino en el caso de que ataque la moral, los derechos de tercero, provoque algún delito, o perturbe el orden público.</a:t>
          </a:r>
          <a:endParaRPr lang="es-MX" sz="2400" b="0" dirty="0">
            <a:latin typeface="+mj-lt"/>
            <a:cs typeface="Arial" pitchFamily="34" charset="0"/>
          </a:endParaRPr>
        </a:p>
      </dgm:t>
    </dgm:pt>
    <dgm:pt modelId="{5B95493D-A4CE-4054-BBA3-4DABF8692CA9}" type="sibTrans" cxnId="{A77B6DE6-D5AF-49B1-BEF3-CE08AD856AA7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9E96D63E-4B81-4303-89DF-87A98320F4C9}" type="parTrans" cxnId="{A77B6DE6-D5AF-49B1-BEF3-CE08AD856AA7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0702AAAF-C6CF-4997-A24B-B6EB2F9FD96C}">
      <dgm:prSet phldrT="[Texto]" custT="1"/>
      <dgm:spPr/>
      <dgm:t>
        <a:bodyPr/>
        <a:lstStyle/>
        <a:p>
          <a:r>
            <a:rPr lang="es-MX" sz="20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Texto original </a:t>
          </a:r>
          <a:endParaRPr lang="es-MX" sz="20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1272ED81-69F7-4FE0-8DB0-8FBE7D46E292}" type="sib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879FB58D-79EE-40BC-A6D3-FF5B17F48730}" type="par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48AF6CEC-323E-4B84-B6AE-4414A400DE21}" type="pres">
      <dgm:prSet presAssocID="{18F42F3C-0E57-4F44-9ECC-6391CC6FA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40C069E-936D-4D47-9F77-DE7A6D20AB2B}" type="pres">
      <dgm:prSet presAssocID="{0702AAAF-C6CF-4997-A24B-B6EB2F9FD96C}" presName="linNode" presStyleCnt="0"/>
      <dgm:spPr/>
      <dgm:t>
        <a:bodyPr/>
        <a:lstStyle/>
        <a:p>
          <a:endParaRPr lang="es-MX"/>
        </a:p>
      </dgm:t>
    </dgm:pt>
    <dgm:pt modelId="{167B465B-1182-40CC-9F46-674130A87C12}" type="pres">
      <dgm:prSet presAssocID="{0702AAAF-C6CF-4997-A24B-B6EB2F9FD96C}" presName="parentText" presStyleLbl="node1" presStyleIdx="0" presStyleCnt="1" custScaleX="62851" custScaleY="7951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B5E8AA-6176-4E3F-A7EF-0184CAA2D2A5}" type="pres">
      <dgm:prSet presAssocID="{0702AAAF-C6CF-4997-A24B-B6EB2F9FD96C}" presName="descendantText" presStyleLbl="alignAccFollowNode1" presStyleIdx="0" presStyleCnt="1" custScaleX="1381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76C004-C361-4411-B413-3D1942CECBA4}" srcId="{18F42F3C-0E57-4F44-9ECC-6391CC6FA940}" destId="{0702AAAF-C6CF-4997-A24B-B6EB2F9FD96C}" srcOrd="0" destOrd="0" parTransId="{879FB58D-79EE-40BC-A6D3-FF5B17F48730}" sibTransId="{1272ED81-69F7-4FE0-8DB0-8FBE7D46E292}"/>
    <dgm:cxn modelId="{A77B6DE6-D5AF-49B1-BEF3-CE08AD856AA7}" srcId="{0702AAAF-C6CF-4997-A24B-B6EB2F9FD96C}" destId="{197B69F3-5E39-4E77-BD71-730C815391F1}" srcOrd="0" destOrd="0" parTransId="{9E96D63E-4B81-4303-89DF-87A98320F4C9}" sibTransId="{5B95493D-A4CE-4054-BBA3-4DABF8692CA9}"/>
    <dgm:cxn modelId="{207C6F1A-8157-4A88-8C97-AA76FA100C1C}" type="presOf" srcId="{197B69F3-5E39-4E77-BD71-730C815391F1}" destId="{ECB5E8AA-6176-4E3F-A7EF-0184CAA2D2A5}" srcOrd="0" destOrd="0" presId="urn:microsoft.com/office/officeart/2005/8/layout/vList5"/>
    <dgm:cxn modelId="{17D8AF9E-6ED8-4A92-8B99-5E18AFE9B2A8}" type="presOf" srcId="{0702AAAF-C6CF-4997-A24B-B6EB2F9FD96C}" destId="{167B465B-1182-40CC-9F46-674130A87C12}" srcOrd="0" destOrd="0" presId="urn:microsoft.com/office/officeart/2005/8/layout/vList5"/>
    <dgm:cxn modelId="{25A7649F-B9B6-4248-99F9-2B60014C0D04}" type="presOf" srcId="{18F42F3C-0E57-4F44-9ECC-6391CC6FA940}" destId="{48AF6CEC-323E-4B84-B6AE-4414A400DE21}" srcOrd="0" destOrd="0" presId="urn:microsoft.com/office/officeart/2005/8/layout/vList5"/>
    <dgm:cxn modelId="{633AA81C-B4F6-4F9B-A0F0-EC4C0F6D1346}" type="presParOf" srcId="{48AF6CEC-323E-4B84-B6AE-4414A400DE21}" destId="{340C069E-936D-4D47-9F77-DE7A6D20AB2B}" srcOrd="0" destOrd="0" presId="urn:microsoft.com/office/officeart/2005/8/layout/vList5"/>
    <dgm:cxn modelId="{D9B7A591-91C6-4C2A-8283-5A5C29FFAEDC}" type="presParOf" srcId="{340C069E-936D-4D47-9F77-DE7A6D20AB2B}" destId="{167B465B-1182-40CC-9F46-674130A87C12}" srcOrd="0" destOrd="0" presId="urn:microsoft.com/office/officeart/2005/8/layout/vList5"/>
    <dgm:cxn modelId="{9E2A396E-2A7F-4294-A458-3B405CD7E40D}" type="presParOf" srcId="{340C069E-936D-4D47-9F77-DE7A6D20AB2B}" destId="{ECB5E8AA-6176-4E3F-A7EF-0184CAA2D2A5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E38669-80ED-4EED-95C1-4682267E2049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F04FDF7-768B-4CE0-A1F6-1A6026FA942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dirty="0" smtClean="0">
              <a:latin typeface="Candara" pitchFamily="34" charset="0"/>
            </a:rPr>
            <a:t>LEY DE TRANSPARENCIA E INFORMACIÓN PÚBLICA DEL ESTADO DE JALISCO</a:t>
          </a:r>
        </a:p>
      </dgm:t>
    </dgm:pt>
    <dgm:pt modelId="{71BFD1B6-16E7-477B-BACB-61F1947346C4}" type="parTrans" cxnId="{5FA985B2-D342-4274-A18B-582E29241D31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847C5FFE-DB04-420C-88ED-82A16B1BAA75}" type="sibTrans" cxnId="{5FA985B2-D342-4274-A18B-582E29241D31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980AAB37-11EE-4827-B226-57AE5DE8864E}">
      <dgm:prSet phldrT="[Texto]"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APROBACIÓN: </a:t>
          </a:r>
        </a:p>
        <a:p>
          <a:r>
            <a:rPr lang="es-MX" sz="1600" dirty="0" smtClean="0">
              <a:latin typeface="Candara" pitchFamily="34" charset="0"/>
            </a:rPr>
            <a:t>20 DE DICIEMBRE DE 2001 </a:t>
          </a:r>
          <a:endParaRPr lang="es-MX" sz="1600" dirty="0">
            <a:latin typeface="Candara" pitchFamily="34" charset="0"/>
          </a:endParaRPr>
        </a:p>
      </dgm:t>
    </dgm:pt>
    <dgm:pt modelId="{8FEAA973-124E-4339-B5FC-1813D7A84F89}" type="parTrans" cxnId="{4BC8AB49-2061-4762-9D7C-D24B3D25247B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02062443-C75B-4606-ADA2-5725310D4A75}" type="sibTrans" cxnId="{4BC8AB49-2061-4762-9D7C-D24B3D25247B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AF9FD1EA-62F4-45FD-887A-403B8CAFD5A9}">
      <dgm:prSet phldrT="[Texto]" custT="1"/>
      <dgm:spPr/>
      <dgm:t>
        <a:bodyPr/>
        <a:lstStyle/>
        <a:p>
          <a:r>
            <a:rPr lang="es-MX" sz="2000" b="1" dirty="0" smtClean="0">
              <a:latin typeface="Candara" pitchFamily="34" charset="0"/>
            </a:rPr>
            <a:t>LEY DE TRANSPARENCIA E INFORMACIÓN PÚBLICA DEL ESTADO DE JALISCO   </a:t>
          </a:r>
          <a:endParaRPr lang="es-MX" sz="2000" b="1" dirty="0">
            <a:latin typeface="Candara" pitchFamily="34" charset="0"/>
          </a:endParaRPr>
        </a:p>
      </dgm:t>
    </dgm:pt>
    <dgm:pt modelId="{3EFDADD9-395D-4A89-9D44-7ABD1BF0744C}" type="parTrans" cxnId="{492A5D9A-6E95-494C-A4D7-A9F920CA5172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CD518146-106C-48A9-BEB8-9990D715C994}" type="sibTrans" cxnId="{492A5D9A-6E95-494C-A4D7-A9F920CA5172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E782B3E7-8888-420A-9AD5-BAC8503DE233}">
      <dgm:prSet phldrT="[Texto]"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APROBACIÓN: </a:t>
          </a:r>
        </a:p>
        <a:p>
          <a:r>
            <a:rPr lang="es-MX" sz="1600" dirty="0" smtClean="0">
              <a:latin typeface="Candara" pitchFamily="34" charset="0"/>
            </a:rPr>
            <a:t>16 DE DICIEMBRE DE 2004 </a:t>
          </a:r>
          <a:endParaRPr lang="es-MX" sz="1600" dirty="0">
            <a:latin typeface="Candara" pitchFamily="34" charset="0"/>
          </a:endParaRPr>
        </a:p>
      </dgm:t>
    </dgm:pt>
    <dgm:pt modelId="{00249DFA-ECEB-49AF-948F-69BFCA3B255A}" type="parTrans" cxnId="{37227643-D0B8-4B39-8981-D3349A562386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7467537B-12CE-4F5B-973E-1AF223A5DE8B}" type="sibTrans" cxnId="{37227643-D0B8-4B39-8981-D3349A562386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93D9D739-D119-46BF-A8DF-4819552A1263}">
      <dgm:prSet phldrT="[Texto]" custT="1"/>
      <dgm:spPr/>
      <dgm:t>
        <a:bodyPr/>
        <a:lstStyle/>
        <a:p>
          <a:r>
            <a:rPr lang="es-MX" sz="2000" b="1" dirty="0" smtClean="0">
              <a:latin typeface="Candara" pitchFamily="34" charset="0"/>
            </a:rPr>
            <a:t>LEY DE INFORMACIÓN PÚBLICA DEL ESTADO DE JALISCO Y SUS MUNICIPIOS  </a:t>
          </a:r>
          <a:endParaRPr lang="es-MX" sz="2000" b="1" dirty="0">
            <a:latin typeface="Candara" pitchFamily="34" charset="0"/>
          </a:endParaRPr>
        </a:p>
      </dgm:t>
    </dgm:pt>
    <dgm:pt modelId="{F893638A-6C45-4C27-8AB1-5331C3585B4F}" type="parTrans" cxnId="{75A46FDE-36BC-408C-9C38-1E998ADC14CB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190A8C97-3B2A-48AE-8E08-1A3962FE2FC1}" type="sibTrans" cxnId="{75A46FDE-36BC-408C-9C38-1E998ADC14CB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2E204F2A-0BD7-4FB1-B0CB-CFDE69E052D2}">
      <dgm:prSet phldrT="[Texto]"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APROBACIÓN: </a:t>
          </a:r>
        </a:p>
        <a:p>
          <a:r>
            <a:rPr lang="es-MX" sz="1600" dirty="0" smtClean="0">
              <a:latin typeface="Candara" pitchFamily="34" charset="0"/>
            </a:rPr>
            <a:t>08 DE DICIEMBRE 2011 </a:t>
          </a:r>
          <a:endParaRPr lang="es-MX" sz="1600" dirty="0">
            <a:latin typeface="Candara" pitchFamily="34" charset="0"/>
          </a:endParaRPr>
        </a:p>
      </dgm:t>
    </dgm:pt>
    <dgm:pt modelId="{34CD99D2-C861-4325-B35A-4B7DE87F94DD}" type="parTrans" cxnId="{6BA58D17-6088-45B1-B155-559EF7D1D87F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804069FB-1302-47A5-9B58-DF5F3E27FB45}" type="sibTrans" cxnId="{6BA58D17-6088-45B1-B155-559EF7D1D87F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98B8E28F-338B-4165-9EA8-07B9DA2017AA}">
      <dgm:prSet phldrT="[Texto]"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PUBLICACIÓN: </a:t>
          </a:r>
        </a:p>
        <a:p>
          <a:r>
            <a:rPr lang="es-MX" sz="1600" dirty="0" smtClean="0">
              <a:latin typeface="Candara" pitchFamily="34" charset="0"/>
            </a:rPr>
            <a:t>22 DE ENERO DE 2002 </a:t>
          </a:r>
        </a:p>
      </dgm:t>
    </dgm:pt>
    <dgm:pt modelId="{DC3E991E-B94F-457F-A18A-1FBE2CCDEA1C}" type="parTrans" cxnId="{4FE6FFCA-7FB0-4856-B90E-FDE78DF2B06D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D29B48EA-3A73-4075-B061-E13C9D62DB1C}" type="sibTrans" cxnId="{4FE6FFCA-7FB0-4856-B90E-FDE78DF2B06D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AB64CC94-E225-4844-AAC7-A41672C5C798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PUBLICACIÓN: </a:t>
          </a:r>
        </a:p>
        <a:p>
          <a:r>
            <a:rPr lang="es-MX" sz="1600" dirty="0" smtClean="0">
              <a:latin typeface="Candara" pitchFamily="34" charset="0"/>
            </a:rPr>
            <a:t>06 DE ENERO DE 2005</a:t>
          </a:r>
        </a:p>
      </dgm:t>
    </dgm:pt>
    <dgm:pt modelId="{C7831D94-3869-45EF-AE96-B10C83BC9B1B}" type="parTrans" cxnId="{9AA3235F-66EF-4613-BBC1-4BF568B2C217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3C482363-87FE-4901-9585-2AD551BB8738}" type="sibTrans" cxnId="{9AA3235F-66EF-4613-BBC1-4BF568B2C217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390EEF77-F0C0-4351-AF49-6670938CDFBB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VIGENCIA: </a:t>
          </a:r>
        </a:p>
        <a:p>
          <a:r>
            <a:rPr lang="es-MX" sz="1600" dirty="0" smtClean="0">
              <a:latin typeface="Candara" pitchFamily="34" charset="0"/>
            </a:rPr>
            <a:t>23 DE SEPTIEMBRE DE 2005 </a:t>
          </a:r>
        </a:p>
      </dgm:t>
    </dgm:pt>
    <dgm:pt modelId="{CFD9A58C-2B3E-4A6E-8EB2-73E6DC3F72C5}" type="parTrans" cxnId="{DB3F84D8-9377-4E61-B557-E35FCBE3524C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D91AD241-B648-4BBE-8066-2F60E6A9476C}" type="sibTrans" cxnId="{DB3F84D8-9377-4E61-B557-E35FCBE3524C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FA9E90FC-A84E-44B7-AA6D-F1C5AD4DE09B}">
      <dgm:prSet phldrT="[Texto]" custT="1"/>
      <dgm:spPr/>
      <dgm:t>
        <a:bodyPr/>
        <a:lstStyle/>
        <a:p>
          <a:r>
            <a:rPr lang="es-MX" sz="2000" b="1" dirty="0" smtClean="0">
              <a:latin typeface="Candara" pitchFamily="34" charset="0"/>
            </a:rPr>
            <a:t>LEY DE TRANSPARENCIA Y ACCESO A LA INFORMACIÓN PÚBLICA DEL ESTADO DE JALISCO Y SUS MUNICIPIOS   </a:t>
          </a:r>
          <a:endParaRPr lang="es-MX" sz="2000" b="1" dirty="0">
            <a:latin typeface="Candara" pitchFamily="34" charset="0"/>
          </a:endParaRPr>
        </a:p>
      </dgm:t>
    </dgm:pt>
    <dgm:pt modelId="{82F6234B-014A-4039-A0D9-79074CAB1648}" type="parTrans" cxnId="{E2FD83B5-DAF4-49C1-8B64-4368D49A1DC6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DDA98E8C-69E2-4C40-8F97-5DA3A21BB842}" type="sibTrans" cxnId="{E2FD83B5-DAF4-49C1-8B64-4368D49A1DC6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A61D3576-8031-40AD-A509-BA2BF571A4FE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PUBLICACIÓN:</a:t>
          </a:r>
        </a:p>
        <a:p>
          <a:r>
            <a:rPr lang="es-MX" sz="1600" dirty="0" smtClean="0">
              <a:latin typeface="Candara" pitchFamily="34" charset="0"/>
            </a:rPr>
            <a:t> 22 DE DICIEMBRE 2011</a:t>
          </a:r>
        </a:p>
      </dgm:t>
    </dgm:pt>
    <dgm:pt modelId="{0F113037-B695-481F-83DE-8180EDD3637B}" type="parTrans" cxnId="{8AE44100-501B-4975-AF50-62DAAB33A6CB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AA6289E4-90B6-4CBF-A022-D6BE12CD7DB7}" type="sibTrans" cxnId="{8AE44100-501B-4975-AF50-62DAAB33A6CB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D957E5A0-BEAD-4DF1-8F11-A3CD1FBA4669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VIGENCIA: </a:t>
          </a:r>
        </a:p>
        <a:p>
          <a:r>
            <a:rPr lang="es-MX" sz="1600" dirty="0" smtClean="0">
              <a:latin typeface="Candara" pitchFamily="34" charset="0"/>
            </a:rPr>
            <a:t>01 DE ABRIL  2012 </a:t>
          </a:r>
        </a:p>
      </dgm:t>
    </dgm:pt>
    <dgm:pt modelId="{E22F07B7-219F-4829-8BE5-0AAB7859C0AB}" type="parTrans" cxnId="{98A40222-0372-4C9A-A87B-D2BBB04982B0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B8275320-C0BE-459B-A587-B4EB4E2F7F80}" type="sibTrans" cxnId="{98A40222-0372-4C9A-A87B-D2BBB04982B0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E5C19F8B-8737-4FE0-AF23-25E103F5E93A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APROBACIÓN:</a:t>
          </a:r>
        </a:p>
        <a:p>
          <a:r>
            <a:rPr lang="es-MX" sz="1600" dirty="0" smtClean="0">
              <a:latin typeface="Candara" pitchFamily="34" charset="0"/>
            </a:rPr>
            <a:t>19 DE JULIO 2013</a:t>
          </a:r>
          <a:endParaRPr lang="es-MX" sz="1600" dirty="0">
            <a:latin typeface="Candara" pitchFamily="34" charset="0"/>
          </a:endParaRPr>
        </a:p>
      </dgm:t>
    </dgm:pt>
    <dgm:pt modelId="{EBF681B3-B418-4C1D-92C1-A57D85070C20}" type="parTrans" cxnId="{00D2ACE0-9E60-4E5C-8C6F-10EE8E46B9EE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9F8BDC39-32E9-47DF-A0BC-4218EA04B57D}" type="sibTrans" cxnId="{00D2ACE0-9E60-4E5C-8C6F-10EE8E46B9EE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031A0840-C47D-4BF7-A353-EE1E94DC8E63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PUBLICACIÓN: </a:t>
          </a:r>
        </a:p>
        <a:p>
          <a:r>
            <a:rPr lang="es-MX" sz="1600" dirty="0" smtClean="0">
              <a:latin typeface="Candara" pitchFamily="34" charset="0"/>
            </a:rPr>
            <a:t>08 DE AGOSTO 2013</a:t>
          </a:r>
        </a:p>
      </dgm:t>
    </dgm:pt>
    <dgm:pt modelId="{49FFDFB7-645B-4C82-A246-CC17D6021975}" type="parTrans" cxnId="{982814BA-6267-49E1-872F-CED9BCC4A3AA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195519BC-0419-4247-BFA5-AF7E1B2EE984}" type="sibTrans" cxnId="{982814BA-6267-49E1-872F-CED9BCC4A3AA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76A6369D-6EEF-4C21-AFC0-8EBA855BDDD0}">
      <dgm:prSet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VIGENCIA: </a:t>
          </a:r>
        </a:p>
        <a:p>
          <a:r>
            <a:rPr lang="es-MX" sz="1600" dirty="0" smtClean="0">
              <a:latin typeface="Candara" pitchFamily="34" charset="0"/>
            </a:rPr>
            <a:t>09 DE AGOSTO 2013</a:t>
          </a:r>
        </a:p>
      </dgm:t>
    </dgm:pt>
    <dgm:pt modelId="{61143D24-5DCD-43C0-A39C-F149977DF00C}" type="parTrans" cxnId="{0AF2B6C8-8F14-4F0B-B20F-5A356CEAE717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DE938DE3-6EC0-4442-ABA0-7BA2AA71BB64}" type="sibTrans" cxnId="{0AF2B6C8-8F14-4F0B-B20F-5A356CEAE717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8A1E260A-9F75-4B68-8629-B1B08903FC99}">
      <dgm:prSet phldrT="[Texto]" custT="1"/>
      <dgm:spPr/>
      <dgm:t>
        <a:bodyPr/>
        <a:lstStyle/>
        <a:p>
          <a:r>
            <a:rPr lang="es-MX" sz="1600" dirty="0" smtClean="0">
              <a:latin typeface="Candara" pitchFamily="34" charset="0"/>
            </a:rPr>
            <a:t>VIGENCIA: </a:t>
          </a:r>
        </a:p>
        <a:p>
          <a:r>
            <a:rPr lang="es-MX" sz="1600" dirty="0" smtClean="0">
              <a:latin typeface="Candara" pitchFamily="34" charset="0"/>
            </a:rPr>
            <a:t>21 DE MAYO DE 2002 </a:t>
          </a:r>
        </a:p>
      </dgm:t>
    </dgm:pt>
    <dgm:pt modelId="{4A63518E-FD33-46F1-BC44-798723F2F098}" type="parTrans" cxnId="{61E956E1-08D1-400F-B06F-23BB852CF8F4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A89D24B3-DABF-44B6-898F-FC1739B4FF32}" type="sibTrans" cxnId="{61E956E1-08D1-400F-B06F-23BB852CF8F4}">
      <dgm:prSet/>
      <dgm:spPr/>
      <dgm:t>
        <a:bodyPr/>
        <a:lstStyle/>
        <a:p>
          <a:endParaRPr lang="es-MX" sz="1600">
            <a:latin typeface="Candara" pitchFamily="34" charset="0"/>
          </a:endParaRPr>
        </a:p>
      </dgm:t>
    </dgm:pt>
    <dgm:pt modelId="{BEE6B745-B24D-4E0F-BCF5-A2E37E0D532A}" type="pres">
      <dgm:prSet presAssocID="{F7E38669-80ED-4EED-95C1-4682267E20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233CFAA-1614-40D7-90E9-81E68950E2E7}" type="pres">
      <dgm:prSet presAssocID="{FA9E90FC-A84E-44B7-AA6D-F1C5AD4DE09B}" presName="boxAndChildren" presStyleCnt="0"/>
      <dgm:spPr/>
    </dgm:pt>
    <dgm:pt modelId="{859C9F57-0D8F-4EF5-B60E-EC8A64D638E5}" type="pres">
      <dgm:prSet presAssocID="{FA9E90FC-A84E-44B7-AA6D-F1C5AD4DE09B}" presName="parentTextBox" presStyleLbl="node1" presStyleIdx="0" presStyleCnt="4"/>
      <dgm:spPr/>
      <dgm:t>
        <a:bodyPr/>
        <a:lstStyle/>
        <a:p>
          <a:endParaRPr lang="es-MX"/>
        </a:p>
      </dgm:t>
    </dgm:pt>
    <dgm:pt modelId="{D1F8C224-FD0E-4D32-ABD9-0177152B9D30}" type="pres">
      <dgm:prSet presAssocID="{FA9E90FC-A84E-44B7-AA6D-F1C5AD4DE09B}" presName="entireBox" presStyleLbl="node1" presStyleIdx="0" presStyleCnt="4"/>
      <dgm:spPr/>
      <dgm:t>
        <a:bodyPr/>
        <a:lstStyle/>
        <a:p>
          <a:endParaRPr lang="es-MX"/>
        </a:p>
      </dgm:t>
    </dgm:pt>
    <dgm:pt modelId="{AE925057-5C76-4232-9C1A-04C96F90108E}" type="pres">
      <dgm:prSet presAssocID="{FA9E90FC-A84E-44B7-AA6D-F1C5AD4DE09B}" presName="descendantBox" presStyleCnt="0"/>
      <dgm:spPr/>
    </dgm:pt>
    <dgm:pt modelId="{C91E5C48-076D-4BD8-9256-E4D61DDC271B}" type="pres">
      <dgm:prSet presAssocID="{E5C19F8B-8737-4FE0-AF23-25E103F5E93A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E91DE0-8023-4D29-ABEC-BE178617E0FF}" type="pres">
      <dgm:prSet presAssocID="{031A0840-C47D-4BF7-A353-EE1E94DC8E63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FB9BEE-71B6-4C50-A3C3-0986C5899BE0}" type="pres">
      <dgm:prSet presAssocID="{76A6369D-6EEF-4C21-AFC0-8EBA855BDDD0}" presName="childTextBox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B1BD29-1F32-4D95-AB3F-ABF85EBC0312}" type="pres">
      <dgm:prSet presAssocID="{190A8C97-3B2A-48AE-8E08-1A3962FE2FC1}" presName="sp" presStyleCnt="0"/>
      <dgm:spPr/>
    </dgm:pt>
    <dgm:pt modelId="{7FCB72C2-F6FF-4A58-9591-1A058E0AD644}" type="pres">
      <dgm:prSet presAssocID="{93D9D739-D119-46BF-A8DF-4819552A1263}" presName="arrowAndChildren" presStyleCnt="0"/>
      <dgm:spPr/>
    </dgm:pt>
    <dgm:pt modelId="{945F1842-A71B-446A-9764-D2DA3E27C7E1}" type="pres">
      <dgm:prSet presAssocID="{93D9D739-D119-46BF-A8DF-4819552A1263}" presName="parentTextArrow" presStyleLbl="node1" presStyleIdx="0" presStyleCnt="4"/>
      <dgm:spPr/>
      <dgm:t>
        <a:bodyPr/>
        <a:lstStyle/>
        <a:p>
          <a:endParaRPr lang="es-MX"/>
        </a:p>
      </dgm:t>
    </dgm:pt>
    <dgm:pt modelId="{EADDF54B-FC73-4281-BA9D-9878EE64ED7E}" type="pres">
      <dgm:prSet presAssocID="{93D9D739-D119-46BF-A8DF-4819552A1263}" presName="arrow" presStyleLbl="node1" presStyleIdx="1" presStyleCnt="4"/>
      <dgm:spPr/>
      <dgm:t>
        <a:bodyPr/>
        <a:lstStyle/>
        <a:p>
          <a:endParaRPr lang="es-MX"/>
        </a:p>
      </dgm:t>
    </dgm:pt>
    <dgm:pt modelId="{D7E22275-806F-4DD3-AADF-D125A4A44FC8}" type="pres">
      <dgm:prSet presAssocID="{93D9D739-D119-46BF-A8DF-4819552A1263}" presName="descendantArrow" presStyleCnt="0"/>
      <dgm:spPr/>
    </dgm:pt>
    <dgm:pt modelId="{016AE3E7-8DAB-4060-A723-BFE4A8AD34DB}" type="pres">
      <dgm:prSet presAssocID="{2E204F2A-0BD7-4FB1-B0CB-CFDE69E052D2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662B9A-054B-4F9F-95A0-D7CFFB9F711C}" type="pres">
      <dgm:prSet presAssocID="{A61D3576-8031-40AD-A509-BA2BF571A4FE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5AA59E-8D14-4964-A619-753A34905655}" type="pres">
      <dgm:prSet presAssocID="{D957E5A0-BEAD-4DF1-8F11-A3CD1FBA4669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07EFCB-E1A4-45FC-80AE-4B32E7FEF8ED}" type="pres">
      <dgm:prSet presAssocID="{CD518146-106C-48A9-BEB8-9990D715C994}" presName="sp" presStyleCnt="0"/>
      <dgm:spPr/>
    </dgm:pt>
    <dgm:pt modelId="{74644533-9071-419B-BDE7-08B70A83422E}" type="pres">
      <dgm:prSet presAssocID="{AF9FD1EA-62F4-45FD-887A-403B8CAFD5A9}" presName="arrowAndChildren" presStyleCnt="0"/>
      <dgm:spPr/>
    </dgm:pt>
    <dgm:pt modelId="{ECE9A80D-3E86-4C3A-94F2-26B4F6DDC18A}" type="pres">
      <dgm:prSet presAssocID="{AF9FD1EA-62F4-45FD-887A-403B8CAFD5A9}" presName="parentTextArrow" presStyleLbl="node1" presStyleIdx="1" presStyleCnt="4"/>
      <dgm:spPr/>
      <dgm:t>
        <a:bodyPr/>
        <a:lstStyle/>
        <a:p>
          <a:endParaRPr lang="es-MX"/>
        </a:p>
      </dgm:t>
    </dgm:pt>
    <dgm:pt modelId="{A05026F8-2875-42AB-99FF-BC0446376302}" type="pres">
      <dgm:prSet presAssocID="{AF9FD1EA-62F4-45FD-887A-403B8CAFD5A9}" presName="arrow" presStyleLbl="node1" presStyleIdx="2" presStyleCnt="4"/>
      <dgm:spPr/>
      <dgm:t>
        <a:bodyPr/>
        <a:lstStyle/>
        <a:p>
          <a:endParaRPr lang="es-MX"/>
        </a:p>
      </dgm:t>
    </dgm:pt>
    <dgm:pt modelId="{D5B9B7A3-305D-4606-9E82-AC3F08D5EAFE}" type="pres">
      <dgm:prSet presAssocID="{AF9FD1EA-62F4-45FD-887A-403B8CAFD5A9}" presName="descendantArrow" presStyleCnt="0"/>
      <dgm:spPr/>
    </dgm:pt>
    <dgm:pt modelId="{47BFEC49-EBC5-4B63-AE98-A0631638BE4D}" type="pres">
      <dgm:prSet presAssocID="{E782B3E7-8888-420A-9AD5-BAC8503DE233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DF6E19-A520-401F-B379-F2872C9112E5}" type="pres">
      <dgm:prSet presAssocID="{AB64CC94-E225-4844-AAC7-A41672C5C798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A6FCF5-3AEE-4402-81C4-F41B15EB8529}" type="pres">
      <dgm:prSet presAssocID="{390EEF77-F0C0-4351-AF49-6670938CDFBB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72C165-DEBE-4EBC-88EA-067DF75E3E37}" type="pres">
      <dgm:prSet presAssocID="{847C5FFE-DB04-420C-88ED-82A16B1BAA75}" presName="sp" presStyleCnt="0"/>
      <dgm:spPr/>
    </dgm:pt>
    <dgm:pt modelId="{0F173920-971E-4E2C-A60F-3CBC1A9594CA}" type="pres">
      <dgm:prSet presAssocID="{7F04FDF7-768B-4CE0-A1F6-1A6026FA9421}" presName="arrowAndChildren" presStyleCnt="0"/>
      <dgm:spPr/>
    </dgm:pt>
    <dgm:pt modelId="{65B1FA86-2643-478D-95CC-9EFF507A772E}" type="pres">
      <dgm:prSet presAssocID="{7F04FDF7-768B-4CE0-A1F6-1A6026FA9421}" presName="parentTextArrow" presStyleLbl="node1" presStyleIdx="2" presStyleCnt="4"/>
      <dgm:spPr/>
      <dgm:t>
        <a:bodyPr/>
        <a:lstStyle/>
        <a:p>
          <a:endParaRPr lang="es-MX"/>
        </a:p>
      </dgm:t>
    </dgm:pt>
    <dgm:pt modelId="{3FAB920A-0E86-48DA-858F-713536EFB305}" type="pres">
      <dgm:prSet presAssocID="{7F04FDF7-768B-4CE0-A1F6-1A6026FA9421}" presName="arrow" presStyleLbl="node1" presStyleIdx="3" presStyleCnt="4"/>
      <dgm:spPr/>
      <dgm:t>
        <a:bodyPr/>
        <a:lstStyle/>
        <a:p>
          <a:endParaRPr lang="es-MX"/>
        </a:p>
      </dgm:t>
    </dgm:pt>
    <dgm:pt modelId="{8E4435D8-964D-415E-8339-F138EFD4E607}" type="pres">
      <dgm:prSet presAssocID="{7F04FDF7-768B-4CE0-A1F6-1A6026FA9421}" presName="descendantArrow" presStyleCnt="0"/>
      <dgm:spPr/>
    </dgm:pt>
    <dgm:pt modelId="{DBBF7297-19E9-40A0-8331-40468BDDDAB3}" type="pres">
      <dgm:prSet presAssocID="{980AAB37-11EE-4827-B226-57AE5DE8864E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82B02F-1DD7-4196-B779-D1FCC3A0360F}" type="pres">
      <dgm:prSet presAssocID="{98B8E28F-338B-4165-9EA8-07B9DA2017AA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B8D8BC-FD11-494D-8CAA-E5AB976C9289}" type="pres">
      <dgm:prSet presAssocID="{8A1E260A-9F75-4B68-8629-B1B08903FC99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2FD83B5-DAF4-49C1-8B64-4368D49A1DC6}" srcId="{F7E38669-80ED-4EED-95C1-4682267E2049}" destId="{FA9E90FC-A84E-44B7-AA6D-F1C5AD4DE09B}" srcOrd="3" destOrd="0" parTransId="{82F6234B-014A-4039-A0D9-79074CAB1648}" sibTransId="{DDA98E8C-69E2-4C40-8F97-5DA3A21BB842}"/>
    <dgm:cxn modelId="{0AF2B6C8-8F14-4F0B-B20F-5A356CEAE717}" srcId="{FA9E90FC-A84E-44B7-AA6D-F1C5AD4DE09B}" destId="{76A6369D-6EEF-4C21-AFC0-8EBA855BDDD0}" srcOrd="2" destOrd="0" parTransId="{61143D24-5DCD-43C0-A39C-F149977DF00C}" sibTransId="{DE938DE3-6EC0-4442-ABA0-7BA2AA71BB64}"/>
    <dgm:cxn modelId="{F0B2BCDA-CB69-4A70-A85E-42D11CC0AFFF}" type="presOf" srcId="{8A1E260A-9F75-4B68-8629-B1B08903FC99}" destId="{3EB8D8BC-FD11-494D-8CAA-E5AB976C9289}" srcOrd="0" destOrd="0" presId="urn:microsoft.com/office/officeart/2005/8/layout/process4"/>
    <dgm:cxn modelId="{3CC404A5-7B66-445D-902F-18826473C0CC}" type="presOf" srcId="{AB64CC94-E225-4844-AAC7-A41672C5C798}" destId="{74DF6E19-A520-401F-B379-F2872C9112E5}" srcOrd="0" destOrd="0" presId="urn:microsoft.com/office/officeart/2005/8/layout/process4"/>
    <dgm:cxn modelId="{8AE44100-501B-4975-AF50-62DAAB33A6CB}" srcId="{93D9D739-D119-46BF-A8DF-4819552A1263}" destId="{A61D3576-8031-40AD-A509-BA2BF571A4FE}" srcOrd="1" destOrd="0" parTransId="{0F113037-B695-481F-83DE-8180EDD3637B}" sibTransId="{AA6289E4-90B6-4CBF-A022-D6BE12CD7DB7}"/>
    <dgm:cxn modelId="{5FA985B2-D342-4274-A18B-582E29241D31}" srcId="{F7E38669-80ED-4EED-95C1-4682267E2049}" destId="{7F04FDF7-768B-4CE0-A1F6-1A6026FA9421}" srcOrd="0" destOrd="0" parTransId="{71BFD1B6-16E7-477B-BACB-61F1947346C4}" sibTransId="{847C5FFE-DB04-420C-88ED-82A16B1BAA75}"/>
    <dgm:cxn modelId="{37227643-D0B8-4B39-8981-D3349A562386}" srcId="{AF9FD1EA-62F4-45FD-887A-403B8CAFD5A9}" destId="{E782B3E7-8888-420A-9AD5-BAC8503DE233}" srcOrd="0" destOrd="0" parTransId="{00249DFA-ECEB-49AF-948F-69BFCA3B255A}" sibTransId="{7467537B-12CE-4F5B-973E-1AF223A5DE8B}"/>
    <dgm:cxn modelId="{4CF384D4-10E5-415F-AEED-3A8974AD3CD8}" type="presOf" srcId="{93D9D739-D119-46BF-A8DF-4819552A1263}" destId="{945F1842-A71B-446A-9764-D2DA3E27C7E1}" srcOrd="0" destOrd="0" presId="urn:microsoft.com/office/officeart/2005/8/layout/process4"/>
    <dgm:cxn modelId="{9AA3235F-66EF-4613-BBC1-4BF568B2C217}" srcId="{AF9FD1EA-62F4-45FD-887A-403B8CAFD5A9}" destId="{AB64CC94-E225-4844-AAC7-A41672C5C798}" srcOrd="1" destOrd="0" parTransId="{C7831D94-3869-45EF-AE96-B10C83BC9B1B}" sibTransId="{3C482363-87FE-4901-9585-2AD551BB8738}"/>
    <dgm:cxn modelId="{D56C6ED2-78BF-4487-8C00-9D8F92A9D67E}" type="presOf" srcId="{F7E38669-80ED-4EED-95C1-4682267E2049}" destId="{BEE6B745-B24D-4E0F-BCF5-A2E37E0D532A}" srcOrd="0" destOrd="0" presId="urn:microsoft.com/office/officeart/2005/8/layout/process4"/>
    <dgm:cxn modelId="{4FE6FFCA-7FB0-4856-B90E-FDE78DF2B06D}" srcId="{7F04FDF7-768B-4CE0-A1F6-1A6026FA9421}" destId="{98B8E28F-338B-4165-9EA8-07B9DA2017AA}" srcOrd="1" destOrd="0" parTransId="{DC3E991E-B94F-457F-A18A-1FBE2CCDEA1C}" sibTransId="{D29B48EA-3A73-4075-B061-E13C9D62DB1C}"/>
    <dgm:cxn modelId="{98A40222-0372-4C9A-A87B-D2BBB04982B0}" srcId="{93D9D739-D119-46BF-A8DF-4819552A1263}" destId="{D957E5A0-BEAD-4DF1-8F11-A3CD1FBA4669}" srcOrd="2" destOrd="0" parTransId="{E22F07B7-219F-4829-8BE5-0AAB7859C0AB}" sibTransId="{B8275320-C0BE-459B-A587-B4EB4E2F7F80}"/>
    <dgm:cxn modelId="{492A5D9A-6E95-494C-A4D7-A9F920CA5172}" srcId="{F7E38669-80ED-4EED-95C1-4682267E2049}" destId="{AF9FD1EA-62F4-45FD-887A-403B8CAFD5A9}" srcOrd="1" destOrd="0" parTransId="{3EFDADD9-395D-4A89-9D44-7ABD1BF0744C}" sibTransId="{CD518146-106C-48A9-BEB8-9990D715C994}"/>
    <dgm:cxn modelId="{DFF29D31-4772-44FA-B733-8CE2E48F72AB}" type="presOf" srcId="{76A6369D-6EEF-4C21-AFC0-8EBA855BDDD0}" destId="{49FB9BEE-71B6-4C50-A3C3-0986C5899BE0}" srcOrd="0" destOrd="0" presId="urn:microsoft.com/office/officeart/2005/8/layout/process4"/>
    <dgm:cxn modelId="{92961EB9-5693-40AA-9A3B-1C0271592BC2}" type="presOf" srcId="{AF9FD1EA-62F4-45FD-887A-403B8CAFD5A9}" destId="{A05026F8-2875-42AB-99FF-BC0446376302}" srcOrd="1" destOrd="0" presId="urn:microsoft.com/office/officeart/2005/8/layout/process4"/>
    <dgm:cxn modelId="{75A46FDE-36BC-408C-9C38-1E998ADC14CB}" srcId="{F7E38669-80ED-4EED-95C1-4682267E2049}" destId="{93D9D739-D119-46BF-A8DF-4819552A1263}" srcOrd="2" destOrd="0" parTransId="{F893638A-6C45-4C27-8AB1-5331C3585B4F}" sibTransId="{190A8C97-3B2A-48AE-8E08-1A3962FE2FC1}"/>
    <dgm:cxn modelId="{66A2E2DF-E3D4-4E62-ACEB-13401B6B9851}" type="presOf" srcId="{2E204F2A-0BD7-4FB1-B0CB-CFDE69E052D2}" destId="{016AE3E7-8DAB-4060-A723-BFE4A8AD34DB}" srcOrd="0" destOrd="0" presId="urn:microsoft.com/office/officeart/2005/8/layout/process4"/>
    <dgm:cxn modelId="{DB3F84D8-9377-4E61-B557-E35FCBE3524C}" srcId="{AF9FD1EA-62F4-45FD-887A-403B8CAFD5A9}" destId="{390EEF77-F0C0-4351-AF49-6670938CDFBB}" srcOrd="2" destOrd="0" parTransId="{CFD9A58C-2B3E-4A6E-8EB2-73E6DC3F72C5}" sibTransId="{D91AD241-B648-4BBE-8066-2F60E6A9476C}"/>
    <dgm:cxn modelId="{EFB54F1E-31B7-49AE-8A73-B48EFF716042}" type="presOf" srcId="{AF9FD1EA-62F4-45FD-887A-403B8CAFD5A9}" destId="{ECE9A80D-3E86-4C3A-94F2-26B4F6DDC18A}" srcOrd="0" destOrd="0" presId="urn:microsoft.com/office/officeart/2005/8/layout/process4"/>
    <dgm:cxn modelId="{0B6A3DA6-1968-4ECF-BB98-D9C0CF11C132}" type="presOf" srcId="{93D9D739-D119-46BF-A8DF-4819552A1263}" destId="{EADDF54B-FC73-4281-BA9D-9878EE64ED7E}" srcOrd="1" destOrd="0" presId="urn:microsoft.com/office/officeart/2005/8/layout/process4"/>
    <dgm:cxn modelId="{982814BA-6267-49E1-872F-CED9BCC4A3AA}" srcId="{FA9E90FC-A84E-44B7-AA6D-F1C5AD4DE09B}" destId="{031A0840-C47D-4BF7-A353-EE1E94DC8E63}" srcOrd="1" destOrd="0" parTransId="{49FFDFB7-645B-4C82-A246-CC17D6021975}" sibTransId="{195519BC-0419-4247-BFA5-AF7E1B2EE984}"/>
    <dgm:cxn modelId="{EB5AB510-0896-4452-9FF5-7A182541803F}" type="presOf" srcId="{D957E5A0-BEAD-4DF1-8F11-A3CD1FBA4669}" destId="{385AA59E-8D14-4964-A619-753A34905655}" srcOrd="0" destOrd="0" presId="urn:microsoft.com/office/officeart/2005/8/layout/process4"/>
    <dgm:cxn modelId="{ECF96C80-C378-445D-A58D-1FE1212AAD11}" type="presOf" srcId="{FA9E90FC-A84E-44B7-AA6D-F1C5AD4DE09B}" destId="{859C9F57-0D8F-4EF5-B60E-EC8A64D638E5}" srcOrd="0" destOrd="0" presId="urn:microsoft.com/office/officeart/2005/8/layout/process4"/>
    <dgm:cxn modelId="{00D2ACE0-9E60-4E5C-8C6F-10EE8E46B9EE}" srcId="{FA9E90FC-A84E-44B7-AA6D-F1C5AD4DE09B}" destId="{E5C19F8B-8737-4FE0-AF23-25E103F5E93A}" srcOrd="0" destOrd="0" parTransId="{EBF681B3-B418-4C1D-92C1-A57D85070C20}" sibTransId="{9F8BDC39-32E9-47DF-A0BC-4218EA04B57D}"/>
    <dgm:cxn modelId="{3D73A8BD-262F-41D4-AFC2-0BC01E6703C5}" type="presOf" srcId="{FA9E90FC-A84E-44B7-AA6D-F1C5AD4DE09B}" destId="{D1F8C224-FD0E-4D32-ABD9-0177152B9D30}" srcOrd="1" destOrd="0" presId="urn:microsoft.com/office/officeart/2005/8/layout/process4"/>
    <dgm:cxn modelId="{B746BB6F-2903-4166-B64C-D8757200F5DA}" type="presOf" srcId="{031A0840-C47D-4BF7-A353-EE1E94DC8E63}" destId="{D8E91DE0-8023-4D29-ABEC-BE178617E0FF}" srcOrd="0" destOrd="0" presId="urn:microsoft.com/office/officeart/2005/8/layout/process4"/>
    <dgm:cxn modelId="{00EAB061-0857-48A5-823F-1A5C027EFE8C}" type="presOf" srcId="{390EEF77-F0C0-4351-AF49-6670938CDFBB}" destId="{04A6FCF5-3AEE-4402-81C4-F41B15EB8529}" srcOrd="0" destOrd="0" presId="urn:microsoft.com/office/officeart/2005/8/layout/process4"/>
    <dgm:cxn modelId="{6BA58D17-6088-45B1-B155-559EF7D1D87F}" srcId="{93D9D739-D119-46BF-A8DF-4819552A1263}" destId="{2E204F2A-0BD7-4FB1-B0CB-CFDE69E052D2}" srcOrd="0" destOrd="0" parTransId="{34CD99D2-C861-4325-B35A-4B7DE87F94DD}" sibTransId="{804069FB-1302-47A5-9B58-DF5F3E27FB45}"/>
    <dgm:cxn modelId="{6A0D734B-163B-4D0F-90A4-86E87A3B6ED4}" type="presOf" srcId="{980AAB37-11EE-4827-B226-57AE5DE8864E}" destId="{DBBF7297-19E9-40A0-8331-40468BDDDAB3}" srcOrd="0" destOrd="0" presId="urn:microsoft.com/office/officeart/2005/8/layout/process4"/>
    <dgm:cxn modelId="{FFCFD4DE-EEE8-4DE0-8C55-27EDE40BEDF8}" type="presOf" srcId="{98B8E28F-338B-4165-9EA8-07B9DA2017AA}" destId="{5B82B02F-1DD7-4196-B779-D1FCC3A0360F}" srcOrd="0" destOrd="0" presId="urn:microsoft.com/office/officeart/2005/8/layout/process4"/>
    <dgm:cxn modelId="{3E609866-DFDC-4163-A296-09064C1D7195}" type="presOf" srcId="{A61D3576-8031-40AD-A509-BA2BF571A4FE}" destId="{B0662B9A-054B-4F9F-95A0-D7CFFB9F711C}" srcOrd="0" destOrd="0" presId="urn:microsoft.com/office/officeart/2005/8/layout/process4"/>
    <dgm:cxn modelId="{4C2EF0D7-CBE8-4EAC-AB9F-E911171BBD67}" type="presOf" srcId="{E5C19F8B-8737-4FE0-AF23-25E103F5E93A}" destId="{C91E5C48-076D-4BD8-9256-E4D61DDC271B}" srcOrd="0" destOrd="0" presId="urn:microsoft.com/office/officeart/2005/8/layout/process4"/>
    <dgm:cxn modelId="{4BC8AB49-2061-4762-9D7C-D24B3D25247B}" srcId="{7F04FDF7-768B-4CE0-A1F6-1A6026FA9421}" destId="{980AAB37-11EE-4827-B226-57AE5DE8864E}" srcOrd="0" destOrd="0" parTransId="{8FEAA973-124E-4339-B5FC-1813D7A84F89}" sibTransId="{02062443-C75B-4606-ADA2-5725310D4A75}"/>
    <dgm:cxn modelId="{A51494E9-1E88-4F27-A765-EA42190E296E}" type="presOf" srcId="{E782B3E7-8888-420A-9AD5-BAC8503DE233}" destId="{47BFEC49-EBC5-4B63-AE98-A0631638BE4D}" srcOrd="0" destOrd="0" presId="urn:microsoft.com/office/officeart/2005/8/layout/process4"/>
    <dgm:cxn modelId="{03BFAC21-96AC-436F-BB06-6475852BA353}" type="presOf" srcId="{7F04FDF7-768B-4CE0-A1F6-1A6026FA9421}" destId="{3FAB920A-0E86-48DA-858F-713536EFB305}" srcOrd="1" destOrd="0" presId="urn:microsoft.com/office/officeart/2005/8/layout/process4"/>
    <dgm:cxn modelId="{30DF9814-BF1F-4C1F-A7F9-4F286A0B2283}" type="presOf" srcId="{7F04FDF7-768B-4CE0-A1F6-1A6026FA9421}" destId="{65B1FA86-2643-478D-95CC-9EFF507A772E}" srcOrd="0" destOrd="0" presId="urn:microsoft.com/office/officeart/2005/8/layout/process4"/>
    <dgm:cxn modelId="{61E956E1-08D1-400F-B06F-23BB852CF8F4}" srcId="{7F04FDF7-768B-4CE0-A1F6-1A6026FA9421}" destId="{8A1E260A-9F75-4B68-8629-B1B08903FC99}" srcOrd="2" destOrd="0" parTransId="{4A63518E-FD33-46F1-BC44-798723F2F098}" sibTransId="{A89D24B3-DABF-44B6-898F-FC1739B4FF32}"/>
    <dgm:cxn modelId="{9B250393-05AA-4707-B831-FDA6E9589244}" type="presParOf" srcId="{BEE6B745-B24D-4E0F-BCF5-A2E37E0D532A}" destId="{F233CFAA-1614-40D7-90E9-81E68950E2E7}" srcOrd="0" destOrd="0" presId="urn:microsoft.com/office/officeart/2005/8/layout/process4"/>
    <dgm:cxn modelId="{8333BD3A-7AAD-41BA-B218-EB23E885645C}" type="presParOf" srcId="{F233CFAA-1614-40D7-90E9-81E68950E2E7}" destId="{859C9F57-0D8F-4EF5-B60E-EC8A64D638E5}" srcOrd="0" destOrd="0" presId="urn:microsoft.com/office/officeart/2005/8/layout/process4"/>
    <dgm:cxn modelId="{CEA02989-7531-4845-BAA0-CF8B3C9B6224}" type="presParOf" srcId="{F233CFAA-1614-40D7-90E9-81E68950E2E7}" destId="{D1F8C224-FD0E-4D32-ABD9-0177152B9D30}" srcOrd="1" destOrd="0" presId="urn:microsoft.com/office/officeart/2005/8/layout/process4"/>
    <dgm:cxn modelId="{6609D78F-5CF8-45F8-9FB0-05CE4694D565}" type="presParOf" srcId="{F233CFAA-1614-40D7-90E9-81E68950E2E7}" destId="{AE925057-5C76-4232-9C1A-04C96F90108E}" srcOrd="2" destOrd="0" presId="urn:microsoft.com/office/officeart/2005/8/layout/process4"/>
    <dgm:cxn modelId="{1A8929E4-E708-434A-AF74-2801034D0435}" type="presParOf" srcId="{AE925057-5C76-4232-9C1A-04C96F90108E}" destId="{C91E5C48-076D-4BD8-9256-E4D61DDC271B}" srcOrd="0" destOrd="0" presId="urn:microsoft.com/office/officeart/2005/8/layout/process4"/>
    <dgm:cxn modelId="{A1FE6038-2599-4F87-8549-C9CA16608AD2}" type="presParOf" srcId="{AE925057-5C76-4232-9C1A-04C96F90108E}" destId="{D8E91DE0-8023-4D29-ABEC-BE178617E0FF}" srcOrd="1" destOrd="0" presId="urn:microsoft.com/office/officeart/2005/8/layout/process4"/>
    <dgm:cxn modelId="{2EF9C8C2-AFF1-4CAA-A913-4D923F770EA5}" type="presParOf" srcId="{AE925057-5C76-4232-9C1A-04C96F90108E}" destId="{49FB9BEE-71B6-4C50-A3C3-0986C5899BE0}" srcOrd="2" destOrd="0" presId="urn:microsoft.com/office/officeart/2005/8/layout/process4"/>
    <dgm:cxn modelId="{D4E000D1-B7CE-4CB1-8A34-F4C8C4CA1E87}" type="presParOf" srcId="{BEE6B745-B24D-4E0F-BCF5-A2E37E0D532A}" destId="{32B1BD29-1F32-4D95-AB3F-ABF85EBC0312}" srcOrd="1" destOrd="0" presId="urn:microsoft.com/office/officeart/2005/8/layout/process4"/>
    <dgm:cxn modelId="{02404092-521E-4C76-B700-B1232805E80C}" type="presParOf" srcId="{BEE6B745-B24D-4E0F-BCF5-A2E37E0D532A}" destId="{7FCB72C2-F6FF-4A58-9591-1A058E0AD644}" srcOrd="2" destOrd="0" presId="urn:microsoft.com/office/officeart/2005/8/layout/process4"/>
    <dgm:cxn modelId="{12E9B71D-6BE6-4305-BB01-5F80C6C4CC42}" type="presParOf" srcId="{7FCB72C2-F6FF-4A58-9591-1A058E0AD644}" destId="{945F1842-A71B-446A-9764-D2DA3E27C7E1}" srcOrd="0" destOrd="0" presId="urn:microsoft.com/office/officeart/2005/8/layout/process4"/>
    <dgm:cxn modelId="{FA4194D6-E9AF-4B93-958A-41233CC22F85}" type="presParOf" srcId="{7FCB72C2-F6FF-4A58-9591-1A058E0AD644}" destId="{EADDF54B-FC73-4281-BA9D-9878EE64ED7E}" srcOrd="1" destOrd="0" presId="urn:microsoft.com/office/officeart/2005/8/layout/process4"/>
    <dgm:cxn modelId="{E9F4129F-0069-4DEC-BFE9-78910E34E735}" type="presParOf" srcId="{7FCB72C2-F6FF-4A58-9591-1A058E0AD644}" destId="{D7E22275-806F-4DD3-AADF-D125A4A44FC8}" srcOrd="2" destOrd="0" presId="urn:microsoft.com/office/officeart/2005/8/layout/process4"/>
    <dgm:cxn modelId="{5370406A-052E-4E1B-A224-B3821C132E4C}" type="presParOf" srcId="{D7E22275-806F-4DD3-AADF-D125A4A44FC8}" destId="{016AE3E7-8DAB-4060-A723-BFE4A8AD34DB}" srcOrd="0" destOrd="0" presId="urn:microsoft.com/office/officeart/2005/8/layout/process4"/>
    <dgm:cxn modelId="{E1EEC3CB-A009-45FB-AC4C-2AC204ADB89D}" type="presParOf" srcId="{D7E22275-806F-4DD3-AADF-D125A4A44FC8}" destId="{B0662B9A-054B-4F9F-95A0-D7CFFB9F711C}" srcOrd="1" destOrd="0" presId="urn:microsoft.com/office/officeart/2005/8/layout/process4"/>
    <dgm:cxn modelId="{16E89342-EACF-4447-A582-DB4B22229E9E}" type="presParOf" srcId="{D7E22275-806F-4DD3-AADF-D125A4A44FC8}" destId="{385AA59E-8D14-4964-A619-753A34905655}" srcOrd="2" destOrd="0" presId="urn:microsoft.com/office/officeart/2005/8/layout/process4"/>
    <dgm:cxn modelId="{A588DEB8-416D-4B31-8A49-F9FD666168CA}" type="presParOf" srcId="{BEE6B745-B24D-4E0F-BCF5-A2E37E0D532A}" destId="{7B07EFCB-E1A4-45FC-80AE-4B32E7FEF8ED}" srcOrd="3" destOrd="0" presId="urn:microsoft.com/office/officeart/2005/8/layout/process4"/>
    <dgm:cxn modelId="{98DF87D1-0371-4CD6-8B18-15AB62CE754E}" type="presParOf" srcId="{BEE6B745-B24D-4E0F-BCF5-A2E37E0D532A}" destId="{74644533-9071-419B-BDE7-08B70A83422E}" srcOrd="4" destOrd="0" presId="urn:microsoft.com/office/officeart/2005/8/layout/process4"/>
    <dgm:cxn modelId="{E117405E-9889-4D21-BD3E-F9C730DCAC76}" type="presParOf" srcId="{74644533-9071-419B-BDE7-08B70A83422E}" destId="{ECE9A80D-3E86-4C3A-94F2-26B4F6DDC18A}" srcOrd="0" destOrd="0" presId="urn:microsoft.com/office/officeart/2005/8/layout/process4"/>
    <dgm:cxn modelId="{3DF861E8-328E-4436-8E6C-F22A687BDC6D}" type="presParOf" srcId="{74644533-9071-419B-BDE7-08B70A83422E}" destId="{A05026F8-2875-42AB-99FF-BC0446376302}" srcOrd="1" destOrd="0" presId="urn:microsoft.com/office/officeart/2005/8/layout/process4"/>
    <dgm:cxn modelId="{E045C6E2-94DC-414D-9073-DDC75EB51EFD}" type="presParOf" srcId="{74644533-9071-419B-BDE7-08B70A83422E}" destId="{D5B9B7A3-305D-4606-9E82-AC3F08D5EAFE}" srcOrd="2" destOrd="0" presId="urn:microsoft.com/office/officeart/2005/8/layout/process4"/>
    <dgm:cxn modelId="{DC6C67F6-ECFB-4F1B-A254-1F6A098E8C7C}" type="presParOf" srcId="{D5B9B7A3-305D-4606-9E82-AC3F08D5EAFE}" destId="{47BFEC49-EBC5-4B63-AE98-A0631638BE4D}" srcOrd="0" destOrd="0" presId="urn:microsoft.com/office/officeart/2005/8/layout/process4"/>
    <dgm:cxn modelId="{82F586D9-D15B-438D-B2A0-BE49CE98BDE6}" type="presParOf" srcId="{D5B9B7A3-305D-4606-9E82-AC3F08D5EAFE}" destId="{74DF6E19-A520-401F-B379-F2872C9112E5}" srcOrd="1" destOrd="0" presId="urn:microsoft.com/office/officeart/2005/8/layout/process4"/>
    <dgm:cxn modelId="{2C26EECC-15BF-4872-9562-FF16809F592D}" type="presParOf" srcId="{D5B9B7A3-305D-4606-9E82-AC3F08D5EAFE}" destId="{04A6FCF5-3AEE-4402-81C4-F41B15EB8529}" srcOrd="2" destOrd="0" presId="urn:microsoft.com/office/officeart/2005/8/layout/process4"/>
    <dgm:cxn modelId="{B33CDCC8-DA58-49F3-944C-661B9EF84F28}" type="presParOf" srcId="{BEE6B745-B24D-4E0F-BCF5-A2E37E0D532A}" destId="{DF72C165-DEBE-4EBC-88EA-067DF75E3E37}" srcOrd="5" destOrd="0" presId="urn:microsoft.com/office/officeart/2005/8/layout/process4"/>
    <dgm:cxn modelId="{F4BC6C3B-7BC5-49D2-A2BF-C1C12AEC13D6}" type="presParOf" srcId="{BEE6B745-B24D-4E0F-BCF5-A2E37E0D532A}" destId="{0F173920-971E-4E2C-A60F-3CBC1A9594CA}" srcOrd="6" destOrd="0" presId="urn:microsoft.com/office/officeart/2005/8/layout/process4"/>
    <dgm:cxn modelId="{59E8139A-9413-4452-9036-83F74B7F8024}" type="presParOf" srcId="{0F173920-971E-4E2C-A60F-3CBC1A9594CA}" destId="{65B1FA86-2643-478D-95CC-9EFF507A772E}" srcOrd="0" destOrd="0" presId="urn:microsoft.com/office/officeart/2005/8/layout/process4"/>
    <dgm:cxn modelId="{709D2DCD-47AE-462E-9EE3-428A9BFD2560}" type="presParOf" srcId="{0F173920-971E-4E2C-A60F-3CBC1A9594CA}" destId="{3FAB920A-0E86-48DA-858F-713536EFB305}" srcOrd="1" destOrd="0" presId="urn:microsoft.com/office/officeart/2005/8/layout/process4"/>
    <dgm:cxn modelId="{2332A54E-5F6C-4CC9-BA42-A1FC93B50CEB}" type="presParOf" srcId="{0F173920-971E-4E2C-A60F-3CBC1A9594CA}" destId="{8E4435D8-964D-415E-8339-F138EFD4E607}" srcOrd="2" destOrd="0" presId="urn:microsoft.com/office/officeart/2005/8/layout/process4"/>
    <dgm:cxn modelId="{B73D35BA-B6F7-4D3F-B5B1-BAF392DA8AC3}" type="presParOf" srcId="{8E4435D8-964D-415E-8339-F138EFD4E607}" destId="{DBBF7297-19E9-40A0-8331-40468BDDDAB3}" srcOrd="0" destOrd="0" presId="urn:microsoft.com/office/officeart/2005/8/layout/process4"/>
    <dgm:cxn modelId="{73F8FC3B-CA6D-4C5F-B3E0-64A913C3B39B}" type="presParOf" srcId="{8E4435D8-964D-415E-8339-F138EFD4E607}" destId="{5B82B02F-1DD7-4196-B779-D1FCC3A0360F}" srcOrd="1" destOrd="0" presId="urn:microsoft.com/office/officeart/2005/8/layout/process4"/>
    <dgm:cxn modelId="{1FC691F5-8367-47C7-835E-DB393C0D60B4}" type="presParOf" srcId="{8E4435D8-964D-415E-8339-F138EFD4E607}" destId="{3EB8D8BC-FD11-494D-8CAA-E5AB976C928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3141EF-224F-4DC4-8240-3A7AEAF5395C}" type="doc">
      <dgm:prSet loTypeId="urn:microsoft.com/office/officeart/2005/8/layout/vList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6A170CFE-0DAF-4EDC-82EB-062A561BBF00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0" dirty="0" smtClean="0">
              <a:solidFill>
                <a:schemeClr val="bg1"/>
              </a:solidFill>
            </a:rPr>
            <a:t>Stricto</a:t>
          </a:r>
          <a:r>
            <a:rPr lang="es-MX" b="0" i="1" dirty="0" smtClean="0">
              <a:solidFill>
                <a:schemeClr val="bg1"/>
              </a:solidFill>
            </a:rPr>
            <a:t> </a:t>
          </a:r>
          <a:r>
            <a:rPr lang="es-MX" i="1" dirty="0" smtClean="0">
              <a:solidFill>
                <a:schemeClr val="bg1"/>
              </a:solidFill>
            </a:rPr>
            <a:t>sensu: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dirty="0"/>
        </a:p>
      </dgm:t>
    </dgm:pt>
    <dgm:pt modelId="{1A85607E-8E96-4753-BF82-3E30CEE47F48}" type="parTrans" cxnId="{2BBDD6BB-F7DC-4498-AFF3-AFD1CAAC6D7B}">
      <dgm:prSet/>
      <dgm:spPr/>
      <dgm:t>
        <a:bodyPr/>
        <a:lstStyle/>
        <a:p>
          <a:endParaRPr lang="es-MX"/>
        </a:p>
      </dgm:t>
    </dgm:pt>
    <dgm:pt modelId="{99AD573E-5395-420C-B9F6-89D3E494D684}" type="sibTrans" cxnId="{2BBDD6BB-F7DC-4498-AFF3-AFD1CAAC6D7B}">
      <dgm:prSet/>
      <dgm:spPr/>
      <dgm:t>
        <a:bodyPr/>
        <a:lstStyle/>
        <a:p>
          <a:endParaRPr lang="es-MX"/>
        </a:p>
      </dgm:t>
    </dgm:pt>
    <dgm:pt modelId="{7CD54655-F073-4FE6-8BDE-C366781A96C9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 smtClean="0"/>
            <a:t>Conjunto de normas jurídicas que regulan las relaciones entre el Estado, los medios y la sociedad. </a:t>
          </a:r>
        </a:p>
        <a:p>
          <a:pPr marL="285750" indent="0" algn="just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800" dirty="0"/>
        </a:p>
      </dgm:t>
    </dgm:pt>
    <dgm:pt modelId="{197FC185-2B6E-4701-8C8E-AAE894C80AD9}" type="parTrans" cxnId="{B596303E-6E41-4E23-9D3C-8650B6F14C4A}">
      <dgm:prSet/>
      <dgm:spPr/>
      <dgm:t>
        <a:bodyPr/>
        <a:lstStyle/>
        <a:p>
          <a:endParaRPr lang="es-MX"/>
        </a:p>
      </dgm:t>
    </dgm:pt>
    <dgm:pt modelId="{136F2764-986F-4F7E-B460-B74D57FF368C}" type="sibTrans" cxnId="{B596303E-6E41-4E23-9D3C-8650B6F14C4A}">
      <dgm:prSet/>
      <dgm:spPr/>
      <dgm:t>
        <a:bodyPr/>
        <a:lstStyle/>
        <a:p>
          <a:endParaRPr lang="es-MX"/>
        </a:p>
      </dgm:t>
    </dgm:pt>
    <dgm:pt modelId="{C15DE1C5-19FA-42E3-86C7-7CC532545062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i="1" dirty="0" smtClean="0">
              <a:solidFill>
                <a:schemeClr val="bg1"/>
              </a:solidFill>
            </a:rPr>
            <a:t>Lato sensu: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dirty="0"/>
        </a:p>
      </dgm:t>
    </dgm:pt>
    <dgm:pt modelId="{E14A4FF9-2A69-46DB-959B-2627BACBF5FF}" type="parTrans" cxnId="{4E4C698C-0448-448D-8F63-5C0EABD24D51}">
      <dgm:prSet/>
      <dgm:spPr/>
      <dgm:t>
        <a:bodyPr/>
        <a:lstStyle/>
        <a:p>
          <a:endParaRPr lang="es-MX"/>
        </a:p>
      </dgm:t>
    </dgm:pt>
    <dgm:pt modelId="{F65B9D48-761A-43A2-8795-D950A5893C39}" type="sibTrans" cxnId="{4E4C698C-0448-448D-8F63-5C0EABD24D51}">
      <dgm:prSet/>
      <dgm:spPr/>
      <dgm:t>
        <a:bodyPr/>
        <a:lstStyle/>
        <a:p>
          <a:endParaRPr lang="es-MX"/>
        </a:p>
      </dgm:t>
    </dgm:pt>
    <dgm:pt modelId="{A9863505-8350-433E-8C55-B0FBDAD17E29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 smtClean="0"/>
            <a:t>Prerrogativa de las personas para examinar datos, registros y todo tipo de información en poder de entidades públicas, sindicatos y personas que ejercen gasto público, cumplen funciones de autoridad o están previstas por las disposiciones legales como sujetos obligados por razones de interés público, con las excepciones taxativas que establezca la ley. </a:t>
          </a:r>
        </a:p>
        <a:p>
          <a:pPr marL="171450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1600" dirty="0"/>
        </a:p>
      </dgm:t>
    </dgm:pt>
    <dgm:pt modelId="{442DE911-78A6-4D89-8FBE-35B06388733A}" type="parTrans" cxnId="{6456AE86-4B8B-48D0-87B8-36734CA0024A}">
      <dgm:prSet/>
      <dgm:spPr/>
      <dgm:t>
        <a:bodyPr/>
        <a:lstStyle/>
        <a:p>
          <a:endParaRPr lang="es-MX"/>
        </a:p>
      </dgm:t>
    </dgm:pt>
    <dgm:pt modelId="{843AA0CA-45A0-43F5-BB87-9B9A37FD52A4}" type="sibTrans" cxnId="{6456AE86-4B8B-48D0-87B8-36734CA0024A}">
      <dgm:prSet/>
      <dgm:spPr/>
      <dgm:t>
        <a:bodyPr/>
        <a:lstStyle/>
        <a:p>
          <a:endParaRPr lang="es-MX"/>
        </a:p>
      </dgm:t>
    </dgm:pt>
    <dgm:pt modelId="{DB0A4468-8E97-4A46-A19C-60E39E0F1445}" type="pres">
      <dgm:prSet presAssocID="{D63141EF-224F-4DC4-8240-3A7AEAF539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AC80280-5507-45C0-AF8D-D8F7D5094DB1}" type="pres">
      <dgm:prSet presAssocID="{6A170CFE-0DAF-4EDC-82EB-062A561BBF00}" presName="linNode" presStyleCnt="0"/>
      <dgm:spPr/>
      <dgm:t>
        <a:bodyPr/>
        <a:lstStyle/>
        <a:p>
          <a:endParaRPr lang="es-MX"/>
        </a:p>
      </dgm:t>
    </dgm:pt>
    <dgm:pt modelId="{7297E0A0-CDF8-446B-81AE-60CAC313B9F2}" type="pres">
      <dgm:prSet presAssocID="{6A170CFE-0DAF-4EDC-82EB-062A561BBF00}" presName="parentShp" presStyleLbl="node1" presStyleIdx="0" presStyleCnt="2" custScaleY="352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43EFD5-CB82-4EDF-B629-341B2FB78B94}" type="pres">
      <dgm:prSet presAssocID="{6A170CFE-0DAF-4EDC-82EB-062A561BBF00}" presName="childShp" presStyleLbl="bgAccFollowNode1" presStyleIdx="0" presStyleCnt="2" custScaleY="358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A9183B-D132-414A-AC8D-61EABCA25DEF}" type="pres">
      <dgm:prSet presAssocID="{99AD573E-5395-420C-B9F6-89D3E494D684}" presName="spacing" presStyleCnt="0"/>
      <dgm:spPr/>
      <dgm:t>
        <a:bodyPr/>
        <a:lstStyle/>
        <a:p>
          <a:endParaRPr lang="es-MX"/>
        </a:p>
      </dgm:t>
    </dgm:pt>
    <dgm:pt modelId="{A3168481-80FC-401E-A6A0-33BBAFED84C5}" type="pres">
      <dgm:prSet presAssocID="{C15DE1C5-19FA-42E3-86C7-7CC532545062}" presName="linNode" presStyleCnt="0"/>
      <dgm:spPr/>
      <dgm:t>
        <a:bodyPr/>
        <a:lstStyle/>
        <a:p>
          <a:endParaRPr lang="es-MX"/>
        </a:p>
      </dgm:t>
    </dgm:pt>
    <dgm:pt modelId="{68B9B8A0-3739-4957-AE70-887EBA31057B}" type="pres">
      <dgm:prSet presAssocID="{C15DE1C5-19FA-42E3-86C7-7CC532545062}" presName="parentShp" presStyleLbl="node1" presStyleIdx="1" presStyleCnt="2" custScaleY="108093" custLinFactNeighborX="-43362" custLinFactNeighborY="-21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A6369A-5583-4C07-AA47-4A1EE422F809}" type="pres">
      <dgm:prSet presAssocID="{C15DE1C5-19FA-42E3-86C7-7CC532545062}" presName="childShp" presStyleLbl="bgAccFollowNode1" presStyleIdx="1" presStyleCnt="2" custScaleY="1167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74F7A1A-2FB2-43B0-819D-E8BE40546DF2}" type="presOf" srcId="{6A170CFE-0DAF-4EDC-82EB-062A561BBF00}" destId="{7297E0A0-CDF8-446B-81AE-60CAC313B9F2}" srcOrd="0" destOrd="0" presId="urn:microsoft.com/office/officeart/2005/8/layout/vList6"/>
    <dgm:cxn modelId="{D24E5A91-E0A9-4385-B9A8-1EC09EF17ED0}" type="presOf" srcId="{7CD54655-F073-4FE6-8BDE-C366781A96C9}" destId="{E543EFD5-CB82-4EDF-B629-341B2FB78B94}" srcOrd="0" destOrd="0" presId="urn:microsoft.com/office/officeart/2005/8/layout/vList6"/>
    <dgm:cxn modelId="{6456AE86-4B8B-48D0-87B8-36734CA0024A}" srcId="{C15DE1C5-19FA-42E3-86C7-7CC532545062}" destId="{A9863505-8350-433E-8C55-B0FBDAD17E29}" srcOrd="0" destOrd="0" parTransId="{442DE911-78A6-4D89-8FBE-35B06388733A}" sibTransId="{843AA0CA-45A0-43F5-BB87-9B9A37FD52A4}"/>
    <dgm:cxn modelId="{B596303E-6E41-4E23-9D3C-8650B6F14C4A}" srcId="{6A170CFE-0DAF-4EDC-82EB-062A561BBF00}" destId="{7CD54655-F073-4FE6-8BDE-C366781A96C9}" srcOrd="0" destOrd="0" parTransId="{197FC185-2B6E-4701-8C8E-AAE894C80AD9}" sibTransId="{136F2764-986F-4F7E-B460-B74D57FF368C}"/>
    <dgm:cxn modelId="{4350961C-22D3-4B8B-8398-DD901F4F2051}" type="presOf" srcId="{D63141EF-224F-4DC4-8240-3A7AEAF5395C}" destId="{DB0A4468-8E97-4A46-A19C-60E39E0F1445}" srcOrd="0" destOrd="0" presId="urn:microsoft.com/office/officeart/2005/8/layout/vList6"/>
    <dgm:cxn modelId="{F0EB1411-76AF-4469-89D9-E0F1F9E1038E}" type="presOf" srcId="{C15DE1C5-19FA-42E3-86C7-7CC532545062}" destId="{68B9B8A0-3739-4957-AE70-887EBA31057B}" srcOrd="0" destOrd="0" presId="urn:microsoft.com/office/officeart/2005/8/layout/vList6"/>
    <dgm:cxn modelId="{8983BA49-BF79-40E7-B70B-75450DC791A5}" type="presOf" srcId="{A9863505-8350-433E-8C55-B0FBDAD17E29}" destId="{19A6369A-5583-4C07-AA47-4A1EE422F809}" srcOrd="0" destOrd="0" presId="urn:microsoft.com/office/officeart/2005/8/layout/vList6"/>
    <dgm:cxn modelId="{4E4C698C-0448-448D-8F63-5C0EABD24D51}" srcId="{D63141EF-224F-4DC4-8240-3A7AEAF5395C}" destId="{C15DE1C5-19FA-42E3-86C7-7CC532545062}" srcOrd="1" destOrd="0" parTransId="{E14A4FF9-2A69-46DB-959B-2627BACBF5FF}" sibTransId="{F65B9D48-761A-43A2-8795-D950A5893C39}"/>
    <dgm:cxn modelId="{2BBDD6BB-F7DC-4498-AFF3-AFD1CAAC6D7B}" srcId="{D63141EF-224F-4DC4-8240-3A7AEAF5395C}" destId="{6A170CFE-0DAF-4EDC-82EB-062A561BBF00}" srcOrd="0" destOrd="0" parTransId="{1A85607E-8E96-4753-BF82-3E30CEE47F48}" sibTransId="{99AD573E-5395-420C-B9F6-89D3E494D684}"/>
    <dgm:cxn modelId="{CE80E847-01FE-40E9-83FA-972FDC682317}" type="presParOf" srcId="{DB0A4468-8E97-4A46-A19C-60E39E0F1445}" destId="{0AC80280-5507-45C0-AF8D-D8F7D5094DB1}" srcOrd="0" destOrd="0" presId="urn:microsoft.com/office/officeart/2005/8/layout/vList6"/>
    <dgm:cxn modelId="{C832FBA6-2612-4BA8-9430-65855F37FDA1}" type="presParOf" srcId="{0AC80280-5507-45C0-AF8D-D8F7D5094DB1}" destId="{7297E0A0-CDF8-446B-81AE-60CAC313B9F2}" srcOrd="0" destOrd="0" presId="urn:microsoft.com/office/officeart/2005/8/layout/vList6"/>
    <dgm:cxn modelId="{DDF3B4E7-99B7-4F69-8068-6FA6ED5B71A8}" type="presParOf" srcId="{0AC80280-5507-45C0-AF8D-D8F7D5094DB1}" destId="{E543EFD5-CB82-4EDF-B629-341B2FB78B94}" srcOrd="1" destOrd="0" presId="urn:microsoft.com/office/officeart/2005/8/layout/vList6"/>
    <dgm:cxn modelId="{D4CDB5FF-14D6-4DFF-B1E1-8686BECA9A0E}" type="presParOf" srcId="{DB0A4468-8E97-4A46-A19C-60E39E0F1445}" destId="{09A9183B-D132-414A-AC8D-61EABCA25DEF}" srcOrd="1" destOrd="0" presId="urn:microsoft.com/office/officeart/2005/8/layout/vList6"/>
    <dgm:cxn modelId="{911B2D1A-D06F-4BAB-B649-0FD96C531E61}" type="presParOf" srcId="{DB0A4468-8E97-4A46-A19C-60E39E0F1445}" destId="{A3168481-80FC-401E-A6A0-33BBAFED84C5}" srcOrd="2" destOrd="0" presId="urn:microsoft.com/office/officeart/2005/8/layout/vList6"/>
    <dgm:cxn modelId="{FC24C3A0-4026-47CB-8EE2-134E479C75D7}" type="presParOf" srcId="{A3168481-80FC-401E-A6A0-33BBAFED84C5}" destId="{68B9B8A0-3739-4957-AE70-887EBA31057B}" srcOrd="0" destOrd="0" presId="urn:microsoft.com/office/officeart/2005/8/layout/vList6"/>
    <dgm:cxn modelId="{1C6D2D4F-BEBE-4634-9EE7-F90A0DD73ECF}" type="presParOf" srcId="{A3168481-80FC-401E-A6A0-33BBAFED84C5}" destId="{19A6369A-5583-4C07-AA47-4A1EE422F8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3E07172-1B97-4D64-A2B6-08BF2325FD69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9E204724-D2B3-413F-B732-B91442C0346B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es-MX" sz="1800" b="1" dirty="0" smtClean="0">
              <a:latin typeface="Trebuchet MS "/>
              <a:cs typeface="Arial" pitchFamily="34" charset="0"/>
            </a:rPr>
            <a:t>Derecho Humano que toda persona posee para atraerse información, informar y ser informada  </a:t>
          </a:r>
          <a:endParaRPr lang="es-MX" sz="1800" b="1" dirty="0">
            <a:latin typeface="Trebuchet MS "/>
            <a:cs typeface="Arial" pitchFamily="34" charset="0"/>
          </a:endParaRPr>
        </a:p>
      </dgm:t>
    </dgm:pt>
    <dgm:pt modelId="{7F3E1708-D797-413D-9538-510F6F1845D2}" type="parTrans" cxnId="{AED0F76F-51D3-45B6-B0AC-6F8BD5F05FC8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72C10D44-6EE3-4D0B-94C7-7E83293683EA}" type="sibTrans" cxnId="{AED0F76F-51D3-45B6-B0AC-6F8BD5F05FC8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733495A6-BAAA-4B39-8DAF-8BE0C2C4BB1D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latin typeface="Trebuchet MS "/>
              <a:cs typeface="Arial" pitchFamily="34" charset="0"/>
            </a:rPr>
            <a:t>Derecho de atraerse información</a:t>
          </a:r>
          <a:endParaRPr lang="es-MX" sz="1800" b="1" dirty="0">
            <a:latin typeface="Trebuchet MS "/>
            <a:cs typeface="Arial" pitchFamily="34" charset="0"/>
          </a:endParaRPr>
        </a:p>
      </dgm:t>
    </dgm:pt>
    <dgm:pt modelId="{7CA0A17E-F984-4494-98A9-93986FDC2724}" type="parTrans" cxnId="{2FBDA9B5-B7B6-400F-917C-EA8619A80206}">
      <dgm:prSet custT="1"/>
      <dgm:spPr/>
      <dgm:t>
        <a:bodyPr/>
        <a:lstStyle/>
        <a:p>
          <a:endParaRPr lang="es-MX" sz="1400" b="1" dirty="0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65D8240C-3B7D-4B10-8E37-CB7979D81BE0}" type="sibTrans" cxnId="{2FBDA9B5-B7B6-400F-917C-EA8619A80206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6E147EEC-F5E4-430C-9331-2D3A5E7436C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  <a:cs typeface="Arial" pitchFamily="34" charset="0"/>
            </a:rPr>
            <a:t>Acceso a archivos, registros y documentos públicos</a:t>
          </a:r>
          <a:endParaRPr lang="es-MX" sz="1600" b="1" dirty="0">
            <a:latin typeface="Trebuchet MS "/>
            <a:cs typeface="Arial" pitchFamily="34" charset="0"/>
          </a:endParaRPr>
        </a:p>
      </dgm:t>
    </dgm:pt>
    <dgm:pt modelId="{1D52419D-AC86-4956-AE24-67AC71B5551D}" type="parTrans" cxnId="{A96BC9DD-F874-4132-8F5B-CFD315635334}">
      <dgm:prSet custT="1"/>
      <dgm:spPr/>
      <dgm:t>
        <a:bodyPr/>
        <a:lstStyle/>
        <a:p>
          <a:endParaRPr lang="es-MX" sz="1400" b="1" dirty="0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F9376FDC-B4BD-480D-9E6F-A5EFAD4DC5EA}" type="sibTrans" cxnId="{A96BC9DD-F874-4132-8F5B-CFD315635334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9F91CEE5-63E2-404F-8472-EFC5B2B08404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  <a:cs typeface="Arial" pitchFamily="34" charset="0"/>
            </a:rPr>
            <a:t>Decisión de qué medio se lee, se escucha o se contempla</a:t>
          </a:r>
          <a:endParaRPr lang="es-MX" sz="1600" b="1" dirty="0">
            <a:latin typeface="Trebuchet MS "/>
            <a:cs typeface="Arial" pitchFamily="34" charset="0"/>
          </a:endParaRPr>
        </a:p>
      </dgm:t>
    </dgm:pt>
    <dgm:pt modelId="{C4C0761D-8E9F-44F0-8989-1751382CBDBA}" type="parTrans" cxnId="{D01FD575-9D41-40EE-9F6D-EBB8BC7100ED}">
      <dgm:prSet custT="1"/>
      <dgm:spPr/>
      <dgm:t>
        <a:bodyPr/>
        <a:lstStyle/>
        <a:p>
          <a:endParaRPr lang="es-MX" sz="1400" b="1" dirty="0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A42C94E4-EAA5-4EF4-ACDE-F9D0F088A6F3}" type="sibTrans" cxnId="{D01FD575-9D41-40EE-9F6D-EBB8BC7100ED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49E8B604-F67B-428E-9668-F10BC95DED41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latin typeface="Trebuchet MS "/>
              <a:cs typeface="Arial" pitchFamily="34" charset="0"/>
            </a:rPr>
            <a:t>Derecho de informar </a:t>
          </a:r>
          <a:endParaRPr lang="es-MX" sz="1800" b="1" dirty="0">
            <a:latin typeface="Trebuchet MS "/>
            <a:cs typeface="Arial" pitchFamily="34" charset="0"/>
          </a:endParaRPr>
        </a:p>
      </dgm:t>
    </dgm:pt>
    <dgm:pt modelId="{BBCA1223-D9CB-47B1-8C43-A00150411177}" type="parTrans" cxnId="{04E1B684-7F35-41D2-B9C2-6AEE742818A1}">
      <dgm:prSet custT="1"/>
      <dgm:spPr/>
      <dgm:t>
        <a:bodyPr/>
        <a:lstStyle/>
        <a:p>
          <a:endParaRPr lang="es-MX" sz="1400" b="1" dirty="0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9AC89EC6-8C31-492E-B4BA-A605FC1F9AB8}" type="sibTrans" cxnId="{04E1B684-7F35-41D2-B9C2-6AEE742818A1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02AC7E49-7075-49D3-B8D1-43552E094BF3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  <a:cs typeface="Arial" pitchFamily="34" charset="0"/>
            </a:rPr>
            <a:t>Libertades de expresión</a:t>
          </a:r>
          <a:endParaRPr lang="es-MX" sz="1600" b="1" dirty="0">
            <a:latin typeface="Trebuchet MS "/>
            <a:cs typeface="Arial" pitchFamily="34" charset="0"/>
          </a:endParaRPr>
        </a:p>
      </dgm:t>
    </dgm:pt>
    <dgm:pt modelId="{68780B63-6704-4DD2-A5EC-7CE427CAFA27}" type="parTrans" cxnId="{D7DDD94F-8ECA-4A5B-8137-1E83D83FC7DD}">
      <dgm:prSet custT="1"/>
      <dgm:spPr/>
      <dgm:t>
        <a:bodyPr/>
        <a:lstStyle/>
        <a:p>
          <a:endParaRPr lang="es-MX" sz="1400" b="1" dirty="0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77DB334C-81DA-4734-AEC0-1D46FD46FDE0}" type="sibTrans" cxnId="{D7DDD94F-8ECA-4A5B-8137-1E83D83FC7DD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F237F097-19DB-4EA7-9542-26F3E4F5511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  <a:cs typeface="Arial" pitchFamily="34" charset="0"/>
            </a:rPr>
            <a:t>Libertades de imprenta</a:t>
          </a:r>
          <a:endParaRPr lang="es-MX" sz="1600" b="1" dirty="0">
            <a:latin typeface="Trebuchet MS "/>
            <a:cs typeface="Arial" pitchFamily="34" charset="0"/>
          </a:endParaRPr>
        </a:p>
      </dgm:t>
    </dgm:pt>
    <dgm:pt modelId="{5D364B59-27C3-4E7E-871D-95446B4C01D5}" type="parTrans" cxnId="{A84FF974-488B-4952-92D4-E34894C346CE}">
      <dgm:prSet custT="1"/>
      <dgm:spPr/>
      <dgm:t>
        <a:bodyPr/>
        <a:lstStyle/>
        <a:p>
          <a:endParaRPr lang="es-MX" sz="1400" b="1" dirty="0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7FC7C199-7FD0-4761-AB55-18E0790C2E79}" type="sibTrans" cxnId="{A84FF974-488B-4952-92D4-E34894C346CE}">
      <dgm:prSet/>
      <dgm:spPr/>
      <dgm:t>
        <a:bodyPr/>
        <a:lstStyle/>
        <a:p>
          <a:endParaRPr lang="es-MX" sz="1400" b="1">
            <a:solidFill>
              <a:schemeClr val="tx1"/>
            </a:solidFill>
            <a:latin typeface="Trebuchet MS "/>
            <a:cs typeface="Arial" pitchFamily="34" charset="0"/>
          </a:endParaRPr>
        </a:p>
      </dgm:t>
    </dgm:pt>
    <dgm:pt modelId="{DE281A5E-658B-4002-B997-3E42AF531608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latin typeface="Trebuchet MS "/>
            </a:rPr>
            <a:t>Derecho a ser informado</a:t>
          </a:r>
          <a:endParaRPr lang="es-MX" sz="1800" b="1" dirty="0">
            <a:latin typeface="Trebuchet MS "/>
          </a:endParaRPr>
        </a:p>
      </dgm:t>
    </dgm:pt>
    <dgm:pt modelId="{FCDA9816-2816-4EA2-8001-80A4DB34B45A}" type="parTrans" cxnId="{93D10BDE-8DB0-48C3-96D6-B88830C1B49C}">
      <dgm:prSet custT="1"/>
      <dgm:spPr/>
      <dgm:t>
        <a:bodyPr/>
        <a:lstStyle/>
        <a:p>
          <a:endParaRPr lang="es-MX" sz="700" dirty="0">
            <a:latin typeface="Trebuchet MS "/>
          </a:endParaRPr>
        </a:p>
      </dgm:t>
    </dgm:pt>
    <dgm:pt modelId="{B88A0CCF-A086-45E8-B54F-FB32A1852055}" type="sibTrans" cxnId="{93D10BDE-8DB0-48C3-96D6-B88830C1B49C}">
      <dgm:prSet/>
      <dgm:spPr/>
      <dgm:t>
        <a:bodyPr/>
        <a:lstStyle/>
        <a:p>
          <a:endParaRPr lang="es-MX" sz="1600">
            <a:latin typeface="Trebuchet MS "/>
          </a:endParaRPr>
        </a:p>
      </dgm:t>
    </dgm:pt>
    <dgm:pt modelId="{C9F3BCFE-8FE1-444F-AFE0-A5A0F540F32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</a:rPr>
            <a:t>Recibir información objetiva y oportuna</a:t>
          </a:r>
          <a:endParaRPr lang="es-MX" sz="1600" b="1" dirty="0">
            <a:latin typeface="Trebuchet MS "/>
          </a:endParaRPr>
        </a:p>
      </dgm:t>
    </dgm:pt>
    <dgm:pt modelId="{4DEE0AD6-79BD-466D-9FFB-95350AEA67EF}" type="parTrans" cxnId="{CBC5A4BB-D145-4E64-847A-628EC2FF5849}">
      <dgm:prSet custT="1"/>
      <dgm:spPr/>
      <dgm:t>
        <a:bodyPr/>
        <a:lstStyle/>
        <a:p>
          <a:endParaRPr lang="es-MX" sz="400" dirty="0">
            <a:latin typeface="Trebuchet MS "/>
          </a:endParaRPr>
        </a:p>
      </dgm:t>
    </dgm:pt>
    <dgm:pt modelId="{6672B32D-3ED3-4F4D-B715-78D22FAB57B0}" type="sibTrans" cxnId="{CBC5A4BB-D145-4E64-847A-628EC2FF5849}">
      <dgm:prSet/>
      <dgm:spPr/>
      <dgm:t>
        <a:bodyPr/>
        <a:lstStyle/>
        <a:p>
          <a:endParaRPr lang="es-MX" sz="1600">
            <a:latin typeface="Trebuchet MS "/>
          </a:endParaRPr>
        </a:p>
      </dgm:t>
    </dgm:pt>
    <dgm:pt modelId="{101A2F12-1720-4D03-961C-00CB430460E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</a:rPr>
            <a:t>Recibir información completa</a:t>
          </a:r>
          <a:endParaRPr lang="es-MX" sz="1600" b="1" dirty="0">
            <a:latin typeface="Trebuchet MS "/>
          </a:endParaRPr>
        </a:p>
      </dgm:t>
    </dgm:pt>
    <dgm:pt modelId="{8823AC2D-E4BB-4D3C-8F84-311EF664858A}" type="parTrans" cxnId="{ACE728A8-B1B7-4171-BE1A-CDD867DB834D}">
      <dgm:prSet custT="1"/>
      <dgm:spPr/>
      <dgm:t>
        <a:bodyPr/>
        <a:lstStyle/>
        <a:p>
          <a:endParaRPr lang="es-MX" sz="400" dirty="0">
            <a:latin typeface="Trebuchet MS "/>
          </a:endParaRPr>
        </a:p>
      </dgm:t>
    </dgm:pt>
    <dgm:pt modelId="{1CDDCFE8-7DDB-46DA-8AA9-7DFEB38CCB20}" type="sibTrans" cxnId="{ACE728A8-B1B7-4171-BE1A-CDD867DB834D}">
      <dgm:prSet/>
      <dgm:spPr/>
      <dgm:t>
        <a:bodyPr/>
        <a:lstStyle/>
        <a:p>
          <a:endParaRPr lang="es-MX" sz="1600">
            <a:latin typeface="Trebuchet MS "/>
          </a:endParaRPr>
        </a:p>
      </dgm:t>
    </dgm:pt>
    <dgm:pt modelId="{B25F54FE-24FC-4865-A703-22936BD67A8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600" b="1" dirty="0" smtClean="0">
              <a:latin typeface="Trebuchet MS "/>
            </a:rPr>
            <a:t>Recibir información universal</a:t>
          </a:r>
          <a:endParaRPr lang="es-MX" sz="1600" b="1" dirty="0">
            <a:latin typeface="Trebuchet MS "/>
          </a:endParaRPr>
        </a:p>
      </dgm:t>
    </dgm:pt>
    <dgm:pt modelId="{C7979503-0818-4C7D-B37E-D88F5D1030F3}" type="parTrans" cxnId="{B2B65439-F5D9-4E75-A97F-08FD41A9D742}">
      <dgm:prSet custT="1"/>
      <dgm:spPr/>
      <dgm:t>
        <a:bodyPr/>
        <a:lstStyle/>
        <a:p>
          <a:endParaRPr lang="es-MX" sz="400" dirty="0">
            <a:latin typeface="Trebuchet MS "/>
          </a:endParaRPr>
        </a:p>
      </dgm:t>
    </dgm:pt>
    <dgm:pt modelId="{FA383F15-A99C-46F5-8DB0-4A7351B9F146}" type="sibTrans" cxnId="{B2B65439-F5D9-4E75-A97F-08FD41A9D742}">
      <dgm:prSet/>
      <dgm:spPr/>
      <dgm:t>
        <a:bodyPr/>
        <a:lstStyle/>
        <a:p>
          <a:endParaRPr lang="es-MX" sz="1600">
            <a:latin typeface="Trebuchet MS "/>
          </a:endParaRPr>
        </a:p>
      </dgm:t>
    </dgm:pt>
    <dgm:pt modelId="{3BCBB49E-FF1A-4B21-9D7A-CFBC944141A9}" type="pres">
      <dgm:prSet presAssocID="{D3E07172-1B97-4D64-A2B6-08BF2325FD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730E12C-42F9-4DF4-B199-2A6F32DDABAF}" type="pres">
      <dgm:prSet presAssocID="{9E204724-D2B3-413F-B732-B91442C0346B}" presName="root1" presStyleCnt="0"/>
      <dgm:spPr/>
      <dgm:t>
        <a:bodyPr/>
        <a:lstStyle/>
        <a:p>
          <a:endParaRPr lang="es-MX"/>
        </a:p>
      </dgm:t>
    </dgm:pt>
    <dgm:pt modelId="{5E0790E7-FC0E-4720-BB40-52E61CA17AB8}" type="pres">
      <dgm:prSet presAssocID="{9E204724-D2B3-413F-B732-B91442C0346B}" presName="LevelOneTextNode" presStyleLbl="node0" presStyleIdx="0" presStyleCnt="1" custScaleX="144686" custScaleY="3081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CBF3BF-8DA1-48D4-8CCC-D7A3FC6F4DFA}" type="pres">
      <dgm:prSet presAssocID="{9E204724-D2B3-413F-B732-B91442C0346B}" presName="level2hierChild" presStyleCnt="0"/>
      <dgm:spPr/>
      <dgm:t>
        <a:bodyPr/>
        <a:lstStyle/>
        <a:p>
          <a:endParaRPr lang="es-MX"/>
        </a:p>
      </dgm:t>
    </dgm:pt>
    <dgm:pt modelId="{ACA9173F-8C82-44D3-80D2-08F23F1A5801}" type="pres">
      <dgm:prSet presAssocID="{7CA0A17E-F984-4494-98A9-93986FDC2724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29AC82C4-2B98-44C5-8742-848AEEB7C7B4}" type="pres">
      <dgm:prSet presAssocID="{7CA0A17E-F984-4494-98A9-93986FDC2724}" presName="connTx" presStyleLbl="parChTrans1D2" presStyleIdx="0" presStyleCnt="3"/>
      <dgm:spPr/>
      <dgm:t>
        <a:bodyPr/>
        <a:lstStyle/>
        <a:p>
          <a:endParaRPr lang="es-MX"/>
        </a:p>
      </dgm:t>
    </dgm:pt>
    <dgm:pt modelId="{AFD61DF9-8030-48C3-BFCE-D79B4A95F733}" type="pres">
      <dgm:prSet presAssocID="{733495A6-BAAA-4B39-8DAF-8BE0C2C4BB1D}" presName="root2" presStyleCnt="0"/>
      <dgm:spPr/>
      <dgm:t>
        <a:bodyPr/>
        <a:lstStyle/>
        <a:p>
          <a:endParaRPr lang="es-MX"/>
        </a:p>
      </dgm:t>
    </dgm:pt>
    <dgm:pt modelId="{7F1DD602-8848-482A-B0C5-65B7FD838307}" type="pres">
      <dgm:prSet presAssocID="{733495A6-BAAA-4B39-8DAF-8BE0C2C4BB1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D34E34-5D2C-4432-A638-979DFDE6D51C}" type="pres">
      <dgm:prSet presAssocID="{733495A6-BAAA-4B39-8DAF-8BE0C2C4BB1D}" presName="level3hierChild" presStyleCnt="0"/>
      <dgm:spPr/>
      <dgm:t>
        <a:bodyPr/>
        <a:lstStyle/>
        <a:p>
          <a:endParaRPr lang="es-MX"/>
        </a:p>
      </dgm:t>
    </dgm:pt>
    <dgm:pt modelId="{7706524B-E072-404C-80EB-D8476C82F648}" type="pres">
      <dgm:prSet presAssocID="{1D52419D-AC86-4956-AE24-67AC71B5551D}" presName="conn2-1" presStyleLbl="parChTrans1D3" presStyleIdx="0" presStyleCnt="7"/>
      <dgm:spPr/>
      <dgm:t>
        <a:bodyPr/>
        <a:lstStyle/>
        <a:p>
          <a:endParaRPr lang="es-MX"/>
        </a:p>
      </dgm:t>
    </dgm:pt>
    <dgm:pt modelId="{A710E6B3-FD2D-4578-B8BD-53205450C099}" type="pres">
      <dgm:prSet presAssocID="{1D52419D-AC86-4956-AE24-67AC71B5551D}" presName="connTx" presStyleLbl="parChTrans1D3" presStyleIdx="0" presStyleCnt="7"/>
      <dgm:spPr/>
      <dgm:t>
        <a:bodyPr/>
        <a:lstStyle/>
        <a:p>
          <a:endParaRPr lang="es-MX"/>
        </a:p>
      </dgm:t>
    </dgm:pt>
    <dgm:pt modelId="{FABF9788-27C3-4DB7-90CE-54F8D2102AF8}" type="pres">
      <dgm:prSet presAssocID="{6E147EEC-F5E4-430C-9331-2D3A5E7436CF}" presName="root2" presStyleCnt="0"/>
      <dgm:spPr/>
      <dgm:t>
        <a:bodyPr/>
        <a:lstStyle/>
        <a:p>
          <a:endParaRPr lang="es-MX"/>
        </a:p>
      </dgm:t>
    </dgm:pt>
    <dgm:pt modelId="{93DBD73B-7C55-4A65-96AE-9D5290A27D29}" type="pres">
      <dgm:prSet presAssocID="{6E147EEC-F5E4-430C-9331-2D3A5E7436CF}" presName="LevelTwoTextNode" presStyleLbl="node3" presStyleIdx="0" presStyleCnt="7" custScaleX="146410" custScaleY="927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7A350D2-3EFB-44A1-BB90-58682E9B9332}" type="pres">
      <dgm:prSet presAssocID="{6E147EEC-F5E4-430C-9331-2D3A5E7436CF}" presName="level3hierChild" presStyleCnt="0"/>
      <dgm:spPr/>
      <dgm:t>
        <a:bodyPr/>
        <a:lstStyle/>
        <a:p>
          <a:endParaRPr lang="es-MX"/>
        </a:p>
      </dgm:t>
    </dgm:pt>
    <dgm:pt modelId="{59D0C25F-7BCA-4239-8229-95FB1906BD7C}" type="pres">
      <dgm:prSet presAssocID="{C4C0761D-8E9F-44F0-8989-1751382CBDBA}" presName="conn2-1" presStyleLbl="parChTrans1D3" presStyleIdx="1" presStyleCnt="7"/>
      <dgm:spPr/>
      <dgm:t>
        <a:bodyPr/>
        <a:lstStyle/>
        <a:p>
          <a:endParaRPr lang="es-MX"/>
        </a:p>
      </dgm:t>
    </dgm:pt>
    <dgm:pt modelId="{2103A5FE-4613-4F89-A8FE-7C1C7E06AEA4}" type="pres">
      <dgm:prSet presAssocID="{C4C0761D-8E9F-44F0-8989-1751382CBDBA}" presName="connTx" presStyleLbl="parChTrans1D3" presStyleIdx="1" presStyleCnt="7"/>
      <dgm:spPr/>
      <dgm:t>
        <a:bodyPr/>
        <a:lstStyle/>
        <a:p>
          <a:endParaRPr lang="es-MX"/>
        </a:p>
      </dgm:t>
    </dgm:pt>
    <dgm:pt modelId="{1EAA306D-9B24-4E9D-BB46-E4896F3B1337}" type="pres">
      <dgm:prSet presAssocID="{9F91CEE5-63E2-404F-8472-EFC5B2B08404}" presName="root2" presStyleCnt="0"/>
      <dgm:spPr/>
      <dgm:t>
        <a:bodyPr/>
        <a:lstStyle/>
        <a:p>
          <a:endParaRPr lang="es-MX"/>
        </a:p>
      </dgm:t>
    </dgm:pt>
    <dgm:pt modelId="{81AFCCBC-ECDA-480D-9EDD-A2AB77A7D963}" type="pres">
      <dgm:prSet presAssocID="{9F91CEE5-63E2-404F-8472-EFC5B2B08404}" presName="LevelTwoTextNode" presStyleLbl="node3" presStyleIdx="1" presStyleCnt="7" custScaleX="146410" custScaleY="8061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9B9981A-DA25-47F8-B1D3-8AA42FEBA456}" type="pres">
      <dgm:prSet presAssocID="{9F91CEE5-63E2-404F-8472-EFC5B2B08404}" presName="level3hierChild" presStyleCnt="0"/>
      <dgm:spPr/>
      <dgm:t>
        <a:bodyPr/>
        <a:lstStyle/>
        <a:p>
          <a:endParaRPr lang="es-MX"/>
        </a:p>
      </dgm:t>
    </dgm:pt>
    <dgm:pt modelId="{B8D68C7A-19B1-47F7-BE69-F7C99FE40851}" type="pres">
      <dgm:prSet presAssocID="{BBCA1223-D9CB-47B1-8C43-A00150411177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51CFD818-C729-47B6-87A0-EC827EAA3F89}" type="pres">
      <dgm:prSet presAssocID="{BBCA1223-D9CB-47B1-8C43-A00150411177}" presName="connTx" presStyleLbl="parChTrans1D2" presStyleIdx="1" presStyleCnt="3"/>
      <dgm:spPr/>
      <dgm:t>
        <a:bodyPr/>
        <a:lstStyle/>
        <a:p>
          <a:endParaRPr lang="es-MX"/>
        </a:p>
      </dgm:t>
    </dgm:pt>
    <dgm:pt modelId="{FF5B0B6B-649F-4037-AFCB-44976B2F122F}" type="pres">
      <dgm:prSet presAssocID="{49E8B604-F67B-428E-9668-F10BC95DED41}" presName="root2" presStyleCnt="0"/>
      <dgm:spPr/>
      <dgm:t>
        <a:bodyPr/>
        <a:lstStyle/>
        <a:p>
          <a:endParaRPr lang="es-MX"/>
        </a:p>
      </dgm:t>
    </dgm:pt>
    <dgm:pt modelId="{C3B1316D-72D9-4DDF-99EC-F92BA32F9ED5}" type="pres">
      <dgm:prSet presAssocID="{49E8B604-F67B-428E-9668-F10BC95DED4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F13BC1-C165-438F-901A-D8409F13F89B}" type="pres">
      <dgm:prSet presAssocID="{49E8B604-F67B-428E-9668-F10BC95DED41}" presName="level3hierChild" presStyleCnt="0"/>
      <dgm:spPr/>
      <dgm:t>
        <a:bodyPr/>
        <a:lstStyle/>
        <a:p>
          <a:endParaRPr lang="es-MX"/>
        </a:p>
      </dgm:t>
    </dgm:pt>
    <dgm:pt modelId="{8B8E741B-361E-4FC1-A36B-0ABD5D85411E}" type="pres">
      <dgm:prSet presAssocID="{68780B63-6704-4DD2-A5EC-7CE427CAFA27}" presName="conn2-1" presStyleLbl="parChTrans1D3" presStyleIdx="2" presStyleCnt="7"/>
      <dgm:spPr/>
      <dgm:t>
        <a:bodyPr/>
        <a:lstStyle/>
        <a:p>
          <a:endParaRPr lang="es-MX"/>
        </a:p>
      </dgm:t>
    </dgm:pt>
    <dgm:pt modelId="{9BF274E3-8D14-4C54-8BE2-764CC8252DD0}" type="pres">
      <dgm:prSet presAssocID="{68780B63-6704-4DD2-A5EC-7CE427CAFA27}" presName="connTx" presStyleLbl="parChTrans1D3" presStyleIdx="2" presStyleCnt="7"/>
      <dgm:spPr/>
      <dgm:t>
        <a:bodyPr/>
        <a:lstStyle/>
        <a:p>
          <a:endParaRPr lang="es-MX"/>
        </a:p>
      </dgm:t>
    </dgm:pt>
    <dgm:pt modelId="{072685B9-A4F0-4D51-8F8F-2F2A494A144B}" type="pres">
      <dgm:prSet presAssocID="{02AC7E49-7075-49D3-B8D1-43552E094BF3}" presName="root2" presStyleCnt="0"/>
      <dgm:spPr/>
      <dgm:t>
        <a:bodyPr/>
        <a:lstStyle/>
        <a:p>
          <a:endParaRPr lang="es-MX"/>
        </a:p>
      </dgm:t>
    </dgm:pt>
    <dgm:pt modelId="{2F3E431B-0267-426D-8EAA-3B374F3A6E4A}" type="pres">
      <dgm:prSet presAssocID="{02AC7E49-7075-49D3-B8D1-43552E094BF3}" presName="LevelTwoTextNode" presStyleLbl="node3" presStyleIdx="2" presStyleCnt="7" custScaleX="146410" custScaleY="5927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2358322-9993-4DBF-B541-67B1478D4DEB}" type="pres">
      <dgm:prSet presAssocID="{02AC7E49-7075-49D3-B8D1-43552E094BF3}" presName="level3hierChild" presStyleCnt="0"/>
      <dgm:spPr/>
      <dgm:t>
        <a:bodyPr/>
        <a:lstStyle/>
        <a:p>
          <a:endParaRPr lang="es-MX"/>
        </a:p>
      </dgm:t>
    </dgm:pt>
    <dgm:pt modelId="{321D3827-BFF4-46C6-AA87-0041AB0398D8}" type="pres">
      <dgm:prSet presAssocID="{5D364B59-27C3-4E7E-871D-95446B4C01D5}" presName="conn2-1" presStyleLbl="parChTrans1D3" presStyleIdx="3" presStyleCnt="7"/>
      <dgm:spPr/>
      <dgm:t>
        <a:bodyPr/>
        <a:lstStyle/>
        <a:p>
          <a:endParaRPr lang="es-MX"/>
        </a:p>
      </dgm:t>
    </dgm:pt>
    <dgm:pt modelId="{6AEE7B0D-1E50-4D0E-AA05-70BC13A4DDDF}" type="pres">
      <dgm:prSet presAssocID="{5D364B59-27C3-4E7E-871D-95446B4C01D5}" presName="connTx" presStyleLbl="parChTrans1D3" presStyleIdx="3" presStyleCnt="7"/>
      <dgm:spPr/>
      <dgm:t>
        <a:bodyPr/>
        <a:lstStyle/>
        <a:p>
          <a:endParaRPr lang="es-MX"/>
        </a:p>
      </dgm:t>
    </dgm:pt>
    <dgm:pt modelId="{D452A044-C235-4C32-81D3-8985F363F76F}" type="pres">
      <dgm:prSet presAssocID="{F237F097-19DB-4EA7-9542-26F3E4F55110}" presName="root2" presStyleCnt="0"/>
      <dgm:spPr/>
      <dgm:t>
        <a:bodyPr/>
        <a:lstStyle/>
        <a:p>
          <a:endParaRPr lang="es-MX"/>
        </a:p>
      </dgm:t>
    </dgm:pt>
    <dgm:pt modelId="{94ACAC4B-25CD-4196-9BA9-A9D69ACE04C7}" type="pres">
      <dgm:prSet presAssocID="{F237F097-19DB-4EA7-9542-26F3E4F55110}" presName="LevelTwoTextNode" presStyleLbl="node3" presStyleIdx="3" presStyleCnt="7" custScaleX="146410" custScaleY="5189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DA2BFD-B20A-44C8-BF09-A5F338F06F36}" type="pres">
      <dgm:prSet presAssocID="{F237F097-19DB-4EA7-9542-26F3E4F55110}" presName="level3hierChild" presStyleCnt="0"/>
      <dgm:spPr/>
      <dgm:t>
        <a:bodyPr/>
        <a:lstStyle/>
        <a:p>
          <a:endParaRPr lang="es-MX"/>
        </a:p>
      </dgm:t>
    </dgm:pt>
    <dgm:pt modelId="{F35F09A3-065B-4075-AB5C-8CAC9B6CBFAA}" type="pres">
      <dgm:prSet presAssocID="{FCDA9816-2816-4EA2-8001-80A4DB34B45A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2B7A021A-C636-4616-A424-3343113AB1CF}" type="pres">
      <dgm:prSet presAssocID="{FCDA9816-2816-4EA2-8001-80A4DB34B45A}" presName="connTx" presStyleLbl="parChTrans1D2" presStyleIdx="2" presStyleCnt="3"/>
      <dgm:spPr/>
      <dgm:t>
        <a:bodyPr/>
        <a:lstStyle/>
        <a:p>
          <a:endParaRPr lang="es-MX"/>
        </a:p>
      </dgm:t>
    </dgm:pt>
    <dgm:pt modelId="{718839B1-C27A-402B-8060-39234EFF4000}" type="pres">
      <dgm:prSet presAssocID="{DE281A5E-658B-4002-B997-3E42AF531608}" presName="root2" presStyleCnt="0"/>
      <dgm:spPr/>
      <dgm:t>
        <a:bodyPr/>
        <a:lstStyle/>
        <a:p>
          <a:endParaRPr lang="es-MX"/>
        </a:p>
      </dgm:t>
    </dgm:pt>
    <dgm:pt modelId="{F431DC61-8D64-4BA2-8987-AD67FC486EAB}" type="pres">
      <dgm:prSet presAssocID="{DE281A5E-658B-4002-B997-3E42AF53160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819E6C2-4CC6-43AF-B59D-C83C37B917AD}" type="pres">
      <dgm:prSet presAssocID="{DE281A5E-658B-4002-B997-3E42AF531608}" presName="level3hierChild" presStyleCnt="0"/>
      <dgm:spPr/>
      <dgm:t>
        <a:bodyPr/>
        <a:lstStyle/>
        <a:p>
          <a:endParaRPr lang="es-MX"/>
        </a:p>
      </dgm:t>
    </dgm:pt>
    <dgm:pt modelId="{63421345-6A8E-40AD-88C1-69A4054BC767}" type="pres">
      <dgm:prSet presAssocID="{4DEE0AD6-79BD-466D-9FFB-95350AEA67EF}" presName="conn2-1" presStyleLbl="parChTrans1D3" presStyleIdx="4" presStyleCnt="7"/>
      <dgm:spPr/>
      <dgm:t>
        <a:bodyPr/>
        <a:lstStyle/>
        <a:p>
          <a:endParaRPr lang="es-MX"/>
        </a:p>
      </dgm:t>
    </dgm:pt>
    <dgm:pt modelId="{49205FC9-74A7-4029-BEC6-28670568A2A9}" type="pres">
      <dgm:prSet presAssocID="{4DEE0AD6-79BD-466D-9FFB-95350AEA67EF}" presName="connTx" presStyleLbl="parChTrans1D3" presStyleIdx="4" presStyleCnt="7"/>
      <dgm:spPr/>
      <dgm:t>
        <a:bodyPr/>
        <a:lstStyle/>
        <a:p>
          <a:endParaRPr lang="es-MX"/>
        </a:p>
      </dgm:t>
    </dgm:pt>
    <dgm:pt modelId="{EAFB7EF8-756B-4B59-A687-53F30FEEC6A7}" type="pres">
      <dgm:prSet presAssocID="{C9F3BCFE-8FE1-444F-AFE0-A5A0F540F329}" presName="root2" presStyleCnt="0"/>
      <dgm:spPr/>
      <dgm:t>
        <a:bodyPr/>
        <a:lstStyle/>
        <a:p>
          <a:endParaRPr lang="es-MX"/>
        </a:p>
      </dgm:t>
    </dgm:pt>
    <dgm:pt modelId="{81ECD5E0-6001-4940-9C62-F12F0D12470C}" type="pres">
      <dgm:prSet presAssocID="{C9F3BCFE-8FE1-444F-AFE0-A5A0F540F329}" presName="LevelTwoTextNode" presStyleLbl="node3" presStyleIdx="4" presStyleCnt="7" custScaleX="146410" custScaleY="6889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28496F3-9DD8-4310-9160-85B6E2D78C81}" type="pres">
      <dgm:prSet presAssocID="{C9F3BCFE-8FE1-444F-AFE0-A5A0F540F329}" presName="level3hierChild" presStyleCnt="0"/>
      <dgm:spPr/>
      <dgm:t>
        <a:bodyPr/>
        <a:lstStyle/>
        <a:p>
          <a:endParaRPr lang="es-MX"/>
        </a:p>
      </dgm:t>
    </dgm:pt>
    <dgm:pt modelId="{6A8CF6A8-9618-49A8-A954-66B3B08DD39F}" type="pres">
      <dgm:prSet presAssocID="{8823AC2D-E4BB-4D3C-8F84-311EF664858A}" presName="conn2-1" presStyleLbl="parChTrans1D3" presStyleIdx="5" presStyleCnt="7"/>
      <dgm:spPr/>
      <dgm:t>
        <a:bodyPr/>
        <a:lstStyle/>
        <a:p>
          <a:endParaRPr lang="es-MX"/>
        </a:p>
      </dgm:t>
    </dgm:pt>
    <dgm:pt modelId="{2062E315-3AB2-4E4F-984B-5C28B9359063}" type="pres">
      <dgm:prSet presAssocID="{8823AC2D-E4BB-4D3C-8F84-311EF664858A}" presName="connTx" presStyleLbl="parChTrans1D3" presStyleIdx="5" presStyleCnt="7"/>
      <dgm:spPr/>
      <dgm:t>
        <a:bodyPr/>
        <a:lstStyle/>
        <a:p>
          <a:endParaRPr lang="es-MX"/>
        </a:p>
      </dgm:t>
    </dgm:pt>
    <dgm:pt modelId="{AAB5CEBC-9AE9-4F55-A4E7-7FEF2EACC2F2}" type="pres">
      <dgm:prSet presAssocID="{101A2F12-1720-4D03-961C-00CB430460E1}" presName="root2" presStyleCnt="0"/>
      <dgm:spPr/>
      <dgm:t>
        <a:bodyPr/>
        <a:lstStyle/>
        <a:p>
          <a:endParaRPr lang="es-MX"/>
        </a:p>
      </dgm:t>
    </dgm:pt>
    <dgm:pt modelId="{A3EF7068-0560-4209-8CCF-4101111AADD3}" type="pres">
      <dgm:prSet presAssocID="{101A2F12-1720-4D03-961C-00CB430460E1}" presName="LevelTwoTextNode" presStyleLbl="node3" presStyleIdx="5" presStyleCnt="7" custScaleX="146410" custScaleY="610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58BBD0-5DE3-445F-9022-C8805DA22993}" type="pres">
      <dgm:prSet presAssocID="{101A2F12-1720-4D03-961C-00CB430460E1}" presName="level3hierChild" presStyleCnt="0"/>
      <dgm:spPr/>
      <dgm:t>
        <a:bodyPr/>
        <a:lstStyle/>
        <a:p>
          <a:endParaRPr lang="es-MX"/>
        </a:p>
      </dgm:t>
    </dgm:pt>
    <dgm:pt modelId="{531E8F21-05F4-43DE-8B98-AAF409ABCF62}" type="pres">
      <dgm:prSet presAssocID="{C7979503-0818-4C7D-B37E-D88F5D1030F3}" presName="conn2-1" presStyleLbl="parChTrans1D3" presStyleIdx="6" presStyleCnt="7"/>
      <dgm:spPr/>
      <dgm:t>
        <a:bodyPr/>
        <a:lstStyle/>
        <a:p>
          <a:endParaRPr lang="es-MX"/>
        </a:p>
      </dgm:t>
    </dgm:pt>
    <dgm:pt modelId="{1EE8C6C9-FC04-421B-AF31-ED44EBB10437}" type="pres">
      <dgm:prSet presAssocID="{C7979503-0818-4C7D-B37E-D88F5D1030F3}" presName="connTx" presStyleLbl="parChTrans1D3" presStyleIdx="6" presStyleCnt="7"/>
      <dgm:spPr/>
      <dgm:t>
        <a:bodyPr/>
        <a:lstStyle/>
        <a:p>
          <a:endParaRPr lang="es-MX"/>
        </a:p>
      </dgm:t>
    </dgm:pt>
    <dgm:pt modelId="{7A0B2053-A586-4168-A2DD-954EEDC6590B}" type="pres">
      <dgm:prSet presAssocID="{B25F54FE-24FC-4865-A703-22936BD67A87}" presName="root2" presStyleCnt="0"/>
      <dgm:spPr/>
      <dgm:t>
        <a:bodyPr/>
        <a:lstStyle/>
        <a:p>
          <a:endParaRPr lang="es-MX"/>
        </a:p>
      </dgm:t>
    </dgm:pt>
    <dgm:pt modelId="{ECDBEB05-4F9B-4923-BACF-803EA643EE4F}" type="pres">
      <dgm:prSet presAssocID="{B25F54FE-24FC-4865-A703-22936BD67A87}" presName="LevelTwoTextNode" presStyleLbl="node3" presStyleIdx="6" presStyleCnt="7" custScaleX="146410" custScaleY="627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B80823-1954-4351-87DF-0822915FC474}" type="pres">
      <dgm:prSet presAssocID="{B25F54FE-24FC-4865-A703-22936BD67A87}" presName="level3hierChild" presStyleCnt="0"/>
      <dgm:spPr/>
      <dgm:t>
        <a:bodyPr/>
        <a:lstStyle/>
        <a:p>
          <a:endParaRPr lang="es-MX"/>
        </a:p>
      </dgm:t>
    </dgm:pt>
  </dgm:ptLst>
  <dgm:cxnLst>
    <dgm:cxn modelId="{76194D0D-E07B-4507-99F4-70E0A6FD4F92}" type="presOf" srcId="{68780B63-6704-4DD2-A5EC-7CE427CAFA27}" destId="{8B8E741B-361E-4FC1-A36B-0ABD5D85411E}" srcOrd="0" destOrd="0" presId="urn:microsoft.com/office/officeart/2005/8/layout/hierarchy2"/>
    <dgm:cxn modelId="{00FA79D9-9693-438D-A5FA-F452719D3743}" type="presOf" srcId="{BBCA1223-D9CB-47B1-8C43-A00150411177}" destId="{51CFD818-C729-47B6-87A0-EC827EAA3F89}" srcOrd="1" destOrd="0" presId="urn:microsoft.com/office/officeart/2005/8/layout/hierarchy2"/>
    <dgm:cxn modelId="{CCB62D73-AD55-4A56-9450-B4E2FF436BF6}" type="presOf" srcId="{68780B63-6704-4DD2-A5EC-7CE427CAFA27}" destId="{9BF274E3-8D14-4C54-8BE2-764CC8252DD0}" srcOrd="1" destOrd="0" presId="urn:microsoft.com/office/officeart/2005/8/layout/hierarchy2"/>
    <dgm:cxn modelId="{FC7F5955-DDCE-4D80-86EF-B2D1C36478A6}" type="presOf" srcId="{4DEE0AD6-79BD-466D-9FFB-95350AEA67EF}" destId="{63421345-6A8E-40AD-88C1-69A4054BC767}" srcOrd="0" destOrd="0" presId="urn:microsoft.com/office/officeart/2005/8/layout/hierarchy2"/>
    <dgm:cxn modelId="{D655915D-23E0-4E65-B099-BF5647576494}" type="presOf" srcId="{9F91CEE5-63E2-404F-8472-EFC5B2B08404}" destId="{81AFCCBC-ECDA-480D-9EDD-A2AB77A7D963}" srcOrd="0" destOrd="0" presId="urn:microsoft.com/office/officeart/2005/8/layout/hierarchy2"/>
    <dgm:cxn modelId="{EE8C13BA-4E08-43F4-B991-D610C0D1DEA1}" type="presOf" srcId="{5D364B59-27C3-4E7E-871D-95446B4C01D5}" destId="{6AEE7B0D-1E50-4D0E-AA05-70BC13A4DDDF}" srcOrd="1" destOrd="0" presId="urn:microsoft.com/office/officeart/2005/8/layout/hierarchy2"/>
    <dgm:cxn modelId="{B2B65439-F5D9-4E75-A97F-08FD41A9D742}" srcId="{DE281A5E-658B-4002-B997-3E42AF531608}" destId="{B25F54FE-24FC-4865-A703-22936BD67A87}" srcOrd="2" destOrd="0" parTransId="{C7979503-0818-4C7D-B37E-D88F5D1030F3}" sibTransId="{FA383F15-A99C-46F5-8DB0-4A7351B9F146}"/>
    <dgm:cxn modelId="{11DAEA2A-1452-4CFD-9772-558636A9831D}" type="presOf" srcId="{7CA0A17E-F984-4494-98A9-93986FDC2724}" destId="{ACA9173F-8C82-44D3-80D2-08F23F1A5801}" srcOrd="0" destOrd="0" presId="urn:microsoft.com/office/officeart/2005/8/layout/hierarchy2"/>
    <dgm:cxn modelId="{2FBDA9B5-B7B6-400F-917C-EA8619A80206}" srcId="{9E204724-D2B3-413F-B732-B91442C0346B}" destId="{733495A6-BAAA-4B39-8DAF-8BE0C2C4BB1D}" srcOrd="0" destOrd="0" parTransId="{7CA0A17E-F984-4494-98A9-93986FDC2724}" sibTransId="{65D8240C-3B7D-4B10-8E37-CB7979D81BE0}"/>
    <dgm:cxn modelId="{F6011A28-56A4-41CC-BE65-1A3644DA1E1E}" type="presOf" srcId="{C9F3BCFE-8FE1-444F-AFE0-A5A0F540F329}" destId="{81ECD5E0-6001-4940-9C62-F12F0D12470C}" srcOrd="0" destOrd="0" presId="urn:microsoft.com/office/officeart/2005/8/layout/hierarchy2"/>
    <dgm:cxn modelId="{9F29F694-484B-4C90-984A-2C5ECA23F7B3}" type="presOf" srcId="{FCDA9816-2816-4EA2-8001-80A4DB34B45A}" destId="{F35F09A3-065B-4075-AB5C-8CAC9B6CBFAA}" srcOrd="0" destOrd="0" presId="urn:microsoft.com/office/officeart/2005/8/layout/hierarchy2"/>
    <dgm:cxn modelId="{ACE728A8-B1B7-4171-BE1A-CDD867DB834D}" srcId="{DE281A5E-658B-4002-B997-3E42AF531608}" destId="{101A2F12-1720-4D03-961C-00CB430460E1}" srcOrd="1" destOrd="0" parTransId="{8823AC2D-E4BB-4D3C-8F84-311EF664858A}" sibTransId="{1CDDCFE8-7DDB-46DA-8AA9-7DFEB38CCB20}"/>
    <dgm:cxn modelId="{FA5EA6AF-43BF-42D6-A6EE-F68F5917C5D4}" type="presOf" srcId="{4DEE0AD6-79BD-466D-9FFB-95350AEA67EF}" destId="{49205FC9-74A7-4029-BEC6-28670568A2A9}" srcOrd="1" destOrd="0" presId="urn:microsoft.com/office/officeart/2005/8/layout/hierarchy2"/>
    <dgm:cxn modelId="{A84FF974-488B-4952-92D4-E34894C346CE}" srcId="{49E8B604-F67B-428E-9668-F10BC95DED41}" destId="{F237F097-19DB-4EA7-9542-26F3E4F55110}" srcOrd="1" destOrd="0" parTransId="{5D364B59-27C3-4E7E-871D-95446B4C01D5}" sibTransId="{7FC7C199-7FD0-4761-AB55-18E0790C2E79}"/>
    <dgm:cxn modelId="{D01FD575-9D41-40EE-9F6D-EBB8BC7100ED}" srcId="{733495A6-BAAA-4B39-8DAF-8BE0C2C4BB1D}" destId="{9F91CEE5-63E2-404F-8472-EFC5B2B08404}" srcOrd="1" destOrd="0" parTransId="{C4C0761D-8E9F-44F0-8989-1751382CBDBA}" sibTransId="{A42C94E4-EAA5-4EF4-ACDE-F9D0F088A6F3}"/>
    <dgm:cxn modelId="{AEFC2050-3252-470E-A4CF-533B9F519BD4}" type="presOf" srcId="{F237F097-19DB-4EA7-9542-26F3E4F55110}" destId="{94ACAC4B-25CD-4196-9BA9-A9D69ACE04C7}" srcOrd="0" destOrd="0" presId="urn:microsoft.com/office/officeart/2005/8/layout/hierarchy2"/>
    <dgm:cxn modelId="{CBC5A4BB-D145-4E64-847A-628EC2FF5849}" srcId="{DE281A5E-658B-4002-B997-3E42AF531608}" destId="{C9F3BCFE-8FE1-444F-AFE0-A5A0F540F329}" srcOrd="0" destOrd="0" parTransId="{4DEE0AD6-79BD-466D-9FFB-95350AEA67EF}" sibTransId="{6672B32D-3ED3-4F4D-B715-78D22FAB57B0}"/>
    <dgm:cxn modelId="{9F4B7898-760F-4F1D-BDC5-F3F7F68F58BB}" type="presOf" srcId="{8823AC2D-E4BB-4D3C-8F84-311EF664858A}" destId="{2062E315-3AB2-4E4F-984B-5C28B9359063}" srcOrd="1" destOrd="0" presId="urn:microsoft.com/office/officeart/2005/8/layout/hierarchy2"/>
    <dgm:cxn modelId="{07FEF775-ACA7-4303-B189-057F9CA90939}" type="presOf" srcId="{7CA0A17E-F984-4494-98A9-93986FDC2724}" destId="{29AC82C4-2B98-44C5-8742-848AEEB7C7B4}" srcOrd="1" destOrd="0" presId="urn:microsoft.com/office/officeart/2005/8/layout/hierarchy2"/>
    <dgm:cxn modelId="{93D10BDE-8DB0-48C3-96D6-B88830C1B49C}" srcId="{9E204724-D2B3-413F-B732-B91442C0346B}" destId="{DE281A5E-658B-4002-B997-3E42AF531608}" srcOrd="2" destOrd="0" parTransId="{FCDA9816-2816-4EA2-8001-80A4DB34B45A}" sibTransId="{B88A0CCF-A086-45E8-B54F-FB32A1852055}"/>
    <dgm:cxn modelId="{30A454D7-C091-4005-9E95-6BEC9FD0785E}" type="presOf" srcId="{6E147EEC-F5E4-430C-9331-2D3A5E7436CF}" destId="{93DBD73B-7C55-4A65-96AE-9D5290A27D29}" srcOrd="0" destOrd="0" presId="urn:microsoft.com/office/officeart/2005/8/layout/hierarchy2"/>
    <dgm:cxn modelId="{99FAC473-3F1A-4660-9DA8-3183409FCD72}" type="presOf" srcId="{101A2F12-1720-4D03-961C-00CB430460E1}" destId="{A3EF7068-0560-4209-8CCF-4101111AADD3}" srcOrd="0" destOrd="0" presId="urn:microsoft.com/office/officeart/2005/8/layout/hierarchy2"/>
    <dgm:cxn modelId="{B82CB6D3-BDBB-4E3D-84DD-C9167583CC53}" type="presOf" srcId="{5D364B59-27C3-4E7E-871D-95446B4C01D5}" destId="{321D3827-BFF4-46C6-AA87-0041AB0398D8}" srcOrd="0" destOrd="0" presId="urn:microsoft.com/office/officeart/2005/8/layout/hierarchy2"/>
    <dgm:cxn modelId="{A96BC9DD-F874-4132-8F5B-CFD315635334}" srcId="{733495A6-BAAA-4B39-8DAF-8BE0C2C4BB1D}" destId="{6E147EEC-F5E4-430C-9331-2D3A5E7436CF}" srcOrd="0" destOrd="0" parTransId="{1D52419D-AC86-4956-AE24-67AC71B5551D}" sibTransId="{F9376FDC-B4BD-480D-9E6F-A5EFAD4DC5EA}"/>
    <dgm:cxn modelId="{1DC4C783-D911-4194-8581-62629B37E643}" type="presOf" srcId="{FCDA9816-2816-4EA2-8001-80A4DB34B45A}" destId="{2B7A021A-C636-4616-A424-3343113AB1CF}" srcOrd="1" destOrd="0" presId="urn:microsoft.com/office/officeart/2005/8/layout/hierarchy2"/>
    <dgm:cxn modelId="{7553F855-8D88-4B8C-BDDA-BE02E928D415}" type="presOf" srcId="{8823AC2D-E4BB-4D3C-8F84-311EF664858A}" destId="{6A8CF6A8-9618-49A8-A954-66B3B08DD39F}" srcOrd="0" destOrd="0" presId="urn:microsoft.com/office/officeart/2005/8/layout/hierarchy2"/>
    <dgm:cxn modelId="{01F49D00-83AE-4799-A111-0C868999F23E}" type="presOf" srcId="{49E8B604-F67B-428E-9668-F10BC95DED41}" destId="{C3B1316D-72D9-4DDF-99EC-F92BA32F9ED5}" srcOrd="0" destOrd="0" presId="urn:microsoft.com/office/officeart/2005/8/layout/hierarchy2"/>
    <dgm:cxn modelId="{AED0F76F-51D3-45B6-B0AC-6F8BD5F05FC8}" srcId="{D3E07172-1B97-4D64-A2B6-08BF2325FD69}" destId="{9E204724-D2B3-413F-B732-B91442C0346B}" srcOrd="0" destOrd="0" parTransId="{7F3E1708-D797-413D-9538-510F6F1845D2}" sibTransId="{72C10D44-6EE3-4D0B-94C7-7E83293683EA}"/>
    <dgm:cxn modelId="{1BCAB94F-F9A5-47B1-A212-2DCBA0CEEC22}" type="presOf" srcId="{C4C0761D-8E9F-44F0-8989-1751382CBDBA}" destId="{2103A5FE-4613-4F89-A8FE-7C1C7E06AEA4}" srcOrd="1" destOrd="0" presId="urn:microsoft.com/office/officeart/2005/8/layout/hierarchy2"/>
    <dgm:cxn modelId="{9409ED28-818F-480C-B8B4-5891A00DEA81}" type="presOf" srcId="{B25F54FE-24FC-4865-A703-22936BD67A87}" destId="{ECDBEB05-4F9B-4923-BACF-803EA643EE4F}" srcOrd="0" destOrd="0" presId="urn:microsoft.com/office/officeart/2005/8/layout/hierarchy2"/>
    <dgm:cxn modelId="{D6C55610-9127-4D13-A6BB-342046D4372C}" type="presOf" srcId="{D3E07172-1B97-4D64-A2B6-08BF2325FD69}" destId="{3BCBB49E-FF1A-4B21-9D7A-CFBC944141A9}" srcOrd="0" destOrd="0" presId="urn:microsoft.com/office/officeart/2005/8/layout/hierarchy2"/>
    <dgm:cxn modelId="{04E1B684-7F35-41D2-B9C2-6AEE742818A1}" srcId="{9E204724-D2B3-413F-B732-B91442C0346B}" destId="{49E8B604-F67B-428E-9668-F10BC95DED41}" srcOrd="1" destOrd="0" parTransId="{BBCA1223-D9CB-47B1-8C43-A00150411177}" sibTransId="{9AC89EC6-8C31-492E-B4BA-A605FC1F9AB8}"/>
    <dgm:cxn modelId="{D7DDD94F-8ECA-4A5B-8137-1E83D83FC7DD}" srcId="{49E8B604-F67B-428E-9668-F10BC95DED41}" destId="{02AC7E49-7075-49D3-B8D1-43552E094BF3}" srcOrd="0" destOrd="0" parTransId="{68780B63-6704-4DD2-A5EC-7CE427CAFA27}" sibTransId="{77DB334C-81DA-4734-AEC0-1D46FD46FDE0}"/>
    <dgm:cxn modelId="{C5B44800-0EDE-4479-B264-8D7F36DB0A3F}" type="presOf" srcId="{02AC7E49-7075-49D3-B8D1-43552E094BF3}" destId="{2F3E431B-0267-426D-8EAA-3B374F3A6E4A}" srcOrd="0" destOrd="0" presId="urn:microsoft.com/office/officeart/2005/8/layout/hierarchy2"/>
    <dgm:cxn modelId="{9482F324-CDAE-4533-99C3-DA7DEE659064}" type="presOf" srcId="{C4C0761D-8E9F-44F0-8989-1751382CBDBA}" destId="{59D0C25F-7BCA-4239-8229-95FB1906BD7C}" srcOrd="0" destOrd="0" presId="urn:microsoft.com/office/officeart/2005/8/layout/hierarchy2"/>
    <dgm:cxn modelId="{9D45EFCA-5823-4CEE-9CE3-9D44C92B284F}" type="presOf" srcId="{DE281A5E-658B-4002-B997-3E42AF531608}" destId="{F431DC61-8D64-4BA2-8987-AD67FC486EAB}" srcOrd="0" destOrd="0" presId="urn:microsoft.com/office/officeart/2005/8/layout/hierarchy2"/>
    <dgm:cxn modelId="{311C0B52-257A-4074-9FF9-440706AC4F58}" type="presOf" srcId="{1D52419D-AC86-4956-AE24-67AC71B5551D}" destId="{A710E6B3-FD2D-4578-B8BD-53205450C099}" srcOrd="1" destOrd="0" presId="urn:microsoft.com/office/officeart/2005/8/layout/hierarchy2"/>
    <dgm:cxn modelId="{F3A5CB05-8B8C-49AE-B5A8-7F95C3B04D13}" type="presOf" srcId="{9E204724-D2B3-413F-B732-B91442C0346B}" destId="{5E0790E7-FC0E-4720-BB40-52E61CA17AB8}" srcOrd="0" destOrd="0" presId="urn:microsoft.com/office/officeart/2005/8/layout/hierarchy2"/>
    <dgm:cxn modelId="{C0D92A68-0953-4A46-A296-47335D946B63}" type="presOf" srcId="{C7979503-0818-4C7D-B37E-D88F5D1030F3}" destId="{1EE8C6C9-FC04-421B-AF31-ED44EBB10437}" srcOrd="1" destOrd="0" presId="urn:microsoft.com/office/officeart/2005/8/layout/hierarchy2"/>
    <dgm:cxn modelId="{661923DC-C4B5-450F-A030-5A35ED517B8B}" type="presOf" srcId="{1D52419D-AC86-4956-AE24-67AC71B5551D}" destId="{7706524B-E072-404C-80EB-D8476C82F648}" srcOrd="0" destOrd="0" presId="urn:microsoft.com/office/officeart/2005/8/layout/hierarchy2"/>
    <dgm:cxn modelId="{44249719-4D94-4CF0-B1E9-FF5EB7ABD2DF}" type="presOf" srcId="{BBCA1223-D9CB-47B1-8C43-A00150411177}" destId="{B8D68C7A-19B1-47F7-BE69-F7C99FE40851}" srcOrd="0" destOrd="0" presId="urn:microsoft.com/office/officeart/2005/8/layout/hierarchy2"/>
    <dgm:cxn modelId="{A4952CC7-0279-4EF9-AB43-C4AF5379432D}" type="presOf" srcId="{C7979503-0818-4C7D-B37E-D88F5D1030F3}" destId="{531E8F21-05F4-43DE-8B98-AAF409ABCF62}" srcOrd="0" destOrd="0" presId="urn:microsoft.com/office/officeart/2005/8/layout/hierarchy2"/>
    <dgm:cxn modelId="{99359E20-2DA3-49FB-BF03-B928EB50D4D9}" type="presOf" srcId="{733495A6-BAAA-4B39-8DAF-8BE0C2C4BB1D}" destId="{7F1DD602-8848-482A-B0C5-65B7FD838307}" srcOrd="0" destOrd="0" presId="urn:microsoft.com/office/officeart/2005/8/layout/hierarchy2"/>
    <dgm:cxn modelId="{1714C377-84FC-4CDD-8734-9F4CBB240591}" type="presParOf" srcId="{3BCBB49E-FF1A-4B21-9D7A-CFBC944141A9}" destId="{6730E12C-42F9-4DF4-B199-2A6F32DDABAF}" srcOrd="0" destOrd="0" presId="urn:microsoft.com/office/officeart/2005/8/layout/hierarchy2"/>
    <dgm:cxn modelId="{2D337EAC-9680-4464-8C46-942512147E5E}" type="presParOf" srcId="{6730E12C-42F9-4DF4-B199-2A6F32DDABAF}" destId="{5E0790E7-FC0E-4720-BB40-52E61CA17AB8}" srcOrd="0" destOrd="0" presId="urn:microsoft.com/office/officeart/2005/8/layout/hierarchy2"/>
    <dgm:cxn modelId="{CE2623F1-B485-4CCE-B9A4-95B6B754EC1D}" type="presParOf" srcId="{6730E12C-42F9-4DF4-B199-2A6F32DDABAF}" destId="{3CCBF3BF-8DA1-48D4-8CCC-D7A3FC6F4DFA}" srcOrd="1" destOrd="0" presId="urn:microsoft.com/office/officeart/2005/8/layout/hierarchy2"/>
    <dgm:cxn modelId="{4FA55893-48D9-41D0-B904-D8FD9D7A07C9}" type="presParOf" srcId="{3CCBF3BF-8DA1-48D4-8CCC-D7A3FC6F4DFA}" destId="{ACA9173F-8C82-44D3-80D2-08F23F1A5801}" srcOrd="0" destOrd="0" presId="urn:microsoft.com/office/officeart/2005/8/layout/hierarchy2"/>
    <dgm:cxn modelId="{41146D5B-0918-4975-9FF3-69B824AE4B97}" type="presParOf" srcId="{ACA9173F-8C82-44D3-80D2-08F23F1A5801}" destId="{29AC82C4-2B98-44C5-8742-848AEEB7C7B4}" srcOrd="0" destOrd="0" presId="urn:microsoft.com/office/officeart/2005/8/layout/hierarchy2"/>
    <dgm:cxn modelId="{7764B312-7630-43AD-88C7-C200C1C68080}" type="presParOf" srcId="{3CCBF3BF-8DA1-48D4-8CCC-D7A3FC6F4DFA}" destId="{AFD61DF9-8030-48C3-BFCE-D79B4A95F733}" srcOrd="1" destOrd="0" presId="urn:microsoft.com/office/officeart/2005/8/layout/hierarchy2"/>
    <dgm:cxn modelId="{2935E164-AB19-4461-8F01-A9D08DC46A87}" type="presParOf" srcId="{AFD61DF9-8030-48C3-BFCE-D79B4A95F733}" destId="{7F1DD602-8848-482A-B0C5-65B7FD838307}" srcOrd="0" destOrd="0" presId="urn:microsoft.com/office/officeart/2005/8/layout/hierarchy2"/>
    <dgm:cxn modelId="{951A8742-D854-48A8-9376-9BCB5A6D229F}" type="presParOf" srcId="{AFD61DF9-8030-48C3-BFCE-D79B4A95F733}" destId="{9ED34E34-5D2C-4432-A638-979DFDE6D51C}" srcOrd="1" destOrd="0" presId="urn:microsoft.com/office/officeart/2005/8/layout/hierarchy2"/>
    <dgm:cxn modelId="{620967D3-D839-41FA-98DE-ABBA70EB658C}" type="presParOf" srcId="{9ED34E34-5D2C-4432-A638-979DFDE6D51C}" destId="{7706524B-E072-404C-80EB-D8476C82F648}" srcOrd="0" destOrd="0" presId="urn:microsoft.com/office/officeart/2005/8/layout/hierarchy2"/>
    <dgm:cxn modelId="{7BFD332F-2555-4B8E-84FB-512F97436749}" type="presParOf" srcId="{7706524B-E072-404C-80EB-D8476C82F648}" destId="{A710E6B3-FD2D-4578-B8BD-53205450C099}" srcOrd="0" destOrd="0" presId="urn:microsoft.com/office/officeart/2005/8/layout/hierarchy2"/>
    <dgm:cxn modelId="{B05979EA-4C79-4AF6-A878-9DEE4A23F8DF}" type="presParOf" srcId="{9ED34E34-5D2C-4432-A638-979DFDE6D51C}" destId="{FABF9788-27C3-4DB7-90CE-54F8D2102AF8}" srcOrd="1" destOrd="0" presId="urn:microsoft.com/office/officeart/2005/8/layout/hierarchy2"/>
    <dgm:cxn modelId="{4E41FA02-84E9-4569-8A34-1BAD89F7B25D}" type="presParOf" srcId="{FABF9788-27C3-4DB7-90CE-54F8D2102AF8}" destId="{93DBD73B-7C55-4A65-96AE-9D5290A27D29}" srcOrd="0" destOrd="0" presId="urn:microsoft.com/office/officeart/2005/8/layout/hierarchy2"/>
    <dgm:cxn modelId="{E4FA9C92-4416-421D-8E55-64CA372E48EC}" type="presParOf" srcId="{FABF9788-27C3-4DB7-90CE-54F8D2102AF8}" destId="{17A350D2-3EFB-44A1-BB90-58682E9B9332}" srcOrd="1" destOrd="0" presId="urn:microsoft.com/office/officeart/2005/8/layout/hierarchy2"/>
    <dgm:cxn modelId="{A4B9DB45-62C4-4559-BBE0-43DA6DCEB6AF}" type="presParOf" srcId="{9ED34E34-5D2C-4432-A638-979DFDE6D51C}" destId="{59D0C25F-7BCA-4239-8229-95FB1906BD7C}" srcOrd="2" destOrd="0" presId="urn:microsoft.com/office/officeart/2005/8/layout/hierarchy2"/>
    <dgm:cxn modelId="{A79500E9-D234-4F0D-9062-30728CCFEA72}" type="presParOf" srcId="{59D0C25F-7BCA-4239-8229-95FB1906BD7C}" destId="{2103A5FE-4613-4F89-A8FE-7C1C7E06AEA4}" srcOrd="0" destOrd="0" presId="urn:microsoft.com/office/officeart/2005/8/layout/hierarchy2"/>
    <dgm:cxn modelId="{FC0BB6A7-F985-44A5-A282-00B44C17E2E9}" type="presParOf" srcId="{9ED34E34-5D2C-4432-A638-979DFDE6D51C}" destId="{1EAA306D-9B24-4E9D-BB46-E4896F3B1337}" srcOrd="3" destOrd="0" presId="urn:microsoft.com/office/officeart/2005/8/layout/hierarchy2"/>
    <dgm:cxn modelId="{A2AB8C02-3126-41D8-A40C-AE9E6F6E5257}" type="presParOf" srcId="{1EAA306D-9B24-4E9D-BB46-E4896F3B1337}" destId="{81AFCCBC-ECDA-480D-9EDD-A2AB77A7D963}" srcOrd="0" destOrd="0" presId="urn:microsoft.com/office/officeart/2005/8/layout/hierarchy2"/>
    <dgm:cxn modelId="{445D5D10-B9B0-4559-AC32-05607D22F770}" type="presParOf" srcId="{1EAA306D-9B24-4E9D-BB46-E4896F3B1337}" destId="{19B9981A-DA25-47F8-B1D3-8AA42FEBA456}" srcOrd="1" destOrd="0" presId="urn:microsoft.com/office/officeart/2005/8/layout/hierarchy2"/>
    <dgm:cxn modelId="{D16E59EB-180F-48B7-9D71-B3FDA95D3167}" type="presParOf" srcId="{3CCBF3BF-8DA1-48D4-8CCC-D7A3FC6F4DFA}" destId="{B8D68C7A-19B1-47F7-BE69-F7C99FE40851}" srcOrd="2" destOrd="0" presId="urn:microsoft.com/office/officeart/2005/8/layout/hierarchy2"/>
    <dgm:cxn modelId="{3FBF36A8-F71D-49D1-95D7-174852FC8504}" type="presParOf" srcId="{B8D68C7A-19B1-47F7-BE69-F7C99FE40851}" destId="{51CFD818-C729-47B6-87A0-EC827EAA3F89}" srcOrd="0" destOrd="0" presId="urn:microsoft.com/office/officeart/2005/8/layout/hierarchy2"/>
    <dgm:cxn modelId="{D7731059-A9E9-4B02-A0F5-8818D7C26A2D}" type="presParOf" srcId="{3CCBF3BF-8DA1-48D4-8CCC-D7A3FC6F4DFA}" destId="{FF5B0B6B-649F-4037-AFCB-44976B2F122F}" srcOrd="3" destOrd="0" presId="urn:microsoft.com/office/officeart/2005/8/layout/hierarchy2"/>
    <dgm:cxn modelId="{688D5E18-B36A-4464-8F6D-B85FFB74AE36}" type="presParOf" srcId="{FF5B0B6B-649F-4037-AFCB-44976B2F122F}" destId="{C3B1316D-72D9-4DDF-99EC-F92BA32F9ED5}" srcOrd="0" destOrd="0" presId="urn:microsoft.com/office/officeart/2005/8/layout/hierarchy2"/>
    <dgm:cxn modelId="{4481FBE4-8D11-4772-B42C-4615B22EE813}" type="presParOf" srcId="{FF5B0B6B-649F-4037-AFCB-44976B2F122F}" destId="{E2F13BC1-C165-438F-901A-D8409F13F89B}" srcOrd="1" destOrd="0" presId="urn:microsoft.com/office/officeart/2005/8/layout/hierarchy2"/>
    <dgm:cxn modelId="{1726129C-87D9-4E5A-869F-D6C9913EFBD2}" type="presParOf" srcId="{E2F13BC1-C165-438F-901A-D8409F13F89B}" destId="{8B8E741B-361E-4FC1-A36B-0ABD5D85411E}" srcOrd="0" destOrd="0" presId="urn:microsoft.com/office/officeart/2005/8/layout/hierarchy2"/>
    <dgm:cxn modelId="{E0E9C782-CF53-4BC9-B0E6-52A022B81868}" type="presParOf" srcId="{8B8E741B-361E-4FC1-A36B-0ABD5D85411E}" destId="{9BF274E3-8D14-4C54-8BE2-764CC8252DD0}" srcOrd="0" destOrd="0" presId="urn:microsoft.com/office/officeart/2005/8/layout/hierarchy2"/>
    <dgm:cxn modelId="{C8CAA79F-72E3-4517-9DF8-86CDE29D65F8}" type="presParOf" srcId="{E2F13BC1-C165-438F-901A-D8409F13F89B}" destId="{072685B9-A4F0-4D51-8F8F-2F2A494A144B}" srcOrd="1" destOrd="0" presId="urn:microsoft.com/office/officeart/2005/8/layout/hierarchy2"/>
    <dgm:cxn modelId="{A635487B-DCDD-424C-842F-33C9F099C68F}" type="presParOf" srcId="{072685B9-A4F0-4D51-8F8F-2F2A494A144B}" destId="{2F3E431B-0267-426D-8EAA-3B374F3A6E4A}" srcOrd="0" destOrd="0" presId="urn:microsoft.com/office/officeart/2005/8/layout/hierarchy2"/>
    <dgm:cxn modelId="{E8B8F9F8-1C43-4611-A8E5-6BB9EB6AA52A}" type="presParOf" srcId="{072685B9-A4F0-4D51-8F8F-2F2A494A144B}" destId="{B2358322-9993-4DBF-B541-67B1478D4DEB}" srcOrd="1" destOrd="0" presId="urn:microsoft.com/office/officeart/2005/8/layout/hierarchy2"/>
    <dgm:cxn modelId="{BDD37FA6-B9AF-48B5-B922-42EAA72C91EE}" type="presParOf" srcId="{E2F13BC1-C165-438F-901A-D8409F13F89B}" destId="{321D3827-BFF4-46C6-AA87-0041AB0398D8}" srcOrd="2" destOrd="0" presId="urn:microsoft.com/office/officeart/2005/8/layout/hierarchy2"/>
    <dgm:cxn modelId="{737FEC6D-B712-41C1-B535-05A6BC31E564}" type="presParOf" srcId="{321D3827-BFF4-46C6-AA87-0041AB0398D8}" destId="{6AEE7B0D-1E50-4D0E-AA05-70BC13A4DDDF}" srcOrd="0" destOrd="0" presId="urn:microsoft.com/office/officeart/2005/8/layout/hierarchy2"/>
    <dgm:cxn modelId="{59381F02-5766-4D55-8027-4B06E1D724E9}" type="presParOf" srcId="{E2F13BC1-C165-438F-901A-D8409F13F89B}" destId="{D452A044-C235-4C32-81D3-8985F363F76F}" srcOrd="3" destOrd="0" presId="urn:microsoft.com/office/officeart/2005/8/layout/hierarchy2"/>
    <dgm:cxn modelId="{82C54F10-6EC4-4499-886C-65ED5FA6B690}" type="presParOf" srcId="{D452A044-C235-4C32-81D3-8985F363F76F}" destId="{94ACAC4B-25CD-4196-9BA9-A9D69ACE04C7}" srcOrd="0" destOrd="0" presId="urn:microsoft.com/office/officeart/2005/8/layout/hierarchy2"/>
    <dgm:cxn modelId="{EDF6B68D-A48F-4A3D-BED2-93DD83694467}" type="presParOf" srcId="{D452A044-C235-4C32-81D3-8985F363F76F}" destId="{23DA2BFD-B20A-44C8-BF09-A5F338F06F36}" srcOrd="1" destOrd="0" presId="urn:microsoft.com/office/officeart/2005/8/layout/hierarchy2"/>
    <dgm:cxn modelId="{603F6694-5701-4114-8213-2B75C8A51780}" type="presParOf" srcId="{3CCBF3BF-8DA1-48D4-8CCC-D7A3FC6F4DFA}" destId="{F35F09A3-065B-4075-AB5C-8CAC9B6CBFAA}" srcOrd="4" destOrd="0" presId="urn:microsoft.com/office/officeart/2005/8/layout/hierarchy2"/>
    <dgm:cxn modelId="{8E0C989E-23A0-4A5C-88C6-993FE64AF6C3}" type="presParOf" srcId="{F35F09A3-065B-4075-AB5C-8CAC9B6CBFAA}" destId="{2B7A021A-C636-4616-A424-3343113AB1CF}" srcOrd="0" destOrd="0" presId="urn:microsoft.com/office/officeart/2005/8/layout/hierarchy2"/>
    <dgm:cxn modelId="{12FF469D-1BBA-4ECC-BA38-497D1F533FB5}" type="presParOf" srcId="{3CCBF3BF-8DA1-48D4-8CCC-D7A3FC6F4DFA}" destId="{718839B1-C27A-402B-8060-39234EFF4000}" srcOrd="5" destOrd="0" presId="urn:microsoft.com/office/officeart/2005/8/layout/hierarchy2"/>
    <dgm:cxn modelId="{EBE225A8-C261-4C9C-8591-208C8D0D2479}" type="presParOf" srcId="{718839B1-C27A-402B-8060-39234EFF4000}" destId="{F431DC61-8D64-4BA2-8987-AD67FC486EAB}" srcOrd="0" destOrd="0" presId="urn:microsoft.com/office/officeart/2005/8/layout/hierarchy2"/>
    <dgm:cxn modelId="{7CD2D093-F5AA-4A67-9F5E-0945C5210BBA}" type="presParOf" srcId="{718839B1-C27A-402B-8060-39234EFF4000}" destId="{9819E6C2-4CC6-43AF-B59D-C83C37B917AD}" srcOrd="1" destOrd="0" presId="urn:microsoft.com/office/officeart/2005/8/layout/hierarchy2"/>
    <dgm:cxn modelId="{38C26863-FB77-4A79-B2BC-72EE827E19BE}" type="presParOf" srcId="{9819E6C2-4CC6-43AF-B59D-C83C37B917AD}" destId="{63421345-6A8E-40AD-88C1-69A4054BC767}" srcOrd="0" destOrd="0" presId="urn:microsoft.com/office/officeart/2005/8/layout/hierarchy2"/>
    <dgm:cxn modelId="{F1DD3BFA-F4F5-46FF-B576-3E2EE1819EFF}" type="presParOf" srcId="{63421345-6A8E-40AD-88C1-69A4054BC767}" destId="{49205FC9-74A7-4029-BEC6-28670568A2A9}" srcOrd="0" destOrd="0" presId="urn:microsoft.com/office/officeart/2005/8/layout/hierarchy2"/>
    <dgm:cxn modelId="{4D62B7FC-4486-425E-8DFA-9B5326F5F623}" type="presParOf" srcId="{9819E6C2-4CC6-43AF-B59D-C83C37B917AD}" destId="{EAFB7EF8-756B-4B59-A687-53F30FEEC6A7}" srcOrd="1" destOrd="0" presId="urn:microsoft.com/office/officeart/2005/8/layout/hierarchy2"/>
    <dgm:cxn modelId="{B8A34192-B636-4DEB-A5A4-F6185EC20F1F}" type="presParOf" srcId="{EAFB7EF8-756B-4B59-A687-53F30FEEC6A7}" destId="{81ECD5E0-6001-4940-9C62-F12F0D12470C}" srcOrd="0" destOrd="0" presId="urn:microsoft.com/office/officeart/2005/8/layout/hierarchy2"/>
    <dgm:cxn modelId="{C05BB0D1-AC03-4420-8C32-DC2958EAB306}" type="presParOf" srcId="{EAFB7EF8-756B-4B59-A687-53F30FEEC6A7}" destId="{828496F3-9DD8-4310-9160-85B6E2D78C81}" srcOrd="1" destOrd="0" presId="urn:microsoft.com/office/officeart/2005/8/layout/hierarchy2"/>
    <dgm:cxn modelId="{46A740F7-13B4-42C0-ADB2-1EC3689BC772}" type="presParOf" srcId="{9819E6C2-4CC6-43AF-B59D-C83C37B917AD}" destId="{6A8CF6A8-9618-49A8-A954-66B3B08DD39F}" srcOrd="2" destOrd="0" presId="urn:microsoft.com/office/officeart/2005/8/layout/hierarchy2"/>
    <dgm:cxn modelId="{3CCD7219-67BA-4DC7-BA12-745B45E21CC0}" type="presParOf" srcId="{6A8CF6A8-9618-49A8-A954-66B3B08DD39F}" destId="{2062E315-3AB2-4E4F-984B-5C28B9359063}" srcOrd="0" destOrd="0" presId="urn:microsoft.com/office/officeart/2005/8/layout/hierarchy2"/>
    <dgm:cxn modelId="{D3569483-8EF0-42EE-AD4C-EE1B8FA6B773}" type="presParOf" srcId="{9819E6C2-4CC6-43AF-B59D-C83C37B917AD}" destId="{AAB5CEBC-9AE9-4F55-A4E7-7FEF2EACC2F2}" srcOrd="3" destOrd="0" presId="urn:microsoft.com/office/officeart/2005/8/layout/hierarchy2"/>
    <dgm:cxn modelId="{47390164-C173-4912-AC39-FBF665F54210}" type="presParOf" srcId="{AAB5CEBC-9AE9-4F55-A4E7-7FEF2EACC2F2}" destId="{A3EF7068-0560-4209-8CCF-4101111AADD3}" srcOrd="0" destOrd="0" presId="urn:microsoft.com/office/officeart/2005/8/layout/hierarchy2"/>
    <dgm:cxn modelId="{DCA27BAC-7CB5-4A5D-BA08-AAC2D9C479D8}" type="presParOf" srcId="{AAB5CEBC-9AE9-4F55-A4E7-7FEF2EACC2F2}" destId="{8058BBD0-5DE3-445F-9022-C8805DA22993}" srcOrd="1" destOrd="0" presId="urn:microsoft.com/office/officeart/2005/8/layout/hierarchy2"/>
    <dgm:cxn modelId="{646F2FB4-6F8D-4D4D-B820-2425BB74F8A9}" type="presParOf" srcId="{9819E6C2-4CC6-43AF-B59D-C83C37B917AD}" destId="{531E8F21-05F4-43DE-8B98-AAF409ABCF62}" srcOrd="4" destOrd="0" presId="urn:microsoft.com/office/officeart/2005/8/layout/hierarchy2"/>
    <dgm:cxn modelId="{0FAE4F12-A8AD-4B2B-8091-6E4C154992DB}" type="presParOf" srcId="{531E8F21-05F4-43DE-8B98-AAF409ABCF62}" destId="{1EE8C6C9-FC04-421B-AF31-ED44EBB10437}" srcOrd="0" destOrd="0" presId="urn:microsoft.com/office/officeart/2005/8/layout/hierarchy2"/>
    <dgm:cxn modelId="{0C4A4E1D-3ECB-4609-BEB8-FE5A9D255DB3}" type="presParOf" srcId="{9819E6C2-4CC6-43AF-B59D-C83C37B917AD}" destId="{7A0B2053-A586-4168-A2DD-954EEDC6590B}" srcOrd="5" destOrd="0" presId="urn:microsoft.com/office/officeart/2005/8/layout/hierarchy2"/>
    <dgm:cxn modelId="{996987EA-9814-4DD8-94C5-330888A2BCA5}" type="presParOf" srcId="{7A0B2053-A586-4168-A2DD-954EEDC6590B}" destId="{ECDBEB05-4F9B-4923-BACF-803EA643EE4F}" srcOrd="0" destOrd="0" presId="urn:microsoft.com/office/officeart/2005/8/layout/hierarchy2"/>
    <dgm:cxn modelId="{CD993900-B9C2-43B4-8772-6F855A063004}" type="presParOf" srcId="{7A0B2053-A586-4168-A2DD-954EEDC6590B}" destId="{E9B80823-1954-4351-87DF-0822915FC4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37C3CC6-61FC-4B53-A78A-74EF722D1150}" type="doc">
      <dgm:prSet loTypeId="urn:microsoft.com/office/officeart/2009/layout/ReverseList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7F667832-A4BB-4978-80D9-0A724E9FF952}">
      <dgm:prSet phldrT="[Texto]"/>
      <dgm:spPr/>
      <dgm:t>
        <a:bodyPr/>
        <a:lstStyle/>
        <a:p>
          <a:pPr algn="ctr"/>
          <a:r>
            <a:rPr lang="es-MX" b="1" dirty="0" smtClean="0"/>
            <a:t>Activo</a:t>
          </a:r>
        </a:p>
        <a:p>
          <a:pPr algn="l"/>
          <a:r>
            <a:rPr lang="es-MX" dirty="0" smtClean="0"/>
            <a:t> </a:t>
          </a:r>
        </a:p>
        <a:p>
          <a:pPr algn="ctr"/>
          <a:r>
            <a:rPr lang="es-MX" dirty="0" smtClean="0"/>
            <a:t>Quien informa </a:t>
          </a:r>
          <a:endParaRPr lang="es-MX" dirty="0"/>
        </a:p>
      </dgm:t>
    </dgm:pt>
    <dgm:pt modelId="{3F83886C-4047-4033-A0BB-87DB0D871440}" type="parTrans" cxnId="{2A926F96-C781-4E83-A2D6-609F36B58C6D}">
      <dgm:prSet/>
      <dgm:spPr/>
      <dgm:t>
        <a:bodyPr/>
        <a:lstStyle/>
        <a:p>
          <a:endParaRPr lang="es-MX"/>
        </a:p>
      </dgm:t>
    </dgm:pt>
    <dgm:pt modelId="{8DFD10A3-41E1-43DD-8DCE-AF98BFD4A756}" type="sibTrans" cxnId="{2A926F96-C781-4E83-A2D6-609F36B58C6D}">
      <dgm:prSet/>
      <dgm:spPr/>
      <dgm:t>
        <a:bodyPr/>
        <a:lstStyle/>
        <a:p>
          <a:endParaRPr lang="es-MX"/>
        </a:p>
      </dgm:t>
    </dgm:pt>
    <dgm:pt modelId="{04C06FF3-86BA-4BFB-8F0D-FCC7589F7ACD}">
      <dgm:prSet phldrT="[Texto]"/>
      <dgm:spPr/>
      <dgm:t>
        <a:bodyPr/>
        <a:lstStyle/>
        <a:p>
          <a:pPr algn="ctr"/>
          <a:r>
            <a:rPr lang="es-MX" b="1" dirty="0" smtClean="0"/>
            <a:t>Pasivo</a:t>
          </a:r>
          <a:endParaRPr lang="es-MX" dirty="0" smtClean="0"/>
        </a:p>
        <a:p>
          <a:pPr algn="l"/>
          <a:endParaRPr lang="es-MX" dirty="0" smtClean="0"/>
        </a:p>
        <a:p>
          <a:pPr algn="ctr"/>
          <a:r>
            <a:rPr lang="es-MX" dirty="0" smtClean="0"/>
            <a:t>Receptor de la información </a:t>
          </a:r>
        </a:p>
      </dgm:t>
    </dgm:pt>
    <dgm:pt modelId="{4F165240-5A29-466E-AE60-5DF00EFC4BEC}" type="parTrans" cxnId="{3EAAEEC8-1B69-488C-A28D-CA8315652188}">
      <dgm:prSet/>
      <dgm:spPr/>
      <dgm:t>
        <a:bodyPr/>
        <a:lstStyle/>
        <a:p>
          <a:endParaRPr lang="es-MX"/>
        </a:p>
      </dgm:t>
    </dgm:pt>
    <dgm:pt modelId="{5B4E4FC8-8404-483A-9B40-4BF38690442B}" type="sibTrans" cxnId="{3EAAEEC8-1B69-488C-A28D-CA8315652188}">
      <dgm:prSet/>
      <dgm:spPr/>
      <dgm:t>
        <a:bodyPr/>
        <a:lstStyle/>
        <a:p>
          <a:endParaRPr lang="es-MX"/>
        </a:p>
      </dgm:t>
    </dgm:pt>
    <dgm:pt modelId="{FC8DDC78-8B8C-4167-BD26-D993E686E32A}" type="pres">
      <dgm:prSet presAssocID="{F37C3CC6-61FC-4B53-A78A-74EF722D1150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927E40E-2AD2-44A9-B91B-BBECB2AECF7A}" type="pres">
      <dgm:prSet presAssocID="{F37C3CC6-61FC-4B53-A78A-74EF722D1150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A5FC3F-17D2-4957-83B5-8549DC369152}" type="pres">
      <dgm:prSet presAssocID="{F37C3CC6-61FC-4B53-A78A-74EF722D1150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s-MX"/>
        </a:p>
      </dgm:t>
    </dgm:pt>
    <dgm:pt modelId="{6D869718-BDB0-4D87-917C-1A160C064AB0}" type="pres">
      <dgm:prSet presAssocID="{F37C3CC6-61FC-4B53-A78A-74EF722D1150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9D0A99-A6C3-4732-929C-5B02B6D1A843}" type="pres">
      <dgm:prSet presAssocID="{F37C3CC6-61FC-4B53-A78A-74EF722D1150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E3B3CD-B802-414D-9AF4-57399EE493CA}" type="pres">
      <dgm:prSet presAssocID="{F37C3CC6-61FC-4B53-A78A-74EF722D1150}" presName="TopArrow" presStyleLbl="node1" presStyleIdx="0" presStyleCnt="2"/>
      <dgm:spPr/>
      <dgm:t>
        <a:bodyPr/>
        <a:lstStyle/>
        <a:p>
          <a:endParaRPr lang="es-MX"/>
        </a:p>
      </dgm:t>
    </dgm:pt>
    <dgm:pt modelId="{3C4C0C21-573C-416E-B95B-021A6F66AF0E}" type="pres">
      <dgm:prSet presAssocID="{F37C3CC6-61FC-4B53-A78A-74EF722D1150}" presName="BottomArrow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6F659D84-E155-4B29-92B9-2E237511EE02}" type="presOf" srcId="{04C06FF3-86BA-4BFB-8F0D-FCC7589F7ACD}" destId="{A29D0A99-A6C3-4732-929C-5B02B6D1A843}" srcOrd="1" destOrd="0" presId="urn:microsoft.com/office/officeart/2009/layout/ReverseList"/>
    <dgm:cxn modelId="{3EAAEEC8-1B69-488C-A28D-CA8315652188}" srcId="{F37C3CC6-61FC-4B53-A78A-74EF722D1150}" destId="{04C06FF3-86BA-4BFB-8F0D-FCC7589F7ACD}" srcOrd="1" destOrd="0" parTransId="{4F165240-5A29-466E-AE60-5DF00EFC4BEC}" sibTransId="{5B4E4FC8-8404-483A-9B40-4BF38690442B}"/>
    <dgm:cxn modelId="{41E1D0BA-1633-43B0-8115-F95AE37DA611}" type="presOf" srcId="{F37C3CC6-61FC-4B53-A78A-74EF722D1150}" destId="{FC8DDC78-8B8C-4167-BD26-D993E686E32A}" srcOrd="0" destOrd="0" presId="urn:microsoft.com/office/officeart/2009/layout/ReverseList"/>
    <dgm:cxn modelId="{458F3ABE-02A5-4F8F-98C2-8E4A4C9B96D7}" type="presOf" srcId="{7F667832-A4BB-4978-80D9-0A724E9FF952}" destId="{71A5FC3F-17D2-4957-83B5-8549DC369152}" srcOrd="1" destOrd="0" presId="urn:microsoft.com/office/officeart/2009/layout/ReverseList"/>
    <dgm:cxn modelId="{2792732B-ED08-4707-91BF-49BFB91035F4}" type="presOf" srcId="{04C06FF3-86BA-4BFB-8F0D-FCC7589F7ACD}" destId="{6D869718-BDB0-4D87-917C-1A160C064AB0}" srcOrd="0" destOrd="0" presId="urn:microsoft.com/office/officeart/2009/layout/ReverseList"/>
    <dgm:cxn modelId="{600B293C-6082-4B43-A60E-719ECEDE5A06}" type="presOf" srcId="{7F667832-A4BB-4978-80D9-0A724E9FF952}" destId="{F927E40E-2AD2-44A9-B91B-BBECB2AECF7A}" srcOrd="0" destOrd="0" presId="urn:microsoft.com/office/officeart/2009/layout/ReverseList"/>
    <dgm:cxn modelId="{2A926F96-C781-4E83-A2D6-609F36B58C6D}" srcId="{F37C3CC6-61FC-4B53-A78A-74EF722D1150}" destId="{7F667832-A4BB-4978-80D9-0A724E9FF952}" srcOrd="0" destOrd="0" parTransId="{3F83886C-4047-4033-A0BB-87DB0D871440}" sibTransId="{8DFD10A3-41E1-43DD-8DCE-AF98BFD4A756}"/>
    <dgm:cxn modelId="{9BE7108B-8596-4982-A8B0-88B27DEF0B85}" type="presParOf" srcId="{FC8DDC78-8B8C-4167-BD26-D993E686E32A}" destId="{F927E40E-2AD2-44A9-B91B-BBECB2AECF7A}" srcOrd="0" destOrd="0" presId="urn:microsoft.com/office/officeart/2009/layout/ReverseList"/>
    <dgm:cxn modelId="{E903F9DB-FA57-411E-BE9E-7CBB6E2E3C33}" type="presParOf" srcId="{FC8DDC78-8B8C-4167-BD26-D993E686E32A}" destId="{71A5FC3F-17D2-4957-83B5-8549DC369152}" srcOrd="1" destOrd="0" presId="urn:microsoft.com/office/officeart/2009/layout/ReverseList"/>
    <dgm:cxn modelId="{BB406CA8-561A-47C5-8FAB-D40C8D9E8C91}" type="presParOf" srcId="{FC8DDC78-8B8C-4167-BD26-D993E686E32A}" destId="{6D869718-BDB0-4D87-917C-1A160C064AB0}" srcOrd="2" destOrd="0" presId="urn:microsoft.com/office/officeart/2009/layout/ReverseList"/>
    <dgm:cxn modelId="{46773D20-D307-4A07-B504-686AC521DAA0}" type="presParOf" srcId="{FC8DDC78-8B8C-4167-BD26-D993E686E32A}" destId="{A29D0A99-A6C3-4732-929C-5B02B6D1A843}" srcOrd="3" destOrd="0" presId="urn:microsoft.com/office/officeart/2009/layout/ReverseList"/>
    <dgm:cxn modelId="{36922C6C-C83D-4AF3-99E5-B893BA557195}" type="presParOf" srcId="{FC8DDC78-8B8C-4167-BD26-D993E686E32A}" destId="{AFE3B3CD-B802-414D-9AF4-57399EE493CA}" srcOrd="4" destOrd="0" presId="urn:microsoft.com/office/officeart/2009/layout/ReverseList"/>
    <dgm:cxn modelId="{F0DB2EA9-1E24-4720-9C75-180C37ECD098}" type="presParOf" srcId="{FC8DDC78-8B8C-4167-BD26-D993E686E32A}" destId="{3C4C0C21-573C-416E-B95B-021A6F66AF0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53A5CC-1C37-42FB-9C7D-B0D8D7C37C9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482C63FF-701F-438C-9F71-22D53B1958D1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800" smtClean="0">
              <a:solidFill>
                <a:schemeClr val="tx1"/>
              </a:solidFill>
            </a:rPr>
            <a:t>Es un derecho ciudadano </a:t>
          </a:r>
          <a:endParaRPr lang="es-MX" sz="2800" dirty="0" smtClean="0">
            <a:solidFill>
              <a:schemeClr val="tx1"/>
            </a:solidFill>
          </a:endParaRPr>
        </a:p>
      </dgm:t>
    </dgm:pt>
    <dgm:pt modelId="{E4105FA7-62E4-43F7-959F-6FE6FDDC293C}" type="parTrans" cxnId="{BB2854ED-0C7D-4812-898A-F51C1289CA34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98B5DF75-2CF6-465D-AA21-F4CFC04633E2}" type="sibTrans" cxnId="{BB2854ED-0C7D-4812-898A-F51C1289CA34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65ED0DE3-AF1A-4653-8254-4409966E8CCD}">
      <dgm:prSet phldrT="[Texto]" custT="1"/>
      <dgm:spPr/>
      <dgm:t>
        <a:bodyPr/>
        <a:lstStyle/>
        <a:p>
          <a:pPr marL="0" marR="0" indent="0" algn="just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MX" sz="2800" smtClean="0">
              <a:solidFill>
                <a:schemeClr val="tx1"/>
              </a:solidFill>
            </a:rPr>
            <a:t>Sirve para impedir la apropiación privada de los espacios públicos</a:t>
          </a:r>
          <a:endParaRPr lang="es-MX" sz="2800" dirty="0" smtClean="0">
            <a:solidFill>
              <a:schemeClr val="tx1"/>
            </a:solidFill>
          </a:endParaRPr>
        </a:p>
      </dgm:t>
    </dgm:pt>
    <dgm:pt modelId="{C55F3D9C-6DE7-4E8E-AD1E-B3E1443424F7}" type="parTrans" cxnId="{4531ECFF-A410-4C55-A797-CFA5127B096A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30549B75-1A5B-4462-AEBE-FE99CEDCAD10}" type="sibTrans" cxnId="{4531ECFF-A410-4C55-A797-CFA5127B096A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5A817121-885B-4A12-BE95-A992D747A9BE}">
      <dgm:prSet phldrT="[Texto]" custT="1"/>
      <dgm:spPr/>
      <dgm:t>
        <a:bodyPr/>
        <a:lstStyle/>
        <a:p>
          <a:pPr marL="0" marR="0" indent="0" algn="just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MX" sz="2800" smtClean="0">
              <a:solidFill>
                <a:schemeClr val="tx1"/>
              </a:solidFill>
            </a:rPr>
            <a:t>Instrumento cuyo propósito claro es vigilar que las cosas ocurran tal y como lo establecen las reglas</a:t>
          </a:r>
          <a:endParaRPr lang="es-MX" sz="2800" dirty="0" smtClean="0">
            <a:solidFill>
              <a:schemeClr val="tx1"/>
            </a:solidFill>
          </a:endParaRPr>
        </a:p>
      </dgm:t>
    </dgm:pt>
    <dgm:pt modelId="{2BB2E810-D6B0-4BA9-824C-CF1462CBBA77}" type="parTrans" cxnId="{C903A570-4395-4A7A-8FE3-1873BE9AA65B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199D90E1-B279-4EF2-BB41-960B7806D650}" type="sibTrans" cxnId="{C903A570-4395-4A7A-8FE3-1873BE9AA65B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49E753AE-7891-4125-A872-02BFB0EE08F9}" type="pres">
      <dgm:prSet presAssocID="{CD53A5CC-1C37-42FB-9C7D-B0D8D7C37C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5E5D4F9-B168-423A-82B5-E8F78A7BF121}" type="pres">
      <dgm:prSet presAssocID="{482C63FF-701F-438C-9F71-22D53B1958D1}" presName="node" presStyleLbl="node1" presStyleIdx="0" presStyleCnt="3" custScaleX="64250" custScaleY="570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BF3D5F-EA1E-44F4-8DFF-C1B6717FC57D}" type="pres">
      <dgm:prSet presAssocID="{98B5DF75-2CF6-465D-AA21-F4CFC04633E2}" presName="sibTrans" presStyleCnt="0"/>
      <dgm:spPr/>
      <dgm:t>
        <a:bodyPr/>
        <a:lstStyle/>
        <a:p>
          <a:endParaRPr lang="es-MX"/>
        </a:p>
      </dgm:t>
    </dgm:pt>
    <dgm:pt modelId="{B08BE112-C0C3-4996-A5C2-42C1F81B964C}" type="pres">
      <dgm:prSet presAssocID="{65ED0DE3-AF1A-4653-8254-4409966E8CCD}" presName="node" presStyleLbl="node1" presStyleIdx="1" presStyleCnt="3" custScaleX="96360" custScaleY="739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E924B-F091-4C7A-8CA2-F589D165DA2B}" type="pres">
      <dgm:prSet presAssocID="{30549B75-1A5B-4462-AEBE-FE99CEDCAD10}" presName="sibTrans" presStyleCnt="0"/>
      <dgm:spPr/>
      <dgm:t>
        <a:bodyPr/>
        <a:lstStyle/>
        <a:p>
          <a:endParaRPr lang="es-MX"/>
        </a:p>
      </dgm:t>
    </dgm:pt>
    <dgm:pt modelId="{1B26ACC6-641D-4422-9B1E-A7316B7C8972}" type="pres">
      <dgm:prSet presAssocID="{5A817121-885B-4A12-BE95-A992D747A9BE}" presName="node" presStyleLbl="node1" presStyleIdx="2" presStyleCnt="3" custScaleY="807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74BB7CB-ABF2-4222-AB5B-99C98C1B756D}" type="presOf" srcId="{CD53A5CC-1C37-42FB-9C7D-B0D8D7C37C99}" destId="{49E753AE-7891-4125-A872-02BFB0EE08F9}" srcOrd="0" destOrd="0" presId="urn:microsoft.com/office/officeart/2005/8/layout/default"/>
    <dgm:cxn modelId="{BB2854ED-0C7D-4812-898A-F51C1289CA34}" srcId="{CD53A5CC-1C37-42FB-9C7D-B0D8D7C37C99}" destId="{482C63FF-701F-438C-9F71-22D53B1958D1}" srcOrd="0" destOrd="0" parTransId="{E4105FA7-62E4-43F7-959F-6FE6FDDC293C}" sibTransId="{98B5DF75-2CF6-465D-AA21-F4CFC04633E2}"/>
    <dgm:cxn modelId="{DC31A2D5-4B09-4F61-862C-1B16D40F3DB2}" type="presOf" srcId="{482C63FF-701F-438C-9F71-22D53B1958D1}" destId="{15E5D4F9-B168-423A-82B5-E8F78A7BF121}" srcOrd="0" destOrd="0" presId="urn:microsoft.com/office/officeart/2005/8/layout/default"/>
    <dgm:cxn modelId="{C903A570-4395-4A7A-8FE3-1873BE9AA65B}" srcId="{CD53A5CC-1C37-42FB-9C7D-B0D8D7C37C99}" destId="{5A817121-885B-4A12-BE95-A992D747A9BE}" srcOrd="2" destOrd="0" parTransId="{2BB2E810-D6B0-4BA9-824C-CF1462CBBA77}" sibTransId="{199D90E1-B279-4EF2-BB41-960B7806D650}"/>
    <dgm:cxn modelId="{9146553E-CFD3-4574-B8CE-0426638812DA}" type="presOf" srcId="{65ED0DE3-AF1A-4653-8254-4409966E8CCD}" destId="{B08BE112-C0C3-4996-A5C2-42C1F81B964C}" srcOrd="0" destOrd="0" presId="urn:microsoft.com/office/officeart/2005/8/layout/default"/>
    <dgm:cxn modelId="{5982D26B-7878-410D-B942-D3634988DA25}" type="presOf" srcId="{5A817121-885B-4A12-BE95-A992D747A9BE}" destId="{1B26ACC6-641D-4422-9B1E-A7316B7C8972}" srcOrd="0" destOrd="0" presId="urn:microsoft.com/office/officeart/2005/8/layout/default"/>
    <dgm:cxn modelId="{4531ECFF-A410-4C55-A797-CFA5127B096A}" srcId="{CD53A5CC-1C37-42FB-9C7D-B0D8D7C37C99}" destId="{65ED0DE3-AF1A-4653-8254-4409966E8CCD}" srcOrd="1" destOrd="0" parTransId="{C55F3D9C-6DE7-4E8E-AD1E-B3E1443424F7}" sibTransId="{30549B75-1A5B-4462-AEBE-FE99CEDCAD10}"/>
    <dgm:cxn modelId="{6138D372-27CB-4C56-AAC5-5CDF47FCDAF1}" type="presParOf" srcId="{49E753AE-7891-4125-A872-02BFB0EE08F9}" destId="{15E5D4F9-B168-423A-82B5-E8F78A7BF121}" srcOrd="0" destOrd="0" presId="urn:microsoft.com/office/officeart/2005/8/layout/default"/>
    <dgm:cxn modelId="{72B61601-6EBF-4A37-AF64-3EE138D1D5F1}" type="presParOf" srcId="{49E753AE-7891-4125-A872-02BFB0EE08F9}" destId="{C5BF3D5F-EA1E-44F4-8DFF-C1B6717FC57D}" srcOrd="1" destOrd="0" presId="urn:microsoft.com/office/officeart/2005/8/layout/default"/>
    <dgm:cxn modelId="{5075B4AC-9629-4191-A76A-444EA54E0352}" type="presParOf" srcId="{49E753AE-7891-4125-A872-02BFB0EE08F9}" destId="{B08BE112-C0C3-4996-A5C2-42C1F81B964C}" srcOrd="2" destOrd="0" presId="urn:microsoft.com/office/officeart/2005/8/layout/default"/>
    <dgm:cxn modelId="{6C8FFBE8-B3CA-49C9-B150-C0A26A91C0E3}" type="presParOf" srcId="{49E753AE-7891-4125-A872-02BFB0EE08F9}" destId="{EE8E924B-F091-4C7A-8CA2-F589D165DA2B}" srcOrd="3" destOrd="0" presId="urn:microsoft.com/office/officeart/2005/8/layout/default"/>
    <dgm:cxn modelId="{8D95EF01-4FCD-46B7-9A56-E98BFDE30468}" type="presParOf" srcId="{49E753AE-7891-4125-A872-02BFB0EE08F9}" destId="{1B26ACC6-641D-4422-9B1E-A7316B7C897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E709664-A25A-48ED-9B3C-C40252C7BF22}" type="doc">
      <dgm:prSet loTypeId="urn:microsoft.com/office/officeart/2005/8/layout/hierarchy4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E553363A-FBAE-4B95-B924-EC30379A0303}">
      <dgm:prSet phldrT="[Texto]"/>
      <dgm:spPr/>
      <dgm:t>
        <a:bodyPr/>
        <a:lstStyle/>
        <a:p>
          <a:r>
            <a:rPr lang="es-MX" dirty="0" smtClean="0"/>
            <a:t>Rendición de cuentas en el ámbito político tiene dos dimensiones </a:t>
          </a:r>
          <a:endParaRPr lang="es-MX" dirty="0"/>
        </a:p>
      </dgm:t>
    </dgm:pt>
    <dgm:pt modelId="{661DE3B0-84EC-4F1D-8F26-FB4A5392F3FD}" type="parTrans" cxnId="{F96587EC-9BD3-4249-8F16-34AA01ED447A}">
      <dgm:prSet/>
      <dgm:spPr/>
      <dgm:t>
        <a:bodyPr/>
        <a:lstStyle/>
        <a:p>
          <a:endParaRPr lang="es-MX"/>
        </a:p>
      </dgm:t>
    </dgm:pt>
    <dgm:pt modelId="{C6915E6A-F426-4260-A59C-20D719A0DDC2}" type="sibTrans" cxnId="{F96587EC-9BD3-4249-8F16-34AA01ED447A}">
      <dgm:prSet/>
      <dgm:spPr/>
      <dgm:t>
        <a:bodyPr/>
        <a:lstStyle/>
        <a:p>
          <a:endParaRPr lang="es-MX"/>
        </a:p>
      </dgm:t>
    </dgm:pt>
    <dgm:pt modelId="{125F3847-7FDF-4DED-BFD0-C8AF397FEF4A}">
      <dgm:prSet phldrT="[Texto]"/>
      <dgm:spPr/>
      <dgm:t>
        <a:bodyPr/>
        <a:lstStyle/>
        <a:p>
          <a:r>
            <a:rPr lang="es-MX" dirty="0" smtClean="0"/>
            <a:t>Obligación de políticos y funcionarios de informar sobre sus decisiones y de justificarlas en público </a:t>
          </a:r>
          <a:endParaRPr lang="es-MX" dirty="0"/>
        </a:p>
      </dgm:t>
    </dgm:pt>
    <dgm:pt modelId="{0C1B0A0D-BBEF-4A63-AC51-D9B2AB42E387}" type="parTrans" cxnId="{DC5B9C20-8C69-499E-A600-3D16486A72DB}">
      <dgm:prSet/>
      <dgm:spPr/>
      <dgm:t>
        <a:bodyPr/>
        <a:lstStyle/>
        <a:p>
          <a:endParaRPr lang="es-MX"/>
        </a:p>
      </dgm:t>
    </dgm:pt>
    <dgm:pt modelId="{25A8FA5C-9C80-497B-8FD3-D0EEC8F6DB80}" type="sibTrans" cxnId="{DC5B9C20-8C69-499E-A600-3D16486A72DB}">
      <dgm:prSet/>
      <dgm:spPr/>
      <dgm:t>
        <a:bodyPr/>
        <a:lstStyle/>
        <a:p>
          <a:endParaRPr lang="es-MX"/>
        </a:p>
      </dgm:t>
    </dgm:pt>
    <dgm:pt modelId="{3683DE4F-8F92-410D-8459-F161AF133252}">
      <dgm:prSet phldrT="[Texto]"/>
      <dgm:spPr/>
      <dgm:t>
        <a:bodyPr/>
        <a:lstStyle/>
        <a:p>
          <a:r>
            <a:rPr lang="es-MX" dirty="0" smtClean="0"/>
            <a:t>Capacidad de sancionar a políticos y funcionarios en caso de que hayan violentado sus derechos políticos </a:t>
          </a:r>
          <a:endParaRPr lang="es-MX" dirty="0"/>
        </a:p>
      </dgm:t>
    </dgm:pt>
    <dgm:pt modelId="{46B5E38B-8DFB-4834-9A8F-970FFBC63318}" type="parTrans" cxnId="{3F9A6DF2-1BFD-4A1A-AAE2-6893244C754F}">
      <dgm:prSet/>
      <dgm:spPr/>
      <dgm:t>
        <a:bodyPr/>
        <a:lstStyle/>
        <a:p>
          <a:endParaRPr lang="es-MX"/>
        </a:p>
      </dgm:t>
    </dgm:pt>
    <dgm:pt modelId="{57189C75-043E-4E3D-BA6F-684617DEEA85}" type="sibTrans" cxnId="{3F9A6DF2-1BFD-4A1A-AAE2-6893244C754F}">
      <dgm:prSet/>
      <dgm:spPr/>
      <dgm:t>
        <a:bodyPr/>
        <a:lstStyle/>
        <a:p>
          <a:endParaRPr lang="es-MX"/>
        </a:p>
      </dgm:t>
    </dgm:pt>
    <dgm:pt modelId="{6AFDD648-2227-4891-A22C-B4CBE871E10B}" type="pres">
      <dgm:prSet presAssocID="{1E709664-A25A-48ED-9B3C-C40252C7BF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7E46390-4AC9-4D3F-8742-B614B322838B}" type="pres">
      <dgm:prSet presAssocID="{E553363A-FBAE-4B95-B924-EC30379A0303}" presName="vertOne" presStyleCnt="0"/>
      <dgm:spPr/>
      <dgm:t>
        <a:bodyPr/>
        <a:lstStyle/>
        <a:p>
          <a:endParaRPr lang="es-MX"/>
        </a:p>
      </dgm:t>
    </dgm:pt>
    <dgm:pt modelId="{2F74E9C6-F7A5-47BF-8CF9-4646411368A8}" type="pres">
      <dgm:prSet presAssocID="{E553363A-FBAE-4B95-B924-EC30379A030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D79E40-ADBF-4AC1-8899-7E19B12B8E06}" type="pres">
      <dgm:prSet presAssocID="{E553363A-FBAE-4B95-B924-EC30379A0303}" presName="parTransOne" presStyleCnt="0"/>
      <dgm:spPr/>
      <dgm:t>
        <a:bodyPr/>
        <a:lstStyle/>
        <a:p>
          <a:endParaRPr lang="es-MX"/>
        </a:p>
      </dgm:t>
    </dgm:pt>
    <dgm:pt modelId="{ED27023A-EB06-4115-8684-880902F86274}" type="pres">
      <dgm:prSet presAssocID="{E553363A-FBAE-4B95-B924-EC30379A0303}" presName="horzOne" presStyleCnt="0"/>
      <dgm:spPr/>
      <dgm:t>
        <a:bodyPr/>
        <a:lstStyle/>
        <a:p>
          <a:endParaRPr lang="es-MX"/>
        </a:p>
      </dgm:t>
    </dgm:pt>
    <dgm:pt modelId="{287B7324-9FB5-47ED-A24F-D5E7D03D150C}" type="pres">
      <dgm:prSet presAssocID="{125F3847-7FDF-4DED-BFD0-C8AF397FEF4A}" presName="vertTwo" presStyleCnt="0"/>
      <dgm:spPr/>
      <dgm:t>
        <a:bodyPr/>
        <a:lstStyle/>
        <a:p>
          <a:endParaRPr lang="es-MX"/>
        </a:p>
      </dgm:t>
    </dgm:pt>
    <dgm:pt modelId="{07357AB3-2220-4EAF-92A4-9B9EA79AF8DD}" type="pres">
      <dgm:prSet presAssocID="{125F3847-7FDF-4DED-BFD0-C8AF397FEF4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51C478-7D13-485F-9A28-108CA67943E0}" type="pres">
      <dgm:prSet presAssocID="{125F3847-7FDF-4DED-BFD0-C8AF397FEF4A}" presName="horzTwo" presStyleCnt="0"/>
      <dgm:spPr/>
      <dgm:t>
        <a:bodyPr/>
        <a:lstStyle/>
        <a:p>
          <a:endParaRPr lang="es-MX"/>
        </a:p>
      </dgm:t>
    </dgm:pt>
    <dgm:pt modelId="{C38E4092-D569-4F57-95BC-F926ED14970F}" type="pres">
      <dgm:prSet presAssocID="{25A8FA5C-9C80-497B-8FD3-D0EEC8F6DB80}" presName="sibSpaceTwo" presStyleCnt="0"/>
      <dgm:spPr/>
      <dgm:t>
        <a:bodyPr/>
        <a:lstStyle/>
        <a:p>
          <a:endParaRPr lang="es-MX"/>
        </a:p>
      </dgm:t>
    </dgm:pt>
    <dgm:pt modelId="{211F5F60-5375-4C49-B7BC-EEF4426D0D93}" type="pres">
      <dgm:prSet presAssocID="{3683DE4F-8F92-410D-8459-F161AF133252}" presName="vertTwo" presStyleCnt="0"/>
      <dgm:spPr/>
      <dgm:t>
        <a:bodyPr/>
        <a:lstStyle/>
        <a:p>
          <a:endParaRPr lang="es-MX"/>
        </a:p>
      </dgm:t>
    </dgm:pt>
    <dgm:pt modelId="{D2E66B4F-3EE6-4E3C-AC2C-20792AFBDD1A}" type="pres">
      <dgm:prSet presAssocID="{3683DE4F-8F92-410D-8459-F161AF13325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1E1A37B-95E3-4FB4-B098-94C28A2CAAAE}" type="pres">
      <dgm:prSet presAssocID="{3683DE4F-8F92-410D-8459-F161AF133252}" presName="horzTwo" presStyleCnt="0"/>
      <dgm:spPr/>
      <dgm:t>
        <a:bodyPr/>
        <a:lstStyle/>
        <a:p>
          <a:endParaRPr lang="es-MX"/>
        </a:p>
      </dgm:t>
    </dgm:pt>
  </dgm:ptLst>
  <dgm:cxnLst>
    <dgm:cxn modelId="{DC5B9C20-8C69-499E-A600-3D16486A72DB}" srcId="{E553363A-FBAE-4B95-B924-EC30379A0303}" destId="{125F3847-7FDF-4DED-BFD0-C8AF397FEF4A}" srcOrd="0" destOrd="0" parTransId="{0C1B0A0D-BBEF-4A63-AC51-D9B2AB42E387}" sibTransId="{25A8FA5C-9C80-497B-8FD3-D0EEC8F6DB80}"/>
    <dgm:cxn modelId="{6A52B79E-D36D-45FA-B7C5-ECB4E456D69A}" type="presOf" srcId="{3683DE4F-8F92-410D-8459-F161AF133252}" destId="{D2E66B4F-3EE6-4E3C-AC2C-20792AFBDD1A}" srcOrd="0" destOrd="0" presId="urn:microsoft.com/office/officeart/2005/8/layout/hierarchy4"/>
    <dgm:cxn modelId="{3F9A6DF2-1BFD-4A1A-AAE2-6893244C754F}" srcId="{E553363A-FBAE-4B95-B924-EC30379A0303}" destId="{3683DE4F-8F92-410D-8459-F161AF133252}" srcOrd="1" destOrd="0" parTransId="{46B5E38B-8DFB-4834-9A8F-970FFBC63318}" sibTransId="{57189C75-043E-4E3D-BA6F-684617DEEA85}"/>
    <dgm:cxn modelId="{F96587EC-9BD3-4249-8F16-34AA01ED447A}" srcId="{1E709664-A25A-48ED-9B3C-C40252C7BF22}" destId="{E553363A-FBAE-4B95-B924-EC30379A0303}" srcOrd="0" destOrd="0" parTransId="{661DE3B0-84EC-4F1D-8F26-FB4A5392F3FD}" sibTransId="{C6915E6A-F426-4260-A59C-20D719A0DDC2}"/>
    <dgm:cxn modelId="{03E7C545-DD05-48DE-97EB-C23C72CC4F43}" type="presOf" srcId="{125F3847-7FDF-4DED-BFD0-C8AF397FEF4A}" destId="{07357AB3-2220-4EAF-92A4-9B9EA79AF8DD}" srcOrd="0" destOrd="0" presId="urn:microsoft.com/office/officeart/2005/8/layout/hierarchy4"/>
    <dgm:cxn modelId="{DF469C48-5446-4BEE-B7DA-BB8EA3A350C2}" type="presOf" srcId="{E553363A-FBAE-4B95-B924-EC30379A0303}" destId="{2F74E9C6-F7A5-47BF-8CF9-4646411368A8}" srcOrd="0" destOrd="0" presId="urn:microsoft.com/office/officeart/2005/8/layout/hierarchy4"/>
    <dgm:cxn modelId="{E6421A72-0607-492B-A1E0-8C518D888C45}" type="presOf" srcId="{1E709664-A25A-48ED-9B3C-C40252C7BF22}" destId="{6AFDD648-2227-4891-A22C-B4CBE871E10B}" srcOrd="0" destOrd="0" presId="urn:microsoft.com/office/officeart/2005/8/layout/hierarchy4"/>
    <dgm:cxn modelId="{5577E9F8-A212-4D20-ABF8-FE425B373C55}" type="presParOf" srcId="{6AFDD648-2227-4891-A22C-B4CBE871E10B}" destId="{57E46390-4AC9-4D3F-8742-B614B322838B}" srcOrd="0" destOrd="0" presId="urn:microsoft.com/office/officeart/2005/8/layout/hierarchy4"/>
    <dgm:cxn modelId="{AC65CFFA-585D-4B83-8984-856C6549DB6E}" type="presParOf" srcId="{57E46390-4AC9-4D3F-8742-B614B322838B}" destId="{2F74E9C6-F7A5-47BF-8CF9-4646411368A8}" srcOrd="0" destOrd="0" presId="urn:microsoft.com/office/officeart/2005/8/layout/hierarchy4"/>
    <dgm:cxn modelId="{7EB26F7B-30A5-47AF-B6AC-3E9F3CBD2DBB}" type="presParOf" srcId="{57E46390-4AC9-4D3F-8742-B614B322838B}" destId="{2AD79E40-ADBF-4AC1-8899-7E19B12B8E06}" srcOrd="1" destOrd="0" presId="urn:microsoft.com/office/officeart/2005/8/layout/hierarchy4"/>
    <dgm:cxn modelId="{1FE58B9A-467A-4DCF-868C-424E88007A3D}" type="presParOf" srcId="{57E46390-4AC9-4D3F-8742-B614B322838B}" destId="{ED27023A-EB06-4115-8684-880902F86274}" srcOrd="2" destOrd="0" presId="urn:microsoft.com/office/officeart/2005/8/layout/hierarchy4"/>
    <dgm:cxn modelId="{1137C9BC-1AF0-4349-A905-B649358B926B}" type="presParOf" srcId="{ED27023A-EB06-4115-8684-880902F86274}" destId="{287B7324-9FB5-47ED-A24F-D5E7D03D150C}" srcOrd="0" destOrd="0" presId="urn:microsoft.com/office/officeart/2005/8/layout/hierarchy4"/>
    <dgm:cxn modelId="{E7B297EE-DD3F-422C-8101-2396CB124439}" type="presParOf" srcId="{287B7324-9FB5-47ED-A24F-D5E7D03D150C}" destId="{07357AB3-2220-4EAF-92A4-9B9EA79AF8DD}" srcOrd="0" destOrd="0" presId="urn:microsoft.com/office/officeart/2005/8/layout/hierarchy4"/>
    <dgm:cxn modelId="{8D4C2EFA-6967-470C-AAF2-89BBE5E4A055}" type="presParOf" srcId="{287B7324-9FB5-47ED-A24F-D5E7D03D150C}" destId="{9C51C478-7D13-485F-9A28-108CA67943E0}" srcOrd="1" destOrd="0" presId="urn:microsoft.com/office/officeart/2005/8/layout/hierarchy4"/>
    <dgm:cxn modelId="{FFE3209F-A6A0-46BA-900C-21B6D5545918}" type="presParOf" srcId="{ED27023A-EB06-4115-8684-880902F86274}" destId="{C38E4092-D569-4F57-95BC-F926ED14970F}" srcOrd="1" destOrd="0" presId="urn:microsoft.com/office/officeart/2005/8/layout/hierarchy4"/>
    <dgm:cxn modelId="{1040C6D9-2D91-47D4-84B5-ABEE10CC4489}" type="presParOf" srcId="{ED27023A-EB06-4115-8684-880902F86274}" destId="{211F5F60-5375-4C49-B7BC-EEF4426D0D93}" srcOrd="2" destOrd="0" presId="urn:microsoft.com/office/officeart/2005/8/layout/hierarchy4"/>
    <dgm:cxn modelId="{B2A47987-2251-4902-81F9-6B26682EA403}" type="presParOf" srcId="{211F5F60-5375-4C49-B7BC-EEF4426D0D93}" destId="{D2E66B4F-3EE6-4E3C-AC2C-20792AFBDD1A}" srcOrd="0" destOrd="0" presId="urn:microsoft.com/office/officeart/2005/8/layout/hierarchy4"/>
    <dgm:cxn modelId="{810EE721-C0FA-4980-BC23-27D4B3E00A18}" type="presParOf" srcId="{211F5F60-5375-4C49-B7BC-EEF4426D0D93}" destId="{D1E1A37B-95E3-4FB4-B098-94C28A2CAAA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6D058EE-EC9A-4510-9298-4AA4FD989005}" type="doc">
      <dgm:prSet loTypeId="urn:microsoft.com/office/officeart/2005/8/layout/defaul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94F911-BF21-477C-9878-353297B21325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>
              <a:solidFill>
                <a:schemeClr val="tx1"/>
              </a:solidFill>
            </a:rPr>
            <a:t>La rendición de cuentas no se limita a la producción de información. Constituye una interacción constante entre gobernantes y gobernados 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dirty="0">
            <a:solidFill>
              <a:schemeClr val="tx1"/>
            </a:solidFill>
          </a:endParaRPr>
        </a:p>
      </dgm:t>
    </dgm:pt>
    <dgm:pt modelId="{B2842673-E1EB-4400-A86E-84F47F804A99}" type="parTrans" cxnId="{9C6AC0DB-1BBE-4871-AE0A-8F36A775DBB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30E09AA-FFFD-4062-AC24-60D8FAEA71B1}" type="sibTrans" cxnId="{9C6AC0DB-1BBE-4871-AE0A-8F36A775DBBE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8E2AEE0-7E2C-4E07-A340-8E8CE2D308F2}" type="pres">
      <dgm:prSet presAssocID="{66D058EE-EC9A-4510-9298-4AA4FD9890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721FEA8-31FD-4D15-B5B1-031145DC983A}" type="pres">
      <dgm:prSet presAssocID="{F194F911-BF21-477C-9878-353297B2132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4619642-45C7-42DA-9E31-97F107EE0EF2}" type="presOf" srcId="{66D058EE-EC9A-4510-9298-4AA4FD989005}" destId="{88E2AEE0-7E2C-4E07-A340-8E8CE2D308F2}" srcOrd="0" destOrd="0" presId="urn:microsoft.com/office/officeart/2005/8/layout/default"/>
    <dgm:cxn modelId="{9C6AC0DB-1BBE-4871-AE0A-8F36A775DBBE}" srcId="{66D058EE-EC9A-4510-9298-4AA4FD989005}" destId="{F194F911-BF21-477C-9878-353297B21325}" srcOrd="0" destOrd="0" parTransId="{B2842673-E1EB-4400-A86E-84F47F804A99}" sibTransId="{930E09AA-FFFD-4062-AC24-60D8FAEA71B1}"/>
    <dgm:cxn modelId="{A1A7AB08-7B65-4BB1-B286-BBF844660BDD}" type="presOf" srcId="{F194F911-BF21-477C-9878-353297B21325}" destId="{1721FEA8-31FD-4D15-B5B1-031145DC983A}" srcOrd="0" destOrd="0" presId="urn:microsoft.com/office/officeart/2005/8/layout/default"/>
    <dgm:cxn modelId="{F017B48E-FD7E-415A-ADCE-C77D83F406C8}" type="presParOf" srcId="{88E2AEE0-7E2C-4E07-A340-8E8CE2D308F2}" destId="{1721FEA8-31FD-4D15-B5B1-031145DC983A}" srcOrd="0" destOrd="0" presId="urn:microsoft.com/office/officeart/2005/8/layout/default"/>
  </dgm:cxnLst>
  <dgm:bg/>
  <dgm:whole>
    <a:ln>
      <a:solidFill>
        <a:schemeClr val="accent2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5EAC35-7B01-439C-BB0B-17F564E5CCCA}" type="doc">
      <dgm:prSet loTypeId="urn:microsoft.com/office/officeart/2005/8/layout/hList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EF8B5AF-733F-4363-A92F-BB56D6F95A93}">
      <dgm:prSet phldrT="[Texto]"/>
      <dgm:spPr/>
      <dgm:t>
        <a:bodyPr/>
        <a:lstStyle/>
        <a:p>
          <a:r>
            <a:rPr lang="es-MX" b="1" dirty="0" smtClean="0"/>
            <a:t>Transparencia </a:t>
          </a:r>
        </a:p>
        <a:p>
          <a:r>
            <a:rPr lang="es-MX" dirty="0" smtClean="0"/>
            <a:t>Consiste en poner la información a disposición de la sociedad. </a:t>
          </a:r>
          <a:endParaRPr lang="es-MX" dirty="0"/>
        </a:p>
      </dgm:t>
    </dgm:pt>
    <dgm:pt modelId="{82859407-DB14-49A1-8AA6-C684CFDFEF01}" type="parTrans" cxnId="{2564349A-B359-442A-B3B1-66CC8D2BC17F}">
      <dgm:prSet/>
      <dgm:spPr/>
      <dgm:t>
        <a:bodyPr/>
        <a:lstStyle/>
        <a:p>
          <a:endParaRPr lang="es-MX"/>
        </a:p>
      </dgm:t>
    </dgm:pt>
    <dgm:pt modelId="{118BC884-9073-4FDF-AE3E-5C35F80BE116}" type="sibTrans" cxnId="{2564349A-B359-442A-B3B1-66CC8D2BC17F}">
      <dgm:prSet/>
      <dgm:spPr/>
      <dgm:t>
        <a:bodyPr/>
        <a:lstStyle/>
        <a:p>
          <a:endParaRPr lang="es-MX"/>
        </a:p>
      </dgm:t>
    </dgm:pt>
    <dgm:pt modelId="{E868E48E-101C-403E-A312-89F7EEBA2A25}">
      <dgm:prSet phldrT="[Texto]"/>
      <dgm:spPr/>
      <dgm:t>
        <a:bodyPr/>
        <a:lstStyle/>
        <a:p>
          <a:r>
            <a:rPr lang="es-MX" b="1" dirty="0" smtClean="0"/>
            <a:t>Rendición de cuentas </a:t>
          </a:r>
        </a:p>
        <a:p>
          <a:r>
            <a:rPr lang="es-MX" dirty="0" smtClean="0"/>
            <a:t>Implica en un primer término la justificación de un acto público a un destinatario </a:t>
          </a:r>
          <a:endParaRPr lang="es-MX" dirty="0"/>
        </a:p>
      </dgm:t>
    </dgm:pt>
    <dgm:pt modelId="{2229BE62-68DC-4532-9280-E2EF95C44F98}" type="parTrans" cxnId="{BE912613-E73A-41E9-9957-FE67584FE232}">
      <dgm:prSet/>
      <dgm:spPr/>
      <dgm:t>
        <a:bodyPr/>
        <a:lstStyle/>
        <a:p>
          <a:endParaRPr lang="es-MX"/>
        </a:p>
      </dgm:t>
    </dgm:pt>
    <dgm:pt modelId="{A8A0DCFA-2B35-448F-848F-319412E4AEEE}" type="sibTrans" cxnId="{BE912613-E73A-41E9-9957-FE67584FE232}">
      <dgm:prSet/>
      <dgm:spPr/>
      <dgm:t>
        <a:bodyPr/>
        <a:lstStyle/>
        <a:p>
          <a:endParaRPr lang="es-MX"/>
        </a:p>
      </dgm:t>
    </dgm:pt>
    <dgm:pt modelId="{5504FC3E-8EE0-41CE-A129-0307F6DCF13E}">
      <dgm:prSet/>
      <dgm:spPr/>
      <dgm:t>
        <a:bodyPr/>
        <a:lstStyle/>
        <a:p>
          <a:pPr algn="ctr"/>
          <a:r>
            <a:rPr lang="es-MX" b="1" dirty="0" smtClean="0"/>
            <a:t>Derecho a la Información </a:t>
          </a:r>
        </a:p>
        <a:p>
          <a:pPr algn="ctr"/>
          <a:r>
            <a:rPr lang="es-MX" dirty="0" smtClean="0">
              <a:effectLst/>
            </a:rPr>
            <a:t>Prerrogativa de toda persona para acceder a información en posesión de sujetos obligados. </a:t>
          </a:r>
          <a:endParaRPr lang="es-MX" dirty="0"/>
        </a:p>
      </dgm:t>
    </dgm:pt>
    <dgm:pt modelId="{F814086E-2435-4416-87A7-13CDAE0B9612}" type="parTrans" cxnId="{719E4E13-F6FA-41E0-8155-FCFDCB607B1E}">
      <dgm:prSet/>
      <dgm:spPr/>
      <dgm:t>
        <a:bodyPr/>
        <a:lstStyle/>
        <a:p>
          <a:endParaRPr lang="es-MX"/>
        </a:p>
      </dgm:t>
    </dgm:pt>
    <dgm:pt modelId="{A2B47FF7-5ADD-4A24-ABB4-7DD8797C09D9}" type="sibTrans" cxnId="{719E4E13-F6FA-41E0-8155-FCFDCB607B1E}">
      <dgm:prSet/>
      <dgm:spPr/>
      <dgm:t>
        <a:bodyPr/>
        <a:lstStyle/>
        <a:p>
          <a:endParaRPr lang="es-MX"/>
        </a:p>
      </dgm:t>
    </dgm:pt>
    <dgm:pt modelId="{03CC9186-C1EA-4099-868F-CFB3DB7E45D4}" type="pres">
      <dgm:prSet presAssocID="{325EAC35-7B01-439C-BB0B-17F564E5CC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ED6F9E0-CEE7-4EB3-BA55-D785C524129E}" type="pres">
      <dgm:prSet presAssocID="{325EAC35-7B01-439C-BB0B-17F564E5CCCA}" presName="fgShape" presStyleLbl="fgShp" presStyleIdx="0" presStyleCnt="1"/>
      <dgm:spPr/>
      <dgm:t>
        <a:bodyPr/>
        <a:lstStyle/>
        <a:p>
          <a:endParaRPr lang="es-MX"/>
        </a:p>
      </dgm:t>
    </dgm:pt>
    <dgm:pt modelId="{A59EC83C-FDB0-4E9E-A4B3-E74D3DC132FC}" type="pres">
      <dgm:prSet presAssocID="{325EAC35-7B01-439C-BB0B-17F564E5CCCA}" presName="linComp" presStyleCnt="0"/>
      <dgm:spPr/>
      <dgm:t>
        <a:bodyPr/>
        <a:lstStyle/>
        <a:p>
          <a:endParaRPr lang="es-MX"/>
        </a:p>
      </dgm:t>
    </dgm:pt>
    <dgm:pt modelId="{3D2F5C35-86D2-401E-A87B-EFADC986FAC4}" type="pres">
      <dgm:prSet presAssocID="{6EF8B5AF-733F-4363-A92F-BB56D6F95A93}" presName="compNode" presStyleCnt="0"/>
      <dgm:spPr/>
      <dgm:t>
        <a:bodyPr/>
        <a:lstStyle/>
        <a:p>
          <a:endParaRPr lang="es-MX"/>
        </a:p>
      </dgm:t>
    </dgm:pt>
    <dgm:pt modelId="{093D65BB-1D3B-4B9F-91C9-84FE6EAA6268}" type="pres">
      <dgm:prSet presAssocID="{6EF8B5AF-733F-4363-A92F-BB56D6F95A93}" presName="bkgdShape" presStyleLbl="node1" presStyleIdx="0" presStyleCnt="3"/>
      <dgm:spPr/>
      <dgm:t>
        <a:bodyPr/>
        <a:lstStyle/>
        <a:p>
          <a:endParaRPr lang="es-MX"/>
        </a:p>
      </dgm:t>
    </dgm:pt>
    <dgm:pt modelId="{576062CF-2C7C-4975-8892-4D3047116386}" type="pres">
      <dgm:prSet presAssocID="{6EF8B5AF-733F-4363-A92F-BB56D6F95A9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617393-E20D-470D-9259-5BCB6546DED1}" type="pres">
      <dgm:prSet presAssocID="{6EF8B5AF-733F-4363-A92F-BB56D6F95A93}" presName="invisiNode" presStyleLbl="node1" presStyleIdx="0" presStyleCnt="3"/>
      <dgm:spPr/>
      <dgm:t>
        <a:bodyPr/>
        <a:lstStyle/>
        <a:p>
          <a:endParaRPr lang="es-MX"/>
        </a:p>
      </dgm:t>
    </dgm:pt>
    <dgm:pt modelId="{7E1178F0-F8EB-490C-81D1-0D068AD7C367}" type="pres">
      <dgm:prSet presAssocID="{6EF8B5AF-733F-4363-A92F-BB56D6F95A93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2EEF00D6-5709-4BBB-9B84-233025C14B2C}" type="pres">
      <dgm:prSet presAssocID="{118BC884-9073-4FDF-AE3E-5C35F80BE116}" presName="sibTrans" presStyleLbl="sibTrans2D1" presStyleIdx="0" presStyleCnt="0"/>
      <dgm:spPr/>
      <dgm:t>
        <a:bodyPr/>
        <a:lstStyle/>
        <a:p>
          <a:endParaRPr lang="es-MX"/>
        </a:p>
      </dgm:t>
    </dgm:pt>
    <dgm:pt modelId="{36B80EA2-76B5-4EF1-B338-7EEAC1B3ABB0}" type="pres">
      <dgm:prSet presAssocID="{E868E48E-101C-403E-A312-89F7EEBA2A25}" presName="compNode" presStyleCnt="0"/>
      <dgm:spPr/>
      <dgm:t>
        <a:bodyPr/>
        <a:lstStyle/>
        <a:p>
          <a:endParaRPr lang="es-MX"/>
        </a:p>
      </dgm:t>
    </dgm:pt>
    <dgm:pt modelId="{76633AB7-A4D2-43FE-9BA8-AFABF9BC9AC2}" type="pres">
      <dgm:prSet presAssocID="{E868E48E-101C-403E-A312-89F7EEBA2A25}" presName="bkgdShape" presStyleLbl="node1" presStyleIdx="1" presStyleCnt="3"/>
      <dgm:spPr/>
      <dgm:t>
        <a:bodyPr/>
        <a:lstStyle/>
        <a:p>
          <a:endParaRPr lang="es-MX"/>
        </a:p>
      </dgm:t>
    </dgm:pt>
    <dgm:pt modelId="{9926F9EB-4BF8-4639-8EE4-E572050952CF}" type="pres">
      <dgm:prSet presAssocID="{E868E48E-101C-403E-A312-89F7EEBA2A2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A9DA47-C682-4ED6-BF6C-B31657EFA01E}" type="pres">
      <dgm:prSet presAssocID="{E868E48E-101C-403E-A312-89F7EEBA2A25}" presName="invisiNode" presStyleLbl="node1" presStyleIdx="1" presStyleCnt="3"/>
      <dgm:spPr/>
      <dgm:t>
        <a:bodyPr/>
        <a:lstStyle/>
        <a:p>
          <a:endParaRPr lang="es-MX"/>
        </a:p>
      </dgm:t>
    </dgm:pt>
    <dgm:pt modelId="{5123B0A3-D1E2-433B-98C3-02607B8E754A}" type="pres">
      <dgm:prSet presAssocID="{E868E48E-101C-403E-A312-89F7EEBA2A25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27F19038-A154-46FC-8B0B-0F580EA23DE3}" type="pres">
      <dgm:prSet presAssocID="{A8A0DCFA-2B35-448F-848F-319412E4AEEE}" presName="sibTrans" presStyleLbl="sibTrans2D1" presStyleIdx="0" presStyleCnt="0"/>
      <dgm:spPr/>
      <dgm:t>
        <a:bodyPr/>
        <a:lstStyle/>
        <a:p>
          <a:endParaRPr lang="es-MX"/>
        </a:p>
      </dgm:t>
    </dgm:pt>
    <dgm:pt modelId="{E059B02F-24C4-41DE-99A7-EA6CB8981C17}" type="pres">
      <dgm:prSet presAssocID="{5504FC3E-8EE0-41CE-A129-0307F6DCF13E}" presName="compNode" presStyleCnt="0"/>
      <dgm:spPr/>
      <dgm:t>
        <a:bodyPr/>
        <a:lstStyle/>
        <a:p>
          <a:endParaRPr lang="es-MX"/>
        </a:p>
      </dgm:t>
    </dgm:pt>
    <dgm:pt modelId="{F3E58998-D93B-4710-BBB2-B14FF57E935A}" type="pres">
      <dgm:prSet presAssocID="{5504FC3E-8EE0-41CE-A129-0307F6DCF13E}" presName="bkgdShape" presStyleLbl="node1" presStyleIdx="2" presStyleCnt="3"/>
      <dgm:spPr/>
      <dgm:t>
        <a:bodyPr/>
        <a:lstStyle/>
        <a:p>
          <a:endParaRPr lang="es-MX"/>
        </a:p>
      </dgm:t>
    </dgm:pt>
    <dgm:pt modelId="{CE9F5AC8-375F-41EE-9FD4-BBB3BB27B3A4}" type="pres">
      <dgm:prSet presAssocID="{5504FC3E-8EE0-41CE-A129-0307F6DCF13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6A1DE8-468B-4F5F-B2ED-59F46C942F8D}" type="pres">
      <dgm:prSet presAssocID="{5504FC3E-8EE0-41CE-A129-0307F6DCF13E}" presName="invisiNode" presStyleLbl="node1" presStyleIdx="2" presStyleCnt="3"/>
      <dgm:spPr/>
      <dgm:t>
        <a:bodyPr/>
        <a:lstStyle/>
        <a:p>
          <a:endParaRPr lang="es-MX"/>
        </a:p>
      </dgm:t>
    </dgm:pt>
    <dgm:pt modelId="{37E4CB7B-6F12-4464-AA1C-87F510A0F207}" type="pres">
      <dgm:prSet presAssocID="{5504FC3E-8EE0-41CE-A129-0307F6DCF13E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MX"/>
        </a:p>
      </dgm:t>
    </dgm:pt>
  </dgm:ptLst>
  <dgm:cxnLst>
    <dgm:cxn modelId="{8BB9343A-360E-4C67-9FF6-D7AD1B786A28}" type="presOf" srcId="{5504FC3E-8EE0-41CE-A129-0307F6DCF13E}" destId="{F3E58998-D93B-4710-BBB2-B14FF57E935A}" srcOrd="0" destOrd="0" presId="urn:microsoft.com/office/officeart/2005/8/layout/hList7"/>
    <dgm:cxn modelId="{BE912613-E73A-41E9-9957-FE67584FE232}" srcId="{325EAC35-7B01-439C-BB0B-17F564E5CCCA}" destId="{E868E48E-101C-403E-A312-89F7EEBA2A25}" srcOrd="1" destOrd="0" parTransId="{2229BE62-68DC-4532-9280-E2EF95C44F98}" sibTransId="{A8A0DCFA-2B35-448F-848F-319412E4AEEE}"/>
    <dgm:cxn modelId="{DACCB134-088C-4484-8396-46D187747717}" type="presOf" srcId="{A8A0DCFA-2B35-448F-848F-319412E4AEEE}" destId="{27F19038-A154-46FC-8B0B-0F580EA23DE3}" srcOrd="0" destOrd="0" presId="urn:microsoft.com/office/officeart/2005/8/layout/hList7"/>
    <dgm:cxn modelId="{719E4E13-F6FA-41E0-8155-FCFDCB607B1E}" srcId="{325EAC35-7B01-439C-BB0B-17F564E5CCCA}" destId="{5504FC3E-8EE0-41CE-A129-0307F6DCF13E}" srcOrd="2" destOrd="0" parTransId="{F814086E-2435-4416-87A7-13CDAE0B9612}" sibTransId="{A2B47FF7-5ADD-4A24-ABB4-7DD8797C09D9}"/>
    <dgm:cxn modelId="{06E4D131-108D-4870-87DE-6F92B6150ABD}" type="presOf" srcId="{6EF8B5AF-733F-4363-A92F-BB56D6F95A93}" destId="{093D65BB-1D3B-4B9F-91C9-84FE6EAA6268}" srcOrd="0" destOrd="0" presId="urn:microsoft.com/office/officeart/2005/8/layout/hList7"/>
    <dgm:cxn modelId="{9295C39C-7CA2-44D9-88AA-D810A79CB4BD}" type="presOf" srcId="{E868E48E-101C-403E-A312-89F7EEBA2A25}" destId="{76633AB7-A4D2-43FE-9BA8-AFABF9BC9AC2}" srcOrd="0" destOrd="0" presId="urn:microsoft.com/office/officeart/2005/8/layout/hList7"/>
    <dgm:cxn modelId="{18DC9AEF-F3D7-42F3-9725-3286161342FB}" type="presOf" srcId="{325EAC35-7B01-439C-BB0B-17F564E5CCCA}" destId="{03CC9186-C1EA-4099-868F-CFB3DB7E45D4}" srcOrd="0" destOrd="0" presId="urn:microsoft.com/office/officeart/2005/8/layout/hList7"/>
    <dgm:cxn modelId="{73963F95-B9C3-4664-BFCB-F5B877C2860D}" type="presOf" srcId="{118BC884-9073-4FDF-AE3E-5C35F80BE116}" destId="{2EEF00D6-5709-4BBB-9B84-233025C14B2C}" srcOrd="0" destOrd="0" presId="urn:microsoft.com/office/officeart/2005/8/layout/hList7"/>
    <dgm:cxn modelId="{8882326D-D195-421A-8EEE-C94661D2B2CF}" type="presOf" srcId="{E868E48E-101C-403E-A312-89F7EEBA2A25}" destId="{9926F9EB-4BF8-4639-8EE4-E572050952CF}" srcOrd="1" destOrd="0" presId="urn:microsoft.com/office/officeart/2005/8/layout/hList7"/>
    <dgm:cxn modelId="{FE9684F2-2421-4488-8471-F456D00FB4F7}" type="presOf" srcId="{5504FC3E-8EE0-41CE-A129-0307F6DCF13E}" destId="{CE9F5AC8-375F-41EE-9FD4-BBB3BB27B3A4}" srcOrd="1" destOrd="0" presId="urn:microsoft.com/office/officeart/2005/8/layout/hList7"/>
    <dgm:cxn modelId="{CCE24784-C214-479E-8423-F8B67F58184D}" type="presOf" srcId="{6EF8B5AF-733F-4363-A92F-BB56D6F95A93}" destId="{576062CF-2C7C-4975-8892-4D3047116386}" srcOrd="1" destOrd="0" presId="urn:microsoft.com/office/officeart/2005/8/layout/hList7"/>
    <dgm:cxn modelId="{2564349A-B359-442A-B3B1-66CC8D2BC17F}" srcId="{325EAC35-7B01-439C-BB0B-17F564E5CCCA}" destId="{6EF8B5AF-733F-4363-A92F-BB56D6F95A93}" srcOrd="0" destOrd="0" parTransId="{82859407-DB14-49A1-8AA6-C684CFDFEF01}" sibTransId="{118BC884-9073-4FDF-AE3E-5C35F80BE116}"/>
    <dgm:cxn modelId="{C81C6B43-A72C-496D-8628-EBB78DA87DB8}" type="presParOf" srcId="{03CC9186-C1EA-4099-868F-CFB3DB7E45D4}" destId="{CED6F9E0-CEE7-4EB3-BA55-D785C524129E}" srcOrd="0" destOrd="0" presId="urn:microsoft.com/office/officeart/2005/8/layout/hList7"/>
    <dgm:cxn modelId="{B7864102-76B6-4409-BC10-E083EE679369}" type="presParOf" srcId="{03CC9186-C1EA-4099-868F-CFB3DB7E45D4}" destId="{A59EC83C-FDB0-4E9E-A4B3-E74D3DC132FC}" srcOrd="1" destOrd="0" presId="urn:microsoft.com/office/officeart/2005/8/layout/hList7"/>
    <dgm:cxn modelId="{0FE5C3DE-6076-46DE-A3CA-CD08C79FF718}" type="presParOf" srcId="{A59EC83C-FDB0-4E9E-A4B3-E74D3DC132FC}" destId="{3D2F5C35-86D2-401E-A87B-EFADC986FAC4}" srcOrd="0" destOrd="0" presId="urn:microsoft.com/office/officeart/2005/8/layout/hList7"/>
    <dgm:cxn modelId="{35D8608D-F479-41AE-A395-927808202164}" type="presParOf" srcId="{3D2F5C35-86D2-401E-A87B-EFADC986FAC4}" destId="{093D65BB-1D3B-4B9F-91C9-84FE6EAA6268}" srcOrd="0" destOrd="0" presId="urn:microsoft.com/office/officeart/2005/8/layout/hList7"/>
    <dgm:cxn modelId="{28EE7F1D-E419-4701-A9FD-776AE13A1CE1}" type="presParOf" srcId="{3D2F5C35-86D2-401E-A87B-EFADC986FAC4}" destId="{576062CF-2C7C-4975-8892-4D3047116386}" srcOrd="1" destOrd="0" presId="urn:microsoft.com/office/officeart/2005/8/layout/hList7"/>
    <dgm:cxn modelId="{1AAF2E3F-6940-4E70-B98E-FD484DDA3928}" type="presParOf" srcId="{3D2F5C35-86D2-401E-A87B-EFADC986FAC4}" destId="{1C617393-E20D-470D-9259-5BCB6546DED1}" srcOrd="2" destOrd="0" presId="urn:microsoft.com/office/officeart/2005/8/layout/hList7"/>
    <dgm:cxn modelId="{733AEF29-427C-4D88-8F83-5B031512B7A7}" type="presParOf" srcId="{3D2F5C35-86D2-401E-A87B-EFADC986FAC4}" destId="{7E1178F0-F8EB-490C-81D1-0D068AD7C367}" srcOrd="3" destOrd="0" presId="urn:microsoft.com/office/officeart/2005/8/layout/hList7"/>
    <dgm:cxn modelId="{C522F6AB-5E60-406F-BD75-8EF165755167}" type="presParOf" srcId="{A59EC83C-FDB0-4E9E-A4B3-E74D3DC132FC}" destId="{2EEF00D6-5709-4BBB-9B84-233025C14B2C}" srcOrd="1" destOrd="0" presId="urn:microsoft.com/office/officeart/2005/8/layout/hList7"/>
    <dgm:cxn modelId="{9F566207-4A3D-4F30-BE6D-20FC0EAE640A}" type="presParOf" srcId="{A59EC83C-FDB0-4E9E-A4B3-E74D3DC132FC}" destId="{36B80EA2-76B5-4EF1-B338-7EEAC1B3ABB0}" srcOrd="2" destOrd="0" presId="urn:microsoft.com/office/officeart/2005/8/layout/hList7"/>
    <dgm:cxn modelId="{5BBA7AD4-3AA3-4D8E-B673-CE1B104C4086}" type="presParOf" srcId="{36B80EA2-76B5-4EF1-B338-7EEAC1B3ABB0}" destId="{76633AB7-A4D2-43FE-9BA8-AFABF9BC9AC2}" srcOrd="0" destOrd="0" presId="urn:microsoft.com/office/officeart/2005/8/layout/hList7"/>
    <dgm:cxn modelId="{215E82DD-7958-4534-9D02-FDA83F5DF304}" type="presParOf" srcId="{36B80EA2-76B5-4EF1-B338-7EEAC1B3ABB0}" destId="{9926F9EB-4BF8-4639-8EE4-E572050952CF}" srcOrd="1" destOrd="0" presId="urn:microsoft.com/office/officeart/2005/8/layout/hList7"/>
    <dgm:cxn modelId="{12A0B9F6-637B-41F0-AB51-651AB298335A}" type="presParOf" srcId="{36B80EA2-76B5-4EF1-B338-7EEAC1B3ABB0}" destId="{0CA9DA47-C682-4ED6-BF6C-B31657EFA01E}" srcOrd="2" destOrd="0" presId="urn:microsoft.com/office/officeart/2005/8/layout/hList7"/>
    <dgm:cxn modelId="{16401625-EA61-4169-A436-1E233FDCFD8B}" type="presParOf" srcId="{36B80EA2-76B5-4EF1-B338-7EEAC1B3ABB0}" destId="{5123B0A3-D1E2-433B-98C3-02607B8E754A}" srcOrd="3" destOrd="0" presId="urn:microsoft.com/office/officeart/2005/8/layout/hList7"/>
    <dgm:cxn modelId="{3BEB01D6-742F-4B44-8E6A-C7CB0118AA30}" type="presParOf" srcId="{A59EC83C-FDB0-4E9E-A4B3-E74D3DC132FC}" destId="{27F19038-A154-46FC-8B0B-0F580EA23DE3}" srcOrd="3" destOrd="0" presId="urn:microsoft.com/office/officeart/2005/8/layout/hList7"/>
    <dgm:cxn modelId="{025B6630-8DE3-4A3F-B394-CFBECBD8EF7D}" type="presParOf" srcId="{A59EC83C-FDB0-4E9E-A4B3-E74D3DC132FC}" destId="{E059B02F-24C4-41DE-99A7-EA6CB8981C17}" srcOrd="4" destOrd="0" presId="urn:microsoft.com/office/officeart/2005/8/layout/hList7"/>
    <dgm:cxn modelId="{F21E7918-BC3A-4EA8-80E0-EF9ADA8AD1E5}" type="presParOf" srcId="{E059B02F-24C4-41DE-99A7-EA6CB8981C17}" destId="{F3E58998-D93B-4710-BBB2-B14FF57E935A}" srcOrd="0" destOrd="0" presId="urn:microsoft.com/office/officeart/2005/8/layout/hList7"/>
    <dgm:cxn modelId="{4CA1A1FB-ACC5-44E2-AC40-09BD434DCB3B}" type="presParOf" srcId="{E059B02F-24C4-41DE-99A7-EA6CB8981C17}" destId="{CE9F5AC8-375F-41EE-9FD4-BBB3BB27B3A4}" srcOrd="1" destOrd="0" presId="urn:microsoft.com/office/officeart/2005/8/layout/hList7"/>
    <dgm:cxn modelId="{93B294D9-F02E-4E45-96BB-24EFA9520455}" type="presParOf" srcId="{E059B02F-24C4-41DE-99A7-EA6CB8981C17}" destId="{4F6A1DE8-468B-4F5F-B2ED-59F46C942F8D}" srcOrd="2" destOrd="0" presId="urn:microsoft.com/office/officeart/2005/8/layout/hList7"/>
    <dgm:cxn modelId="{D3D6F19E-C40D-4E7A-BFC5-C463C6060404}" type="presParOf" srcId="{E059B02F-24C4-41DE-99A7-EA6CB8981C17}" destId="{37E4CB7B-6F12-4464-AA1C-87F510A0F20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F42F3C-0E57-4F44-9ECC-6391CC6FA940}" type="doc">
      <dgm:prSet loTypeId="urn:microsoft.com/office/officeart/2005/8/layout/vList5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702AAAF-C6CF-4997-A24B-B6EB2F9FD96C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Reforma  </a:t>
          </a:r>
        </a:p>
        <a:p>
          <a:r>
            <a:rPr lang="es-MX" sz="18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06 de diciembre </a:t>
          </a:r>
        </a:p>
        <a:p>
          <a:r>
            <a:rPr lang="es-MX" sz="18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1977</a:t>
          </a:r>
          <a:endParaRPr lang="es-MX" sz="18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879FB58D-79EE-40BC-A6D3-FF5B17F48730}" type="par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1272ED81-69F7-4FE0-8DB0-8FBE7D46E292}" type="sib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093B12EE-94AC-4FEC-93C7-C9454D3C4D73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MX" sz="2400" b="0" dirty="0" smtClean="0">
              <a:latin typeface="+mj-lt"/>
              <a:cs typeface="Arial" pitchFamily="34" charset="0"/>
            </a:rPr>
            <a:t>Art. 6o.- La manifestación de las ideas no será objeto de ninguna inquisición judicial o administrativa, sino en el caso de que ataque la moral, los derechos de tercero, provoque algún delito, o perturbe el orden público; </a:t>
          </a:r>
          <a:r>
            <a:rPr lang="es-MX" sz="2400" b="0" u="sng" dirty="0" smtClean="0">
              <a:latin typeface="+mj-lt"/>
              <a:cs typeface="Arial" pitchFamily="34" charset="0"/>
            </a:rPr>
            <a:t>el derecho a la información será garantizado por el Estado.</a:t>
          </a:r>
          <a:endParaRPr lang="es-MX" sz="2400" b="0" u="sng" dirty="0">
            <a:latin typeface="+mj-lt"/>
            <a:cs typeface="Arial" pitchFamily="34" charset="0"/>
          </a:endParaRPr>
        </a:p>
      </dgm:t>
    </dgm:pt>
    <dgm:pt modelId="{FAD576DB-5B47-41F3-84FD-73C514B3E4BF}" type="parTrans" cxnId="{B00313A2-6D82-4DC3-8A8B-46ED994E96AE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3648DBDC-5092-4040-A260-0ADECBEA9647}" type="sibTrans" cxnId="{B00313A2-6D82-4DC3-8A8B-46ED994E96AE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047AE460-60D0-4064-A1C2-B2ED9F2D6042}">
      <dgm:prSet phldrT="[Texto]" custT="1"/>
      <dgm:spPr/>
      <dgm:t>
        <a:bodyPr/>
        <a:lstStyle/>
        <a:p>
          <a:pPr algn="ctr">
            <a:lnSpc>
              <a:spcPct val="90000"/>
            </a:lnSpc>
          </a:pPr>
          <a:endParaRPr lang="es-MX" sz="2400" b="0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273F54ED-1D0D-431E-9056-1CED7C61F606}" type="parTrans" cxnId="{B02582D9-8F77-4FFF-9B3C-3691B6480D14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93771DE5-4544-4AA8-AD3E-33F5701B2C71}" type="sibTrans" cxnId="{B02582D9-8F77-4FFF-9B3C-3691B6480D14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197B69F3-5E39-4E77-BD71-730C815391F1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endParaRPr lang="es-MX" sz="2400" b="0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9E96D63E-4B81-4303-89DF-87A98320F4C9}" type="parTrans" cxnId="{A77B6DE6-D5AF-49B1-BEF3-CE08AD856AA7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5B95493D-A4CE-4054-BBA3-4DABF8692CA9}" type="sibTrans" cxnId="{A77B6DE6-D5AF-49B1-BEF3-CE08AD856AA7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48AF6CEC-323E-4B84-B6AE-4414A400DE21}" type="pres">
      <dgm:prSet presAssocID="{18F42F3C-0E57-4F44-9ECC-6391CC6FA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40C069E-936D-4D47-9F77-DE7A6D20AB2B}" type="pres">
      <dgm:prSet presAssocID="{0702AAAF-C6CF-4997-A24B-B6EB2F9FD96C}" presName="linNode" presStyleCnt="0"/>
      <dgm:spPr/>
      <dgm:t>
        <a:bodyPr/>
        <a:lstStyle/>
        <a:p>
          <a:endParaRPr lang="es-MX"/>
        </a:p>
      </dgm:t>
    </dgm:pt>
    <dgm:pt modelId="{167B465B-1182-40CC-9F46-674130A87C12}" type="pres">
      <dgm:prSet presAssocID="{0702AAAF-C6CF-4997-A24B-B6EB2F9FD96C}" presName="parentText" presStyleLbl="node1" presStyleIdx="0" presStyleCnt="1" custScaleX="62746" custScaleY="7951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B5E8AA-6176-4E3F-A7EF-0184CAA2D2A5}" type="pres">
      <dgm:prSet presAssocID="{0702AAAF-C6CF-4997-A24B-B6EB2F9FD96C}" presName="descendantText" presStyleLbl="alignAccFollowNode1" presStyleIdx="0" presStyleCnt="1" custScaleX="1381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3F10D49-F80C-4FF7-9342-88E17BF3DEF0}" type="presOf" srcId="{18F42F3C-0E57-4F44-9ECC-6391CC6FA940}" destId="{48AF6CEC-323E-4B84-B6AE-4414A400DE21}" srcOrd="0" destOrd="0" presId="urn:microsoft.com/office/officeart/2005/8/layout/vList5"/>
    <dgm:cxn modelId="{E076C004-C361-4411-B413-3D1942CECBA4}" srcId="{18F42F3C-0E57-4F44-9ECC-6391CC6FA940}" destId="{0702AAAF-C6CF-4997-A24B-B6EB2F9FD96C}" srcOrd="0" destOrd="0" parTransId="{879FB58D-79EE-40BC-A6D3-FF5B17F48730}" sibTransId="{1272ED81-69F7-4FE0-8DB0-8FBE7D46E292}"/>
    <dgm:cxn modelId="{B00313A2-6D82-4DC3-8A8B-46ED994E96AE}" srcId="{0702AAAF-C6CF-4997-A24B-B6EB2F9FD96C}" destId="{093B12EE-94AC-4FEC-93C7-C9454D3C4D73}" srcOrd="1" destOrd="0" parTransId="{FAD576DB-5B47-41F3-84FD-73C514B3E4BF}" sibTransId="{3648DBDC-5092-4040-A260-0ADECBEA9647}"/>
    <dgm:cxn modelId="{196D1D5A-9393-46A8-8A70-E9E3B94FE914}" type="presOf" srcId="{093B12EE-94AC-4FEC-93C7-C9454D3C4D73}" destId="{ECB5E8AA-6176-4E3F-A7EF-0184CAA2D2A5}" srcOrd="0" destOrd="1" presId="urn:microsoft.com/office/officeart/2005/8/layout/vList5"/>
    <dgm:cxn modelId="{B02582D9-8F77-4FFF-9B3C-3691B6480D14}" srcId="{0702AAAF-C6CF-4997-A24B-B6EB2F9FD96C}" destId="{047AE460-60D0-4064-A1C2-B2ED9F2D6042}" srcOrd="2" destOrd="0" parTransId="{273F54ED-1D0D-431E-9056-1CED7C61F606}" sibTransId="{93771DE5-4544-4AA8-AD3E-33F5701B2C71}"/>
    <dgm:cxn modelId="{A77B6DE6-D5AF-49B1-BEF3-CE08AD856AA7}" srcId="{0702AAAF-C6CF-4997-A24B-B6EB2F9FD96C}" destId="{197B69F3-5E39-4E77-BD71-730C815391F1}" srcOrd="0" destOrd="0" parTransId="{9E96D63E-4B81-4303-89DF-87A98320F4C9}" sibTransId="{5B95493D-A4CE-4054-BBA3-4DABF8692CA9}"/>
    <dgm:cxn modelId="{48B89EB8-5BEC-4AC4-8337-48EFDDAB40A9}" type="presOf" srcId="{197B69F3-5E39-4E77-BD71-730C815391F1}" destId="{ECB5E8AA-6176-4E3F-A7EF-0184CAA2D2A5}" srcOrd="0" destOrd="0" presId="urn:microsoft.com/office/officeart/2005/8/layout/vList5"/>
    <dgm:cxn modelId="{3BF8503B-2AFC-4F93-9A71-0FF6E959FA2E}" type="presOf" srcId="{0702AAAF-C6CF-4997-A24B-B6EB2F9FD96C}" destId="{167B465B-1182-40CC-9F46-674130A87C12}" srcOrd="0" destOrd="0" presId="urn:microsoft.com/office/officeart/2005/8/layout/vList5"/>
    <dgm:cxn modelId="{28EBE41C-643C-463A-9423-1903E5565BEF}" type="presOf" srcId="{047AE460-60D0-4064-A1C2-B2ED9F2D6042}" destId="{ECB5E8AA-6176-4E3F-A7EF-0184CAA2D2A5}" srcOrd="0" destOrd="2" presId="urn:microsoft.com/office/officeart/2005/8/layout/vList5"/>
    <dgm:cxn modelId="{241C28D9-43FC-4EC0-BDA8-E446630244B7}" type="presParOf" srcId="{48AF6CEC-323E-4B84-B6AE-4414A400DE21}" destId="{340C069E-936D-4D47-9F77-DE7A6D20AB2B}" srcOrd="0" destOrd="0" presId="urn:microsoft.com/office/officeart/2005/8/layout/vList5"/>
    <dgm:cxn modelId="{D65E452B-5590-4187-9141-D6A5EC1765E5}" type="presParOf" srcId="{340C069E-936D-4D47-9F77-DE7A6D20AB2B}" destId="{167B465B-1182-40CC-9F46-674130A87C12}" srcOrd="0" destOrd="0" presId="urn:microsoft.com/office/officeart/2005/8/layout/vList5"/>
    <dgm:cxn modelId="{2FA29A54-0EAF-4AB0-93BF-7D523EFD181D}" type="presParOf" srcId="{340C069E-936D-4D47-9F77-DE7A6D20AB2B}" destId="{ECB5E8AA-6176-4E3F-A7EF-0184CAA2D2A5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F42F3C-0E57-4F44-9ECC-6391CC6FA940}" type="doc">
      <dgm:prSet loTypeId="urn:microsoft.com/office/officeart/2005/8/layout/vList5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702AAAF-C6CF-4997-A24B-B6EB2F9FD96C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Reforma </a:t>
          </a:r>
        </a:p>
        <a:p>
          <a:r>
            <a:rPr lang="es-MX" sz="18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20 de julio 2007</a:t>
          </a:r>
          <a:endParaRPr lang="es-MX" sz="18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879FB58D-79EE-40BC-A6D3-FF5B17F48730}" type="par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1272ED81-69F7-4FE0-8DB0-8FBE7D46E292}" type="sib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093B12EE-94AC-4FEC-93C7-C9454D3C4D73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400" i="0" dirty="0" smtClean="0">
              <a:latin typeface="+mj-lt"/>
            </a:rPr>
            <a:t>Se adicionan siete fracciones, que regulan el derecho a la protección de los datos personales, el acceso a la información pública, la existencia de organismos especializados e imparciales, que cuenten con autonomía operativa, de gestión y de decisión, la protección de los archivos públicos y la transparencia.</a:t>
          </a:r>
          <a:endParaRPr lang="es-MX" sz="2400" b="1" i="0" u="none" dirty="0">
            <a:latin typeface="+mj-lt"/>
            <a:cs typeface="Arial" pitchFamily="34" charset="0"/>
          </a:endParaRPr>
        </a:p>
      </dgm:t>
    </dgm:pt>
    <dgm:pt modelId="{FAD576DB-5B47-41F3-84FD-73C514B3E4BF}" type="parTrans" cxnId="{B00313A2-6D82-4DC3-8A8B-46ED994E96AE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3648DBDC-5092-4040-A260-0ADECBEA9647}" type="sibTrans" cxnId="{B00313A2-6D82-4DC3-8A8B-46ED994E96AE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047AE460-60D0-4064-A1C2-B2ED9F2D6042}">
      <dgm:prSet phldrT="[Texto]" custT="1"/>
      <dgm:spPr/>
      <dgm:t>
        <a:bodyPr/>
        <a:lstStyle/>
        <a:p>
          <a:pPr marL="57150" indent="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16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273F54ED-1D0D-431E-9056-1CED7C61F606}" type="parTrans" cxnId="{B02582D9-8F77-4FFF-9B3C-3691B6480D14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93771DE5-4544-4AA8-AD3E-33F5701B2C71}" type="sibTrans" cxnId="{B02582D9-8F77-4FFF-9B3C-3691B6480D14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197B69F3-5E39-4E77-BD71-730C815391F1}">
      <dgm:prSet phldrT="[Texto]" custT="1"/>
      <dgm:spPr/>
      <dgm:t>
        <a:bodyPr/>
        <a:lstStyle/>
        <a:p>
          <a:pPr marL="57150" indent="0" algn="ctr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18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9E96D63E-4B81-4303-89DF-87A98320F4C9}" type="parTrans" cxnId="{A77B6DE6-D5AF-49B1-BEF3-CE08AD856AA7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5B95493D-A4CE-4054-BBA3-4DABF8692CA9}" type="sibTrans" cxnId="{A77B6DE6-D5AF-49B1-BEF3-CE08AD856AA7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23D47EAE-5E3E-45ED-A596-C150D07753EF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2400" b="1" u="none" dirty="0" smtClean="0">
            <a:latin typeface="+mj-lt"/>
            <a:cs typeface="Arial" pitchFamily="34" charset="0"/>
          </a:endParaRPr>
        </a:p>
        <a:p>
          <a:pPr marL="114300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3200" b="1" u="none" dirty="0">
            <a:latin typeface="+mj-lt"/>
            <a:cs typeface="Arial" pitchFamily="34" charset="0"/>
          </a:endParaRPr>
        </a:p>
      </dgm:t>
    </dgm:pt>
    <dgm:pt modelId="{9B53AEDC-56F9-4629-A3EB-700EF4C611AA}" type="parTrans" cxnId="{1062DD30-A8C5-4852-B69F-38E512374A71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6B9FE264-4293-4F47-983E-EBDE98F467BB}" type="sibTrans" cxnId="{1062DD30-A8C5-4852-B69F-38E512374A71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F8760E99-0552-4699-B41F-1168ACB944B7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2400" b="1" u="none" dirty="0">
            <a:latin typeface="+mj-lt"/>
            <a:cs typeface="Arial" pitchFamily="34" charset="0"/>
          </a:endParaRPr>
        </a:p>
      </dgm:t>
    </dgm:pt>
    <dgm:pt modelId="{AD6BBFA2-7D7F-4026-8F55-FE90B2973FE6}" type="parTrans" cxnId="{D79B902F-EF3E-42A9-B687-8364723787D9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E90BAFD1-B323-4E2E-887B-458D995A9696}" type="sibTrans" cxnId="{D79B902F-EF3E-42A9-B687-8364723787D9}">
      <dgm:prSet/>
      <dgm:spPr/>
      <dgm:t>
        <a:bodyPr/>
        <a:lstStyle/>
        <a:p>
          <a:endParaRPr lang="es-MX">
            <a:latin typeface="+mj-lt"/>
          </a:endParaRPr>
        </a:p>
      </dgm:t>
    </dgm:pt>
    <dgm:pt modelId="{63FD92B7-72E6-423B-BAD1-3EB63D4C632C}" type="pres">
      <dgm:prSet presAssocID="{18F42F3C-0E57-4F44-9ECC-6391CC6FA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7E4E5B-3B7E-4BC9-8902-0B17D683028B}" type="pres">
      <dgm:prSet presAssocID="{0702AAAF-C6CF-4997-A24B-B6EB2F9FD96C}" presName="linNode" presStyleCnt="0"/>
      <dgm:spPr/>
      <dgm:t>
        <a:bodyPr/>
        <a:lstStyle/>
        <a:p>
          <a:endParaRPr lang="es-MX"/>
        </a:p>
      </dgm:t>
    </dgm:pt>
    <dgm:pt modelId="{8427B014-30CD-40D6-A0F5-31817DEAD9D5}" type="pres">
      <dgm:prSet presAssocID="{0702AAAF-C6CF-4997-A24B-B6EB2F9FD96C}" presName="parentText" presStyleLbl="node1" presStyleIdx="0" presStyleCnt="1" custScaleX="75449" custScaleY="7626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6AB43A-0AB0-4D11-ADF3-4DE11188B1F0}" type="pres">
      <dgm:prSet presAssocID="{0702AAAF-C6CF-4997-A24B-B6EB2F9FD96C}" presName="descendantText" presStyleLbl="alignAccFollowNode1" presStyleIdx="0" presStyleCnt="1" custScaleX="175912" custScaleY="958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549679-1616-4264-B5BA-FEFC360C0A7A}" type="presOf" srcId="{093B12EE-94AC-4FEC-93C7-C9454D3C4D73}" destId="{486AB43A-0AB0-4D11-ADF3-4DE11188B1F0}" srcOrd="0" destOrd="2" presId="urn:microsoft.com/office/officeart/2005/8/layout/vList5"/>
    <dgm:cxn modelId="{FA7ECDF3-27BB-44E2-9BB2-57DD5EFE9A37}" type="presOf" srcId="{197B69F3-5E39-4E77-BD71-730C815391F1}" destId="{486AB43A-0AB0-4D11-ADF3-4DE11188B1F0}" srcOrd="0" destOrd="0" presId="urn:microsoft.com/office/officeart/2005/8/layout/vList5"/>
    <dgm:cxn modelId="{1062DD30-A8C5-4852-B69F-38E512374A71}" srcId="{0702AAAF-C6CF-4997-A24B-B6EB2F9FD96C}" destId="{23D47EAE-5E3E-45ED-A596-C150D07753EF}" srcOrd="3" destOrd="0" parTransId="{9B53AEDC-56F9-4629-A3EB-700EF4C611AA}" sibTransId="{6B9FE264-4293-4F47-983E-EBDE98F467BB}"/>
    <dgm:cxn modelId="{69FE3244-371B-46D0-BA41-01F231D40E92}" type="presOf" srcId="{047AE460-60D0-4064-A1C2-B2ED9F2D6042}" destId="{486AB43A-0AB0-4D11-ADF3-4DE11188B1F0}" srcOrd="0" destOrd="4" presId="urn:microsoft.com/office/officeart/2005/8/layout/vList5"/>
    <dgm:cxn modelId="{E076C004-C361-4411-B413-3D1942CECBA4}" srcId="{18F42F3C-0E57-4F44-9ECC-6391CC6FA940}" destId="{0702AAAF-C6CF-4997-A24B-B6EB2F9FD96C}" srcOrd="0" destOrd="0" parTransId="{879FB58D-79EE-40BC-A6D3-FF5B17F48730}" sibTransId="{1272ED81-69F7-4FE0-8DB0-8FBE7D46E292}"/>
    <dgm:cxn modelId="{B00313A2-6D82-4DC3-8A8B-46ED994E96AE}" srcId="{0702AAAF-C6CF-4997-A24B-B6EB2F9FD96C}" destId="{093B12EE-94AC-4FEC-93C7-C9454D3C4D73}" srcOrd="2" destOrd="0" parTransId="{FAD576DB-5B47-41F3-84FD-73C514B3E4BF}" sibTransId="{3648DBDC-5092-4040-A260-0ADECBEA9647}"/>
    <dgm:cxn modelId="{B02582D9-8F77-4FFF-9B3C-3691B6480D14}" srcId="{0702AAAF-C6CF-4997-A24B-B6EB2F9FD96C}" destId="{047AE460-60D0-4064-A1C2-B2ED9F2D6042}" srcOrd="4" destOrd="0" parTransId="{273F54ED-1D0D-431E-9056-1CED7C61F606}" sibTransId="{93771DE5-4544-4AA8-AD3E-33F5701B2C71}"/>
    <dgm:cxn modelId="{A77B6DE6-D5AF-49B1-BEF3-CE08AD856AA7}" srcId="{0702AAAF-C6CF-4997-A24B-B6EB2F9FD96C}" destId="{197B69F3-5E39-4E77-BD71-730C815391F1}" srcOrd="0" destOrd="0" parTransId="{9E96D63E-4B81-4303-89DF-87A98320F4C9}" sibTransId="{5B95493D-A4CE-4054-BBA3-4DABF8692CA9}"/>
    <dgm:cxn modelId="{BE6EF9BE-0541-41B0-86D5-1AD191A35FDB}" type="presOf" srcId="{23D47EAE-5E3E-45ED-A596-C150D07753EF}" destId="{486AB43A-0AB0-4D11-ADF3-4DE11188B1F0}" srcOrd="0" destOrd="3" presId="urn:microsoft.com/office/officeart/2005/8/layout/vList5"/>
    <dgm:cxn modelId="{BE1DD4AE-4A83-4905-9B9D-016C95A4A6D5}" type="presOf" srcId="{0702AAAF-C6CF-4997-A24B-B6EB2F9FD96C}" destId="{8427B014-30CD-40D6-A0F5-31817DEAD9D5}" srcOrd="0" destOrd="0" presId="urn:microsoft.com/office/officeart/2005/8/layout/vList5"/>
    <dgm:cxn modelId="{B9E18A1A-43F7-4557-A148-770EB2FF94C6}" type="presOf" srcId="{18F42F3C-0E57-4F44-9ECC-6391CC6FA940}" destId="{63FD92B7-72E6-423B-BAD1-3EB63D4C632C}" srcOrd="0" destOrd="0" presId="urn:microsoft.com/office/officeart/2005/8/layout/vList5"/>
    <dgm:cxn modelId="{D79B902F-EF3E-42A9-B687-8364723787D9}" srcId="{0702AAAF-C6CF-4997-A24B-B6EB2F9FD96C}" destId="{F8760E99-0552-4699-B41F-1168ACB944B7}" srcOrd="1" destOrd="0" parTransId="{AD6BBFA2-7D7F-4026-8F55-FE90B2973FE6}" sibTransId="{E90BAFD1-B323-4E2E-887B-458D995A9696}"/>
    <dgm:cxn modelId="{22F98FF0-BD94-4036-8D8C-66E91FC8D166}" type="presOf" srcId="{F8760E99-0552-4699-B41F-1168ACB944B7}" destId="{486AB43A-0AB0-4D11-ADF3-4DE11188B1F0}" srcOrd="0" destOrd="1" presId="urn:microsoft.com/office/officeart/2005/8/layout/vList5"/>
    <dgm:cxn modelId="{95C3DC5D-64D8-4529-82F4-5C21C43858F9}" type="presParOf" srcId="{63FD92B7-72E6-423B-BAD1-3EB63D4C632C}" destId="{FC7E4E5B-3B7E-4BC9-8902-0B17D683028B}" srcOrd="0" destOrd="0" presId="urn:microsoft.com/office/officeart/2005/8/layout/vList5"/>
    <dgm:cxn modelId="{3C822C39-FA9B-4E3B-8733-95F6C24A2B9B}" type="presParOf" srcId="{FC7E4E5B-3B7E-4BC9-8902-0B17D683028B}" destId="{8427B014-30CD-40D6-A0F5-31817DEAD9D5}" srcOrd="0" destOrd="0" presId="urn:microsoft.com/office/officeart/2005/8/layout/vList5"/>
    <dgm:cxn modelId="{68EF6098-1818-4FF7-82E0-20C2A27882AF}" type="presParOf" srcId="{FC7E4E5B-3B7E-4BC9-8902-0B17D683028B}" destId="{486AB43A-0AB0-4D11-ADF3-4DE11188B1F0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42F3C-0E57-4F44-9ECC-6391CC6FA940}" type="doc">
      <dgm:prSet loTypeId="urn:microsoft.com/office/officeart/2005/8/layout/vList5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412CA0CA-24D4-4CFB-92F3-38759D08E3BA}">
      <dgm:prSet phldrT="[Texto]" custT="1"/>
      <dgm:spPr/>
      <dgm:t>
        <a:bodyPr/>
        <a:lstStyle/>
        <a:p>
          <a:r>
            <a:rPr lang="es-MX" sz="20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Reforma </a:t>
          </a:r>
        </a:p>
        <a:p>
          <a:r>
            <a:rPr lang="es-MX" sz="2000" b="1" dirty="0" smtClean="0">
              <a:solidFill>
                <a:schemeClr val="tx1"/>
              </a:solidFill>
              <a:latin typeface="+mj-lt"/>
              <a:cs typeface="Arial" pitchFamily="34" charset="0"/>
            </a:rPr>
            <a:t>13 de noviembre 2007</a:t>
          </a:r>
          <a:endParaRPr lang="es-MX" sz="20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75D9B8A6-FC16-4C1B-AA28-58BE937F573F}" type="parTrans" cxnId="{1ABB77F1-E4C4-4AB2-86BF-00B5CAEF4E6C}">
      <dgm:prSet/>
      <dgm:spPr/>
      <dgm:t>
        <a:bodyPr/>
        <a:lstStyle/>
        <a:p>
          <a:endParaRPr lang="es-MX" sz="20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A64598B7-03D2-494B-AD83-444101841A52}" type="sibTrans" cxnId="{1ABB77F1-E4C4-4AB2-86BF-00B5CAEF4E6C}">
      <dgm:prSet/>
      <dgm:spPr/>
      <dgm:t>
        <a:bodyPr/>
        <a:lstStyle/>
        <a:p>
          <a:endParaRPr lang="es-MX" sz="2000" b="1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7AE3FA22-E7C6-4BF6-A329-3C160FAA5D6D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MX" sz="2400" b="0" dirty="0" smtClean="0">
              <a:latin typeface="+mj-lt"/>
              <a:cs typeface="Arial" pitchFamily="34" charset="0"/>
            </a:rPr>
            <a:t>Art. 6o.- La manifestación de las ideas no será objeto de ninguna inquisición judicial o administrativa, sino en el caso de que ataque la moral, los derechos de tercero, provoque algún delito, o perturbe el orden público; </a:t>
          </a:r>
          <a:r>
            <a:rPr lang="es-MX" sz="2400" b="0" u="sng" dirty="0" smtClean="0">
              <a:latin typeface="+mj-lt"/>
              <a:cs typeface="Arial" pitchFamily="34" charset="0"/>
            </a:rPr>
            <a:t>el derecho de réplica será ejercido en los términos dispuestos por la ley</a:t>
          </a:r>
          <a:r>
            <a:rPr lang="es-MX" sz="2400" b="0" dirty="0" smtClean="0">
              <a:latin typeface="+mj-lt"/>
              <a:cs typeface="Arial" pitchFamily="34" charset="0"/>
            </a:rPr>
            <a:t>. </a:t>
          </a:r>
          <a:r>
            <a:rPr lang="es-MX" sz="2400" b="0" u="none" dirty="0" smtClean="0">
              <a:latin typeface="+mj-lt"/>
              <a:cs typeface="Arial" pitchFamily="34" charset="0"/>
            </a:rPr>
            <a:t>El derecho a la información será garantizado por el Estado.</a:t>
          </a:r>
          <a:endParaRPr lang="es-MX" sz="2400" b="0" u="none" dirty="0">
            <a:latin typeface="+mj-lt"/>
            <a:cs typeface="Arial" pitchFamily="34" charset="0"/>
          </a:endParaRPr>
        </a:p>
      </dgm:t>
    </dgm:pt>
    <dgm:pt modelId="{3208B26C-941F-4AD7-8278-4A87C2836D52}" type="parTrans" cxnId="{0DF91EA3-0241-47C0-B565-16E3130B8D51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3CC8436F-8AA2-49AD-AFEC-2023E49335CE}" type="sibTrans" cxnId="{0DF91EA3-0241-47C0-B565-16E3130B8D51}">
      <dgm:prSet/>
      <dgm:spPr/>
      <dgm:t>
        <a:bodyPr/>
        <a:lstStyle/>
        <a:p>
          <a:endParaRPr lang="es-MX" sz="2000">
            <a:latin typeface="+mj-lt"/>
          </a:endParaRPr>
        </a:p>
      </dgm:t>
    </dgm:pt>
    <dgm:pt modelId="{1878BACA-2375-45D4-928D-85EB82B32D9E}" type="pres">
      <dgm:prSet presAssocID="{18F42F3C-0E57-4F44-9ECC-6391CC6FA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4A281A-5197-45C3-9915-3255AD5CB82E}" type="pres">
      <dgm:prSet presAssocID="{412CA0CA-24D4-4CFB-92F3-38759D08E3BA}" presName="linNode" presStyleCnt="0"/>
      <dgm:spPr/>
      <dgm:t>
        <a:bodyPr/>
        <a:lstStyle/>
        <a:p>
          <a:endParaRPr lang="es-MX"/>
        </a:p>
      </dgm:t>
    </dgm:pt>
    <dgm:pt modelId="{A0CC6920-D377-48FB-9A09-2CC6D905451D}" type="pres">
      <dgm:prSet presAssocID="{412CA0CA-24D4-4CFB-92F3-38759D08E3BA}" presName="parentText" presStyleLbl="node1" presStyleIdx="0" presStyleCnt="1" custScaleX="61696" custScaleY="81924" custLinFactNeighborX="-4095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7D46BC-607A-4E92-BB30-3135CCEEB9B3}" type="pres">
      <dgm:prSet presAssocID="{412CA0CA-24D4-4CFB-92F3-38759D08E3BA}" presName="descendantText" presStyleLbl="alignAccFollowNode1" presStyleIdx="0" presStyleCnt="1" custScaleX="1300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E5FD439-DFD5-43B6-AFE6-B21EF5A7CE58}" type="presOf" srcId="{18F42F3C-0E57-4F44-9ECC-6391CC6FA940}" destId="{1878BACA-2375-45D4-928D-85EB82B32D9E}" srcOrd="0" destOrd="0" presId="urn:microsoft.com/office/officeart/2005/8/layout/vList5"/>
    <dgm:cxn modelId="{0DF91EA3-0241-47C0-B565-16E3130B8D51}" srcId="{412CA0CA-24D4-4CFB-92F3-38759D08E3BA}" destId="{7AE3FA22-E7C6-4BF6-A329-3C160FAA5D6D}" srcOrd="0" destOrd="0" parTransId="{3208B26C-941F-4AD7-8278-4A87C2836D52}" sibTransId="{3CC8436F-8AA2-49AD-AFEC-2023E49335CE}"/>
    <dgm:cxn modelId="{1ABB77F1-E4C4-4AB2-86BF-00B5CAEF4E6C}" srcId="{18F42F3C-0E57-4F44-9ECC-6391CC6FA940}" destId="{412CA0CA-24D4-4CFB-92F3-38759D08E3BA}" srcOrd="0" destOrd="0" parTransId="{75D9B8A6-FC16-4C1B-AA28-58BE937F573F}" sibTransId="{A64598B7-03D2-494B-AD83-444101841A52}"/>
    <dgm:cxn modelId="{B217C696-E507-474B-8580-E25627A7F8D3}" type="presOf" srcId="{7AE3FA22-E7C6-4BF6-A329-3C160FAA5D6D}" destId="{2C7D46BC-607A-4E92-BB30-3135CCEEB9B3}" srcOrd="0" destOrd="0" presId="urn:microsoft.com/office/officeart/2005/8/layout/vList5"/>
    <dgm:cxn modelId="{C120B12A-385B-4122-8974-070B483B7D2C}" type="presOf" srcId="{412CA0CA-24D4-4CFB-92F3-38759D08E3BA}" destId="{A0CC6920-D377-48FB-9A09-2CC6D905451D}" srcOrd="0" destOrd="0" presId="urn:microsoft.com/office/officeart/2005/8/layout/vList5"/>
    <dgm:cxn modelId="{1E428ABB-990A-42F6-89FB-ECACBF2EE049}" type="presParOf" srcId="{1878BACA-2375-45D4-928D-85EB82B32D9E}" destId="{4F4A281A-5197-45C3-9915-3255AD5CB82E}" srcOrd="0" destOrd="0" presId="urn:microsoft.com/office/officeart/2005/8/layout/vList5"/>
    <dgm:cxn modelId="{B2EF87B0-734B-47EB-B153-E64B07216EC6}" type="presParOf" srcId="{4F4A281A-5197-45C3-9915-3255AD5CB82E}" destId="{A0CC6920-D377-48FB-9A09-2CC6D905451D}" srcOrd="0" destOrd="0" presId="urn:microsoft.com/office/officeart/2005/8/layout/vList5"/>
    <dgm:cxn modelId="{C6189F47-D753-4207-B35B-540E7383FF17}" type="presParOf" srcId="{4F4A281A-5197-45C3-9915-3255AD5CB82E}" destId="{2C7D46BC-607A-4E92-BB30-3135CCEEB9B3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F42F3C-0E57-4F44-9ECC-6391CC6FA940}" type="doc">
      <dgm:prSet loTypeId="urn:microsoft.com/office/officeart/2005/8/layout/vList5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702AAAF-C6CF-4997-A24B-B6EB2F9FD96C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Reforma </a:t>
          </a:r>
        </a:p>
        <a:p>
          <a:r>
            <a:rPr lang="es-MX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11 de junio de 2013</a:t>
          </a:r>
          <a:endParaRPr lang="es-MX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9FB58D-79EE-40BC-A6D3-FF5B17F48730}" type="par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272ED81-69F7-4FE0-8DB0-8FBE7D46E292}" type="sib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47AE460-60D0-4064-A1C2-B2ED9F2D6042}">
      <dgm:prSet phldrT="[Texto]" custT="1"/>
      <dgm:spPr/>
      <dgm:t>
        <a:bodyPr/>
        <a:lstStyle/>
        <a:p>
          <a:pPr marL="57150" indent="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4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273F54ED-1D0D-431E-9056-1CED7C61F606}" type="parTrans" cxnId="{B02582D9-8F77-4FFF-9B3C-3691B6480D14}">
      <dgm:prSet/>
      <dgm:spPr/>
      <dgm:t>
        <a:bodyPr/>
        <a:lstStyle/>
        <a:p>
          <a:endParaRPr lang="es-MX"/>
        </a:p>
      </dgm:t>
    </dgm:pt>
    <dgm:pt modelId="{93771DE5-4544-4AA8-AD3E-33F5701B2C71}" type="sibTrans" cxnId="{B02582D9-8F77-4FFF-9B3C-3691B6480D14}">
      <dgm:prSet/>
      <dgm:spPr/>
      <dgm:t>
        <a:bodyPr/>
        <a:lstStyle/>
        <a:p>
          <a:endParaRPr lang="es-MX"/>
        </a:p>
      </dgm:t>
    </dgm:pt>
    <dgm:pt modelId="{197B69F3-5E39-4E77-BD71-730C815391F1}">
      <dgm:prSet phldrT="[Texto]" custT="1"/>
      <dgm:spPr/>
      <dgm:t>
        <a:bodyPr/>
        <a:lstStyle/>
        <a:p>
          <a:pPr marL="57150" indent="0" algn="ctr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4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9E96D63E-4B81-4303-89DF-87A98320F4C9}" type="parTrans" cxnId="{A77B6DE6-D5AF-49B1-BEF3-CE08AD856AA7}">
      <dgm:prSet/>
      <dgm:spPr/>
      <dgm:t>
        <a:bodyPr/>
        <a:lstStyle/>
        <a:p>
          <a:endParaRPr lang="es-MX"/>
        </a:p>
      </dgm:t>
    </dgm:pt>
    <dgm:pt modelId="{5B95493D-A4CE-4054-BBA3-4DABF8692CA9}" type="sibTrans" cxnId="{A77B6DE6-D5AF-49B1-BEF3-CE08AD856AA7}">
      <dgm:prSet/>
      <dgm:spPr/>
      <dgm:t>
        <a:bodyPr/>
        <a:lstStyle/>
        <a:p>
          <a:endParaRPr lang="es-MX"/>
        </a:p>
      </dgm:t>
    </dgm:pt>
    <dgm:pt modelId="{1B63F91E-9069-48B3-890D-41E5241FF9B0}">
      <dgm:prSet phldrT="[Texto]" custT="1"/>
      <dgm:spPr/>
      <dgm:t>
        <a:bodyPr/>
        <a:lstStyle/>
        <a:p>
          <a:pPr marL="114300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400" b="1" u="none" dirty="0">
            <a:latin typeface="+mj-lt"/>
            <a:cs typeface="Arial" pitchFamily="34" charset="0"/>
          </a:endParaRPr>
        </a:p>
      </dgm:t>
    </dgm:pt>
    <dgm:pt modelId="{B326A70C-B3E4-42CF-A054-8773162C7221}" type="parTrans" cxnId="{3A238057-6515-4851-B2D2-F27250345447}">
      <dgm:prSet/>
      <dgm:spPr/>
      <dgm:t>
        <a:bodyPr/>
        <a:lstStyle/>
        <a:p>
          <a:endParaRPr lang="es-MX"/>
        </a:p>
      </dgm:t>
    </dgm:pt>
    <dgm:pt modelId="{A46862EC-6013-4966-9BF4-E05869AC3CA4}" type="sibTrans" cxnId="{3A238057-6515-4851-B2D2-F27250345447}">
      <dgm:prSet/>
      <dgm:spPr/>
      <dgm:t>
        <a:bodyPr/>
        <a:lstStyle/>
        <a:p>
          <a:endParaRPr lang="es-MX"/>
        </a:p>
      </dgm:t>
    </dgm:pt>
    <dgm:pt modelId="{4617B4D9-E021-445C-A893-1320FEEE2CB2}">
      <dgm:prSet phldrT="[Texto]" custT="1"/>
      <dgm:spPr/>
      <dgm:t>
        <a:bodyPr/>
        <a:lstStyle/>
        <a:p>
          <a:pPr marL="114300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400" b="1" u="none" dirty="0">
            <a:latin typeface="+mj-lt"/>
            <a:cs typeface="Arial" pitchFamily="34" charset="0"/>
          </a:endParaRPr>
        </a:p>
      </dgm:t>
    </dgm:pt>
    <dgm:pt modelId="{9186DD2C-E4FC-4AAC-B978-3BE9E091C4FE}" type="parTrans" cxnId="{C228916A-9E59-42BE-95DC-81E2C3DA05F2}">
      <dgm:prSet/>
      <dgm:spPr/>
      <dgm:t>
        <a:bodyPr/>
        <a:lstStyle/>
        <a:p>
          <a:endParaRPr lang="es-MX"/>
        </a:p>
      </dgm:t>
    </dgm:pt>
    <dgm:pt modelId="{02F93EF4-689D-479B-AAA8-FE3C04B59D5F}" type="sibTrans" cxnId="{C228916A-9E59-42BE-95DC-81E2C3DA05F2}">
      <dgm:prSet/>
      <dgm:spPr/>
      <dgm:t>
        <a:bodyPr/>
        <a:lstStyle/>
        <a:p>
          <a:endParaRPr lang="es-MX"/>
        </a:p>
      </dgm:t>
    </dgm:pt>
    <dgm:pt modelId="{23D47EAE-5E3E-45ED-A596-C150D07753EF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400" b="1" dirty="0" smtClean="0">
              <a:latin typeface="+mj-lt"/>
            </a:rPr>
            <a:t>Artículo 6o. </a:t>
          </a:r>
          <a:r>
            <a:rPr lang="es-MX" sz="2400" dirty="0" smtClean="0">
              <a:latin typeface="+mj-lt"/>
            </a:rPr>
            <a:t>La manifestación de las ideas no será objeto de ninguna inquisición judicial o administrativa, sino en el caso de que ataque a la moral, </a:t>
          </a:r>
          <a:r>
            <a:rPr lang="es-MX" sz="2400" u="sng" dirty="0" smtClean="0">
              <a:latin typeface="+mj-lt"/>
            </a:rPr>
            <a:t>la vida privada</a:t>
          </a:r>
          <a:r>
            <a:rPr lang="es-MX" sz="2400" dirty="0" smtClean="0">
              <a:latin typeface="+mj-lt"/>
            </a:rPr>
            <a:t> o los derechos de terceros, provoque algún delito, o perturbe el orden público; </a:t>
          </a:r>
          <a:r>
            <a:rPr lang="es-MX" sz="2400" u="none" dirty="0" smtClean="0">
              <a:latin typeface="+mj-lt"/>
            </a:rPr>
            <a:t>el derecho de réplica será ejercido en los términos dispuestos por la ley</a:t>
          </a:r>
          <a:r>
            <a:rPr lang="es-MX" sz="2400" dirty="0" smtClean="0">
              <a:latin typeface="+mj-lt"/>
            </a:rPr>
            <a:t>. El derecho a la información será garantizado por el Estado.</a:t>
          </a:r>
          <a:r>
            <a:rPr lang="es-MX" sz="2400" u="sng" dirty="0" smtClean="0">
              <a:latin typeface="+mj-lt"/>
            </a:rPr>
            <a:t> </a:t>
          </a:r>
          <a:endParaRPr lang="es-MX" sz="2400" b="1" u="none" dirty="0">
            <a:latin typeface="+mj-lt"/>
            <a:cs typeface="Arial" pitchFamily="34" charset="0"/>
          </a:endParaRPr>
        </a:p>
      </dgm:t>
    </dgm:pt>
    <dgm:pt modelId="{9B53AEDC-56F9-4629-A3EB-700EF4C611AA}" type="parTrans" cxnId="{1062DD30-A8C5-4852-B69F-38E512374A71}">
      <dgm:prSet/>
      <dgm:spPr/>
      <dgm:t>
        <a:bodyPr/>
        <a:lstStyle/>
        <a:p>
          <a:endParaRPr lang="es-MX"/>
        </a:p>
      </dgm:t>
    </dgm:pt>
    <dgm:pt modelId="{6B9FE264-4293-4F47-983E-EBDE98F467BB}" type="sibTrans" cxnId="{1062DD30-A8C5-4852-B69F-38E512374A71}">
      <dgm:prSet/>
      <dgm:spPr/>
      <dgm:t>
        <a:bodyPr/>
        <a:lstStyle/>
        <a:p>
          <a:endParaRPr lang="es-MX"/>
        </a:p>
      </dgm:t>
    </dgm:pt>
    <dgm:pt modelId="{921153DA-66E1-4B1C-821F-0AC886255C68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2400" b="1" u="none" dirty="0">
            <a:latin typeface="+mj-lt"/>
            <a:cs typeface="Arial" pitchFamily="34" charset="0"/>
          </a:endParaRPr>
        </a:p>
      </dgm:t>
    </dgm:pt>
    <dgm:pt modelId="{C5111D0D-0946-4F19-A366-D28DB87F1C3E}" type="parTrans" cxnId="{88DE185E-2431-4E7C-9F90-94EF542B8707}">
      <dgm:prSet/>
      <dgm:spPr/>
      <dgm:t>
        <a:bodyPr/>
        <a:lstStyle/>
        <a:p>
          <a:endParaRPr lang="es-MX"/>
        </a:p>
      </dgm:t>
    </dgm:pt>
    <dgm:pt modelId="{CDE39040-45E5-49F3-997B-E9F3B9AACD5D}" type="sibTrans" cxnId="{88DE185E-2431-4E7C-9F90-94EF542B8707}">
      <dgm:prSet/>
      <dgm:spPr/>
      <dgm:t>
        <a:bodyPr/>
        <a:lstStyle/>
        <a:p>
          <a:endParaRPr lang="es-MX"/>
        </a:p>
      </dgm:t>
    </dgm:pt>
    <dgm:pt modelId="{63FD92B7-72E6-423B-BAD1-3EB63D4C632C}" type="pres">
      <dgm:prSet presAssocID="{18F42F3C-0E57-4F44-9ECC-6391CC6FA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7E4E5B-3B7E-4BC9-8902-0B17D683028B}" type="pres">
      <dgm:prSet presAssocID="{0702AAAF-C6CF-4997-A24B-B6EB2F9FD96C}" presName="linNode" presStyleCnt="0"/>
      <dgm:spPr/>
      <dgm:t>
        <a:bodyPr/>
        <a:lstStyle/>
        <a:p>
          <a:endParaRPr lang="es-MX"/>
        </a:p>
      </dgm:t>
    </dgm:pt>
    <dgm:pt modelId="{8427B014-30CD-40D6-A0F5-31817DEAD9D5}" type="pres">
      <dgm:prSet presAssocID="{0702AAAF-C6CF-4997-A24B-B6EB2F9FD96C}" presName="parentText" presStyleLbl="node1" presStyleIdx="0" presStyleCnt="1" custScaleX="99119" custScaleY="57143" custLinFactNeighborX="-5722" custLinFactNeighborY="13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6AB43A-0AB0-4D11-ADF3-4DE11188B1F0}" type="pres">
      <dgm:prSet presAssocID="{0702AAAF-C6CF-4997-A24B-B6EB2F9FD96C}" presName="descendantText" presStyleLbl="alignAccFollowNode1" presStyleIdx="0" presStyleCnt="1" custScaleX="279078" custScaleY="119164" custLinFactNeighborX="39251" custLinFactNeighborY="100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0F81624-ED53-457B-9EFF-E1172BE19A93}" type="presOf" srcId="{921153DA-66E1-4B1C-821F-0AC886255C68}" destId="{486AB43A-0AB0-4D11-ADF3-4DE11188B1F0}" srcOrd="0" destOrd="1" presId="urn:microsoft.com/office/officeart/2005/8/layout/vList5"/>
    <dgm:cxn modelId="{3CE18822-48BC-4E62-A8BB-9BEAF0EB352B}" type="presOf" srcId="{197B69F3-5E39-4E77-BD71-730C815391F1}" destId="{486AB43A-0AB0-4D11-ADF3-4DE11188B1F0}" srcOrd="0" destOrd="0" presId="urn:microsoft.com/office/officeart/2005/8/layout/vList5"/>
    <dgm:cxn modelId="{504CE779-CC59-4178-9CC5-D829B89BD211}" type="presOf" srcId="{0702AAAF-C6CF-4997-A24B-B6EB2F9FD96C}" destId="{8427B014-30CD-40D6-A0F5-31817DEAD9D5}" srcOrd="0" destOrd="0" presId="urn:microsoft.com/office/officeart/2005/8/layout/vList5"/>
    <dgm:cxn modelId="{C228916A-9E59-42BE-95DC-81E2C3DA05F2}" srcId="{0702AAAF-C6CF-4997-A24B-B6EB2F9FD96C}" destId="{4617B4D9-E021-445C-A893-1320FEEE2CB2}" srcOrd="3" destOrd="0" parTransId="{9186DD2C-E4FC-4AAC-B978-3BE9E091C4FE}" sibTransId="{02F93EF4-689D-479B-AAA8-FE3C04B59D5F}"/>
    <dgm:cxn modelId="{88DE185E-2431-4E7C-9F90-94EF542B8707}" srcId="{0702AAAF-C6CF-4997-A24B-B6EB2F9FD96C}" destId="{921153DA-66E1-4B1C-821F-0AC886255C68}" srcOrd="1" destOrd="0" parTransId="{C5111D0D-0946-4F19-A366-D28DB87F1C3E}" sibTransId="{CDE39040-45E5-49F3-997B-E9F3B9AACD5D}"/>
    <dgm:cxn modelId="{E076C004-C361-4411-B413-3D1942CECBA4}" srcId="{18F42F3C-0E57-4F44-9ECC-6391CC6FA940}" destId="{0702AAAF-C6CF-4997-A24B-B6EB2F9FD96C}" srcOrd="0" destOrd="0" parTransId="{879FB58D-79EE-40BC-A6D3-FF5B17F48730}" sibTransId="{1272ED81-69F7-4FE0-8DB0-8FBE7D46E292}"/>
    <dgm:cxn modelId="{75FDB155-5D74-45AA-A31A-616F38D6E200}" type="presOf" srcId="{18F42F3C-0E57-4F44-9ECC-6391CC6FA940}" destId="{63FD92B7-72E6-423B-BAD1-3EB63D4C632C}" srcOrd="0" destOrd="0" presId="urn:microsoft.com/office/officeart/2005/8/layout/vList5"/>
    <dgm:cxn modelId="{3A238057-6515-4851-B2D2-F27250345447}" srcId="{0702AAAF-C6CF-4997-A24B-B6EB2F9FD96C}" destId="{1B63F91E-9069-48B3-890D-41E5241FF9B0}" srcOrd="4" destOrd="0" parTransId="{B326A70C-B3E4-42CF-A054-8773162C7221}" sibTransId="{A46862EC-6013-4966-9BF4-E05869AC3CA4}"/>
    <dgm:cxn modelId="{069D28D7-9D98-40A4-81A8-6582446EA80D}" type="presOf" srcId="{1B63F91E-9069-48B3-890D-41E5241FF9B0}" destId="{486AB43A-0AB0-4D11-ADF3-4DE11188B1F0}" srcOrd="0" destOrd="4" presId="urn:microsoft.com/office/officeart/2005/8/layout/vList5"/>
    <dgm:cxn modelId="{A77B6DE6-D5AF-49B1-BEF3-CE08AD856AA7}" srcId="{0702AAAF-C6CF-4997-A24B-B6EB2F9FD96C}" destId="{197B69F3-5E39-4E77-BD71-730C815391F1}" srcOrd="0" destOrd="0" parTransId="{9E96D63E-4B81-4303-89DF-87A98320F4C9}" sibTransId="{5B95493D-A4CE-4054-BBA3-4DABF8692CA9}"/>
    <dgm:cxn modelId="{5F629257-A7E3-4E80-90AB-034AF5A93803}" type="presOf" srcId="{047AE460-60D0-4064-A1C2-B2ED9F2D6042}" destId="{486AB43A-0AB0-4D11-ADF3-4DE11188B1F0}" srcOrd="0" destOrd="5" presId="urn:microsoft.com/office/officeart/2005/8/layout/vList5"/>
    <dgm:cxn modelId="{B02582D9-8F77-4FFF-9B3C-3691B6480D14}" srcId="{0702AAAF-C6CF-4997-A24B-B6EB2F9FD96C}" destId="{047AE460-60D0-4064-A1C2-B2ED9F2D6042}" srcOrd="5" destOrd="0" parTransId="{273F54ED-1D0D-431E-9056-1CED7C61F606}" sibTransId="{93771DE5-4544-4AA8-AD3E-33F5701B2C71}"/>
    <dgm:cxn modelId="{6CCEEFCF-4EFD-4A49-ACBE-4D43FF74A0A7}" type="presOf" srcId="{23D47EAE-5E3E-45ED-A596-C150D07753EF}" destId="{486AB43A-0AB0-4D11-ADF3-4DE11188B1F0}" srcOrd="0" destOrd="2" presId="urn:microsoft.com/office/officeart/2005/8/layout/vList5"/>
    <dgm:cxn modelId="{EC4E556E-193A-4667-B497-4D9A65872538}" type="presOf" srcId="{4617B4D9-E021-445C-A893-1320FEEE2CB2}" destId="{486AB43A-0AB0-4D11-ADF3-4DE11188B1F0}" srcOrd="0" destOrd="3" presId="urn:microsoft.com/office/officeart/2005/8/layout/vList5"/>
    <dgm:cxn modelId="{1062DD30-A8C5-4852-B69F-38E512374A71}" srcId="{0702AAAF-C6CF-4997-A24B-B6EB2F9FD96C}" destId="{23D47EAE-5E3E-45ED-A596-C150D07753EF}" srcOrd="2" destOrd="0" parTransId="{9B53AEDC-56F9-4629-A3EB-700EF4C611AA}" sibTransId="{6B9FE264-4293-4F47-983E-EBDE98F467BB}"/>
    <dgm:cxn modelId="{15970B59-9160-4EDE-B8C9-7F691654FA40}" type="presParOf" srcId="{63FD92B7-72E6-423B-BAD1-3EB63D4C632C}" destId="{FC7E4E5B-3B7E-4BC9-8902-0B17D683028B}" srcOrd="0" destOrd="0" presId="urn:microsoft.com/office/officeart/2005/8/layout/vList5"/>
    <dgm:cxn modelId="{93920537-9B8E-4AD0-9A29-A79CB8A185BF}" type="presParOf" srcId="{FC7E4E5B-3B7E-4BC9-8902-0B17D683028B}" destId="{8427B014-30CD-40D6-A0F5-31817DEAD9D5}" srcOrd="0" destOrd="0" presId="urn:microsoft.com/office/officeart/2005/8/layout/vList5"/>
    <dgm:cxn modelId="{73FCFF3A-1732-4541-AE74-4D1F59D86E6B}" type="presParOf" srcId="{FC7E4E5B-3B7E-4BC9-8902-0B17D683028B}" destId="{486AB43A-0AB0-4D11-ADF3-4DE11188B1F0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F42F3C-0E57-4F44-9ECC-6391CC6FA940}" type="doc">
      <dgm:prSet loTypeId="urn:microsoft.com/office/officeart/2005/8/layout/vList5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702AAAF-C6CF-4997-A24B-B6EB2F9FD96C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Reforma </a:t>
          </a:r>
        </a:p>
        <a:p>
          <a:r>
            <a:rPr lang="es-MX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07 de febrero  de 2014</a:t>
          </a:r>
          <a:endParaRPr lang="es-MX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9FB58D-79EE-40BC-A6D3-FF5B17F48730}" type="par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272ED81-69F7-4FE0-8DB0-8FBE7D46E292}" type="sibTrans" cxnId="{E076C004-C361-4411-B413-3D1942CECBA4}">
      <dgm:prSet/>
      <dgm:spPr/>
      <dgm:t>
        <a:bodyPr/>
        <a:lstStyle/>
        <a:p>
          <a:endParaRPr lang="es-MX" sz="18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47AE460-60D0-4064-A1C2-B2ED9F2D6042}">
      <dgm:prSet phldrT="[Texto]" custT="1"/>
      <dgm:spPr/>
      <dgm:t>
        <a:bodyPr/>
        <a:lstStyle/>
        <a:p>
          <a:pPr marL="57150" indent="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0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273F54ED-1D0D-431E-9056-1CED7C61F606}" type="parTrans" cxnId="{B02582D9-8F77-4FFF-9B3C-3691B6480D14}">
      <dgm:prSet/>
      <dgm:spPr/>
      <dgm:t>
        <a:bodyPr/>
        <a:lstStyle/>
        <a:p>
          <a:endParaRPr lang="es-MX"/>
        </a:p>
      </dgm:t>
    </dgm:pt>
    <dgm:pt modelId="{93771DE5-4544-4AA8-AD3E-33F5701B2C71}" type="sibTrans" cxnId="{B02582D9-8F77-4FFF-9B3C-3691B6480D14}">
      <dgm:prSet/>
      <dgm:spPr/>
      <dgm:t>
        <a:bodyPr/>
        <a:lstStyle/>
        <a:p>
          <a:endParaRPr lang="es-MX"/>
        </a:p>
      </dgm:t>
    </dgm:pt>
    <dgm:pt modelId="{197B69F3-5E39-4E77-BD71-730C815391F1}">
      <dgm:prSet phldrT="[Texto]" custT="1"/>
      <dgm:spPr/>
      <dgm:t>
        <a:bodyPr/>
        <a:lstStyle/>
        <a:p>
          <a:pPr marL="57150" indent="0" algn="ctr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000" b="1" dirty="0">
            <a:solidFill>
              <a:schemeClr val="tx1"/>
            </a:solidFill>
            <a:latin typeface="+mj-lt"/>
            <a:cs typeface="Arial" pitchFamily="34" charset="0"/>
          </a:endParaRPr>
        </a:p>
      </dgm:t>
    </dgm:pt>
    <dgm:pt modelId="{9E96D63E-4B81-4303-89DF-87A98320F4C9}" type="parTrans" cxnId="{A77B6DE6-D5AF-49B1-BEF3-CE08AD856AA7}">
      <dgm:prSet/>
      <dgm:spPr/>
      <dgm:t>
        <a:bodyPr/>
        <a:lstStyle/>
        <a:p>
          <a:endParaRPr lang="es-MX"/>
        </a:p>
      </dgm:t>
    </dgm:pt>
    <dgm:pt modelId="{5B95493D-A4CE-4054-BBA3-4DABF8692CA9}" type="sibTrans" cxnId="{A77B6DE6-D5AF-49B1-BEF3-CE08AD856AA7}">
      <dgm:prSet/>
      <dgm:spPr/>
      <dgm:t>
        <a:bodyPr/>
        <a:lstStyle/>
        <a:p>
          <a:endParaRPr lang="es-MX"/>
        </a:p>
      </dgm:t>
    </dgm:pt>
    <dgm:pt modelId="{1B63F91E-9069-48B3-890D-41E5241FF9B0}">
      <dgm:prSet phldrT="[Texto]" custT="1"/>
      <dgm:spPr/>
      <dgm:t>
        <a:bodyPr/>
        <a:lstStyle/>
        <a:p>
          <a:pPr marL="114300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000" b="1" u="none" dirty="0">
            <a:latin typeface="+mj-lt"/>
            <a:cs typeface="Arial" pitchFamily="34" charset="0"/>
          </a:endParaRPr>
        </a:p>
      </dgm:t>
    </dgm:pt>
    <dgm:pt modelId="{B326A70C-B3E4-42CF-A054-8773162C7221}" type="parTrans" cxnId="{3A238057-6515-4851-B2D2-F27250345447}">
      <dgm:prSet/>
      <dgm:spPr/>
      <dgm:t>
        <a:bodyPr/>
        <a:lstStyle/>
        <a:p>
          <a:endParaRPr lang="es-MX"/>
        </a:p>
      </dgm:t>
    </dgm:pt>
    <dgm:pt modelId="{A46862EC-6013-4966-9BF4-E05869AC3CA4}" type="sibTrans" cxnId="{3A238057-6515-4851-B2D2-F27250345447}">
      <dgm:prSet/>
      <dgm:spPr/>
      <dgm:t>
        <a:bodyPr/>
        <a:lstStyle/>
        <a:p>
          <a:endParaRPr lang="es-MX"/>
        </a:p>
      </dgm:t>
    </dgm:pt>
    <dgm:pt modelId="{4617B4D9-E021-445C-A893-1320FEEE2CB2}">
      <dgm:prSet phldrT="[Texto]" custT="1"/>
      <dgm:spPr/>
      <dgm:t>
        <a:bodyPr/>
        <a:lstStyle/>
        <a:p>
          <a:pPr marL="114300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s-MX" sz="2000" b="1" u="none" dirty="0">
            <a:latin typeface="+mj-lt"/>
            <a:cs typeface="Arial" pitchFamily="34" charset="0"/>
          </a:endParaRPr>
        </a:p>
      </dgm:t>
    </dgm:pt>
    <dgm:pt modelId="{9186DD2C-E4FC-4AAC-B978-3BE9E091C4FE}" type="parTrans" cxnId="{C228916A-9E59-42BE-95DC-81E2C3DA05F2}">
      <dgm:prSet/>
      <dgm:spPr/>
      <dgm:t>
        <a:bodyPr/>
        <a:lstStyle/>
        <a:p>
          <a:endParaRPr lang="es-MX"/>
        </a:p>
      </dgm:t>
    </dgm:pt>
    <dgm:pt modelId="{02F93EF4-689D-479B-AAA8-FE3C04B59D5F}" type="sibTrans" cxnId="{C228916A-9E59-42BE-95DC-81E2C3DA05F2}">
      <dgm:prSet/>
      <dgm:spPr/>
      <dgm:t>
        <a:bodyPr/>
        <a:lstStyle/>
        <a:p>
          <a:endParaRPr lang="es-MX"/>
        </a:p>
      </dgm:t>
    </dgm:pt>
    <dgm:pt modelId="{806182D1-47DB-4D3A-AF4A-9296EE78F96C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u="none" dirty="0" smtClean="0">
              <a:latin typeface="+mj-lt"/>
            </a:rPr>
            <a:t>Establece la calidad de pública de toda la información, salvo su posible reserva temporal por razones de interés público y seguridad nacional.  </a:t>
          </a:r>
          <a:endParaRPr lang="es-MX" sz="2000" b="1" u="none" dirty="0">
            <a:latin typeface="+mj-lt"/>
            <a:cs typeface="Arial" pitchFamily="34" charset="0"/>
          </a:endParaRPr>
        </a:p>
      </dgm:t>
    </dgm:pt>
    <dgm:pt modelId="{891C6FA3-0055-46CB-A123-9D432A262926}" type="parTrans" cxnId="{6F916BE2-9AD7-47F4-9C6D-604D8AC93249}">
      <dgm:prSet/>
      <dgm:spPr/>
      <dgm:t>
        <a:bodyPr/>
        <a:lstStyle/>
        <a:p>
          <a:endParaRPr lang="es-MX"/>
        </a:p>
      </dgm:t>
    </dgm:pt>
    <dgm:pt modelId="{95C458DC-04CE-447E-8E1C-44A10FDD77C3}" type="sibTrans" cxnId="{6F916BE2-9AD7-47F4-9C6D-604D8AC93249}">
      <dgm:prSet/>
      <dgm:spPr/>
      <dgm:t>
        <a:bodyPr/>
        <a:lstStyle/>
        <a:p>
          <a:endParaRPr lang="es-MX"/>
        </a:p>
      </dgm:t>
    </dgm:pt>
    <dgm:pt modelId="{921153DA-66E1-4B1C-821F-0AC886255C68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2000" b="1" u="none" dirty="0">
            <a:latin typeface="+mj-lt"/>
            <a:cs typeface="Arial" pitchFamily="34" charset="0"/>
          </a:endParaRPr>
        </a:p>
      </dgm:t>
    </dgm:pt>
    <dgm:pt modelId="{C5111D0D-0946-4F19-A366-D28DB87F1C3E}" type="parTrans" cxnId="{88DE185E-2431-4E7C-9F90-94EF542B8707}">
      <dgm:prSet/>
      <dgm:spPr/>
      <dgm:t>
        <a:bodyPr/>
        <a:lstStyle/>
        <a:p>
          <a:endParaRPr lang="es-MX"/>
        </a:p>
      </dgm:t>
    </dgm:pt>
    <dgm:pt modelId="{CDE39040-45E5-49F3-997B-E9F3B9AACD5D}" type="sibTrans" cxnId="{88DE185E-2431-4E7C-9F90-94EF542B8707}">
      <dgm:prSet/>
      <dgm:spPr/>
      <dgm:t>
        <a:bodyPr/>
        <a:lstStyle/>
        <a:p>
          <a:endParaRPr lang="es-MX"/>
        </a:p>
      </dgm:t>
    </dgm:pt>
    <dgm:pt modelId="{0AC63072-799D-4A48-87DD-FEA5C31890D6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0" u="none" dirty="0" smtClean="0">
              <a:latin typeface="+mj-lt"/>
              <a:cs typeface="Arial" pitchFamily="34" charset="0"/>
            </a:rPr>
            <a:t>Elevación a rango Constitucional de los organismos autónomos especializados en acceso a la información.</a:t>
          </a:r>
          <a:endParaRPr lang="es-MX" sz="2000" b="0" u="none" dirty="0">
            <a:latin typeface="+mj-lt"/>
            <a:cs typeface="Arial" pitchFamily="34" charset="0"/>
          </a:endParaRPr>
        </a:p>
      </dgm:t>
    </dgm:pt>
    <dgm:pt modelId="{A93DA46C-6B0F-4601-A496-53DB9DAE0DDC}" type="parTrans" cxnId="{88BE7A8F-66F4-4288-A77F-B3CF84E4F95F}">
      <dgm:prSet/>
      <dgm:spPr/>
    </dgm:pt>
    <dgm:pt modelId="{4674558A-9328-47EE-90E4-891D747C7A96}" type="sibTrans" cxnId="{88BE7A8F-66F4-4288-A77F-B3CF84E4F95F}">
      <dgm:prSet/>
      <dgm:spPr/>
    </dgm:pt>
    <dgm:pt modelId="{9CD0E713-8D7E-4317-8511-811709F96157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0" u="none" dirty="0" smtClean="0">
              <a:latin typeface="+mj-lt"/>
              <a:cs typeface="Arial" pitchFamily="34" charset="0"/>
            </a:rPr>
            <a:t>Creación de archivos administrativos actualizados y públicos.</a:t>
          </a:r>
          <a:endParaRPr lang="es-MX" sz="2000" b="0" u="none" dirty="0">
            <a:latin typeface="+mj-lt"/>
            <a:cs typeface="Arial" pitchFamily="34" charset="0"/>
          </a:endParaRPr>
        </a:p>
      </dgm:t>
    </dgm:pt>
    <dgm:pt modelId="{43C1D005-8A9C-4BDD-97BE-4861EF5811E6}" type="parTrans" cxnId="{D2A99D2D-4EA4-409B-898D-D04864553CCC}">
      <dgm:prSet/>
      <dgm:spPr/>
    </dgm:pt>
    <dgm:pt modelId="{324E4A27-8987-424A-AECD-477F026B8F5A}" type="sibTrans" cxnId="{D2A99D2D-4EA4-409B-898D-D04864553CCC}">
      <dgm:prSet/>
      <dgm:spPr/>
    </dgm:pt>
    <dgm:pt modelId="{08C44136-708C-4A9C-B82F-2CBF411EA3AA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0" u="none" dirty="0" smtClean="0">
              <a:latin typeface="+mj-lt"/>
              <a:cs typeface="Arial" pitchFamily="34" charset="0"/>
            </a:rPr>
            <a:t>Creación e integración del Órgano Federal responsable de garantizar el cumplimiento del derecho de acceso a la información pública y a la protección de datos personales en posesión de los sujetos obligados. </a:t>
          </a:r>
          <a:endParaRPr lang="es-MX" sz="2000" b="0" u="none" dirty="0">
            <a:latin typeface="+mj-lt"/>
            <a:cs typeface="Arial" pitchFamily="34" charset="0"/>
          </a:endParaRPr>
        </a:p>
      </dgm:t>
    </dgm:pt>
    <dgm:pt modelId="{C938CD14-8587-477E-8607-05EDAC973187}" type="parTrans" cxnId="{9E79D957-E47B-4E6E-918A-82BAB95955EB}">
      <dgm:prSet/>
      <dgm:spPr/>
    </dgm:pt>
    <dgm:pt modelId="{F1968908-07DD-429C-9291-05F58D92CD94}" type="sibTrans" cxnId="{9E79D957-E47B-4E6E-918A-82BAB95955EB}">
      <dgm:prSet/>
      <dgm:spPr/>
    </dgm:pt>
    <dgm:pt modelId="{63FD92B7-72E6-423B-BAD1-3EB63D4C632C}" type="pres">
      <dgm:prSet presAssocID="{18F42F3C-0E57-4F44-9ECC-6391CC6FA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7E4E5B-3B7E-4BC9-8902-0B17D683028B}" type="pres">
      <dgm:prSet presAssocID="{0702AAAF-C6CF-4997-A24B-B6EB2F9FD96C}" presName="linNode" presStyleCnt="0"/>
      <dgm:spPr/>
      <dgm:t>
        <a:bodyPr/>
        <a:lstStyle/>
        <a:p>
          <a:endParaRPr lang="es-MX"/>
        </a:p>
      </dgm:t>
    </dgm:pt>
    <dgm:pt modelId="{8427B014-30CD-40D6-A0F5-31817DEAD9D5}" type="pres">
      <dgm:prSet presAssocID="{0702AAAF-C6CF-4997-A24B-B6EB2F9FD96C}" presName="parentText" presStyleLbl="node1" presStyleIdx="0" presStyleCnt="1" custScaleX="99119" custScaleY="57143" custLinFactNeighborX="-5722" custLinFactNeighborY="13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6AB43A-0AB0-4D11-ADF3-4DE11188B1F0}" type="pres">
      <dgm:prSet presAssocID="{0702AAAF-C6CF-4997-A24B-B6EB2F9FD96C}" presName="descendantText" presStyleLbl="alignAccFollowNode1" presStyleIdx="0" presStyleCnt="1" custScaleX="279078" custScaleY="119164" custLinFactNeighborX="39251" custLinFactNeighborY="100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8BE7A8F-66F4-4288-A77F-B3CF84E4F95F}" srcId="{0702AAAF-C6CF-4997-A24B-B6EB2F9FD96C}" destId="{0AC63072-799D-4A48-87DD-FEA5C31890D6}" srcOrd="3" destOrd="0" parTransId="{A93DA46C-6B0F-4601-A496-53DB9DAE0DDC}" sibTransId="{4674558A-9328-47EE-90E4-891D747C7A96}"/>
    <dgm:cxn modelId="{CC914E32-2F37-47BC-98D4-90DE1824BF55}" type="presOf" srcId="{9CD0E713-8D7E-4317-8511-811709F96157}" destId="{486AB43A-0AB0-4D11-ADF3-4DE11188B1F0}" srcOrd="0" destOrd="4" presId="urn:microsoft.com/office/officeart/2005/8/layout/vList5"/>
    <dgm:cxn modelId="{6F916BE2-9AD7-47F4-9C6D-604D8AC93249}" srcId="{0702AAAF-C6CF-4997-A24B-B6EB2F9FD96C}" destId="{806182D1-47DB-4D3A-AF4A-9296EE78F96C}" srcOrd="2" destOrd="0" parTransId="{891C6FA3-0055-46CB-A123-9D432A262926}" sibTransId="{95C458DC-04CE-447E-8E1C-44A10FDD77C3}"/>
    <dgm:cxn modelId="{44800FF9-02D5-41FB-825B-DAA10DCC8475}" type="presOf" srcId="{18F42F3C-0E57-4F44-9ECC-6391CC6FA940}" destId="{63FD92B7-72E6-423B-BAD1-3EB63D4C632C}" srcOrd="0" destOrd="0" presId="urn:microsoft.com/office/officeart/2005/8/layout/vList5"/>
    <dgm:cxn modelId="{C228916A-9E59-42BE-95DC-81E2C3DA05F2}" srcId="{0702AAAF-C6CF-4997-A24B-B6EB2F9FD96C}" destId="{4617B4D9-E021-445C-A893-1320FEEE2CB2}" srcOrd="6" destOrd="0" parTransId="{9186DD2C-E4FC-4AAC-B978-3BE9E091C4FE}" sibTransId="{02F93EF4-689D-479B-AAA8-FE3C04B59D5F}"/>
    <dgm:cxn modelId="{D2A99D2D-4EA4-409B-898D-D04864553CCC}" srcId="{0702AAAF-C6CF-4997-A24B-B6EB2F9FD96C}" destId="{9CD0E713-8D7E-4317-8511-811709F96157}" srcOrd="4" destOrd="0" parTransId="{43C1D005-8A9C-4BDD-97BE-4861EF5811E6}" sibTransId="{324E4A27-8987-424A-AECD-477F026B8F5A}"/>
    <dgm:cxn modelId="{88DE185E-2431-4E7C-9F90-94EF542B8707}" srcId="{0702AAAF-C6CF-4997-A24B-B6EB2F9FD96C}" destId="{921153DA-66E1-4B1C-821F-0AC886255C68}" srcOrd="1" destOrd="0" parTransId="{C5111D0D-0946-4F19-A366-D28DB87F1C3E}" sibTransId="{CDE39040-45E5-49F3-997B-E9F3B9AACD5D}"/>
    <dgm:cxn modelId="{E076C004-C361-4411-B413-3D1942CECBA4}" srcId="{18F42F3C-0E57-4F44-9ECC-6391CC6FA940}" destId="{0702AAAF-C6CF-4997-A24B-B6EB2F9FD96C}" srcOrd="0" destOrd="0" parTransId="{879FB58D-79EE-40BC-A6D3-FF5B17F48730}" sibTransId="{1272ED81-69F7-4FE0-8DB0-8FBE7D46E292}"/>
    <dgm:cxn modelId="{4043ADDF-F3E5-4921-B511-AED42811B4A7}" type="presOf" srcId="{0702AAAF-C6CF-4997-A24B-B6EB2F9FD96C}" destId="{8427B014-30CD-40D6-A0F5-31817DEAD9D5}" srcOrd="0" destOrd="0" presId="urn:microsoft.com/office/officeart/2005/8/layout/vList5"/>
    <dgm:cxn modelId="{3A238057-6515-4851-B2D2-F27250345447}" srcId="{0702AAAF-C6CF-4997-A24B-B6EB2F9FD96C}" destId="{1B63F91E-9069-48B3-890D-41E5241FF9B0}" srcOrd="7" destOrd="0" parTransId="{B326A70C-B3E4-42CF-A054-8773162C7221}" sibTransId="{A46862EC-6013-4966-9BF4-E05869AC3CA4}"/>
    <dgm:cxn modelId="{8790D635-9E6A-46F6-BA46-49C998EA9B82}" type="presOf" srcId="{4617B4D9-E021-445C-A893-1320FEEE2CB2}" destId="{486AB43A-0AB0-4D11-ADF3-4DE11188B1F0}" srcOrd="0" destOrd="6" presId="urn:microsoft.com/office/officeart/2005/8/layout/vList5"/>
    <dgm:cxn modelId="{EDABC176-BA3C-44E4-B8F3-6F606CFAD256}" type="presOf" srcId="{08C44136-708C-4A9C-B82F-2CBF411EA3AA}" destId="{486AB43A-0AB0-4D11-ADF3-4DE11188B1F0}" srcOrd="0" destOrd="5" presId="urn:microsoft.com/office/officeart/2005/8/layout/vList5"/>
    <dgm:cxn modelId="{A77B6DE6-D5AF-49B1-BEF3-CE08AD856AA7}" srcId="{0702AAAF-C6CF-4997-A24B-B6EB2F9FD96C}" destId="{197B69F3-5E39-4E77-BD71-730C815391F1}" srcOrd="0" destOrd="0" parTransId="{9E96D63E-4B81-4303-89DF-87A98320F4C9}" sibTransId="{5B95493D-A4CE-4054-BBA3-4DABF8692CA9}"/>
    <dgm:cxn modelId="{B02582D9-8F77-4FFF-9B3C-3691B6480D14}" srcId="{0702AAAF-C6CF-4997-A24B-B6EB2F9FD96C}" destId="{047AE460-60D0-4064-A1C2-B2ED9F2D6042}" srcOrd="8" destOrd="0" parTransId="{273F54ED-1D0D-431E-9056-1CED7C61F606}" sibTransId="{93771DE5-4544-4AA8-AD3E-33F5701B2C71}"/>
    <dgm:cxn modelId="{9C901188-0E87-465F-AB04-993FF9880FF3}" type="presOf" srcId="{806182D1-47DB-4D3A-AF4A-9296EE78F96C}" destId="{486AB43A-0AB0-4D11-ADF3-4DE11188B1F0}" srcOrd="0" destOrd="2" presId="urn:microsoft.com/office/officeart/2005/8/layout/vList5"/>
    <dgm:cxn modelId="{BE441119-D49E-44B0-9054-06B2B7B0CD95}" type="presOf" srcId="{197B69F3-5E39-4E77-BD71-730C815391F1}" destId="{486AB43A-0AB0-4D11-ADF3-4DE11188B1F0}" srcOrd="0" destOrd="0" presId="urn:microsoft.com/office/officeart/2005/8/layout/vList5"/>
    <dgm:cxn modelId="{8D40B871-4531-4778-9044-98E8D812754D}" type="presOf" srcId="{047AE460-60D0-4064-A1C2-B2ED9F2D6042}" destId="{486AB43A-0AB0-4D11-ADF3-4DE11188B1F0}" srcOrd="0" destOrd="8" presId="urn:microsoft.com/office/officeart/2005/8/layout/vList5"/>
    <dgm:cxn modelId="{9E79D957-E47B-4E6E-918A-82BAB95955EB}" srcId="{0702AAAF-C6CF-4997-A24B-B6EB2F9FD96C}" destId="{08C44136-708C-4A9C-B82F-2CBF411EA3AA}" srcOrd="5" destOrd="0" parTransId="{C938CD14-8587-477E-8607-05EDAC973187}" sibTransId="{F1968908-07DD-429C-9291-05F58D92CD94}"/>
    <dgm:cxn modelId="{C33C431E-AA8A-493A-91CA-FD46946230F9}" type="presOf" srcId="{0AC63072-799D-4A48-87DD-FEA5C31890D6}" destId="{486AB43A-0AB0-4D11-ADF3-4DE11188B1F0}" srcOrd="0" destOrd="3" presId="urn:microsoft.com/office/officeart/2005/8/layout/vList5"/>
    <dgm:cxn modelId="{DDE89AF1-AA7C-45C3-B091-4DF98728765E}" type="presOf" srcId="{921153DA-66E1-4B1C-821F-0AC886255C68}" destId="{486AB43A-0AB0-4D11-ADF3-4DE11188B1F0}" srcOrd="0" destOrd="1" presId="urn:microsoft.com/office/officeart/2005/8/layout/vList5"/>
    <dgm:cxn modelId="{4947B768-3231-4801-8906-8E8C8EE7D7F0}" type="presOf" srcId="{1B63F91E-9069-48B3-890D-41E5241FF9B0}" destId="{486AB43A-0AB0-4D11-ADF3-4DE11188B1F0}" srcOrd="0" destOrd="7" presId="urn:microsoft.com/office/officeart/2005/8/layout/vList5"/>
    <dgm:cxn modelId="{1E87730D-E43B-47A9-89C0-E43DCE05ACD5}" type="presParOf" srcId="{63FD92B7-72E6-423B-BAD1-3EB63D4C632C}" destId="{FC7E4E5B-3B7E-4BC9-8902-0B17D683028B}" srcOrd="0" destOrd="0" presId="urn:microsoft.com/office/officeart/2005/8/layout/vList5"/>
    <dgm:cxn modelId="{5766F6E4-766B-4CBA-8D80-499AAB227AB4}" type="presParOf" srcId="{FC7E4E5B-3B7E-4BC9-8902-0B17D683028B}" destId="{8427B014-30CD-40D6-A0F5-31817DEAD9D5}" srcOrd="0" destOrd="0" presId="urn:microsoft.com/office/officeart/2005/8/layout/vList5"/>
    <dgm:cxn modelId="{389BE1C1-1069-41C9-98A1-3B79BFD4D0F4}" type="presParOf" srcId="{FC7E4E5B-3B7E-4BC9-8902-0B17D683028B}" destId="{486AB43A-0AB0-4D11-ADF3-4DE11188B1F0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2F8A7E-1DC0-468F-B077-BAEF3328610F}" type="doc">
      <dgm:prSet loTypeId="urn:microsoft.com/office/officeart/2005/8/layout/radial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BA00FE9E-33EE-4301-B62D-E38FFE10E227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 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BBBD4956-F7E7-457D-AD92-56BDC74042B0}" type="parTrans" cxnId="{5A65381B-2F9D-451C-BE67-6A0A5B524049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AF66E37-D0EB-4F34-9FDE-14D75B82154E}" type="sibTrans" cxnId="{5A65381B-2F9D-451C-BE67-6A0A5B524049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F75A87C-5005-423A-AF13-1FD6B0D38B03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06 de diciembre de 1977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F920CA70-98BE-44A0-8515-9639B9F12034}" type="parTrans" cxnId="{F7389C43-806C-4966-A2D7-8971129A8702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F1B15F9-6CFF-46E4-8AA4-E731DAD1B5EA}" type="sibTrans" cxnId="{F7389C43-806C-4966-A2D7-8971129A8702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6F128EC-FFCC-4341-90A1-760A64400BD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dirty="0" smtClean="0">
              <a:latin typeface="Arial" pitchFamily="34" charset="0"/>
              <a:cs typeface="Arial" pitchFamily="34" charset="0"/>
            </a:rPr>
            <a:t>13 de noviembre de 2007</a:t>
          </a:r>
        </a:p>
        <a:p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73204689-963B-476D-8582-FF380108E5F6}" type="parTrans" cxnId="{5C34B363-4256-4D5C-992B-F1A8FB27F4AC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A552784-8289-4517-84E5-E5CFC07B15DA}" type="sibTrans" cxnId="{5C34B363-4256-4D5C-992B-F1A8FB27F4AC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7453DB-D4FB-48E5-82F6-B4E27DF97A87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dirty="0" smtClean="0">
              <a:latin typeface="Arial" pitchFamily="34" charset="0"/>
              <a:cs typeface="Arial" pitchFamily="34" charset="0"/>
            </a:rPr>
            <a:t>11 de junio  de 2013</a:t>
          </a:r>
        </a:p>
      </dgm:t>
    </dgm:pt>
    <dgm:pt modelId="{B9C4C9B0-B81B-4A12-ABF6-574E4BDAA02A}" type="parTrans" cxnId="{26790EF8-DAD4-46B6-809D-FF62C1C797C2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A77DC2-6A8C-49D9-959E-D35F6EEE6C67}" type="sibTrans" cxnId="{26790EF8-DAD4-46B6-809D-FF62C1C797C2}">
      <dgm:prSet/>
      <dgm:spPr/>
      <dgm:t>
        <a:bodyPr/>
        <a:lstStyle/>
        <a:p>
          <a:endParaRPr lang="es-MX" sz="2000" b="1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4A73518-326F-41AF-B40C-8116ADF1F304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dirty="0" smtClean="0">
              <a:latin typeface="Arial" pitchFamily="34" charset="0"/>
              <a:cs typeface="Arial" pitchFamily="34" charset="0"/>
            </a:rPr>
            <a:t>20 de julio de 2007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6EC2B4B4-24EC-4FEC-A303-C585C625D368}" type="parTrans" cxnId="{C9792A8F-5CF3-4DCB-B17D-274F4C40367D}">
      <dgm:prSet/>
      <dgm:spPr/>
      <dgm:t>
        <a:bodyPr/>
        <a:lstStyle/>
        <a:p>
          <a:endParaRPr lang="es-MX" sz="2000"/>
        </a:p>
      </dgm:t>
    </dgm:pt>
    <dgm:pt modelId="{17EC2983-92C6-4074-BCA0-FA1F6F2BBE3B}" type="sibTrans" cxnId="{C9792A8F-5CF3-4DCB-B17D-274F4C40367D}">
      <dgm:prSet/>
      <dgm:spPr/>
      <dgm:t>
        <a:bodyPr/>
        <a:lstStyle/>
        <a:p>
          <a:endParaRPr lang="es-MX" sz="2000"/>
        </a:p>
      </dgm:t>
    </dgm:pt>
    <dgm:pt modelId="{2813756C-F16D-4C02-9201-E623236FC216}">
      <dgm:prSet phldrT="[Texto]"/>
      <dgm:spPr/>
      <dgm:t>
        <a:bodyPr/>
        <a:lstStyle/>
        <a:p>
          <a:endParaRPr lang="es-MX"/>
        </a:p>
      </dgm:t>
    </dgm:pt>
    <dgm:pt modelId="{0FF79634-DCA4-482B-9322-D5332273F006}" type="parTrans" cxnId="{A4C734A4-1C91-43DE-BE5C-9CF1687ED4F7}">
      <dgm:prSet/>
      <dgm:spPr/>
      <dgm:t>
        <a:bodyPr/>
        <a:lstStyle/>
        <a:p>
          <a:endParaRPr lang="es-MX" sz="2000"/>
        </a:p>
      </dgm:t>
    </dgm:pt>
    <dgm:pt modelId="{77378844-1932-41B6-A99A-C594D01C42D0}" type="sibTrans" cxnId="{A4C734A4-1C91-43DE-BE5C-9CF1687ED4F7}">
      <dgm:prSet/>
      <dgm:spPr/>
      <dgm:t>
        <a:bodyPr/>
        <a:lstStyle/>
        <a:p>
          <a:endParaRPr lang="es-MX" sz="2000"/>
        </a:p>
      </dgm:t>
    </dgm:pt>
    <dgm:pt modelId="{CB5CB13E-7EA7-4E78-A160-67BEEABC8253}">
      <dgm:prSet phldrT="[Texto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MX" sz="2000" b="1" dirty="0" smtClean="0">
              <a:latin typeface="Arial" pitchFamily="34" charset="0"/>
              <a:cs typeface="Arial" pitchFamily="34" charset="0"/>
            </a:rPr>
            <a:t>07 de febrero  de 2014</a:t>
          </a:r>
        </a:p>
      </dgm:t>
    </dgm:pt>
    <dgm:pt modelId="{88C14777-8FE1-47EB-91DC-CA34878C8649}" type="parTrans" cxnId="{FFE26A2B-FB53-45C0-894A-516270AFDE66}">
      <dgm:prSet/>
      <dgm:spPr/>
      <dgm:t>
        <a:bodyPr/>
        <a:lstStyle/>
        <a:p>
          <a:endParaRPr lang="es-MX" sz="2000"/>
        </a:p>
      </dgm:t>
    </dgm:pt>
    <dgm:pt modelId="{5B460F65-3D94-410D-89A8-4FD811416B5C}" type="sibTrans" cxnId="{FFE26A2B-FB53-45C0-894A-516270AFDE66}">
      <dgm:prSet/>
      <dgm:spPr/>
      <dgm:t>
        <a:bodyPr/>
        <a:lstStyle/>
        <a:p>
          <a:endParaRPr lang="es-MX" sz="2000"/>
        </a:p>
      </dgm:t>
    </dgm:pt>
    <dgm:pt modelId="{94F2F976-8656-4674-8346-BFD4D57EB726}" type="pres">
      <dgm:prSet presAssocID="{EF2F8A7E-1DC0-468F-B077-BAEF332861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6BE8DAF-8EFA-49F9-A4C6-646C32998290}" type="pres">
      <dgm:prSet presAssocID="{BA00FE9E-33EE-4301-B62D-E38FFE10E227}" presName="centerShape" presStyleLbl="node0" presStyleIdx="0" presStyleCnt="1"/>
      <dgm:spPr/>
      <dgm:t>
        <a:bodyPr/>
        <a:lstStyle/>
        <a:p>
          <a:endParaRPr lang="es-MX"/>
        </a:p>
      </dgm:t>
    </dgm:pt>
    <dgm:pt modelId="{B79A45CF-7FEA-4D37-9CA4-CF462187A979}" type="pres">
      <dgm:prSet presAssocID="{BF75A87C-5005-423A-AF13-1FD6B0D38B03}" presName="node" presStyleLbl="node1" presStyleIdx="0" presStyleCnt="5" custScaleX="116290" custScaleY="908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90D8CF-DAC4-4A09-B7B3-FD2303229AFE}" type="pres">
      <dgm:prSet presAssocID="{BF75A87C-5005-423A-AF13-1FD6B0D38B03}" presName="dummy" presStyleCnt="0"/>
      <dgm:spPr/>
      <dgm:t>
        <a:bodyPr/>
        <a:lstStyle/>
        <a:p>
          <a:endParaRPr lang="es-MX"/>
        </a:p>
      </dgm:t>
    </dgm:pt>
    <dgm:pt modelId="{2548B2E3-DB95-49CE-830C-B15AD3E4294D}" type="pres">
      <dgm:prSet presAssocID="{1F1B15F9-6CFF-46E4-8AA4-E731DAD1B5EA}" presName="sibTrans" presStyleLbl="sibTrans2D1" presStyleIdx="0" presStyleCnt="5"/>
      <dgm:spPr/>
      <dgm:t>
        <a:bodyPr/>
        <a:lstStyle/>
        <a:p>
          <a:endParaRPr lang="es-MX"/>
        </a:p>
      </dgm:t>
    </dgm:pt>
    <dgm:pt modelId="{C58F826D-1239-4E69-8D82-033E671B0D99}" type="pres">
      <dgm:prSet presAssocID="{A4A73518-326F-41AF-B40C-8116ADF1F3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7DA5AC-9707-48BD-8683-96EDA369DBA7}" type="pres">
      <dgm:prSet presAssocID="{A4A73518-326F-41AF-B40C-8116ADF1F304}" presName="dummy" presStyleCnt="0"/>
      <dgm:spPr/>
      <dgm:t>
        <a:bodyPr/>
        <a:lstStyle/>
        <a:p>
          <a:endParaRPr lang="es-MX"/>
        </a:p>
      </dgm:t>
    </dgm:pt>
    <dgm:pt modelId="{053B2F6D-426C-427A-A60C-998DA80E6EFF}" type="pres">
      <dgm:prSet presAssocID="{17EC2983-92C6-4074-BCA0-FA1F6F2BBE3B}" presName="sibTrans" presStyleLbl="sibTrans2D1" presStyleIdx="1" presStyleCnt="5"/>
      <dgm:spPr/>
      <dgm:t>
        <a:bodyPr/>
        <a:lstStyle/>
        <a:p>
          <a:endParaRPr lang="es-MX"/>
        </a:p>
      </dgm:t>
    </dgm:pt>
    <dgm:pt modelId="{8BE6115D-6B1F-4527-B4C9-7B48858629B2}" type="pres">
      <dgm:prSet presAssocID="{86F128EC-FFCC-4341-90A1-760A64400BDB}" presName="node" presStyleLbl="node1" presStyleIdx="2" presStyleCnt="5" custScaleX="118967" custScaleY="938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13A4E9-734B-40A0-BC49-C8BD444D10DF}" type="pres">
      <dgm:prSet presAssocID="{86F128EC-FFCC-4341-90A1-760A64400BDB}" presName="dummy" presStyleCnt="0"/>
      <dgm:spPr/>
      <dgm:t>
        <a:bodyPr/>
        <a:lstStyle/>
        <a:p>
          <a:endParaRPr lang="es-MX"/>
        </a:p>
      </dgm:t>
    </dgm:pt>
    <dgm:pt modelId="{0F51C2D7-3B76-4C8C-96C0-C6FFDBE098BC}" type="pres">
      <dgm:prSet presAssocID="{5A552784-8289-4517-84E5-E5CFC07B15DA}" presName="sibTrans" presStyleLbl="sibTrans2D1" presStyleIdx="2" presStyleCnt="5"/>
      <dgm:spPr/>
      <dgm:t>
        <a:bodyPr/>
        <a:lstStyle/>
        <a:p>
          <a:endParaRPr lang="es-MX"/>
        </a:p>
      </dgm:t>
    </dgm:pt>
    <dgm:pt modelId="{1BA4136E-0DC2-4E59-999B-5A5CCDFA851F}" type="pres">
      <dgm:prSet presAssocID="{0E7453DB-D4FB-48E5-82F6-B4E27DF97A8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3DAA7A-CC31-411A-A714-3D25EDBCC5BA}" type="pres">
      <dgm:prSet presAssocID="{0E7453DB-D4FB-48E5-82F6-B4E27DF97A87}" presName="dummy" presStyleCnt="0"/>
      <dgm:spPr/>
      <dgm:t>
        <a:bodyPr/>
        <a:lstStyle/>
        <a:p>
          <a:endParaRPr lang="es-MX"/>
        </a:p>
      </dgm:t>
    </dgm:pt>
    <dgm:pt modelId="{E2595A19-9BE9-434D-87AC-2138A5B6F85C}" type="pres">
      <dgm:prSet presAssocID="{DCA77DC2-6A8C-49D9-959E-D35F6EEE6C67}" presName="sibTrans" presStyleLbl="sibTrans2D1" presStyleIdx="3" presStyleCnt="5"/>
      <dgm:spPr/>
      <dgm:t>
        <a:bodyPr/>
        <a:lstStyle/>
        <a:p>
          <a:endParaRPr lang="es-MX"/>
        </a:p>
      </dgm:t>
    </dgm:pt>
    <dgm:pt modelId="{6567CEE2-910A-4765-B9B5-467EE40B7E95}" type="pres">
      <dgm:prSet presAssocID="{CB5CB13E-7EA7-4E78-A160-67BEEABC82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05520F-96E5-49B6-A94E-F58FF152C4E0}" type="pres">
      <dgm:prSet presAssocID="{CB5CB13E-7EA7-4E78-A160-67BEEABC8253}" presName="dummy" presStyleCnt="0"/>
      <dgm:spPr/>
    </dgm:pt>
    <dgm:pt modelId="{424A7663-FD17-4A87-9359-F25502C84484}" type="pres">
      <dgm:prSet presAssocID="{5B460F65-3D94-410D-89A8-4FD811416B5C}" presName="sibTrans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F0E5334D-2C1D-469D-A2D4-E3FD91EA0BBD}" type="presOf" srcId="{BF75A87C-5005-423A-AF13-1FD6B0D38B03}" destId="{B79A45CF-7FEA-4D37-9CA4-CF462187A979}" srcOrd="0" destOrd="0" presId="urn:microsoft.com/office/officeart/2005/8/layout/radial6"/>
    <dgm:cxn modelId="{C9792A8F-5CF3-4DCB-B17D-274F4C40367D}" srcId="{BA00FE9E-33EE-4301-B62D-E38FFE10E227}" destId="{A4A73518-326F-41AF-B40C-8116ADF1F304}" srcOrd="1" destOrd="0" parTransId="{6EC2B4B4-24EC-4FEC-A303-C585C625D368}" sibTransId="{17EC2983-92C6-4074-BCA0-FA1F6F2BBE3B}"/>
    <dgm:cxn modelId="{C4DD2BE0-7281-4CCD-B2F9-A3C30A4D74E7}" type="presOf" srcId="{5B460F65-3D94-410D-89A8-4FD811416B5C}" destId="{424A7663-FD17-4A87-9359-F25502C84484}" srcOrd="0" destOrd="0" presId="urn:microsoft.com/office/officeart/2005/8/layout/radial6"/>
    <dgm:cxn modelId="{26790EF8-DAD4-46B6-809D-FF62C1C797C2}" srcId="{BA00FE9E-33EE-4301-B62D-E38FFE10E227}" destId="{0E7453DB-D4FB-48E5-82F6-B4E27DF97A87}" srcOrd="3" destOrd="0" parTransId="{B9C4C9B0-B81B-4A12-ABF6-574E4BDAA02A}" sibTransId="{DCA77DC2-6A8C-49D9-959E-D35F6EEE6C67}"/>
    <dgm:cxn modelId="{BF453E8F-D2BE-46E2-B355-D00F830BDCE2}" type="presOf" srcId="{DCA77DC2-6A8C-49D9-959E-D35F6EEE6C67}" destId="{E2595A19-9BE9-434D-87AC-2138A5B6F85C}" srcOrd="0" destOrd="0" presId="urn:microsoft.com/office/officeart/2005/8/layout/radial6"/>
    <dgm:cxn modelId="{519E0D0F-B7D6-4574-AB9A-152D57A0B4CC}" type="presOf" srcId="{5A552784-8289-4517-84E5-E5CFC07B15DA}" destId="{0F51C2D7-3B76-4C8C-96C0-C6FFDBE098BC}" srcOrd="0" destOrd="0" presId="urn:microsoft.com/office/officeart/2005/8/layout/radial6"/>
    <dgm:cxn modelId="{A4C734A4-1C91-43DE-BE5C-9CF1687ED4F7}" srcId="{EF2F8A7E-1DC0-468F-B077-BAEF3328610F}" destId="{2813756C-F16D-4C02-9201-E623236FC216}" srcOrd="1" destOrd="0" parTransId="{0FF79634-DCA4-482B-9322-D5332273F006}" sibTransId="{77378844-1932-41B6-A99A-C594D01C42D0}"/>
    <dgm:cxn modelId="{2D8D5472-689F-425F-AEA5-0C3C6EF9E827}" type="presOf" srcId="{17EC2983-92C6-4074-BCA0-FA1F6F2BBE3B}" destId="{053B2F6D-426C-427A-A60C-998DA80E6EFF}" srcOrd="0" destOrd="0" presId="urn:microsoft.com/office/officeart/2005/8/layout/radial6"/>
    <dgm:cxn modelId="{18B46E66-3B1B-4B1C-ADC2-7DD9D4A43CDC}" type="presOf" srcId="{CB5CB13E-7EA7-4E78-A160-67BEEABC8253}" destId="{6567CEE2-910A-4765-B9B5-467EE40B7E95}" srcOrd="0" destOrd="0" presId="urn:microsoft.com/office/officeart/2005/8/layout/radial6"/>
    <dgm:cxn modelId="{6ED252E3-81B7-4A7B-A24E-6FEB01D134AA}" type="presOf" srcId="{A4A73518-326F-41AF-B40C-8116ADF1F304}" destId="{C58F826D-1239-4E69-8D82-033E671B0D99}" srcOrd="0" destOrd="0" presId="urn:microsoft.com/office/officeart/2005/8/layout/radial6"/>
    <dgm:cxn modelId="{F7389C43-806C-4966-A2D7-8971129A8702}" srcId="{BA00FE9E-33EE-4301-B62D-E38FFE10E227}" destId="{BF75A87C-5005-423A-AF13-1FD6B0D38B03}" srcOrd="0" destOrd="0" parTransId="{F920CA70-98BE-44A0-8515-9639B9F12034}" sibTransId="{1F1B15F9-6CFF-46E4-8AA4-E731DAD1B5EA}"/>
    <dgm:cxn modelId="{FFE26A2B-FB53-45C0-894A-516270AFDE66}" srcId="{BA00FE9E-33EE-4301-B62D-E38FFE10E227}" destId="{CB5CB13E-7EA7-4E78-A160-67BEEABC8253}" srcOrd="4" destOrd="0" parTransId="{88C14777-8FE1-47EB-91DC-CA34878C8649}" sibTransId="{5B460F65-3D94-410D-89A8-4FD811416B5C}"/>
    <dgm:cxn modelId="{5A65381B-2F9D-451C-BE67-6A0A5B524049}" srcId="{EF2F8A7E-1DC0-468F-B077-BAEF3328610F}" destId="{BA00FE9E-33EE-4301-B62D-E38FFE10E227}" srcOrd="0" destOrd="0" parTransId="{BBBD4956-F7E7-457D-AD92-56BDC74042B0}" sibTransId="{5AF66E37-D0EB-4F34-9FDE-14D75B82154E}"/>
    <dgm:cxn modelId="{5C34B363-4256-4D5C-992B-F1A8FB27F4AC}" srcId="{BA00FE9E-33EE-4301-B62D-E38FFE10E227}" destId="{86F128EC-FFCC-4341-90A1-760A64400BDB}" srcOrd="2" destOrd="0" parTransId="{73204689-963B-476D-8582-FF380108E5F6}" sibTransId="{5A552784-8289-4517-84E5-E5CFC07B15DA}"/>
    <dgm:cxn modelId="{A19A4670-9F49-40A7-A5EA-39365C8382DD}" type="presOf" srcId="{0E7453DB-D4FB-48E5-82F6-B4E27DF97A87}" destId="{1BA4136E-0DC2-4E59-999B-5A5CCDFA851F}" srcOrd="0" destOrd="0" presId="urn:microsoft.com/office/officeart/2005/8/layout/radial6"/>
    <dgm:cxn modelId="{130234C4-36A2-499F-A555-499F42931D3A}" type="presOf" srcId="{86F128EC-FFCC-4341-90A1-760A64400BDB}" destId="{8BE6115D-6B1F-4527-B4C9-7B48858629B2}" srcOrd="0" destOrd="0" presId="urn:microsoft.com/office/officeart/2005/8/layout/radial6"/>
    <dgm:cxn modelId="{93091B44-5D9F-446F-A7EB-231A88FA8D08}" type="presOf" srcId="{EF2F8A7E-1DC0-468F-B077-BAEF3328610F}" destId="{94F2F976-8656-4674-8346-BFD4D57EB726}" srcOrd="0" destOrd="0" presId="urn:microsoft.com/office/officeart/2005/8/layout/radial6"/>
    <dgm:cxn modelId="{D62731BB-6192-42D8-BDC5-C82E93D077E4}" type="presOf" srcId="{BA00FE9E-33EE-4301-B62D-E38FFE10E227}" destId="{E6BE8DAF-8EFA-49F9-A4C6-646C32998290}" srcOrd="0" destOrd="0" presId="urn:microsoft.com/office/officeart/2005/8/layout/radial6"/>
    <dgm:cxn modelId="{93083124-BAB6-46D2-A74D-73E158A89727}" type="presOf" srcId="{1F1B15F9-6CFF-46E4-8AA4-E731DAD1B5EA}" destId="{2548B2E3-DB95-49CE-830C-B15AD3E4294D}" srcOrd="0" destOrd="0" presId="urn:microsoft.com/office/officeart/2005/8/layout/radial6"/>
    <dgm:cxn modelId="{6170CC2B-38E9-4D29-B29C-FE4F40C2C91C}" type="presParOf" srcId="{94F2F976-8656-4674-8346-BFD4D57EB726}" destId="{E6BE8DAF-8EFA-49F9-A4C6-646C32998290}" srcOrd="0" destOrd="0" presId="urn:microsoft.com/office/officeart/2005/8/layout/radial6"/>
    <dgm:cxn modelId="{1A035093-1265-401F-920F-BCC805C49FA9}" type="presParOf" srcId="{94F2F976-8656-4674-8346-BFD4D57EB726}" destId="{B79A45CF-7FEA-4D37-9CA4-CF462187A979}" srcOrd="1" destOrd="0" presId="urn:microsoft.com/office/officeart/2005/8/layout/radial6"/>
    <dgm:cxn modelId="{5C0C97B2-3B79-4B48-94FD-BAC3B5E67BCE}" type="presParOf" srcId="{94F2F976-8656-4674-8346-BFD4D57EB726}" destId="{F590D8CF-DAC4-4A09-B7B3-FD2303229AFE}" srcOrd="2" destOrd="0" presId="urn:microsoft.com/office/officeart/2005/8/layout/radial6"/>
    <dgm:cxn modelId="{3DBD5810-75C0-47E5-9A3E-6B2AAC45CE1A}" type="presParOf" srcId="{94F2F976-8656-4674-8346-BFD4D57EB726}" destId="{2548B2E3-DB95-49CE-830C-B15AD3E4294D}" srcOrd="3" destOrd="0" presId="urn:microsoft.com/office/officeart/2005/8/layout/radial6"/>
    <dgm:cxn modelId="{0D30C592-D31D-4D9B-ABF4-8B9C06BA2329}" type="presParOf" srcId="{94F2F976-8656-4674-8346-BFD4D57EB726}" destId="{C58F826D-1239-4E69-8D82-033E671B0D99}" srcOrd="4" destOrd="0" presId="urn:microsoft.com/office/officeart/2005/8/layout/radial6"/>
    <dgm:cxn modelId="{D94AB03D-9869-4D30-8E60-DE0D178B4FF6}" type="presParOf" srcId="{94F2F976-8656-4674-8346-BFD4D57EB726}" destId="{457DA5AC-9707-48BD-8683-96EDA369DBA7}" srcOrd="5" destOrd="0" presId="urn:microsoft.com/office/officeart/2005/8/layout/radial6"/>
    <dgm:cxn modelId="{F0E2903B-7965-4516-BD5C-BEB4D6ECDC56}" type="presParOf" srcId="{94F2F976-8656-4674-8346-BFD4D57EB726}" destId="{053B2F6D-426C-427A-A60C-998DA80E6EFF}" srcOrd="6" destOrd="0" presId="urn:microsoft.com/office/officeart/2005/8/layout/radial6"/>
    <dgm:cxn modelId="{5538CE85-699A-4D78-B093-AF59BF2097CE}" type="presParOf" srcId="{94F2F976-8656-4674-8346-BFD4D57EB726}" destId="{8BE6115D-6B1F-4527-B4C9-7B48858629B2}" srcOrd="7" destOrd="0" presId="urn:microsoft.com/office/officeart/2005/8/layout/radial6"/>
    <dgm:cxn modelId="{92BB9E3D-DC15-4D01-984E-C5886377628D}" type="presParOf" srcId="{94F2F976-8656-4674-8346-BFD4D57EB726}" destId="{EC13A4E9-734B-40A0-BC49-C8BD444D10DF}" srcOrd="8" destOrd="0" presId="urn:microsoft.com/office/officeart/2005/8/layout/radial6"/>
    <dgm:cxn modelId="{EE2A8AF6-6440-4E36-A851-3A85214E6387}" type="presParOf" srcId="{94F2F976-8656-4674-8346-BFD4D57EB726}" destId="{0F51C2D7-3B76-4C8C-96C0-C6FFDBE098BC}" srcOrd="9" destOrd="0" presId="urn:microsoft.com/office/officeart/2005/8/layout/radial6"/>
    <dgm:cxn modelId="{E8E18DF7-E813-44A0-AE63-54180CE537E1}" type="presParOf" srcId="{94F2F976-8656-4674-8346-BFD4D57EB726}" destId="{1BA4136E-0DC2-4E59-999B-5A5CCDFA851F}" srcOrd="10" destOrd="0" presId="urn:microsoft.com/office/officeart/2005/8/layout/radial6"/>
    <dgm:cxn modelId="{AC56DAD9-EB26-4486-B304-1F5541A321B5}" type="presParOf" srcId="{94F2F976-8656-4674-8346-BFD4D57EB726}" destId="{DD3DAA7A-CC31-411A-A714-3D25EDBCC5BA}" srcOrd="11" destOrd="0" presId="urn:microsoft.com/office/officeart/2005/8/layout/radial6"/>
    <dgm:cxn modelId="{A72627E2-D1C9-45AF-9373-7B6E1A01B240}" type="presParOf" srcId="{94F2F976-8656-4674-8346-BFD4D57EB726}" destId="{E2595A19-9BE9-434D-87AC-2138A5B6F85C}" srcOrd="12" destOrd="0" presId="urn:microsoft.com/office/officeart/2005/8/layout/radial6"/>
    <dgm:cxn modelId="{8C5A190C-7255-469F-8408-F0814B706FEC}" type="presParOf" srcId="{94F2F976-8656-4674-8346-BFD4D57EB726}" destId="{6567CEE2-910A-4765-B9B5-467EE40B7E95}" srcOrd="13" destOrd="0" presId="urn:microsoft.com/office/officeart/2005/8/layout/radial6"/>
    <dgm:cxn modelId="{D965AE84-6C4D-4C83-882F-61226823B099}" type="presParOf" srcId="{94F2F976-8656-4674-8346-BFD4D57EB726}" destId="{BF05520F-96E5-49B6-A94E-F58FF152C4E0}" srcOrd="14" destOrd="0" presId="urn:microsoft.com/office/officeart/2005/8/layout/radial6"/>
    <dgm:cxn modelId="{EF3894BB-4DE4-4A0F-B506-CF3EAE2A812A}" type="presParOf" srcId="{94F2F976-8656-4674-8346-BFD4D57EB726}" destId="{424A7663-FD17-4A87-9359-F25502C8448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B1387B-6A82-4EDA-BE63-36F4D5C43745}" type="doc">
      <dgm:prSet loTypeId="urn:microsoft.com/office/officeart/2011/layout/Tab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19854A7F-AF51-48BE-BEB2-90E7D9D4C4AC}">
      <dgm:prSet phldrT="[Texto]" custT="1"/>
      <dgm:spPr/>
      <dgm:t>
        <a:bodyPr/>
        <a:lstStyle/>
        <a:p>
          <a:r>
            <a:rPr lang="es-MX" sz="3200" dirty="0" smtClean="0"/>
            <a:t>4°</a:t>
          </a:r>
          <a:endParaRPr lang="es-MX" sz="3200" dirty="0"/>
        </a:p>
      </dgm:t>
    </dgm:pt>
    <dgm:pt modelId="{ED9036AE-554B-4E2F-AB1A-A6DE428480F0}" type="parTrans" cxnId="{B723B9E1-436C-4E38-A39C-5C10326299D7}">
      <dgm:prSet/>
      <dgm:spPr/>
      <dgm:t>
        <a:bodyPr/>
        <a:lstStyle/>
        <a:p>
          <a:endParaRPr lang="es-MX" sz="2000"/>
        </a:p>
      </dgm:t>
    </dgm:pt>
    <dgm:pt modelId="{F9ACAC4A-1906-41A5-A497-D573E2A6DAE0}" type="sibTrans" cxnId="{B723B9E1-436C-4E38-A39C-5C10326299D7}">
      <dgm:prSet/>
      <dgm:spPr/>
      <dgm:t>
        <a:bodyPr/>
        <a:lstStyle/>
        <a:p>
          <a:endParaRPr lang="es-MX" sz="2000"/>
        </a:p>
      </dgm:t>
    </dgm:pt>
    <dgm:pt modelId="{D22CA668-41E2-441F-B31C-A577DB7D8050}">
      <dgm:prSet phldrT="[Texto]" custT="1"/>
      <dgm:spPr/>
      <dgm:t>
        <a:bodyPr/>
        <a:lstStyle/>
        <a:p>
          <a:r>
            <a:rPr lang="es-MX" sz="3200" dirty="0" smtClean="0"/>
            <a:t>9°</a:t>
          </a:r>
          <a:endParaRPr lang="es-MX" sz="3200" dirty="0"/>
        </a:p>
      </dgm:t>
    </dgm:pt>
    <dgm:pt modelId="{D2CA6226-4D5C-4743-8E83-DAAAE547AE32}" type="parTrans" cxnId="{B9627A8E-D01A-4BC9-BFB3-CF461CE610D8}">
      <dgm:prSet/>
      <dgm:spPr/>
      <dgm:t>
        <a:bodyPr/>
        <a:lstStyle/>
        <a:p>
          <a:endParaRPr lang="es-MX" sz="2000"/>
        </a:p>
      </dgm:t>
    </dgm:pt>
    <dgm:pt modelId="{41486AEC-D772-42A9-8AAA-09B7901CCAA6}" type="sibTrans" cxnId="{B9627A8E-D01A-4BC9-BFB3-CF461CE610D8}">
      <dgm:prSet/>
      <dgm:spPr/>
      <dgm:t>
        <a:bodyPr/>
        <a:lstStyle/>
        <a:p>
          <a:endParaRPr lang="es-MX" sz="2000"/>
        </a:p>
      </dgm:t>
    </dgm:pt>
    <dgm:pt modelId="{4B2604DC-613E-41A7-885E-483B10BABEF8}">
      <dgm:prSet custT="1"/>
      <dgm:spPr/>
      <dgm:t>
        <a:bodyPr/>
        <a:lstStyle/>
        <a:p>
          <a:pPr algn="l"/>
          <a:endParaRPr lang="es-MX" sz="1800" dirty="0"/>
        </a:p>
      </dgm:t>
    </dgm:pt>
    <dgm:pt modelId="{E010605C-DC6A-49B5-949E-C2C62FF56551}" type="parTrans" cxnId="{54A5CB21-DE26-4170-9F79-AA8531230A60}">
      <dgm:prSet/>
      <dgm:spPr/>
      <dgm:t>
        <a:bodyPr/>
        <a:lstStyle/>
        <a:p>
          <a:endParaRPr lang="es-MX" sz="2000"/>
        </a:p>
      </dgm:t>
    </dgm:pt>
    <dgm:pt modelId="{CE54877C-67F2-45DA-AFB8-BE975D55116C}" type="sibTrans" cxnId="{54A5CB21-DE26-4170-9F79-AA8531230A60}">
      <dgm:prSet/>
      <dgm:spPr/>
      <dgm:t>
        <a:bodyPr/>
        <a:lstStyle/>
        <a:p>
          <a:endParaRPr lang="es-MX" sz="2000"/>
        </a:p>
      </dgm:t>
    </dgm:pt>
    <dgm:pt modelId="{3653B5A1-E2A6-40EA-BB12-0334CE267515}">
      <dgm:prSet custT="1"/>
      <dgm:spPr/>
      <dgm:t>
        <a:bodyPr/>
        <a:lstStyle/>
        <a:p>
          <a:pPr algn="l"/>
          <a:endParaRPr lang="es-MX" sz="1800" dirty="0"/>
        </a:p>
      </dgm:t>
    </dgm:pt>
    <dgm:pt modelId="{343B6A45-F6C6-4D58-BFDF-3E1751084BA8}" type="parTrans" cxnId="{E284655B-191D-49F4-BC87-E94932CE7FC1}">
      <dgm:prSet/>
      <dgm:spPr/>
      <dgm:t>
        <a:bodyPr/>
        <a:lstStyle/>
        <a:p>
          <a:endParaRPr lang="es-MX" sz="2000"/>
        </a:p>
      </dgm:t>
    </dgm:pt>
    <dgm:pt modelId="{E60C5BC5-D17F-43B4-9340-D338ED1AF04E}" type="sibTrans" cxnId="{E284655B-191D-49F4-BC87-E94932CE7FC1}">
      <dgm:prSet/>
      <dgm:spPr/>
      <dgm:t>
        <a:bodyPr/>
        <a:lstStyle/>
        <a:p>
          <a:endParaRPr lang="es-MX" sz="2000"/>
        </a:p>
      </dgm:t>
    </dgm:pt>
    <dgm:pt modelId="{1C9149E6-ADCB-41BF-A566-DA7C58F2EBAD}">
      <dgm:prSet custT="1"/>
      <dgm:spPr/>
      <dgm:t>
        <a:bodyPr/>
        <a:lstStyle/>
        <a:p>
          <a:pPr algn="just"/>
          <a:r>
            <a:rPr lang="es-MX" sz="2400" dirty="0" smtClean="0"/>
            <a:t>El derecho a la información pública será garantizado por el Estado en los términos de esta Constitución y la ley respectiva.</a:t>
          </a:r>
          <a:endParaRPr lang="es-MX" sz="2400" dirty="0"/>
        </a:p>
      </dgm:t>
    </dgm:pt>
    <dgm:pt modelId="{A49B846F-74F5-4456-92C5-4E7EAFC1833E}" type="parTrans" cxnId="{1047B373-560A-44FD-9884-994C657B953F}">
      <dgm:prSet/>
      <dgm:spPr/>
      <dgm:t>
        <a:bodyPr/>
        <a:lstStyle/>
        <a:p>
          <a:endParaRPr lang="es-MX" sz="2000"/>
        </a:p>
      </dgm:t>
    </dgm:pt>
    <dgm:pt modelId="{B8E16459-3B15-48F5-AA0C-370E5403C91E}" type="sibTrans" cxnId="{1047B373-560A-44FD-9884-994C657B953F}">
      <dgm:prSet/>
      <dgm:spPr/>
      <dgm:t>
        <a:bodyPr/>
        <a:lstStyle/>
        <a:p>
          <a:endParaRPr lang="es-MX" sz="2000"/>
        </a:p>
      </dgm:t>
    </dgm:pt>
    <dgm:pt modelId="{E1807EBA-365D-4B20-9862-49EC332344B7}">
      <dgm:prSet custT="1"/>
      <dgm:spPr/>
      <dgm:t>
        <a:bodyPr/>
        <a:lstStyle/>
        <a:p>
          <a:endParaRPr lang="es-MX" sz="3200" dirty="0"/>
        </a:p>
      </dgm:t>
    </dgm:pt>
    <dgm:pt modelId="{FFA0C77A-60F0-4172-B7E4-AFD85C1662FE}" type="sibTrans" cxnId="{AE2BB562-3945-4AAC-8CC6-FBADCEE3A276}">
      <dgm:prSet/>
      <dgm:spPr/>
      <dgm:t>
        <a:bodyPr/>
        <a:lstStyle/>
        <a:p>
          <a:endParaRPr lang="es-MX" sz="2000"/>
        </a:p>
      </dgm:t>
    </dgm:pt>
    <dgm:pt modelId="{AAC617D7-404A-46D0-8712-E776F6970F46}" type="parTrans" cxnId="{AE2BB562-3945-4AAC-8CC6-FBADCEE3A276}">
      <dgm:prSet/>
      <dgm:spPr/>
      <dgm:t>
        <a:bodyPr/>
        <a:lstStyle/>
        <a:p>
          <a:endParaRPr lang="es-MX" sz="2000"/>
        </a:p>
      </dgm:t>
    </dgm:pt>
    <dgm:pt modelId="{A8FEEC4B-1018-470B-8EAC-A59A200B64BF}" type="pres">
      <dgm:prSet presAssocID="{91B1387B-6A82-4EDA-BE63-36F4D5C4374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0A955CD-F9F9-4142-8A29-62525A133190}" type="pres">
      <dgm:prSet presAssocID="{19854A7F-AF51-48BE-BEB2-90E7D9D4C4AC}" presName="composite" presStyleCnt="0"/>
      <dgm:spPr/>
    </dgm:pt>
    <dgm:pt modelId="{CF94CE46-4ACC-454F-9224-A0C18B922079}" type="pres">
      <dgm:prSet presAssocID="{19854A7F-AF51-48BE-BEB2-90E7D9D4C4AC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77C073-08E6-4B5F-8BDB-A89173AF1A68}" type="pres">
      <dgm:prSet presAssocID="{19854A7F-AF51-48BE-BEB2-90E7D9D4C4AC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6B4BD6-C490-43E2-B5BA-0F239391AADE}" type="pres">
      <dgm:prSet presAssocID="{19854A7F-AF51-48BE-BEB2-90E7D9D4C4AC}" presName="Accent" presStyleLbl="parChTrans1D1" presStyleIdx="0" presStyleCnt="2"/>
      <dgm:spPr/>
    </dgm:pt>
    <dgm:pt modelId="{34D79DAE-CACC-45E2-B299-0CE89844FF4E}" type="pres">
      <dgm:prSet presAssocID="{19854A7F-AF51-48BE-BEB2-90E7D9D4C4AC}" presName="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2FD489-54FD-4AF8-9807-8E78370FB0C5}" type="pres">
      <dgm:prSet presAssocID="{F9ACAC4A-1906-41A5-A497-D573E2A6DAE0}" presName="sibTrans" presStyleCnt="0"/>
      <dgm:spPr/>
    </dgm:pt>
    <dgm:pt modelId="{6FCCD1FE-0EE1-4ED9-A902-8AFFDFD70661}" type="pres">
      <dgm:prSet presAssocID="{D22CA668-41E2-441F-B31C-A577DB7D8050}" presName="composite" presStyleCnt="0"/>
      <dgm:spPr/>
    </dgm:pt>
    <dgm:pt modelId="{966B9764-2DA9-48D6-AC91-64FE657D68E8}" type="pres">
      <dgm:prSet presAssocID="{D22CA668-41E2-441F-B31C-A577DB7D8050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CC84D88-ABFF-49AA-AAF2-8E234AF60C40}" type="pres">
      <dgm:prSet presAssocID="{D22CA668-41E2-441F-B31C-A577DB7D8050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29FA76-116F-4EE3-94D9-40ABE83F5350}" type="pres">
      <dgm:prSet presAssocID="{D22CA668-41E2-441F-B31C-A577DB7D8050}" presName="Accent" presStyleLbl="parChTrans1D1" presStyleIdx="1" presStyleCnt="2"/>
      <dgm:spPr/>
    </dgm:pt>
  </dgm:ptLst>
  <dgm:cxnLst>
    <dgm:cxn modelId="{F6AF0E1D-0E82-47A6-9610-954DA8E13DFE}" type="presOf" srcId="{91B1387B-6A82-4EDA-BE63-36F4D5C43745}" destId="{A8FEEC4B-1018-470B-8EAC-A59A200B64BF}" srcOrd="0" destOrd="0" presId="urn:microsoft.com/office/officeart/2011/layout/TabList"/>
    <dgm:cxn modelId="{D78CF9EA-82F8-4E10-8E02-2E9C19A0A2EF}" type="presOf" srcId="{4B2604DC-613E-41A7-885E-483B10BABEF8}" destId="{34D79DAE-CACC-45E2-B299-0CE89844FF4E}" srcOrd="0" destOrd="1" presId="urn:microsoft.com/office/officeart/2011/layout/TabList"/>
    <dgm:cxn modelId="{B723B9E1-436C-4E38-A39C-5C10326299D7}" srcId="{91B1387B-6A82-4EDA-BE63-36F4D5C43745}" destId="{19854A7F-AF51-48BE-BEB2-90E7D9D4C4AC}" srcOrd="0" destOrd="0" parTransId="{ED9036AE-554B-4E2F-AB1A-A6DE428480F0}" sibTransId="{F9ACAC4A-1906-41A5-A497-D573E2A6DAE0}"/>
    <dgm:cxn modelId="{1281EA73-C3BD-4861-9E7C-284109809873}" type="presOf" srcId="{3653B5A1-E2A6-40EA-BB12-0334CE267515}" destId="{34D79DAE-CACC-45E2-B299-0CE89844FF4E}" srcOrd="0" destOrd="2" presId="urn:microsoft.com/office/officeart/2011/layout/TabList"/>
    <dgm:cxn modelId="{AE2BB562-3945-4AAC-8CC6-FBADCEE3A276}" srcId="{19854A7F-AF51-48BE-BEB2-90E7D9D4C4AC}" destId="{E1807EBA-365D-4B20-9862-49EC332344B7}" srcOrd="0" destOrd="0" parTransId="{AAC617D7-404A-46D0-8712-E776F6970F46}" sibTransId="{FFA0C77A-60F0-4172-B7E4-AFD85C1662FE}"/>
    <dgm:cxn modelId="{6674E0BE-79B6-43E9-8832-37D5DC2A1618}" type="presOf" srcId="{D22CA668-41E2-441F-B31C-A577DB7D8050}" destId="{4CC84D88-ABFF-49AA-AAF2-8E234AF60C40}" srcOrd="0" destOrd="0" presId="urn:microsoft.com/office/officeart/2011/layout/TabList"/>
    <dgm:cxn modelId="{54A5CB21-DE26-4170-9F79-AA8531230A60}" srcId="{19854A7F-AF51-48BE-BEB2-90E7D9D4C4AC}" destId="{4B2604DC-613E-41A7-885E-483B10BABEF8}" srcOrd="2" destOrd="0" parTransId="{E010605C-DC6A-49B5-949E-C2C62FF56551}" sibTransId="{CE54877C-67F2-45DA-AFB8-BE975D55116C}"/>
    <dgm:cxn modelId="{1047B373-560A-44FD-9884-994C657B953F}" srcId="{19854A7F-AF51-48BE-BEB2-90E7D9D4C4AC}" destId="{1C9149E6-ADCB-41BF-A566-DA7C58F2EBAD}" srcOrd="1" destOrd="0" parTransId="{A49B846F-74F5-4456-92C5-4E7EAFC1833E}" sibTransId="{B8E16459-3B15-48F5-AA0C-370E5403C91E}"/>
    <dgm:cxn modelId="{E284655B-191D-49F4-BC87-E94932CE7FC1}" srcId="{19854A7F-AF51-48BE-BEB2-90E7D9D4C4AC}" destId="{3653B5A1-E2A6-40EA-BB12-0334CE267515}" srcOrd="3" destOrd="0" parTransId="{343B6A45-F6C6-4D58-BFDF-3E1751084BA8}" sibTransId="{E60C5BC5-D17F-43B4-9340-D338ED1AF04E}"/>
    <dgm:cxn modelId="{B0382E15-F0D4-4A7A-9405-66E6666D7838}" type="presOf" srcId="{1C9149E6-ADCB-41BF-A566-DA7C58F2EBAD}" destId="{34D79DAE-CACC-45E2-B299-0CE89844FF4E}" srcOrd="0" destOrd="0" presId="urn:microsoft.com/office/officeart/2011/layout/TabList"/>
    <dgm:cxn modelId="{B57A3690-B471-41EF-A26C-CD36B2F9D78D}" type="presOf" srcId="{E1807EBA-365D-4B20-9862-49EC332344B7}" destId="{CF94CE46-4ACC-454F-9224-A0C18B922079}" srcOrd="0" destOrd="0" presId="urn:microsoft.com/office/officeart/2011/layout/TabList"/>
    <dgm:cxn modelId="{2F6BB28B-6786-4BA7-B725-2E587DB67007}" type="presOf" srcId="{19854A7F-AF51-48BE-BEB2-90E7D9D4C4AC}" destId="{2D77C073-08E6-4B5F-8BDB-A89173AF1A68}" srcOrd="0" destOrd="0" presId="urn:microsoft.com/office/officeart/2011/layout/TabList"/>
    <dgm:cxn modelId="{B9627A8E-D01A-4BC9-BFB3-CF461CE610D8}" srcId="{91B1387B-6A82-4EDA-BE63-36F4D5C43745}" destId="{D22CA668-41E2-441F-B31C-A577DB7D8050}" srcOrd="1" destOrd="0" parTransId="{D2CA6226-4D5C-4743-8E83-DAAAE547AE32}" sibTransId="{41486AEC-D772-42A9-8AAA-09B7901CCAA6}"/>
    <dgm:cxn modelId="{00687EDA-EF1C-4A1D-BD29-A4909758E0AC}" type="presParOf" srcId="{A8FEEC4B-1018-470B-8EAC-A59A200B64BF}" destId="{C0A955CD-F9F9-4142-8A29-62525A133190}" srcOrd="0" destOrd="0" presId="urn:microsoft.com/office/officeart/2011/layout/TabList"/>
    <dgm:cxn modelId="{19FA2869-25F9-4FA0-B885-75D7542D9BA2}" type="presParOf" srcId="{C0A955CD-F9F9-4142-8A29-62525A133190}" destId="{CF94CE46-4ACC-454F-9224-A0C18B922079}" srcOrd="0" destOrd="0" presId="urn:microsoft.com/office/officeart/2011/layout/TabList"/>
    <dgm:cxn modelId="{1AA423A8-571A-4793-BFC9-82A3CC700217}" type="presParOf" srcId="{C0A955CD-F9F9-4142-8A29-62525A133190}" destId="{2D77C073-08E6-4B5F-8BDB-A89173AF1A68}" srcOrd="1" destOrd="0" presId="urn:microsoft.com/office/officeart/2011/layout/TabList"/>
    <dgm:cxn modelId="{4B391394-694C-4B9C-8932-469A56B9E8BA}" type="presParOf" srcId="{C0A955CD-F9F9-4142-8A29-62525A133190}" destId="{D86B4BD6-C490-43E2-B5BA-0F239391AADE}" srcOrd="2" destOrd="0" presId="urn:microsoft.com/office/officeart/2011/layout/TabList"/>
    <dgm:cxn modelId="{C07270E5-AF42-4409-B25C-0C779DB53BBB}" type="presParOf" srcId="{A8FEEC4B-1018-470B-8EAC-A59A200B64BF}" destId="{34D79DAE-CACC-45E2-B299-0CE89844FF4E}" srcOrd="1" destOrd="0" presId="urn:microsoft.com/office/officeart/2011/layout/TabList"/>
    <dgm:cxn modelId="{26CE434E-970D-4879-8F9C-2B079CCF1831}" type="presParOf" srcId="{A8FEEC4B-1018-470B-8EAC-A59A200B64BF}" destId="{762FD489-54FD-4AF8-9807-8E78370FB0C5}" srcOrd="2" destOrd="0" presId="urn:microsoft.com/office/officeart/2011/layout/TabList"/>
    <dgm:cxn modelId="{1B86703A-485C-44DF-94F7-1BAD15C15339}" type="presParOf" srcId="{A8FEEC4B-1018-470B-8EAC-A59A200B64BF}" destId="{6FCCD1FE-0EE1-4ED9-A902-8AFFDFD70661}" srcOrd="3" destOrd="0" presId="urn:microsoft.com/office/officeart/2011/layout/TabList"/>
    <dgm:cxn modelId="{9ADF7317-211D-42FE-86F5-CB57BDD7DE99}" type="presParOf" srcId="{6FCCD1FE-0EE1-4ED9-A902-8AFFDFD70661}" destId="{966B9764-2DA9-48D6-AC91-64FE657D68E8}" srcOrd="0" destOrd="0" presId="urn:microsoft.com/office/officeart/2011/layout/TabList"/>
    <dgm:cxn modelId="{C95BB30C-CE1C-4CED-9472-85EDD76578AD}" type="presParOf" srcId="{6FCCD1FE-0EE1-4ED9-A902-8AFFDFD70661}" destId="{4CC84D88-ABFF-49AA-AAF2-8E234AF60C40}" srcOrd="1" destOrd="0" presId="urn:microsoft.com/office/officeart/2011/layout/TabList"/>
    <dgm:cxn modelId="{294F208B-8AA0-42C1-99AA-316CBC8B71D0}" type="presParOf" srcId="{6FCCD1FE-0EE1-4ED9-A902-8AFFDFD70661}" destId="{1429FA76-116F-4EE3-94D9-40ABE83F5350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B1387B-6A82-4EDA-BE63-36F4D5C43745}" type="doc">
      <dgm:prSet loTypeId="urn:microsoft.com/office/officeart/2011/layout/Tab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19854A7F-AF51-48BE-BEB2-90E7D9D4C4AC}">
      <dgm:prSet phldrT="[Texto]" custT="1"/>
      <dgm:spPr/>
      <dgm:t>
        <a:bodyPr/>
        <a:lstStyle/>
        <a:p>
          <a:r>
            <a:rPr lang="es-MX" sz="3200" dirty="0" smtClean="0"/>
            <a:t>9°</a:t>
          </a:r>
          <a:endParaRPr lang="es-MX" sz="3200" dirty="0"/>
        </a:p>
      </dgm:t>
    </dgm:pt>
    <dgm:pt modelId="{ED9036AE-554B-4E2F-AB1A-A6DE428480F0}" type="parTrans" cxnId="{B723B9E1-436C-4E38-A39C-5C10326299D7}">
      <dgm:prSet/>
      <dgm:spPr/>
      <dgm:t>
        <a:bodyPr/>
        <a:lstStyle/>
        <a:p>
          <a:endParaRPr lang="es-MX" sz="2000"/>
        </a:p>
      </dgm:t>
    </dgm:pt>
    <dgm:pt modelId="{F9ACAC4A-1906-41A5-A497-D573E2A6DAE0}" type="sibTrans" cxnId="{B723B9E1-436C-4E38-A39C-5C10326299D7}">
      <dgm:prSet/>
      <dgm:spPr/>
      <dgm:t>
        <a:bodyPr/>
        <a:lstStyle/>
        <a:p>
          <a:endParaRPr lang="es-MX" sz="2000"/>
        </a:p>
      </dgm:t>
    </dgm:pt>
    <dgm:pt modelId="{4B2604DC-613E-41A7-885E-483B10BABEF8}">
      <dgm:prSet custT="1"/>
      <dgm:spPr/>
      <dgm:t>
        <a:bodyPr/>
        <a:lstStyle/>
        <a:p>
          <a:pPr algn="l"/>
          <a:endParaRPr lang="es-MX" sz="1800" dirty="0"/>
        </a:p>
      </dgm:t>
    </dgm:pt>
    <dgm:pt modelId="{E010605C-DC6A-49B5-949E-C2C62FF56551}" type="parTrans" cxnId="{54A5CB21-DE26-4170-9F79-AA8531230A60}">
      <dgm:prSet/>
      <dgm:spPr/>
      <dgm:t>
        <a:bodyPr/>
        <a:lstStyle/>
        <a:p>
          <a:endParaRPr lang="es-MX" sz="2000"/>
        </a:p>
      </dgm:t>
    </dgm:pt>
    <dgm:pt modelId="{CE54877C-67F2-45DA-AFB8-BE975D55116C}" type="sibTrans" cxnId="{54A5CB21-DE26-4170-9F79-AA8531230A60}">
      <dgm:prSet/>
      <dgm:spPr/>
      <dgm:t>
        <a:bodyPr/>
        <a:lstStyle/>
        <a:p>
          <a:endParaRPr lang="es-MX" sz="2000"/>
        </a:p>
      </dgm:t>
    </dgm:pt>
    <dgm:pt modelId="{3653B5A1-E2A6-40EA-BB12-0334CE267515}">
      <dgm:prSet custT="1"/>
      <dgm:spPr/>
      <dgm:t>
        <a:bodyPr/>
        <a:lstStyle/>
        <a:p>
          <a:pPr algn="l"/>
          <a:endParaRPr lang="es-MX" sz="1800" dirty="0"/>
        </a:p>
      </dgm:t>
    </dgm:pt>
    <dgm:pt modelId="{343B6A45-F6C6-4D58-BFDF-3E1751084BA8}" type="parTrans" cxnId="{E284655B-191D-49F4-BC87-E94932CE7FC1}">
      <dgm:prSet/>
      <dgm:spPr/>
      <dgm:t>
        <a:bodyPr/>
        <a:lstStyle/>
        <a:p>
          <a:endParaRPr lang="es-MX" sz="2000"/>
        </a:p>
      </dgm:t>
    </dgm:pt>
    <dgm:pt modelId="{E60C5BC5-D17F-43B4-9340-D338ED1AF04E}" type="sibTrans" cxnId="{E284655B-191D-49F4-BC87-E94932CE7FC1}">
      <dgm:prSet/>
      <dgm:spPr/>
      <dgm:t>
        <a:bodyPr/>
        <a:lstStyle/>
        <a:p>
          <a:endParaRPr lang="es-MX" sz="2000"/>
        </a:p>
      </dgm:t>
    </dgm:pt>
    <dgm:pt modelId="{1C9149E6-ADCB-41BF-A566-DA7C58F2EBAD}">
      <dgm:prSet custT="1"/>
      <dgm:spPr/>
      <dgm:t>
        <a:bodyPr/>
        <a:lstStyle/>
        <a:p>
          <a:pPr algn="just"/>
          <a:r>
            <a:rPr lang="es-MX" sz="2400" dirty="0" smtClean="0"/>
            <a:t>Modifica la integración del Consejo del ITEI y sus atribuciones </a:t>
          </a:r>
          <a:endParaRPr lang="es-MX" sz="2400" dirty="0"/>
        </a:p>
      </dgm:t>
    </dgm:pt>
    <dgm:pt modelId="{A49B846F-74F5-4456-92C5-4E7EAFC1833E}" type="parTrans" cxnId="{1047B373-560A-44FD-9884-994C657B953F}">
      <dgm:prSet/>
      <dgm:spPr/>
      <dgm:t>
        <a:bodyPr/>
        <a:lstStyle/>
        <a:p>
          <a:endParaRPr lang="es-MX" sz="2000"/>
        </a:p>
      </dgm:t>
    </dgm:pt>
    <dgm:pt modelId="{B8E16459-3B15-48F5-AA0C-370E5403C91E}" type="sibTrans" cxnId="{1047B373-560A-44FD-9884-994C657B953F}">
      <dgm:prSet/>
      <dgm:spPr/>
      <dgm:t>
        <a:bodyPr/>
        <a:lstStyle/>
        <a:p>
          <a:endParaRPr lang="es-MX" sz="2000"/>
        </a:p>
      </dgm:t>
    </dgm:pt>
    <dgm:pt modelId="{E1807EBA-365D-4B20-9862-49EC332344B7}">
      <dgm:prSet custT="1"/>
      <dgm:spPr/>
      <dgm:t>
        <a:bodyPr/>
        <a:lstStyle/>
        <a:p>
          <a:endParaRPr lang="es-MX" sz="3200" dirty="0"/>
        </a:p>
      </dgm:t>
    </dgm:pt>
    <dgm:pt modelId="{FFA0C77A-60F0-4172-B7E4-AFD85C1662FE}" type="sibTrans" cxnId="{AE2BB562-3945-4AAC-8CC6-FBADCEE3A276}">
      <dgm:prSet/>
      <dgm:spPr/>
      <dgm:t>
        <a:bodyPr/>
        <a:lstStyle/>
        <a:p>
          <a:endParaRPr lang="es-MX" sz="2000"/>
        </a:p>
      </dgm:t>
    </dgm:pt>
    <dgm:pt modelId="{AAC617D7-404A-46D0-8712-E776F6970F46}" type="parTrans" cxnId="{AE2BB562-3945-4AAC-8CC6-FBADCEE3A276}">
      <dgm:prSet/>
      <dgm:spPr/>
      <dgm:t>
        <a:bodyPr/>
        <a:lstStyle/>
        <a:p>
          <a:endParaRPr lang="es-MX" sz="2000"/>
        </a:p>
      </dgm:t>
    </dgm:pt>
    <dgm:pt modelId="{A8FEEC4B-1018-470B-8EAC-A59A200B64BF}" type="pres">
      <dgm:prSet presAssocID="{91B1387B-6A82-4EDA-BE63-36F4D5C4374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0A955CD-F9F9-4142-8A29-62525A133190}" type="pres">
      <dgm:prSet presAssocID="{19854A7F-AF51-48BE-BEB2-90E7D9D4C4AC}" presName="composite" presStyleCnt="0"/>
      <dgm:spPr/>
    </dgm:pt>
    <dgm:pt modelId="{CF94CE46-4ACC-454F-9224-A0C18B922079}" type="pres">
      <dgm:prSet presAssocID="{19854A7F-AF51-48BE-BEB2-90E7D9D4C4AC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77C073-08E6-4B5F-8BDB-A89173AF1A68}" type="pres">
      <dgm:prSet presAssocID="{19854A7F-AF51-48BE-BEB2-90E7D9D4C4AC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6B4BD6-C490-43E2-B5BA-0F239391AADE}" type="pres">
      <dgm:prSet presAssocID="{19854A7F-AF51-48BE-BEB2-90E7D9D4C4AC}" presName="Accent" presStyleLbl="parChTrans1D1" presStyleIdx="0" presStyleCnt="1"/>
      <dgm:spPr/>
    </dgm:pt>
    <dgm:pt modelId="{34D79DAE-CACC-45E2-B299-0CE89844FF4E}" type="pres">
      <dgm:prSet presAssocID="{19854A7F-AF51-48BE-BEB2-90E7D9D4C4AC}" presName="Child" presStyleLbl="revTx" presStyleIdx="1" presStyleCnt="2" custScaleY="128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A65621E-BA4E-4F04-BA94-F72AD8BDD8EC}" type="presOf" srcId="{91B1387B-6A82-4EDA-BE63-36F4D5C43745}" destId="{A8FEEC4B-1018-470B-8EAC-A59A200B64BF}" srcOrd="0" destOrd="0" presId="urn:microsoft.com/office/officeart/2011/layout/TabList"/>
    <dgm:cxn modelId="{A890AD91-DF8E-41A8-9AB3-353A9713B932}" type="presOf" srcId="{3653B5A1-E2A6-40EA-BB12-0334CE267515}" destId="{34D79DAE-CACC-45E2-B299-0CE89844FF4E}" srcOrd="0" destOrd="2" presId="urn:microsoft.com/office/officeart/2011/layout/TabList"/>
    <dgm:cxn modelId="{B723B9E1-436C-4E38-A39C-5C10326299D7}" srcId="{91B1387B-6A82-4EDA-BE63-36F4D5C43745}" destId="{19854A7F-AF51-48BE-BEB2-90E7D9D4C4AC}" srcOrd="0" destOrd="0" parTransId="{ED9036AE-554B-4E2F-AB1A-A6DE428480F0}" sibTransId="{F9ACAC4A-1906-41A5-A497-D573E2A6DAE0}"/>
    <dgm:cxn modelId="{AE2BB562-3945-4AAC-8CC6-FBADCEE3A276}" srcId="{19854A7F-AF51-48BE-BEB2-90E7D9D4C4AC}" destId="{E1807EBA-365D-4B20-9862-49EC332344B7}" srcOrd="0" destOrd="0" parTransId="{AAC617D7-404A-46D0-8712-E776F6970F46}" sibTransId="{FFA0C77A-60F0-4172-B7E4-AFD85C1662FE}"/>
    <dgm:cxn modelId="{54A5CB21-DE26-4170-9F79-AA8531230A60}" srcId="{19854A7F-AF51-48BE-BEB2-90E7D9D4C4AC}" destId="{4B2604DC-613E-41A7-885E-483B10BABEF8}" srcOrd="2" destOrd="0" parTransId="{E010605C-DC6A-49B5-949E-C2C62FF56551}" sibTransId="{CE54877C-67F2-45DA-AFB8-BE975D55116C}"/>
    <dgm:cxn modelId="{1047B373-560A-44FD-9884-994C657B953F}" srcId="{19854A7F-AF51-48BE-BEB2-90E7D9D4C4AC}" destId="{1C9149E6-ADCB-41BF-A566-DA7C58F2EBAD}" srcOrd="1" destOrd="0" parTransId="{A49B846F-74F5-4456-92C5-4E7EAFC1833E}" sibTransId="{B8E16459-3B15-48F5-AA0C-370E5403C91E}"/>
    <dgm:cxn modelId="{E284655B-191D-49F4-BC87-E94932CE7FC1}" srcId="{19854A7F-AF51-48BE-BEB2-90E7D9D4C4AC}" destId="{3653B5A1-E2A6-40EA-BB12-0334CE267515}" srcOrd="3" destOrd="0" parTransId="{343B6A45-F6C6-4D58-BFDF-3E1751084BA8}" sibTransId="{E60C5BC5-D17F-43B4-9340-D338ED1AF04E}"/>
    <dgm:cxn modelId="{6D630AC8-BBE8-41E1-BF64-34067DE89E3A}" type="presOf" srcId="{E1807EBA-365D-4B20-9862-49EC332344B7}" destId="{CF94CE46-4ACC-454F-9224-A0C18B922079}" srcOrd="0" destOrd="0" presId="urn:microsoft.com/office/officeart/2011/layout/TabList"/>
    <dgm:cxn modelId="{7EDE5916-6380-42EF-87D3-6FA719C09903}" type="presOf" srcId="{1C9149E6-ADCB-41BF-A566-DA7C58F2EBAD}" destId="{34D79DAE-CACC-45E2-B299-0CE89844FF4E}" srcOrd="0" destOrd="0" presId="urn:microsoft.com/office/officeart/2011/layout/TabList"/>
    <dgm:cxn modelId="{46B905C8-D1F3-46BB-9C25-EB9A1085EB08}" type="presOf" srcId="{4B2604DC-613E-41A7-885E-483B10BABEF8}" destId="{34D79DAE-CACC-45E2-B299-0CE89844FF4E}" srcOrd="0" destOrd="1" presId="urn:microsoft.com/office/officeart/2011/layout/TabList"/>
    <dgm:cxn modelId="{4D97591D-F2CD-4408-8EB3-02AD434311C1}" type="presOf" srcId="{19854A7F-AF51-48BE-BEB2-90E7D9D4C4AC}" destId="{2D77C073-08E6-4B5F-8BDB-A89173AF1A68}" srcOrd="0" destOrd="0" presId="urn:microsoft.com/office/officeart/2011/layout/TabList"/>
    <dgm:cxn modelId="{E7D2D451-E4B4-4F46-96E3-75D156803731}" type="presParOf" srcId="{A8FEEC4B-1018-470B-8EAC-A59A200B64BF}" destId="{C0A955CD-F9F9-4142-8A29-62525A133190}" srcOrd="0" destOrd="0" presId="urn:microsoft.com/office/officeart/2011/layout/TabList"/>
    <dgm:cxn modelId="{73B00B53-993B-4867-8326-B0ECEECFF802}" type="presParOf" srcId="{C0A955CD-F9F9-4142-8A29-62525A133190}" destId="{CF94CE46-4ACC-454F-9224-A0C18B922079}" srcOrd="0" destOrd="0" presId="urn:microsoft.com/office/officeart/2011/layout/TabList"/>
    <dgm:cxn modelId="{E62FE6EC-5CF6-49D3-895C-349A7BBCC987}" type="presParOf" srcId="{C0A955CD-F9F9-4142-8A29-62525A133190}" destId="{2D77C073-08E6-4B5F-8BDB-A89173AF1A68}" srcOrd="1" destOrd="0" presId="urn:microsoft.com/office/officeart/2011/layout/TabList"/>
    <dgm:cxn modelId="{286AEFCC-E015-40D2-B3AA-8A3430639033}" type="presParOf" srcId="{C0A955CD-F9F9-4142-8A29-62525A133190}" destId="{D86B4BD6-C490-43E2-B5BA-0F239391AADE}" srcOrd="2" destOrd="0" presId="urn:microsoft.com/office/officeart/2011/layout/TabList"/>
    <dgm:cxn modelId="{332BDB70-AAE7-4B80-8BE0-9852B4C27A87}" type="presParOf" srcId="{A8FEEC4B-1018-470B-8EAC-A59A200B64BF}" destId="{34D79DAE-CACC-45E2-B299-0CE89844FF4E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5E8AA-6176-4E3F-A7EF-0184CAA2D2A5}">
      <dsp:nvSpPr>
        <dsp:cNvPr id="0" name=""/>
        <dsp:cNvSpPr/>
      </dsp:nvSpPr>
      <dsp:spPr>
        <a:xfrm rot="5400000">
          <a:off x="3119532" y="-913747"/>
          <a:ext cx="3902245" cy="6705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b="0" kern="1200" dirty="0" smtClean="0">
              <a:latin typeface="+mj-lt"/>
              <a:cs typeface="Arial" pitchFamily="34" charset="0"/>
            </a:rPr>
            <a:t>Art. 6o.- La manifestación de las ideas no será objeto de ninguna inquisición judicial o administrativa, sino en el caso de que ataque la moral, los derechos de tercero, provoque algún delito, o perturbe el orden público.</a:t>
          </a:r>
          <a:endParaRPr lang="es-MX" sz="2400" b="0" kern="1200" dirty="0">
            <a:latin typeface="+mj-lt"/>
            <a:cs typeface="Arial" pitchFamily="34" charset="0"/>
          </a:endParaRPr>
        </a:p>
      </dsp:txBody>
      <dsp:txXfrm rot="-5400000">
        <a:off x="1718004" y="678273"/>
        <a:ext cx="6514810" cy="3521261"/>
      </dsp:txXfrm>
    </dsp:sp>
    <dsp:sp modelId="{167B465B-1182-40CC-9F46-674130A87C12}">
      <dsp:nvSpPr>
        <dsp:cNvPr id="0" name=""/>
        <dsp:cNvSpPr/>
      </dsp:nvSpPr>
      <dsp:spPr>
        <a:xfrm>
          <a:off x="1628" y="499731"/>
          <a:ext cx="1716375" cy="3878344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Texto original </a:t>
          </a:r>
          <a:endParaRPr lang="es-MX" sz="20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85415" y="583518"/>
        <a:ext cx="1548801" cy="37107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8C224-FD0E-4D32-ABD9-0177152B9D30}">
      <dsp:nvSpPr>
        <dsp:cNvPr id="0" name=""/>
        <dsp:cNvSpPr/>
      </dsp:nvSpPr>
      <dsp:spPr>
        <a:xfrm>
          <a:off x="0" y="5293133"/>
          <a:ext cx="8676456" cy="11580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ndara" pitchFamily="34" charset="0"/>
            </a:rPr>
            <a:t>LEY DE TRANSPARENCIA Y ACCESO A LA INFORMACIÓN PÚBLICA DEL ESTADO DE JALISCO Y SUS MUNICIPIOS   </a:t>
          </a:r>
          <a:endParaRPr lang="es-MX" sz="2000" b="1" kern="1200" dirty="0">
            <a:latin typeface="Candara" pitchFamily="34" charset="0"/>
          </a:endParaRPr>
        </a:p>
      </dsp:txBody>
      <dsp:txXfrm>
        <a:off x="0" y="5293133"/>
        <a:ext cx="8676456" cy="625324"/>
      </dsp:txXfrm>
    </dsp:sp>
    <dsp:sp modelId="{C91E5C48-076D-4BD8-9256-E4D61DDC271B}">
      <dsp:nvSpPr>
        <dsp:cNvPr id="0" name=""/>
        <dsp:cNvSpPr/>
      </dsp:nvSpPr>
      <dsp:spPr>
        <a:xfrm>
          <a:off x="4236" y="5895298"/>
          <a:ext cx="2889327" cy="53268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APROBACIÓN: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19 DE JULIO 2013</a:t>
          </a:r>
          <a:endParaRPr lang="es-MX" sz="1600" kern="1200" dirty="0">
            <a:latin typeface="Candara" pitchFamily="34" charset="0"/>
          </a:endParaRPr>
        </a:p>
      </dsp:txBody>
      <dsp:txXfrm>
        <a:off x="4236" y="5895298"/>
        <a:ext cx="2889327" cy="532683"/>
      </dsp:txXfrm>
    </dsp:sp>
    <dsp:sp modelId="{D8E91DE0-8023-4D29-ABEC-BE178617E0FF}">
      <dsp:nvSpPr>
        <dsp:cNvPr id="0" name=""/>
        <dsp:cNvSpPr/>
      </dsp:nvSpPr>
      <dsp:spPr>
        <a:xfrm>
          <a:off x="2893564" y="5895298"/>
          <a:ext cx="2889327" cy="532683"/>
        </a:xfrm>
        <a:prstGeom prst="rect">
          <a:avLst/>
        </a:prstGeom>
        <a:solidFill>
          <a:schemeClr val="accent2">
            <a:tint val="40000"/>
            <a:alpha val="90000"/>
            <a:hueOff val="-824203"/>
            <a:satOff val="2830"/>
            <a:lumOff val="111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24203"/>
              <a:satOff val="2830"/>
              <a:lumOff val="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PUBLICACIÓN: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08 DE AGOSTO 2013</a:t>
          </a:r>
        </a:p>
      </dsp:txBody>
      <dsp:txXfrm>
        <a:off x="2893564" y="5895298"/>
        <a:ext cx="2889327" cy="532683"/>
      </dsp:txXfrm>
    </dsp:sp>
    <dsp:sp modelId="{49FB9BEE-71B6-4C50-A3C3-0986C5899BE0}">
      <dsp:nvSpPr>
        <dsp:cNvPr id="0" name=""/>
        <dsp:cNvSpPr/>
      </dsp:nvSpPr>
      <dsp:spPr>
        <a:xfrm>
          <a:off x="5782891" y="5895298"/>
          <a:ext cx="2889327" cy="532683"/>
        </a:xfrm>
        <a:prstGeom prst="rect">
          <a:avLst/>
        </a:prstGeom>
        <a:solidFill>
          <a:schemeClr val="accent2">
            <a:tint val="40000"/>
            <a:alpha val="90000"/>
            <a:hueOff val="-1648406"/>
            <a:satOff val="5659"/>
            <a:lumOff val="222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648406"/>
              <a:satOff val="5659"/>
              <a:lumOff val="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VIGENCIA: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09 DE AGOSTO 2013</a:t>
          </a:r>
        </a:p>
      </dsp:txBody>
      <dsp:txXfrm>
        <a:off x="5782891" y="5895298"/>
        <a:ext cx="2889327" cy="532683"/>
      </dsp:txXfrm>
    </dsp:sp>
    <dsp:sp modelId="{EADDF54B-FC73-4281-BA9D-9878EE64ED7E}">
      <dsp:nvSpPr>
        <dsp:cNvPr id="0" name=""/>
        <dsp:cNvSpPr/>
      </dsp:nvSpPr>
      <dsp:spPr>
        <a:xfrm rot="10800000">
          <a:off x="0" y="3529487"/>
          <a:ext cx="8676456" cy="1781016"/>
        </a:xfrm>
        <a:prstGeom prst="upArrowCallout">
          <a:avLst/>
        </a:prstGeom>
        <a:solidFill>
          <a:schemeClr val="accent2">
            <a:hueOff val="-2771965"/>
            <a:satOff val="19774"/>
            <a:lumOff val="-3399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ndara" pitchFamily="34" charset="0"/>
            </a:rPr>
            <a:t>LEY DE INFORMACIÓN PÚBLICA DEL ESTADO DE JALISCO Y SUS MUNICIPIOS  </a:t>
          </a:r>
          <a:endParaRPr lang="es-MX" sz="2000" b="1" kern="1200" dirty="0">
            <a:latin typeface="Candara" pitchFamily="34" charset="0"/>
          </a:endParaRPr>
        </a:p>
      </dsp:txBody>
      <dsp:txXfrm rot="-10800000">
        <a:off x="0" y="3529487"/>
        <a:ext cx="8676456" cy="625136"/>
      </dsp:txXfrm>
    </dsp:sp>
    <dsp:sp modelId="{016AE3E7-8DAB-4060-A723-BFE4A8AD34DB}">
      <dsp:nvSpPr>
        <dsp:cNvPr id="0" name=""/>
        <dsp:cNvSpPr/>
      </dsp:nvSpPr>
      <dsp:spPr>
        <a:xfrm>
          <a:off x="4236" y="4154624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2472609"/>
            <a:satOff val="8489"/>
            <a:lumOff val="334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2472609"/>
              <a:satOff val="8489"/>
              <a:lumOff val="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APROBACIÓN: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08 DE DICIEMBRE 2011 </a:t>
          </a:r>
          <a:endParaRPr lang="es-MX" sz="1600" kern="1200" dirty="0">
            <a:latin typeface="Candara" pitchFamily="34" charset="0"/>
          </a:endParaRPr>
        </a:p>
      </dsp:txBody>
      <dsp:txXfrm>
        <a:off x="4236" y="4154624"/>
        <a:ext cx="2889327" cy="532524"/>
      </dsp:txXfrm>
    </dsp:sp>
    <dsp:sp modelId="{B0662B9A-054B-4F9F-95A0-D7CFFB9F711C}">
      <dsp:nvSpPr>
        <dsp:cNvPr id="0" name=""/>
        <dsp:cNvSpPr/>
      </dsp:nvSpPr>
      <dsp:spPr>
        <a:xfrm>
          <a:off x="2893564" y="4154624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3296812"/>
            <a:satOff val="11318"/>
            <a:lumOff val="44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3296812"/>
              <a:satOff val="11318"/>
              <a:lumOff val="4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PUBLICACIÓN: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 22 DE DICIEMBRE 2011</a:t>
          </a:r>
        </a:p>
      </dsp:txBody>
      <dsp:txXfrm>
        <a:off x="2893564" y="4154624"/>
        <a:ext cx="2889327" cy="532524"/>
      </dsp:txXfrm>
    </dsp:sp>
    <dsp:sp modelId="{385AA59E-8D14-4964-A619-753A34905655}">
      <dsp:nvSpPr>
        <dsp:cNvPr id="0" name=""/>
        <dsp:cNvSpPr/>
      </dsp:nvSpPr>
      <dsp:spPr>
        <a:xfrm>
          <a:off x="5782891" y="4154624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4121015"/>
            <a:satOff val="14148"/>
            <a:lumOff val="55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4121015"/>
              <a:satOff val="14148"/>
              <a:lumOff val="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VIGENCIA: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01 DE ABRIL  2012 </a:t>
          </a:r>
        </a:p>
      </dsp:txBody>
      <dsp:txXfrm>
        <a:off x="5782891" y="4154624"/>
        <a:ext cx="2889327" cy="532524"/>
      </dsp:txXfrm>
    </dsp:sp>
    <dsp:sp modelId="{A05026F8-2875-42AB-99FF-BC0446376302}">
      <dsp:nvSpPr>
        <dsp:cNvPr id="0" name=""/>
        <dsp:cNvSpPr/>
      </dsp:nvSpPr>
      <dsp:spPr>
        <a:xfrm rot="10800000">
          <a:off x="0" y="1765840"/>
          <a:ext cx="8676456" cy="1781016"/>
        </a:xfrm>
        <a:prstGeom prst="upArrowCallout">
          <a:avLst/>
        </a:prstGeom>
        <a:solidFill>
          <a:schemeClr val="accent2">
            <a:hueOff val="-5543931"/>
            <a:satOff val="39548"/>
            <a:lumOff val="-6798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ndara" pitchFamily="34" charset="0"/>
            </a:rPr>
            <a:t>LEY DE TRANSPARENCIA E INFORMACIÓN PÚBLICA DEL ESTADO DE JALISCO   </a:t>
          </a:r>
          <a:endParaRPr lang="es-MX" sz="2000" b="1" kern="1200" dirty="0">
            <a:latin typeface="Candara" pitchFamily="34" charset="0"/>
          </a:endParaRPr>
        </a:p>
      </dsp:txBody>
      <dsp:txXfrm rot="-10800000">
        <a:off x="0" y="1765840"/>
        <a:ext cx="8676456" cy="625136"/>
      </dsp:txXfrm>
    </dsp:sp>
    <dsp:sp modelId="{47BFEC49-EBC5-4B63-AE98-A0631638BE4D}">
      <dsp:nvSpPr>
        <dsp:cNvPr id="0" name=""/>
        <dsp:cNvSpPr/>
      </dsp:nvSpPr>
      <dsp:spPr>
        <a:xfrm>
          <a:off x="4236" y="2390977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4945218"/>
            <a:satOff val="16977"/>
            <a:lumOff val="6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4945218"/>
              <a:satOff val="16977"/>
              <a:lumOff val="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APROBACIÓN: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16 DE DICIEMBRE DE 2004 </a:t>
          </a:r>
          <a:endParaRPr lang="es-MX" sz="1600" kern="1200" dirty="0">
            <a:latin typeface="Candara" pitchFamily="34" charset="0"/>
          </a:endParaRPr>
        </a:p>
      </dsp:txBody>
      <dsp:txXfrm>
        <a:off x="4236" y="2390977"/>
        <a:ext cx="2889327" cy="532524"/>
      </dsp:txXfrm>
    </dsp:sp>
    <dsp:sp modelId="{74DF6E19-A520-401F-B379-F2872C9112E5}">
      <dsp:nvSpPr>
        <dsp:cNvPr id="0" name=""/>
        <dsp:cNvSpPr/>
      </dsp:nvSpPr>
      <dsp:spPr>
        <a:xfrm>
          <a:off x="2893564" y="2390977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5769421"/>
            <a:satOff val="19807"/>
            <a:lumOff val="77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5769421"/>
              <a:satOff val="19807"/>
              <a:lumOff val="7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PUBLICACIÓN: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06 DE ENERO DE 2005</a:t>
          </a:r>
        </a:p>
      </dsp:txBody>
      <dsp:txXfrm>
        <a:off x="2893564" y="2390977"/>
        <a:ext cx="2889327" cy="532524"/>
      </dsp:txXfrm>
    </dsp:sp>
    <dsp:sp modelId="{04A6FCF5-3AEE-4402-81C4-F41B15EB8529}">
      <dsp:nvSpPr>
        <dsp:cNvPr id="0" name=""/>
        <dsp:cNvSpPr/>
      </dsp:nvSpPr>
      <dsp:spPr>
        <a:xfrm>
          <a:off x="5782891" y="2390977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6593624"/>
            <a:satOff val="22636"/>
            <a:lumOff val="889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6593624"/>
              <a:satOff val="22636"/>
              <a:lumOff val="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VIGENCIA: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23 DE SEPTIEMBRE DE 2005 </a:t>
          </a:r>
        </a:p>
      </dsp:txBody>
      <dsp:txXfrm>
        <a:off x="5782891" y="2390977"/>
        <a:ext cx="2889327" cy="532524"/>
      </dsp:txXfrm>
    </dsp:sp>
    <dsp:sp modelId="{3FAB920A-0E86-48DA-858F-713536EFB305}">
      <dsp:nvSpPr>
        <dsp:cNvPr id="0" name=""/>
        <dsp:cNvSpPr/>
      </dsp:nvSpPr>
      <dsp:spPr>
        <a:xfrm rot="10800000">
          <a:off x="0" y="2193"/>
          <a:ext cx="8676456" cy="1781016"/>
        </a:xfrm>
        <a:prstGeom prst="upArrowCallout">
          <a:avLst/>
        </a:prstGeom>
        <a:solidFill>
          <a:schemeClr val="accent2">
            <a:hueOff val="-8315896"/>
            <a:satOff val="59322"/>
            <a:lumOff val="-10197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kern="1200" dirty="0" smtClean="0">
              <a:latin typeface="Candara" pitchFamily="34" charset="0"/>
            </a:rPr>
            <a:t>LEY DE TRANSPARENCIA E INFORMACIÓN PÚBLICA DEL ESTADO DE JALISCO</a:t>
          </a:r>
        </a:p>
      </dsp:txBody>
      <dsp:txXfrm rot="-10800000">
        <a:off x="0" y="2193"/>
        <a:ext cx="8676456" cy="625136"/>
      </dsp:txXfrm>
    </dsp:sp>
    <dsp:sp modelId="{DBBF7297-19E9-40A0-8331-40468BDDDAB3}">
      <dsp:nvSpPr>
        <dsp:cNvPr id="0" name=""/>
        <dsp:cNvSpPr/>
      </dsp:nvSpPr>
      <dsp:spPr>
        <a:xfrm>
          <a:off x="4236" y="627330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7417827"/>
            <a:satOff val="25466"/>
            <a:lumOff val="1001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7417827"/>
              <a:satOff val="25466"/>
              <a:lumOff val="1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APROBACIÓN: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20 DE DICIEMBRE DE 2001 </a:t>
          </a:r>
          <a:endParaRPr lang="es-MX" sz="1600" kern="1200" dirty="0">
            <a:latin typeface="Candara" pitchFamily="34" charset="0"/>
          </a:endParaRPr>
        </a:p>
      </dsp:txBody>
      <dsp:txXfrm>
        <a:off x="4236" y="627330"/>
        <a:ext cx="2889327" cy="532524"/>
      </dsp:txXfrm>
    </dsp:sp>
    <dsp:sp modelId="{5B82B02F-1DD7-4196-B779-D1FCC3A0360F}">
      <dsp:nvSpPr>
        <dsp:cNvPr id="0" name=""/>
        <dsp:cNvSpPr/>
      </dsp:nvSpPr>
      <dsp:spPr>
        <a:xfrm>
          <a:off x="2893564" y="627330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8242030"/>
            <a:satOff val="28295"/>
            <a:lumOff val="1112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242030"/>
              <a:satOff val="28295"/>
              <a:lumOff val="11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PUBLICACIÓN: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22 DE ENERO DE 2002 </a:t>
          </a:r>
        </a:p>
      </dsp:txBody>
      <dsp:txXfrm>
        <a:off x="2893564" y="627330"/>
        <a:ext cx="2889327" cy="532524"/>
      </dsp:txXfrm>
    </dsp:sp>
    <dsp:sp modelId="{3EB8D8BC-FD11-494D-8CAA-E5AB976C9289}">
      <dsp:nvSpPr>
        <dsp:cNvPr id="0" name=""/>
        <dsp:cNvSpPr/>
      </dsp:nvSpPr>
      <dsp:spPr>
        <a:xfrm>
          <a:off x="5782891" y="627330"/>
          <a:ext cx="2889327" cy="532524"/>
        </a:xfrm>
        <a:prstGeom prst="rect">
          <a:avLst/>
        </a:prstGeom>
        <a:solidFill>
          <a:schemeClr val="accent2">
            <a:tint val="40000"/>
            <a:alpha val="90000"/>
            <a:hueOff val="-9066233"/>
            <a:satOff val="31125"/>
            <a:lumOff val="122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9066233"/>
              <a:satOff val="31125"/>
              <a:lumOff val="1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VIGENCIA: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ndara" pitchFamily="34" charset="0"/>
            </a:rPr>
            <a:t>21 DE MAYO DE 2002 </a:t>
          </a:r>
        </a:p>
      </dsp:txBody>
      <dsp:txXfrm>
        <a:off x="5782891" y="627330"/>
        <a:ext cx="2889327" cy="5325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3EFD5-CB82-4EDF-B629-341B2FB78B94}">
      <dsp:nvSpPr>
        <dsp:cNvPr id="0" name=""/>
        <dsp:cNvSpPr/>
      </dsp:nvSpPr>
      <dsp:spPr>
        <a:xfrm>
          <a:off x="3441779" y="3882"/>
          <a:ext cx="5162668" cy="130012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1800" kern="1200" dirty="0" smtClean="0"/>
            <a:t>Conjunto de normas jurídicas que regulan las relaciones entre el Estado, los medios y la sociedad. </a:t>
          </a:r>
        </a:p>
        <a:p>
          <a:pPr marL="285750" lvl="1" indent="0" algn="just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800" kern="1200" dirty="0"/>
        </a:p>
      </dsp:txBody>
      <dsp:txXfrm>
        <a:off x="3441779" y="166398"/>
        <a:ext cx="4675120" cy="975095"/>
      </dsp:txXfrm>
    </dsp:sp>
    <dsp:sp modelId="{7297E0A0-CDF8-446B-81AE-60CAC313B9F2}">
      <dsp:nvSpPr>
        <dsp:cNvPr id="0" name=""/>
        <dsp:cNvSpPr/>
      </dsp:nvSpPr>
      <dsp:spPr>
        <a:xfrm>
          <a:off x="0" y="15162"/>
          <a:ext cx="3441779" cy="1277567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400" b="0" kern="1200" dirty="0" smtClean="0">
              <a:solidFill>
                <a:schemeClr val="bg1"/>
              </a:solidFill>
            </a:rPr>
            <a:t>Stricto</a:t>
          </a:r>
          <a:r>
            <a:rPr lang="es-MX" sz="3400" b="0" i="1" kern="1200" dirty="0" smtClean="0">
              <a:solidFill>
                <a:schemeClr val="bg1"/>
              </a:solidFill>
            </a:rPr>
            <a:t> </a:t>
          </a:r>
          <a:r>
            <a:rPr lang="es-MX" sz="3400" i="1" kern="1200" dirty="0" smtClean="0">
              <a:solidFill>
                <a:schemeClr val="bg1"/>
              </a:solidFill>
            </a:rPr>
            <a:t>sensu:</a:t>
          </a:r>
        </a:p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 dirty="0"/>
        </a:p>
      </dsp:txBody>
      <dsp:txXfrm>
        <a:off x="62366" y="77528"/>
        <a:ext cx="3317047" cy="1152835"/>
      </dsp:txXfrm>
    </dsp:sp>
    <dsp:sp modelId="{19A6369A-5583-4C07-AA47-4A1EE422F809}">
      <dsp:nvSpPr>
        <dsp:cNvPr id="0" name=""/>
        <dsp:cNvSpPr/>
      </dsp:nvSpPr>
      <dsp:spPr>
        <a:xfrm>
          <a:off x="3442619" y="1666708"/>
          <a:ext cx="5157627" cy="423406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1800" kern="1200" dirty="0" smtClean="0"/>
            <a:t>Prerrogativa de las personas para examinar datos, registros y todo tipo de información en poder de entidades públicas, sindicatos y personas que ejercen gasto público, cumplen funciones de autoridad o están previstas por las disposiciones legales como sujetos obligados por razones de interés público, con las excepciones taxativas que establezca la ley. </a:t>
          </a:r>
        </a:p>
        <a:p>
          <a:pPr marL="17145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 dirty="0"/>
        </a:p>
      </dsp:txBody>
      <dsp:txXfrm>
        <a:off x="3442619" y="2195966"/>
        <a:ext cx="3569853" cy="3175549"/>
      </dsp:txXfrm>
    </dsp:sp>
    <dsp:sp modelId="{68B9B8A0-3739-4957-AE70-887EBA31057B}">
      <dsp:nvSpPr>
        <dsp:cNvPr id="0" name=""/>
        <dsp:cNvSpPr/>
      </dsp:nvSpPr>
      <dsp:spPr>
        <a:xfrm>
          <a:off x="0" y="1745286"/>
          <a:ext cx="3438418" cy="3920512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3400" i="1" kern="1200" dirty="0" smtClean="0">
              <a:solidFill>
                <a:schemeClr val="bg1"/>
              </a:solidFill>
            </a:rPr>
            <a:t>Lato sensu: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 dirty="0"/>
        </a:p>
      </dsp:txBody>
      <dsp:txXfrm>
        <a:off x="167850" y="1913136"/>
        <a:ext cx="3102718" cy="35848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790E7-FC0E-4720-BB40-52E61CA17AB8}">
      <dsp:nvSpPr>
        <dsp:cNvPr id="0" name=""/>
        <dsp:cNvSpPr/>
      </dsp:nvSpPr>
      <dsp:spPr>
        <a:xfrm>
          <a:off x="8052" y="1938118"/>
          <a:ext cx="2652468" cy="2824785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rebuchet MS "/>
              <a:cs typeface="Arial" pitchFamily="34" charset="0"/>
            </a:rPr>
            <a:t>Derecho Humano que toda persona posee para atraerse información, informar y ser informada  </a:t>
          </a:r>
          <a:endParaRPr lang="es-MX" sz="1800" b="1" kern="1200" dirty="0">
            <a:latin typeface="Trebuchet MS "/>
            <a:cs typeface="Arial" pitchFamily="34" charset="0"/>
          </a:endParaRPr>
        </a:p>
      </dsp:txBody>
      <dsp:txXfrm>
        <a:off x="85740" y="2015806"/>
        <a:ext cx="2497092" cy="2669409"/>
      </dsp:txXfrm>
    </dsp:sp>
    <dsp:sp modelId="{ACA9173F-8C82-44D3-80D2-08F23F1A5801}">
      <dsp:nvSpPr>
        <dsp:cNvPr id="0" name=""/>
        <dsp:cNvSpPr/>
      </dsp:nvSpPr>
      <dsp:spPr>
        <a:xfrm rot="17631820">
          <a:off x="2120879" y="2509666"/>
          <a:ext cx="1812587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812587" y="12029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chemeClr val="tx1"/>
            </a:solidFill>
            <a:latin typeface="Trebuchet MS "/>
            <a:cs typeface="Arial" pitchFamily="34" charset="0"/>
          </a:endParaRPr>
        </a:p>
      </dsp:txBody>
      <dsp:txXfrm>
        <a:off x="2981858" y="2476381"/>
        <a:ext cx="90629" cy="90629"/>
      </dsp:txXfrm>
    </dsp:sp>
    <dsp:sp modelId="{7F1DD602-8848-482A-B0C5-65B7FD838307}">
      <dsp:nvSpPr>
        <dsp:cNvPr id="0" name=""/>
        <dsp:cNvSpPr/>
      </dsp:nvSpPr>
      <dsp:spPr>
        <a:xfrm>
          <a:off x="3393824" y="1234566"/>
          <a:ext cx="1833258" cy="9166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rebuchet MS "/>
              <a:cs typeface="Arial" pitchFamily="34" charset="0"/>
            </a:rPr>
            <a:t>Derecho de atraerse información</a:t>
          </a:r>
          <a:endParaRPr lang="es-MX" sz="1800" b="1" kern="1200" dirty="0">
            <a:latin typeface="Trebuchet MS "/>
            <a:cs typeface="Arial" pitchFamily="34" charset="0"/>
          </a:endParaRPr>
        </a:p>
      </dsp:txBody>
      <dsp:txXfrm>
        <a:off x="3420671" y="1261413"/>
        <a:ext cx="1779564" cy="862935"/>
      </dsp:txXfrm>
    </dsp:sp>
    <dsp:sp modelId="{7706524B-E072-404C-80EB-D8476C82F648}">
      <dsp:nvSpPr>
        <dsp:cNvPr id="0" name=""/>
        <dsp:cNvSpPr/>
      </dsp:nvSpPr>
      <dsp:spPr>
        <a:xfrm rot="19748248">
          <a:off x="5166601" y="1461740"/>
          <a:ext cx="854267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854267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chemeClr val="tx1"/>
            </a:solidFill>
            <a:latin typeface="Trebuchet MS "/>
            <a:cs typeface="Arial" pitchFamily="34" charset="0"/>
          </a:endParaRPr>
        </a:p>
      </dsp:txBody>
      <dsp:txXfrm>
        <a:off x="5572378" y="1452413"/>
        <a:ext cx="42713" cy="42713"/>
      </dsp:txXfrm>
    </dsp:sp>
    <dsp:sp modelId="{93DBD73B-7C55-4A65-96AE-9D5290A27D29}">
      <dsp:nvSpPr>
        <dsp:cNvPr id="0" name=""/>
        <dsp:cNvSpPr/>
      </dsp:nvSpPr>
      <dsp:spPr>
        <a:xfrm>
          <a:off x="5960387" y="829448"/>
          <a:ext cx="2684074" cy="8504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  <a:cs typeface="Arial" pitchFamily="34" charset="0"/>
            </a:rPr>
            <a:t>Acceso a archivos, registros y documentos públicos</a:t>
          </a:r>
          <a:endParaRPr lang="es-MX" sz="1600" b="1" kern="1200" dirty="0">
            <a:latin typeface="Trebuchet MS "/>
            <a:cs typeface="Arial" pitchFamily="34" charset="0"/>
          </a:endParaRPr>
        </a:p>
      </dsp:txBody>
      <dsp:txXfrm>
        <a:off x="5985295" y="854356"/>
        <a:ext cx="2634258" cy="800605"/>
      </dsp:txXfrm>
    </dsp:sp>
    <dsp:sp modelId="{59D0C25F-7BCA-4239-8229-95FB1906BD7C}">
      <dsp:nvSpPr>
        <dsp:cNvPr id="0" name=""/>
        <dsp:cNvSpPr/>
      </dsp:nvSpPr>
      <dsp:spPr>
        <a:xfrm rot="2037867">
          <a:off x="5151658" y="1927830"/>
          <a:ext cx="884154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884154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chemeClr val="tx1"/>
            </a:solidFill>
            <a:latin typeface="Trebuchet MS "/>
            <a:cs typeface="Arial" pitchFamily="34" charset="0"/>
          </a:endParaRPr>
        </a:p>
      </dsp:txBody>
      <dsp:txXfrm>
        <a:off x="5571631" y="1917756"/>
        <a:ext cx="44207" cy="44207"/>
      </dsp:txXfrm>
    </dsp:sp>
    <dsp:sp modelId="{81AFCCBC-ECDA-480D-9EDD-A2AB77A7D963}">
      <dsp:nvSpPr>
        <dsp:cNvPr id="0" name=""/>
        <dsp:cNvSpPr/>
      </dsp:nvSpPr>
      <dsp:spPr>
        <a:xfrm>
          <a:off x="5960387" y="1817363"/>
          <a:ext cx="2684074" cy="7389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  <a:cs typeface="Arial" pitchFamily="34" charset="0"/>
            </a:rPr>
            <a:t>Decisión de qué medio se lee, se escucha o se contempla</a:t>
          </a:r>
          <a:endParaRPr lang="es-MX" sz="1600" b="1" kern="1200" dirty="0">
            <a:latin typeface="Trebuchet MS "/>
            <a:cs typeface="Arial" pitchFamily="34" charset="0"/>
          </a:endParaRPr>
        </a:p>
      </dsp:txBody>
      <dsp:txXfrm>
        <a:off x="5982030" y="1839006"/>
        <a:ext cx="2640788" cy="695663"/>
      </dsp:txXfrm>
    </dsp:sp>
    <dsp:sp modelId="{B8D68C7A-19B1-47F7-BE69-F7C99FE40851}">
      <dsp:nvSpPr>
        <dsp:cNvPr id="0" name=""/>
        <dsp:cNvSpPr/>
      </dsp:nvSpPr>
      <dsp:spPr>
        <a:xfrm rot="21233438">
          <a:off x="2658427" y="3299237"/>
          <a:ext cx="737492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737492" y="12029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chemeClr val="tx1"/>
            </a:solidFill>
            <a:latin typeface="Trebuchet MS "/>
            <a:cs typeface="Arial" pitchFamily="34" charset="0"/>
          </a:endParaRPr>
        </a:p>
      </dsp:txBody>
      <dsp:txXfrm>
        <a:off x="3008735" y="3292829"/>
        <a:ext cx="36874" cy="36874"/>
      </dsp:txXfrm>
    </dsp:sp>
    <dsp:sp modelId="{C3B1316D-72D9-4DDF-99EC-F92BA32F9ED5}">
      <dsp:nvSpPr>
        <dsp:cNvPr id="0" name=""/>
        <dsp:cNvSpPr/>
      </dsp:nvSpPr>
      <dsp:spPr>
        <a:xfrm>
          <a:off x="3393824" y="2813707"/>
          <a:ext cx="1833258" cy="9166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rebuchet MS "/>
              <a:cs typeface="Arial" pitchFamily="34" charset="0"/>
            </a:rPr>
            <a:t>Derecho de informar </a:t>
          </a:r>
          <a:endParaRPr lang="es-MX" sz="1800" b="1" kern="1200" dirty="0">
            <a:latin typeface="Trebuchet MS "/>
            <a:cs typeface="Arial" pitchFamily="34" charset="0"/>
          </a:endParaRPr>
        </a:p>
      </dsp:txBody>
      <dsp:txXfrm>
        <a:off x="3420671" y="2840554"/>
        <a:ext cx="1779564" cy="862935"/>
      </dsp:txXfrm>
    </dsp:sp>
    <dsp:sp modelId="{8B8E741B-361E-4FC1-A36B-0ABD5D85411E}">
      <dsp:nvSpPr>
        <dsp:cNvPr id="0" name=""/>
        <dsp:cNvSpPr/>
      </dsp:nvSpPr>
      <dsp:spPr>
        <a:xfrm rot="20238703">
          <a:off x="5196331" y="3106707"/>
          <a:ext cx="794808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794808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chemeClr val="tx1"/>
            </a:solidFill>
            <a:latin typeface="Trebuchet MS "/>
            <a:cs typeface="Arial" pitchFamily="34" charset="0"/>
          </a:endParaRPr>
        </a:p>
      </dsp:txBody>
      <dsp:txXfrm>
        <a:off x="5573865" y="3098866"/>
        <a:ext cx="39740" cy="39740"/>
      </dsp:txXfrm>
    </dsp:sp>
    <dsp:sp modelId="{2F3E431B-0267-426D-8EAA-3B374F3A6E4A}">
      <dsp:nvSpPr>
        <dsp:cNvPr id="0" name=""/>
        <dsp:cNvSpPr/>
      </dsp:nvSpPr>
      <dsp:spPr>
        <a:xfrm>
          <a:off x="5960387" y="2693808"/>
          <a:ext cx="2684074" cy="5432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  <a:cs typeface="Arial" pitchFamily="34" charset="0"/>
            </a:rPr>
            <a:t>Libertades de expresión</a:t>
          </a:r>
          <a:endParaRPr lang="es-MX" sz="1600" b="1" kern="1200" dirty="0">
            <a:latin typeface="Trebuchet MS "/>
            <a:cs typeface="Arial" pitchFamily="34" charset="0"/>
          </a:endParaRPr>
        </a:p>
      </dsp:txBody>
      <dsp:txXfrm>
        <a:off x="5976299" y="2709720"/>
        <a:ext cx="2652250" cy="511462"/>
      </dsp:txXfrm>
    </dsp:sp>
    <dsp:sp modelId="{321D3827-BFF4-46C6-AA87-0041AB0398D8}">
      <dsp:nvSpPr>
        <dsp:cNvPr id="0" name=""/>
        <dsp:cNvSpPr/>
      </dsp:nvSpPr>
      <dsp:spPr>
        <a:xfrm rot="1494008">
          <a:off x="5189507" y="3430188"/>
          <a:ext cx="808455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808455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chemeClr val="tx1"/>
            </a:solidFill>
            <a:latin typeface="Trebuchet MS "/>
            <a:cs typeface="Arial" pitchFamily="34" charset="0"/>
          </a:endParaRPr>
        </a:p>
      </dsp:txBody>
      <dsp:txXfrm>
        <a:off x="5573524" y="3422006"/>
        <a:ext cx="40422" cy="40422"/>
      </dsp:txXfrm>
    </dsp:sp>
    <dsp:sp modelId="{94ACAC4B-25CD-4196-9BA9-A9D69ACE04C7}">
      <dsp:nvSpPr>
        <dsp:cNvPr id="0" name=""/>
        <dsp:cNvSpPr/>
      </dsp:nvSpPr>
      <dsp:spPr>
        <a:xfrm>
          <a:off x="5960387" y="3374588"/>
          <a:ext cx="2684074" cy="4756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  <a:cs typeface="Arial" pitchFamily="34" charset="0"/>
            </a:rPr>
            <a:t>Libertades de imprenta</a:t>
          </a:r>
          <a:endParaRPr lang="es-MX" sz="1600" b="1" kern="1200" dirty="0">
            <a:latin typeface="Trebuchet MS "/>
            <a:cs typeface="Arial" pitchFamily="34" charset="0"/>
          </a:endParaRPr>
        </a:p>
      </dsp:txBody>
      <dsp:txXfrm>
        <a:off x="5974318" y="3388519"/>
        <a:ext cx="2656212" cy="447786"/>
      </dsp:txXfrm>
    </dsp:sp>
    <dsp:sp modelId="{F35F09A3-065B-4075-AB5C-8CAC9B6CBFAA}">
      <dsp:nvSpPr>
        <dsp:cNvPr id="0" name=""/>
        <dsp:cNvSpPr/>
      </dsp:nvSpPr>
      <dsp:spPr>
        <a:xfrm rot="3968180">
          <a:off x="2120879" y="4167297"/>
          <a:ext cx="1812587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812587" y="12029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>
            <a:latin typeface="Trebuchet MS "/>
          </a:endParaRPr>
        </a:p>
      </dsp:txBody>
      <dsp:txXfrm>
        <a:off x="2981858" y="4134011"/>
        <a:ext cx="90629" cy="90629"/>
      </dsp:txXfrm>
    </dsp:sp>
    <dsp:sp modelId="{F431DC61-8D64-4BA2-8987-AD67FC486EAB}">
      <dsp:nvSpPr>
        <dsp:cNvPr id="0" name=""/>
        <dsp:cNvSpPr/>
      </dsp:nvSpPr>
      <dsp:spPr>
        <a:xfrm>
          <a:off x="3393824" y="4549826"/>
          <a:ext cx="1833258" cy="9166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rebuchet MS "/>
            </a:rPr>
            <a:t>Derecho a ser informado</a:t>
          </a:r>
          <a:endParaRPr lang="es-MX" sz="1800" b="1" kern="1200" dirty="0">
            <a:latin typeface="Trebuchet MS "/>
          </a:endParaRPr>
        </a:p>
      </dsp:txBody>
      <dsp:txXfrm>
        <a:off x="3420671" y="4576673"/>
        <a:ext cx="1779564" cy="862935"/>
      </dsp:txXfrm>
    </dsp:sp>
    <dsp:sp modelId="{63421345-6A8E-40AD-88C1-69A4054BC767}">
      <dsp:nvSpPr>
        <dsp:cNvPr id="0" name=""/>
        <dsp:cNvSpPr/>
      </dsp:nvSpPr>
      <dsp:spPr>
        <a:xfrm rot="18968505">
          <a:off x="5085242" y="4643789"/>
          <a:ext cx="1016985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016985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kern="1200" dirty="0">
            <a:latin typeface="Trebuchet MS "/>
          </a:endParaRPr>
        </a:p>
      </dsp:txBody>
      <dsp:txXfrm>
        <a:off x="5568310" y="4630394"/>
        <a:ext cx="50849" cy="50849"/>
      </dsp:txXfrm>
    </dsp:sp>
    <dsp:sp modelId="{81ECD5E0-6001-4940-9C62-F12F0D12470C}">
      <dsp:nvSpPr>
        <dsp:cNvPr id="0" name=""/>
        <dsp:cNvSpPr/>
      </dsp:nvSpPr>
      <dsp:spPr>
        <a:xfrm>
          <a:off x="5960387" y="3987731"/>
          <a:ext cx="2684074" cy="6315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</a:rPr>
            <a:t>Recibir información objetiva y oportuna</a:t>
          </a:r>
          <a:endParaRPr lang="es-MX" sz="1600" b="1" kern="1200" dirty="0">
            <a:latin typeface="Trebuchet MS "/>
          </a:endParaRPr>
        </a:p>
      </dsp:txBody>
      <dsp:txXfrm>
        <a:off x="5978884" y="4006228"/>
        <a:ext cx="2647080" cy="594536"/>
      </dsp:txXfrm>
    </dsp:sp>
    <dsp:sp modelId="{6A8CF6A8-9618-49A8-A954-66B3B08DD39F}">
      <dsp:nvSpPr>
        <dsp:cNvPr id="0" name=""/>
        <dsp:cNvSpPr/>
      </dsp:nvSpPr>
      <dsp:spPr>
        <a:xfrm rot="132996">
          <a:off x="5226809" y="5010304"/>
          <a:ext cx="733852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733852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kern="1200" dirty="0">
            <a:latin typeface="Trebuchet MS "/>
          </a:endParaRPr>
        </a:p>
      </dsp:txBody>
      <dsp:txXfrm>
        <a:off x="5575389" y="5003986"/>
        <a:ext cx="36692" cy="36692"/>
      </dsp:txXfrm>
    </dsp:sp>
    <dsp:sp modelId="{A3EF7068-0560-4209-8CCF-4101111AADD3}">
      <dsp:nvSpPr>
        <dsp:cNvPr id="0" name=""/>
        <dsp:cNvSpPr/>
      </dsp:nvSpPr>
      <dsp:spPr>
        <a:xfrm>
          <a:off x="5960387" y="4756755"/>
          <a:ext cx="2684074" cy="5595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</a:rPr>
            <a:t>Recibir información completa</a:t>
          </a:r>
          <a:endParaRPr lang="es-MX" sz="1600" b="1" kern="1200" dirty="0">
            <a:latin typeface="Trebuchet MS "/>
          </a:endParaRPr>
        </a:p>
      </dsp:txBody>
      <dsp:txXfrm>
        <a:off x="5976775" y="4773143"/>
        <a:ext cx="2651298" cy="526762"/>
      </dsp:txXfrm>
    </dsp:sp>
    <dsp:sp modelId="{531E8F21-05F4-43DE-8B98-AAF409ABCF62}">
      <dsp:nvSpPr>
        <dsp:cNvPr id="0" name=""/>
        <dsp:cNvSpPr/>
      </dsp:nvSpPr>
      <dsp:spPr>
        <a:xfrm rot="2699355">
          <a:off x="5075308" y="5362626"/>
          <a:ext cx="1036853" cy="24058"/>
        </a:xfrm>
        <a:custGeom>
          <a:avLst/>
          <a:gdLst/>
          <a:ahLst/>
          <a:cxnLst/>
          <a:rect l="0" t="0" r="0" b="0"/>
          <a:pathLst>
            <a:path>
              <a:moveTo>
                <a:pt x="0" y="12029"/>
              </a:moveTo>
              <a:lnTo>
                <a:pt x="1036853" y="1202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" kern="1200" dirty="0">
            <a:latin typeface="Trebuchet MS "/>
          </a:endParaRPr>
        </a:p>
      </dsp:txBody>
      <dsp:txXfrm>
        <a:off x="5567814" y="5348734"/>
        <a:ext cx="51842" cy="51842"/>
      </dsp:txXfrm>
    </dsp:sp>
    <dsp:sp modelId="{ECDBEB05-4F9B-4923-BACF-803EA643EE4F}">
      <dsp:nvSpPr>
        <dsp:cNvPr id="0" name=""/>
        <dsp:cNvSpPr/>
      </dsp:nvSpPr>
      <dsp:spPr>
        <a:xfrm>
          <a:off x="5960387" y="5453788"/>
          <a:ext cx="2684074" cy="5747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rebuchet MS "/>
            </a:rPr>
            <a:t>Recibir información universal</a:t>
          </a:r>
          <a:endParaRPr lang="es-MX" sz="1600" b="1" kern="1200" dirty="0">
            <a:latin typeface="Trebuchet MS "/>
          </a:endParaRPr>
        </a:p>
      </dsp:txBody>
      <dsp:txXfrm>
        <a:off x="5977221" y="5470622"/>
        <a:ext cx="2650406" cy="5410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5FC3F-17D2-4957-83B5-8549DC369152}">
      <dsp:nvSpPr>
        <dsp:cNvPr id="0" name=""/>
        <dsp:cNvSpPr/>
      </dsp:nvSpPr>
      <dsp:spPr>
        <a:xfrm rot="16200000">
          <a:off x="907044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120650" rIns="108585" bIns="12065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/>
            <a:t>Activo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Quien informa </a:t>
          </a:r>
          <a:endParaRPr lang="es-MX" sz="1900" kern="1200" dirty="0"/>
        </a:p>
      </dsp:txBody>
      <dsp:txXfrm rot="5400000">
        <a:off x="1493042" y="803786"/>
        <a:ext cx="1518707" cy="2456831"/>
      </dsp:txXfrm>
    </dsp:sp>
    <dsp:sp modelId="{A29D0A99-A6C3-4732-929C-5B02B6D1A843}">
      <dsp:nvSpPr>
        <dsp:cNvPr id="0" name=""/>
        <dsp:cNvSpPr/>
      </dsp:nvSpPr>
      <dsp:spPr>
        <a:xfrm rot="5400000">
          <a:off x="2576210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585" tIns="120650" rIns="72390" bIns="12065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/>
            <a:t>Pasivo</a:t>
          </a:r>
          <a:endParaRPr lang="es-MX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Receptor de la información </a:t>
          </a:r>
        </a:p>
      </dsp:txBody>
      <dsp:txXfrm rot="-5400000">
        <a:off x="3084251" y="803787"/>
        <a:ext cx="1518707" cy="2456831"/>
      </dsp:txXfrm>
    </dsp:sp>
    <dsp:sp modelId="{AFE3B3CD-B802-414D-9AF4-57399EE493CA}">
      <dsp:nvSpPr>
        <dsp:cNvPr id="0" name=""/>
        <dsp:cNvSpPr/>
      </dsp:nvSpPr>
      <dsp:spPr>
        <a:xfrm>
          <a:off x="2213253" y="0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C0C21-573C-416E-B95B-021A6F66AF0E}">
      <dsp:nvSpPr>
        <dsp:cNvPr id="0" name=""/>
        <dsp:cNvSpPr/>
      </dsp:nvSpPr>
      <dsp:spPr>
        <a:xfrm rot="10800000">
          <a:off x="2213253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5D4F9-B168-423A-82B5-E8F78A7BF121}">
      <dsp:nvSpPr>
        <dsp:cNvPr id="0" name=""/>
        <dsp:cNvSpPr/>
      </dsp:nvSpPr>
      <dsp:spPr>
        <a:xfrm>
          <a:off x="1314" y="890702"/>
          <a:ext cx="2981933" cy="15874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800" kern="1200" smtClean="0">
              <a:solidFill>
                <a:schemeClr val="tx1"/>
              </a:solidFill>
            </a:rPr>
            <a:t>Es un derecho ciudadano </a:t>
          </a:r>
          <a:endParaRPr lang="es-MX" sz="2800" kern="1200" dirty="0" smtClean="0">
            <a:solidFill>
              <a:schemeClr val="tx1"/>
            </a:solidFill>
          </a:endParaRPr>
        </a:p>
      </dsp:txBody>
      <dsp:txXfrm>
        <a:off x="1314" y="890702"/>
        <a:ext cx="2981933" cy="1587437"/>
      </dsp:txXfrm>
    </dsp:sp>
    <dsp:sp modelId="{B08BE112-C0C3-4996-A5C2-42C1F81B964C}">
      <dsp:nvSpPr>
        <dsp:cNvPr id="0" name=""/>
        <dsp:cNvSpPr/>
      </dsp:nvSpPr>
      <dsp:spPr>
        <a:xfrm>
          <a:off x="3447362" y="654198"/>
          <a:ext cx="4472203" cy="20604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MX" sz="2800" kern="1200" smtClean="0">
              <a:solidFill>
                <a:schemeClr val="tx1"/>
              </a:solidFill>
            </a:rPr>
            <a:t>Sirve para impedir la apropiación privada de los espacios públicos</a:t>
          </a:r>
          <a:endParaRPr lang="es-MX" sz="2800" kern="1200" dirty="0" smtClean="0">
            <a:solidFill>
              <a:schemeClr val="tx1"/>
            </a:solidFill>
          </a:endParaRPr>
        </a:p>
      </dsp:txBody>
      <dsp:txXfrm>
        <a:off x="3447362" y="654198"/>
        <a:ext cx="4472203" cy="2060443"/>
      </dsp:txXfrm>
    </dsp:sp>
    <dsp:sp modelId="{1B26ACC6-641D-4422-9B1E-A7316B7C8972}">
      <dsp:nvSpPr>
        <dsp:cNvPr id="0" name=""/>
        <dsp:cNvSpPr/>
      </dsp:nvSpPr>
      <dsp:spPr>
        <a:xfrm>
          <a:off x="1639869" y="3178756"/>
          <a:ext cx="4641141" cy="2247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MX" sz="2800" kern="1200" smtClean="0">
              <a:solidFill>
                <a:schemeClr val="tx1"/>
              </a:solidFill>
            </a:rPr>
            <a:t>Instrumento cuyo propósito claro es vigilar que las cosas ocurran tal y como lo establecen las reglas</a:t>
          </a:r>
          <a:endParaRPr lang="es-MX" sz="2800" kern="1200" dirty="0" smtClean="0">
            <a:solidFill>
              <a:schemeClr val="tx1"/>
            </a:solidFill>
          </a:endParaRPr>
        </a:p>
      </dsp:txBody>
      <dsp:txXfrm>
        <a:off x="1639869" y="3178756"/>
        <a:ext cx="4641141" cy="224726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4E9C6-F7A5-47BF-8CF9-4646411368A8}">
      <dsp:nvSpPr>
        <dsp:cNvPr id="0" name=""/>
        <dsp:cNvSpPr/>
      </dsp:nvSpPr>
      <dsp:spPr>
        <a:xfrm>
          <a:off x="3037" y="1057"/>
          <a:ext cx="8223524" cy="26770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100" kern="1200" dirty="0" smtClean="0"/>
            <a:t>Rendición de cuentas en el ámbito político tiene dos dimensiones </a:t>
          </a:r>
          <a:endParaRPr lang="es-MX" sz="5100" kern="1200" dirty="0"/>
        </a:p>
      </dsp:txBody>
      <dsp:txXfrm>
        <a:off x="81446" y="79466"/>
        <a:ext cx="8066706" cy="2520264"/>
      </dsp:txXfrm>
    </dsp:sp>
    <dsp:sp modelId="{07357AB3-2220-4EAF-92A4-9B9EA79AF8DD}">
      <dsp:nvSpPr>
        <dsp:cNvPr id="0" name=""/>
        <dsp:cNvSpPr/>
      </dsp:nvSpPr>
      <dsp:spPr>
        <a:xfrm>
          <a:off x="3037" y="2899342"/>
          <a:ext cx="3946028" cy="26770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Obligación de políticos y funcionarios de informar sobre sus decisiones y de justificarlas en público </a:t>
          </a:r>
          <a:endParaRPr lang="es-MX" sz="2700" kern="1200" dirty="0"/>
        </a:p>
      </dsp:txBody>
      <dsp:txXfrm>
        <a:off x="81446" y="2977751"/>
        <a:ext cx="3789210" cy="2520264"/>
      </dsp:txXfrm>
    </dsp:sp>
    <dsp:sp modelId="{D2E66B4F-3EE6-4E3C-AC2C-20792AFBDD1A}">
      <dsp:nvSpPr>
        <dsp:cNvPr id="0" name=""/>
        <dsp:cNvSpPr/>
      </dsp:nvSpPr>
      <dsp:spPr>
        <a:xfrm>
          <a:off x="4280533" y="2899342"/>
          <a:ext cx="3946028" cy="26770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Capacidad de sancionar a políticos y funcionarios en caso de que hayan violentado sus derechos políticos </a:t>
          </a:r>
          <a:endParaRPr lang="es-MX" sz="2700" kern="1200" dirty="0"/>
        </a:p>
      </dsp:txBody>
      <dsp:txXfrm>
        <a:off x="4358942" y="2977751"/>
        <a:ext cx="3789210" cy="252026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1FEA8-31FD-4D15-B5B1-031145DC983A}">
      <dsp:nvSpPr>
        <dsp:cNvPr id="0" name=""/>
        <dsp:cNvSpPr/>
      </dsp:nvSpPr>
      <dsp:spPr>
        <a:xfrm>
          <a:off x="0" y="203199"/>
          <a:ext cx="6096000" cy="365760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3600" kern="1200" dirty="0" smtClean="0">
              <a:solidFill>
                <a:schemeClr val="tx1"/>
              </a:solidFill>
            </a:rPr>
            <a:t>La rendición de cuentas no se limita a la producción de información. Constituye una interacción constante entre gobernantes y gobernados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>
            <a:solidFill>
              <a:schemeClr val="tx1"/>
            </a:solidFill>
          </a:endParaRPr>
        </a:p>
      </dsp:txBody>
      <dsp:txXfrm>
        <a:off x="0" y="203199"/>
        <a:ext cx="6096000" cy="36576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65BB-1D3B-4B9F-91C9-84FE6EAA6268}">
      <dsp:nvSpPr>
        <dsp:cNvPr id="0" name=""/>
        <dsp:cNvSpPr/>
      </dsp:nvSpPr>
      <dsp:spPr>
        <a:xfrm>
          <a:off x="1823" y="0"/>
          <a:ext cx="2837631" cy="64087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Transparencia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Consiste en poner la información a disposición de la sociedad. </a:t>
          </a:r>
          <a:endParaRPr lang="es-MX" sz="2100" kern="1200" dirty="0"/>
        </a:p>
      </dsp:txBody>
      <dsp:txXfrm>
        <a:off x="1823" y="2563484"/>
        <a:ext cx="2837631" cy="2563484"/>
      </dsp:txXfrm>
    </dsp:sp>
    <dsp:sp modelId="{7E1178F0-F8EB-490C-81D1-0D068AD7C367}">
      <dsp:nvSpPr>
        <dsp:cNvPr id="0" name=""/>
        <dsp:cNvSpPr/>
      </dsp:nvSpPr>
      <dsp:spPr>
        <a:xfrm>
          <a:off x="353589" y="384522"/>
          <a:ext cx="2134101" cy="213410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33AB7-A4D2-43FE-9BA8-AFABF9BC9AC2}">
      <dsp:nvSpPr>
        <dsp:cNvPr id="0" name=""/>
        <dsp:cNvSpPr/>
      </dsp:nvSpPr>
      <dsp:spPr>
        <a:xfrm>
          <a:off x="2924584" y="0"/>
          <a:ext cx="2837631" cy="64087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Rendición de cuentas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Implica en un primer término la justificación de un acto público a un destinatario </a:t>
          </a:r>
          <a:endParaRPr lang="es-MX" sz="2100" kern="1200" dirty="0"/>
        </a:p>
      </dsp:txBody>
      <dsp:txXfrm>
        <a:off x="2924584" y="2563484"/>
        <a:ext cx="2837631" cy="2563484"/>
      </dsp:txXfrm>
    </dsp:sp>
    <dsp:sp modelId="{5123B0A3-D1E2-433B-98C3-02607B8E754A}">
      <dsp:nvSpPr>
        <dsp:cNvPr id="0" name=""/>
        <dsp:cNvSpPr/>
      </dsp:nvSpPr>
      <dsp:spPr>
        <a:xfrm>
          <a:off x="3276349" y="384522"/>
          <a:ext cx="2134101" cy="213410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58998-D93B-4710-BBB2-B14FF57E935A}">
      <dsp:nvSpPr>
        <dsp:cNvPr id="0" name=""/>
        <dsp:cNvSpPr/>
      </dsp:nvSpPr>
      <dsp:spPr>
        <a:xfrm>
          <a:off x="5847344" y="0"/>
          <a:ext cx="2837631" cy="64087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Derecho a la Información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>
              <a:effectLst/>
            </a:rPr>
            <a:t>Prerrogativa de toda persona para acceder a información en posesión de sujetos obligados. </a:t>
          </a:r>
          <a:endParaRPr lang="es-MX" sz="2100" kern="1200" dirty="0"/>
        </a:p>
      </dsp:txBody>
      <dsp:txXfrm>
        <a:off x="5847344" y="2563484"/>
        <a:ext cx="2837631" cy="2563484"/>
      </dsp:txXfrm>
    </dsp:sp>
    <dsp:sp modelId="{37E4CB7B-6F12-4464-AA1C-87F510A0F207}">
      <dsp:nvSpPr>
        <dsp:cNvPr id="0" name=""/>
        <dsp:cNvSpPr/>
      </dsp:nvSpPr>
      <dsp:spPr>
        <a:xfrm>
          <a:off x="6199109" y="384522"/>
          <a:ext cx="2134101" cy="213410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6F9E0-CEE7-4EB3-BA55-D785C524129E}">
      <dsp:nvSpPr>
        <dsp:cNvPr id="0" name=""/>
        <dsp:cNvSpPr/>
      </dsp:nvSpPr>
      <dsp:spPr>
        <a:xfrm>
          <a:off x="347472" y="5126969"/>
          <a:ext cx="7991856" cy="96130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5E8AA-6176-4E3F-A7EF-0184CAA2D2A5}">
      <dsp:nvSpPr>
        <dsp:cNvPr id="0" name=""/>
        <dsp:cNvSpPr/>
      </dsp:nvSpPr>
      <dsp:spPr>
        <a:xfrm rot="5400000">
          <a:off x="2928174" y="-673726"/>
          <a:ext cx="4282094" cy="67053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b="0" kern="1200" dirty="0">
            <a:solidFill>
              <a:schemeClr val="tx1"/>
            </a:solidFill>
            <a:latin typeface="+mj-lt"/>
            <a:cs typeface="Arial" pitchFamily="34" charset="0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b="0" kern="1200" dirty="0" smtClean="0">
              <a:latin typeface="+mj-lt"/>
              <a:cs typeface="Arial" pitchFamily="34" charset="0"/>
            </a:rPr>
            <a:t>Art. 6o.- La manifestación de las ideas no será objeto de ninguna inquisición judicial o administrativa, sino en el caso de que ataque la moral, los derechos de tercero, provoque algún delito, o perturbe el orden público; </a:t>
          </a:r>
          <a:r>
            <a:rPr lang="es-MX" sz="2400" b="0" u="sng" kern="1200" dirty="0" smtClean="0">
              <a:latin typeface="+mj-lt"/>
              <a:cs typeface="Arial" pitchFamily="34" charset="0"/>
            </a:rPr>
            <a:t>el derecho a la información será garantizado por el Estado.</a:t>
          </a:r>
          <a:endParaRPr lang="es-MX" sz="2400" b="0" u="sng" kern="1200" dirty="0">
            <a:latin typeface="+mj-lt"/>
            <a:cs typeface="Arial" pitchFamily="34" charset="0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b="0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 rot="-5400000">
        <a:off x="1716571" y="746912"/>
        <a:ext cx="6496267" cy="3864024"/>
      </dsp:txXfrm>
    </dsp:sp>
    <dsp:sp modelId="{167B465B-1182-40CC-9F46-674130A87C12}">
      <dsp:nvSpPr>
        <dsp:cNvPr id="0" name=""/>
        <dsp:cNvSpPr/>
      </dsp:nvSpPr>
      <dsp:spPr>
        <a:xfrm>
          <a:off x="3062" y="550991"/>
          <a:ext cx="1713507" cy="42558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Reforma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06 de diciembre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1977</a:t>
          </a:r>
          <a:endParaRPr lang="es-MX" sz="18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86709" y="634638"/>
        <a:ext cx="1546213" cy="4088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AB43A-0AB0-4D11-ADF3-4DE11188B1F0}">
      <dsp:nvSpPr>
        <dsp:cNvPr id="0" name=""/>
        <dsp:cNvSpPr/>
      </dsp:nvSpPr>
      <dsp:spPr>
        <a:xfrm rot="5400000">
          <a:off x="2874637" y="-509144"/>
          <a:ext cx="4523032" cy="6922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ctr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b="1" kern="1200" dirty="0">
            <a:solidFill>
              <a:schemeClr val="tx1"/>
            </a:solidFill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MX" sz="2400" b="1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2400" i="0" kern="1200" dirty="0" smtClean="0">
              <a:latin typeface="+mj-lt"/>
            </a:rPr>
            <a:t>Se adicionan siete fracciones, que regulan el derecho a la protección de los datos personales, el acceso a la información pública, la existencia de organismos especializados e imparciales, que cuenten con autonomía operativa, de gestión y de decisión, la protección de los archivos públicos y la transparencia.</a:t>
          </a:r>
          <a:endParaRPr lang="es-MX" sz="2400" b="1" i="0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MX" sz="2400" b="1" u="none" kern="1200" dirty="0" smtClean="0">
            <a:latin typeface="+mj-lt"/>
            <a:cs typeface="Arial" pitchFamily="34" charset="0"/>
          </a:endParaRPr>
        </a:p>
        <a:p>
          <a:pPr marL="114300" lvl="1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200" b="1" u="none" kern="1200" dirty="0">
            <a:latin typeface="+mj-lt"/>
            <a:cs typeface="Arial" pitchFamily="34" charset="0"/>
          </a:endParaRPr>
        </a:p>
        <a:p>
          <a:pPr marL="57150" lvl="1" indent="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 rot="-5400000">
        <a:off x="1674681" y="911608"/>
        <a:ext cx="6702148" cy="4081440"/>
      </dsp:txXfrm>
    </dsp:sp>
    <dsp:sp modelId="{8427B014-30CD-40D6-A0F5-31817DEAD9D5}">
      <dsp:nvSpPr>
        <dsp:cNvPr id="0" name=""/>
        <dsp:cNvSpPr/>
      </dsp:nvSpPr>
      <dsp:spPr>
        <a:xfrm>
          <a:off x="4470" y="702933"/>
          <a:ext cx="1670211" cy="44987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Reforma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20 de julio 2007</a:t>
          </a:r>
          <a:endParaRPr lang="es-MX" sz="18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86003" y="784466"/>
        <a:ext cx="1507145" cy="43357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D46BC-607A-4E92-BB30-3135CCEEB9B3}">
      <dsp:nvSpPr>
        <dsp:cNvPr id="0" name=""/>
        <dsp:cNvSpPr/>
      </dsp:nvSpPr>
      <dsp:spPr>
        <a:xfrm rot="5400000">
          <a:off x="2277985" y="33400"/>
          <a:ext cx="5064412" cy="62699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b="0" kern="1200" dirty="0" smtClean="0">
              <a:latin typeface="+mj-lt"/>
              <a:cs typeface="Arial" pitchFamily="34" charset="0"/>
            </a:rPr>
            <a:t>Art. 6o.- La manifestación de las ideas no será objeto de ninguna inquisición judicial o administrativa, sino en el caso de que ataque la moral, los derechos de tercero, provoque algún delito, o perturbe el orden público; </a:t>
          </a:r>
          <a:r>
            <a:rPr lang="es-MX" sz="2400" b="0" u="sng" kern="1200" dirty="0" smtClean="0">
              <a:latin typeface="+mj-lt"/>
              <a:cs typeface="Arial" pitchFamily="34" charset="0"/>
            </a:rPr>
            <a:t>el derecho de réplica será ejercido en los términos dispuestos por la ley</a:t>
          </a:r>
          <a:r>
            <a:rPr lang="es-MX" sz="2400" b="0" kern="1200" dirty="0" smtClean="0">
              <a:latin typeface="+mj-lt"/>
              <a:cs typeface="Arial" pitchFamily="34" charset="0"/>
            </a:rPr>
            <a:t>. </a:t>
          </a:r>
          <a:r>
            <a:rPr lang="es-MX" sz="2400" b="0" u="none" kern="1200" dirty="0" smtClean="0">
              <a:latin typeface="+mj-lt"/>
              <a:cs typeface="Arial" pitchFamily="34" charset="0"/>
            </a:rPr>
            <a:t>El derecho a la información será garantizado por el Estado.</a:t>
          </a:r>
          <a:endParaRPr lang="es-MX" sz="2400" b="0" u="none" kern="1200" dirty="0">
            <a:latin typeface="+mj-lt"/>
            <a:cs typeface="Arial" pitchFamily="34" charset="0"/>
          </a:endParaRPr>
        </a:p>
      </dsp:txBody>
      <dsp:txXfrm rot="-5400000">
        <a:off x="1675240" y="883369"/>
        <a:ext cx="6022678" cy="4569964"/>
      </dsp:txXfrm>
    </dsp:sp>
    <dsp:sp modelId="{A0CC6920-D377-48FB-9A09-2CC6D905451D}">
      <dsp:nvSpPr>
        <dsp:cNvPr id="0" name=""/>
        <dsp:cNvSpPr/>
      </dsp:nvSpPr>
      <dsp:spPr>
        <a:xfrm>
          <a:off x="0" y="562078"/>
          <a:ext cx="1673658" cy="51862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Reforma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13 de noviembre 2007</a:t>
          </a:r>
          <a:endParaRPr lang="es-MX" sz="20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>
        <a:off x="81701" y="643779"/>
        <a:ext cx="1510256" cy="50228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AB43A-0AB0-4D11-ADF3-4DE11188B1F0}">
      <dsp:nvSpPr>
        <dsp:cNvPr id="0" name=""/>
        <dsp:cNvSpPr/>
      </dsp:nvSpPr>
      <dsp:spPr>
        <a:xfrm rot="5400000">
          <a:off x="2086431" y="-322976"/>
          <a:ext cx="6034956" cy="728440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ctr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b="1" kern="1200" dirty="0">
            <a:solidFill>
              <a:schemeClr val="tx1"/>
            </a:solidFill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MX" sz="2400" b="1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400" b="1" kern="1200" dirty="0" smtClean="0">
              <a:latin typeface="+mj-lt"/>
            </a:rPr>
            <a:t>Artículo 6o. </a:t>
          </a:r>
          <a:r>
            <a:rPr lang="es-MX" sz="2400" kern="1200" dirty="0" smtClean="0">
              <a:latin typeface="+mj-lt"/>
            </a:rPr>
            <a:t>La manifestación de las ideas no será objeto de ninguna inquisición judicial o administrativa, sino en el caso de que ataque a la moral, </a:t>
          </a:r>
          <a:r>
            <a:rPr lang="es-MX" sz="2400" u="sng" kern="1200" dirty="0" smtClean="0">
              <a:latin typeface="+mj-lt"/>
            </a:rPr>
            <a:t>la vida privada</a:t>
          </a:r>
          <a:r>
            <a:rPr lang="es-MX" sz="2400" kern="1200" dirty="0" smtClean="0">
              <a:latin typeface="+mj-lt"/>
            </a:rPr>
            <a:t> o los derechos de terceros, provoque algún delito, o perturbe el orden público; </a:t>
          </a:r>
          <a:r>
            <a:rPr lang="es-MX" sz="2400" u="none" kern="1200" dirty="0" smtClean="0">
              <a:latin typeface="+mj-lt"/>
            </a:rPr>
            <a:t>el derecho de réplica será ejercido en los términos dispuestos por la ley</a:t>
          </a:r>
          <a:r>
            <a:rPr lang="es-MX" sz="2400" kern="1200" dirty="0" smtClean="0">
              <a:latin typeface="+mj-lt"/>
            </a:rPr>
            <a:t>. El derecho a la información será garantizado por el Estado.</a:t>
          </a:r>
          <a:r>
            <a:rPr lang="es-MX" sz="2400" u="sng" kern="1200" dirty="0" smtClean="0">
              <a:latin typeface="+mj-lt"/>
            </a:rPr>
            <a:t> </a:t>
          </a:r>
          <a:endParaRPr lang="es-MX" sz="2400" b="1" u="none" kern="1200" dirty="0">
            <a:latin typeface="+mj-lt"/>
            <a:cs typeface="Arial" pitchFamily="34" charset="0"/>
          </a:endParaRPr>
        </a:p>
        <a:p>
          <a:pPr marL="114300" lvl="1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b="1" u="none" kern="1200" dirty="0">
            <a:latin typeface="+mj-lt"/>
            <a:cs typeface="Arial" pitchFamily="34" charset="0"/>
          </a:endParaRPr>
        </a:p>
        <a:p>
          <a:pPr marL="114300" lvl="1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b="1" u="none" kern="1200" dirty="0">
            <a:latin typeface="+mj-lt"/>
            <a:cs typeface="Arial" pitchFamily="34" charset="0"/>
          </a:endParaRPr>
        </a:p>
        <a:p>
          <a:pPr marL="57150" lvl="1" indent="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4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 rot="-5400000">
        <a:off x="1461707" y="596350"/>
        <a:ext cx="6989802" cy="5445752"/>
      </dsp:txXfrm>
    </dsp:sp>
    <dsp:sp modelId="{8427B014-30CD-40D6-A0F5-31817DEAD9D5}">
      <dsp:nvSpPr>
        <dsp:cNvPr id="0" name=""/>
        <dsp:cNvSpPr/>
      </dsp:nvSpPr>
      <dsp:spPr>
        <a:xfrm>
          <a:off x="0" y="1368174"/>
          <a:ext cx="1455284" cy="36174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Reforma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11 de junio de 2013</a:t>
          </a:r>
          <a:endParaRPr lang="es-MX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1041" y="1439215"/>
        <a:ext cx="1313202" cy="34753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AB43A-0AB0-4D11-ADF3-4DE11188B1F0}">
      <dsp:nvSpPr>
        <dsp:cNvPr id="0" name=""/>
        <dsp:cNvSpPr/>
      </dsp:nvSpPr>
      <dsp:spPr>
        <a:xfrm rot="5400000">
          <a:off x="2086431" y="-322976"/>
          <a:ext cx="6034956" cy="728440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ctr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b="1" kern="1200" dirty="0">
            <a:solidFill>
              <a:schemeClr val="tx1"/>
            </a:solidFill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MX" sz="2000" b="1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000" u="none" kern="1200" dirty="0" smtClean="0">
              <a:latin typeface="+mj-lt"/>
            </a:rPr>
            <a:t>Establece la calidad de pública de toda la información, salvo su posible reserva temporal por razones de interés público y seguridad nacional.  </a:t>
          </a:r>
          <a:endParaRPr lang="es-MX" sz="2000" b="1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000" b="0" u="none" kern="1200" dirty="0" smtClean="0">
              <a:latin typeface="+mj-lt"/>
              <a:cs typeface="Arial" pitchFamily="34" charset="0"/>
            </a:rPr>
            <a:t>Elevación a rango Constitucional de los organismos autónomos especializados en acceso a la información.</a:t>
          </a:r>
          <a:endParaRPr lang="es-MX" sz="2000" b="0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000" b="0" u="none" kern="1200" dirty="0" smtClean="0">
              <a:latin typeface="+mj-lt"/>
              <a:cs typeface="Arial" pitchFamily="34" charset="0"/>
            </a:rPr>
            <a:t>Creación de archivos administrativos actualizados y públicos.</a:t>
          </a:r>
          <a:endParaRPr lang="es-MX" sz="2000" b="0" u="none" kern="1200" dirty="0">
            <a:latin typeface="+mj-lt"/>
            <a:cs typeface="Arial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2000" b="0" u="none" kern="1200" dirty="0" smtClean="0">
              <a:latin typeface="+mj-lt"/>
              <a:cs typeface="Arial" pitchFamily="34" charset="0"/>
            </a:rPr>
            <a:t>Creación e integración del Órgano Federal responsable de garantizar el cumplimiento del derecho de acceso a la información pública y a la protección de datos personales en posesión de los sujetos obligados. </a:t>
          </a:r>
          <a:endParaRPr lang="es-MX" sz="2000" b="0" u="none" kern="1200" dirty="0">
            <a:latin typeface="+mj-lt"/>
            <a:cs typeface="Arial" pitchFamily="34" charset="0"/>
          </a:endParaRPr>
        </a:p>
        <a:p>
          <a:pPr marL="114300" lvl="1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b="1" u="none" kern="1200" dirty="0">
            <a:latin typeface="+mj-lt"/>
            <a:cs typeface="Arial" pitchFamily="34" charset="0"/>
          </a:endParaRPr>
        </a:p>
        <a:p>
          <a:pPr marL="114300" lvl="1" indent="0" algn="just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b="1" u="none" kern="1200" dirty="0">
            <a:latin typeface="+mj-lt"/>
            <a:cs typeface="Arial" pitchFamily="34" charset="0"/>
          </a:endParaRPr>
        </a:p>
        <a:p>
          <a:pPr marL="57150" lvl="1" indent="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b="1" kern="1200" dirty="0">
            <a:solidFill>
              <a:schemeClr val="tx1"/>
            </a:solidFill>
            <a:latin typeface="+mj-lt"/>
            <a:cs typeface="Arial" pitchFamily="34" charset="0"/>
          </a:endParaRPr>
        </a:p>
      </dsp:txBody>
      <dsp:txXfrm rot="-5400000">
        <a:off x="1461707" y="596350"/>
        <a:ext cx="6989802" cy="5445752"/>
      </dsp:txXfrm>
    </dsp:sp>
    <dsp:sp modelId="{8427B014-30CD-40D6-A0F5-31817DEAD9D5}">
      <dsp:nvSpPr>
        <dsp:cNvPr id="0" name=""/>
        <dsp:cNvSpPr/>
      </dsp:nvSpPr>
      <dsp:spPr>
        <a:xfrm>
          <a:off x="0" y="1368174"/>
          <a:ext cx="1455284" cy="36174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Reforma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07 de febrero  de 2014</a:t>
          </a:r>
          <a:endParaRPr lang="es-MX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1041" y="1439215"/>
        <a:ext cx="1313202" cy="34753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A7663-FD17-4A87-9359-F25502C84484}">
      <dsp:nvSpPr>
        <dsp:cNvPr id="0" name=""/>
        <dsp:cNvSpPr/>
      </dsp:nvSpPr>
      <dsp:spPr>
        <a:xfrm>
          <a:off x="1805224" y="732931"/>
          <a:ext cx="5149743" cy="5149743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595A19-9BE9-434D-87AC-2138A5B6F85C}">
      <dsp:nvSpPr>
        <dsp:cNvPr id="0" name=""/>
        <dsp:cNvSpPr/>
      </dsp:nvSpPr>
      <dsp:spPr>
        <a:xfrm>
          <a:off x="1805224" y="732931"/>
          <a:ext cx="5149743" cy="5149743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51C2D7-3B76-4C8C-96C0-C6FFDBE098BC}">
      <dsp:nvSpPr>
        <dsp:cNvPr id="0" name=""/>
        <dsp:cNvSpPr/>
      </dsp:nvSpPr>
      <dsp:spPr>
        <a:xfrm>
          <a:off x="1805224" y="732931"/>
          <a:ext cx="5149743" cy="5149743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3B2F6D-426C-427A-A60C-998DA80E6EFF}">
      <dsp:nvSpPr>
        <dsp:cNvPr id="0" name=""/>
        <dsp:cNvSpPr/>
      </dsp:nvSpPr>
      <dsp:spPr>
        <a:xfrm>
          <a:off x="1805224" y="732931"/>
          <a:ext cx="5149743" cy="5149743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48B2E3-DB95-49CE-830C-B15AD3E4294D}">
      <dsp:nvSpPr>
        <dsp:cNvPr id="0" name=""/>
        <dsp:cNvSpPr/>
      </dsp:nvSpPr>
      <dsp:spPr>
        <a:xfrm>
          <a:off x="1805224" y="732931"/>
          <a:ext cx="5149743" cy="5149743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BE8DAF-8EFA-49F9-A4C6-646C32998290}">
      <dsp:nvSpPr>
        <dsp:cNvPr id="0" name=""/>
        <dsp:cNvSpPr/>
      </dsp:nvSpPr>
      <dsp:spPr>
        <a:xfrm>
          <a:off x="3195246" y="2122953"/>
          <a:ext cx="2369700" cy="2369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 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3542281" y="2469988"/>
        <a:ext cx="1675630" cy="1675630"/>
      </dsp:txXfrm>
    </dsp:sp>
    <dsp:sp modelId="{B79A45CF-7FEA-4D37-9CA4-CF462187A979}">
      <dsp:nvSpPr>
        <dsp:cNvPr id="0" name=""/>
        <dsp:cNvSpPr/>
      </dsp:nvSpPr>
      <dsp:spPr>
        <a:xfrm>
          <a:off x="3415592" y="38985"/>
          <a:ext cx="1929007" cy="15073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06 de diciembre de 1977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3698089" y="259728"/>
        <a:ext cx="1364013" cy="1065840"/>
      </dsp:txXfrm>
    </dsp:sp>
    <dsp:sp modelId="{C58F826D-1239-4E69-8D82-033E671B0D99}">
      <dsp:nvSpPr>
        <dsp:cNvPr id="0" name=""/>
        <dsp:cNvSpPr/>
      </dsp:nvSpPr>
      <dsp:spPr>
        <a:xfrm>
          <a:off x="5942756" y="1701182"/>
          <a:ext cx="1658790" cy="1658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20 de julio de 2007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6185680" y="1944106"/>
        <a:ext cx="1172942" cy="1172942"/>
      </dsp:txXfrm>
    </dsp:sp>
    <dsp:sp modelId="{8BE6115D-6B1F-4527-B4C9-7B48858629B2}">
      <dsp:nvSpPr>
        <dsp:cNvPr id="0" name=""/>
        <dsp:cNvSpPr/>
      </dsp:nvSpPr>
      <dsp:spPr>
        <a:xfrm>
          <a:off x="4871761" y="4564535"/>
          <a:ext cx="1973413" cy="15561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13 de noviembre de 2007</a:t>
          </a:r>
        </a:p>
        <a:p>
          <a:pPr lvl="0" algn="ctr">
            <a:spcBef>
              <a:spcPct val="0"/>
            </a:spcBef>
          </a:pP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5160761" y="4792427"/>
        <a:ext cx="1395413" cy="1100360"/>
      </dsp:txXfrm>
    </dsp:sp>
    <dsp:sp modelId="{1BA4136E-0DC2-4E59-999B-5A5CCDFA851F}">
      <dsp:nvSpPr>
        <dsp:cNvPr id="0" name=""/>
        <dsp:cNvSpPr/>
      </dsp:nvSpPr>
      <dsp:spPr>
        <a:xfrm>
          <a:off x="2072329" y="4513212"/>
          <a:ext cx="1658790" cy="1658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11 de junio  de 2013</a:t>
          </a:r>
        </a:p>
      </dsp:txBody>
      <dsp:txXfrm>
        <a:off x="2315253" y="4756136"/>
        <a:ext cx="1172942" cy="1172942"/>
      </dsp:txXfrm>
    </dsp:sp>
    <dsp:sp modelId="{6567CEE2-910A-4765-B9B5-467EE40B7E95}">
      <dsp:nvSpPr>
        <dsp:cNvPr id="0" name=""/>
        <dsp:cNvSpPr/>
      </dsp:nvSpPr>
      <dsp:spPr>
        <a:xfrm>
          <a:off x="1158646" y="1701182"/>
          <a:ext cx="1658790" cy="1658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07 de febrero  de 2014</a:t>
          </a:r>
        </a:p>
      </dsp:txBody>
      <dsp:txXfrm>
        <a:off x="1401570" y="1944106"/>
        <a:ext cx="1172942" cy="11729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9FA76-116F-4EE3-94D9-40ABE83F5350}">
      <dsp:nvSpPr>
        <dsp:cNvPr id="0" name=""/>
        <dsp:cNvSpPr/>
      </dsp:nvSpPr>
      <dsp:spPr>
        <a:xfrm>
          <a:off x="0" y="2159473"/>
          <a:ext cx="8229600" cy="0"/>
        </a:xfrm>
        <a:prstGeom prst="line">
          <a:avLst/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B4BD6-C490-43E2-B5BA-0F239391AADE}">
      <dsp:nvSpPr>
        <dsp:cNvPr id="0" name=""/>
        <dsp:cNvSpPr/>
      </dsp:nvSpPr>
      <dsp:spPr>
        <a:xfrm>
          <a:off x="0" y="533741"/>
          <a:ext cx="8229600" cy="0"/>
        </a:xfrm>
        <a:prstGeom prst="line">
          <a:avLst/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4CE46-4ACC-454F-9224-A0C18B922079}">
      <dsp:nvSpPr>
        <dsp:cNvPr id="0" name=""/>
        <dsp:cNvSpPr/>
      </dsp:nvSpPr>
      <dsp:spPr>
        <a:xfrm>
          <a:off x="2139695" y="766"/>
          <a:ext cx="6089904" cy="53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200" kern="1200" dirty="0"/>
        </a:p>
      </dsp:txBody>
      <dsp:txXfrm>
        <a:off x="2139695" y="766"/>
        <a:ext cx="6089904" cy="532974"/>
      </dsp:txXfrm>
    </dsp:sp>
    <dsp:sp modelId="{2D77C073-08E6-4B5F-8BDB-A89173AF1A68}">
      <dsp:nvSpPr>
        <dsp:cNvPr id="0" name=""/>
        <dsp:cNvSpPr/>
      </dsp:nvSpPr>
      <dsp:spPr>
        <a:xfrm>
          <a:off x="0" y="766"/>
          <a:ext cx="2139696" cy="53297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4°</a:t>
          </a:r>
          <a:endParaRPr lang="es-MX" sz="3200" kern="1200" dirty="0"/>
        </a:p>
      </dsp:txBody>
      <dsp:txXfrm>
        <a:off x="26022" y="26788"/>
        <a:ext cx="2087652" cy="506952"/>
      </dsp:txXfrm>
    </dsp:sp>
    <dsp:sp modelId="{34D79DAE-CACC-45E2-B299-0CE89844FF4E}">
      <dsp:nvSpPr>
        <dsp:cNvPr id="0" name=""/>
        <dsp:cNvSpPr/>
      </dsp:nvSpPr>
      <dsp:spPr>
        <a:xfrm>
          <a:off x="0" y="533741"/>
          <a:ext cx="8229600" cy="1066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El derecho a la información pública será garantizado por el Estado en los términos de esta Constitución y la ley respectiva.</a:t>
          </a:r>
          <a:endParaRPr lang="es-MX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</dsp:txBody>
      <dsp:txXfrm>
        <a:off x="0" y="533741"/>
        <a:ext cx="8229600" cy="1066109"/>
      </dsp:txXfrm>
    </dsp:sp>
    <dsp:sp modelId="{966B9764-2DA9-48D6-AC91-64FE657D68E8}">
      <dsp:nvSpPr>
        <dsp:cNvPr id="0" name=""/>
        <dsp:cNvSpPr/>
      </dsp:nvSpPr>
      <dsp:spPr>
        <a:xfrm>
          <a:off x="2139695" y="1626498"/>
          <a:ext cx="6089904" cy="532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84D88-ABFF-49AA-AAF2-8E234AF60C40}">
      <dsp:nvSpPr>
        <dsp:cNvPr id="0" name=""/>
        <dsp:cNvSpPr/>
      </dsp:nvSpPr>
      <dsp:spPr>
        <a:xfrm>
          <a:off x="0" y="1626498"/>
          <a:ext cx="2139696" cy="53297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-8315896"/>
            <a:satOff val="59322"/>
            <a:lumOff val="-10197"/>
            <a:alphaOff val="0"/>
          </a:schemeClr>
        </a:solidFill>
        <a:ln w="19050" cap="flat" cmpd="sng" algn="ctr">
          <a:solidFill>
            <a:schemeClr val="accent2">
              <a:hueOff val="-8315896"/>
              <a:satOff val="59322"/>
              <a:lumOff val="-10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9°</a:t>
          </a:r>
          <a:endParaRPr lang="es-MX" sz="3200" kern="1200" dirty="0"/>
        </a:p>
      </dsp:txBody>
      <dsp:txXfrm>
        <a:off x="26022" y="1652520"/>
        <a:ext cx="2087652" cy="5069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B4BD6-C490-43E2-B5BA-0F239391AADE}">
      <dsp:nvSpPr>
        <dsp:cNvPr id="0" name=""/>
        <dsp:cNvSpPr/>
      </dsp:nvSpPr>
      <dsp:spPr>
        <a:xfrm>
          <a:off x="0" y="604949"/>
          <a:ext cx="8229600" cy="0"/>
        </a:xfrm>
        <a:prstGeom prst="line">
          <a:avLst/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4CE46-4ACC-454F-9224-A0C18B922079}">
      <dsp:nvSpPr>
        <dsp:cNvPr id="0" name=""/>
        <dsp:cNvSpPr/>
      </dsp:nvSpPr>
      <dsp:spPr>
        <a:xfrm>
          <a:off x="2139695" y="255"/>
          <a:ext cx="6089904" cy="60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200" kern="1200" dirty="0"/>
        </a:p>
      </dsp:txBody>
      <dsp:txXfrm>
        <a:off x="2139695" y="255"/>
        <a:ext cx="6089904" cy="604694"/>
      </dsp:txXfrm>
    </dsp:sp>
    <dsp:sp modelId="{2D77C073-08E6-4B5F-8BDB-A89173AF1A68}">
      <dsp:nvSpPr>
        <dsp:cNvPr id="0" name=""/>
        <dsp:cNvSpPr/>
      </dsp:nvSpPr>
      <dsp:spPr>
        <a:xfrm>
          <a:off x="0" y="255"/>
          <a:ext cx="2139696" cy="604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9°</a:t>
          </a:r>
          <a:endParaRPr lang="es-MX" sz="3200" kern="1200" dirty="0"/>
        </a:p>
      </dsp:txBody>
      <dsp:txXfrm>
        <a:off x="29524" y="29779"/>
        <a:ext cx="2080648" cy="575170"/>
      </dsp:txXfrm>
    </dsp:sp>
    <dsp:sp modelId="{34D79DAE-CACC-45E2-B299-0CE89844FF4E}">
      <dsp:nvSpPr>
        <dsp:cNvPr id="0" name=""/>
        <dsp:cNvSpPr/>
      </dsp:nvSpPr>
      <dsp:spPr>
        <a:xfrm>
          <a:off x="0" y="604949"/>
          <a:ext cx="8229600" cy="1555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Modifica la integración del Consejo del ITEI y sus atribuciones </a:t>
          </a:r>
          <a:endParaRPr lang="es-MX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</dsp:txBody>
      <dsp:txXfrm>
        <a:off x="0" y="604949"/>
        <a:ext cx="8229600" cy="1555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E00D2-5497-4287-8D9D-D7B640CB43CF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E6DB-2A4D-4B23-9B2E-EF996A1C011D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762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DCF2B-16C8-4EA0-B370-3B20998D1504}" type="slidenum">
              <a:rPr lang="es-ES" smtClean="0"/>
              <a:pPr/>
              <a:t>7</a:t>
            </a:fld>
            <a:endParaRPr lang="es-E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DCF2B-16C8-4EA0-B370-3B20998D1504}" type="slidenum">
              <a:rPr lang="es-ES" smtClean="0"/>
              <a:pPr/>
              <a:t>9</a:t>
            </a:fld>
            <a:endParaRPr lang="es-E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DCF2B-16C8-4EA0-B370-3B20998D1504}" type="slidenum">
              <a:rPr lang="es-ES" smtClean="0"/>
              <a:pPr/>
              <a:t>10</a:t>
            </a:fld>
            <a:endParaRPr lang="es-E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76876-EDD0-492C-8FD1-5C40979AE520}" type="slidenum">
              <a:rPr lang="es-ES" smtClean="0"/>
              <a:pPr/>
              <a:t>13</a:t>
            </a:fld>
            <a:endParaRPr lang="es-E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338" y="3348038"/>
            <a:ext cx="3744912" cy="360362"/>
          </a:xfrm>
          <a:noFill/>
          <a:ln/>
        </p:spPr>
        <p:txBody>
          <a:bodyPr/>
          <a:lstStyle/>
          <a:p>
            <a:pPr algn="ctr"/>
            <a:r>
              <a:rPr lang="es-C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Art. 6o.- La manifestación de las ideas no será objeto de ninguna inquisición judicial o administrativa, sino en el caso de que ataque la moral, los derechos de tercero, provoque algún delito, o perturbe el orden público; </a:t>
            </a:r>
            <a:r>
              <a:rPr lang="es-MX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el derecho a la información será garantizado por el Estado.</a:t>
            </a:r>
          </a:p>
          <a:p>
            <a:pPr algn="l"/>
            <a:endParaRPr lang="es-C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Reforma  13 de noviembre 2007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Art. 6o.- La manifestación de las ideas no será objeto de ninguna inquisición judicial o administrativa, sino en el caso de que ataque la moral, los derechos de tercero, provoque algún delito, o perturbe el orden público; </a:t>
            </a:r>
            <a:r>
              <a:rPr lang="es-MX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el derecho de réplica será ejercido en los términos dispuestos por la ley</a:t>
            </a:r>
            <a:r>
              <a:rPr lang="es-MX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. </a:t>
            </a:r>
            <a:r>
              <a:rPr lang="es-MX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El derecho a la información será garantizado por el Estado.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b="0" u="none" kern="1200" dirty="0" smtClean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  <a:p>
            <a:pPr lvl="0"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Reforma  11 de junio de 2013</a:t>
            </a: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 smtClean="0"/>
              <a:t>Artículo 6o. </a:t>
            </a:r>
            <a:r>
              <a:rPr lang="es-MX" sz="1200" dirty="0" smtClean="0"/>
              <a:t>La manifestación de las ideas no será objeto de ninguna inquisición judicial o administrativa, sino en el caso de que ataque a la moral, </a:t>
            </a:r>
            <a:r>
              <a:rPr lang="es-MX" sz="1200" u="sng" dirty="0" smtClean="0"/>
              <a:t>la vida privada</a:t>
            </a:r>
            <a:r>
              <a:rPr lang="es-MX" sz="1200" dirty="0" smtClean="0"/>
              <a:t> o los derechos de terceros, provoque algún delito, o perturbe el orden público; </a:t>
            </a:r>
            <a:r>
              <a:rPr lang="es-MX" sz="1200" u="none" dirty="0" smtClean="0"/>
              <a:t>el derecho de réplica será ejercido en los términos dispuestos por la ley</a:t>
            </a:r>
            <a:r>
              <a:rPr lang="es-MX" sz="1200" dirty="0" smtClean="0"/>
              <a:t>. El derecho a la información será garantizado por el Estado.</a:t>
            </a:r>
            <a:endParaRPr lang="es-MX" sz="1200" b="1" u="none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u="sng" dirty="0" smtClean="0"/>
              <a:t>Toda persona tiene derecho al libre acceso a información plural y oportuna, así como a buscar, recibir y difundir información e ideas de toda índole por cualquier medio de expresión.  </a:t>
            </a:r>
            <a:endParaRPr lang="es-MX" sz="1200" b="1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u="sng" dirty="0" smtClean="0"/>
              <a:t>El Estado garantizará el derecho de acceso a las tecnologías de la información y comunicación, así como a los servicios de radiodifusión y telecomunicaciones, incluido el de banda ancha e internet.  Para tales efectos, el Estado establecerá condiciones de competencia efectiva en la prestación de dichos servicios. </a:t>
            </a:r>
            <a:endParaRPr lang="es-MX" sz="1200" b="1" u="sng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s-MX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b="0" u="none" kern="1200" dirty="0" smtClean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b="0" u="none" kern="1200" dirty="0" smtClean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  <a:p>
            <a:pPr lvl="0"/>
            <a:endParaRPr lang="es-MX" sz="1200" b="1" kern="1200" dirty="0" smtClean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  <a:p>
            <a:pPr lvl="0"/>
            <a:endParaRPr lang="es-MX" sz="1200" b="1" kern="1200" dirty="0" smtClean="0">
              <a:solidFill>
                <a:schemeClr val="tx1"/>
              </a:solidFill>
              <a:latin typeface="+mn-lt"/>
              <a:ea typeface="+mn-ea"/>
              <a:cs typeface="Arial" pitchFamily="34" charset="0"/>
            </a:endParaRPr>
          </a:p>
          <a:p>
            <a:pPr algn="l"/>
            <a:endParaRPr lang="es-C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9º. El derecho a la información pública tendrá los siguientes fundamentos: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 La consolidación del estado democrático y de derecho en Jalisco.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II. La transparencia y la rendición de cuentas de las autoridades estatales y municipales, mediante la apertura de los órganos públicos y el registro de los documentos en que constan las decisiones públicas y el proceso para la toma de éstas;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III. La participación ciudadana en la toma de decisiones públicas, mediante el ejercicio del derecho a la información;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IV. La información pública veraz y oportuna;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 La protección de la información confidencial de las personas; y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VI. La promoción de la cultura de transparencia, la garantía del derecho a la información y la resolución de las controversias que se susciten por el ejercicio de este derecho a través del Instituto de Transparencia e Información Pública de Jalisco.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Instituto es un órgano público autónomo, con personalidad jurídica y patrimonio propio.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(REFORMADO, P.O. 5 DE JULIO DE 2007)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Contará con un Consejo, conformado por un Presidente y dos consejeros titulares, así como por los suplentes respectivos; los miembros del Consejo serán nombrados mediante el voto de dos terceras partes de los integrantes del Congreso del Estado, o por insaculación, conforme a los requisitos y procedimientos que establezca la ley.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Instituto tendrá las atribuciones específicas que la ley le otorgue; sus resoluciones serán definitivas e inatacables, vinculantes y deberán ser cumplidas por los Poderes, entidades y dependencias públicas del Estado, Ayuntamientos y por todo organismo, público o privado, que reciba, administre o aplique recursos públicos estatales o municipales.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E6DB-2A4D-4B23-9B2E-EF996A1C011D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9850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E6DB-2A4D-4B23-9B2E-EF996A1C011D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3743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1F005-E10F-4E52-A2E3-C6DD933AF62A}" type="slidenum">
              <a:rPr lang="es-ES" smtClean="0"/>
              <a:pPr/>
              <a:t>22</a:t>
            </a:fld>
            <a:endParaRPr lang="es-ES" dirty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338" y="3348038"/>
            <a:ext cx="3744912" cy="360362"/>
          </a:xfrm>
          <a:noFill/>
          <a:ln/>
        </p:spPr>
        <p:txBody>
          <a:bodyPr/>
          <a:lstStyle/>
          <a:p>
            <a:endParaRPr lang="es-C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1F005-E10F-4E52-A2E3-C6DD933AF62A}" type="slidenum">
              <a:rPr lang="es-ES" smtClean="0"/>
              <a:pPr/>
              <a:t>24</a:t>
            </a:fld>
            <a:endParaRPr lang="es-ES" dirty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338" y="3348038"/>
            <a:ext cx="3744912" cy="360362"/>
          </a:xfrm>
          <a:noFill/>
          <a:ln/>
        </p:spPr>
        <p:txBody>
          <a:bodyPr/>
          <a:lstStyle/>
          <a:p>
            <a:endParaRPr lang="es-C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1F005-E10F-4E52-A2E3-C6DD933AF62A}" type="slidenum">
              <a:rPr lang="es-ES" smtClean="0"/>
              <a:pPr/>
              <a:t>31</a:t>
            </a:fld>
            <a:endParaRPr lang="es-E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338" y="3348038"/>
            <a:ext cx="3744912" cy="360362"/>
          </a:xfrm>
          <a:noFill/>
          <a:ln/>
        </p:spPr>
        <p:txBody>
          <a:bodyPr/>
          <a:lstStyle/>
          <a:p>
            <a:endParaRPr lang="es-C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475423-85EE-431E-A7DA-AF0DE7EDA98A}" type="datetimeFigureOut">
              <a:rPr lang="es-MX" smtClean="0"/>
              <a:t>23/09/16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0BE6A9-0839-459B-9494-552F7BEEF53B}" type="slidenum">
              <a:rPr lang="es-MX" smtClean="0"/>
              <a:t>‹Nr.›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9.xml"/><Relationship Id="rId12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diagramData" Target="../diagrams/data9.xml"/><Relationship Id="rId9" Type="http://schemas.openxmlformats.org/officeDocument/2006/relationships/diagramLayout" Target="../diagrams/layout9.xml"/><Relationship Id="rId10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mx/url?sa=i&amp;rct=j&amp;q=&amp;esrc=s&amp;frm=1&amp;source=images&amp;cd=&amp;cad=rja&amp;docid=dwYpnYuk06QHmM&amp;tbnid=1_YGXsxNaVB1tM:&amp;ved=0CAUQjRw&amp;url=http://adictamente.blogspot.com/2011/09/10-preguntas-tramposas.html&amp;ei=SylDUpndC6Xm2QWB04DYCA&amp;bvm=bv.53077864,d.b2I&amp;psig=AFQjCNFXhoKavSH8tqnfe7dkRoU3pSDjgw&amp;ust=1380219587108247" TargetMode="Externa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4" Type="http://schemas.openxmlformats.org/officeDocument/2006/relationships/diagramLayout" Target="../diagrams/layout12.xml"/><Relationship Id="rId5" Type="http://schemas.openxmlformats.org/officeDocument/2006/relationships/diagramQuickStyle" Target="../diagrams/quickStyle12.xml"/><Relationship Id="rId6" Type="http://schemas.openxmlformats.org/officeDocument/2006/relationships/diagramColors" Target="../diagrams/colors12.xml"/><Relationship Id="rId7" Type="http://schemas.microsoft.com/office/2007/relationships/diagramDrawing" Target="../diagrams/drawing1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mx/url?sa=i&amp;rct=j&amp;q=&amp;esrc=s&amp;frm=1&amp;source=images&amp;cd=&amp;cad=rja&amp;docid=dwYpnYuk06QHmM&amp;tbnid=1_YGXsxNaVB1tM:&amp;ved=0CAUQjRw&amp;url=http://adictamente.blogspot.com/2011/09/10-preguntas-tramposas.html&amp;ei=SylDUpndC6Xm2QWB04DYCA&amp;bvm=bv.53077864,d.b2I&amp;psig=AFQjCNFXhoKavSH8tqnfe7dkRoU3pSDjgw&amp;ust=1380219587108247" TargetMode="Externa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064896" cy="2747168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/>
              <a:t>Contexto y evolución de la transparencia 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b="1" dirty="0" smtClean="0"/>
              <a:t>Salvador Romero Espinosa</a:t>
            </a:r>
          </a:p>
          <a:p>
            <a:pPr algn="ctr"/>
            <a:r>
              <a:rPr lang="es-MX" sz="2000" dirty="0" smtClean="0"/>
              <a:t>Comisionado Ciudadano del ITEI</a:t>
            </a:r>
          </a:p>
          <a:p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84" y="5805264"/>
            <a:ext cx="7620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2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984644" y="3512900"/>
            <a:ext cx="815935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s-ES" b="0" dirty="0">
              <a:solidFill>
                <a:schemeClr val="bg1"/>
              </a:solidFill>
              <a:cs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s-ES" sz="1600" b="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68769742"/>
              </p:ext>
            </p:extLst>
          </p:nvPr>
        </p:nvGraphicFramePr>
        <p:xfrm>
          <a:off x="564704" y="260648"/>
          <a:ext cx="794672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140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7629548"/>
              </p:ext>
            </p:extLst>
          </p:nvPr>
        </p:nvGraphicFramePr>
        <p:xfrm>
          <a:off x="251520" y="332656"/>
          <a:ext cx="874611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55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52564115"/>
              </p:ext>
            </p:extLst>
          </p:nvPr>
        </p:nvGraphicFramePr>
        <p:xfrm>
          <a:off x="251520" y="332656"/>
          <a:ext cx="874611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74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593888" y="214313"/>
            <a:ext cx="78864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0" dirty="0">
              <a:solidFill>
                <a:schemeClr val="bg1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55078" y="3357563"/>
            <a:ext cx="830511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ES_tradnl" sz="3200" dirty="0">
              <a:solidFill>
                <a:srgbClr val="FFCC00"/>
              </a:solidFill>
              <a:latin typeface="Tahoma" pitchFamily="34" charset="0"/>
            </a:endParaRPr>
          </a:p>
          <a:p>
            <a:pPr>
              <a:defRPr/>
            </a:pPr>
            <a:endParaRPr lang="es-ES_tradnl" sz="32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82236" y="3500439"/>
            <a:ext cx="3209804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endParaRPr lang="es-ES_tradnl" sz="16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defRPr/>
            </a:pPr>
            <a:endParaRPr lang="es-ES_tradnl" sz="16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defRPr/>
            </a:pPr>
            <a:endParaRPr lang="es-ES_tradnl" sz="16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defRPr/>
            </a:pPr>
            <a:endParaRPr lang="es-ES_tradnl" sz="16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defRPr/>
            </a:pPr>
            <a:endParaRPr lang="es-ES_tradnl" sz="16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06655" y="575431"/>
            <a:ext cx="244224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s-MX" sz="660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endParaRPr lang="es-MX" sz="660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991229753"/>
              </p:ext>
            </p:extLst>
          </p:nvPr>
        </p:nvGraphicFramePr>
        <p:xfrm>
          <a:off x="204295" y="188640"/>
          <a:ext cx="8760193" cy="6255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3490449" y="2348880"/>
            <a:ext cx="2234372" cy="187743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es-ES_tradnl" sz="2000" dirty="0" smtClean="0">
              <a:ln w="11430"/>
            </a:endParaRPr>
          </a:p>
          <a:p>
            <a:pPr algn="ctr">
              <a:defRPr/>
            </a:pPr>
            <a:r>
              <a:rPr lang="es-ES_tradnl" sz="2000" dirty="0" smtClean="0">
                <a:ln w="11430"/>
              </a:rPr>
              <a:t>Reformas</a:t>
            </a:r>
          </a:p>
          <a:p>
            <a:pPr algn="ctr">
              <a:defRPr/>
            </a:pPr>
            <a:r>
              <a:rPr lang="es-ES_tradnl" sz="2000" dirty="0" smtClean="0">
                <a:ln w="11430"/>
              </a:rPr>
              <a:t>al artículo 6º </a:t>
            </a:r>
          </a:p>
          <a:p>
            <a:pPr algn="ctr">
              <a:defRPr/>
            </a:pPr>
            <a:r>
              <a:rPr lang="es-ES_tradnl" sz="2000" dirty="0" smtClean="0">
                <a:ln w="11430"/>
              </a:rPr>
              <a:t>de la </a:t>
            </a:r>
          </a:p>
          <a:p>
            <a:pPr algn="ctr">
              <a:defRPr/>
            </a:pPr>
            <a:r>
              <a:rPr lang="es-ES_tradnl" sz="2000" dirty="0" smtClean="0">
                <a:ln w="11430"/>
              </a:rPr>
              <a:t>CPEUM</a:t>
            </a:r>
          </a:p>
          <a:p>
            <a:pPr algn="ctr">
              <a:defRPr/>
            </a:pPr>
            <a:endParaRPr lang="es-MX" sz="1600" dirty="0">
              <a:ln w="11430"/>
            </a:endParaRPr>
          </a:p>
        </p:txBody>
      </p:sp>
    </p:spTree>
    <p:extLst>
      <p:ext uri="{BB962C8B-B14F-4D97-AF65-F5344CB8AC3E}">
        <p14:creationId xmlns:p14="http://schemas.microsoft.com/office/powerpoint/2010/main" val="30772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1988840"/>
            <a:ext cx="8291264" cy="259228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000" b="1" dirty="0" smtClean="0">
                <a:solidFill>
                  <a:schemeClr val="tx1"/>
                </a:solidFill>
              </a:rPr>
              <a:t>EVOLUCIÓN LEGISLATIVA</a:t>
            </a:r>
          </a:p>
          <a:p>
            <a:pPr algn="ctr"/>
            <a:r>
              <a:rPr lang="es-MX" sz="6000" b="1" dirty="0" smtClean="0">
                <a:solidFill>
                  <a:schemeClr val="tx1"/>
                </a:solidFill>
              </a:rPr>
              <a:t>FEDERAL </a:t>
            </a:r>
            <a:endParaRPr lang="es-MX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52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410606"/>
              </p:ext>
            </p:extLst>
          </p:nvPr>
        </p:nvGraphicFramePr>
        <p:xfrm>
          <a:off x="323528" y="2852936"/>
          <a:ext cx="8640960" cy="2743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8152"/>
                <a:gridCol w="1440160"/>
                <a:gridCol w="1512168"/>
                <a:gridCol w="1584176"/>
                <a:gridCol w="1418191"/>
                <a:gridCol w="1318113"/>
              </a:tblGrid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2002</a:t>
                      </a: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2003</a:t>
                      </a: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2004</a:t>
                      </a: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2005</a:t>
                      </a: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2006</a:t>
                      </a: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2007</a:t>
                      </a:r>
                      <a:endParaRPr kumimoji="0" lang="es-MX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20161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Jalisco (1)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Federación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Michoacán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Querétaro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Sinaloa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Coahuila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Colima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DF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Durango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Guanajuato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Morelos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Nuevo León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80963" marR="0" lvl="0" indent="-80963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San Luis Potosí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México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Nayarit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Puebla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Quintana Roo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Tamaulipas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Yucatán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Zacatecas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Baja California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Baja California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Sur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Campeche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Guerrero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Jalisco (2)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Sonora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Aguascalientes </a:t>
                      </a:r>
                      <a:endParaRPr kumimoji="0" lang="es-E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Chiapas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Hidalgo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Oaxaca*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Tabasco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Tlaxcala (2)</a:t>
                      </a:r>
                      <a:endParaRPr kumimoji="0" lang="es-E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Veracruz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Text Box 113"/>
          <p:cNvSpPr txBox="1">
            <a:spLocks noChangeArrowheads="1"/>
          </p:cNvSpPr>
          <p:nvPr/>
        </p:nvSpPr>
        <p:spPr bwMode="auto">
          <a:xfrm>
            <a:off x="179512" y="6008688"/>
            <a:ext cx="51125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 dirty="0"/>
              <a:t>* La Ley de Oaxaca entrará en vigor hasta el 16 de marzo de 2008</a:t>
            </a:r>
            <a:endParaRPr lang="es-ES" sz="1200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91264" cy="1584176"/>
          </a:xfrm>
        </p:spPr>
        <p:txBody>
          <a:bodyPr>
            <a:noAutofit/>
          </a:bodyPr>
          <a:lstStyle/>
          <a:p>
            <a:pPr algn="ctr"/>
            <a:r>
              <a:rPr lang="es-MX" sz="3800" dirty="0" smtClean="0"/>
              <a:t>Leyes Federales y Estatales hasta la Reforma Constitucional del año 2007</a:t>
            </a:r>
            <a:endParaRPr lang="es-MX" sz="3800" dirty="0"/>
          </a:p>
        </p:txBody>
      </p:sp>
    </p:spTree>
    <p:extLst>
      <p:ext uri="{BB962C8B-B14F-4D97-AF65-F5344CB8AC3E}">
        <p14:creationId xmlns:p14="http://schemas.microsoft.com/office/powerpoint/2010/main" val="146117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352928" cy="4320480"/>
          </a:xfrm>
        </p:spPr>
        <p:txBody>
          <a:bodyPr>
            <a:noAutofit/>
          </a:bodyPr>
          <a:lstStyle/>
          <a:p>
            <a:pPr algn="ctr"/>
            <a:r>
              <a:rPr lang="es-MX" sz="6000" b="1" dirty="0" smtClean="0">
                <a:solidFill>
                  <a:schemeClr val="tx1"/>
                </a:solidFill>
                <a:latin typeface="Trebuchet MS (Títulos)"/>
              </a:rPr>
              <a:t>EVOLUCIÓN LEGISLATIVA EN EL ESTADO DE JALISCO </a:t>
            </a:r>
            <a:endParaRPr lang="es-MX" sz="6000" b="1" dirty="0">
              <a:solidFill>
                <a:schemeClr val="tx1"/>
              </a:solidFill>
              <a:latin typeface="Trebuchet MS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102301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/>
              <a:t>Constitución Política del Estado de Jalisco 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614315"/>
              </p:ext>
            </p:extLst>
          </p:nvPr>
        </p:nvGraphicFramePr>
        <p:xfrm>
          <a:off x="430121" y="1988840"/>
          <a:ext cx="82296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251520" y="4186648"/>
            <a:ext cx="8435280" cy="2088232"/>
            <a:chOff x="-205680" y="17606"/>
            <a:chExt cx="8435280" cy="2525994"/>
          </a:xfrm>
        </p:grpSpPr>
        <p:sp>
          <p:nvSpPr>
            <p:cNvPr id="6" name="5 Rectángulo"/>
            <p:cNvSpPr/>
            <p:nvPr/>
          </p:nvSpPr>
          <p:spPr>
            <a:xfrm>
              <a:off x="0" y="848686"/>
              <a:ext cx="8229600" cy="16949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-205680" y="17606"/>
              <a:ext cx="8229600" cy="958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s-MX" sz="2400" dirty="0" smtClean="0"/>
                <a:t>Establece los fundamentos del derecho </a:t>
              </a:r>
              <a:r>
                <a:rPr lang="es-MX" sz="2400" dirty="0"/>
                <a:t>a la información </a:t>
              </a:r>
              <a:r>
                <a:rPr lang="es-MX" sz="2400" dirty="0" smtClean="0"/>
                <a:t>pública. Creación del ITEI. </a:t>
              </a:r>
              <a:endParaRPr lang="es-MX" sz="2400" kern="1200" dirty="0"/>
            </a:p>
          </p:txBody>
        </p:sp>
      </p:grpSp>
      <p:sp>
        <p:nvSpPr>
          <p:cNvPr id="8" name="7 Rectángulo"/>
          <p:cNvSpPr/>
          <p:nvPr/>
        </p:nvSpPr>
        <p:spPr>
          <a:xfrm>
            <a:off x="2555776" y="2026408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>Reformas del 26 de marzo 2005</a:t>
            </a:r>
            <a:b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</a:br>
            <a:endParaRPr lang="es-MX" sz="1100" dirty="0"/>
          </a:p>
        </p:txBody>
      </p:sp>
      <p:sp>
        <p:nvSpPr>
          <p:cNvPr id="9" name="8 Rectángulo"/>
          <p:cNvSpPr/>
          <p:nvPr/>
        </p:nvSpPr>
        <p:spPr>
          <a:xfrm>
            <a:off x="2627784" y="3682592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>Reformas del 26 de marzo 2005</a:t>
            </a:r>
            <a:b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</a:br>
            <a:endParaRPr lang="es-MX" sz="1100" dirty="0"/>
          </a:p>
        </p:txBody>
      </p:sp>
      <p:graphicFrame>
        <p:nvGraphicFramePr>
          <p:cNvPr id="10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334535"/>
              </p:ext>
            </p:extLst>
          </p:nvPr>
        </p:nvGraphicFramePr>
        <p:xfrm>
          <a:off x="374848" y="5050744"/>
          <a:ext cx="82296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5124493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>Reformas del </a:t>
            </a:r>
            <a:r>
              <a:rPr lang="es-MX" sz="2400" dirty="0" smtClean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>05 </a:t>
            </a:r>
            <a: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>de </a:t>
            </a:r>
            <a:r>
              <a:rPr lang="es-MX" sz="2400" dirty="0" smtClean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> julio 2007</a:t>
            </a:r>
            <a: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  <a:t/>
            </a:r>
            <a:br>
              <a:rPr lang="es-MX" sz="2400" dirty="0">
                <a:solidFill>
                  <a:srgbClr val="5B6973"/>
                </a:solidFill>
                <a:latin typeface="Trebuchet MS"/>
                <a:ea typeface="+mj-ea"/>
                <a:cs typeface="+mj-cs"/>
              </a:rPr>
            </a:b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283105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06854"/>
              </p:ext>
            </p:extLst>
          </p:nvPr>
        </p:nvGraphicFramePr>
        <p:xfrm>
          <a:off x="216024" y="188640"/>
          <a:ext cx="8676456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182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251520" y="3717032"/>
            <a:ext cx="8676456" cy="1731132"/>
            <a:chOff x="0" y="5293133"/>
            <a:chExt cx="8676456" cy="1158008"/>
          </a:xfrm>
        </p:grpSpPr>
        <p:sp>
          <p:nvSpPr>
            <p:cNvPr id="14" name="Rectángulo 13"/>
            <p:cNvSpPr/>
            <p:nvPr/>
          </p:nvSpPr>
          <p:spPr>
            <a:xfrm>
              <a:off x="0" y="5293133"/>
              <a:ext cx="8676456" cy="1158008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0" y="5293133"/>
              <a:ext cx="8676456" cy="625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000" b="1" kern="1200" dirty="0" smtClean="0">
                <a:latin typeface="Candara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000" b="1" dirty="0">
                <a:latin typeface="Candara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latin typeface="Candara" pitchFamily="34" charset="0"/>
                </a:rPr>
                <a:t>REFORMA INTEGRAL +100 Arts. (AJUSTE A LEY GENERAL)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latin typeface="Candara" pitchFamily="34" charset="0"/>
                </a:rPr>
                <a:t>LEY DE TRANSPARENCIA Y ACCESO A LA INFORMACIÓN PÚBLICA DEL ESTADO DE JALISCO Y SUS MUNICIPIOS  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000" b="1" kern="1200" dirty="0">
                <a:latin typeface="Candara" pitchFamily="34" charset="0"/>
              </a:endParaRPr>
            </a:p>
          </p:txBody>
        </p:sp>
      </p:grpSp>
      <p:grpSp>
        <p:nvGrpSpPr>
          <p:cNvPr id="5" name="Agrupar 4"/>
          <p:cNvGrpSpPr/>
          <p:nvPr/>
        </p:nvGrpSpPr>
        <p:grpSpPr>
          <a:xfrm>
            <a:off x="255756" y="4892321"/>
            <a:ext cx="2889327" cy="532683"/>
            <a:chOff x="4236" y="5895298"/>
            <a:chExt cx="2889327" cy="532683"/>
          </a:xfrm>
        </p:grpSpPr>
        <p:sp>
          <p:nvSpPr>
            <p:cNvPr id="12" name="Rectángulo 11"/>
            <p:cNvSpPr/>
            <p:nvPr/>
          </p:nvSpPr>
          <p:spPr>
            <a:xfrm>
              <a:off x="4236" y="5895298"/>
              <a:ext cx="2889327" cy="532683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4236" y="5895298"/>
              <a:ext cx="2889327" cy="532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latin typeface="Candara" pitchFamily="34" charset="0"/>
                </a:rPr>
                <a:t>APROBACIÓN: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>
                  <a:latin typeface="Candara" pitchFamily="34" charset="0"/>
                </a:rPr>
                <a:t>22</a:t>
              </a:r>
              <a:r>
                <a:rPr lang="es-MX" sz="1600" kern="1200" dirty="0" smtClean="0">
                  <a:latin typeface="Candara" pitchFamily="34" charset="0"/>
                </a:rPr>
                <a:t> DE </a:t>
              </a:r>
              <a:r>
                <a:rPr lang="es-MX" sz="1600" dirty="0" smtClean="0">
                  <a:latin typeface="Candara" pitchFamily="34" charset="0"/>
                </a:rPr>
                <a:t>OCTUBRE</a:t>
              </a:r>
              <a:r>
                <a:rPr lang="es-MX" sz="1600" kern="1200" dirty="0" smtClean="0">
                  <a:latin typeface="Candara" pitchFamily="34" charset="0"/>
                </a:rPr>
                <a:t> 2015</a:t>
              </a:r>
              <a:endParaRPr lang="es-MX" sz="1600" kern="1200" dirty="0">
                <a:latin typeface="Candara" pitchFamily="34" charset="0"/>
              </a:endParaRPr>
            </a:p>
          </p:txBody>
        </p:sp>
      </p:grpSp>
      <p:grpSp>
        <p:nvGrpSpPr>
          <p:cNvPr id="6" name="Agrupar 5"/>
          <p:cNvGrpSpPr/>
          <p:nvPr/>
        </p:nvGrpSpPr>
        <p:grpSpPr>
          <a:xfrm>
            <a:off x="3145084" y="4892321"/>
            <a:ext cx="2889327" cy="532683"/>
            <a:chOff x="2893564" y="5895298"/>
            <a:chExt cx="2889327" cy="532683"/>
          </a:xfrm>
        </p:grpSpPr>
        <p:sp>
          <p:nvSpPr>
            <p:cNvPr id="10" name="Rectángulo 9"/>
            <p:cNvSpPr/>
            <p:nvPr/>
          </p:nvSpPr>
          <p:spPr>
            <a:xfrm>
              <a:off x="2893564" y="5895298"/>
              <a:ext cx="2889327" cy="532683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24203"/>
                <a:satOff val="2830"/>
                <a:lumOff val="111"/>
                <a:alphaOff val="0"/>
              </a:schemeClr>
            </a:lnRef>
            <a:fillRef idx="1">
              <a:schemeClr val="accent2">
                <a:tint val="40000"/>
                <a:alpha val="90000"/>
                <a:hueOff val="-824203"/>
                <a:satOff val="2830"/>
                <a:lumOff val="11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24203"/>
                <a:satOff val="2830"/>
                <a:lumOff val="1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2893564" y="5895298"/>
              <a:ext cx="2889327" cy="532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latin typeface="Candara" pitchFamily="34" charset="0"/>
                </a:rPr>
                <a:t>PUBLICACIÓN: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>
                  <a:latin typeface="Candara" pitchFamily="34" charset="0"/>
                </a:rPr>
                <a:t>10</a:t>
              </a:r>
              <a:r>
                <a:rPr lang="es-MX" sz="1600" kern="1200" dirty="0" smtClean="0">
                  <a:latin typeface="Candara" pitchFamily="34" charset="0"/>
                </a:rPr>
                <a:t> DE </a:t>
              </a:r>
              <a:r>
                <a:rPr lang="es-MX" sz="1600" dirty="0" smtClean="0">
                  <a:latin typeface="Candara" pitchFamily="34" charset="0"/>
                </a:rPr>
                <a:t>NOVIEMBRE</a:t>
              </a:r>
              <a:r>
                <a:rPr lang="es-MX" sz="1600" kern="1200" dirty="0" smtClean="0">
                  <a:latin typeface="Candara" pitchFamily="34" charset="0"/>
                </a:rPr>
                <a:t> DE 2015</a:t>
              </a:r>
            </a:p>
          </p:txBody>
        </p:sp>
      </p:grpSp>
      <p:grpSp>
        <p:nvGrpSpPr>
          <p:cNvPr id="7" name="Agrupar 6"/>
          <p:cNvGrpSpPr/>
          <p:nvPr/>
        </p:nvGrpSpPr>
        <p:grpSpPr>
          <a:xfrm>
            <a:off x="6034411" y="4892321"/>
            <a:ext cx="2889327" cy="532683"/>
            <a:chOff x="5782891" y="5895298"/>
            <a:chExt cx="2889327" cy="532683"/>
          </a:xfrm>
        </p:grpSpPr>
        <p:sp>
          <p:nvSpPr>
            <p:cNvPr id="8" name="Rectángulo 7"/>
            <p:cNvSpPr/>
            <p:nvPr/>
          </p:nvSpPr>
          <p:spPr>
            <a:xfrm>
              <a:off x="5782891" y="5895298"/>
              <a:ext cx="2889327" cy="532683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1648406"/>
                <a:satOff val="5659"/>
                <a:lumOff val="222"/>
                <a:alphaOff val="0"/>
              </a:schemeClr>
            </a:lnRef>
            <a:fillRef idx="1">
              <a:schemeClr val="accent2">
                <a:tint val="40000"/>
                <a:alpha val="90000"/>
                <a:hueOff val="-1648406"/>
                <a:satOff val="5659"/>
                <a:lumOff val="22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1648406"/>
                <a:satOff val="5659"/>
                <a:lumOff val="22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5782891" y="5895298"/>
              <a:ext cx="2889327" cy="532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latin typeface="Candara" pitchFamily="34" charset="0"/>
                </a:rPr>
                <a:t>VIGENCIA: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>
                  <a:latin typeface="Candara" pitchFamily="34" charset="0"/>
                </a:rPr>
                <a:t>20</a:t>
              </a:r>
              <a:r>
                <a:rPr lang="es-MX" sz="1600" kern="1200" dirty="0" smtClean="0">
                  <a:latin typeface="Candara" pitchFamily="34" charset="0"/>
                </a:rPr>
                <a:t> DE </a:t>
              </a:r>
              <a:r>
                <a:rPr lang="es-MX" sz="1600" dirty="0" smtClean="0">
                  <a:latin typeface="Candara" pitchFamily="34" charset="0"/>
                </a:rPr>
                <a:t>DICIEMBRE</a:t>
              </a:r>
              <a:r>
                <a:rPr lang="es-MX" sz="1600" kern="1200" dirty="0" smtClean="0">
                  <a:latin typeface="Candara" pitchFamily="34" charset="0"/>
                </a:rPr>
                <a:t> 2015</a:t>
              </a:r>
            </a:p>
          </p:txBody>
        </p:sp>
      </p:grpSp>
      <p:grpSp>
        <p:nvGrpSpPr>
          <p:cNvPr id="16" name="Agrupar 15"/>
          <p:cNvGrpSpPr/>
          <p:nvPr/>
        </p:nvGrpSpPr>
        <p:grpSpPr>
          <a:xfrm>
            <a:off x="251520" y="1844824"/>
            <a:ext cx="8676456" cy="1781016"/>
            <a:chOff x="0" y="2193"/>
            <a:chExt cx="8676456" cy="1781016"/>
          </a:xfrm>
        </p:grpSpPr>
        <p:sp>
          <p:nvSpPr>
            <p:cNvPr id="26" name="Llamada de flecha hacia arriba 25"/>
            <p:cNvSpPr/>
            <p:nvPr/>
          </p:nvSpPr>
          <p:spPr>
            <a:xfrm rot="10800000">
              <a:off x="0" y="2193"/>
              <a:ext cx="8676456" cy="1781016"/>
            </a:xfrm>
            <a:prstGeom prst="upArrowCallou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8315896"/>
                <a:satOff val="59322"/>
                <a:lumOff val="-10197"/>
                <a:alphaOff val="0"/>
              </a:schemeClr>
            </a:fillRef>
            <a:effectRef idx="1">
              <a:schemeClr val="accent2">
                <a:hueOff val="-8315896"/>
                <a:satOff val="59322"/>
                <a:lumOff val="-1019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Llamada de flecha hacia arriba 4"/>
            <p:cNvSpPr/>
            <p:nvPr/>
          </p:nvSpPr>
          <p:spPr>
            <a:xfrm>
              <a:off x="0" y="2193"/>
              <a:ext cx="8676456" cy="625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2000" b="1" kern="1200" dirty="0" smtClean="0">
                  <a:latin typeface="Candara" pitchFamily="34" charset="0"/>
                </a:rPr>
                <a:t>LEY </a:t>
              </a:r>
              <a:r>
                <a:rPr lang="es-MX" sz="2000" b="1" dirty="0" smtClean="0">
                  <a:latin typeface="Candara" pitchFamily="34" charset="0"/>
                </a:rPr>
                <a:t>GENERAL </a:t>
              </a:r>
              <a:r>
                <a:rPr lang="es-MX" sz="2000" b="1" kern="1200" dirty="0" smtClean="0">
                  <a:latin typeface="Candara" pitchFamily="34" charset="0"/>
                </a:rPr>
                <a:t>DE TRANSPARENCIA Y ACCESO A LA INFORMACIÓN PÚBLICA </a:t>
              </a:r>
            </a:p>
          </p:txBody>
        </p:sp>
      </p:grpSp>
      <p:grpSp>
        <p:nvGrpSpPr>
          <p:cNvPr id="17" name="Agrupar 16"/>
          <p:cNvGrpSpPr/>
          <p:nvPr/>
        </p:nvGrpSpPr>
        <p:grpSpPr>
          <a:xfrm>
            <a:off x="255756" y="2469961"/>
            <a:ext cx="2889327" cy="532524"/>
            <a:chOff x="4236" y="627330"/>
            <a:chExt cx="2889327" cy="532524"/>
          </a:xfrm>
        </p:grpSpPr>
        <p:sp>
          <p:nvSpPr>
            <p:cNvPr id="24" name="Rectángulo 23"/>
            <p:cNvSpPr/>
            <p:nvPr/>
          </p:nvSpPr>
          <p:spPr>
            <a:xfrm>
              <a:off x="4236" y="627330"/>
              <a:ext cx="2889327" cy="532524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7417827"/>
                <a:satOff val="25466"/>
                <a:lumOff val="1001"/>
                <a:alphaOff val="0"/>
              </a:schemeClr>
            </a:lnRef>
            <a:fillRef idx="1">
              <a:schemeClr val="accent2">
                <a:tint val="40000"/>
                <a:alpha val="90000"/>
                <a:hueOff val="-7417827"/>
                <a:satOff val="25466"/>
                <a:lumOff val="100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7417827"/>
                <a:satOff val="25466"/>
                <a:lumOff val="100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4236" y="627330"/>
              <a:ext cx="2889327" cy="532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latin typeface="Candara" pitchFamily="34" charset="0"/>
                </a:rPr>
                <a:t>APROBACIÓN: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>
                  <a:latin typeface="Candara" pitchFamily="34" charset="0"/>
                </a:rPr>
                <a:t>16</a:t>
              </a:r>
              <a:r>
                <a:rPr lang="es-MX" sz="1600" kern="1200" dirty="0" smtClean="0">
                  <a:latin typeface="Candara" pitchFamily="34" charset="0"/>
                </a:rPr>
                <a:t> DE </a:t>
              </a:r>
              <a:r>
                <a:rPr lang="es-MX" sz="1600" dirty="0" smtClean="0">
                  <a:latin typeface="Candara" pitchFamily="34" charset="0"/>
                </a:rPr>
                <a:t>ABRIL</a:t>
              </a:r>
              <a:r>
                <a:rPr lang="es-MX" sz="1600" kern="1200" dirty="0" smtClean="0">
                  <a:latin typeface="Candara" pitchFamily="34" charset="0"/>
                </a:rPr>
                <a:t> DE 2015 </a:t>
              </a:r>
              <a:endParaRPr lang="es-MX" sz="1600" kern="1200" dirty="0">
                <a:latin typeface="Candara" pitchFamily="34" charset="0"/>
              </a:endParaRPr>
            </a:p>
          </p:txBody>
        </p:sp>
      </p:grpSp>
      <p:grpSp>
        <p:nvGrpSpPr>
          <p:cNvPr id="18" name="Agrupar 17"/>
          <p:cNvGrpSpPr/>
          <p:nvPr/>
        </p:nvGrpSpPr>
        <p:grpSpPr>
          <a:xfrm>
            <a:off x="3145084" y="2469961"/>
            <a:ext cx="2889327" cy="532524"/>
            <a:chOff x="2893564" y="627330"/>
            <a:chExt cx="2889327" cy="532524"/>
          </a:xfrm>
        </p:grpSpPr>
        <p:sp>
          <p:nvSpPr>
            <p:cNvPr id="22" name="Rectángulo 21"/>
            <p:cNvSpPr/>
            <p:nvPr/>
          </p:nvSpPr>
          <p:spPr>
            <a:xfrm>
              <a:off x="2893564" y="627330"/>
              <a:ext cx="2889327" cy="532524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242030"/>
                <a:satOff val="28295"/>
                <a:lumOff val="1112"/>
                <a:alphaOff val="0"/>
              </a:schemeClr>
            </a:lnRef>
            <a:fillRef idx="1">
              <a:schemeClr val="accent2">
                <a:tint val="40000"/>
                <a:alpha val="90000"/>
                <a:hueOff val="-8242030"/>
                <a:satOff val="28295"/>
                <a:lumOff val="111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242030"/>
                <a:satOff val="28295"/>
                <a:lumOff val="111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ángulo 22"/>
            <p:cNvSpPr/>
            <p:nvPr/>
          </p:nvSpPr>
          <p:spPr>
            <a:xfrm>
              <a:off x="2893564" y="627330"/>
              <a:ext cx="2889327" cy="532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latin typeface="Candara" pitchFamily="34" charset="0"/>
                </a:rPr>
                <a:t>PUBLICACIÓN: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>
                  <a:latin typeface="Candara" pitchFamily="34" charset="0"/>
                </a:rPr>
                <a:t>04</a:t>
              </a:r>
              <a:r>
                <a:rPr lang="es-MX" sz="1600" kern="1200" dirty="0" smtClean="0">
                  <a:latin typeface="Candara" pitchFamily="34" charset="0"/>
                </a:rPr>
                <a:t> DE </a:t>
              </a:r>
              <a:r>
                <a:rPr lang="es-MX" sz="1600" dirty="0" smtClean="0">
                  <a:latin typeface="Candara" pitchFamily="34" charset="0"/>
                </a:rPr>
                <a:t>MAYO</a:t>
              </a:r>
              <a:r>
                <a:rPr lang="es-MX" sz="1600" kern="1200" dirty="0" smtClean="0">
                  <a:latin typeface="Candara" pitchFamily="34" charset="0"/>
                </a:rPr>
                <a:t> DE 2015 </a:t>
              </a:r>
            </a:p>
          </p:txBody>
        </p:sp>
      </p:grpSp>
      <p:grpSp>
        <p:nvGrpSpPr>
          <p:cNvPr id="19" name="Agrupar 18"/>
          <p:cNvGrpSpPr/>
          <p:nvPr/>
        </p:nvGrpSpPr>
        <p:grpSpPr>
          <a:xfrm>
            <a:off x="6034411" y="2469961"/>
            <a:ext cx="2889327" cy="532524"/>
            <a:chOff x="5782891" y="627330"/>
            <a:chExt cx="2889327" cy="532524"/>
          </a:xfrm>
        </p:grpSpPr>
        <p:sp>
          <p:nvSpPr>
            <p:cNvPr id="20" name="Rectángulo 19"/>
            <p:cNvSpPr/>
            <p:nvPr/>
          </p:nvSpPr>
          <p:spPr>
            <a:xfrm>
              <a:off x="5782891" y="627330"/>
              <a:ext cx="2889327" cy="532524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9066233"/>
                <a:satOff val="31125"/>
                <a:lumOff val="1223"/>
                <a:alphaOff val="0"/>
              </a:schemeClr>
            </a:lnRef>
            <a:fillRef idx="1">
              <a:schemeClr val="accent2">
                <a:tint val="40000"/>
                <a:alpha val="90000"/>
                <a:hueOff val="-9066233"/>
                <a:satOff val="31125"/>
                <a:lumOff val="12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9066233"/>
                <a:satOff val="31125"/>
                <a:lumOff val="12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ángulo 20"/>
            <p:cNvSpPr/>
            <p:nvPr/>
          </p:nvSpPr>
          <p:spPr>
            <a:xfrm>
              <a:off x="5782891" y="627330"/>
              <a:ext cx="2889327" cy="532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20320" rIns="113792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>
                  <a:latin typeface="Candara" pitchFamily="34" charset="0"/>
                </a:rPr>
                <a:t>VIGENCIA: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>
                  <a:latin typeface="Candara" pitchFamily="34" charset="0"/>
                </a:rPr>
                <a:t>05 </a:t>
              </a:r>
              <a:r>
                <a:rPr lang="es-MX" sz="1600" kern="1200" dirty="0" smtClean="0">
                  <a:latin typeface="Candara" pitchFamily="34" charset="0"/>
                </a:rPr>
                <a:t>DE MAYO DE 2015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63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s-MX" sz="3500" b="1" dirty="0" smtClean="0">
                <a:latin typeface="+mj-lt"/>
              </a:rPr>
              <a:t> NOCIONES EPISTEMOLÓGICAS DEL DERECHO A LA INFORMACIÓN Y LA TRANSPARENCIA</a:t>
            </a:r>
          </a:p>
          <a:p>
            <a:pPr marL="109728" indent="0">
              <a:buNone/>
            </a:pPr>
            <a:endParaRPr lang="es-MX" dirty="0">
              <a:latin typeface="+mj-lt"/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sz="3200" dirty="0" smtClean="0">
                <a:latin typeface="+mj-lt"/>
              </a:rPr>
              <a:t>Antecedentes y evolución conceptual.</a:t>
            </a:r>
          </a:p>
          <a:p>
            <a:pPr marL="624078" indent="-514350">
              <a:buFont typeface="+mj-lt"/>
              <a:buAutoNum type="arabicPeriod"/>
            </a:pPr>
            <a:endParaRPr lang="es-MX" sz="3200" dirty="0" smtClean="0">
              <a:latin typeface="+mj-lt"/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sz="3200" dirty="0" smtClean="0">
                <a:latin typeface="+mj-lt"/>
              </a:rPr>
              <a:t>El derecho a la información.</a:t>
            </a:r>
          </a:p>
          <a:p>
            <a:pPr marL="624078" indent="-514350">
              <a:buFont typeface="+mj-lt"/>
              <a:buAutoNum type="arabicPeriod"/>
            </a:pPr>
            <a:endParaRPr lang="es-MX" sz="3200" dirty="0">
              <a:latin typeface="+mj-lt"/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sz="3200" dirty="0" smtClean="0">
                <a:latin typeface="+mj-lt"/>
              </a:rPr>
              <a:t>Transparencia.</a:t>
            </a:r>
          </a:p>
          <a:p>
            <a:pPr marL="624078" indent="-514350">
              <a:buFont typeface="+mj-lt"/>
              <a:buAutoNum type="arabicPeriod"/>
            </a:pPr>
            <a:endParaRPr lang="es-MX" sz="3200" dirty="0" smtClean="0">
              <a:latin typeface="+mj-lt"/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sz="3200" dirty="0" smtClean="0">
                <a:latin typeface="+mj-lt"/>
              </a:rPr>
              <a:t>Rendición de cuentas. </a:t>
            </a:r>
          </a:p>
          <a:p>
            <a:pPr marL="624078" indent="-514350">
              <a:buFont typeface="+mj-lt"/>
              <a:buAutoNum type="arabicPeriod"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63044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3139" y="1124744"/>
            <a:ext cx="5390992" cy="3816424"/>
          </a:xfrm>
        </p:spPr>
        <p:txBody>
          <a:bodyPr>
            <a:noAutofit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¿Qué es el Derecho de Acceso a la Información?</a:t>
            </a:r>
            <a:endParaRPr lang="es-MX" sz="5400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hEPEBAPDQ8QDw8PDxAPDxAPEA4PEBAQFREVFRQQFBUXJyYeFxkvGRISHy8gIycpLC4tFh4xNTAqNSYvLCkBCQoKDgwOGg8PGjYlHx4sKi8rKS4sLDUwKSw1KTUvNCowLCksLCwwKSw2NSw0KSwpKSwsMSk1LCksLCwvKSwuNf/AABEIAOEA4QMBIgACEQEDEQH/xAAcAAEAAQUBAQAAAAAAAAAAAAAABAECAwUGBwj/xABJEAABAwICAwwIBAIJAwUAAAABAAIDBBEFEiExQQYHEzJRUmFicXOhshQiM4GRk7PSI0KxwVPhFXKCkqLC0fDxQ2ODCBYXJDT/xAAbAQEAAgMBAQAAAAAAAAAAAAAABAUBAwYCB//EADIRAQACAQMCAwYEBgMAAAAAAAABAgMEETEFEiFBURNhcZGx0SKBocEUQlKi4fAGFTL/2gAMAwEAAhEDEQA/APb3Otbp1dKZ+qfBR6s+vB3h+m5SkFufqnwTP1T4K5EFufqnwTP1T4K5EFufqnwTP1T4K5EFufqnwTP1T4K5EFufqnwTP1T4K5EFufqnwTP1T4K5EFufqnwTP1T4K5EFufqnwTP1T4K5EFufqnwTP1T4K5EFufqnwTP1T4K5EFufqnwTP1T4K5EFufqnwTP1T4K5EFufqnwQPvo267K5RWH8d/dR+Z6CUiIgiVfHg7w/TcpaiVfHg7x303KWgIiICIiAiIgLX4xj1PRs4SqlbG38oOlzjyNaNLj2LSbuN3ceHMyMAkqni7I/ysH8R9tnINZ8V4jimKzVUjpqiR0kjtrtg5rRqA6AombUxTwjlfdN6PfVR7TJ4U/Wfh93o2L79GktoqbRskqCdPTkb9y5yffTxJx0TsZ0Mhi/zArkUUC2fJbzdZi6XpMUbRjifj4/V1ke+jibddQ13Q6GH9gFt8P35qlthUU8Mo2mMvid45h4LzxFiM2SPN6v03SXjaccflG302e64Jvo0NTZr3mmkOjLOA1pPRIPV+Nl1zXgi4NwdII1Ecq+XF0e5bd1U4e4BjuFgv60EhOS20sOth7NHKCpWPWTxdR6v/j1du7Tz4+k/tP3+b6BRanc5ulgxCIS07tVhJG6wfG7muH6HUVtlYRMTG8OSyY7Y7TS8bTHkIiLLwIiICIiAiIgKJH7d/dR+Z6lqJH7d/dR+Z6CWiIgiVfHg7x303KWolXx4O8d9NyloCIiAiIgLnt2O62PDoC82dM8EQx31nnHqi48BtW3xTEmU0Mk8psyJpceU8jR0k2A7V897pcdkrZ3TTHS46Gg3axv5Y29AHxJJ2qNqM3s42jmV30jpv8AF3m9/wDxXn3z6ff/ACg19dJUSPmmcXySOLnOO0/6bLKOiKod9EREbQIqOeACToA0krU1WMHVGLDlIuV7pjtfhH1Gqx6eN7z+Tbouc/pCTnu+KkU+LvB9f1x8D7its6e0INOr4bTtMTDdorIZmvGZpuNuwg8hCvWiYmPCVrS9bx3VneGz3P4/NQTtngOkaHsPFkZfSx3R+h0r6BwLGo62COogN2PGkHjMcOMx3SCvmtdvvV7pjTVQppD+DVEN0nQ2bUx3v4p7W8ilabN2W7Z4lR9a6fGfFOWkfir+sen2+T21ERWrgxERAREQEREBRGe3f3UfmepaiR+3f3UfmegloiIIlXx4O8P03KWolXx4O8d9NyloCIiAiKhQeZ78GO24Kja6wtw82nZpEYPwefcF5Q599Ou62W+3WzuxCo4WKWKMyZGOkY9gkYwBoLCdBbovo5VxMc7mcVxb2avgq3JinJabS7TR66mlw0xVjeNt5n3zz8uHRotTFjDhx2h3SNBW83NwCuqYaaPNmlka06DdrL+u/sDblR5w3jyW1Oo4LRv3bfF6DuF3roayBtViHCOY8kxQNcY2uYNAe8j1jc3sARo06b6O0/8Ai3CcuX+j4Lcv4mb+9e/iump6dsbGxsGVjGtY1o1BrRYD4ALIrbHjildocDqtXk1GWclp54j0h5lj28PQTAmidJSSbBmdNCTyFr/W+DvivH90G4ypw6fgatlibmN7bmOVt7ZmO+Gg2I2hfVq0+6rc3HiFM+CUAE+tE+2mOQD1Xj9DygkJam/DGDUTW34uHzTSw5dKkNddR8RD4nvieMr43uje3muaSCPiCpmAYVPVEx00T5n30hgJsDtcdTR0khV2au/HLsun5PZzMWn8KxVY8ggtNiCCCNYI0grs4N6PEHC7hBGea6a5/wAII8VAxTe5xCmaXug4Rg0l0DhLYcpaPW8FpnFePHZYV1+mtPbGSN/jD23c3inpdJT1G2WJrndD7WeP7wctmuJ3oakvw4NP/SqJmDsOV/8AnK7ZXGO3dSJfPNZijFnvSOImfkIiL2iiIiAiIgKJH7d/dR+Z6lqIz27+6j8z0EtERBEq+PB3jvpuUtRKvjwd476blLQEREBERBiqaVkrSyVjJGHWx7Wvae0HQVw+O7y2G1N3RRuo5Dtp3WZfpjddtuyy71FiYiXqt7V4l4BjG8NXRO/+pLDVMJAuTwEjQTrc11xbsJOjUvVNwW9/BhMNm2kqZAOHnI0u25Gc1l9m3Wejq0WIrENl897xtIiIvTSIUVCg8P3SbjjW4/UQMuyM8HPO8AeowxMLiOsSbDpPQvVsIw+GjibDSxtijbsbrJ5zjrc7pK0GCTskmrqttj6RVGNruWKBoibboLmyH3rcelLXjrHPqm6rNa22OeKxEfnt4tn6QgqFrPSlQVS2ITaUMccZfwbGsMr+EflFs0lgC49NmjT0KeueFSt5TS5mNdyjxRmZmfGWVERGBERAREQFEZ7d/dR+Z6lqJH7d/dR+Z6CWiIgiVfHg7w/TcpaiVfHg7x303KWgIiICIiAiIgIiICIsNXWMhY6SV7Y42C7nuIDQOkozETM7QzXXnO+Lvitga+jon5p3AslkadEIOgtaef5e3Vot22+s+fNT4cXRxaWvn0tlkHIzmN6dfYvOLqBm1P8ALT5uo6d0faYy6iPhX7/b5+j07cHWj0JrR+SSRp97s36OC6H0teY7j8Y4GQxPNmTWsdgkGr43t8F2pqlIwWi1I9yp6rgnFqbb8W8Y/NuvSulVFUoGG8HLcPlyOvYDLf3k3UufB5mkcHaVrtTmG1v6wOkeK3qxmFSurwj2Md9oJ+JJC5NmBzZmg5Q1xAc4OHqjadK7aJga0NbqaAB2AaEFyIiAiIgIiICiR+3f3UfmepaiM9u/uo/M9BLREQRKvjwd476blLUSr48HeO+m5S0BERAREQEREBEWOedsbXPe4NYxpc5x1NaBck+4IRG6FjmOQ0ULp6h2Vo0ADS57tjGjaf8Ak6F4Vux3aT4hJ+IckTT6kLT6rO3nP5T7hZZN2e6x9fO6UkiJl208Z/K2/GI5xtc+4bFy11V5s83naOPq7np3Ta6WsXvG95/t90e/1kVbq1FHW265dHgePSPcyBzXSvcQyMsBc8k6mkDX2rWYDueqK+UQ0sed2gucdDI2857tg8TsBXuO5DcJT4YzPolqC38Sdw1Da2Mfkb4naeSVp6X33jhSdX1GnjH7PJG9vKPOPfv5fu4CWCVjjdrmuaSDcWII1hbrDcfkY0F+q9j0FdDUQxyOe5wBL3Em/StZUblWvvwT7X/KdXxVk4tuKDFxLovpXQUDCI23dmOk31azcD3avcuXwLB+CNntsb6Lm9xyg7VvYK7JJwb+K4AsPJyjsug2aIiAiIgIiICiM9u/uo/M9S1Ej9u/uo/M9BLREQRKvjwd4fpuUtRKvjwd476blLQEREBERAREQFwe+5jfA0jKdhs+qfZ1v4TLF3xJYOwld4vEd93EeExDg76KeFjLdZ13u8HM+Cj6i3bSfetuj4Yy6qu/FfH5cfrs4eodqHvWFVkOlW3VW7i07yrdbvcjuVlxKoEMXqsaA6aUi4jZfxcdIA29gK0a983qsGFPh0T7WkqbzvO0g6Ix2ZA0+8rfhx99tpVnUtXOmw91eZ8I+7oMCwCChhbBTMyMGkk6Xvdte9213+xYLPil+Bly6+DcfBSlQjlVpEbOGtabTvafGXm5xWx1rNHjFtqsqsDbwj2Bt8r3AdgNhpUWTc9026ASsvLaDdA4anKr8ZD8oJ9YHQejb+y1cGCtv61z/act1CI4w0cG2zb5fVGi+v8AQIOjwevztyuOkajyhbJczRYmHyRsYNJeNXJrPhddMgIiICIiAojPbv7qPzPUtRGe3f3UfmegloiIIlXx4O8d9NylqJV8eDvHfTcpaAiIgIiICIiChXzlu4rM+IVsjiLCokbc6rMOQeDF9HLzLH94ynqpHysrKmN8j3PIeIpWBznEmwAabXPKtGbHOSIiFp03WU0lrWtHjMbQ8ZFawnQ8e/R+qyBwOo37F2uIf+nurb/+erp5hySNlhcfhmHiudrN6DF4TopDIL2DoZYXjXyXBHvCjzplxTrMTzEfPb6taBfQNZ0DtX1LhtKIYYohqiijjH9lob+y8l3G7yMrSybFKgjKWvFNAQ7SDe0kh0doaP7S9jW7Bimm+6r6nrqantinluKj3AAk6gLnsVVExW/AyW1hhPuGk+F1JU7layqs9zjoD3EntJv+6jmpbyhSHxh406lAfg8V75fEoLjXsB1+4a1lhBkewPGVhe0EXs4gkX1algFOyPS1oHTtSgnzzRtG2Rg/xBB29Dg8MBJhjDXHQXEuc63Jd1ypqIgIiICIiAojPbv7qPzPUtRI/bv7qPzPQS0REESr48HeO+m5S1Eq+PB3jvpuUtAREQEREBERAWuxjdBT0bM9VM2MWJaCbvd/VaNJ9y1G77dZ/R1ODHYzzEshB0hthd0hG0AEaOUheDYniL5nOfK90j3m73vJc53af2UbNn7J7Y5XfT+lTqa+1yTtX9Z/31ej4xv3nMW0NM0sH56guu7pDGHR8VjwzfwkzAVlKwsvpdA5zXNHKGvuD2XC8uVFE9vfffde/wDW6Xt7ez67vqPCMYhq4mz0zxJG/URoIO1rhrBHIVNXhm8/j7oa30Un8KrBGU6hKxpc1w7QHN945F7mp+K/fXdymu0v8Nl7PLmPgKjm3BB0gix7FVFtQnGWto5NCwyOWaQ6T2n9VFmcg1WKVJFmt1u8ByrYbkqW9RHfZmd8Gn97LTSuzyk7B6o9387rqNx0f4xPJG79WhB2aIiAiIgIiICiM9u/uo/M9S1EZ7d/dR+Z6CWiIgiVfHg7x303KWolZx4O8P03KRdBddVVl0ugvVLq26oXIL7pdWZkzIPH9/CR3pNKPyejvLeTNwnreGReaFe875u5R2IUodTi9TTkvibq4RpAzxDpNgR0tA2r57lq3RvLXtILSWvY4FpBGtpB0gqDmxTNpn1dT0/W1jDWn9PKUiwtrWHU63Q7Qf8ARbTB8Bqa0htHBJNpsXMH4bf60h9VvvKjdlt9tlx7fHt3d0bfFud7OjdLilLl1RudK48jWMdr95aPevoi64ze/wBw7cMjc+QtkqpQBI5vFY0aeCYTrF9JO0gcgXX51Y4aTSvi5DqWprqM29eIjZkul1jzqLiVbwbCRrPqj9ytytcw52tQquSwJ5As1TUgLXzy52PIGhuUOPadA8D8EEClbtXY7jmevIeoB8XfyXJUxXabkY7NledrmtHuBP8AmCDpLpdY8yZkGRLqzMl0F6XVl0ugvUSP27+6j8z1Juo0Xt391H5noJaIiCHXn1oe8PkcsmdYsQ40PeHyOV5CCudUMitIVpagv4RU4VYy1WlqDIZlQzrAYzyrG6E8qCQalaDH9yeH15z1dNHJJa3CtLo5ewvYQT77rYvo3H8xUd+GOP8A1HBGYmY4afDd7rCad2dlGx7hqM7pJwOxryW+C6hlUGgNaAGjQGgAADoA1LUnCHfxXqowt38R6E2meW39MCr6WtU2hI/M5ZBBbajDZCqWoxmpuQNjR4n/AGFmkcGAknQPDpWCamEgvmsTtQc5VOJNhpJNgBtPItvidAIKIM0Z3SNdIeV1naOwav8AlZqXCI43NkdJmc03AsA2/wCqwY/WZsrDxLZh0nUg0NKF2+5zRD2vcf0H7LlKZjB/ytnDWloDQ8hoN7A2/mUHW51XMtFR4n6zW3vcgLaiVBKzJmUcSq4SIM+ZVzLBnVc6DPdYIT+O/uo/M5XZ1jpj+M/u2eZyCciIgh1/Gh7w+RyyLHW8eDvD5HLOAgx2VMqy2VC1Biyqhas2VUyoMORWlikZVTKgjlitLFKyKmRBEMStMKm5FTIggmErG6ArY8GnBINNNTP/ACke/StJUYRWA3idFbm+s0e7XZdpwSpwSDhvQa/bEw9krf3V/wD7fmmA9JYBlvlyyHRfXpHYu24JV4JBxTdxrP8AuDskesrdxzOfMP8AyfyXY8EnBoOaotzbYnB7XSFw1Zn5rdi2rICFsREnBoIQjKvDCpfBpwaCMAVdZZ+DTg0GGxVKT2z+7Z5nKRkWGAfjv7qPzOQTUREESs48HeH6blIWDEIHuDTEWh7DmbmBLb2I0gW5VrMmI8+l+VJ96DdJZaXJiPPpflSfemTEefS/Kk+9BurJZaXJiPPpflSfemTEefS/Kk+9BurKllpsmI8+l+VJ96ZMR59L8qT70G5sllpsmI8+l+VJ96ZMR59L8qT70G5smVabJiPPpflSfemTEefS/Kk+9BubJZabJiPPpflSfemTEefS/Kk+9BucqZVpsmI8+l+VJ96ZMR59L8qT70G5yplWmyYjz6X5Un3pkxHn0vypPvQbnKllpsmI8+l+VJ96ZMR59L8qT70G6sllpcmI8+l+VJ96ZMR59L8qT70G6si0uTEefS/Kk+9MmI8+l+VJ96DdItLkxHn0vypPvTJiPPpflSfeg3Sjxe3f3UfmetbkxHn0vypPvU/DoJQS+oLDIQG/htLW2BJGgk8pQTkREBERAREQEREBERAREQEREBERAREQEREBERAREQEREBERAREQER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668463"/>
            <a:ext cx="34861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5" name="AutoShape 4" descr="data:image/jpeg;base64,/9j/4AAQSkZJRgABAQAAAQABAAD/2wCEAAkGBhEPEBAPDQ8QDw8PDxAPDxAPEA4PEBAQFREVFRQQFBUXJyYeFxkvGRISHy8gIycpLC4tFh4xNTAqNSYvLCkBCQoKDgwOGg8PGjYlHx4sKi8rKS4sLDUwKSw1KTUvNCowLCksLCwwKSw2NSw0KSwpKSwsMSk1LCksLCwvKSwuNf/AABEIAOEA4QMBIgACEQEDEQH/xAAcAAEAAQUBAQAAAAAAAAAAAAAABAECAwUGBwj/xABJEAABAwICAwwIBAIJAwUAAAABAAIDBBEFEiExQQYHEzJRUmFicXOhshQiM4GRk7PSI0KxwVPhFXKCkqLC0fDxQ2ODCBYXJDT/xAAbAQEAAgMBAQAAAAAAAAAAAAAABAUBAwYCB//EADIRAQACAQMCAwYEBgMAAAAAAAABAgMEETEFEiFBURNhcZGx0SKBocEUQlKi4fAGFTL/2gAMAwEAAhEDEQA/APb3Otbp1dKZ+qfBR6s+vB3h+m5SkFufqnwTP1T4K5EFufqnwTP1T4K5EFufqnwTP1T4K5EFufqnwTP1T4K5EFufqnwTP1T4K5EFufqnwTP1T4K5EFufqnwTP1T4K5EFufqnwTP1T4K5EFufqnwTP1T4K5EFufqnwTP1T4K5EFufqnwTP1T4K5EFufqnwTP1T4K5EFufqnwQPvo267K5RWH8d/dR+Z6CUiIgiVfHg7w/TcpaiVfHg7x303KWgIiICIiAiIgLX4xj1PRs4SqlbG38oOlzjyNaNLj2LSbuN3ceHMyMAkqni7I/ysH8R9tnINZ8V4jimKzVUjpqiR0kjtrtg5rRqA6AombUxTwjlfdN6PfVR7TJ4U/Wfh93o2L79GktoqbRskqCdPTkb9y5yffTxJx0TsZ0Mhi/zArkUUC2fJbzdZi6XpMUbRjifj4/V1ke+jibddQ13Q6GH9gFt8P35qlthUU8Mo2mMvid45h4LzxFiM2SPN6v03SXjaccflG302e64Jvo0NTZr3mmkOjLOA1pPRIPV+Nl1zXgi4NwdII1Ecq+XF0e5bd1U4e4BjuFgv60EhOS20sOth7NHKCpWPWTxdR6v/j1du7Tz4+k/tP3+b6BRanc5ulgxCIS07tVhJG6wfG7muH6HUVtlYRMTG8OSyY7Y7TS8bTHkIiLLwIiICIiAiIgKJH7d/dR+Z6lqJH7d/dR+Z6CWiIgiVfHg7x303KWolXx4O8d9NyloCIiAiIgLnt2O62PDoC82dM8EQx31nnHqi48BtW3xTEmU0Mk8psyJpceU8jR0k2A7V897pcdkrZ3TTHS46Gg3axv5Y29AHxJJ2qNqM3s42jmV30jpv8AF3m9/wDxXn3z6ff/ACg19dJUSPmmcXySOLnOO0/6bLKOiKod9EREbQIqOeACToA0krU1WMHVGLDlIuV7pjtfhH1Gqx6eN7z+Tbouc/pCTnu+KkU+LvB9f1x8D7its6e0INOr4bTtMTDdorIZmvGZpuNuwg8hCvWiYmPCVrS9bx3VneGz3P4/NQTtngOkaHsPFkZfSx3R+h0r6BwLGo62COogN2PGkHjMcOMx3SCvmtdvvV7pjTVQppD+DVEN0nQ2bUx3v4p7W8ilabN2W7Z4lR9a6fGfFOWkfir+sen2+T21ERWrgxERAREQEREBRGe3f3UfmepaiR+3f3UfmegloiIIlXx4O8P03KWolXx4O8d9NyloCIiAiKhQeZ78GO24Kja6wtw82nZpEYPwefcF5Q599Ou62W+3WzuxCo4WKWKMyZGOkY9gkYwBoLCdBbovo5VxMc7mcVxb2avgq3JinJabS7TR66mlw0xVjeNt5n3zz8uHRotTFjDhx2h3SNBW83NwCuqYaaPNmlka06DdrL+u/sDblR5w3jyW1Oo4LRv3bfF6DuF3roayBtViHCOY8kxQNcY2uYNAe8j1jc3sARo06b6O0/8Ai3CcuX+j4Lcv4mb+9e/iump6dsbGxsGVjGtY1o1BrRYD4ALIrbHjildocDqtXk1GWclp54j0h5lj28PQTAmidJSSbBmdNCTyFr/W+DvivH90G4ypw6fgatlibmN7bmOVt7ZmO+Gg2I2hfVq0+6rc3HiFM+CUAE+tE+2mOQD1Xj9DygkJam/DGDUTW34uHzTSw5dKkNddR8RD4nvieMr43uje3muaSCPiCpmAYVPVEx00T5n30hgJsDtcdTR0khV2au/HLsun5PZzMWn8KxVY8ggtNiCCCNYI0grs4N6PEHC7hBGea6a5/wAII8VAxTe5xCmaXug4Rg0l0DhLYcpaPW8FpnFePHZYV1+mtPbGSN/jD23c3inpdJT1G2WJrndD7WeP7wctmuJ3oakvw4NP/SqJmDsOV/8AnK7ZXGO3dSJfPNZijFnvSOImfkIiL2iiIiAiIgKJH7d/dR+Z6lqIz27+6j8z0EtERBEq+PB3jvpuUtRKvjwd476blLQEREBERBiqaVkrSyVjJGHWx7Wvae0HQVw+O7y2G1N3RRuo5Dtp3WZfpjddtuyy71FiYiXqt7V4l4BjG8NXRO/+pLDVMJAuTwEjQTrc11xbsJOjUvVNwW9/BhMNm2kqZAOHnI0u25Gc1l9m3Wejq0WIrENl897xtIiIvTSIUVCg8P3SbjjW4/UQMuyM8HPO8AeowxMLiOsSbDpPQvVsIw+GjibDSxtijbsbrJ5zjrc7pK0GCTskmrqttj6RVGNruWKBoibboLmyH3rcelLXjrHPqm6rNa22OeKxEfnt4tn6QgqFrPSlQVS2ITaUMccZfwbGsMr+EflFs0lgC49NmjT0KeueFSt5TS5mNdyjxRmZmfGWVERGBERAREQFEZ7d/dR+Z6lqJH7d/dR+Z6CWiIgiVfHg7w/TcpaiVfHg7x303KWgIiICIiAiIgIiICIsNXWMhY6SV7Y42C7nuIDQOkozETM7QzXXnO+Lvitga+jon5p3AslkadEIOgtaef5e3Vot22+s+fNT4cXRxaWvn0tlkHIzmN6dfYvOLqBm1P8ALT5uo6d0faYy6iPhX7/b5+j07cHWj0JrR+SSRp97s36OC6H0teY7j8Y4GQxPNmTWsdgkGr43t8F2pqlIwWi1I9yp6rgnFqbb8W8Y/NuvSulVFUoGG8HLcPlyOvYDLf3k3UufB5mkcHaVrtTmG1v6wOkeK3qxmFSurwj2Md9oJ+JJC5NmBzZmg5Q1xAc4OHqjadK7aJga0NbqaAB2AaEFyIiAiIgIiICiR+3f3UfmepaiM9u/uo/M9BLREQRKvjwd476blLUSr48HeO+m5S0BERAREQEREBEWOedsbXPe4NYxpc5x1NaBck+4IRG6FjmOQ0ULp6h2Vo0ADS57tjGjaf8Ak6F4Vux3aT4hJ+IckTT6kLT6rO3nP5T7hZZN2e6x9fO6UkiJl208Z/K2/GI5xtc+4bFy11V5s83naOPq7np3Ta6WsXvG95/t90e/1kVbq1FHW265dHgePSPcyBzXSvcQyMsBc8k6mkDX2rWYDueqK+UQ0sed2gucdDI2857tg8TsBXuO5DcJT4YzPolqC38Sdw1Da2Mfkb4naeSVp6X33jhSdX1GnjH7PJG9vKPOPfv5fu4CWCVjjdrmuaSDcWII1hbrDcfkY0F+q9j0FdDUQxyOe5wBL3Em/StZUblWvvwT7X/KdXxVk4tuKDFxLovpXQUDCI23dmOk31azcD3avcuXwLB+CNntsb6Lm9xyg7VvYK7JJwb+K4AsPJyjsug2aIiAiIgIiICiM9u/uo/M9S1Ej9u/uo/M9BLREQRKvjwd4fpuUtRKvjwd476blLQEREBERAREQFwe+5jfA0jKdhs+qfZ1v4TLF3xJYOwld4vEd93EeExDg76KeFjLdZ13u8HM+Cj6i3bSfetuj4Yy6qu/FfH5cfrs4eodqHvWFVkOlW3VW7i07yrdbvcjuVlxKoEMXqsaA6aUi4jZfxcdIA29gK0a983qsGFPh0T7WkqbzvO0g6Ix2ZA0+8rfhx99tpVnUtXOmw91eZ8I+7oMCwCChhbBTMyMGkk6Xvdte9213+xYLPil+Bly6+DcfBSlQjlVpEbOGtabTvafGXm5xWx1rNHjFtqsqsDbwj2Bt8r3AdgNhpUWTc9026ASsvLaDdA4anKr8ZD8oJ9YHQejb+y1cGCtv61z/act1CI4w0cG2zb5fVGi+v8AQIOjwevztyuOkajyhbJczRYmHyRsYNJeNXJrPhddMgIiICIiAojPbv7qPzPUtRGe3f3UfmegloiIIlXx4O8d9NylqJV8eDvHfTcpaAiIgIiICIiChXzlu4rM+IVsjiLCokbc6rMOQeDF9HLzLH94ynqpHysrKmN8j3PIeIpWBznEmwAabXPKtGbHOSIiFp03WU0lrWtHjMbQ8ZFawnQ8e/R+qyBwOo37F2uIf+nurb/+erp5hySNlhcfhmHiudrN6DF4TopDIL2DoZYXjXyXBHvCjzplxTrMTzEfPb6taBfQNZ0DtX1LhtKIYYohqiijjH9lob+y8l3G7yMrSybFKgjKWvFNAQ7SDe0kh0doaP7S9jW7Bimm+6r6nrqantinluKj3AAk6gLnsVVExW/AyW1hhPuGk+F1JU7layqs9zjoD3EntJv+6jmpbyhSHxh406lAfg8V75fEoLjXsB1+4a1lhBkewPGVhe0EXs4gkX1algFOyPS1oHTtSgnzzRtG2Rg/xBB29Dg8MBJhjDXHQXEuc63Jd1ypqIgIiICIiAojPbv7qPzPUtRI/bv7qPzPQS0REESr48HeO+m5S1Eq+PB3jvpuUtAREQEREBERAWuxjdBT0bM9VM2MWJaCbvd/VaNJ9y1G77dZ/R1ODHYzzEshB0hthd0hG0AEaOUheDYniL5nOfK90j3m73vJc53af2UbNn7J7Y5XfT+lTqa+1yTtX9Z/31ej4xv3nMW0NM0sH56guu7pDGHR8VjwzfwkzAVlKwsvpdA5zXNHKGvuD2XC8uVFE9vfffde/wDW6Xt7ez67vqPCMYhq4mz0zxJG/URoIO1rhrBHIVNXhm8/j7oa30Un8KrBGU6hKxpc1w7QHN945F7mp+K/fXdymu0v8Nl7PLmPgKjm3BB0gix7FVFtQnGWto5NCwyOWaQ6T2n9VFmcg1WKVJFmt1u8ByrYbkqW9RHfZmd8Gn97LTSuzyk7B6o9387rqNx0f4xPJG79WhB2aIiAiIgIiICiM9u/uo/M9S1EZ7d/dR+Z6CWiIgiVfHg7x303KWolZx4O8P03KRdBddVVl0ugvVLq26oXIL7pdWZkzIPH9/CR3pNKPyejvLeTNwnreGReaFe875u5R2IUodTi9TTkvibq4RpAzxDpNgR0tA2r57lq3RvLXtILSWvY4FpBGtpB0gqDmxTNpn1dT0/W1jDWn9PKUiwtrWHU63Q7Qf8ARbTB8Bqa0htHBJNpsXMH4bf60h9VvvKjdlt9tlx7fHt3d0bfFud7OjdLilLl1RudK48jWMdr95aPevoi64ze/wBw7cMjc+QtkqpQBI5vFY0aeCYTrF9JO0gcgXX51Y4aTSvi5DqWprqM29eIjZkul1jzqLiVbwbCRrPqj9ytytcw52tQquSwJ5As1TUgLXzy52PIGhuUOPadA8D8EEClbtXY7jmevIeoB8XfyXJUxXabkY7NledrmtHuBP8AmCDpLpdY8yZkGRLqzMl0F6XVl0ugvUSP27+6j8z1Juo0Xt391H5noJaIiCHXn1oe8PkcsmdYsQ40PeHyOV5CCudUMitIVpagv4RU4VYy1WlqDIZlQzrAYzyrG6E8qCQalaDH9yeH15z1dNHJJa3CtLo5ewvYQT77rYvo3H8xUd+GOP8A1HBGYmY4afDd7rCad2dlGx7hqM7pJwOxryW+C6hlUGgNaAGjQGgAADoA1LUnCHfxXqowt38R6E2meW39MCr6WtU2hI/M5ZBBbajDZCqWoxmpuQNjR4n/AGFmkcGAknQPDpWCamEgvmsTtQc5VOJNhpJNgBtPItvidAIKIM0Z3SNdIeV1naOwav8AlZqXCI43NkdJmc03AsA2/wCqwY/WZsrDxLZh0nUg0NKF2+5zRD2vcf0H7LlKZjB/ytnDWloDQ8hoN7A2/mUHW51XMtFR4n6zW3vcgLaiVBKzJmUcSq4SIM+ZVzLBnVc6DPdYIT+O/uo/M5XZ1jpj+M/u2eZyCciIgh1/Gh7w+RyyLHW8eDvD5HLOAgx2VMqy2VC1Biyqhas2VUyoMORWlikZVTKgjlitLFKyKmRBEMStMKm5FTIggmErG6ArY8GnBINNNTP/ACke/StJUYRWA3idFbm+s0e7XZdpwSpwSDhvQa/bEw9krf3V/wD7fmmA9JYBlvlyyHRfXpHYu24JV4JBxTdxrP8AuDskesrdxzOfMP8AyfyXY8EnBoOaotzbYnB7XSFw1Zn5rdi2rICFsREnBoIQjKvDCpfBpwaCMAVdZZ+DTg0GGxVKT2z+7Z5nKRkWGAfjv7qPzOQTUREESs48HeH6blIWDEIHuDTEWh7DmbmBLb2I0gW5VrMmI8+l+VJ96DdJZaXJiPPpflSfemTEefS/Kk+9BurJZaXJiPPpflSfemTEefS/Kk+9BurKllpsmI8+l+VJ96ZMR59L8qT70G5sllpsmI8+l+VJ96ZMR59L8qT70G5smVabJiPPpflSfemTEefS/Kk+9BubJZabJiPPpflSfemTEefS/Kk+9BucqZVpsmI8+l+VJ96ZMR59L8qT70G5yplWmyYjz6X5Un3pkxHn0vypPvQbnKllpsmI8+l+VJ96ZMR59L8qT70G6sllpcmI8+l+VJ96ZMR59L8qT70G6si0uTEefS/Kk+9MmI8+l+VJ96DdItLkxHn0vypPvTJiPPpflSfeg3Sjxe3f3UfmetbkxHn0vypPvU/DoJQS+oLDIQG/htLW2BJGgk8pQTkREBERAREQEREBERAREQEREBERAREQEREBERAREQEREBERAREQER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1516063"/>
            <a:ext cx="34861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6" name="AutoShape 6" descr="data:image/jpeg;base64,/9j/4AAQSkZJRgABAQAAAQABAAD/2wCEAAkGBhEPEBAPDQ8QDw8PDxAPDxAPEA4PEBAQFREVFRQQFBUXJyYeFxkvGRISHy8gIycpLC4tFh4xNTAqNSYvLCkBCQoKDgwOGg8PGjYlHx4sKi8rKS4sLDUwKSw1KTUvNCowLCksLCwwKSw2NSw0KSwpKSwsMSk1LCksLCwvKSwuNf/AABEIAOEA4QMBIgACEQEDEQH/xAAcAAEAAQUBAQAAAAAAAAAAAAAABAECAwUGBwj/xABJEAABAwICAwwIBAIJAwUAAAABAAIDBBEFEiExQQYHEzJRUmFicXOhshQiM4GRk7PSI0KxwVPhFXKCkqLC0fDxQ2ODCBYXJDT/xAAbAQEAAgMBAQAAAAAAAAAAAAAABAUBAwYCB//EADIRAQACAQMCAwYEBgMAAAAAAAABAgMEETEFEiFBURNhcZGx0SKBocEUQlKi4fAGFTL/2gAMAwEAAhEDEQA/APb3Otbp1dKZ+qfBR6s+vB3h+m5SkFufqnwTP1T4K5EFufqnwTP1T4K5EFufqnwTP1T4K5EFufqnwTP1T4K5EFufqnwTP1T4K5EFufqnwTP1T4K5EFufqnwTP1T4K5EFufqnwTP1T4K5EFufqnwTP1T4K5EFufqnwTP1T4K5EFufqnwTP1T4K5EFufqnwTP1T4K5EFufqnwQPvo267K5RWH8d/dR+Z6CUiIgiVfHg7w/TcpaiVfHg7x303KWgIiICIiAiIgLX4xj1PRs4SqlbG38oOlzjyNaNLj2LSbuN3ceHMyMAkqni7I/ysH8R9tnINZ8V4jimKzVUjpqiR0kjtrtg5rRqA6AombUxTwjlfdN6PfVR7TJ4U/Wfh93o2L79GktoqbRskqCdPTkb9y5yffTxJx0TsZ0Mhi/zArkUUC2fJbzdZi6XpMUbRjifj4/V1ke+jibddQ13Q6GH9gFt8P35qlthUU8Mo2mMvid45h4LzxFiM2SPN6v03SXjaccflG302e64Jvo0NTZr3mmkOjLOA1pPRIPV+Nl1zXgi4NwdII1Ecq+XF0e5bd1U4e4BjuFgv60EhOS20sOth7NHKCpWPWTxdR6v/j1du7Tz4+k/tP3+b6BRanc5ulgxCIS07tVhJG6wfG7muH6HUVtlYRMTG8OSyY7Y7TS8bTHkIiLLwIiICIiAiIgKJH7d/dR+Z6lqJH7d/dR+Z6CWiIgiVfHg7x303KWolXx4O8d9NyloCIiAiIgLnt2O62PDoC82dM8EQx31nnHqi48BtW3xTEmU0Mk8psyJpceU8jR0k2A7V897pcdkrZ3TTHS46Gg3axv5Y29AHxJJ2qNqM3s42jmV30jpv8AF3m9/wDxXn3z6ff/ACg19dJUSPmmcXySOLnOO0/6bLKOiKod9EREbQIqOeACToA0krU1WMHVGLDlIuV7pjtfhH1Gqx6eN7z+Tbouc/pCTnu+KkU+LvB9f1x8D7its6e0INOr4bTtMTDdorIZmvGZpuNuwg8hCvWiYmPCVrS9bx3VneGz3P4/NQTtngOkaHsPFkZfSx3R+h0r6BwLGo62COogN2PGkHjMcOMx3SCvmtdvvV7pjTVQppD+DVEN0nQ2bUx3v4p7W8ilabN2W7Z4lR9a6fGfFOWkfir+sen2+T21ERWrgxERAREQEREBRGe3f3UfmepaiR+3f3UfmegloiIIlXx4O8P03KWolXx4O8d9NyloCIiAiKhQeZ78GO24Kja6wtw82nZpEYPwefcF5Q599Ou62W+3WzuxCo4WKWKMyZGOkY9gkYwBoLCdBbovo5VxMc7mcVxb2avgq3JinJabS7TR66mlw0xVjeNt5n3zz8uHRotTFjDhx2h3SNBW83NwCuqYaaPNmlka06DdrL+u/sDblR5w3jyW1Oo4LRv3bfF6DuF3roayBtViHCOY8kxQNcY2uYNAe8j1jc3sARo06b6O0/8Ai3CcuX+j4Lcv4mb+9e/iump6dsbGxsGVjGtY1o1BrRYD4ALIrbHjildocDqtXk1GWclp54j0h5lj28PQTAmidJSSbBmdNCTyFr/W+DvivH90G4ypw6fgatlibmN7bmOVt7ZmO+Gg2I2hfVq0+6rc3HiFM+CUAE+tE+2mOQD1Xj9DygkJam/DGDUTW34uHzTSw5dKkNddR8RD4nvieMr43uje3muaSCPiCpmAYVPVEx00T5n30hgJsDtcdTR0khV2au/HLsun5PZzMWn8KxVY8ggtNiCCCNYI0grs4N6PEHC7hBGea6a5/wAII8VAxTe5xCmaXug4Rg0l0DhLYcpaPW8FpnFePHZYV1+mtPbGSN/jD23c3inpdJT1G2WJrndD7WeP7wctmuJ3oakvw4NP/SqJmDsOV/8AnK7ZXGO3dSJfPNZijFnvSOImfkIiL2iiIiAiIgKJH7d/dR+Z6lqIz27+6j8z0EtERBEq+PB3jvpuUtRKvjwd476blLQEREBERBiqaVkrSyVjJGHWx7Wvae0HQVw+O7y2G1N3RRuo5Dtp3WZfpjddtuyy71FiYiXqt7V4l4BjG8NXRO/+pLDVMJAuTwEjQTrc11xbsJOjUvVNwW9/BhMNm2kqZAOHnI0u25Gc1l9m3Wejq0WIrENl897xtIiIvTSIUVCg8P3SbjjW4/UQMuyM8HPO8AeowxMLiOsSbDpPQvVsIw+GjibDSxtijbsbrJ5zjrc7pK0GCTskmrqttj6RVGNruWKBoibboLmyH3rcelLXjrHPqm6rNa22OeKxEfnt4tn6QgqFrPSlQVS2ITaUMccZfwbGsMr+EflFs0lgC49NmjT0KeueFSt5TS5mNdyjxRmZmfGWVERGBERAREQFEZ7d/dR+Z6lqJH7d/dR+Z6CWiIgiVfHg7w/TcpaiVfHg7x303KWgIiICIiAiIgIiICIsNXWMhY6SV7Y42C7nuIDQOkozETM7QzXXnO+Lvitga+jon5p3AslkadEIOgtaef5e3Vot22+s+fNT4cXRxaWvn0tlkHIzmN6dfYvOLqBm1P8ALT5uo6d0faYy6iPhX7/b5+j07cHWj0JrR+SSRp97s36OC6H0teY7j8Y4GQxPNmTWsdgkGr43t8F2pqlIwWi1I9yp6rgnFqbb8W8Y/NuvSulVFUoGG8HLcPlyOvYDLf3k3UufB5mkcHaVrtTmG1v6wOkeK3qxmFSurwj2Md9oJ+JJC5NmBzZmg5Q1xAc4OHqjadK7aJga0NbqaAB2AaEFyIiAiIgIiICiR+3f3UfmepaiM9u/uo/M9BLREQRKvjwd476blLUSr48HeO+m5S0BERAREQEREBEWOedsbXPe4NYxpc5x1NaBck+4IRG6FjmOQ0ULp6h2Vo0ADS57tjGjaf8Ak6F4Vux3aT4hJ+IckTT6kLT6rO3nP5T7hZZN2e6x9fO6UkiJl208Z/K2/GI5xtc+4bFy11V5s83naOPq7np3Ta6WsXvG95/t90e/1kVbq1FHW265dHgePSPcyBzXSvcQyMsBc8k6mkDX2rWYDueqK+UQ0sed2gucdDI2857tg8TsBXuO5DcJT4YzPolqC38Sdw1Da2Mfkb4naeSVp6X33jhSdX1GnjH7PJG9vKPOPfv5fu4CWCVjjdrmuaSDcWII1hbrDcfkY0F+q9j0FdDUQxyOe5wBL3Em/StZUblWvvwT7X/KdXxVk4tuKDFxLovpXQUDCI23dmOk31azcD3avcuXwLB+CNntsb6Lm9xyg7VvYK7JJwb+K4AsPJyjsug2aIiAiIgIiICiM9u/uo/M9S1Ej9u/uo/M9BLREQRKvjwd4fpuUtRKvjwd476blLQEREBERAREQFwe+5jfA0jKdhs+qfZ1v4TLF3xJYOwld4vEd93EeExDg76KeFjLdZ13u8HM+Cj6i3bSfetuj4Yy6qu/FfH5cfrs4eodqHvWFVkOlW3VW7i07yrdbvcjuVlxKoEMXqsaA6aUi4jZfxcdIA29gK0a983qsGFPh0T7WkqbzvO0g6Ix2ZA0+8rfhx99tpVnUtXOmw91eZ8I+7oMCwCChhbBTMyMGkk6Xvdte9213+xYLPil+Bly6+DcfBSlQjlVpEbOGtabTvafGXm5xWx1rNHjFtqsqsDbwj2Bt8r3AdgNhpUWTc9026ASsvLaDdA4anKr8ZD8oJ9YHQejb+y1cGCtv61z/act1CI4w0cG2zb5fVGi+v8AQIOjwevztyuOkajyhbJczRYmHyRsYNJeNXJrPhddMgIiICIiAojPbv7qPzPUtRGe3f3UfmegloiIIlXx4O8d9NylqJV8eDvHfTcpaAiIgIiICIiChXzlu4rM+IVsjiLCokbc6rMOQeDF9HLzLH94ynqpHysrKmN8j3PIeIpWBznEmwAabXPKtGbHOSIiFp03WU0lrWtHjMbQ8ZFawnQ8e/R+qyBwOo37F2uIf+nurb/+erp5hySNlhcfhmHiudrN6DF4TopDIL2DoZYXjXyXBHvCjzplxTrMTzEfPb6taBfQNZ0DtX1LhtKIYYohqiijjH9lob+y8l3G7yMrSybFKgjKWvFNAQ7SDe0kh0doaP7S9jW7Bimm+6r6nrqantinluKj3AAk6gLnsVVExW/AyW1hhPuGk+F1JU7layqs9zjoD3EntJv+6jmpbyhSHxh406lAfg8V75fEoLjXsB1+4a1lhBkewPGVhe0EXs4gkX1algFOyPS1oHTtSgnzzRtG2Rg/xBB29Dg8MBJhjDXHQXEuc63Jd1ypqIgIiICIiAojPbv7qPzPUtRI/bv7qPzPQS0REESr48HeO+m5S1Eq+PB3jvpuUtAREQEREBERAWuxjdBT0bM9VM2MWJaCbvd/VaNJ9y1G77dZ/R1ODHYzzEshB0hthd0hG0AEaOUheDYniL5nOfK90j3m73vJc53af2UbNn7J7Y5XfT+lTqa+1yTtX9Z/31ej4xv3nMW0NM0sH56guu7pDGHR8VjwzfwkzAVlKwsvpdA5zXNHKGvuD2XC8uVFE9vfffde/wDW6Xt7ez67vqPCMYhq4mz0zxJG/URoIO1rhrBHIVNXhm8/j7oa30Un8KrBGU6hKxpc1w7QHN945F7mp+K/fXdymu0v8Nl7PLmPgKjm3BB0gix7FVFtQnGWto5NCwyOWaQ6T2n9VFmcg1WKVJFmt1u8ByrYbkqW9RHfZmd8Gn97LTSuzyk7B6o9387rqNx0f4xPJG79WhB2aIiAiIgIiICiM9u/uo/M9S1EZ7d/dR+Z6CWiIgiVfHg7x303KWolZx4O8P03KRdBddVVl0ugvVLq26oXIL7pdWZkzIPH9/CR3pNKPyejvLeTNwnreGReaFe875u5R2IUodTi9TTkvibq4RpAzxDpNgR0tA2r57lq3RvLXtILSWvY4FpBGtpB0gqDmxTNpn1dT0/W1jDWn9PKUiwtrWHU63Q7Qf8ARbTB8Bqa0htHBJNpsXMH4bf60h9VvvKjdlt9tlx7fHt3d0bfFud7OjdLilLl1RudK48jWMdr95aPevoi64ze/wBw7cMjc+QtkqpQBI5vFY0aeCYTrF9JO0gcgXX51Y4aTSvi5DqWprqM29eIjZkul1jzqLiVbwbCRrPqj9ytytcw52tQquSwJ5As1TUgLXzy52PIGhuUOPadA8D8EEClbtXY7jmevIeoB8XfyXJUxXabkY7NledrmtHuBP8AmCDpLpdY8yZkGRLqzMl0F6XVl0ugvUSP27+6j8z1Juo0Xt391H5noJaIiCHXn1oe8PkcsmdYsQ40PeHyOV5CCudUMitIVpagv4RU4VYy1WlqDIZlQzrAYzyrG6E8qCQalaDH9yeH15z1dNHJJa3CtLo5ewvYQT77rYvo3H8xUd+GOP8A1HBGYmY4afDd7rCad2dlGx7hqM7pJwOxryW+C6hlUGgNaAGjQGgAADoA1LUnCHfxXqowt38R6E2meW39MCr6WtU2hI/M5ZBBbajDZCqWoxmpuQNjR4n/AGFmkcGAknQPDpWCamEgvmsTtQc5VOJNhpJNgBtPItvidAIKIM0Z3SNdIeV1naOwav8AlZqXCI43NkdJmc03AsA2/wCqwY/WZsrDxLZh0nUg0NKF2+5zRD2vcf0H7LlKZjB/ytnDWloDQ8hoN7A2/mUHW51XMtFR4n6zW3vcgLaiVBKzJmUcSq4SIM+ZVzLBnVc6DPdYIT+O/uo/M5XZ1jpj+M/u2eZyCciIgh1/Gh7w+RyyLHW8eDvD5HLOAgx2VMqy2VC1Biyqhas2VUyoMORWlikZVTKgjlitLFKyKmRBEMStMKm5FTIggmErG6ArY8GnBINNNTP/ACke/StJUYRWA3idFbm+s0e7XZdpwSpwSDhvQa/bEw9krf3V/wD7fmmA9JYBlvlyyHRfXpHYu24JV4JBxTdxrP8AuDskesrdxzOfMP8AyfyXY8EnBoOaotzbYnB7XSFw1Zn5rdi2rICFsREnBoIQjKvDCpfBpwaCMAVdZZ+DTg0GGxVKT2z+7Z5nKRkWGAfjv7qPzOQTUREESs48HeH6blIWDEIHuDTEWh7DmbmBLb2I0gW5VrMmI8+l+VJ96DdJZaXJiPPpflSfemTEefS/Kk+9BurJZaXJiPPpflSfemTEefS/Kk+9BurKllpsmI8+l+VJ96ZMR59L8qT70G5sllpsmI8+l+VJ96ZMR59L8qT70G5smVabJiPPpflSfemTEefS/Kk+9BubJZabJiPPpflSfemTEefS/Kk+9BucqZVpsmI8+l+VJ96ZMR59L8qT70G5yplWmyYjz6X5Un3pkxHn0vypPvQbnKllpsmI8+l+VJ96ZMR59L8qT70G6sllpcmI8+l+VJ96ZMR59L8qT70G6si0uTEefS/Kk+9MmI8+l+VJ96DdItLkxHn0vypPvTJiPPpflSfeg3Sjxe3f3UfmetbkxHn0vypPvU/DoJQS+oLDIQG/htLW2BJGgk8pQTkREBERAREQEREBERAREQEREBERAREQEREBERAREQEREBERAREQER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75" y="-1363663"/>
            <a:ext cx="34861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3079" name="Picture 7" descr="C:\Users\ortizj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257" y="1798486"/>
            <a:ext cx="2959598" cy="295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51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dirty="0" smtClean="0">
                <a:latin typeface="Trebuchet MS "/>
              </a:rPr>
              <a:t>Ernesto Villanueva, define el Derecho de Acceso a la Información como “</a:t>
            </a:r>
            <a:r>
              <a:rPr lang="es-MX" sz="3600" i="1" dirty="0" smtClean="0">
                <a:latin typeface="Trebuchet MS "/>
              </a:rPr>
              <a:t>la prerrogativa de la persona para acceder a datos, registros y todo tipo de información en poder de entidades públicas y empresas privadas que ejercen gasto público y/o ejercen funciones de autoridad, con las excepciones taxativas que establezca la ley en una sociedad democrática.”</a:t>
            </a:r>
            <a:endParaRPr lang="es-MX" sz="3600" i="1" dirty="0">
              <a:latin typeface="Trebuchet MS "/>
            </a:endParaRPr>
          </a:p>
        </p:txBody>
      </p:sp>
    </p:spTree>
    <p:extLst>
      <p:ext uri="{BB962C8B-B14F-4D97-AF65-F5344CB8AC3E}">
        <p14:creationId xmlns:p14="http://schemas.microsoft.com/office/powerpoint/2010/main" val="159997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ortizj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2959598" cy="295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95536" y="1915840"/>
            <a:ext cx="5390992" cy="381642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 smtClean="0"/>
              <a:t>¿Qué implica el derecho a la información?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321354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39369435"/>
              </p:ext>
            </p:extLst>
          </p:nvPr>
        </p:nvGraphicFramePr>
        <p:xfrm>
          <a:off x="251520" y="548680"/>
          <a:ext cx="860444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0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82465994"/>
              </p:ext>
            </p:extLst>
          </p:nvPr>
        </p:nvGraphicFramePr>
        <p:xfrm>
          <a:off x="251520" y="0"/>
          <a:ext cx="865251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597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762578989"/>
              </p:ext>
            </p:extLst>
          </p:nvPr>
        </p:nvGraphicFramePr>
        <p:xfrm>
          <a:off x="148799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26637" y="54868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/>
              <a:t>Sujetos del Derecho </a:t>
            </a:r>
            <a:r>
              <a:rPr lang="es-MX" sz="3600" b="1" dirty="0"/>
              <a:t>a la información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96" y="3364172"/>
            <a:ext cx="1197714" cy="143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89233"/>
            <a:ext cx="881064" cy="142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85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3139" y="1124744"/>
            <a:ext cx="5390992" cy="3816424"/>
          </a:xfrm>
        </p:spPr>
        <p:txBody>
          <a:bodyPr>
            <a:noAutofit/>
          </a:bodyPr>
          <a:lstStyle/>
          <a:p>
            <a:pPr algn="ctr"/>
            <a:r>
              <a:rPr lang="es-MX" sz="5400" b="1" dirty="0" smtClean="0">
                <a:solidFill>
                  <a:schemeClr val="tx1"/>
                </a:solidFill>
              </a:rPr>
              <a:t>¿Qué es la Transparencia</a:t>
            </a:r>
            <a:r>
              <a:rPr lang="es-MX" sz="5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AutoShape 4" descr="data:image/jpeg;base64,/9j/4AAQSkZJRgABAQAAAQABAAD/2wCEAAkGBhEPEBAPDQ8QDw8PDxAPDxAPEA4PEBAQFREVFRQQFBUXJyYeFxkvGRISHy8gIycpLC4tFh4xNTAqNSYvLCkBCQoKDgwOGg8PGjYlHx4sKi8rKS4sLDUwKSw1KTUvNCowLCksLCwwKSw2NSw0KSwpKSwsMSk1LCksLCwvKSwuNf/AABEIAOEA4QMBIgACEQEDEQH/xAAcAAEAAQUBAQAAAAAAAAAAAAAABAECAwUGBwj/xABJEAABAwICAwwIBAIJAwUAAAABAAIDBBEFEiExQQYHEzJRUmFicXOhshQiM4GRk7PSI0KxwVPhFXKCkqLC0fDxQ2ODCBYXJDT/xAAbAQEAAgMBAQAAAAAAAAAAAAAABAUBAwYCB//EADIRAQACAQMCAwYEBgMAAAAAAAABAgMEETEFEiFBURNhcZGx0SKBocEUQlKi4fAGFTL/2gAMAwEAAhEDEQA/APb3Otbp1dKZ+qfBR6s+vB3h+m5SkFufqnwTP1T4K5EFufqnwTP1T4K5EFufqnwTP1T4K5EFufqnwTP1T4K5EFufqnwTP1T4K5EFufqnwTP1T4K5EFufqnwTP1T4K5EFufqnwTP1T4K5EFufqnwTP1T4K5EFufqnwTP1T4K5EFufqnwTP1T4K5EFufqnwTP1T4K5EFufqnwQPvo267K5RWH8d/dR+Z6CUiIgiVfHg7w/TcpaiVfHg7x303KWgIiICIiAiIgLX4xj1PRs4SqlbG38oOlzjyNaNLj2LSbuN3ceHMyMAkqni7I/ysH8R9tnINZ8V4jimKzVUjpqiR0kjtrtg5rRqA6AombUxTwjlfdN6PfVR7TJ4U/Wfh93o2L79GktoqbRskqCdPTkb9y5yffTxJx0TsZ0Mhi/zArkUUC2fJbzdZi6XpMUbRjifj4/V1ke+jibddQ13Q6GH9gFt8P35qlthUU8Mo2mMvid45h4LzxFiM2SPN6v03SXjaccflG302e64Jvo0NTZr3mmkOjLOA1pPRIPV+Nl1zXgi4NwdII1Ecq+XF0e5bd1U4e4BjuFgv60EhOS20sOth7NHKCpWPWTxdR6v/j1du7Tz4+k/tP3+b6BRanc5ulgxCIS07tVhJG6wfG7muH6HUVtlYRMTG8OSyY7Y7TS8bTHkIiLLwIiICIiAiIgKJH7d/dR+Z6lqJH7d/dR+Z6CWiIgiVfHg7x303KWolXx4O8d9NyloCIiAiIgLnt2O62PDoC82dM8EQx31nnHqi48BtW3xTEmU0Mk8psyJpceU8jR0k2A7V897pcdkrZ3TTHS46Gg3axv5Y29AHxJJ2qNqM3s42jmV30jpv8AF3m9/wDxXn3z6ff/ACg19dJUSPmmcXySOLnOO0/6bLKOiKod9EREbQIqOeACToA0krU1WMHVGLDlIuV7pjtfhH1Gqx6eN7z+Tbouc/pCTnu+KkU+LvB9f1x8D7its6e0INOr4bTtMTDdorIZmvGZpuNuwg8hCvWiYmPCVrS9bx3VneGz3P4/NQTtngOkaHsPFkZfSx3R+h0r6BwLGo62COogN2PGkHjMcOMx3SCvmtdvvV7pjTVQppD+DVEN0nQ2bUx3v4p7W8ilabN2W7Z4lR9a6fGfFOWkfir+sen2+T21ERWrgxERAREQEREBRGe3f3UfmepaiR+3f3UfmegloiIIlXx4O8P03KWolXx4O8d9NyloCIiAiKhQeZ78GO24Kja6wtw82nZpEYPwefcF5Q599Ou62W+3WzuxCo4WKWKMyZGOkY9gkYwBoLCdBbovo5VxMc7mcVxb2avgq3JinJabS7TR66mlw0xVjeNt5n3zz8uHRotTFjDhx2h3SNBW83NwCuqYaaPNmlka06DdrL+u/sDblR5w3jyW1Oo4LRv3bfF6DuF3roayBtViHCOY8kxQNcY2uYNAe8j1jc3sARo06b6O0/8Ai3CcuX+j4Lcv4mb+9e/iump6dsbGxsGVjGtY1o1BrRYD4ALIrbHjildocDqtXk1GWclp54j0h5lj28PQTAmidJSSbBmdNCTyFr/W+DvivH90G4ypw6fgatlibmN7bmOVt7ZmO+Gg2I2hfVq0+6rc3HiFM+CUAE+tE+2mOQD1Xj9DygkJam/DGDUTW34uHzTSw5dKkNddR8RD4nvieMr43uje3muaSCPiCpmAYVPVEx00T5n30hgJsDtcdTR0khV2au/HLsun5PZzMWn8KxVY8ggtNiCCCNYI0grs4N6PEHC7hBGea6a5/wAII8VAxTe5xCmaXug4Rg0l0DhLYcpaPW8FpnFePHZYV1+mtPbGSN/jD23c3inpdJT1G2WJrndD7WeP7wctmuJ3oakvw4NP/SqJmDsOV/8AnK7ZXGO3dSJfPNZijFnvSOImfkIiL2iiIiAiIgKJH7d/dR+Z6lqIz27+6j8z0EtERBEq+PB3jvpuUtRKvjwd476blLQEREBERBiqaVkrSyVjJGHWx7Wvae0HQVw+O7y2G1N3RRuo5Dtp3WZfpjddtuyy71FiYiXqt7V4l4BjG8NXRO/+pLDVMJAuTwEjQTrc11xbsJOjUvVNwW9/BhMNm2kqZAOHnI0u25Gc1l9m3Wejq0WIrENl897xtIiIvTSIUVCg8P3SbjjW4/UQMuyM8HPO8AeowxMLiOsSbDpPQvVsIw+GjibDSxtijbsbrJ5zjrc7pK0GCTskmrqttj6RVGNruWKBoibboLmyH3rcelLXjrHPqm6rNa22OeKxEfnt4tn6QgqFrPSlQVS2ITaUMccZfwbGsMr+EflFs0lgC49NmjT0KeueFSt5TS5mNdyjxRmZmfGWVERGBERAREQFEZ7d/dR+Z6lqJH7d/dR+Z6CWiIgiVfHg7w/TcpaiVfHg7x303KWgIiICIiAiIgIiICIsNXWMhY6SV7Y42C7nuIDQOkozETM7QzXXnO+Lvitga+jon5p3AslkadEIOgtaef5e3Vot22+s+fNT4cXRxaWvn0tlkHIzmN6dfYvOLqBm1P8ALT5uo6d0faYy6iPhX7/b5+j07cHWj0JrR+SSRp97s36OC6H0teY7j8Y4GQxPNmTWsdgkGr43t8F2pqlIwWi1I9yp6rgnFqbb8W8Y/NuvSulVFUoGG8HLcPlyOvYDLf3k3UufB5mkcHaVrtTmG1v6wOkeK3qxmFSurwj2Md9oJ+JJC5NmBzZmg5Q1xAc4OHqjadK7aJga0NbqaAB2AaEFyIiAiIgIiICiR+3f3UfmepaiM9u/uo/M9BLREQRKvjwd476blLUSr48HeO+m5S0BERAREQEREBEWOedsbXPe4NYxpc5x1NaBck+4IRG6FjmOQ0ULp6h2Vo0ADS57tjGjaf8Ak6F4Vux3aT4hJ+IckTT6kLT6rO3nP5T7hZZN2e6x9fO6UkiJl208Z/K2/GI5xtc+4bFy11V5s83naOPq7np3Ta6WsXvG95/t90e/1kVbq1FHW265dHgePSPcyBzXSvcQyMsBc8k6mkDX2rWYDueqK+UQ0sed2gucdDI2857tg8TsBXuO5DcJT4YzPolqC38Sdw1Da2Mfkb4naeSVp6X33jhSdX1GnjH7PJG9vKPOPfv5fu4CWCVjjdrmuaSDcWII1hbrDcfkY0F+q9j0FdDUQxyOe5wBL3Em/StZUblWvvwT7X/KdXxVk4tuKDFxLovpXQUDCI23dmOk31azcD3avcuXwLB+CNntsb6Lm9xyg7VvYK7JJwb+K4AsPJyjsug2aIiAiIgIiICiM9u/uo/M9S1Ej9u/uo/M9BLREQRKvjwd4fpuUtRKvjwd476blLQEREBERAREQFwe+5jfA0jKdhs+qfZ1v4TLF3xJYOwld4vEd93EeExDg76KeFjLdZ13u8HM+Cj6i3bSfetuj4Yy6qu/FfH5cfrs4eodqHvWFVkOlW3VW7i07yrdbvcjuVlxKoEMXqsaA6aUi4jZfxcdIA29gK0a983qsGFPh0T7WkqbzvO0g6Ix2ZA0+8rfhx99tpVnUtXOmw91eZ8I+7oMCwCChhbBTMyMGkk6Xvdte9213+xYLPil+Bly6+DcfBSlQjlVpEbOGtabTvafGXm5xWx1rNHjFtqsqsDbwj2Bt8r3AdgNhpUWTc9026ASsvLaDdA4anKr8ZD8oJ9YHQejb+y1cGCtv61z/act1CI4w0cG2zb5fVGi+v8AQIOjwevztyuOkajyhbJczRYmHyRsYNJeNXJrPhddMgIiICIiAojPbv7qPzPUtRGe3f3UfmegloiIIlXx4O8d9NylqJV8eDvHfTcpaAiIgIiICIiChXzlu4rM+IVsjiLCokbc6rMOQeDF9HLzLH94ynqpHysrKmN8j3PIeIpWBznEmwAabXPKtGbHOSIiFp03WU0lrWtHjMbQ8ZFawnQ8e/R+qyBwOo37F2uIf+nurb/+erp5hySNlhcfhmHiudrN6DF4TopDIL2DoZYXjXyXBHvCjzplxTrMTzEfPb6taBfQNZ0DtX1LhtKIYYohqiijjH9lob+y8l3G7yMrSybFKgjKWvFNAQ7SDe0kh0doaP7S9jW7Bimm+6r6nrqantinluKj3AAk6gLnsVVExW/AyW1hhPuGk+F1JU7layqs9zjoD3EntJv+6jmpbyhSHxh406lAfg8V75fEoLjXsB1+4a1lhBkewPGVhe0EXs4gkX1algFOyPS1oHTtSgnzzRtG2Rg/xBB29Dg8MBJhjDXHQXEuc63Jd1ypqIgIiICIiAojPbv7qPzPUtRI/bv7qPzPQS0REESr48HeO+m5S1Eq+PB3jvpuUtAREQEREBERAWuxjdBT0bM9VM2MWJaCbvd/VaNJ9y1G77dZ/R1ODHYzzEshB0hthd0hG0AEaOUheDYniL5nOfK90j3m73vJc53af2UbNn7J7Y5XfT+lTqa+1yTtX9Z/31ej4xv3nMW0NM0sH56guu7pDGHR8VjwzfwkzAVlKwsvpdA5zXNHKGvuD2XC8uVFE9vfffde/wDW6Xt7ez67vqPCMYhq4mz0zxJG/URoIO1rhrBHIVNXhm8/j7oa30Un8KrBGU6hKxpc1w7QHN945F7mp+K/fXdymu0v8Nl7PLmPgKjm3BB0gix7FVFtQnGWto5NCwyOWaQ6T2n9VFmcg1WKVJFmt1u8ByrYbkqW9RHfZmd8Gn97LTSuzyk7B6o9387rqNx0f4xPJG79WhB2aIiAiIgIiICiM9u/uo/M9S1EZ7d/dR+Z6CWiIgiVfHg7x303KWolZx4O8P03KRdBddVVl0ugvVLq26oXIL7pdWZkzIPH9/CR3pNKPyejvLeTNwnreGReaFe875u5R2IUodTi9TTkvibq4RpAzxDpNgR0tA2r57lq3RvLXtILSWvY4FpBGtpB0gqDmxTNpn1dT0/W1jDWn9PKUiwtrWHU63Q7Qf8ARbTB8Bqa0htHBJNpsXMH4bf60h9VvvKjdlt9tlx7fHt3d0bfFud7OjdLilLl1RudK48jWMdr95aPevoi64ze/wBw7cMjc+QtkqpQBI5vFY0aeCYTrF9JO0gcgXX51Y4aTSvi5DqWprqM29eIjZkul1jzqLiVbwbCRrPqj9ytytcw52tQquSwJ5As1TUgLXzy52PIGhuUOPadA8D8EEClbtXY7jmevIeoB8XfyXJUxXabkY7NledrmtHuBP8AmCDpLpdY8yZkGRLqzMl0F6XVl0ugvUSP27+6j8z1Juo0Xt391H5noJaIiCHXn1oe8PkcsmdYsQ40PeHyOV5CCudUMitIVpagv4RU4VYy1WlqDIZlQzrAYzyrG6E8qCQalaDH9yeH15z1dNHJJa3CtLo5ewvYQT77rYvo3H8xUd+GOP8A1HBGYmY4afDd7rCad2dlGx7hqM7pJwOxryW+C6hlUGgNaAGjQGgAADoA1LUnCHfxXqowt38R6E2meW39MCr6WtU2hI/M5ZBBbajDZCqWoxmpuQNjR4n/AGFmkcGAknQPDpWCamEgvmsTtQc5VOJNhpJNgBtPItvidAIKIM0Z3SNdIeV1naOwav8AlZqXCI43NkdJmc03AsA2/wCqwY/WZsrDxLZh0nUg0NKF2+5zRD2vcf0H7LlKZjB/ytnDWloDQ8hoN7A2/mUHW51XMtFR4n6zW3vcgLaiVBKzJmUcSq4SIM+ZVzLBnVc6DPdYIT+O/uo/M5XZ1jpj+M/u2eZyCciIgh1/Gh7w+RyyLHW8eDvD5HLOAgx2VMqy2VC1Biyqhas2VUyoMORWlikZVTKgjlitLFKyKmRBEMStMKm5FTIggmErG6ArY8GnBINNNTP/ACke/StJUYRWA3idFbm+s0e7XZdpwSpwSDhvQa/bEw9krf3V/wD7fmmA9JYBlvlyyHRfXpHYu24JV4JBxTdxrP8AuDskesrdxzOfMP8AyfyXY8EnBoOaotzbYnB7XSFw1Zn5rdi2rICFsREnBoIQjKvDCpfBpwaCMAVdZZ+DTg0GGxVKT2z+7Z5nKRkWGAfjv7qPzOQTUREESs48HeH6blIWDEIHuDTEWh7DmbmBLb2I0gW5VrMmI8+l+VJ96DdJZaXJiPPpflSfemTEefS/Kk+9BurJZaXJiPPpflSfemTEefS/Kk+9BurKllpsmI8+l+VJ96ZMR59L8qT70G5sllpsmI8+l+VJ96ZMR59L8qT70G5smVabJiPPpflSfemTEefS/Kk+9BubJZabJiPPpflSfemTEefS/Kk+9BucqZVpsmI8+l+VJ96ZMR59L8qT70G5yplWmyYjz6X5Un3pkxHn0vypPvQbnKllpsmI8+l+VJ96ZMR59L8qT70G6sllpcmI8+l+VJ96ZMR59L8qT70G6si0uTEefS/Kk+9MmI8+l+VJ96DdItLkxHn0vypPvTJiPPpflSfeg3Sjxe3f3UfmetbkxHn0vypPvU/DoJQS+oLDIQG/htLW2BJGgk8pQTkREBERAREQEREBERAREQEREBERAREQEREBERAREQEREBERAREQER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1516063"/>
            <a:ext cx="34861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6" name="AutoShape 6" descr="data:image/jpeg;base64,/9j/4AAQSkZJRgABAQAAAQABAAD/2wCEAAkGBhEPEBAPDQ8QDw8PDxAPDxAPEA4PEBAQFREVFRQQFBUXJyYeFxkvGRISHy8gIycpLC4tFh4xNTAqNSYvLCkBCQoKDgwOGg8PGjYlHx4sKi8rKS4sLDUwKSw1KTUvNCowLCksLCwwKSw2NSw0KSwpKSwsMSk1LCksLCwvKSwuNf/AABEIAOEA4QMBIgACEQEDEQH/xAAcAAEAAQUBAQAAAAAAAAAAAAAABAECAwUGBwj/xABJEAABAwICAwwIBAIJAwUAAAABAAIDBBEFEiExQQYHEzJRUmFicXOhshQiM4GRk7PSI0KxwVPhFXKCkqLC0fDxQ2ODCBYXJDT/xAAbAQEAAgMBAQAAAAAAAAAAAAAABAUBAwYCB//EADIRAQACAQMCAwYEBgMAAAAAAAABAgMEETEFEiFBURNhcZGx0SKBocEUQlKi4fAGFTL/2gAMAwEAAhEDEQA/APb3Otbp1dKZ+qfBR6s+vB3h+m5SkFufqnwTP1T4K5EFufqnwTP1T4K5EFufqnwTP1T4K5EFufqnwTP1T4K5EFufqnwTP1T4K5EFufqnwTP1T4K5EFufqnwTP1T4K5EFufqnwTP1T4K5EFufqnwTP1T4K5EFufqnwTP1T4K5EFufqnwTP1T4K5EFufqnwTP1T4K5EFufqnwQPvo267K5RWH8d/dR+Z6CUiIgiVfHg7w/TcpaiVfHg7x303KWgIiICIiAiIgLX4xj1PRs4SqlbG38oOlzjyNaNLj2LSbuN3ceHMyMAkqni7I/ysH8R9tnINZ8V4jimKzVUjpqiR0kjtrtg5rRqA6AombUxTwjlfdN6PfVR7TJ4U/Wfh93o2L79GktoqbRskqCdPTkb9y5yffTxJx0TsZ0Mhi/zArkUUC2fJbzdZi6XpMUbRjifj4/V1ke+jibddQ13Q6GH9gFt8P35qlthUU8Mo2mMvid45h4LzxFiM2SPN6v03SXjaccflG302e64Jvo0NTZr3mmkOjLOA1pPRIPV+Nl1zXgi4NwdII1Ecq+XF0e5bd1U4e4BjuFgv60EhOS20sOth7NHKCpWPWTxdR6v/j1du7Tz4+k/tP3+b6BRanc5ulgxCIS07tVhJG6wfG7muH6HUVtlYRMTG8OSyY7Y7TS8bTHkIiLLwIiICIiAiIgKJH7d/dR+Z6lqJH7d/dR+Z6CWiIgiVfHg7x303KWolXx4O8d9NyloCIiAiIgLnt2O62PDoC82dM8EQx31nnHqi48BtW3xTEmU0Mk8psyJpceU8jR0k2A7V897pcdkrZ3TTHS46Gg3axv5Y29AHxJJ2qNqM3s42jmV30jpv8AF3m9/wDxXn3z6ff/ACg19dJUSPmmcXySOLnOO0/6bLKOiKod9EREbQIqOeACToA0krU1WMHVGLDlIuV7pjtfhH1Gqx6eN7z+Tbouc/pCTnu+KkU+LvB9f1x8D7its6e0INOr4bTtMTDdorIZmvGZpuNuwg8hCvWiYmPCVrS9bx3VneGz3P4/NQTtngOkaHsPFkZfSx3R+h0r6BwLGo62COogN2PGkHjMcOMx3SCvmtdvvV7pjTVQppD+DVEN0nQ2bUx3v4p7W8ilabN2W7Z4lR9a6fGfFOWkfir+sen2+T21ERWrgxERAREQEREBRGe3f3UfmepaiR+3f3UfmegloiIIlXx4O8P03KWolXx4O8d9NyloCIiAiKhQeZ78GO24Kja6wtw82nZpEYPwefcF5Q599Ou62W+3WzuxCo4WKWKMyZGOkY9gkYwBoLCdBbovo5VxMc7mcVxb2avgq3JinJabS7TR66mlw0xVjeNt5n3zz8uHRotTFjDhx2h3SNBW83NwCuqYaaPNmlka06DdrL+u/sDblR5w3jyW1Oo4LRv3bfF6DuF3roayBtViHCOY8kxQNcY2uYNAe8j1jc3sARo06b6O0/8Ai3CcuX+j4Lcv4mb+9e/iump6dsbGxsGVjGtY1o1BrRYD4ALIrbHjildocDqtXk1GWclp54j0h5lj28PQTAmidJSSbBmdNCTyFr/W+DvivH90G4ypw6fgatlibmN7bmOVt7ZmO+Gg2I2hfVq0+6rc3HiFM+CUAE+tE+2mOQD1Xj9DygkJam/DGDUTW34uHzTSw5dKkNddR8RD4nvieMr43uje3muaSCPiCpmAYVPVEx00T5n30hgJsDtcdTR0khV2au/HLsun5PZzMWn8KxVY8ggtNiCCCNYI0grs4N6PEHC7hBGea6a5/wAII8VAxTe5xCmaXug4Rg0l0DhLYcpaPW8FpnFePHZYV1+mtPbGSN/jD23c3inpdJT1G2WJrndD7WeP7wctmuJ3oakvw4NP/SqJmDsOV/8AnK7ZXGO3dSJfPNZijFnvSOImfkIiL2iiIiAiIgKJH7d/dR+Z6lqIz27+6j8z0EtERBEq+PB3jvpuUtRKvjwd476blLQEREBERBiqaVkrSyVjJGHWx7Wvae0HQVw+O7y2G1N3RRuo5Dtp3WZfpjddtuyy71FiYiXqt7V4l4BjG8NXRO/+pLDVMJAuTwEjQTrc11xbsJOjUvVNwW9/BhMNm2kqZAOHnI0u25Gc1l9m3Wejq0WIrENl897xtIiIvTSIUVCg8P3SbjjW4/UQMuyM8HPO8AeowxMLiOsSbDpPQvVsIw+GjibDSxtijbsbrJ5zjrc7pK0GCTskmrqttj6RVGNruWKBoibboLmyH3rcelLXjrHPqm6rNa22OeKxEfnt4tn6QgqFrPSlQVS2ITaUMccZfwbGsMr+EflFs0lgC49NmjT0KeueFSt5TS5mNdyjxRmZmfGWVERGBERAREQFEZ7d/dR+Z6lqJH7d/dR+Z6CWiIgiVfHg7w/TcpaiVfHg7x303KWgIiICIiAiIgIiICIsNXWMhY6SV7Y42C7nuIDQOkozETM7QzXXnO+Lvitga+jon5p3AslkadEIOgtaef5e3Vot22+s+fNT4cXRxaWvn0tlkHIzmN6dfYvOLqBm1P8ALT5uo6d0faYy6iPhX7/b5+j07cHWj0JrR+SSRp97s36OC6H0teY7j8Y4GQxPNmTWsdgkGr43t8F2pqlIwWi1I9yp6rgnFqbb8W8Y/NuvSulVFUoGG8HLcPlyOvYDLf3k3UufB5mkcHaVrtTmG1v6wOkeK3qxmFSurwj2Md9oJ+JJC5NmBzZmg5Q1xAc4OHqjadK7aJga0NbqaAB2AaEFyIiAiIgIiICiR+3f3UfmepaiM9u/uo/M9BLREQRKvjwd476blLUSr48HeO+m5S0BERAREQEREBEWOedsbXPe4NYxpc5x1NaBck+4IRG6FjmOQ0ULp6h2Vo0ADS57tjGjaf8Ak6F4Vux3aT4hJ+IckTT6kLT6rO3nP5T7hZZN2e6x9fO6UkiJl208Z/K2/GI5xtc+4bFy11V5s83naOPq7np3Ta6WsXvG95/t90e/1kVbq1FHW265dHgePSPcyBzXSvcQyMsBc8k6mkDX2rWYDueqK+UQ0sed2gucdDI2857tg8TsBXuO5DcJT4YzPolqC38Sdw1Da2Mfkb4naeSVp6X33jhSdX1GnjH7PJG9vKPOPfv5fu4CWCVjjdrmuaSDcWII1hbrDcfkY0F+q9j0FdDUQxyOe5wBL3Em/StZUblWvvwT7X/KdXxVk4tuKDFxLovpXQUDCI23dmOk31azcD3avcuXwLB+CNntsb6Lm9xyg7VvYK7JJwb+K4AsPJyjsug2aIiAiIgIiICiM9u/uo/M9S1Ej9u/uo/M9BLREQRKvjwd4fpuUtRKvjwd476blLQEREBERAREQFwe+5jfA0jKdhs+qfZ1v4TLF3xJYOwld4vEd93EeExDg76KeFjLdZ13u8HM+Cj6i3bSfetuj4Yy6qu/FfH5cfrs4eodqHvWFVkOlW3VW7i07yrdbvcjuVlxKoEMXqsaA6aUi4jZfxcdIA29gK0a983qsGFPh0T7WkqbzvO0g6Ix2ZA0+8rfhx99tpVnUtXOmw91eZ8I+7oMCwCChhbBTMyMGkk6Xvdte9213+xYLPil+Bly6+DcfBSlQjlVpEbOGtabTvafGXm5xWx1rNHjFtqsqsDbwj2Bt8r3AdgNhpUWTc9026ASsvLaDdA4anKr8ZD8oJ9YHQejb+y1cGCtv61z/act1CI4w0cG2zb5fVGi+v8AQIOjwevztyuOkajyhbJczRYmHyRsYNJeNXJrPhddMgIiICIiAojPbv7qPzPUtRGe3f3UfmegloiIIlXx4O8d9NylqJV8eDvHfTcpaAiIgIiICIiChXzlu4rM+IVsjiLCokbc6rMOQeDF9HLzLH94ynqpHysrKmN8j3PIeIpWBznEmwAabXPKtGbHOSIiFp03WU0lrWtHjMbQ8ZFawnQ8e/R+qyBwOo37F2uIf+nurb/+erp5hySNlhcfhmHiudrN6DF4TopDIL2DoZYXjXyXBHvCjzplxTrMTzEfPb6taBfQNZ0DtX1LhtKIYYohqiijjH9lob+y8l3G7yMrSybFKgjKWvFNAQ7SDe0kh0doaP7S9jW7Bimm+6r6nrqantinluKj3AAk6gLnsVVExW/AyW1hhPuGk+F1JU7layqs9zjoD3EntJv+6jmpbyhSHxh406lAfg8V75fEoLjXsB1+4a1lhBkewPGVhe0EXs4gkX1algFOyPS1oHTtSgnzzRtG2Rg/xBB29Dg8MBJhjDXHQXEuc63Jd1ypqIgIiICIiAojPbv7qPzPUtRI/bv7qPzPQS0REESr48HeO+m5S1Eq+PB3jvpuUtAREQEREBERAWuxjdBT0bM9VM2MWJaCbvd/VaNJ9y1G77dZ/R1ODHYzzEshB0hthd0hG0AEaOUheDYniL5nOfK90j3m73vJc53af2UbNn7J7Y5XfT+lTqa+1yTtX9Z/31ej4xv3nMW0NM0sH56guu7pDGHR8VjwzfwkzAVlKwsvpdA5zXNHKGvuD2XC8uVFE9vfffde/wDW6Xt7ez67vqPCMYhq4mz0zxJG/URoIO1rhrBHIVNXhm8/j7oa30Un8KrBGU6hKxpc1w7QHN945F7mp+K/fXdymu0v8Nl7PLmPgKjm3BB0gix7FVFtQnGWto5NCwyOWaQ6T2n9VFmcg1WKVJFmt1u8ByrYbkqW9RHfZmd8Gn97LTSuzyk7B6o9387rqNx0f4xPJG79WhB2aIiAiIgIiICiM9u/uo/M9S1EZ7d/dR+Z6CWiIgiVfHg7x303KWolZx4O8P03KRdBddVVl0ugvVLq26oXIL7pdWZkzIPH9/CR3pNKPyejvLeTNwnreGReaFe875u5R2IUodTi9TTkvibq4RpAzxDpNgR0tA2r57lq3RvLXtILSWvY4FpBGtpB0gqDmxTNpn1dT0/W1jDWn9PKUiwtrWHU63Q7Qf8ARbTB8Bqa0htHBJNpsXMH4bf60h9VvvKjdlt9tlx7fHt3d0bfFud7OjdLilLl1RudK48jWMdr95aPevoi64ze/wBw7cMjc+QtkqpQBI5vFY0aeCYTrF9JO0gcgXX51Y4aTSvi5DqWprqM29eIjZkul1jzqLiVbwbCRrPqj9ytytcw52tQquSwJ5As1TUgLXzy52PIGhuUOPadA8D8EEClbtXY7jmevIeoB8XfyXJUxXabkY7NledrmtHuBP8AmCDpLpdY8yZkGRLqzMl0F6XVl0ugvUSP27+6j8z1Juo0Xt391H5noJaIiCHXn1oe8PkcsmdYsQ40PeHyOV5CCudUMitIVpagv4RU4VYy1WlqDIZlQzrAYzyrG6E8qCQalaDH9yeH15z1dNHJJa3CtLo5ewvYQT77rYvo3H8xUd+GOP8A1HBGYmY4afDd7rCad2dlGx7hqM7pJwOxryW+C6hlUGgNaAGjQGgAADoA1LUnCHfxXqowt38R6E2meW39MCr6WtU2hI/M5ZBBbajDZCqWoxmpuQNjR4n/AGFmkcGAknQPDpWCamEgvmsTtQc5VOJNhpJNgBtPItvidAIKIM0Z3SNdIeV1naOwav8AlZqXCI43NkdJmc03AsA2/wCqwY/WZsrDxLZh0nUg0NKF2+5zRD2vcf0H7LlKZjB/ytnDWloDQ8hoN7A2/mUHW51XMtFR4n6zW3vcgLaiVBKzJmUcSq4SIM+ZVzLBnVc6DPdYIT+O/uo/M5XZ1jpj+M/u2eZyCciIgh1/Gh7w+RyyLHW8eDvD5HLOAgx2VMqy2VC1Biyqhas2VUyoMORWlikZVTKgjlitLFKyKmRBEMStMKm5FTIggmErG6ArY8GnBINNNTP/ACke/StJUYRWA3idFbm+s0e7XZdpwSpwSDhvQa/bEw9krf3V/wD7fmmA9JYBlvlyyHRfXpHYu24JV4JBxTdxrP8AuDskesrdxzOfMP8AyfyXY8EnBoOaotzbYnB7XSFw1Zn5rdi2rICFsREnBoIQjKvDCpfBpwaCMAVdZZ+DTg0GGxVKT2z+7Z5nKRkWGAfjv7qPzOQTUREESs48HeH6blIWDEIHuDTEWh7DmbmBLb2I0gW5VrMmI8+l+VJ96DdJZaXJiPPpflSfemTEefS/Kk+9BurJZaXJiPPpflSfemTEefS/Kk+9BurKllpsmI8+l+VJ96ZMR59L8qT70G5sllpsmI8+l+VJ96ZMR59L8qT70G5smVabJiPPpflSfemTEefS/Kk+9BubJZabJiPPpflSfemTEefS/Kk+9BucqZVpsmI8+l+VJ96ZMR59L8qT70G5yplWmyYjz6X5Un3pkxHn0vypPvQbnKllpsmI8+l+VJ96ZMR59L8qT70G6sllpcmI8+l+VJ96ZMR59L8qT70G6si0uTEefS/Kk+9MmI8+l+VJ96DdItLkxHn0vypPvTJiPPpflSfeg3Sjxe3f3UfmetbkxHn0vypPvU/DoJQS+oLDIQG/htLW2BJGgk8pQTkREBERAREQEREBERAREQEREBERAREQEREBERAREQEREBERAREQERE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75" y="-1363663"/>
            <a:ext cx="34861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3079" name="Picture 7" descr="C:\Users\ortizj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257" y="1798486"/>
            <a:ext cx="2959598" cy="295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00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061047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dirty="0" smtClean="0"/>
              <a:t>Desde una perspectiva estrictamente </a:t>
            </a:r>
            <a:r>
              <a:rPr lang="es-MX" sz="3600" b="1" dirty="0" smtClean="0"/>
              <a:t>descriptiva</a:t>
            </a:r>
            <a:r>
              <a:rPr lang="es-MX" sz="3600" dirty="0" smtClean="0"/>
              <a:t>, el concepto de transparencia aplicado al ejercicio gubernamental se entiende como un rango o característica de la actuación de las organizaciones públicas y de quienes las conforman y hacen funcionar.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96216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1938"/>
            <a:ext cx="7128792" cy="55073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15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Jonathan Fox, señalaba que “</a:t>
            </a:r>
            <a:r>
              <a:rPr lang="es-MX" i="1" dirty="0" smtClean="0"/>
              <a:t>la transparencia se refiere a la existencia o no de información y de sistemas que la producen, sobre lo que son, hacen, utilizan y producen las dependencias de gobierno o, incluso sobre actos o productos de actores privados (información sobre el uso privado de recursos públicos, la generación de riesgos potenciales a la salud y medio ambiente, características de bienes y servicios</a:t>
            </a:r>
            <a:r>
              <a:rPr lang="es-MX" dirty="0" smtClean="0"/>
              <a:t>). “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Es, en esencia, </a:t>
            </a:r>
            <a:r>
              <a:rPr lang="es-MX" b="1" dirty="0" smtClean="0"/>
              <a:t>el acceso público a datos o información.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301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ORÍGENES DEL DERECHO A LA INFORMACIÓN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608576"/>
          </a:xfrm>
        </p:spPr>
        <p:txBody>
          <a:bodyPr>
            <a:normAutofit/>
          </a:bodyPr>
          <a:lstStyle/>
          <a:p>
            <a:r>
              <a:rPr lang="es-ES" dirty="0" smtClean="0"/>
              <a:t>“Ley de Libertad de Escritura y de la Prensa”</a:t>
            </a:r>
          </a:p>
          <a:p>
            <a:r>
              <a:rPr lang="es-ES" dirty="0" smtClean="0"/>
              <a:t>Expedida en Suecia en el </a:t>
            </a:r>
            <a:r>
              <a:rPr lang="es-ES" b="1" dirty="0" smtClean="0"/>
              <a:t>año 1766.</a:t>
            </a:r>
          </a:p>
          <a:p>
            <a:endParaRPr lang="es-ES" dirty="0"/>
          </a:p>
          <a:p>
            <a:r>
              <a:rPr lang="es-ES" dirty="0" smtClean="0"/>
              <a:t>No se podía hablar contra “Dios”.</a:t>
            </a:r>
          </a:p>
          <a:p>
            <a:r>
              <a:rPr lang="es-ES" dirty="0" smtClean="0"/>
              <a:t>No se podía hablar contra el Rey ni la Familia Real ni cuestionarlos.</a:t>
            </a:r>
          </a:p>
          <a:p>
            <a:r>
              <a:rPr lang="es-ES" dirty="0" smtClean="0"/>
              <a:t>No se podía difamar a ciudadanos del reino.</a:t>
            </a:r>
          </a:p>
          <a:p>
            <a:r>
              <a:rPr lang="es-ES" dirty="0" smtClean="0"/>
              <a:t>No se permitían escritos anónimos.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45335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5903318"/>
              </p:ext>
            </p:extLst>
          </p:nvPr>
        </p:nvGraphicFramePr>
        <p:xfrm>
          <a:off x="539552" y="548680"/>
          <a:ext cx="7920881" cy="6080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51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ortizj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2959598" cy="295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95536" y="1915840"/>
            <a:ext cx="5390992" cy="381642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b="1" dirty="0" smtClean="0"/>
              <a:t>¿Qué es la rendición de cuentas?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106847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s-MX" sz="3200" dirty="0" smtClean="0"/>
              <a:t>Este término proviene de la traducción de la palabra anglosajona </a:t>
            </a:r>
            <a:r>
              <a:rPr lang="es-MX" sz="3200" dirty="0"/>
              <a:t>“</a:t>
            </a:r>
            <a:r>
              <a:rPr lang="es-MX" sz="3200" b="1" dirty="0" err="1"/>
              <a:t>accountability</a:t>
            </a:r>
            <a:r>
              <a:rPr lang="es-MX" sz="3200" dirty="0"/>
              <a:t>”, </a:t>
            </a:r>
            <a:r>
              <a:rPr lang="es-MX" sz="3200" dirty="0" smtClean="0"/>
              <a:t>que es traducida como la “</a:t>
            </a:r>
            <a:r>
              <a:rPr lang="es-MX" sz="3200" b="1" dirty="0" smtClean="0"/>
              <a:t>obligación de rendir cuentas</a:t>
            </a:r>
            <a:r>
              <a:rPr lang="es-MX" sz="3200" dirty="0" smtClean="0"/>
              <a:t>” es decir, “el estado de ser sujeto a reportar, explicar o justificar”. La palabra </a:t>
            </a:r>
            <a:r>
              <a:rPr lang="es-MX" sz="3200" dirty="0"/>
              <a:t>“accountability</a:t>
            </a:r>
            <a:r>
              <a:rPr lang="es-MX" sz="3200" dirty="0" smtClean="0"/>
              <a:t>” proviene del término account, el cual es entendido como la “narración de un evento o situación particular”.</a:t>
            </a:r>
          </a:p>
          <a:p>
            <a:pPr marL="109728" indent="0">
              <a:buNone/>
            </a:pPr>
            <a:endParaRPr lang="es-MX" sz="3200" dirty="0"/>
          </a:p>
          <a:p>
            <a:pPr marL="109728" indent="0">
              <a:buNone/>
            </a:pPr>
            <a:r>
              <a:rPr lang="es-MX" sz="3200" b="1" i="1" dirty="0" smtClean="0"/>
              <a:t>Cuéntame que haces con el dinero y las potestades que te doy.</a:t>
            </a:r>
            <a:endParaRPr lang="es-MX" sz="3200" b="1" i="1" dirty="0"/>
          </a:p>
          <a:p>
            <a:pPr marL="109728" indent="0" algn="just">
              <a:buNone/>
            </a:pPr>
            <a:endParaRPr lang="es-MX" sz="3200" dirty="0"/>
          </a:p>
          <a:p>
            <a:pPr marL="109728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48419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955034"/>
            <a:ext cx="3960440" cy="23542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 smtClean="0"/>
              <a:t> El derecho de la sociedad de estar informada, implicando así el derecho de recibir o buscar toda clase de información, traduciéndose a solicitar al servidor público la justificación de una conducta.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/>
          </a:p>
        </p:txBody>
      </p:sp>
      <p:sp>
        <p:nvSpPr>
          <p:cNvPr id="2" name="1 Rectángulo"/>
          <p:cNvSpPr/>
          <p:nvPr/>
        </p:nvSpPr>
        <p:spPr>
          <a:xfrm>
            <a:off x="359882" y="992922"/>
            <a:ext cx="1882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prstClr val="black"/>
                </a:solidFill>
              </a:rPr>
              <a:t>Desde el punto </a:t>
            </a:r>
            <a:r>
              <a:rPr lang="es-MX" sz="2000" dirty="0" smtClean="0">
                <a:solidFill>
                  <a:prstClr val="black"/>
                </a:solidFill>
              </a:rPr>
              <a:t>socio-político  </a:t>
            </a:r>
            <a:endParaRPr lang="es-MX" sz="2000" dirty="0"/>
          </a:p>
        </p:txBody>
      </p:sp>
      <p:sp>
        <p:nvSpPr>
          <p:cNvPr id="9" name="8 Rectángulo"/>
          <p:cNvSpPr/>
          <p:nvPr/>
        </p:nvSpPr>
        <p:spPr>
          <a:xfrm>
            <a:off x="2725102" y="265872"/>
            <a:ext cx="59514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solidFill>
                  <a:prstClr val="black"/>
                </a:solidFill>
              </a:rPr>
              <a:t>Es </a:t>
            </a:r>
            <a:r>
              <a:rPr lang="es-MX" sz="2000" dirty="0">
                <a:solidFill>
                  <a:prstClr val="black"/>
                </a:solidFill>
              </a:rPr>
              <a:t>entendido como la obligación de todos los servidores públicos de justificar o de explicar su actuar ante el publico, es decir, la obligación imperativa que tienen los miembros que conforman el aparato administrativo del Estado de mantener informado con veracidad a los </a:t>
            </a:r>
            <a:r>
              <a:rPr lang="es-MX" sz="2000" dirty="0" err="1">
                <a:solidFill>
                  <a:prstClr val="black"/>
                </a:solidFill>
              </a:rPr>
              <a:t>signantes</a:t>
            </a:r>
            <a:r>
              <a:rPr lang="es-MX" sz="2000" dirty="0">
                <a:solidFill>
                  <a:prstClr val="black"/>
                </a:solidFill>
              </a:rPr>
              <a:t> del pacto social</a:t>
            </a:r>
            <a:endParaRPr lang="es-MX" sz="2000" dirty="0"/>
          </a:p>
        </p:txBody>
      </p:sp>
      <p:sp>
        <p:nvSpPr>
          <p:cNvPr id="10" name="9 Rectángulo"/>
          <p:cNvSpPr/>
          <p:nvPr/>
        </p:nvSpPr>
        <p:spPr>
          <a:xfrm>
            <a:off x="3023393" y="2658398"/>
            <a:ext cx="32813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solidFill>
                  <a:prstClr val="black"/>
                </a:solidFill>
              </a:rPr>
              <a:t>PRESUPONE 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6156176" y="3100898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dirty="0" smtClean="0">
                <a:solidFill>
                  <a:prstClr val="black"/>
                </a:solidFill>
              </a:rPr>
              <a:t> Una </a:t>
            </a:r>
            <a:r>
              <a:rPr lang="es-MX" sz="2000" dirty="0">
                <a:solidFill>
                  <a:prstClr val="black"/>
                </a:solidFill>
              </a:rPr>
              <a:t>obligación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403648" y="3028890"/>
            <a:ext cx="1455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prstClr val="black"/>
                </a:solidFill>
              </a:rPr>
              <a:t>Un </a:t>
            </a:r>
            <a:r>
              <a:rPr lang="es-MX" sz="2000" dirty="0">
                <a:solidFill>
                  <a:prstClr val="black"/>
                </a:solidFill>
              </a:rPr>
              <a:t>derecho </a:t>
            </a:r>
            <a:endParaRPr lang="es-MX" sz="2000" dirty="0"/>
          </a:p>
        </p:txBody>
      </p:sp>
      <p:sp>
        <p:nvSpPr>
          <p:cNvPr id="13" name="12 Rectángulo"/>
          <p:cNvSpPr/>
          <p:nvPr/>
        </p:nvSpPr>
        <p:spPr>
          <a:xfrm>
            <a:off x="5436096" y="4005064"/>
            <a:ext cx="31500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solidFill>
                  <a:prstClr val="black"/>
                </a:solidFill>
              </a:rPr>
              <a:t>Los </a:t>
            </a:r>
            <a:r>
              <a:rPr lang="es-MX" sz="2000" dirty="0">
                <a:solidFill>
                  <a:prstClr val="black"/>
                </a:solidFill>
              </a:rPr>
              <a:t>funcionarios públicos tiene la obligación de mantener  informada a la sociedad sobre su quehacer publico</a:t>
            </a:r>
            <a:endParaRPr lang="es-MX" sz="2000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2242434" y="1368336"/>
            <a:ext cx="3853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7011144" y="3479732"/>
            <a:ext cx="0" cy="525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123728" y="3335716"/>
            <a:ext cx="0" cy="525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664074" y="2337978"/>
            <a:ext cx="0" cy="370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123728" y="2924944"/>
            <a:ext cx="4887416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2123728" y="2924944"/>
            <a:ext cx="0" cy="249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7011144" y="2924944"/>
            <a:ext cx="9128" cy="237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0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86293" y="3523167"/>
            <a:ext cx="714529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211960" y="620688"/>
            <a:ext cx="0" cy="56886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 rot="16200000">
            <a:off x="3460231" y="1268177"/>
            <a:ext cx="29163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</a:pPr>
            <a:r>
              <a:rPr lang="es-MX" dirty="0">
                <a:solidFill>
                  <a:prstClr val="black"/>
                </a:solidFill>
              </a:rPr>
              <a:t>Rendición de cuentas vertical: esta surge en el marco de la democracia (elecciones libres, justas y competitivas</a:t>
            </a:r>
            <a:r>
              <a:rPr lang="es-MX" dirty="0" smtClean="0">
                <a:solidFill>
                  <a:prstClr val="black"/>
                </a:solidFill>
              </a:rPr>
              <a:t>).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86293" y="3493889"/>
            <a:ext cx="35991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</a:pPr>
            <a:r>
              <a:rPr lang="es-MX" dirty="0">
                <a:solidFill>
                  <a:prstClr val="black"/>
                </a:solidFill>
              </a:rPr>
              <a:t>Rendición de cuentas horizontal: se refiere a los controles de las agencias estatales (como los tres poderes de la Unión, órdenes de gobierno, entre otras</a:t>
            </a:r>
            <a:r>
              <a:rPr lang="es-MX" dirty="0" smtClean="0">
                <a:solidFill>
                  <a:prstClr val="black"/>
                </a:solidFill>
              </a:rPr>
              <a:t>).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4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876288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71116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RENDICIÓN DE CUENTAS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latin typeface="Constantia" charset="0"/>
              </a:rPr>
              <a:t>Para abordar el concepto tener en cuenta las siguientes  preguntas esenciales: </a:t>
            </a:r>
          </a:p>
          <a:p>
            <a:pPr lvl="1"/>
            <a:r>
              <a:rPr lang="es-ES" dirty="0">
                <a:latin typeface="Constantia" charset="0"/>
              </a:rPr>
              <a:t>¿</a:t>
            </a:r>
            <a:r>
              <a:rPr lang="es-ES" i="1" u="sng" dirty="0">
                <a:latin typeface="Constantia" charset="0"/>
              </a:rPr>
              <a:t>Quién</a:t>
            </a:r>
            <a:r>
              <a:rPr lang="es-ES" dirty="0">
                <a:latin typeface="Constantia" charset="0"/>
              </a:rPr>
              <a:t> ha de rendir cuentas (</a:t>
            </a:r>
            <a:r>
              <a:rPr lang="es-ES" i="1" dirty="0" err="1">
                <a:latin typeface="Constantia" charset="0"/>
              </a:rPr>
              <a:t>Who</a:t>
            </a:r>
            <a:r>
              <a:rPr lang="es-ES" i="1" dirty="0">
                <a:latin typeface="Constantia" charset="0"/>
              </a:rPr>
              <a:t> </a:t>
            </a:r>
            <a:r>
              <a:rPr lang="es-ES" i="1" dirty="0" err="1">
                <a:latin typeface="Constantia" charset="0"/>
              </a:rPr>
              <a:t>is</a:t>
            </a:r>
            <a:r>
              <a:rPr lang="es-ES" i="1" dirty="0">
                <a:latin typeface="Constantia" charset="0"/>
              </a:rPr>
              <a:t> </a:t>
            </a:r>
            <a:r>
              <a:rPr lang="es-ES" i="1" dirty="0" err="1">
                <a:latin typeface="Constantia" charset="0"/>
              </a:rPr>
              <a:t>accountable</a:t>
            </a:r>
            <a:r>
              <a:rPr lang="es-ES" dirty="0">
                <a:latin typeface="Constantia" charset="0"/>
              </a:rPr>
              <a:t>)</a:t>
            </a:r>
            <a:r>
              <a:rPr lang="es-ES" dirty="0" smtClean="0">
                <a:latin typeface="Constantia" charset="0"/>
              </a:rPr>
              <a:t>?</a:t>
            </a:r>
            <a:endParaRPr lang="es-ES" dirty="0">
              <a:latin typeface="Constantia" charset="0"/>
            </a:endParaRPr>
          </a:p>
          <a:p>
            <a:pPr lvl="1"/>
            <a:r>
              <a:rPr lang="es-ES" dirty="0">
                <a:latin typeface="Constantia" charset="0"/>
              </a:rPr>
              <a:t>¿</a:t>
            </a:r>
            <a:r>
              <a:rPr lang="es-ES" u="sng" dirty="0">
                <a:latin typeface="Constantia" charset="0"/>
              </a:rPr>
              <a:t>Por qué  </a:t>
            </a:r>
            <a:r>
              <a:rPr lang="es-ES" i="1" u="sng" dirty="0">
                <a:latin typeface="Constantia" charset="0"/>
              </a:rPr>
              <a:t>motivos</a:t>
            </a:r>
            <a:r>
              <a:rPr lang="es-ES" u="sng" dirty="0">
                <a:latin typeface="Constantia" charset="0"/>
              </a:rPr>
              <a:t> </a:t>
            </a:r>
            <a:r>
              <a:rPr lang="es-ES" dirty="0">
                <a:latin typeface="Constantia" charset="0"/>
              </a:rPr>
              <a:t>se ha de rendir cuentas? (</a:t>
            </a:r>
            <a:r>
              <a:rPr lang="es-ES" i="1" dirty="0" err="1">
                <a:latin typeface="Constantia" charset="0"/>
              </a:rPr>
              <a:t>What</a:t>
            </a:r>
            <a:r>
              <a:rPr lang="es-ES" i="1" dirty="0">
                <a:latin typeface="Constantia" charset="0"/>
              </a:rPr>
              <a:t> </a:t>
            </a:r>
            <a:r>
              <a:rPr lang="es-ES" i="1" dirty="0" err="1">
                <a:latin typeface="Constantia" charset="0"/>
              </a:rPr>
              <a:t>is</a:t>
            </a:r>
            <a:r>
              <a:rPr lang="es-ES" i="1" dirty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person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or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institution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accountable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>
                <a:latin typeface="Constantia" charset="0"/>
              </a:rPr>
              <a:t>for</a:t>
            </a:r>
            <a:r>
              <a:rPr lang="es-ES" dirty="0">
                <a:latin typeface="Constantia" charset="0"/>
              </a:rPr>
              <a:t>?</a:t>
            </a:r>
          </a:p>
          <a:p>
            <a:pPr lvl="1"/>
            <a:r>
              <a:rPr lang="es-ES" dirty="0">
                <a:latin typeface="Constantia" charset="0"/>
              </a:rPr>
              <a:t>¿</a:t>
            </a:r>
            <a:r>
              <a:rPr lang="es-ES" i="1" u="sng" dirty="0">
                <a:latin typeface="Constantia" charset="0"/>
              </a:rPr>
              <a:t>Ante quién </a:t>
            </a:r>
            <a:r>
              <a:rPr lang="es-ES" dirty="0">
                <a:latin typeface="Constantia" charset="0"/>
              </a:rPr>
              <a:t>se realiza el control o la rendición de cuentas? (</a:t>
            </a:r>
            <a:r>
              <a:rPr lang="es-ES" i="1" dirty="0" err="1">
                <a:latin typeface="Constantia" charset="0"/>
              </a:rPr>
              <a:t>Who</a:t>
            </a:r>
            <a:r>
              <a:rPr lang="es-ES" i="1" dirty="0">
                <a:latin typeface="Constantia" charset="0"/>
              </a:rPr>
              <a:t> </a:t>
            </a:r>
            <a:r>
              <a:rPr lang="es-ES" i="1" dirty="0" err="1">
                <a:latin typeface="Constantia" charset="0"/>
              </a:rPr>
              <a:t>is</a:t>
            </a:r>
            <a:r>
              <a:rPr lang="es-ES" i="1" dirty="0">
                <a:latin typeface="Constantia" charset="0"/>
              </a:rPr>
              <a:t> a </a:t>
            </a:r>
            <a:r>
              <a:rPr lang="es-ES" i="1" dirty="0" err="1" smtClean="0">
                <a:latin typeface="Constantia" charset="0"/>
              </a:rPr>
              <a:t>person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or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institution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 smtClean="0">
                <a:latin typeface="Constantia" charset="0"/>
              </a:rPr>
              <a:t>accountable</a:t>
            </a:r>
            <a:r>
              <a:rPr lang="es-ES" i="1" dirty="0" smtClean="0">
                <a:latin typeface="Constantia" charset="0"/>
              </a:rPr>
              <a:t> </a:t>
            </a:r>
            <a:r>
              <a:rPr lang="es-ES" i="1" dirty="0" err="1">
                <a:latin typeface="Constantia" charset="0"/>
              </a:rPr>
              <a:t>to</a:t>
            </a:r>
            <a:r>
              <a:rPr lang="es-ES" i="1" dirty="0">
                <a:latin typeface="Constantia" charset="0"/>
              </a:rPr>
              <a:t>?)</a:t>
            </a:r>
          </a:p>
          <a:p>
            <a:r>
              <a:rPr lang="es-ES" b="1" u="sng" dirty="0">
                <a:latin typeface="Constantia" charset="0"/>
              </a:rPr>
              <a:t>Niveles de </a:t>
            </a:r>
            <a:r>
              <a:rPr lang="es-ES" b="1" u="sng" dirty="0" err="1">
                <a:latin typeface="Constantia" charset="0"/>
              </a:rPr>
              <a:t>accountability</a:t>
            </a:r>
            <a:r>
              <a:rPr lang="es-ES" b="1" u="sng" dirty="0">
                <a:latin typeface="Constantia" charset="0"/>
              </a:rPr>
              <a:t>, tipos de </a:t>
            </a:r>
            <a:r>
              <a:rPr lang="es-ES" b="1" u="sng" dirty="0" err="1">
                <a:latin typeface="Constantia" charset="0"/>
              </a:rPr>
              <a:t>accountability</a:t>
            </a:r>
            <a:r>
              <a:rPr lang="es-ES" b="1" u="sng" dirty="0">
                <a:latin typeface="Constantia" charset="0"/>
              </a:rPr>
              <a:t> y ante quién se lleva a cabo este control.</a:t>
            </a:r>
            <a:endParaRPr lang="es-ES" dirty="0">
              <a:latin typeface="Constantia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8209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1) NIVELES de “</a:t>
            </a:r>
            <a:r>
              <a:rPr lang="es-ES" dirty="0" err="1" smtClean="0"/>
              <a:t>accountability</a:t>
            </a:r>
            <a:r>
              <a:rPr lang="es-ES" dirty="0" smtClean="0"/>
              <a:t>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/>
          </a:bodyPr>
          <a:lstStyle/>
          <a:p>
            <a:r>
              <a:rPr lang="es-ES" sz="2600" dirty="0">
                <a:latin typeface="Constantia" charset="0"/>
              </a:rPr>
              <a:t>Los diferentes niveles de </a:t>
            </a:r>
            <a:r>
              <a:rPr lang="es-ES" sz="2600" dirty="0" err="1">
                <a:latin typeface="Constantia" charset="0"/>
              </a:rPr>
              <a:t>accountability</a:t>
            </a:r>
            <a:r>
              <a:rPr lang="es-ES" sz="2600" dirty="0">
                <a:latin typeface="Constantia" charset="0"/>
              </a:rPr>
              <a:t> (teniendo en cuenta la doctrina de la </a:t>
            </a:r>
            <a:r>
              <a:rPr lang="es-ES" sz="2600" dirty="0" smtClean="0">
                <a:latin typeface="Constantia" charset="0"/>
              </a:rPr>
              <a:t>“ministerial </a:t>
            </a:r>
            <a:r>
              <a:rPr lang="es-ES" sz="2600" dirty="0" err="1" smtClean="0">
                <a:latin typeface="Constantia" charset="0"/>
              </a:rPr>
              <a:t>accountability</a:t>
            </a:r>
            <a:r>
              <a:rPr lang="es-ES" sz="2600" dirty="0" smtClean="0">
                <a:latin typeface="Constantia" charset="0"/>
              </a:rPr>
              <a:t>” </a:t>
            </a:r>
            <a:r>
              <a:rPr lang="es-ES" sz="2600" dirty="0">
                <a:latin typeface="Constantia" charset="0"/>
              </a:rPr>
              <a:t>(</a:t>
            </a:r>
            <a:r>
              <a:rPr lang="es-ES" sz="2600" dirty="0" err="1">
                <a:latin typeface="Constantia" charset="0"/>
              </a:rPr>
              <a:t>Woodhouse</a:t>
            </a:r>
            <a:r>
              <a:rPr lang="es-ES" sz="2600" dirty="0">
                <a:latin typeface="Constantia" charset="0"/>
              </a:rPr>
              <a:t>, Le </a:t>
            </a:r>
            <a:r>
              <a:rPr lang="es-ES" sz="2600" dirty="0" err="1">
                <a:latin typeface="Constantia" charset="0"/>
              </a:rPr>
              <a:t>Sueur</a:t>
            </a:r>
            <a:r>
              <a:rPr lang="es-ES" sz="2600" dirty="0">
                <a:latin typeface="Constantia" charset="0"/>
              </a:rPr>
              <a:t>) </a:t>
            </a:r>
            <a:r>
              <a:rPr lang="es-ES" sz="2600" dirty="0" smtClean="0">
                <a:latin typeface="Constantia" charset="0"/>
              </a:rPr>
              <a:t>son </a:t>
            </a:r>
            <a:r>
              <a:rPr lang="es-ES" sz="2600" dirty="0">
                <a:latin typeface="Constantia" charset="0"/>
              </a:rPr>
              <a:t>las siguientes</a:t>
            </a:r>
            <a:r>
              <a:rPr lang="es-ES" sz="2600" dirty="0" smtClean="0">
                <a:latin typeface="Constantia" charset="0"/>
              </a:rPr>
              <a:t>:</a:t>
            </a:r>
          </a:p>
          <a:p>
            <a:endParaRPr lang="es-ES" sz="2600" dirty="0">
              <a:latin typeface="Constantia" charset="0"/>
            </a:endParaRPr>
          </a:p>
          <a:p>
            <a:r>
              <a:rPr lang="en-US" sz="2600" u="sng" dirty="0">
                <a:latin typeface="Constantia" charset="0"/>
              </a:rPr>
              <a:t>1) </a:t>
            </a:r>
            <a:r>
              <a:rPr lang="en-US" sz="2600" u="sng" dirty="0" err="1">
                <a:latin typeface="Constantia" charset="0"/>
              </a:rPr>
              <a:t>Rendición</a:t>
            </a:r>
            <a:r>
              <a:rPr lang="en-US" sz="2600" u="sng" dirty="0">
                <a:latin typeface="Constantia" charset="0"/>
              </a:rPr>
              <a:t> de </a:t>
            </a:r>
            <a:r>
              <a:rPr lang="en-US" sz="2600" u="sng" dirty="0" err="1">
                <a:latin typeface="Constantia" charset="0"/>
              </a:rPr>
              <a:t>cuentas</a:t>
            </a:r>
            <a:r>
              <a:rPr lang="en-US" sz="2600" u="sng" dirty="0">
                <a:latin typeface="Constantia" charset="0"/>
              </a:rPr>
              <a:t> </a:t>
            </a:r>
            <a:r>
              <a:rPr lang="en-US" sz="2600" u="sng" dirty="0" err="1">
                <a:latin typeface="Constantia" charset="0"/>
              </a:rPr>
              <a:t>explicatoria</a:t>
            </a:r>
            <a:r>
              <a:rPr lang="en-US" sz="2600" u="sng" dirty="0">
                <a:latin typeface="Constantia" charset="0"/>
              </a:rPr>
              <a:t> (explanatory accountability</a:t>
            </a:r>
            <a:r>
              <a:rPr lang="en-US" sz="2600" u="sng" dirty="0" smtClean="0">
                <a:latin typeface="Constantia" charset="0"/>
              </a:rPr>
              <a:t>)</a:t>
            </a:r>
            <a:r>
              <a:rPr lang="en-US" sz="2600" dirty="0" smtClean="0">
                <a:latin typeface="Constantia" charset="0"/>
              </a:rPr>
              <a:t> </a:t>
            </a:r>
            <a:endParaRPr lang="en-US" sz="2600" dirty="0">
              <a:latin typeface="Constantia" charset="0"/>
            </a:endParaRPr>
          </a:p>
          <a:p>
            <a:r>
              <a:rPr lang="en-US" sz="2600" u="sng" dirty="0" smtClean="0">
                <a:latin typeface="Constantia" charset="0"/>
              </a:rPr>
              <a:t>2</a:t>
            </a:r>
            <a:r>
              <a:rPr lang="en-US" sz="2600" u="sng" dirty="0">
                <a:latin typeface="Constantia" charset="0"/>
              </a:rPr>
              <a:t>) </a:t>
            </a:r>
            <a:r>
              <a:rPr lang="en-US" sz="2600" u="sng" dirty="0" err="1">
                <a:latin typeface="Constantia" charset="0"/>
              </a:rPr>
              <a:t>Rendición</a:t>
            </a:r>
            <a:r>
              <a:rPr lang="en-US" sz="2600" u="sng" dirty="0">
                <a:latin typeface="Constantia" charset="0"/>
              </a:rPr>
              <a:t> de </a:t>
            </a:r>
            <a:r>
              <a:rPr lang="en-US" sz="2600" u="sng" dirty="0" err="1">
                <a:latin typeface="Constantia" charset="0"/>
              </a:rPr>
              <a:t>cuentas</a:t>
            </a:r>
            <a:r>
              <a:rPr lang="en-US" sz="2600" u="sng" dirty="0">
                <a:latin typeface="Constantia" charset="0"/>
              </a:rPr>
              <a:t> </a:t>
            </a:r>
            <a:r>
              <a:rPr lang="en-US" sz="2600" u="sng" dirty="0" err="1">
                <a:latin typeface="Constantia" charset="0"/>
              </a:rPr>
              <a:t>enmendadora</a:t>
            </a:r>
            <a:r>
              <a:rPr lang="en-US" sz="2600" u="sng" dirty="0">
                <a:latin typeface="Constantia" charset="0"/>
              </a:rPr>
              <a:t> (amendatory accountability</a:t>
            </a:r>
            <a:r>
              <a:rPr lang="en-US" sz="2600" u="sng" dirty="0" smtClean="0">
                <a:latin typeface="Constantia" charset="0"/>
              </a:rPr>
              <a:t>)</a:t>
            </a:r>
            <a:endParaRPr lang="en-US" sz="2600" dirty="0">
              <a:latin typeface="Constantia" charset="0"/>
            </a:endParaRPr>
          </a:p>
          <a:p>
            <a:r>
              <a:rPr lang="en-US" sz="2600" u="sng" dirty="0" smtClean="0">
                <a:latin typeface="Constantia" charset="0"/>
              </a:rPr>
              <a:t>3</a:t>
            </a:r>
            <a:r>
              <a:rPr lang="en-US" sz="2600" u="sng" dirty="0">
                <a:latin typeface="Constantia" charset="0"/>
              </a:rPr>
              <a:t>) </a:t>
            </a:r>
            <a:r>
              <a:rPr lang="en-US" sz="2600" u="sng" dirty="0" err="1">
                <a:latin typeface="Constantia" charset="0"/>
              </a:rPr>
              <a:t>Rendición</a:t>
            </a:r>
            <a:r>
              <a:rPr lang="en-US" sz="2600" u="sng" dirty="0">
                <a:latin typeface="Constantia" charset="0"/>
              </a:rPr>
              <a:t> de </a:t>
            </a:r>
            <a:r>
              <a:rPr lang="en-US" sz="2600" u="sng" dirty="0" err="1">
                <a:latin typeface="Constantia" charset="0"/>
              </a:rPr>
              <a:t>cuentas</a:t>
            </a:r>
            <a:r>
              <a:rPr lang="en-US" sz="2600" u="sng" dirty="0">
                <a:latin typeface="Constantia" charset="0"/>
              </a:rPr>
              <a:t> </a:t>
            </a:r>
            <a:r>
              <a:rPr lang="en-US" sz="2600" u="sng" dirty="0" err="1" smtClean="0">
                <a:latin typeface="Constantia" charset="0"/>
              </a:rPr>
              <a:t>sacrificadora</a:t>
            </a:r>
            <a:r>
              <a:rPr lang="en-US" sz="2600" u="sng" dirty="0" smtClean="0">
                <a:latin typeface="Constantia" charset="0"/>
              </a:rPr>
              <a:t> o </a:t>
            </a:r>
            <a:r>
              <a:rPr lang="en-US" sz="2600" u="sng" dirty="0" err="1" smtClean="0">
                <a:latin typeface="Constantia" charset="0"/>
              </a:rPr>
              <a:t>sancionadora</a:t>
            </a:r>
            <a:r>
              <a:rPr lang="en-US" sz="2600" dirty="0" smtClean="0">
                <a:latin typeface="Constantia" charset="0"/>
              </a:rPr>
              <a:t> </a:t>
            </a:r>
            <a:endParaRPr lang="en-US" sz="2600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75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s-ES" b="1" u="sng" dirty="0"/>
              <a:t>2) TIPOS: </a:t>
            </a:r>
            <a:r>
              <a:rPr lang="en-US" altLang="es-ES" b="1" u="sng" dirty="0" err="1"/>
              <a:t>Actos</a:t>
            </a:r>
            <a:r>
              <a:rPr lang="en-US" altLang="es-ES" b="1" u="sng" dirty="0"/>
              <a:t> </a:t>
            </a:r>
            <a:r>
              <a:rPr lang="en-US" altLang="es-ES" b="1" u="sng" dirty="0" err="1"/>
              <a:t>sujetos</a:t>
            </a:r>
            <a:r>
              <a:rPr lang="en-US" altLang="es-ES" b="1" u="sng" dirty="0"/>
              <a:t> a </a:t>
            </a:r>
            <a:r>
              <a:rPr lang="en-US" altLang="es-ES" b="1" u="sng" dirty="0" err="1"/>
              <a:t>escrutinio</a:t>
            </a:r>
            <a:r>
              <a:rPr lang="en-US" altLang="es-ES" b="1" u="sng" dirty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err="1">
                <a:latin typeface="Constantia" charset="0"/>
              </a:rPr>
              <a:t>Cuestión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muy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importante</a:t>
            </a:r>
            <a:r>
              <a:rPr lang="en-US" dirty="0">
                <a:latin typeface="Constantia" charset="0"/>
              </a:rPr>
              <a:t>: ¿</a:t>
            </a:r>
            <a:r>
              <a:rPr lang="en-US" dirty="0" err="1">
                <a:latin typeface="Constantia" charset="0"/>
              </a:rPr>
              <a:t>Qué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actos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están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sujetos</a:t>
            </a:r>
            <a:r>
              <a:rPr lang="en-US" dirty="0">
                <a:latin typeface="Constantia" charset="0"/>
              </a:rPr>
              <a:t> a </a:t>
            </a:r>
            <a:r>
              <a:rPr lang="en-US" dirty="0" err="1">
                <a:latin typeface="Constantia" charset="0"/>
              </a:rPr>
              <a:t>escrutinio</a:t>
            </a:r>
            <a:r>
              <a:rPr lang="en-US" dirty="0">
                <a:latin typeface="Constantia" charset="0"/>
              </a:rPr>
              <a:t>? (“</a:t>
            </a:r>
            <a:r>
              <a:rPr lang="en-US" i="1" dirty="0">
                <a:latin typeface="Constantia" charset="0"/>
              </a:rPr>
              <a:t>accountability for what?”)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Por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ejemplo</a:t>
            </a:r>
            <a:r>
              <a:rPr lang="en-US" dirty="0">
                <a:latin typeface="Constantia" charset="0"/>
              </a:rPr>
              <a:t>, </a:t>
            </a:r>
            <a:r>
              <a:rPr lang="en-US" dirty="0" smtClean="0">
                <a:latin typeface="Constantia" charset="0"/>
              </a:rPr>
              <a:t>el ITEI </a:t>
            </a:r>
            <a:r>
              <a:rPr lang="en-US" dirty="0" err="1" smtClean="0">
                <a:latin typeface="Constantia" charset="0"/>
              </a:rPr>
              <a:t>desarrolla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una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variedad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>
                <a:latin typeface="Constantia" charset="0"/>
              </a:rPr>
              <a:t>tareas</a:t>
            </a:r>
            <a:r>
              <a:rPr lang="en-US" dirty="0">
                <a:latin typeface="Constantia" charset="0"/>
              </a:rPr>
              <a:t>:</a:t>
            </a:r>
            <a:endParaRPr lang="es-ES" dirty="0">
              <a:latin typeface="Constanti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Constantia" charset="0"/>
              </a:rPr>
              <a:t>	- </a:t>
            </a:r>
            <a:r>
              <a:rPr lang="en-US" dirty="0" err="1">
                <a:latin typeface="Constantia" charset="0"/>
              </a:rPr>
              <a:t>Decisión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 smtClean="0">
                <a:latin typeface="Constantia" charset="0"/>
              </a:rPr>
              <a:t>casos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planteados</a:t>
            </a:r>
            <a:r>
              <a:rPr lang="en-US" dirty="0" smtClean="0">
                <a:latin typeface="Constantia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s-ES" dirty="0">
                <a:latin typeface="Constantia" charset="0"/>
              </a:rPr>
              <a:t> </a:t>
            </a:r>
            <a:r>
              <a:rPr lang="es-ES" dirty="0" smtClean="0">
                <a:latin typeface="Constantia" charset="0"/>
              </a:rPr>
              <a:t>  - Revisión de cumplimiento de obligaciones;</a:t>
            </a:r>
            <a:endParaRPr lang="es-ES" dirty="0">
              <a:latin typeface="Constanti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Constantia" charset="0"/>
              </a:rPr>
              <a:t>	- </a:t>
            </a:r>
            <a:r>
              <a:rPr lang="en-US" dirty="0" err="1">
                <a:latin typeface="Constantia" charset="0"/>
              </a:rPr>
              <a:t>P</a:t>
            </a:r>
            <a:r>
              <a:rPr lang="en-US" dirty="0" err="1" smtClean="0">
                <a:latin typeface="Constantia" charset="0"/>
              </a:rPr>
              <a:t>rocedimientos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para</a:t>
            </a:r>
            <a:r>
              <a:rPr lang="en-US" dirty="0">
                <a:latin typeface="Constantia" charset="0"/>
              </a:rPr>
              <a:t> la </a:t>
            </a:r>
            <a:r>
              <a:rPr lang="en-US" dirty="0" err="1">
                <a:latin typeface="Constantia" charset="0"/>
              </a:rPr>
              <a:t>toma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>
                <a:latin typeface="Constantia" charset="0"/>
              </a:rPr>
              <a:t>decisones</a:t>
            </a:r>
            <a:r>
              <a:rPr lang="en-US" dirty="0">
                <a:latin typeface="Constantia" charset="0"/>
              </a:rPr>
              <a:t>; </a:t>
            </a:r>
            <a:endParaRPr lang="es-ES" dirty="0">
              <a:latin typeface="Constanti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Constantia" charset="0"/>
              </a:rPr>
              <a:t>	- </a:t>
            </a:r>
            <a:r>
              <a:rPr lang="en-US" dirty="0" err="1">
                <a:latin typeface="Constantia" charset="0"/>
              </a:rPr>
              <a:t>R</a:t>
            </a:r>
            <a:r>
              <a:rPr lang="en-US" dirty="0" err="1" smtClean="0">
                <a:latin typeface="Constantia" charset="0"/>
              </a:rPr>
              <a:t>esponsabilidad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para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despachar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sus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asuntos</a:t>
            </a:r>
            <a:r>
              <a:rPr lang="en-US" dirty="0">
                <a:latin typeface="Constantia" charset="0"/>
              </a:rPr>
              <a:t> con </a:t>
            </a:r>
            <a:r>
              <a:rPr lang="en-US" dirty="0" err="1">
                <a:latin typeface="Constantia" charset="0"/>
              </a:rPr>
              <a:t>eficiencia</a:t>
            </a:r>
            <a:r>
              <a:rPr lang="en-US" dirty="0">
                <a:latin typeface="Constantia" charset="0"/>
              </a:rPr>
              <a:t> y </a:t>
            </a:r>
            <a:r>
              <a:rPr lang="en-US" dirty="0" err="1">
                <a:latin typeface="Constantia" charset="0"/>
              </a:rPr>
              <a:t>efectividad</a:t>
            </a:r>
            <a:r>
              <a:rPr lang="en-US" dirty="0" smtClean="0">
                <a:latin typeface="Constantia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Constantia" charset="0"/>
              </a:rPr>
              <a:t> </a:t>
            </a:r>
            <a:r>
              <a:rPr lang="en-US" dirty="0" smtClean="0">
                <a:latin typeface="Constantia" charset="0"/>
              </a:rPr>
              <a:t>  - </a:t>
            </a:r>
            <a:r>
              <a:rPr lang="en-US" dirty="0" err="1" smtClean="0">
                <a:latin typeface="Constantia" charset="0"/>
              </a:rPr>
              <a:t>Promoción</a:t>
            </a:r>
            <a:r>
              <a:rPr lang="en-US" dirty="0" smtClean="0">
                <a:latin typeface="Constantia" charset="0"/>
              </a:rPr>
              <a:t> de la </a:t>
            </a:r>
            <a:r>
              <a:rPr lang="en-US" dirty="0" err="1" smtClean="0">
                <a:latin typeface="Constantia" charset="0"/>
              </a:rPr>
              <a:t>cultura</a:t>
            </a:r>
            <a:r>
              <a:rPr lang="en-US" dirty="0" smtClean="0">
                <a:latin typeface="Constantia" charset="0"/>
              </a:rPr>
              <a:t> de la </a:t>
            </a:r>
            <a:r>
              <a:rPr lang="en-US" dirty="0" err="1" smtClean="0">
                <a:latin typeface="Constantia" charset="0"/>
              </a:rPr>
              <a:t>transparencia</a:t>
            </a:r>
            <a:r>
              <a:rPr lang="en-US" dirty="0" smtClean="0">
                <a:latin typeface="Constantia" charset="0"/>
              </a:rPr>
              <a:t>.</a:t>
            </a:r>
            <a:endParaRPr lang="es-ES" dirty="0">
              <a:latin typeface="Constanti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Constantia" charset="0"/>
              </a:rPr>
              <a:t>La </a:t>
            </a:r>
            <a:r>
              <a:rPr lang="en-US" dirty="0" err="1">
                <a:latin typeface="Constantia" charset="0"/>
              </a:rPr>
              <a:t>naturaleza</a:t>
            </a:r>
            <a:r>
              <a:rPr lang="en-US" dirty="0">
                <a:latin typeface="Constantia" charset="0"/>
              </a:rPr>
              <a:t> y el </a:t>
            </a:r>
            <a:r>
              <a:rPr lang="en-US" dirty="0" err="1">
                <a:latin typeface="Constantia" charset="0"/>
              </a:rPr>
              <a:t>alcance</a:t>
            </a:r>
            <a:r>
              <a:rPr lang="en-US" dirty="0">
                <a:latin typeface="Constantia" charset="0"/>
              </a:rPr>
              <a:t> de la “</a:t>
            </a:r>
            <a:r>
              <a:rPr lang="en-US" dirty="0" err="1">
                <a:latin typeface="Constantia" charset="0"/>
              </a:rPr>
              <a:t>independencia</a:t>
            </a:r>
            <a:r>
              <a:rPr lang="en-US" dirty="0">
                <a:latin typeface="Constantia" charset="0"/>
              </a:rPr>
              <a:t>” y “accountability” </a:t>
            </a:r>
            <a:r>
              <a:rPr lang="en-US" dirty="0" err="1">
                <a:latin typeface="Constantia" charset="0"/>
              </a:rPr>
              <a:t>varía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dependiendo</a:t>
            </a:r>
            <a:r>
              <a:rPr lang="en-US" dirty="0">
                <a:latin typeface="Constantia" charset="0"/>
              </a:rPr>
              <a:t> de la </a:t>
            </a:r>
            <a:r>
              <a:rPr lang="en-US" dirty="0" err="1">
                <a:latin typeface="Constantia" charset="0"/>
              </a:rPr>
              <a:t>actividad</a:t>
            </a:r>
            <a:r>
              <a:rPr lang="en-US" dirty="0">
                <a:latin typeface="Constantia" charset="0"/>
              </a:rPr>
              <a:t> de la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se </a:t>
            </a:r>
            <a:r>
              <a:rPr lang="en-US" dirty="0" err="1">
                <a:latin typeface="Constantia" charset="0"/>
              </a:rPr>
              <a:t>trate</a:t>
            </a:r>
            <a:r>
              <a:rPr lang="en-US" dirty="0">
                <a:latin typeface="Constantia" charset="0"/>
              </a:rPr>
              <a:t>. </a:t>
            </a:r>
            <a:endParaRPr lang="es-ES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43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2) TIPOS: Forma de rendir cuentas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 smtClean="0"/>
              <a:t>A) </a:t>
            </a:r>
            <a:r>
              <a:rPr lang="en-US" b="1" u="sng" dirty="0">
                <a:latin typeface="Constantia" charset="0"/>
              </a:rPr>
              <a:t>Personal accountability</a:t>
            </a:r>
            <a:r>
              <a:rPr lang="en-US" b="1" dirty="0">
                <a:latin typeface="Constantia" charset="0"/>
              </a:rPr>
              <a:t> (</a:t>
            </a:r>
            <a:r>
              <a:rPr lang="en-US" b="1" dirty="0" err="1">
                <a:latin typeface="Constantia" charset="0"/>
              </a:rPr>
              <a:t>Honradez</a:t>
            </a:r>
            <a:r>
              <a:rPr lang="en-US" b="1" dirty="0" smtClean="0">
                <a:latin typeface="Constantia" charset="0"/>
              </a:rPr>
              <a:t>)</a:t>
            </a:r>
          </a:p>
          <a:p>
            <a:endParaRPr lang="en-US" b="1" dirty="0">
              <a:latin typeface="Constantia" charset="0"/>
            </a:endParaRPr>
          </a:p>
          <a:p>
            <a:r>
              <a:rPr lang="en-US" dirty="0" smtClean="0">
                <a:latin typeface="Constantia" charset="0"/>
              </a:rPr>
              <a:t>Ley de </a:t>
            </a:r>
            <a:r>
              <a:rPr lang="en-US" dirty="0" err="1" smtClean="0">
                <a:latin typeface="Constantia" charset="0"/>
              </a:rPr>
              <a:t>Servidores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P</a:t>
            </a:r>
            <a:r>
              <a:rPr lang="en-US" dirty="0" err="1" smtClean="0">
                <a:latin typeface="Constantia" charset="0"/>
              </a:rPr>
              <a:t>úblicos</a:t>
            </a:r>
            <a:r>
              <a:rPr lang="en-US" dirty="0" smtClean="0">
                <a:latin typeface="Constantia" charset="0"/>
              </a:rPr>
              <a:t>.</a:t>
            </a:r>
          </a:p>
          <a:p>
            <a:r>
              <a:rPr lang="en-US" dirty="0" smtClean="0">
                <a:latin typeface="Constantia" charset="0"/>
              </a:rPr>
              <a:t>Ley de </a:t>
            </a:r>
            <a:r>
              <a:rPr lang="en-US" dirty="0" err="1" smtClean="0">
                <a:latin typeface="Constantia" charset="0"/>
              </a:rPr>
              <a:t>Responsabilidades</a:t>
            </a:r>
            <a:r>
              <a:rPr lang="en-US" dirty="0" smtClean="0">
                <a:latin typeface="Constantia" charset="0"/>
              </a:rPr>
              <a:t> de los </a:t>
            </a:r>
            <a:r>
              <a:rPr lang="en-US" dirty="0" err="1" smtClean="0">
                <a:latin typeface="Constantia" charset="0"/>
              </a:rPr>
              <a:t>Servidores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Públicos</a:t>
            </a:r>
            <a:r>
              <a:rPr lang="en-US" dirty="0" smtClean="0">
                <a:latin typeface="Constantia" charset="0"/>
              </a:rPr>
              <a:t>.</a:t>
            </a:r>
          </a:p>
          <a:p>
            <a:r>
              <a:rPr lang="en-US" dirty="0" err="1" smtClean="0">
                <a:latin typeface="Constantia" charset="0"/>
              </a:rPr>
              <a:t>C</a:t>
            </a:r>
            <a:r>
              <a:rPr lang="en-US" dirty="0" err="1" smtClean="0">
                <a:latin typeface="Constantia" charset="0"/>
              </a:rPr>
              <a:t>ódigo</a:t>
            </a:r>
            <a:r>
              <a:rPr lang="en-US" dirty="0" smtClean="0">
                <a:latin typeface="Constantia" charset="0"/>
              </a:rPr>
              <a:t> de </a:t>
            </a:r>
            <a:r>
              <a:rPr lang="en-US" dirty="0" err="1" smtClean="0">
                <a:latin typeface="Constantia" charset="0"/>
              </a:rPr>
              <a:t>Ética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Profesional</a:t>
            </a:r>
            <a:r>
              <a:rPr lang="en-US" dirty="0" smtClean="0">
                <a:latin typeface="Constantia" charset="0"/>
              </a:rPr>
              <a:t> del ITEI.</a:t>
            </a:r>
            <a:endParaRPr lang="en-US" dirty="0">
              <a:latin typeface="Constantia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069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ORÍGENES DEL DERECHO A LA INFORMACIÓN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Respetando las anteriores </a:t>
            </a:r>
            <a:r>
              <a:rPr lang="es-ES" dirty="0"/>
              <a:t>excepciones, se podrá escribir libremente.</a:t>
            </a:r>
          </a:p>
          <a:p>
            <a:r>
              <a:rPr lang="es-ES" dirty="0" smtClean="0"/>
              <a:t>Será público el sentido del voto de jueces y jurados.</a:t>
            </a:r>
          </a:p>
          <a:p>
            <a:r>
              <a:rPr lang="es-ES" dirty="0" smtClean="0"/>
              <a:t>Será público el sentido del voto de Consejeros del Estado.</a:t>
            </a:r>
          </a:p>
          <a:p>
            <a:r>
              <a:rPr lang="es-ES" dirty="0" smtClean="0"/>
              <a:t>Serán públicos los registros de los juicios.</a:t>
            </a:r>
          </a:p>
          <a:p>
            <a:r>
              <a:rPr lang="es-ES" dirty="0" smtClean="0"/>
              <a:t>Serán públicas las prerrogativas y correspondencia oficial de los funcionarios.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89583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2) TIPOS: Forma de rendir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>
                <a:latin typeface="Constantia" charset="0"/>
              </a:rPr>
              <a:t>B) </a:t>
            </a:r>
            <a:r>
              <a:rPr lang="es-ES" b="1" u="sng" dirty="0">
                <a:latin typeface="Constantia" charset="0"/>
              </a:rPr>
              <a:t>Rendición de cuentas por la administración (</a:t>
            </a:r>
            <a:r>
              <a:rPr lang="es-ES" b="1" u="sng" dirty="0" err="1">
                <a:latin typeface="Constantia" charset="0"/>
              </a:rPr>
              <a:t>managerial</a:t>
            </a:r>
            <a:r>
              <a:rPr lang="es-ES" b="1" u="sng" dirty="0">
                <a:latin typeface="Constantia" charset="0"/>
              </a:rPr>
              <a:t>, </a:t>
            </a:r>
            <a:r>
              <a:rPr lang="es-ES" b="1" u="sng" dirty="0" err="1">
                <a:latin typeface="Constantia" charset="0"/>
              </a:rPr>
              <a:t>financial</a:t>
            </a:r>
            <a:r>
              <a:rPr lang="es-ES" b="1" u="sng" dirty="0">
                <a:latin typeface="Constantia" charset="0"/>
              </a:rPr>
              <a:t>  </a:t>
            </a:r>
            <a:r>
              <a:rPr lang="es-ES" b="1" u="sng" dirty="0" err="1">
                <a:latin typeface="Constantia" charset="0"/>
              </a:rPr>
              <a:t>or</a:t>
            </a:r>
            <a:r>
              <a:rPr lang="es-ES" b="1" u="sng" dirty="0">
                <a:latin typeface="Constantia" charset="0"/>
              </a:rPr>
              <a:t> performance </a:t>
            </a:r>
            <a:r>
              <a:rPr lang="es-ES" b="1" u="sng" dirty="0" err="1">
                <a:latin typeface="Constantia" charset="0"/>
              </a:rPr>
              <a:t>accountability</a:t>
            </a:r>
            <a:r>
              <a:rPr lang="es-ES" b="1" u="sng" dirty="0">
                <a:latin typeface="Constantia" charset="0"/>
              </a:rPr>
              <a:t>)</a:t>
            </a:r>
            <a:r>
              <a:rPr lang="es-ES" b="1" dirty="0">
                <a:latin typeface="Constantia" charset="0"/>
              </a:rPr>
              <a:t>:</a:t>
            </a:r>
          </a:p>
          <a:p>
            <a:r>
              <a:rPr lang="en-US" dirty="0">
                <a:latin typeface="Constantia" charset="0"/>
              </a:rPr>
              <a:t>Se </a:t>
            </a:r>
            <a:r>
              <a:rPr lang="en-US" dirty="0" err="1">
                <a:latin typeface="Constantia" charset="0"/>
              </a:rPr>
              <a:t>centra</a:t>
            </a:r>
            <a:r>
              <a:rPr lang="en-US" dirty="0">
                <a:latin typeface="Constantia" charset="0"/>
              </a:rPr>
              <a:t> en la </a:t>
            </a:r>
            <a:r>
              <a:rPr lang="en-US" dirty="0" err="1">
                <a:latin typeface="Constantia" charset="0"/>
              </a:rPr>
              <a:t>eficiencia</a:t>
            </a:r>
            <a:r>
              <a:rPr lang="en-US" dirty="0">
                <a:latin typeface="Constantia" charset="0"/>
              </a:rPr>
              <a:t> y la </a:t>
            </a:r>
            <a:r>
              <a:rPr lang="en-US" dirty="0" err="1">
                <a:latin typeface="Constantia" charset="0"/>
              </a:rPr>
              <a:t>efectividad</a:t>
            </a:r>
            <a:r>
              <a:rPr lang="en-US" dirty="0">
                <a:latin typeface="Constantia" charset="0"/>
              </a:rPr>
              <a:t> e </a:t>
            </a:r>
            <a:r>
              <a:rPr lang="en-US" dirty="0" err="1">
                <a:latin typeface="Constantia" charset="0"/>
              </a:rPr>
              <a:t>incluye</a:t>
            </a:r>
            <a:r>
              <a:rPr lang="en-US" dirty="0">
                <a:latin typeface="Constantia" charset="0"/>
              </a:rPr>
              <a:t> la forma en la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smtClean="0">
                <a:latin typeface="Constantia" charset="0"/>
              </a:rPr>
              <a:t>el ITEI </a:t>
            </a:r>
            <a:r>
              <a:rPr lang="en-US" dirty="0" err="1">
                <a:latin typeface="Constantia" charset="0"/>
              </a:rPr>
              <a:t>maneja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todos</a:t>
            </a:r>
            <a:r>
              <a:rPr lang="en-US" dirty="0">
                <a:latin typeface="Constantia" charset="0"/>
              </a:rPr>
              <a:t> los </a:t>
            </a:r>
            <a:r>
              <a:rPr lang="en-US" dirty="0" err="1">
                <a:latin typeface="Constantia" charset="0"/>
              </a:rPr>
              <a:t>casos</a:t>
            </a:r>
            <a:r>
              <a:rPr lang="en-US" dirty="0">
                <a:latin typeface="Constantia" charset="0"/>
              </a:rPr>
              <a:t> de los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tiene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encargarse</a:t>
            </a:r>
            <a:r>
              <a:rPr lang="en-US" dirty="0">
                <a:latin typeface="Constantia" charset="0"/>
              </a:rPr>
              <a:t>.</a:t>
            </a:r>
          </a:p>
          <a:p>
            <a:r>
              <a:rPr lang="en-US" dirty="0" err="1">
                <a:latin typeface="Constantia" charset="0"/>
              </a:rPr>
              <a:t>Explicaciones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por</a:t>
            </a:r>
            <a:r>
              <a:rPr lang="en-US" dirty="0">
                <a:latin typeface="Constantia" charset="0"/>
              </a:rPr>
              <a:t> el </a:t>
            </a:r>
            <a:r>
              <a:rPr lang="en-US" dirty="0" err="1">
                <a:latin typeface="Constantia" charset="0"/>
              </a:rPr>
              <a:t>tiempo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empleado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para</a:t>
            </a:r>
            <a:r>
              <a:rPr lang="en-US" dirty="0">
                <a:latin typeface="Constantia" charset="0"/>
              </a:rPr>
              <a:t> resolver </a:t>
            </a:r>
            <a:r>
              <a:rPr lang="en-US" dirty="0" err="1">
                <a:latin typeface="Constantia" charset="0"/>
              </a:rPr>
              <a:t>casos</a:t>
            </a:r>
            <a:r>
              <a:rPr lang="en-US" dirty="0">
                <a:latin typeface="Constantia" charset="0"/>
              </a:rPr>
              <a:t>: “</a:t>
            </a:r>
            <a:r>
              <a:rPr lang="en-US" dirty="0" err="1">
                <a:latin typeface="Constantia" charset="0"/>
              </a:rPr>
              <a:t>retrasos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injustificados</a:t>
            </a:r>
            <a:r>
              <a:rPr lang="en-US" dirty="0">
                <a:latin typeface="Constantia" charset="0"/>
              </a:rPr>
              <a:t>”.</a:t>
            </a:r>
          </a:p>
          <a:p>
            <a:r>
              <a:rPr lang="en-US" dirty="0" err="1">
                <a:latin typeface="Constantia" charset="0"/>
              </a:rPr>
              <a:t>Explicar</a:t>
            </a:r>
            <a:r>
              <a:rPr lang="en-US" dirty="0">
                <a:latin typeface="Constantia" charset="0"/>
              </a:rPr>
              <a:t> la </a:t>
            </a:r>
            <a:r>
              <a:rPr lang="en-US" dirty="0" err="1">
                <a:latin typeface="Constantia" charset="0"/>
              </a:rPr>
              <a:t>manera</a:t>
            </a:r>
            <a:r>
              <a:rPr lang="en-US" dirty="0">
                <a:latin typeface="Constantia" charset="0"/>
              </a:rPr>
              <a:t> en la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gasta</a:t>
            </a:r>
            <a:r>
              <a:rPr lang="en-US" dirty="0">
                <a:latin typeface="Constantia" charset="0"/>
              </a:rPr>
              <a:t> el </a:t>
            </a:r>
            <a:r>
              <a:rPr lang="en-US" dirty="0" err="1">
                <a:latin typeface="Constantia" charset="0"/>
              </a:rPr>
              <a:t>presupuessto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asignado</a:t>
            </a:r>
            <a:r>
              <a:rPr lang="en-US" dirty="0">
                <a:latin typeface="Constantia" charset="0"/>
              </a:rPr>
              <a:t>.</a:t>
            </a:r>
            <a:endParaRPr lang="es-ES" dirty="0">
              <a:latin typeface="Constantia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6506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2) TIPOS: Forma de rendir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u="sng" dirty="0">
                <a:latin typeface="Constantia" charset="0"/>
              </a:rPr>
              <a:t>C) La </a:t>
            </a:r>
            <a:r>
              <a:rPr lang="en-US" b="1" u="sng" dirty="0" err="1">
                <a:latin typeface="Constantia" charset="0"/>
              </a:rPr>
              <a:t>rendición</a:t>
            </a:r>
            <a:r>
              <a:rPr lang="en-US" b="1" u="sng" dirty="0">
                <a:latin typeface="Constantia" charset="0"/>
              </a:rPr>
              <a:t> de </a:t>
            </a:r>
            <a:r>
              <a:rPr lang="en-US" b="1" u="sng" dirty="0" err="1">
                <a:latin typeface="Constantia" charset="0"/>
              </a:rPr>
              <a:t>cuentas</a:t>
            </a:r>
            <a:r>
              <a:rPr lang="en-US" b="1" u="sng" dirty="0">
                <a:latin typeface="Constantia" charset="0"/>
              </a:rPr>
              <a:t> </a:t>
            </a:r>
            <a:r>
              <a:rPr lang="en-US" b="1" u="sng" dirty="0" err="1">
                <a:latin typeface="Constantia" charset="0"/>
              </a:rPr>
              <a:t>sobre</a:t>
            </a:r>
            <a:r>
              <a:rPr lang="en-US" b="1" u="sng" dirty="0">
                <a:latin typeface="Constantia" charset="0"/>
              </a:rPr>
              <a:t> la forma de </a:t>
            </a:r>
            <a:r>
              <a:rPr lang="en-US" b="1" u="sng" dirty="0" err="1">
                <a:latin typeface="Constantia" charset="0"/>
              </a:rPr>
              <a:t>trabajar</a:t>
            </a:r>
            <a:r>
              <a:rPr lang="en-US" b="1" u="sng" dirty="0">
                <a:latin typeface="Constantia" charset="0"/>
              </a:rPr>
              <a:t> </a:t>
            </a:r>
            <a:r>
              <a:rPr lang="en-US" b="1" u="sng" dirty="0" smtClean="0">
                <a:latin typeface="Constantia" charset="0"/>
              </a:rPr>
              <a:t>u </a:t>
            </a:r>
            <a:r>
              <a:rPr lang="en-US" b="1" u="sng" dirty="0" err="1">
                <a:latin typeface="Constantia" charset="0"/>
              </a:rPr>
              <a:t>organizarse</a:t>
            </a:r>
            <a:r>
              <a:rPr lang="en-US" b="1" u="sng" dirty="0">
                <a:latin typeface="Constantia" charset="0"/>
              </a:rPr>
              <a:t> (nada </a:t>
            </a:r>
            <a:r>
              <a:rPr lang="en-US" b="1" u="sng" dirty="0" err="1">
                <a:latin typeface="Constantia" charset="0"/>
              </a:rPr>
              <a:t>que</a:t>
            </a:r>
            <a:r>
              <a:rPr lang="en-US" b="1" u="sng" dirty="0">
                <a:latin typeface="Constantia" charset="0"/>
              </a:rPr>
              <a:t> </a:t>
            </a:r>
            <a:r>
              <a:rPr lang="en-US" b="1" u="sng" dirty="0" err="1">
                <a:latin typeface="Constantia" charset="0"/>
              </a:rPr>
              <a:t>ver</a:t>
            </a:r>
            <a:r>
              <a:rPr lang="en-US" b="1" u="sng" dirty="0">
                <a:latin typeface="Constantia" charset="0"/>
              </a:rPr>
              <a:t> con la </a:t>
            </a:r>
            <a:r>
              <a:rPr lang="en-US" b="1" u="sng" dirty="0" err="1" smtClean="0">
                <a:latin typeface="Constantia" charset="0"/>
              </a:rPr>
              <a:t>actividad</a:t>
            </a:r>
            <a:r>
              <a:rPr lang="en-US" b="1" u="sng" dirty="0" smtClean="0">
                <a:latin typeface="Constantia" charset="0"/>
              </a:rPr>
              <a:t> </a:t>
            </a:r>
            <a:r>
              <a:rPr lang="en-US" b="1" u="sng" dirty="0" err="1" smtClean="0">
                <a:latin typeface="Constantia" charset="0"/>
              </a:rPr>
              <a:t>materialmente</a:t>
            </a:r>
            <a:r>
              <a:rPr lang="en-US" b="1" u="sng" dirty="0" smtClean="0">
                <a:latin typeface="Constantia" charset="0"/>
              </a:rPr>
              <a:t> </a:t>
            </a:r>
            <a:r>
              <a:rPr lang="en-US" b="1" u="sng" dirty="0" err="1" smtClean="0">
                <a:latin typeface="Constantia" charset="0"/>
              </a:rPr>
              <a:t>jurisdiccional</a:t>
            </a:r>
            <a:r>
              <a:rPr lang="en-US" b="1" u="sng" dirty="0" smtClean="0">
                <a:latin typeface="Constantia" charset="0"/>
              </a:rPr>
              <a:t>)</a:t>
            </a:r>
            <a:r>
              <a:rPr lang="en-US" b="1" u="sng" dirty="0">
                <a:latin typeface="Constantia" charset="0"/>
              </a:rPr>
              <a:t>;</a:t>
            </a:r>
          </a:p>
          <a:p>
            <a:r>
              <a:rPr lang="en-US" dirty="0" err="1">
                <a:latin typeface="Constantia" charset="0"/>
              </a:rPr>
              <a:t>Prácticas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internas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 smtClean="0">
                <a:latin typeface="Constantia" charset="0"/>
              </a:rPr>
              <a:t>trabajo</a:t>
            </a:r>
            <a:r>
              <a:rPr lang="en-US" dirty="0" smtClean="0">
                <a:latin typeface="Constantia" charset="0"/>
              </a:rPr>
              <a:t>.</a:t>
            </a:r>
            <a:endParaRPr lang="en-US" dirty="0">
              <a:latin typeface="Constantia" charset="0"/>
            </a:endParaRPr>
          </a:p>
          <a:p>
            <a:r>
              <a:rPr lang="en-US" dirty="0" err="1">
                <a:latin typeface="Constantia" charset="0"/>
              </a:rPr>
              <a:t>Explicar</a:t>
            </a:r>
            <a:r>
              <a:rPr lang="en-US" dirty="0">
                <a:latin typeface="Constantia" charset="0"/>
              </a:rPr>
              <a:t> y </a:t>
            </a:r>
            <a:r>
              <a:rPr lang="en-US" dirty="0" err="1">
                <a:latin typeface="Constantia" charset="0"/>
              </a:rPr>
              <a:t>justificar</a:t>
            </a:r>
            <a:r>
              <a:rPr lang="en-US" dirty="0">
                <a:latin typeface="Constantia" charset="0"/>
              </a:rPr>
              <a:t> los </a:t>
            </a:r>
            <a:r>
              <a:rPr lang="en-US" dirty="0" err="1">
                <a:latin typeface="Constantia" charset="0"/>
              </a:rPr>
              <a:t>procesos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>
                <a:latin typeface="Constantia" charset="0"/>
              </a:rPr>
              <a:t>toma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>
                <a:latin typeface="Constantia" charset="0"/>
              </a:rPr>
              <a:t>decisión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se </a:t>
            </a:r>
            <a:r>
              <a:rPr lang="en-US" dirty="0" err="1">
                <a:latin typeface="Constantia" charset="0"/>
              </a:rPr>
              <a:t>adopta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para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sacar</a:t>
            </a:r>
            <a:r>
              <a:rPr lang="en-US" dirty="0">
                <a:latin typeface="Constantia" charset="0"/>
              </a:rPr>
              <a:t> el </a:t>
            </a:r>
            <a:r>
              <a:rPr lang="en-US" dirty="0" err="1">
                <a:latin typeface="Constantia" charset="0"/>
              </a:rPr>
              <a:t>trabajo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adelante</a:t>
            </a:r>
            <a:r>
              <a:rPr lang="en-US" dirty="0">
                <a:latin typeface="Constantia" charset="0"/>
              </a:rPr>
              <a:t>. </a:t>
            </a:r>
          </a:p>
          <a:p>
            <a:r>
              <a:rPr lang="en-US" dirty="0" err="1" smtClean="0">
                <a:latin typeface="Constantia" charset="0"/>
              </a:rPr>
              <a:t>Ejemplo</a:t>
            </a:r>
            <a:r>
              <a:rPr lang="en-US" dirty="0" smtClean="0">
                <a:latin typeface="Constantia" charset="0"/>
              </a:rPr>
              <a:t> de </a:t>
            </a:r>
            <a:r>
              <a:rPr lang="en-US" dirty="0" err="1" smtClean="0">
                <a:latin typeface="Constantia" charset="0"/>
              </a:rPr>
              <a:t>transparencia</a:t>
            </a:r>
            <a:r>
              <a:rPr lang="en-US" dirty="0" smtClean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proactiva</a:t>
            </a:r>
            <a:r>
              <a:rPr lang="en-US" dirty="0" smtClean="0">
                <a:latin typeface="Constantia" charset="0"/>
              </a:rPr>
              <a:t>: </a:t>
            </a:r>
            <a:r>
              <a:rPr lang="en-US" dirty="0">
                <a:latin typeface="Constantia" charset="0"/>
              </a:rPr>
              <a:t>el </a:t>
            </a:r>
            <a:r>
              <a:rPr lang="en-US" dirty="0" err="1">
                <a:latin typeface="Constantia" charset="0"/>
              </a:rPr>
              <a:t>proceso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por</a:t>
            </a:r>
            <a:r>
              <a:rPr lang="en-US" dirty="0">
                <a:latin typeface="Constantia" charset="0"/>
              </a:rPr>
              <a:t> el </a:t>
            </a:r>
            <a:r>
              <a:rPr lang="en-US" dirty="0" err="1">
                <a:latin typeface="Constantia" charset="0"/>
              </a:rPr>
              <a:t>cual</a:t>
            </a:r>
            <a:r>
              <a:rPr lang="en-US" dirty="0">
                <a:latin typeface="Constantia" charset="0"/>
              </a:rPr>
              <a:t> se </a:t>
            </a:r>
            <a:r>
              <a:rPr lang="en-US" dirty="0" err="1">
                <a:latin typeface="Constantia" charset="0"/>
              </a:rPr>
              <a:t>determina</a:t>
            </a:r>
            <a:r>
              <a:rPr lang="en-US" dirty="0">
                <a:latin typeface="Constantia" charset="0"/>
              </a:rPr>
              <a:t> la </a:t>
            </a:r>
            <a:r>
              <a:rPr lang="en-US" dirty="0" err="1">
                <a:latin typeface="Constantia" charset="0"/>
              </a:rPr>
              <a:t>lista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>
                <a:latin typeface="Constantia" charset="0"/>
              </a:rPr>
              <a:t>casos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que</a:t>
            </a:r>
            <a:r>
              <a:rPr lang="en-US" dirty="0">
                <a:latin typeface="Constantia" charset="0"/>
              </a:rPr>
              <a:t> van a </a:t>
            </a:r>
            <a:r>
              <a:rPr lang="en-US" dirty="0" err="1">
                <a:latin typeface="Constantia" charset="0"/>
              </a:rPr>
              <a:t>ser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 smtClean="0">
                <a:latin typeface="Constantia" charset="0"/>
              </a:rPr>
              <a:t>resueltos</a:t>
            </a:r>
            <a:r>
              <a:rPr lang="en-US" dirty="0" smtClean="0">
                <a:latin typeface="Constantia" charset="0"/>
              </a:rPr>
              <a:t>.</a:t>
            </a:r>
            <a:endParaRPr lang="en-US" dirty="0">
              <a:latin typeface="Constantia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46946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2) TIPOS: Forma de rendir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tantia" charset="0"/>
              </a:rPr>
              <a:t>Estos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tres</a:t>
            </a:r>
            <a:r>
              <a:rPr lang="en-US" dirty="0">
                <a:latin typeface="Constantia" charset="0"/>
              </a:rPr>
              <a:t> </a:t>
            </a:r>
            <a:r>
              <a:rPr lang="en-US" dirty="0" err="1">
                <a:latin typeface="Constantia" charset="0"/>
              </a:rPr>
              <a:t>tipos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>
                <a:latin typeface="Constantia" charset="0"/>
              </a:rPr>
              <a:t>rendición</a:t>
            </a:r>
            <a:r>
              <a:rPr lang="en-US" dirty="0">
                <a:latin typeface="Constantia" charset="0"/>
              </a:rPr>
              <a:t> de </a:t>
            </a:r>
            <a:r>
              <a:rPr lang="en-US" dirty="0" err="1" smtClean="0">
                <a:latin typeface="Constantia" charset="0"/>
              </a:rPr>
              <a:t>cuentas</a:t>
            </a:r>
            <a:r>
              <a:rPr lang="en-US" dirty="0" smtClean="0">
                <a:latin typeface="Constantia" charset="0"/>
              </a:rPr>
              <a:t>: </a:t>
            </a:r>
          </a:p>
          <a:p>
            <a:pPr marL="109728" indent="0">
              <a:buNone/>
            </a:pPr>
            <a:r>
              <a:rPr lang="en-US" dirty="0" smtClean="0">
                <a:latin typeface="Constantia" charset="0"/>
              </a:rPr>
              <a:t>A) Personal; B) </a:t>
            </a:r>
            <a:r>
              <a:rPr lang="en-US" dirty="0" err="1" smtClean="0">
                <a:latin typeface="Constantia" charset="0"/>
              </a:rPr>
              <a:t>Administrativa</a:t>
            </a:r>
            <a:r>
              <a:rPr lang="en-US" dirty="0" smtClean="0">
                <a:latin typeface="Constantia" charset="0"/>
              </a:rPr>
              <a:t>; </a:t>
            </a:r>
            <a:r>
              <a:rPr lang="en-US" dirty="0">
                <a:latin typeface="Constantia" charset="0"/>
              </a:rPr>
              <a:t>y </a:t>
            </a:r>
            <a:r>
              <a:rPr lang="en-US" dirty="0" smtClean="0">
                <a:latin typeface="Constantia" charset="0"/>
              </a:rPr>
              <a:t>C) </a:t>
            </a:r>
            <a:r>
              <a:rPr lang="en-US" dirty="0" err="1" smtClean="0">
                <a:latin typeface="Constantia" charset="0"/>
              </a:rPr>
              <a:t>Organizativa</a:t>
            </a:r>
            <a:endParaRPr lang="en-US" dirty="0" smtClean="0">
              <a:latin typeface="Constantia" charset="0"/>
            </a:endParaRPr>
          </a:p>
          <a:p>
            <a:pPr marL="109728" indent="0">
              <a:buNone/>
            </a:pPr>
            <a:endParaRPr lang="en-US" dirty="0">
              <a:latin typeface="Constantia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nstantia" charset="0"/>
              </a:rPr>
              <a:t>No </a:t>
            </a:r>
            <a:r>
              <a:rPr lang="en-US" dirty="0" err="1" smtClean="0">
                <a:solidFill>
                  <a:schemeClr val="tx1"/>
                </a:solidFill>
                <a:latin typeface="Constantia" charset="0"/>
              </a:rPr>
              <a:t>comprometen</a:t>
            </a:r>
            <a:r>
              <a:rPr lang="en-US" dirty="0" smtClean="0">
                <a:solidFill>
                  <a:schemeClr val="tx1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charset="0"/>
              </a:rPr>
              <a:t>para</a:t>
            </a:r>
            <a:r>
              <a:rPr lang="en-US" dirty="0">
                <a:solidFill>
                  <a:schemeClr val="tx1"/>
                </a:solidFill>
                <a:latin typeface="Constantia" charset="0"/>
              </a:rPr>
              <a:t> nada la </a:t>
            </a:r>
            <a:r>
              <a:rPr lang="en-US" dirty="0" err="1">
                <a:solidFill>
                  <a:schemeClr val="tx1"/>
                </a:solidFill>
                <a:latin typeface="Constantia" charset="0"/>
              </a:rPr>
              <a:t>independencia</a:t>
            </a:r>
            <a:r>
              <a:rPr lang="en-US" dirty="0">
                <a:solidFill>
                  <a:schemeClr val="tx1"/>
                </a:solidFill>
                <a:latin typeface="Constantia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tantia" charset="0"/>
              </a:rPr>
              <a:t>del ITEI;</a:t>
            </a:r>
            <a:endParaRPr lang="en-US" dirty="0">
              <a:solidFill>
                <a:schemeClr val="tx1"/>
              </a:solidFill>
              <a:latin typeface="Constantia" charset="0"/>
            </a:endParaRPr>
          </a:p>
          <a:p>
            <a:pPr lvl="1"/>
            <a:r>
              <a:rPr lang="es-ES" dirty="0">
                <a:solidFill>
                  <a:schemeClr val="tx1"/>
                </a:solidFill>
                <a:latin typeface="Constantia" charset="0"/>
              </a:rPr>
              <a:t>Sino que </a:t>
            </a:r>
            <a:r>
              <a:rPr lang="es-ES" dirty="0" smtClean="0">
                <a:solidFill>
                  <a:schemeClr val="tx1"/>
                </a:solidFill>
                <a:latin typeface="Constantia" charset="0"/>
              </a:rPr>
              <a:t>aumentan su independencia, </a:t>
            </a:r>
            <a:r>
              <a:rPr lang="es-ES" dirty="0">
                <a:solidFill>
                  <a:schemeClr val="tx1"/>
                </a:solidFill>
                <a:latin typeface="Constantia" charset="0"/>
              </a:rPr>
              <a:t>haciendo visible al público </a:t>
            </a:r>
            <a:r>
              <a:rPr lang="es-ES" dirty="0" smtClean="0">
                <a:solidFill>
                  <a:schemeClr val="tx1"/>
                </a:solidFill>
                <a:latin typeface="Constantia" charset="0"/>
              </a:rPr>
              <a:t>el sistema bajo el cual ejerce sus atribuciones.   </a:t>
            </a:r>
            <a:endParaRPr lang="es-ES" dirty="0">
              <a:solidFill>
                <a:schemeClr val="tx1"/>
              </a:solidFill>
              <a:latin typeface="Constantia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60426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2) TIPOS: Forma de rendir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tantia" charset="0"/>
              </a:rPr>
              <a:t>D) </a:t>
            </a:r>
            <a:r>
              <a:rPr lang="en-US" b="1" dirty="0" err="1">
                <a:latin typeface="Constantia" charset="0"/>
              </a:rPr>
              <a:t>Rendición</a:t>
            </a:r>
            <a:r>
              <a:rPr lang="en-US" b="1" dirty="0">
                <a:latin typeface="Constantia" charset="0"/>
              </a:rPr>
              <a:t> de </a:t>
            </a:r>
            <a:r>
              <a:rPr lang="en-US" b="1" dirty="0" err="1">
                <a:latin typeface="Constantia" charset="0"/>
              </a:rPr>
              <a:t>cuentas</a:t>
            </a:r>
            <a:r>
              <a:rPr lang="en-US" b="1" dirty="0">
                <a:latin typeface="Constantia" charset="0"/>
              </a:rPr>
              <a:t> </a:t>
            </a:r>
            <a:r>
              <a:rPr lang="en-US" b="1" dirty="0" err="1">
                <a:latin typeface="Constantia" charset="0"/>
              </a:rPr>
              <a:t>por</a:t>
            </a:r>
            <a:r>
              <a:rPr lang="en-US" b="1" dirty="0">
                <a:latin typeface="Constantia" charset="0"/>
              </a:rPr>
              <a:t> </a:t>
            </a:r>
            <a:r>
              <a:rPr lang="en-US" b="1" dirty="0" err="1" smtClean="0">
                <a:latin typeface="Constantia" charset="0"/>
              </a:rPr>
              <a:t>sus</a:t>
            </a:r>
            <a:r>
              <a:rPr lang="en-US" b="1" dirty="0" smtClean="0">
                <a:latin typeface="Constantia" charset="0"/>
              </a:rPr>
              <a:t> </a:t>
            </a:r>
            <a:r>
              <a:rPr lang="en-US" b="1" dirty="0" err="1" smtClean="0">
                <a:latin typeface="Constantia" charset="0"/>
              </a:rPr>
              <a:t>resoluciones</a:t>
            </a:r>
            <a:r>
              <a:rPr lang="en-US" b="1" dirty="0" smtClean="0">
                <a:latin typeface="Constantia" charset="0"/>
              </a:rPr>
              <a:t> </a:t>
            </a:r>
            <a:r>
              <a:rPr lang="en-US" b="1" dirty="0">
                <a:latin typeface="Constantia" charset="0"/>
              </a:rPr>
              <a:t>(</a:t>
            </a:r>
            <a:r>
              <a:rPr lang="en-US" b="1" u="sng" dirty="0">
                <a:latin typeface="Constantia" charset="0"/>
              </a:rPr>
              <a:t>Content or substantive accountability)</a:t>
            </a:r>
          </a:p>
          <a:p>
            <a:pPr>
              <a:buNone/>
            </a:pPr>
            <a:r>
              <a:rPr lang="en-US" sz="2400" dirty="0">
                <a:latin typeface="Constantia" charset="0"/>
              </a:rPr>
              <a:t>La forma </a:t>
            </a:r>
            <a:r>
              <a:rPr lang="en-US" sz="2400" dirty="0" err="1">
                <a:latin typeface="Constantia" charset="0"/>
              </a:rPr>
              <a:t>más</a:t>
            </a:r>
            <a:r>
              <a:rPr lang="en-US" sz="2400" dirty="0">
                <a:latin typeface="Constantia" charset="0"/>
              </a:rPr>
              <a:t> </a:t>
            </a:r>
            <a:r>
              <a:rPr lang="en-US" sz="2400" dirty="0" err="1">
                <a:latin typeface="Constantia" charset="0"/>
              </a:rPr>
              <a:t>obvia</a:t>
            </a:r>
            <a:r>
              <a:rPr lang="en-US" sz="2400" dirty="0">
                <a:latin typeface="Constantia" charset="0"/>
              </a:rPr>
              <a:t> </a:t>
            </a:r>
            <a:r>
              <a:rPr lang="en-US" sz="2400" dirty="0" err="1">
                <a:latin typeface="Constantia" charset="0"/>
              </a:rPr>
              <a:t>por</a:t>
            </a:r>
            <a:r>
              <a:rPr lang="en-US" sz="2400" dirty="0">
                <a:latin typeface="Constantia" charset="0"/>
              </a:rPr>
              <a:t> la </a:t>
            </a:r>
            <a:r>
              <a:rPr lang="en-US" sz="2400" dirty="0" err="1">
                <a:latin typeface="Constantia" charset="0"/>
              </a:rPr>
              <a:t>que</a:t>
            </a:r>
            <a:r>
              <a:rPr lang="en-US" sz="2400" dirty="0">
                <a:latin typeface="Constantia" charset="0"/>
              </a:rPr>
              <a:t> </a:t>
            </a:r>
            <a:r>
              <a:rPr lang="en-US" sz="2400" dirty="0" smtClean="0">
                <a:latin typeface="Constantia" charset="0"/>
              </a:rPr>
              <a:t>los </a:t>
            </a:r>
            <a:r>
              <a:rPr lang="en-US" sz="2400" dirty="0" err="1" smtClean="0">
                <a:latin typeface="Constantia" charset="0"/>
              </a:rPr>
              <a:t>Comisionados</a:t>
            </a:r>
            <a:r>
              <a:rPr lang="en-US" sz="2400" dirty="0" smtClean="0">
                <a:latin typeface="Constantia" charset="0"/>
              </a:rPr>
              <a:t> son </a:t>
            </a:r>
            <a:r>
              <a:rPr lang="en-US" sz="2400" dirty="0" err="1">
                <a:latin typeface="Constantia" charset="0"/>
              </a:rPr>
              <a:t>sometidos</a:t>
            </a:r>
            <a:r>
              <a:rPr lang="en-US" sz="2400" dirty="0">
                <a:latin typeface="Constantia" charset="0"/>
              </a:rPr>
              <a:t> a control y a </a:t>
            </a:r>
            <a:r>
              <a:rPr lang="en-US" sz="2400" dirty="0" err="1">
                <a:latin typeface="Constantia" charset="0"/>
              </a:rPr>
              <a:t>excrutinio</a:t>
            </a:r>
            <a:r>
              <a:rPr lang="en-US" sz="2400" dirty="0">
                <a:latin typeface="Constantia" charset="0"/>
              </a:rPr>
              <a:t>: a </a:t>
            </a:r>
            <a:r>
              <a:rPr lang="en-US" sz="2400" dirty="0" err="1">
                <a:latin typeface="Constantia" charset="0"/>
              </a:rPr>
              <a:t>través</a:t>
            </a:r>
            <a:r>
              <a:rPr lang="en-US" sz="2400" dirty="0">
                <a:latin typeface="Constantia" charset="0"/>
              </a:rPr>
              <a:t> </a:t>
            </a:r>
            <a:r>
              <a:rPr lang="en-US" sz="2400" dirty="0" smtClean="0">
                <a:latin typeface="Constantia" charset="0"/>
              </a:rPr>
              <a:t>del </a:t>
            </a:r>
            <a:r>
              <a:rPr lang="en-US" sz="2400" dirty="0" err="1">
                <a:latin typeface="Constantia" charset="0"/>
              </a:rPr>
              <a:t>derecho</a:t>
            </a:r>
            <a:r>
              <a:rPr lang="en-US" sz="2400" dirty="0">
                <a:latin typeface="Constantia" charset="0"/>
              </a:rPr>
              <a:t> de </a:t>
            </a:r>
            <a:r>
              <a:rPr lang="en-US" sz="2400" dirty="0" smtClean="0">
                <a:latin typeface="Constantia" charset="0"/>
              </a:rPr>
              <a:t>los </a:t>
            </a:r>
            <a:r>
              <a:rPr lang="en-US" sz="2400" dirty="0" err="1" smtClean="0">
                <a:latin typeface="Constantia" charset="0"/>
              </a:rPr>
              <a:t>ciudadanos</a:t>
            </a:r>
            <a:r>
              <a:rPr lang="en-US" sz="2400" dirty="0" smtClean="0">
                <a:latin typeface="Constantia" charset="0"/>
              </a:rPr>
              <a:t> a </a:t>
            </a:r>
            <a:r>
              <a:rPr lang="en-US" sz="2400" dirty="0" err="1">
                <a:latin typeface="Constantia" charset="0"/>
              </a:rPr>
              <a:t>apelar</a:t>
            </a:r>
            <a:r>
              <a:rPr lang="en-US" sz="2400" dirty="0">
                <a:latin typeface="Constantia" charset="0"/>
              </a:rPr>
              <a:t> </a:t>
            </a:r>
            <a:r>
              <a:rPr lang="en-US" sz="2400" dirty="0" err="1" smtClean="0">
                <a:latin typeface="Constantia" charset="0"/>
              </a:rPr>
              <a:t>sus</a:t>
            </a:r>
            <a:r>
              <a:rPr lang="en-US" sz="2400" dirty="0" smtClean="0">
                <a:latin typeface="Constantia" charset="0"/>
              </a:rPr>
              <a:t> </a:t>
            </a:r>
            <a:r>
              <a:rPr lang="en-US" sz="2400" dirty="0" err="1" smtClean="0">
                <a:latin typeface="Constantia" charset="0"/>
              </a:rPr>
              <a:t>resoluciones</a:t>
            </a:r>
            <a:r>
              <a:rPr lang="en-US" sz="2400" dirty="0" smtClean="0">
                <a:latin typeface="Constantia" charset="0"/>
              </a:rPr>
              <a:t>. </a:t>
            </a:r>
            <a:endParaRPr lang="en-US" sz="2400" u="sng" dirty="0">
              <a:latin typeface="Constantia" charset="0"/>
            </a:endParaRPr>
          </a:p>
          <a:p>
            <a:r>
              <a:rPr lang="es-ES" sz="2400" dirty="0">
                <a:latin typeface="Constantia" charset="0"/>
              </a:rPr>
              <a:t>Es la manifestación de la rendición de cuentas más controvertida: 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Porque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afecta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al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corazón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mismo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de la </a:t>
            </a:r>
            <a:r>
              <a:rPr lang="en-US" sz="2000" dirty="0" err="1" smtClean="0">
                <a:solidFill>
                  <a:srgbClr val="000000"/>
                </a:solidFill>
                <a:latin typeface="Constantia" charset="0"/>
              </a:rPr>
              <a:t>actividad</a:t>
            </a:r>
            <a:r>
              <a:rPr lang="en-US" sz="2000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tantia" charset="0"/>
              </a:rPr>
              <a:t>resolutora</a:t>
            </a:r>
            <a:r>
              <a:rPr lang="en-US" sz="2000" dirty="0" smtClean="0">
                <a:solidFill>
                  <a:srgbClr val="000000"/>
                </a:solidFill>
                <a:latin typeface="Constantia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tantia" charset="0"/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Por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eso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se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espera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el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máximo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nivel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Constantia" charset="0"/>
              </a:rPr>
              <a:t>independencia</a:t>
            </a:r>
            <a:r>
              <a:rPr lang="en-US" sz="2000" dirty="0">
                <a:solidFill>
                  <a:srgbClr val="000000"/>
                </a:solidFill>
                <a:latin typeface="Constantia" charset="0"/>
              </a:rPr>
              <a:t>;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2253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s-ES" dirty="0"/>
              <a:t>2) TIPOS: Forma de rendir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919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>
                <a:latin typeface="Constantia" charset="0"/>
              </a:rPr>
              <a:t>D) </a:t>
            </a:r>
            <a:r>
              <a:rPr lang="en-US" sz="3500" b="1" dirty="0" err="1">
                <a:latin typeface="Constantia" charset="0"/>
              </a:rPr>
              <a:t>Rendición</a:t>
            </a:r>
            <a:r>
              <a:rPr lang="en-US" sz="3500" b="1" dirty="0">
                <a:latin typeface="Constantia" charset="0"/>
              </a:rPr>
              <a:t> de </a:t>
            </a:r>
            <a:r>
              <a:rPr lang="en-US" sz="3500" b="1" dirty="0" err="1">
                <a:latin typeface="Constantia" charset="0"/>
              </a:rPr>
              <a:t>cuentas</a:t>
            </a:r>
            <a:r>
              <a:rPr lang="en-US" sz="3500" b="1" dirty="0">
                <a:latin typeface="Constantia" charset="0"/>
              </a:rPr>
              <a:t> </a:t>
            </a:r>
            <a:r>
              <a:rPr lang="en-US" sz="3500" b="1" dirty="0" err="1">
                <a:latin typeface="Constantia" charset="0"/>
              </a:rPr>
              <a:t>por</a:t>
            </a:r>
            <a:r>
              <a:rPr lang="en-US" sz="3500" b="1" dirty="0">
                <a:latin typeface="Constantia" charset="0"/>
              </a:rPr>
              <a:t> </a:t>
            </a:r>
            <a:r>
              <a:rPr lang="en-US" sz="3500" b="1" dirty="0" err="1" smtClean="0">
                <a:latin typeface="Constantia" charset="0"/>
              </a:rPr>
              <a:t>sus</a:t>
            </a:r>
            <a:r>
              <a:rPr lang="en-US" sz="3500" b="1" dirty="0" smtClean="0">
                <a:latin typeface="Constantia" charset="0"/>
              </a:rPr>
              <a:t> </a:t>
            </a:r>
            <a:r>
              <a:rPr lang="en-US" sz="3500" b="1" dirty="0" err="1" smtClean="0">
                <a:latin typeface="Constantia" charset="0"/>
              </a:rPr>
              <a:t>resoluciones</a:t>
            </a:r>
            <a:r>
              <a:rPr lang="en-US" sz="3500" b="1" dirty="0" smtClean="0">
                <a:latin typeface="Constantia" charset="0"/>
              </a:rPr>
              <a:t> (</a:t>
            </a:r>
            <a:r>
              <a:rPr lang="en-US" sz="3500" b="1" u="sng" dirty="0" err="1" smtClean="0">
                <a:latin typeface="Constantia" charset="0"/>
              </a:rPr>
              <a:t>Continuaci</a:t>
            </a:r>
            <a:r>
              <a:rPr lang="en-US" sz="3500" b="1" u="sng" dirty="0" err="1" smtClean="0">
                <a:latin typeface="Constantia" charset="0"/>
              </a:rPr>
              <a:t>ón</a:t>
            </a:r>
            <a:r>
              <a:rPr lang="is-IS" sz="3500" b="1" u="sng" dirty="0" smtClean="0">
                <a:latin typeface="Constantia" charset="0"/>
              </a:rPr>
              <a:t>…)</a:t>
            </a:r>
          </a:p>
          <a:p>
            <a:pPr>
              <a:buNone/>
            </a:pPr>
            <a:endParaRPr lang="en-US" b="1" u="sng" dirty="0">
              <a:latin typeface="Constantia" charset="0"/>
            </a:endParaRPr>
          </a:p>
          <a:p>
            <a:r>
              <a:rPr lang="es-ES" sz="3500" dirty="0" smtClean="0">
                <a:latin typeface="Constantia" charset="0"/>
              </a:rPr>
              <a:t>Todas </a:t>
            </a:r>
            <a:r>
              <a:rPr lang="es-ES" sz="3500" dirty="0">
                <a:latin typeface="Constantia" charset="0"/>
              </a:rPr>
              <a:t>las decisiones </a:t>
            </a:r>
            <a:r>
              <a:rPr lang="es-ES" sz="3500" dirty="0" smtClean="0">
                <a:latin typeface="Constantia" charset="0"/>
              </a:rPr>
              <a:t>son </a:t>
            </a:r>
            <a:r>
              <a:rPr lang="es-ES" sz="3500" b="1" u="sng" dirty="0">
                <a:latin typeface="Constantia" charset="0"/>
              </a:rPr>
              <a:t>públicas</a:t>
            </a:r>
            <a:r>
              <a:rPr lang="es-ES" sz="3500" dirty="0">
                <a:latin typeface="Constantia" charset="0"/>
              </a:rPr>
              <a:t> y </a:t>
            </a:r>
            <a:r>
              <a:rPr lang="es-ES" sz="3500" b="1" u="sng" dirty="0">
                <a:latin typeface="Constantia" charset="0"/>
              </a:rPr>
              <a:t>motivadas</a:t>
            </a:r>
            <a:r>
              <a:rPr lang="es-ES" sz="3500" dirty="0">
                <a:latin typeface="Constantia" charset="0"/>
              </a:rPr>
              <a:t>: importante </a:t>
            </a:r>
            <a:r>
              <a:rPr lang="es-ES" sz="3500" i="1" dirty="0" err="1">
                <a:latin typeface="Constantia" charset="0"/>
              </a:rPr>
              <a:t>explanatory</a:t>
            </a:r>
            <a:r>
              <a:rPr lang="es-ES" sz="3500" i="1" dirty="0">
                <a:latin typeface="Constantia" charset="0"/>
              </a:rPr>
              <a:t> </a:t>
            </a:r>
            <a:r>
              <a:rPr lang="es-ES" sz="3500" i="1" dirty="0" err="1">
                <a:latin typeface="Constantia" charset="0"/>
              </a:rPr>
              <a:t>accountability</a:t>
            </a:r>
            <a:r>
              <a:rPr lang="es-ES" sz="3500" dirty="0" smtClean="0">
                <a:latin typeface="Constantia" charset="0"/>
              </a:rPr>
              <a:t>;</a:t>
            </a:r>
          </a:p>
          <a:p>
            <a:endParaRPr lang="es-ES" sz="3500" dirty="0">
              <a:latin typeface="Constantia" charset="0"/>
            </a:endParaRPr>
          </a:p>
          <a:p>
            <a:r>
              <a:rPr lang="es-ES" sz="3500" dirty="0">
                <a:latin typeface="Constantia" charset="0"/>
              </a:rPr>
              <a:t>Cuando una </a:t>
            </a:r>
            <a:r>
              <a:rPr lang="es-ES" sz="3500" dirty="0" smtClean="0">
                <a:latin typeface="Constantia" charset="0"/>
              </a:rPr>
              <a:t>resoluci</a:t>
            </a:r>
            <a:r>
              <a:rPr lang="es-ES" sz="3500" dirty="0" smtClean="0">
                <a:latin typeface="Constantia" charset="0"/>
              </a:rPr>
              <a:t>ón </a:t>
            </a:r>
            <a:r>
              <a:rPr lang="es-ES" sz="3500" dirty="0" smtClean="0">
                <a:latin typeface="Constantia" charset="0"/>
              </a:rPr>
              <a:t>es </a:t>
            </a:r>
            <a:r>
              <a:rPr lang="es-ES" sz="3500" dirty="0">
                <a:latin typeface="Constantia" charset="0"/>
              </a:rPr>
              <a:t>modificada por otra de un </a:t>
            </a:r>
            <a:r>
              <a:rPr lang="es-ES" sz="3500" dirty="0" smtClean="0">
                <a:latin typeface="Constantia" charset="0"/>
              </a:rPr>
              <a:t>órgano</a:t>
            </a:r>
            <a:r>
              <a:rPr lang="es-ES" sz="3500" dirty="0" smtClean="0">
                <a:latin typeface="Constantia" charset="0"/>
              </a:rPr>
              <a:t> superior o juzgado federa </a:t>
            </a:r>
            <a:r>
              <a:rPr lang="es-ES" sz="3500" dirty="0">
                <a:latin typeface="Constantia" charset="0"/>
              </a:rPr>
              <a:t>porque era errónea en el fondo o en el proceso: </a:t>
            </a:r>
            <a:r>
              <a:rPr lang="es-ES" sz="3500" i="1" dirty="0" err="1">
                <a:latin typeface="Constantia" charset="0"/>
              </a:rPr>
              <a:t>amendatory</a:t>
            </a:r>
            <a:r>
              <a:rPr lang="es-ES" sz="3500" i="1" dirty="0">
                <a:latin typeface="Constantia" charset="0"/>
              </a:rPr>
              <a:t>  </a:t>
            </a:r>
            <a:r>
              <a:rPr lang="es-ES" sz="3500" i="1" dirty="0" err="1">
                <a:latin typeface="Constantia" charset="0"/>
              </a:rPr>
              <a:t>accountability</a:t>
            </a:r>
            <a:r>
              <a:rPr lang="es-ES" sz="3500" dirty="0">
                <a:latin typeface="Constantia" charset="0"/>
              </a:rPr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68075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latin typeface="Calibri" charset="0"/>
              </a:rPr>
              <a:t>¿Ante quién se ha de rendir cuentas? (</a:t>
            </a:r>
            <a:r>
              <a:rPr lang="es-ES" b="1" dirty="0" err="1">
                <a:latin typeface="Calibri" charset="0"/>
              </a:rPr>
              <a:t>location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judicial </a:t>
            </a:r>
            <a:r>
              <a:rPr lang="es-ES" b="1" dirty="0" err="1">
                <a:latin typeface="Calibri" charset="0"/>
              </a:rPr>
              <a:t>accountability</a:t>
            </a:r>
            <a:r>
              <a:rPr lang="es-ES" b="1" dirty="0">
                <a:latin typeface="Calibri" charset="0"/>
              </a:rPr>
              <a:t>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Constantia" charset="0"/>
              </a:rPr>
              <a:t>La respuesta a esta pregunta depende </a:t>
            </a:r>
            <a:r>
              <a:rPr lang="es-ES" dirty="0" smtClean="0">
                <a:latin typeface="Constantia" charset="0"/>
              </a:rPr>
              <a:t>:</a:t>
            </a:r>
          </a:p>
          <a:p>
            <a:endParaRPr lang="es-ES" dirty="0">
              <a:solidFill>
                <a:srgbClr val="000000"/>
              </a:solidFill>
              <a:latin typeface="Constantia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onstantia" charset="0"/>
              </a:rPr>
              <a:t>¿A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quién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debe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rendir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cuentas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?;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onstantia" charset="0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Constantia" charset="0"/>
              </a:rPr>
              <a:t>Quién</a:t>
            </a:r>
            <a:r>
              <a:rPr lang="en-US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el </a:t>
            </a:r>
            <a:r>
              <a:rPr lang="en-US" dirty="0" err="1" smtClean="0">
                <a:solidFill>
                  <a:srgbClr val="000000"/>
                </a:solidFill>
                <a:latin typeface="Constantia" charset="0"/>
              </a:rPr>
              <a:t>responsable</a:t>
            </a:r>
            <a:r>
              <a:rPr lang="en-US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extraer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esta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rendición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cuentas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?</a:t>
            </a:r>
            <a:endParaRPr lang="es-ES" sz="6000" b="1" dirty="0">
              <a:solidFill>
                <a:srgbClr val="000000"/>
              </a:solidFill>
              <a:latin typeface="Constantia" charset="0"/>
            </a:endParaRPr>
          </a:p>
          <a:p>
            <a:pPr>
              <a:buNone/>
            </a:pPr>
            <a:endParaRPr lang="es-ES" dirty="0" smtClean="0">
              <a:latin typeface="Constantia" charset="0"/>
            </a:endParaRPr>
          </a:p>
          <a:p>
            <a:pPr>
              <a:buNone/>
            </a:pPr>
            <a:r>
              <a:rPr lang="es-ES" dirty="0" smtClean="0">
                <a:latin typeface="Constantia" charset="0"/>
              </a:rPr>
              <a:t>Para </a:t>
            </a:r>
            <a:r>
              <a:rPr lang="es-ES" dirty="0">
                <a:latin typeface="Constantia" charset="0"/>
              </a:rPr>
              <a:t>ello es importante </a:t>
            </a:r>
            <a:r>
              <a:rPr lang="es-ES" dirty="0" smtClean="0">
                <a:latin typeface="Constantia" charset="0"/>
              </a:rPr>
              <a:t>distinguir </a:t>
            </a:r>
            <a:r>
              <a:rPr lang="es-ES" dirty="0">
                <a:latin typeface="Constantia" charset="0"/>
              </a:rPr>
              <a:t>entre:</a:t>
            </a:r>
          </a:p>
          <a:p>
            <a:pPr>
              <a:buNone/>
            </a:pPr>
            <a:r>
              <a:rPr lang="es-ES" dirty="0">
                <a:latin typeface="Constantia" charset="0"/>
              </a:rPr>
              <a:t>	- A) Rendición de cuentas de los </a:t>
            </a:r>
            <a:r>
              <a:rPr lang="es-ES" dirty="0" smtClean="0">
                <a:latin typeface="Constantia" charset="0"/>
              </a:rPr>
              <a:t>Comisionados;</a:t>
            </a:r>
            <a:endParaRPr lang="es-ES" dirty="0">
              <a:latin typeface="Constantia" charset="0"/>
            </a:endParaRPr>
          </a:p>
          <a:p>
            <a:pPr>
              <a:buNone/>
            </a:pPr>
            <a:r>
              <a:rPr lang="es-ES" dirty="0">
                <a:latin typeface="Constantia" charset="0"/>
              </a:rPr>
              <a:t>	- B) El </a:t>
            </a:r>
            <a:r>
              <a:rPr lang="es-ES" dirty="0" smtClean="0">
                <a:latin typeface="Constantia" charset="0"/>
              </a:rPr>
              <a:t>Instituto de Transparencia. </a:t>
            </a:r>
            <a:endParaRPr lang="es-ES" dirty="0">
              <a:latin typeface="Constantia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0782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charset="0"/>
              </a:rPr>
              <a:t>¿Ante quién se ha de rendir cuentas?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Constantia" charset="0"/>
              </a:rPr>
              <a:t>A) La </a:t>
            </a:r>
            <a:r>
              <a:rPr lang="en-US" b="1" u="sng" dirty="0" err="1">
                <a:latin typeface="Constantia" charset="0"/>
              </a:rPr>
              <a:t>responsabilidad</a:t>
            </a:r>
            <a:r>
              <a:rPr lang="en-US" b="1" u="sng" dirty="0">
                <a:latin typeface="Constantia" charset="0"/>
              </a:rPr>
              <a:t> </a:t>
            </a:r>
            <a:r>
              <a:rPr lang="en-US" b="1" u="sng" dirty="0" smtClean="0">
                <a:latin typeface="Constantia" charset="0"/>
              </a:rPr>
              <a:t>o </a:t>
            </a:r>
            <a:r>
              <a:rPr lang="en-US" b="1" u="sng" dirty="0" err="1" smtClean="0">
                <a:latin typeface="Constantia" charset="0"/>
              </a:rPr>
              <a:t>rendici</a:t>
            </a:r>
            <a:r>
              <a:rPr lang="en-US" b="1" u="sng" dirty="0" err="1" smtClean="0">
                <a:latin typeface="Constantia" charset="0"/>
              </a:rPr>
              <a:t>ón</a:t>
            </a:r>
            <a:r>
              <a:rPr lang="en-US" b="1" u="sng" dirty="0" smtClean="0">
                <a:latin typeface="Constantia" charset="0"/>
              </a:rPr>
              <a:t> </a:t>
            </a:r>
            <a:r>
              <a:rPr lang="en-US" b="1" u="sng" dirty="0" smtClean="0">
                <a:latin typeface="Constantia" charset="0"/>
              </a:rPr>
              <a:t>de </a:t>
            </a:r>
            <a:r>
              <a:rPr lang="en-US" b="1" u="sng" dirty="0" err="1">
                <a:latin typeface="Constantia" charset="0"/>
              </a:rPr>
              <a:t>cuentas</a:t>
            </a:r>
            <a:r>
              <a:rPr lang="en-US" b="1" u="sng" dirty="0">
                <a:latin typeface="Constantia" charset="0"/>
              </a:rPr>
              <a:t> de los </a:t>
            </a:r>
            <a:r>
              <a:rPr lang="en-US" b="1" u="sng" dirty="0" smtClean="0">
                <a:latin typeface="Constantia" charset="0"/>
              </a:rPr>
              <a:t>COMISIONADOS </a:t>
            </a:r>
            <a:r>
              <a:rPr lang="en-US" b="1" u="sng" dirty="0">
                <a:latin typeface="Constantia" charset="0"/>
              </a:rPr>
              <a:t>INDIVIDUALES:</a:t>
            </a:r>
            <a:endParaRPr lang="es-ES" b="1" dirty="0">
              <a:latin typeface="Constantia" charset="0"/>
            </a:endParaRPr>
          </a:p>
          <a:p>
            <a:endParaRPr lang="es-ES" dirty="0" smtClean="0"/>
          </a:p>
          <a:p>
            <a:r>
              <a:rPr lang="es-ES" dirty="0" smtClean="0"/>
              <a:t>Ante el Congreso del Estado, a trav</a:t>
            </a:r>
            <a:r>
              <a:rPr lang="es-ES" dirty="0" smtClean="0"/>
              <a:t>és de la Declaración Patrimonial.</a:t>
            </a:r>
            <a:endParaRPr lang="es-ES" dirty="0" smtClean="0"/>
          </a:p>
          <a:p>
            <a:r>
              <a:rPr lang="es-ES" dirty="0" smtClean="0"/>
              <a:t>Ante el Congreso del Estado, a trav</a:t>
            </a:r>
            <a:r>
              <a:rPr lang="es-ES" dirty="0" smtClean="0"/>
              <a:t>és del Juicio Político.</a:t>
            </a:r>
          </a:p>
          <a:p>
            <a:r>
              <a:rPr lang="es-ES" dirty="0" smtClean="0"/>
              <a:t>Ante la sociedad y los medios de comunicación a través del propio trabajo.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00216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charset="0"/>
              </a:rPr>
              <a:t>¿Ante quién se ha de rendir cuentas?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Constantia" charset="0"/>
              </a:rPr>
              <a:t>A) La </a:t>
            </a:r>
            <a:r>
              <a:rPr lang="en-US" b="1" u="sng" dirty="0" err="1">
                <a:latin typeface="Constantia" charset="0"/>
              </a:rPr>
              <a:t>responsabilidad</a:t>
            </a:r>
            <a:r>
              <a:rPr lang="en-US" b="1" u="sng" dirty="0">
                <a:latin typeface="Constantia" charset="0"/>
              </a:rPr>
              <a:t> o </a:t>
            </a:r>
            <a:r>
              <a:rPr lang="en-US" b="1" u="sng" dirty="0" err="1">
                <a:latin typeface="Constantia" charset="0"/>
              </a:rPr>
              <a:t>rendición</a:t>
            </a:r>
            <a:r>
              <a:rPr lang="en-US" b="1" u="sng" dirty="0">
                <a:latin typeface="Constantia" charset="0"/>
              </a:rPr>
              <a:t> de </a:t>
            </a:r>
            <a:r>
              <a:rPr lang="en-US" b="1" u="sng" dirty="0" err="1">
                <a:latin typeface="Constantia" charset="0"/>
              </a:rPr>
              <a:t>cuentas</a:t>
            </a:r>
            <a:r>
              <a:rPr lang="en-US" b="1" u="sng" dirty="0">
                <a:latin typeface="Constantia" charset="0"/>
              </a:rPr>
              <a:t> </a:t>
            </a:r>
            <a:r>
              <a:rPr lang="en-US" b="1" u="sng" dirty="0" smtClean="0">
                <a:latin typeface="Constantia" charset="0"/>
              </a:rPr>
              <a:t>del INSTITUTO DE TRANSPARENCIA:</a:t>
            </a:r>
          </a:p>
          <a:p>
            <a:pPr marL="109728" indent="0">
              <a:buNone/>
            </a:pPr>
            <a:endParaRPr lang="es-ES" b="1" dirty="0">
              <a:latin typeface="Constantia" charset="0"/>
            </a:endParaRPr>
          </a:p>
          <a:p>
            <a:r>
              <a:rPr lang="es-ES" dirty="0"/>
              <a:t>Ante el Congreso del Estado, a través del </a:t>
            </a:r>
            <a:r>
              <a:rPr lang="es-ES" dirty="0" smtClean="0"/>
              <a:t>Informe Anual de Actividades.</a:t>
            </a:r>
          </a:p>
          <a:p>
            <a:r>
              <a:rPr lang="es-ES" dirty="0" smtClean="0"/>
              <a:t>Ante el Sistema Nacional de Transparencia a trav</a:t>
            </a:r>
            <a:r>
              <a:rPr lang="es-ES" dirty="0" smtClean="0"/>
              <a:t>és de los lineamientos y participaciones.</a:t>
            </a:r>
            <a:endParaRPr lang="es-ES" dirty="0"/>
          </a:p>
          <a:p>
            <a:r>
              <a:rPr lang="es-ES" dirty="0"/>
              <a:t>Ante la sociedad y los medios de comunicación a través del propio trabajo.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29375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575269479"/>
              </p:ext>
            </p:extLst>
          </p:nvPr>
        </p:nvGraphicFramePr>
        <p:xfrm>
          <a:off x="1565212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1529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503038"/>
              </p:ext>
            </p:extLst>
          </p:nvPr>
        </p:nvGraphicFramePr>
        <p:xfrm>
          <a:off x="323528" y="332656"/>
          <a:ext cx="86868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88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ORÍGENES DEL DERECHO A LA INFORMACIÓN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Serán públicos los registros del Parlamento así como sus actas y minutas.</a:t>
            </a:r>
          </a:p>
          <a:p>
            <a:r>
              <a:rPr lang="es-ES" dirty="0" smtClean="0"/>
              <a:t>Serán públicos los registros de las decisiones de los Reyes del pasado.</a:t>
            </a:r>
          </a:p>
          <a:p>
            <a:r>
              <a:rPr lang="es-ES" dirty="0" smtClean="0"/>
              <a:t>Se sancionará a cualquier funcionario público que pretenda limitar estas libertades sin fundamento.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41148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548680"/>
            <a:ext cx="5997352" cy="1066800"/>
          </a:xfrm>
        </p:spPr>
        <p:txBody>
          <a:bodyPr/>
          <a:lstStyle/>
          <a:p>
            <a:r>
              <a:rPr lang="es-MX" b="1" dirty="0" smtClean="0"/>
              <a:t>DATOS BIBLIOGRÁFICOS 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3600400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400" dirty="0"/>
              <a:t>Título: Transparencia y rendición de cuentas</a:t>
            </a:r>
          </a:p>
          <a:p>
            <a:pPr marL="0" indent="0" algn="just">
              <a:buNone/>
            </a:pPr>
            <a:r>
              <a:rPr lang="es-MX" sz="1400" dirty="0"/>
              <a:t>Autor: José Sosa</a:t>
            </a:r>
          </a:p>
          <a:p>
            <a:pPr marL="0" indent="0" algn="just">
              <a:buNone/>
            </a:pPr>
            <a:r>
              <a:rPr lang="es-MX" sz="1400" dirty="0"/>
              <a:t>Editorial: Siglo XXI</a:t>
            </a:r>
          </a:p>
          <a:p>
            <a:pPr marL="0" indent="0" algn="just">
              <a:buNone/>
            </a:pPr>
            <a:r>
              <a:rPr lang="es-MX" sz="1400" dirty="0"/>
              <a:t> </a:t>
            </a:r>
          </a:p>
          <a:p>
            <a:pPr marL="0" indent="0" algn="just">
              <a:buNone/>
            </a:pPr>
            <a:r>
              <a:rPr lang="es-MX" sz="1400" dirty="0"/>
              <a:t>Título: TRANSPARENCIA Y RENDICIÓN DE CUENTAS</a:t>
            </a:r>
          </a:p>
          <a:p>
            <a:pPr marL="0" indent="0" algn="just">
              <a:buNone/>
            </a:pPr>
            <a:r>
              <a:rPr lang="es-MX" sz="1400" dirty="0"/>
              <a:t>Autor: José Sosa</a:t>
            </a:r>
          </a:p>
          <a:p>
            <a:pPr marL="0" indent="0" algn="just">
              <a:buNone/>
            </a:pPr>
            <a:r>
              <a:rPr lang="es-MX" sz="1400" dirty="0"/>
              <a:t>Editorial: Siglo XXI</a:t>
            </a:r>
          </a:p>
          <a:p>
            <a:pPr marL="0" indent="0" algn="just">
              <a:buNone/>
            </a:pPr>
            <a:r>
              <a:rPr lang="es-MX" sz="1400" dirty="0"/>
              <a:t> </a:t>
            </a:r>
          </a:p>
          <a:p>
            <a:pPr marL="0" indent="0" algn="just">
              <a:buNone/>
            </a:pPr>
            <a:r>
              <a:rPr lang="es-MX" sz="1400" dirty="0"/>
              <a:t>Título: DERECHO A LA INFORMACIÓN Y DERECHOS HUMANOS</a:t>
            </a:r>
          </a:p>
          <a:p>
            <a:pPr marL="0" indent="0" algn="just">
              <a:buNone/>
            </a:pPr>
            <a:r>
              <a:rPr lang="es-MX" sz="1400" dirty="0"/>
              <a:t>Coordinadores: Jorge Carpizo y Miguel Carbonell</a:t>
            </a:r>
          </a:p>
          <a:p>
            <a:pPr marL="0" indent="0" algn="just">
              <a:buNone/>
            </a:pPr>
            <a:r>
              <a:rPr lang="es-MX" sz="1400" dirty="0"/>
              <a:t>Editorial: Porrúa </a:t>
            </a:r>
          </a:p>
          <a:p>
            <a:pPr marL="0" indent="0" algn="just">
              <a:buNone/>
            </a:pPr>
            <a:r>
              <a:rPr lang="es-MX" sz="1400" dirty="0"/>
              <a:t> </a:t>
            </a:r>
          </a:p>
          <a:p>
            <a:pPr marL="0" indent="0" algn="just">
              <a:buNone/>
            </a:pPr>
            <a:r>
              <a:rPr lang="es-MX" sz="1400" dirty="0"/>
              <a:t>Título: DERECHO A LA INFORMACIÓN - Conceptos básicos</a:t>
            </a:r>
          </a:p>
          <a:p>
            <a:pPr marL="0" indent="0" algn="just">
              <a:buNone/>
            </a:pPr>
            <a:r>
              <a:rPr lang="es-MX" sz="1400" dirty="0"/>
              <a:t>Coordinador: Ernesto Villanueva</a:t>
            </a:r>
          </a:p>
          <a:p>
            <a:pPr marL="0" indent="0" algn="just">
              <a:buNone/>
            </a:pPr>
            <a:r>
              <a:rPr lang="es-MX" sz="1400" dirty="0"/>
              <a:t>Editorial: “Quipus” </a:t>
            </a:r>
            <a:r>
              <a:rPr lang="es-MX" sz="1400" dirty="0" smtClean="0"/>
              <a:t>CIESPAL</a:t>
            </a:r>
            <a:endParaRPr lang="es-MX" sz="1400" dirty="0"/>
          </a:p>
          <a:p>
            <a:pPr marL="0" indent="0" algn="just">
              <a:buNone/>
            </a:pPr>
            <a:r>
              <a:rPr lang="es-MX" sz="1400" dirty="0"/>
              <a:t> </a:t>
            </a:r>
          </a:p>
          <a:p>
            <a:pPr marL="0" indent="0" algn="just">
              <a:buNone/>
            </a:pPr>
            <a:r>
              <a:rPr lang="es-MX" sz="1400" dirty="0"/>
              <a:t> </a:t>
            </a:r>
          </a:p>
          <a:p>
            <a:pPr marL="0" indent="0" algn="just">
              <a:buNone/>
            </a:pPr>
            <a:r>
              <a:rPr lang="es-MX" sz="1400" dirty="0"/>
              <a:t> </a:t>
            </a:r>
          </a:p>
          <a:p>
            <a:pPr marL="0" indent="0" algn="just">
              <a:buNone/>
            </a:pPr>
            <a:endParaRPr lang="es-MX" sz="1400" dirty="0"/>
          </a:p>
        </p:txBody>
      </p:sp>
      <p:sp>
        <p:nvSpPr>
          <p:cNvPr id="4" name="3 Rectángulo"/>
          <p:cNvSpPr/>
          <p:nvPr/>
        </p:nvSpPr>
        <p:spPr>
          <a:xfrm>
            <a:off x="5004048" y="1483905"/>
            <a:ext cx="368275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Título: DERECHO DE LA INFORMACION</a:t>
            </a:r>
          </a:p>
          <a:p>
            <a:pPr algn="just"/>
            <a:r>
              <a:rPr lang="es-MX" sz="1400" dirty="0"/>
              <a:t>Coordinador: Ernesto Villanueva</a:t>
            </a:r>
          </a:p>
          <a:p>
            <a:pPr algn="just"/>
            <a:r>
              <a:rPr lang="es-MX" sz="1400" dirty="0"/>
              <a:t>Editorial: Instituto de Investigaciones Jurídicas de la UNAM</a:t>
            </a:r>
          </a:p>
          <a:p>
            <a:pPr algn="just"/>
            <a:r>
              <a:rPr lang="es-MX" sz="1400" dirty="0"/>
              <a:t> </a:t>
            </a:r>
          </a:p>
          <a:p>
            <a:pPr algn="just"/>
            <a:r>
              <a:rPr lang="es-MX" sz="1400" dirty="0"/>
              <a:t>Título: TRANSPARENCIA: libros, autores e ideas</a:t>
            </a:r>
          </a:p>
          <a:p>
            <a:pPr algn="just"/>
            <a:r>
              <a:rPr lang="es-MX" sz="1400" dirty="0"/>
              <a:t>Coordinador: Mauricio Merino</a:t>
            </a:r>
          </a:p>
          <a:p>
            <a:pPr algn="just"/>
            <a:r>
              <a:rPr lang="es-MX" sz="1400" dirty="0"/>
              <a:t>Editorial: Dirección General de Atención a la Sociedad y Relaciones Institucionales Dirección General de Comunicación Social</a:t>
            </a:r>
          </a:p>
          <a:p>
            <a:pPr algn="just"/>
            <a:r>
              <a:rPr lang="es-MX" sz="1400" dirty="0"/>
              <a:t> </a:t>
            </a:r>
          </a:p>
          <a:p>
            <a:pPr algn="just"/>
            <a:r>
              <a:rPr lang="es-MX" sz="1400" dirty="0"/>
              <a:t>Título: EL DERECHO A LA INFORMACION entre el espacio público y la libertad de expresión.</a:t>
            </a:r>
          </a:p>
          <a:p>
            <a:pPr algn="just"/>
            <a:r>
              <a:rPr lang="es-MX" sz="1400" dirty="0"/>
              <a:t>Coordinador: Guillermo A. Tenorio Cueto</a:t>
            </a:r>
          </a:p>
          <a:p>
            <a:pPr algn="just"/>
            <a:r>
              <a:rPr lang="es-MX" sz="1400" dirty="0"/>
              <a:t>Editorial: Porrúa y Universidad Panamericana</a:t>
            </a:r>
          </a:p>
          <a:p>
            <a:pPr algn="just"/>
            <a:r>
              <a:rPr lang="es-MX" sz="1400" dirty="0"/>
              <a:t> </a:t>
            </a:r>
          </a:p>
          <a:p>
            <a:pPr algn="just"/>
            <a:r>
              <a:rPr lang="es-MX" sz="1400" dirty="0"/>
              <a:t>Título: DICCIONARIO DE DERECHO DE LA INFORMACIÓN</a:t>
            </a:r>
          </a:p>
          <a:p>
            <a:pPr algn="just"/>
            <a:r>
              <a:rPr lang="es-MX" sz="1400" dirty="0"/>
              <a:t>Coordinador: Ernesto Villanueva  </a:t>
            </a:r>
          </a:p>
          <a:p>
            <a:pPr algn="just"/>
            <a:r>
              <a:rPr lang="es-MX" sz="1400" dirty="0"/>
              <a:t>Editorial: Porrúa y Universidad Nacional Autónoma de México </a:t>
            </a:r>
          </a:p>
        </p:txBody>
      </p:sp>
    </p:spTree>
    <p:extLst>
      <p:ext uri="{BB962C8B-B14F-4D97-AF65-F5344CB8AC3E}">
        <p14:creationId xmlns:p14="http://schemas.microsoft.com/office/powerpoint/2010/main" val="14145245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446856" y="1124744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5400" b="1" dirty="0" smtClean="0">
                <a:solidFill>
                  <a:schemeClr val="bg1"/>
                </a:solidFill>
              </a:rPr>
              <a:t>GRACIAS POR SU ATENCIÓN </a:t>
            </a:r>
          </a:p>
          <a:p>
            <a:endParaRPr lang="es-MX" sz="5400" b="1" dirty="0" smtClean="0">
              <a:solidFill>
                <a:schemeClr val="bg1"/>
              </a:solidFill>
            </a:endParaRPr>
          </a:p>
          <a:p>
            <a:endParaRPr lang="es-MX" sz="5400" b="1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3528" y="5827766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000" b="1" dirty="0" smtClean="0">
                <a:solidFill>
                  <a:prstClr val="black"/>
                </a:solidFill>
              </a:rPr>
              <a:t>www.itei.org.mx </a:t>
            </a:r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4953000" cy="1752600"/>
          </a:xfrm>
        </p:spPr>
        <p:txBody>
          <a:bodyPr/>
          <a:lstStyle/>
          <a:p>
            <a:pPr algn="ctr"/>
            <a:r>
              <a:rPr lang="es-MX" b="1" dirty="0" smtClean="0"/>
              <a:t>Salvador Romero Espinosa </a:t>
            </a:r>
            <a:r>
              <a:rPr lang="es-MX" sz="2000" dirty="0" smtClean="0"/>
              <a:t>Comisionado Ciudadano del ITEI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1100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6000" b="1" dirty="0" smtClean="0">
              <a:latin typeface="Trebuchet MS (Títulos)"/>
            </a:endParaRPr>
          </a:p>
          <a:p>
            <a:pPr marL="0" indent="0" algn="ctr">
              <a:buNone/>
            </a:pPr>
            <a:r>
              <a:rPr lang="es-ES" sz="6000" b="1" dirty="0" smtClean="0">
                <a:latin typeface="Trebuchet MS (Títulos)"/>
              </a:rPr>
              <a:t>ARTÍCULO 6º CONSTITUCIONAL.</a:t>
            </a:r>
            <a:endParaRPr lang="es-MX" sz="6000" b="1" dirty="0" smtClean="0">
              <a:latin typeface="Trebuchet MS (Títulos)"/>
            </a:endParaRPr>
          </a:p>
          <a:p>
            <a:pPr marL="0" indent="0" algn="ctr">
              <a:buNone/>
            </a:pPr>
            <a:endParaRPr lang="es-MX" sz="6000" b="1" dirty="0">
              <a:latin typeface="Trebuchet MS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84656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984644" y="3512900"/>
            <a:ext cx="815935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s-ES" b="0" dirty="0">
              <a:solidFill>
                <a:schemeClr val="bg1"/>
              </a:solidFill>
              <a:cs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s-ES" sz="1600" b="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560087518"/>
              </p:ext>
            </p:extLst>
          </p:nvPr>
        </p:nvGraphicFramePr>
        <p:xfrm>
          <a:off x="395536" y="1073996"/>
          <a:ext cx="8424936" cy="487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242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16056276"/>
              </p:ext>
            </p:extLst>
          </p:nvPr>
        </p:nvGraphicFramePr>
        <p:xfrm>
          <a:off x="323528" y="692696"/>
          <a:ext cx="842493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937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984644" y="3512900"/>
            <a:ext cx="815935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s-ES" b="0" dirty="0">
              <a:solidFill>
                <a:schemeClr val="bg1"/>
              </a:solidFill>
              <a:cs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s-ES" sz="1600" b="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201426132"/>
              </p:ext>
            </p:extLst>
          </p:nvPr>
        </p:nvGraphicFramePr>
        <p:xfrm>
          <a:off x="290384" y="764704"/>
          <a:ext cx="860209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167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1756</TotalTime>
  <Words>2914</Words>
  <Application>Microsoft Macintosh PowerPoint</Application>
  <PresentationFormat>Presentación en pantalla (4:3)</PresentationFormat>
  <Paragraphs>380</Paragraphs>
  <Slides>51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Urbano</vt:lpstr>
      <vt:lpstr>Contexto y evolución de la transparencia </vt:lpstr>
      <vt:lpstr>Presentación de PowerPoint</vt:lpstr>
      <vt:lpstr>ORÍGENES DEL DERECHO A LA INFORMACIÓN</vt:lpstr>
      <vt:lpstr>ORÍGENES DEL DERECHO A LA INFORMACIÓN</vt:lpstr>
      <vt:lpstr>ORÍGENES DEL DERECHO A LA INFORMACIÓN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Leyes Federales y Estatales hasta la Reforma Constitucional del año 2007</vt:lpstr>
      <vt:lpstr>EVOLUCIÓN LEGISLATIVA EN EL ESTADO DE JALISCO </vt:lpstr>
      <vt:lpstr>Constitución Política del Estado de Jalisco </vt:lpstr>
      <vt:lpstr>Presentación de PowerPoint</vt:lpstr>
      <vt:lpstr>Presentación de PowerPoint</vt:lpstr>
      <vt:lpstr>¿Qué es el Derecho de Acceso a la Información?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¿Qué es la Transparencia?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RENDICIÓN DE CUENTAS</vt:lpstr>
      <vt:lpstr>1) NIVELES de “accountability”</vt:lpstr>
      <vt:lpstr>2) TIPOS: Actos sujetos a escrutinio:</vt:lpstr>
      <vt:lpstr>2) TIPOS: Forma de rendir cuentas</vt:lpstr>
      <vt:lpstr>2) TIPOS: Forma de rendir cuentas</vt:lpstr>
      <vt:lpstr>2) TIPOS: Forma de rendir cuentas</vt:lpstr>
      <vt:lpstr>2) TIPOS: Forma de rendir cuentas</vt:lpstr>
      <vt:lpstr>2) TIPOS: Forma de rendir cuentas</vt:lpstr>
      <vt:lpstr>2) TIPOS: Forma de rendir cuentas</vt:lpstr>
      <vt:lpstr>¿Ante quién se ha de rendir cuentas? (location of the judicial accountability)</vt:lpstr>
      <vt:lpstr>¿Ante quién se ha de rendir cuentas? </vt:lpstr>
      <vt:lpstr>¿Ante quién se ha de rendir cuentas? </vt:lpstr>
      <vt:lpstr>Presentación de PowerPoint</vt:lpstr>
      <vt:lpstr>Presentación de PowerPoint</vt:lpstr>
      <vt:lpstr>DATOS BIBLIOGRÁFICOS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Constitucional en Materia de Transparencia, Acceso a la Información y Protección de datos personales.</dc:title>
  <dc:creator>Jazmin Ortiz</dc:creator>
  <cp:lastModifiedBy>Salvador Romero Espinosa</cp:lastModifiedBy>
  <cp:revision>88</cp:revision>
  <dcterms:created xsi:type="dcterms:W3CDTF">2013-12-02T19:34:14Z</dcterms:created>
  <dcterms:modified xsi:type="dcterms:W3CDTF">2016-09-23T18:12:20Z</dcterms:modified>
</cp:coreProperties>
</file>