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2" r:id="rId5"/>
    <p:sldId id="276" r:id="rId6"/>
    <p:sldId id="277" r:id="rId7"/>
    <p:sldId id="278" r:id="rId8"/>
    <p:sldId id="275" r:id="rId9"/>
    <p:sldId id="274" r:id="rId10"/>
    <p:sldId id="267" r:id="rId11"/>
    <p:sldId id="285" r:id="rId12"/>
    <p:sldId id="268" r:id="rId13"/>
    <p:sldId id="280" r:id="rId14"/>
    <p:sldId id="281" r:id="rId15"/>
    <p:sldId id="282" r:id="rId16"/>
    <p:sldId id="290" r:id="rId17"/>
    <p:sldId id="291" r:id="rId18"/>
    <p:sldId id="292" r:id="rId19"/>
    <p:sldId id="286" r:id="rId20"/>
    <p:sldId id="297" r:id="rId21"/>
    <p:sldId id="298" r:id="rId22"/>
    <p:sldId id="299" r:id="rId23"/>
    <p:sldId id="300" r:id="rId24"/>
    <p:sldId id="287" r:id="rId25"/>
    <p:sldId id="288" r:id="rId26"/>
    <p:sldId id="289" r:id="rId27"/>
    <p:sldId id="269" r:id="rId28"/>
    <p:sldId id="270" r:id="rId29"/>
    <p:sldId id="296" r:id="rId30"/>
    <p:sldId id="27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FA552-3F8F-4106-A08E-D10609F27E52}" type="doc">
      <dgm:prSet loTypeId="urn:microsoft.com/office/officeart/2005/8/layout/matrix1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324C92A1-9B13-4D19-AC9B-4BD1F039A283}">
      <dgm:prSet phldrT="[Texto]"/>
      <dgm:spPr/>
      <dgm:t>
        <a:bodyPr/>
        <a:lstStyle/>
        <a:p>
          <a:r>
            <a:rPr lang="es-MX" dirty="0" smtClean="0"/>
            <a:t>Etapas</a:t>
          </a:r>
          <a:endParaRPr lang="es-MX" dirty="0"/>
        </a:p>
      </dgm:t>
    </dgm:pt>
    <dgm:pt modelId="{363D4264-931B-4BE7-9651-DFC063A877BB}" type="parTrans" cxnId="{5FF8F4C1-C03C-4225-A800-69FB1F050195}">
      <dgm:prSet/>
      <dgm:spPr/>
      <dgm:t>
        <a:bodyPr/>
        <a:lstStyle/>
        <a:p>
          <a:endParaRPr lang="es-MX"/>
        </a:p>
      </dgm:t>
    </dgm:pt>
    <dgm:pt modelId="{E9A6435B-6440-4C99-A9AB-24AF5BA831E7}" type="sibTrans" cxnId="{5FF8F4C1-C03C-4225-A800-69FB1F050195}">
      <dgm:prSet/>
      <dgm:spPr/>
      <dgm:t>
        <a:bodyPr/>
        <a:lstStyle/>
        <a:p>
          <a:endParaRPr lang="es-MX"/>
        </a:p>
      </dgm:t>
    </dgm:pt>
    <dgm:pt modelId="{466A7242-5978-4EB5-BEA0-AB9B8CC89CA8}">
      <dgm:prSet phldrT="[Texto]"/>
      <dgm:spPr/>
      <dgm:t>
        <a:bodyPr/>
        <a:lstStyle/>
        <a:p>
          <a:r>
            <a:rPr lang="es-MX" dirty="0" smtClean="0"/>
            <a:t>IV. Ejecución de la resolución del recurso.</a:t>
          </a:r>
          <a:endParaRPr lang="es-MX" dirty="0"/>
        </a:p>
      </dgm:t>
    </dgm:pt>
    <dgm:pt modelId="{CC971ADC-BA89-43AC-8A0A-657B4122EEAB}" type="parTrans" cxnId="{3F928043-A627-4894-8B44-A3C07818E13E}">
      <dgm:prSet/>
      <dgm:spPr/>
      <dgm:t>
        <a:bodyPr/>
        <a:lstStyle/>
        <a:p>
          <a:endParaRPr lang="es-MX"/>
        </a:p>
      </dgm:t>
    </dgm:pt>
    <dgm:pt modelId="{DB1E208B-55BE-4F91-A759-EF93DEFA347A}" type="sibTrans" cxnId="{3F928043-A627-4894-8B44-A3C07818E13E}">
      <dgm:prSet/>
      <dgm:spPr/>
      <dgm:t>
        <a:bodyPr/>
        <a:lstStyle/>
        <a:p>
          <a:endParaRPr lang="es-MX"/>
        </a:p>
      </dgm:t>
    </dgm:pt>
    <dgm:pt modelId="{97D124CB-CF82-46D9-9B55-DB140E592A6E}">
      <dgm:prSet phldrT="[Texto]"/>
      <dgm:spPr/>
      <dgm:t>
        <a:bodyPr/>
        <a:lstStyle/>
        <a:p>
          <a:r>
            <a:rPr lang="es-MX" dirty="0" smtClean="0"/>
            <a:t>I. Presentación de la denuncia de falta de transparencia ante el Instituto;</a:t>
          </a:r>
        </a:p>
      </dgm:t>
    </dgm:pt>
    <dgm:pt modelId="{FE39ACB7-E25F-4372-AB69-6B8FFA4B019E}" type="parTrans" cxnId="{94E17BD2-D627-4507-BDCC-960D2BCBCEB2}">
      <dgm:prSet/>
      <dgm:spPr/>
      <dgm:t>
        <a:bodyPr/>
        <a:lstStyle/>
        <a:p>
          <a:endParaRPr lang="es-MX"/>
        </a:p>
      </dgm:t>
    </dgm:pt>
    <dgm:pt modelId="{B86F4362-5108-4474-9DE1-543C32DFAA2B}" type="sibTrans" cxnId="{94E17BD2-D627-4507-BDCC-960D2BCBCEB2}">
      <dgm:prSet/>
      <dgm:spPr/>
      <dgm:t>
        <a:bodyPr/>
        <a:lstStyle/>
        <a:p>
          <a:endParaRPr lang="es-MX"/>
        </a:p>
      </dgm:t>
    </dgm:pt>
    <dgm:pt modelId="{DB4A6D70-79E7-43C9-9DE5-9EE17AFA9C86}">
      <dgm:prSet phldrT="[Texto]"/>
      <dgm:spPr/>
      <dgm:t>
        <a:bodyPr/>
        <a:lstStyle/>
        <a:p>
          <a:r>
            <a:rPr lang="es-MX" dirty="0" smtClean="0"/>
            <a:t>III. Resolución del recurso, y</a:t>
          </a:r>
        </a:p>
      </dgm:t>
    </dgm:pt>
    <dgm:pt modelId="{B5EFD317-FCA7-46A1-9A6A-CDAD18FAA48D}" type="parTrans" cxnId="{1C8A8A1D-865B-4CAD-BDCF-E3BAA2F4D8EF}">
      <dgm:prSet/>
      <dgm:spPr/>
      <dgm:t>
        <a:bodyPr/>
        <a:lstStyle/>
        <a:p>
          <a:endParaRPr lang="es-MX"/>
        </a:p>
      </dgm:t>
    </dgm:pt>
    <dgm:pt modelId="{9417E04C-CE4D-4A7E-9214-B23229203887}" type="sibTrans" cxnId="{1C8A8A1D-865B-4CAD-BDCF-E3BAA2F4D8EF}">
      <dgm:prSet/>
      <dgm:spPr/>
      <dgm:t>
        <a:bodyPr/>
        <a:lstStyle/>
        <a:p>
          <a:endParaRPr lang="es-MX"/>
        </a:p>
      </dgm:t>
    </dgm:pt>
    <dgm:pt modelId="{8931270D-601F-45CD-A191-7614393FC5E1}">
      <dgm:prSet phldrT="[Texto]"/>
      <dgm:spPr/>
      <dgm:t>
        <a:bodyPr/>
        <a:lstStyle/>
        <a:p>
          <a:endParaRPr lang="es-MX" dirty="0" smtClean="0"/>
        </a:p>
        <a:p>
          <a:r>
            <a:rPr lang="es-MX" dirty="0" smtClean="0"/>
            <a:t>II. Informe del sujeto obligado;</a:t>
          </a:r>
        </a:p>
      </dgm:t>
    </dgm:pt>
    <dgm:pt modelId="{05132091-1D93-4F81-A795-9E58827C8E3E}" type="parTrans" cxnId="{13715999-3858-4CBC-8804-3EA336CDF82D}">
      <dgm:prSet/>
      <dgm:spPr/>
      <dgm:t>
        <a:bodyPr/>
        <a:lstStyle/>
        <a:p>
          <a:endParaRPr lang="es-MX"/>
        </a:p>
      </dgm:t>
    </dgm:pt>
    <dgm:pt modelId="{0DA6A71A-3CBB-4373-AC9C-9DD433A934BE}" type="sibTrans" cxnId="{13715999-3858-4CBC-8804-3EA336CDF82D}">
      <dgm:prSet/>
      <dgm:spPr/>
      <dgm:t>
        <a:bodyPr/>
        <a:lstStyle/>
        <a:p>
          <a:endParaRPr lang="es-MX"/>
        </a:p>
      </dgm:t>
    </dgm:pt>
    <dgm:pt modelId="{A1554208-EB36-4FFA-932D-D9A9374BE8FE}" type="pres">
      <dgm:prSet presAssocID="{DBCFA552-3F8F-4106-A08E-D10609F27E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BDB21FD-A8C5-494F-AF41-B3B07B9263B8}" type="pres">
      <dgm:prSet presAssocID="{DBCFA552-3F8F-4106-A08E-D10609F27E52}" presName="matrix" presStyleCnt="0"/>
      <dgm:spPr/>
    </dgm:pt>
    <dgm:pt modelId="{E900F428-019A-4005-A770-7127BF6A1C8C}" type="pres">
      <dgm:prSet presAssocID="{DBCFA552-3F8F-4106-A08E-D10609F27E52}" presName="tile1" presStyleLbl="node1" presStyleIdx="0" presStyleCnt="4"/>
      <dgm:spPr/>
      <dgm:t>
        <a:bodyPr/>
        <a:lstStyle/>
        <a:p>
          <a:endParaRPr lang="es-MX"/>
        </a:p>
      </dgm:t>
    </dgm:pt>
    <dgm:pt modelId="{D4944F40-6F85-4378-9249-0535761B8D8B}" type="pres">
      <dgm:prSet presAssocID="{DBCFA552-3F8F-4106-A08E-D10609F27E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8CC1A0-F71C-462F-A0E7-88B21EAC619C}" type="pres">
      <dgm:prSet presAssocID="{DBCFA552-3F8F-4106-A08E-D10609F27E52}" presName="tile2" presStyleLbl="node1" presStyleIdx="1" presStyleCnt="4"/>
      <dgm:spPr/>
      <dgm:t>
        <a:bodyPr/>
        <a:lstStyle/>
        <a:p>
          <a:endParaRPr lang="es-MX"/>
        </a:p>
      </dgm:t>
    </dgm:pt>
    <dgm:pt modelId="{F4410FD2-40BF-47C1-B056-DA6CD90DD3D9}" type="pres">
      <dgm:prSet presAssocID="{DBCFA552-3F8F-4106-A08E-D10609F27E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B60424-1EC6-458C-B779-A1C602E3BC24}" type="pres">
      <dgm:prSet presAssocID="{DBCFA552-3F8F-4106-A08E-D10609F27E52}" presName="tile3" presStyleLbl="node1" presStyleIdx="2" presStyleCnt="4"/>
      <dgm:spPr/>
      <dgm:t>
        <a:bodyPr/>
        <a:lstStyle/>
        <a:p>
          <a:endParaRPr lang="es-MX"/>
        </a:p>
      </dgm:t>
    </dgm:pt>
    <dgm:pt modelId="{0856D0F0-AEFC-444A-9680-E8F3851E08EA}" type="pres">
      <dgm:prSet presAssocID="{DBCFA552-3F8F-4106-A08E-D10609F27E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844163-863A-4441-997F-694A99CD18A9}" type="pres">
      <dgm:prSet presAssocID="{DBCFA552-3F8F-4106-A08E-D10609F27E52}" presName="tile4" presStyleLbl="node1" presStyleIdx="3" presStyleCnt="4"/>
      <dgm:spPr/>
      <dgm:t>
        <a:bodyPr/>
        <a:lstStyle/>
        <a:p>
          <a:endParaRPr lang="es-MX"/>
        </a:p>
      </dgm:t>
    </dgm:pt>
    <dgm:pt modelId="{B2AB6C82-A969-43D9-9DDF-83CFF9450E3E}" type="pres">
      <dgm:prSet presAssocID="{DBCFA552-3F8F-4106-A08E-D10609F27E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1AD9A-5CDE-42FC-A460-F39DB4BA4FD3}" type="pres">
      <dgm:prSet presAssocID="{DBCFA552-3F8F-4106-A08E-D10609F27E5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3F55B7BA-48B1-4A69-8F26-ECA653ED1E6C}" type="presOf" srcId="{8931270D-601F-45CD-A191-7614393FC5E1}" destId="{B2AB6C82-A969-43D9-9DDF-83CFF9450E3E}" srcOrd="1" destOrd="0" presId="urn:microsoft.com/office/officeart/2005/8/layout/matrix1"/>
    <dgm:cxn modelId="{76B58D48-B1F8-46AF-AD91-80547F89357B}" type="presOf" srcId="{466A7242-5978-4EB5-BEA0-AB9B8CC89CA8}" destId="{D4944F40-6F85-4378-9249-0535761B8D8B}" srcOrd="1" destOrd="0" presId="urn:microsoft.com/office/officeart/2005/8/layout/matrix1"/>
    <dgm:cxn modelId="{785BD8D6-5D3A-4630-9675-0495C24105A7}" type="presOf" srcId="{466A7242-5978-4EB5-BEA0-AB9B8CC89CA8}" destId="{E900F428-019A-4005-A770-7127BF6A1C8C}" srcOrd="0" destOrd="0" presId="urn:microsoft.com/office/officeart/2005/8/layout/matrix1"/>
    <dgm:cxn modelId="{26FC095D-83B7-4291-A689-0C38BE7D7E9E}" type="presOf" srcId="{DB4A6D70-79E7-43C9-9DE5-9EE17AFA9C86}" destId="{F6B60424-1EC6-458C-B779-A1C602E3BC24}" srcOrd="0" destOrd="0" presId="urn:microsoft.com/office/officeart/2005/8/layout/matrix1"/>
    <dgm:cxn modelId="{0BE87BBF-81F2-46F7-814A-D699800D1F32}" type="presOf" srcId="{DB4A6D70-79E7-43C9-9DE5-9EE17AFA9C86}" destId="{0856D0F0-AEFC-444A-9680-E8F3851E08EA}" srcOrd="1" destOrd="0" presId="urn:microsoft.com/office/officeart/2005/8/layout/matrix1"/>
    <dgm:cxn modelId="{CCC53715-0A75-49F2-B3D3-52F2E1430F5A}" type="presOf" srcId="{8931270D-601F-45CD-A191-7614393FC5E1}" destId="{0D844163-863A-4441-997F-694A99CD18A9}" srcOrd="0" destOrd="0" presId="urn:microsoft.com/office/officeart/2005/8/layout/matrix1"/>
    <dgm:cxn modelId="{13715999-3858-4CBC-8804-3EA336CDF82D}" srcId="{324C92A1-9B13-4D19-AC9B-4BD1F039A283}" destId="{8931270D-601F-45CD-A191-7614393FC5E1}" srcOrd="3" destOrd="0" parTransId="{05132091-1D93-4F81-A795-9E58827C8E3E}" sibTransId="{0DA6A71A-3CBB-4373-AC9C-9DD433A934BE}"/>
    <dgm:cxn modelId="{3F928043-A627-4894-8B44-A3C07818E13E}" srcId="{324C92A1-9B13-4D19-AC9B-4BD1F039A283}" destId="{466A7242-5978-4EB5-BEA0-AB9B8CC89CA8}" srcOrd="0" destOrd="0" parTransId="{CC971ADC-BA89-43AC-8A0A-657B4122EEAB}" sibTransId="{DB1E208B-55BE-4F91-A759-EF93DEFA347A}"/>
    <dgm:cxn modelId="{5FF8F4C1-C03C-4225-A800-69FB1F050195}" srcId="{DBCFA552-3F8F-4106-A08E-D10609F27E52}" destId="{324C92A1-9B13-4D19-AC9B-4BD1F039A283}" srcOrd="0" destOrd="0" parTransId="{363D4264-931B-4BE7-9651-DFC063A877BB}" sibTransId="{E9A6435B-6440-4C99-A9AB-24AF5BA831E7}"/>
    <dgm:cxn modelId="{94E17BD2-D627-4507-BDCC-960D2BCBCEB2}" srcId="{324C92A1-9B13-4D19-AC9B-4BD1F039A283}" destId="{97D124CB-CF82-46D9-9B55-DB140E592A6E}" srcOrd="1" destOrd="0" parTransId="{FE39ACB7-E25F-4372-AB69-6B8FFA4B019E}" sibTransId="{B86F4362-5108-4474-9DE1-543C32DFAA2B}"/>
    <dgm:cxn modelId="{F1470359-3874-47EF-8511-F53F15088611}" type="presOf" srcId="{DBCFA552-3F8F-4106-A08E-D10609F27E52}" destId="{A1554208-EB36-4FFA-932D-D9A9374BE8FE}" srcOrd="0" destOrd="0" presId="urn:microsoft.com/office/officeart/2005/8/layout/matrix1"/>
    <dgm:cxn modelId="{A49C76B6-7A60-4354-B28A-4947E2687003}" type="presOf" srcId="{97D124CB-CF82-46D9-9B55-DB140E592A6E}" destId="{1D8CC1A0-F71C-462F-A0E7-88B21EAC619C}" srcOrd="0" destOrd="0" presId="urn:microsoft.com/office/officeart/2005/8/layout/matrix1"/>
    <dgm:cxn modelId="{95D4D674-3879-42E6-9C47-4ED9CDEB1107}" type="presOf" srcId="{97D124CB-CF82-46D9-9B55-DB140E592A6E}" destId="{F4410FD2-40BF-47C1-B056-DA6CD90DD3D9}" srcOrd="1" destOrd="0" presId="urn:microsoft.com/office/officeart/2005/8/layout/matrix1"/>
    <dgm:cxn modelId="{612D174C-9D1B-4164-99C5-7559E3A72CA6}" type="presOf" srcId="{324C92A1-9B13-4D19-AC9B-4BD1F039A283}" destId="{D1A1AD9A-5CDE-42FC-A460-F39DB4BA4FD3}" srcOrd="0" destOrd="0" presId="urn:microsoft.com/office/officeart/2005/8/layout/matrix1"/>
    <dgm:cxn modelId="{1C8A8A1D-865B-4CAD-BDCF-E3BAA2F4D8EF}" srcId="{324C92A1-9B13-4D19-AC9B-4BD1F039A283}" destId="{DB4A6D70-79E7-43C9-9DE5-9EE17AFA9C86}" srcOrd="2" destOrd="0" parTransId="{B5EFD317-FCA7-46A1-9A6A-CDAD18FAA48D}" sibTransId="{9417E04C-CE4D-4A7E-9214-B23229203887}"/>
    <dgm:cxn modelId="{036C9AC0-0F9B-4C52-8939-BEDF3A7C72EE}" type="presParOf" srcId="{A1554208-EB36-4FFA-932D-D9A9374BE8FE}" destId="{0BDB21FD-A8C5-494F-AF41-B3B07B9263B8}" srcOrd="0" destOrd="0" presId="urn:microsoft.com/office/officeart/2005/8/layout/matrix1"/>
    <dgm:cxn modelId="{6BB253D0-1609-471A-BECE-ED620AE94358}" type="presParOf" srcId="{0BDB21FD-A8C5-494F-AF41-B3B07B9263B8}" destId="{E900F428-019A-4005-A770-7127BF6A1C8C}" srcOrd="0" destOrd="0" presId="urn:microsoft.com/office/officeart/2005/8/layout/matrix1"/>
    <dgm:cxn modelId="{D2010BAA-DABE-4E99-96EE-9E7C0475DB35}" type="presParOf" srcId="{0BDB21FD-A8C5-494F-AF41-B3B07B9263B8}" destId="{D4944F40-6F85-4378-9249-0535761B8D8B}" srcOrd="1" destOrd="0" presId="urn:microsoft.com/office/officeart/2005/8/layout/matrix1"/>
    <dgm:cxn modelId="{966FDB57-4178-461F-B9CF-ABA3D70627B4}" type="presParOf" srcId="{0BDB21FD-A8C5-494F-AF41-B3B07B9263B8}" destId="{1D8CC1A0-F71C-462F-A0E7-88B21EAC619C}" srcOrd="2" destOrd="0" presId="urn:microsoft.com/office/officeart/2005/8/layout/matrix1"/>
    <dgm:cxn modelId="{7E09BEAF-69E2-400F-AA93-F306F9585CD3}" type="presParOf" srcId="{0BDB21FD-A8C5-494F-AF41-B3B07B9263B8}" destId="{F4410FD2-40BF-47C1-B056-DA6CD90DD3D9}" srcOrd="3" destOrd="0" presId="urn:microsoft.com/office/officeart/2005/8/layout/matrix1"/>
    <dgm:cxn modelId="{27FAFBC5-0E5A-4DF0-BC7D-908DFBA03244}" type="presParOf" srcId="{0BDB21FD-A8C5-494F-AF41-B3B07B9263B8}" destId="{F6B60424-1EC6-458C-B779-A1C602E3BC24}" srcOrd="4" destOrd="0" presId="urn:microsoft.com/office/officeart/2005/8/layout/matrix1"/>
    <dgm:cxn modelId="{0A31B513-A17D-4DC7-8751-4496BE019F50}" type="presParOf" srcId="{0BDB21FD-A8C5-494F-AF41-B3B07B9263B8}" destId="{0856D0F0-AEFC-444A-9680-E8F3851E08EA}" srcOrd="5" destOrd="0" presId="urn:microsoft.com/office/officeart/2005/8/layout/matrix1"/>
    <dgm:cxn modelId="{975AF088-4BEF-4C8E-BF7F-AB53C6B37D61}" type="presParOf" srcId="{0BDB21FD-A8C5-494F-AF41-B3B07B9263B8}" destId="{0D844163-863A-4441-997F-694A99CD18A9}" srcOrd="6" destOrd="0" presId="urn:microsoft.com/office/officeart/2005/8/layout/matrix1"/>
    <dgm:cxn modelId="{403966CD-F40C-4399-9E74-B9BEFD8D0D5B}" type="presParOf" srcId="{0BDB21FD-A8C5-494F-AF41-B3B07B9263B8}" destId="{B2AB6C82-A969-43D9-9DDF-83CFF9450E3E}" srcOrd="7" destOrd="0" presId="urn:microsoft.com/office/officeart/2005/8/layout/matrix1"/>
    <dgm:cxn modelId="{6759DCFC-55CD-48C7-B67A-3CD9099DD403}" type="presParOf" srcId="{A1554208-EB36-4FFA-932D-D9A9374BE8FE}" destId="{D1A1AD9A-5CDE-42FC-A460-F39DB4BA4F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D071F-8959-4BF5-B270-46E7ABEDCC8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</dgm:pt>
    <dgm:pt modelId="{92C2490A-3110-4A63-A976-9CC77D300270}">
      <dgm:prSet phldrT="[Texto]" custT="1"/>
      <dgm:spPr/>
      <dgm:t>
        <a:bodyPr/>
        <a:lstStyle/>
        <a:p>
          <a:r>
            <a:rPr lang="es-MX" sz="1800" dirty="0" smtClean="0"/>
            <a:t>I. </a:t>
          </a:r>
          <a:r>
            <a:rPr lang="es-MX" sz="1800" b="1" dirty="0" smtClean="0"/>
            <a:t>Nombre o seudónimo</a:t>
          </a:r>
          <a:r>
            <a:rPr lang="es-MX" sz="1800" dirty="0" smtClean="0"/>
            <a:t> de quien la promueve;</a:t>
          </a:r>
        </a:p>
        <a:p>
          <a:endParaRPr lang="es-MX" sz="1800" dirty="0" smtClean="0"/>
        </a:p>
      </dgm:t>
    </dgm:pt>
    <dgm:pt modelId="{F59C62AC-E2EE-4AB0-B059-AA138ECD996C}" type="parTrans" cxnId="{50B73BA7-21F4-4AC3-B413-28145AA9A0BF}">
      <dgm:prSet/>
      <dgm:spPr/>
      <dgm:t>
        <a:bodyPr/>
        <a:lstStyle/>
        <a:p>
          <a:endParaRPr lang="es-MX" sz="1800"/>
        </a:p>
      </dgm:t>
    </dgm:pt>
    <dgm:pt modelId="{6236FFC7-FBC1-4D15-8EF4-3BCA9C12F45F}" type="sibTrans" cxnId="{50B73BA7-21F4-4AC3-B413-28145AA9A0BF}">
      <dgm:prSet custT="1"/>
      <dgm:spPr/>
      <dgm:t>
        <a:bodyPr/>
        <a:lstStyle/>
        <a:p>
          <a:endParaRPr lang="es-MX" sz="1800"/>
        </a:p>
      </dgm:t>
    </dgm:pt>
    <dgm:pt modelId="{05B26F0E-75AC-49EB-B9A1-E8B53A29E971}">
      <dgm:prSet phldrT="[Texto]" custT="1"/>
      <dgm:spPr/>
      <dgm:t>
        <a:bodyPr/>
        <a:lstStyle/>
        <a:p>
          <a:r>
            <a:rPr lang="es-MX" sz="1800" dirty="0" smtClean="0"/>
            <a:t>II. </a:t>
          </a:r>
          <a:r>
            <a:rPr lang="es-MX" sz="1800" b="1" dirty="0" smtClean="0"/>
            <a:t>Correo electrónico para recibir notificaciones</a:t>
          </a:r>
          <a:r>
            <a:rPr lang="es-MX" sz="1800" dirty="0" smtClean="0"/>
            <a:t>. </a:t>
          </a:r>
        </a:p>
        <a:p>
          <a:r>
            <a:rPr lang="es-MX" sz="1800" dirty="0" smtClean="0"/>
            <a:t>(Si no se señala, las notificaciones se llevan a cabo mediante estrados)</a:t>
          </a:r>
          <a:endParaRPr lang="es-MX" sz="1800" dirty="0"/>
        </a:p>
      </dgm:t>
    </dgm:pt>
    <dgm:pt modelId="{1FD60ED4-764D-4EB0-9741-BEAB19B39648}" type="parTrans" cxnId="{A9325CCB-3695-4AA9-AD66-5BB6BB9717FB}">
      <dgm:prSet/>
      <dgm:spPr/>
      <dgm:t>
        <a:bodyPr/>
        <a:lstStyle/>
        <a:p>
          <a:endParaRPr lang="es-MX" sz="1800"/>
        </a:p>
      </dgm:t>
    </dgm:pt>
    <dgm:pt modelId="{092600FA-6763-48A2-8613-7C500C242EB8}" type="sibTrans" cxnId="{A9325CCB-3695-4AA9-AD66-5BB6BB9717FB}">
      <dgm:prSet custT="1"/>
      <dgm:spPr/>
      <dgm:t>
        <a:bodyPr/>
        <a:lstStyle/>
        <a:p>
          <a:endParaRPr lang="es-MX" sz="1800"/>
        </a:p>
      </dgm:t>
    </dgm:pt>
    <dgm:pt modelId="{48CEA31B-1B76-4C61-912A-D4141F7CFC89}">
      <dgm:prSet phldrT="[Texto]" custT="1"/>
      <dgm:spPr/>
      <dgm:t>
        <a:bodyPr/>
        <a:lstStyle/>
        <a:p>
          <a:r>
            <a:rPr lang="es-MX" sz="1800" dirty="0" smtClean="0"/>
            <a:t>III. </a:t>
          </a:r>
          <a:r>
            <a:rPr lang="es-MX" sz="1800" b="1" dirty="0" smtClean="0"/>
            <a:t>Sujeto obligado </a:t>
          </a:r>
          <a:r>
            <a:rPr lang="es-MX" sz="1800" dirty="0" smtClean="0"/>
            <a:t>que incumple con la publicación de información fundamental;</a:t>
          </a:r>
          <a:endParaRPr lang="es-MX" sz="1800" dirty="0"/>
        </a:p>
      </dgm:t>
    </dgm:pt>
    <dgm:pt modelId="{991C8ABB-9F70-4FF8-8C00-196DE6E02FEE}" type="parTrans" cxnId="{6A53FC40-F467-44A4-B7F4-FB646F216CE2}">
      <dgm:prSet/>
      <dgm:spPr/>
      <dgm:t>
        <a:bodyPr/>
        <a:lstStyle/>
        <a:p>
          <a:endParaRPr lang="es-MX" sz="1800"/>
        </a:p>
      </dgm:t>
    </dgm:pt>
    <dgm:pt modelId="{765997DD-46E8-4D7D-80DC-CB7851C646D5}" type="sibTrans" cxnId="{6A53FC40-F467-44A4-B7F4-FB646F216CE2}">
      <dgm:prSet custT="1"/>
      <dgm:spPr/>
      <dgm:t>
        <a:bodyPr/>
        <a:lstStyle/>
        <a:p>
          <a:endParaRPr lang="es-MX" sz="1800"/>
        </a:p>
      </dgm:t>
    </dgm:pt>
    <dgm:pt modelId="{A59481DD-70BD-42A7-9762-8F7A59315762}">
      <dgm:prSet phldrT="[Texto]" custT="1"/>
      <dgm:spPr/>
      <dgm:t>
        <a:bodyPr/>
        <a:lstStyle/>
        <a:p>
          <a:r>
            <a:rPr lang="es-MX" sz="1800" dirty="0" smtClean="0"/>
            <a:t>V. </a:t>
          </a:r>
          <a:r>
            <a:rPr lang="es-MX" sz="1800" b="1" dirty="0" smtClean="0"/>
            <a:t>Lugar y fecha de presentación</a:t>
          </a:r>
          <a:r>
            <a:rPr lang="es-MX" sz="1800" dirty="0" smtClean="0"/>
            <a:t>.</a:t>
          </a:r>
          <a:endParaRPr lang="es-MX" sz="1800" dirty="0"/>
        </a:p>
      </dgm:t>
    </dgm:pt>
    <dgm:pt modelId="{DD6FBFA2-F5FC-4F36-940C-F80A57F37341}" type="parTrans" cxnId="{DF3041C1-301B-4899-A2BC-1A027A352DFA}">
      <dgm:prSet/>
      <dgm:spPr/>
      <dgm:t>
        <a:bodyPr/>
        <a:lstStyle/>
        <a:p>
          <a:endParaRPr lang="es-MX" sz="1800"/>
        </a:p>
      </dgm:t>
    </dgm:pt>
    <dgm:pt modelId="{7658B0D6-C544-4883-8F6E-A08508AA8214}" type="sibTrans" cxnId="{DF3041C1-301B-4899-A2BC-1A027A352DFA}">
      <dgm:prSet custT="1"/>
      <dgm:spPr/>
      <dgm:t>
        <a:bodyPr/>
        <a:lstStyle/>
        <a:p>
          <a:endParaRPr lang="es-MX" sz="1800"/>
        </a:p>
      </dgm:t>
    </dgm:pt>
    <dgm:pt modelId="{758927BC-0F96-41DB-B190-250999FFF69B}">
      <dgm:prSet phldrT="[Texto]" custT="1"/>
      <dgm:spPr/>
      <dgm:t>
        <a:bodyPr/>
        <a:lstStyle/>
        <a:p>
          <a:pPr algn="just"/>
          <a:r>
            <a:rPr lang="es-MX" sz="1400" dirty="0" smtClean="0"/>
            <a:t>IV. </a:t>
          </a:r>
          <a:r>
            <a:rPr lang="es-MX" sz="1400" b="1" dirty="0" smtClean="0"/>
            <a:t>Datos precisos</a:t>
          </a:r>
          <a:r>
            <a:rPr lang="es-MX" sz="1400" dirty="0" smtClean="0"/>
            <a:t> </a:t>
          </a:r>
          <a:r>
            <a:rPr lang="es-MX" sz="1400" b="1" dirty="0" smtClean="0"/>
            <a:t>sobre los apartados específicos y medios consultados de publicación de la información fundamental</a:t>
          </a:r>
          <a:r>
            <a:rPr lang="es-MX" sz="1400" dirty="0" smtClean="0"/>
            <a:t>, </a:t>
          </a:r>
          <a:r>
            <a:rPr lang="es-MX" sz="1400" b="1" dirty="0" smtClean="0"/>
            <a:t>en los que es omiso el sujeto obligado,</a:t>
          </a:r>
          <a:r>
            <a:rPr lang="es-MX" sz="1400" dirty="0" smtClean="0"/>
            <a:t> así como los medios de convicción que considere pertinente (si lo desea)</a:t>
          </a:r>
          <a:endParaRPr lang="es-MX" sz="1400" dirty="0"/>
        </a:p>
      </dgm:t>
    </dgm:pt>
    <dgm:pt modelId="{B83F973C-894B-4D43-B094-1F3788C9D8E8}" type="parTrans" cxnId="{283FBE26-CF88-4B90-918B-FDB9004CCCCF}">
      <dgm:prSet/>
      <dgm:spPr/>
      <dgm:t>
        <a:bodyPr/>
        <a:lstStyle/>
        <a:p>
          <a:endParaRPr lang="es-MX" sz="1800"/>
        </a:p>
      </dgm:t>
    </dgm:pt>
    <dgm:pt modelId="{60272DF4-269C-4567-A9C5-C6C65D83FBB1}" type="sibTrans" cxnId="{283FBE26-CF88-4B90-918B-FDB9004CCCCF}">
      <dgm:prSet custT="1"/>
      <dgm:spPr/>
      <dgm:t>
        <a:bodyPr/>
        <a:lstStyle/>
        <a:p>
          <a:endParaRPr lang="es-MX" sz="1800"/>
        </a:p>
      </dgm:t>
    </dgm:pt>
    <dgm:pt modelId="{0D7BC29B-80F0-495C-806D-AD1F18C755F4}" type="pres">
      <dgm:prSet presAssocID="{97AD071F-8959-4BF5-B270-46E7ABEDCC81}" presName="cycle" presStyleCnt="0">
        <dgm:presLayoutVars>
          <dgm:dir/>
          <dgm:resizeHandles val="exact"/>
        </dgm:presLayoutVars>
      </dgm:prSet>
      <dgm:spPr/>
    </dgm:pt>
    <dgm:pt modelId="{41445BBA-C22D-49C3-BB07-05534A5EF65F}" type="pres">
      <dgm:prSet presAssocID="{92C2490A-3110-4A63-A976-9CC77D300270}" presName="node" presStyleLbl="node1" presStyleIdx="0" presStyleCnt="5" custScaleX="199892" custScaleY="105431" custRadScaleRad="93614" custRadScaleInc="17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9B0DF1-2AE3-4902-B60F-374D5CA67086}" type="pres">
      <dgm:prSet presAssocID="{6236FFC7-FBC1-4D15-8EF4-3BCA9C12F45F}" presName="sibTrans" presStyleLbl="sibTrans2D1" presStyleIdx="0" presStyleCnt="5"/>
      <dgm:spPr/>
      <dgm:t>
        <a:bodyPr/>
        <a:lstStyle/>
        <a:p>
          <a:endParaRPr lang="es-MX"/>
        </a:p>
      </dgm:t>
    </dgm:pt>
    <dgm:pt modelId="{8382BCE8-C077-450D-97F0-E1BC49449339}" type="pres">
      <dgm:prSet presAssocID="{6236FFC7-FBC1-4D15-8EF4-3BCA9C12F45F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0FA9062-6EE7-434E-9800-E0A7576D6AAF}" type="pres">
      <dgm:prSet presAssocID="{05B26F0E-75AC-49EB-B9A1-E8B53A29E971}" presName="node" presStyleLbl="node1" presStyleIdx="1" presStyleCnt="5" custScaleX="183054" custScaleY="185761" custRadScaleRad="166506" custRadScaleInc="47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21DEDC-B416-48A7-8733-1AA9E93A412B}" type="pres">
      <dgm:prSet presAssocID="{092600FA-6763-48A2-8613-7C500C242EB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AF38AC53-2BA3-493B-947E-8C6D6AED84EF}" type="pres">
      <dgm:prSet presAssocID="{092600FA-6763-48A2-8613-7C500C242EB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EB87BCA5-B56F-4B8F-ACF6-727B109EB8F6}" type="pres">
      <dgm:prSet presAssocID="{48CEA31B-1B76-4C61-912A-D4141F7CFC89}" presName="node" presStyleLbl="node1" presStyleIdx="2" presStyleCnt="5" custScaleX="165958" custScaleY="136118" custRadScaleRad="125784" custRadScaleInc="-267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B35D0-83A4-48AB-9A7B-643470AACA30}" type="pres">
      <dgm:prSet presAssocID="{765997DD-46E8-4D7D-80DC-CB7851C646D5}" presName="sibTrans" presStyleLbl="sibTrans2D1" presStyleIdx="2" presStyleCnt="5"/>
      <dgm:spPr/>
      <dgm:t>
        <a:bodyPr/>
        <a:lstStyle/>
        <a:p>
          <a:endParaRPr lang="es-MX"/>
        </a:p>
      </dgm:t>
    </dgm:pt>
    <dgm:pt modelId="{00F3BFF4-7509-4367-BC00-F8912649D5EC}" type="pres">
      <dgm:prSet presAssocID="{765997DD-46E8-4D7D-80DC-CB7851C646D5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FFE5B414-9A2F-49CD-9CE5-3F04C0BC16D4}" type="pres">
      <dgm:prSet presAssocID="{758927BC-0F96-41DB-B190-250999FFF69B}" presName="node" presStyleLbl="node1" presStyleIdx="3" presStyleCnt="5" custScaleX="205266" custScaleY="194723" custRadScaleRad="109114" custRadScaleInc="197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A7002B-8C6D-4E36-A3F4-37CADBD42C92}" type="pres">
      <dgm:prSet presAssocID="{60272DF4-269C-4567-A9C5-C6C65D83FBB1}" presName="sibTrans" presStyleLbl="sibTrans2D1" presStyleIdx="3" presStyleCnt="5"/>
      <dgm:spPr/>
      <dgm:t>
        <a:bodyPr/>
        <a:lstStyle/>
        <a:p>
          <a:endParaRPr lang="es-MX"/>
        </a:p>
      </dgm:t>
    </dgm:pt>
    <dgm:pt modelId="{E8D9A67B-8692-4BB3-B5D4-87CC8E79B47C}" type="pres">
      <dgm:prSet presAssocID="{60272DF4-269C-4567-A9C5-C6C65D83FBB1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86D14E8D-859A-4D8A-A1FD-7E0C3F916E87}" type="pres">
      <dgm:prSet presAssocID="{A59481DD-70BD-42A7-9762-8F7A59315762}" presName="node" presStyleLbl="node1" presStyleIdx="4" presStyleCnt="5" custScaleX="137485" custRadScaleRad="144061" custRadScaleInc="96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D9300D-0C4B-4C79-A64F-DE248BBA1CF3}" type="pres">
      <dgm:prSet presAssocID="{7658B0D6-C544-4883-8F6E-A08508AA8214}" presName="sibTrans" presStyleLbl="sibTrans2D1" presStyleIdx="4" presStyleCnt="5"/>
      <dgm:spPr/>
      <dgm:t>
        <a:bodyPr/>
        <a:lstStyle/>
        <a:p>
          <a:endParaRPr lang="es-MX"/>
        </a:p>
      </dgm:t>
    </dgm:pt>
    <dgm:pt modelId="{448D6434-6080-48DD-AB34-7F4575BFE38A}" type="pres">
      <dgm:prSet presAssocID="{7658B0D6-C544-4883-8F6E-A08508AA8214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8B05F174-DCA0-49BD-88D4-450EC87B110B}" type="presOf" srcId="{97AD071F-8959-4BF5-B270-46E7ABEDCC81}" destId="{0D7BC29B-80F0-495C-806D-AD1F18C755F4}" srcOrd="0" destOrd="0" presId="urn:microsoft.com/office/officeart/2005/8/layout/cycle2"/>
    <dgm:cxn modelId="{DC070575-9B11-416F-BA09-9449D743AC0B}" type="presOf" srcId="{6236FFC7-FBC1-4D15-8EF4-3BCA9C12F45F}" destId="{059B0DF1-2AE3-4902-B60F-374D5CA67086}" srcOrd="0" destOrd="0" presId="urn:microsoft.com/office/officeart/2005/8/layout/cycle2"/>
    <dgm:cxn modelId="{2044D2D1-74ED-4CDE-A6F5-843C1B648666}" type="presOf" srcId="{05B26F0E-75AC-49EB-B9A1-E8B53A29E971}" destId="{00FA9062-6EE7-434E-9800-E0A7576D6AAF}" srcOrd="0" destOrd="0" presId="urn:microsoft.com/office/officeart/2005/8/layout/cycle2"/>
    <dgm:cxn modelId="{A9325CCB-3695-4AA9-AD66-5BB6BB9717FB}" srcId="{97AD071F-8959-4BF5-B270-46E7ABEDCC81}" destId="{05B26F0E-75AC-49EB-B9A1-E8B53A29E971}" srcOrd="1" destOrd="0" parTransId="{1FD60ED4-764D-4EB0-9741-BEAB19B39648}" sibTransId="{092600FA-6763-48A2-8613-7C500C242EB8}"/>
    <dgm:cxn modelId="{89C2CB19-82C5-4FF0-8B26-0389F03CADED}" type="presOf" srcId="{7658B0D6-C544-4883-8F6E-A08508AA8214}" destId="{19D9300D-0C4B-4C79-A64F-DE248BBA1CF3}" srcOrd="0" destOrd="0" presId="urn:microsoft.com/office/officeart/2005/8/layout/cycle2"/>
    <dgm:cxn modelId="{6A53FC40-F467-44A4-B7F4-FB646F216CE2}" srcId="{97AD071F-8959-4BF5-B270-46E7ABEDCC81}" destId="{48CEA31B-1B76-4C61-912A-D4141F7CFC89}" srcOrd="2" destOrd="0" parTransId="{991C8ABB-9F70-4FF8-8C00-196DE6E02FEE}" sibTransId="{765997DD-46E8-4D7D-80DC-CB7851C646D5}"/>
    <dgm:cxn modelId="{C6FD66EC-CDB7-4870-8119-70CE4C0E5DDE}" type="presOf" srcId="{758927BC-0F96-41DB-B190-250999FFF69B}" destId="{FFE5B414-9A2F-49CD-9CE5-3F04C0BC16D4}" srcOrd="0" destOrd="0" presId="urn:microsoft.com/office/officeart/2005/8/layout/cycle2"/>
    <dgm:cxn modelId="{52503CE0-6908-4CC4-98BF-8F6EE5109168}" type="presOf" srcId="{92C2490A-3110-4A63-A976-9CC77D300270}" destId="{41445BBA-C22D-49C3-BB07-05534A5EF65F}" srcOrd="0" destOrd="0" presId="urn:microsoft.com/office/officeart/2005/8/layout/cycle2"/>
    <dgm:cxn modelId="{50B73BA7-21F4-4AC3-B413-28145AA9A0BF}" srcId="{97AD071F-8959-4BF5-B270-46E7ABEDCC81}" destId="{92C2490A-3110-4A63-A976-9CC77D300270}" srcOrd="0" destOrd="0" parTransId="{F59C62AC-E2EE-4AB0-B059-AA138ECD996C}" sibTransId="{6236FFC7-FBC1-4D15-8EF4-3BCA9C12F45F}"/>
    <dgm:cxn modelId="{8F539039-0318-4D33-913D-BCB24CAFBC3A}" type="presOf" srcId="{092600FA-6763-48A2-8613-7C500C242EB8}" destId="{AF38AC53-2BA3-493B-947E-8C6D6AED84EF}" srcOrd="1" destOrd="0" presId="urn:microsoft.com/office/officeart/2005/8/layout/cycle2"/>
    <dgm:cxn modelId="{283FBE26-CF88-4B90-918B-FDB9004CCCCF}" srcId="{97AD071F-8959-4BF5-B270-46E7ABEDCC81}" destId="{758927BC-0F96-41DB-B190-250999FFF69B}" srcOrd="3" destOrd="0" parTransId="{B83F973C-894B-4D43-B094-1F3788C9D8E8}" sibTransId="{60272DF4-269C-4567-A9C5-C6C65D83FBB1}"/>
    <dgm:cxn modelId="{131A4880-4DE0-4C3E-B621-F78E4ADCA63A}" type="presOf" srcId="{7658B0D6-C544-4883-8F6E-A08508AA8214}" destId="{448D6434-6080-48DD-AB34-7F4575BFE38A}" srcOrd="1" destOrd="0" presId="urn:microsoft.com/office/officeart/2005/8/layout/cycle2"/>
    <dgm:cxn modelId="{2A14FF6B-60B7-4082-AA5E-C8E7AAD69030}" type="presOf" srcId="{A59481DD-70BD-42A7-9762-8F7A59315762}" destId="{86D14E8D-859A-4D8A-A1FD-7E0C3F916E87}" srcOrd="0" destOrd="0" presId="urn:microsoft.com/office/officeart/2005/8/layout/cycle2"/>
    <dgm:cxn modelId="{1752263D-5101-4ABB-9DBB-7611D346AC5B}" type="presOf" srcId="{60272DF4-269C-4567-A9C5-C6C65D83FBB1}" destId="{6BA7002B-8C6D-4E36-A3F4-37CADBD42C92}" srcOrd="0" destOrd="0" presId="urn:microsoft.com/office/officeart/2005/8/layout/cycle2"/>
    <dgm:cxn modelId="{DF3041C1-301B-4899-A2BC-1A027A352DFA}" srcId="{97AD071F-8959-4BF5-B270-46E7ABEDCC81}" destId="{A59481DD-70BD-42A7-9762-8F7A59315762}" srcOrd="4" destOrd="0" parTransId="{DD6FBFA2-F5FC-4F36-940C-F80A57F37341}" sibTransId="{7658B0D6-C544-4883-8F6E-A08508AA8214}"/>
    <dgm:cxn modelId="{F4225B45-FDBB-460A-9C9A-ACAD36A3A3FE}" type="presOf" srcId="{6236FFC7-FBC1-4D15-8EF4-3BCA9C12F45F}" destId="{8382BCE8-C077-450D-97F0-E1BC49449339}" srcOrd="1" destOrd="0" presId="urn:microsoft.com/office/officeart/2005/8/layout/cycle2"/>
    <dgm:cxn modelId="{2A36B44B-31F2-4C76-AB0E-EE5FE6ADF241}" type="presOf" srcId="{092600FA-6763-48A2-8613-7C500C242EB8}" destId="{9B21DEDC-B416-48A7-8733-1AA9E93A412B}" srcOrd="0" destOrd="0" presId="urn:microsoft.com/office/officeart/2005/8/layout/cycle2"/>
    <dgm:cxn modelId="{8530B0FE-83BE-4E76-B4FE-4017BBAA8D69}" type="presOf" srcId="{765997DD-46E8-4D7D-80DC-CB7851C646D5}" destId="{6EDB35D0-83A4-48AB-9A7B-643470AACA30}" srcOrd="0" destOrd="0" presId="urn:microsoft.com/office/officeart/2005/8/layout/cycle2"/>
    <dgm:cxn modelId="{3ABBD9FE-DB66-4F37-9D5E-ED166DCDC05E}" type="presOf" srcId="{60272DF4-269C-4567-A9C5-C6C65D83FBB1}" destId="{E8D9A67B-8692-4BB3-B5D4-87CC8E79B47C}" srcOrd="1" destOrd="0" presId="urn:microsoft.com/office/officeart/2005/8/layout/cycle2"/>
    <dgm:cxn modelId="{D3F02B5C-3C53-4C87-A568-2BD6CBBA7A84}" type="presOf" srcId="{48CEA31B-1B76-4C61-912A-D4141F7CFC89}" destId="{EB87BCA5-B56F-4B8F-ACF6-727B109EB8F6}" srcOrd="0" destOrd="0" presId="urn:microsoft.com/office/officeart/2005/8/layout/cycle2"/>
    <dgm:cxn modelId="{C4AF86DF-7D37-43DB-8B64-AFA4070F79E8}" type="presOf" srcId="{765997DD-46E8-4D7D-80DC-CB7851C646D5}" destId="{00F3BFF4-7509-4367-BC00-F8912649D5EC}" srcOrd="1" destOrd="0" presId="urn:microsoft.com/office/officeart/2005/8/layout/cycle2"/>
    <dgm:cxn modelId="{C06649F3-C7F6-4D8F-A067-F664C5772E53}" type="presParOf" srcId="{0D7BC29B-80F0-495C-806D-AD1F18C755F4}" destId="{41445BBA-C22D-49C3-BB07-05534A5EF65F}" srcOrd="0" destOrd="0" presId="urn:microsoft.com/office/officeart/2005/8/layout/cycle2"/>
    <dgm:cxn modelId="{201E4CD3-F901-44E0-B79B-CF11ECD1C3CD}" type="presParOf" srcId="{0D7BC29B-80F0-495C-806D-AD1F18C755F4}" destId="{059B0DF1-2AE3-4902-B60F-374D5CA67086}" srcOrd="1" destOrd="0" presId="urn:microsoft.com/office/officeart/2005/8/layout/cycle2"/>
    <dgm:cxn modelId="{3D1EA428-458D-4AE8-850D-48861391AD8E}" type="presParOf" srcId="{059B0DF1-2AE3-4902-B60F-374D5CA67086}" destId="{8382BCE8-C077-450D-97F0-E1BC49449339}" srcOrd="0" destOrd="0" presId="urn:microsoft.com/office/officeart/2005/8/layout/cycle2"/>
    <dgm:cxn modelId="{97C1355E-0C44-42C7-B308-F7B0654DDA39}" type="presParOf" srcId="{0D7BC29B-80F0-495C-806D-AD1F18C755F4}" destId="{00FA9062-6EE7-434E-9800-E0A7576D6AAF}" srcOrd="2" destOrd="0" presId="urn:microsoft.com/office/officeart/2005/8/layout/cycle2"/>
    <dgm:cxn modelId="{EC4120BB-745F-4E54-9EE7-CB1F15C1A5A4}" type="presParOf" srcId="{0D7BC29B-80F0-495C-806D-AD1F18C755F4}" destId="{9B21DEDC-B416-48A7-8733-1AA9E93A412B}" srcOrd="3" destOrd="0" presId="urn:microsoft.com/office/officeart/2005/8/layout/cycle2"/>
    <dgm:cxn modelId="{877E54A2-F221-47CF-AE53-E7352E668E72}" type="presParOf" srcId="{9B21DEDC-B416-48A7-8733-1AA9E93A412B}" destId="{AF38AC53-2BA3-493B-947E-8C6D6AED84EF}" srcOrd="0" destOrd="0" presId="urn:microsoft.com/office/officeart/2005/8/layout/cycle2"/>
    <dgm:cxn modelId="{70EEA7A8-812E-47BE-93A8-ECF7CFF77F24}" type="presParOf" srcId="{0D7BC29B-80F0-495C-806D-AD1F18C755F4}" destId="{EB87BCA5-B56F-4B8F-ACF6-727B109EB8F6}" srcOrd="4" destOrd="0" presId="urn:microsoft.com/office/officeart/2005/8/layout/cycle2"/>
    <dgm:cxn modelId="{0AEEF86D-E386-4A7F-9435-BD21FD519198}" type="presParOf" srcId="{0D7BC29B-80F0-495C-806D-AD1F18C755F4}" destId="{6EDB35D0-83A4-48AB-9A7B-643470AACA30}" srcOrd="5" destOrd="0" presId="urn:microsoft.com/office/officeart/2005/8/layout/cycle2"/>
    <dgm:cxn modelId="{AFDC120E-E761-4745-B9CF-6E24341EA096}" type="presParOf" srcId="{6EDB35D0-83A4-48AB-9A7B-643470AACA30}" destId="{00F3BFF4-7509-4367-BC00-F8912649D5EC}" srcOrd="0" destOrd="0" presId="urn:microsoft.com/office/officeart/2005/8/layout/cycle2"/>
    <dgm:cxn modelId="{6152C36E-0639-48DC-B3D3-E7E90A3F8FD8}" type="presParOf" srcId="{0D7BC29B-80F0-495C-806D-AD1F18C755F4}" destId="{FFE5B414-9A2F-49CD-9CE5-3F04C0BC16D4}" srcOrd="6" destOrd="0" presId="urn:microsoft.com/office/officeart/2005/8/layout/cycle2"/>
    <dgm:cxn modelId="{19A6DE07-6D33-4BA1-81A0-436EEB63B6A3}" type="presParOf" srcId="{0D7BC29B-80F0-495C-806D-AD1F18C755F4}" destId="{6BA7002B-8C6D-4E36-A3F4-37CADBD42C92}" srcOrd="7" destOrd="0" presId="urn:microsoft.com/office/officeart/2005/8/layout/cycle2"/>
    <dgm:cxn modelId="{FD9F91E5-23B9-4972-BA5C-6A8F9F5E814A}" type="presParOf" srcId="{6BA7002B-8C6D-4E36-A3F4-37CADBD42C92}" destId="{E8D9A67B-8692-4BB3-B5D4-87CC8E79B47C}" srcOrd="0" destOrd="0" presId="urn:microsoft.com/office/officeart/2005/8/layout/cycle2"/>
    <dgm:cxn modelId="{ABD45C15-BDD8-408B-9366-CCA4E7D7AF25}" type="presParOf" srcId="{0D7BC29B-80F0-495C-806D-AD1F18C755F4}" destId="{86D14E8D-859A-4D8A-A1FD-7E0C3F916E87}" srcOrd="8" destOrd="0" presId="urn:microsoft.com/office/officeart/2005/8/layout/cycle2"/>
    <dgm:cxn modelId="{C573AE46-1974-4F7E-821A-84A80A80F28A}" type="presParOf" srcId="{0D7BC29B-80F0-495C-806D-AD1F18C755F4}" destId="{19D9300D-0C4B-4C79-A64F-DE248BBA1CF3}" srcOrd="9" destOrd="0" presId="urn:microsoft.com/office/officeart/2005/8/layout/cycle2"/>
    <dgm:cxn modelId="{3F51FB9A-8EB8-44F1-A83F-60B51F6FF023}" type="presParOf" srcId="{19D9300D-0C4B-4C79-A64F-DE248BBA1CF3}" destId="{448D6434-6080-48DD-AB34-7F4575BFE3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7D6B5-395B-42DC-90D8-B83AAC7329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915EA0-8316-4D00-A228-FF480EAF1C68}">
      <dgm:prSet phldrT="[Texto]"/>
      <dgm:spPr/>
      <dgm:t>
        <a:bodyPr/>
        <a:lstStyle/>
        <a:p>
          <a:r>
            <a:rPr lang="es-MX" dirty="0" smtClean="0"/>
            <a:t>Falta de publicación</a:t>
          </a:r>
          <a:endParaRPr lang="es-MX" dirty="0"/>
        </a:p>
      </dgm:t>
    </dgm:pt>
    <dgm:pt modelId="{B815B56F-24AE-4577-A789-32E260E4D696}" type="parTrans" cxnId="{52647A36-0421-45CB-BD2C-BF3EC95F54C8}">
      <dgm:prSet/>
      <dgm:spPr/>
      <dgm:t>
        <a:bodyPr/>
        <a:lstStyle/>
        <a:p>
          <a:endParaRPr lang="es-MX"/>
        </a:p>
      </dgm:t>
    </dgm:pt>
    <dgm:pt modelId="{B282FB36-ED67-4F4A-8283-592D425C571A}" type="sibTrans" cxnId="{52647A36-0421-45CB-BD2C-BF3EC95F54C8}">
      <dgm:prSet/>
      <dgm:spPr/>
      <dgm:t>
        <a:bodyPr/>
        <a:lstStyle/>
        <a:p>
          <a:endParaRPr lang="es-MX"/>
        </a:p>
      </dgm:t>
    </dgm:pt>
    <dgm:pt modelId="{4BA83253-D043-489B-BCCB-47C2ABF6E723}">
      <dgm:prSet phldrT="[Texto]"/>
      <dgm:spPr/>
      <dgm:t>
        <a:bodyPr/>
        <a:lstStyle/>
        <a:p>
          <a:r>
            <a:rPr lang="es-MX" dirty="0" smtClean="0"/>
            <a:t>Falta de actualización (ya que ésta recae en la primera)</a:t>
          </a:r>
          <a:endParaRPr lang="es-MX" dirty="0"/>
        </a:p>
      </dgm:t>
    </dgm:pt>
    <dgm:pt modelId="{19670F2D-276D-4A5F-BC71-414786006A50}" type="parTrans" cxnId="{C11B0D6E-0079-405B-8148-C53B349E83F7}">
      <dgm:prSet/>
      <dgm:spPr/>
      <dgm:t>
        <a:bodyPr/>
        <a:lstStyle/>
        <a:p>
          <a:endParaRPr lang="es-MX"/>
        </a:p>
      </dgm:t>
    </dgm:pt>
    <dgm:pt modelId="{1E89ADED-D17D-4C0F-938B-D3287DEC7D4B}" type="sibTrans" cxnId="{C11B0D6E-0079-405B-8148-C53B349E83F7}">
      <dgm:prSet/>
      <dgm:spPr/>
      <dgm:t>
        <a:bodyPr/>
        <a:lstStyle/>
        <a:p>
          <a:endParaRPr lang="es-MX"/>
        </a:p>
      </dgm:t>
    </dgm:pt>
    <dgm:pt modelId="{F01EC49D-762C-4200-9068-639C2AB7504C}" type="pres">
      <dgm:prSet presAssocID="{6B57D6B5-395B-42DC-90D8-B83AAC732901}" presName="Name0" presStyleCnt="0">
        <dgm:presLayoutVars>
          <dgm:dir/>
          <dgm:resizeHandles val="exact"/>
        </dgm:presLayoutVars>
      </dgm:prSet>
      <dgm:spPr/>
    </dgm:pt>
    <dgm:pt modelId="{1B54F13B-BE15-40C4-AF70-18358488C9AE}" type="pres">
      <dgm:prSet presAssocID="{0F915EA0-8316-4D00-A228-FF480EAF1C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BF1CA5-E566-4712-B564-27AF9D41AA23}" type="pres">
      <dgm:prSet presAssocID="{B282FB36-ED67-4F4A-8283-592D425C571A}" presName="sibTrans" presStyleLbl="sibTrans2D1" presStyleIdx="0" presStyleCnt="1"/>
      <dgm:spPr/>
      <dgm:t>
        <a:bodyPr/>
        <a:lstStyle/>
        <a:p>
          <a:endParaRPr lang="es-MX"/>
        </a:p>
      </dgm:t>
    </dgm:pt>
    <dgm:pt modelId="{3ACC460A-B390-4539-8796-36A985E6CEAF}" type="pres">
      <dgm:prSet presAssocID="{B282FB36-ED67-4F4A-8283-592D425C571A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96F9FDA1-D702-4C34-8482-4B239F3041E3}" type="pres">
      <dgm:prSet presAssocID="{4BA83253-D043-489B-BCCB-47C2ABF6E7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0A8203-A4C8-48C4-B1EC-5DA6CD429257}" type="presOf" srcId="{0F915EA0-8316-4D00-A228-FF480EAF1C68}" destId="{1B54F13B-BE15-40C4-AF70-18358488C9AE}" srcOrd="0" destOrd="0" presId="urn:microsoft.com/office/officeart/2005/8/layout/process1"/>
    <dgm:cxn modelId="{7A1C2C65-FE32-4A39-9558-8CB63C1847B7}" type="presOf" srcId="{4BA83253-D043-489B-BCCB-47C2ABF6E723}" destId="{96F9FDA1-D702-4C34-8482-4B239F3041E3}" srcOrd="0" destOrd="0" presId="urn:microsoft.com/office/officeart/2005/8/layout/process1"/>
    <dgm:cxn modelId="{CB14DFF5-71AB-4782-AA10-97227969D0F0}" type="presOf" srcId="{B282FB36-ED67-4F4A-8283-592D425C571A}" destId="{44BF1CA5-E566-4712-B564-27AF9D41AA23}" srcOrd="0" destOrd="0" presId="urn:microsoft.com/office/officeart/2005/8/layout/process1"/>
    <dgm:cxn modelId="{957B12EB-1FEA-4B6B-B865-A3553E59042A}" type="presOf" srcId="{B282FB36-ED67-4F4A-8283-592D425C571A}" destId="{3ACC460A-B390-4539-8796-36A985E6CEAF}" srcOrd="1" destOrd="0" presId="urn:microsoft.com/office/officeart/2005/8/layout/process1"/>
    <dgm:cxn modelId="{C11B0D6E-0079-405B-8148-C53B349E83F7}" srcId="{6B57D6B5-395B-42DC-90D8-B83AAC732901}" destId="{4BA83253-D043-489B-BCCB-47C2ABF6E723}" srcOrd="1" destOrd="0" parTransId="{19670F2D-276D-4A5F-BC71-414786006A50}" sibTransId="{1E89ADED-D17D-4C0F-938B-D3287DEC7D4B}"/>
    <dgm:cxn modelId="{52647A36-0421-45CB-BD2C-BF3EC95F54C8}" srcId="{6B57D6B5-395B-42DC-90D8-B83AAC732901}" destId="{0F915EA0-8316-4D00-A228-FF480EAF1C68}" srcOrd="0" destOrd="0" parTransId="{B815B56F-24AE-4577-A789-32E260E4D696}" sibTransId="{B282FB36-ED67-4F4A-8283-592D425C571A}"/>
    <dgm:cxn modelId="{80AFC23D-AEBE-4B59-BE8C-7401EB6E28BC}" type="presOf" srcId="{6B57D6B5-395B-42DC-90D8-B83AAC732901}" destId="{F01EC49D-762C-4200-9068-639C2AB7504C}" srcOrd="0" destOrd="0" presId="urn:microsoft.com/office/officeart/2005/8/layout/process1"/>
    <dgm:cxn modelId="{2B99D2EB-11B1-4FC0-BEB3-6FC22C29FA94}" type="presParOf" srcId="{F01EC49D-762C-4200-9068-639C2AB7504C}" destId="{1B54F13B-BE15-40C4-AF70-18358488C9AE}" srcOrd="0" destOrd="0" presId="urn:microsoft.com/office/officeart/2005/8/layout/process1"/>
    <dgm:cxn modelId="{98C866C4-8D04-49B2-B18A-6E2188A66B03}" type="presParOf" srcId="{F01EC49D-762C-4200-9068-639C2AB7504C}" destId="{44BF1CA5-E566-4712-B564-27AF9D41AA23}" srcOrd="1" destOrd="0" presId="urn:microsoft.com/office/officeart/2005/8/layout/process1"/>
    <dgm:cxn modelId="{122B40AE-21F5-4379-9C6F-B8FBD73DD930}" type="presParOf" srcId="{44BF1CA5-E566-4712-B564-27AF9D41AA23}" destId="{3ACC460A-B390-4539-8796-36A985E6CEAF}" srcOrd="0" destOrd="0" presId="urn:microsoft.com/office/officeart/2005/8/layout/process1"/>
    <dgm:cxn modelId="{8C302222-72B1-4CF9-8DE6-6C916C5EBFBA}" type="presParOf" srcId="{F01EC49D-762C-4200-9068-639C2AB7504C}" destId="{96F9FDA1-D702-4C34-8482-4B239F3041E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58E8D-2C53-423B-BF93-8166DD19F868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A59A359-8151-4FF8-8915-0E738FD5B805}">
      <dgm:prSet phldrT="[Texto]"/>
      <dgm:spPr/>
      <dgm:t>
        <a:bodyPr/>
        <a:lstStyle/>
        <a:p>
          <a:r>
            <a:rPr lang="es-MX" dirty="0" smtClean="0"/>
            <a:t>Si la información no se ha generado por disposición legal expresa</a:t>
          </a:r>
          <a:endParaRPr lang="es-MX" dirty="0"/>
        </a:p>
      </dgm:t>
    </dgm:pt>
    <dgm:pt modelId="{2070A93A-17ED-41E7-A6AF-BDB2AA92C8F2}" type="parTrans" cxnId="{A3A08AA9-7540-4C9A-B534-165A8A84E62D}">
      <dgm:prSet/>
      <dgm:spPr/>
      <dgm:t>
        <a:bodyPr/>
        <a:lstStyle/>
        <a:p>
          <a:endParaRPr lang="es-MX"/>
        </a:p>
      </dgm:t>
    </dgm:pt>
    <dgm:pt modelId="{6509C8ED-FA4A-402D-B1D8-4D526D9F10E7}" type="sibTrans" cxnId="{A3A08AA9-7540-4C9A-B534-165A8A84E62D}">
      <dgm:prSet/>
      <dgm:spPr/>
      <dgm:t>
        <a:bodyPr/>
        <a:lstStyle/>
        <a:p>
          <a:endParaRPr lang="es-MX"/>
        </a:p>
      </dgm:t>
    </dgm:pt>
    <dgm:pt modelId="{6148F0D0-7706-44CE-A73A-BBE7F49E84E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D50B3B29-E16C-4EAE-B9C5-84C427C58034}" type="parTrans" cxnId="{CC2A5297-4E9D-4536-AA0B-ADEAA2C96EEF}">
      <dgm:prSet/>
      <dgm:spPr/>
      <dgm:t>
        <a:bodyPr/>
        <a:lstStyle/>
        <a:p>
          <a:endParaRPr lang="es-MX"/>
        </a:p>
      </dgm:t>
    </dgm:pt>
    <dgm:pt modelId="{AF20FF26-BDF1-4906-9DCA-49DAF463D258}" type="sibTrans" cxnId="{CC2A5297-4E9D-4536-AA0B-ADEAA2C96EEF}">
      <dgm:prSet/>
      <dgm:spPr/>
      <dgm:t>
        <a:bodyPr/>
        <a:lstStyle/>
        <a:p>
          <a:endParaRPr lang="es-MX"/>
        </a:p>
      </dgm:t>
    </dgm:pt>
    <dgm:pt modelId="{3326E3B6-76AD-4A9B-B84C-E616D88792D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Auditorias</a:t>
          </a:r>
          <a:endParaRPr lang="es-MX" dirty="0">
            <a:solidFill>
              <a:schemeClr val="tx1"/>
            </a:solidFill>
          </a:endParaRPr>
        </a:p>
      </dgm:t>
    </dgm:pt>
    <dgm:pt modelId="{C40B69DF-EE75-4FFB-B90D-3FFA7E30063A}" type="parTrans" cxnId="{D3B16E8E-B9D4-423B-96F1-B8548764083E}">
      <dgm:prSet/>
      <dgm:spPr/>
      <dgm:t>
        <a:bodyPr/>
        <a:lstStyle/>
        <a:p>
          <a:endParaRPr lang="es-MX"/>
        </a:p>
      </dgm:t>
    </dgm:pt>
    <dgm:pt modelId="{844E6F36-F06A-4B2E-A48E-F981828300E9}" type="sibTrans" cxnId="{D3B16E8E-B9D4-423B-96F1-B8548764083E}">
      <dgm:prSet/>
      <dgm:spPr/>
      <dgm:t>
        <a:bodyPr/>
        <a:lstStyle/>
        <a:p>
          <a:endParaRPr lang="es-MX"/>
        </a:p>
      </dgm:t>
    </dgm:pt>
    <dgm:pt modelId="{BA72BA42-3D66-4EE2-A04A-5EBE88C32D80}" type="pres">
      <dgm:prSet presAssocID="{10158E8D-2C53-423B-BF93-8166DD19F8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03F2F1-2250-4DBA-AC08-8D9F922992F4}" type="pres">
      <dgm:prSet presAssocID="{0A59A359-8151-4FF8-8915-0E738FD5B805}" presName="roof" presStyleLbl="dkBgShp" presStyleIdx="0" presStyleCnt="2"/>
      <dgm:spPr/>
      <dgm:t>
        <a:bodyPr/>
        <a:lstStyle/>
        <a:p>
          <a:endParaRPr lang="es-MX"/>
        </a:p>
      </dgm:t>
    </dgm:pt>
    <dgm:pt modelId="{3D8AF393-62E5-4E27-B789-E6F822CE085A}" type="pres">
      <dgm:prSet presAssocID="{0A59A359-8151-4FF8-8915-0E738FD5B805}" presName="pillars" presStyleCnt="0"/>
      <dgm:spPr/>
    </dgm:pt>
    <dgm:pt modelId="{9CBFE039-4E12-4A2F-AB5A-A19AB24D1EB1}" type="pres">
      <dgm:prSet presAssocID="{0A59A359-8151-4FF8-8915-0E738FD5B80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6EA7C-9A2B-413B-AD2B-88B178AC62E0}" type="pres">
      <dgm:prSet presAssocID="{3326E3B6-76AD-4A9B-B84C-E616D88792D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001F2-2A18-4952-82E1-D99CD2C1C6FE}" type="pres">
      <dgm:prSet presAssocID="{0A59A359-8151-4FF8-8915-0E738FD5B805}" presName="base" presStyleLbl="dkBgShp" presStyleIdx="1" presStyleCnt="2"/>
      <dgm:spPr/>
    </dgm:pt>
  </dgm:ptLst>
  <dgm:cxnLst>
    <dgm:cxn modelId="{D3B16E8E-B9D4-423B-96F1-B8548764083E}" srcId="{0A59A359-8151-4FF8-8915-0E738FD5B805}" destId="{3326E3B6-76AD-4A9B-B84C-E616D88792DA}" srcOrd="1" destOrd="0" parTransId="{C40B69DF-EE75-4FFB-B90D-3FFA7E30063A}" sibTransId="{844E6F36-F06A-4B2E-A48E-F981828300E9}"/>
    <dgm:cxn modelId="{A3A08AA9-7540-4C9A-B534-165A8A84E62D}" srcId="{10158E8D-2C53-423B-BF93-8166DD19F868}" destId="{0A59A359-8151-4FF8-8915-0E738FD5B805}" srcOrd="0" destOrd="0" parTransId="{2070A93A-17ED-41E7-A6AF-BDB2AA92C8F2}" sibTransId="{6509C8ED-FA4A-402D-B1D8-4D526D9F10E7}"/>
    <dgm:cxn modelId="{51D8BF5F-21CB-4AF4-9477-AA2181B3B70B}" type="presOf" srcId="{10158E8D-2C53-423B-BF93-8166DD19F868}" destId="{BA72BA42-3D66-4EE2-A04A-5EBE88C32D80}" srcOrd="0" destOrd="0" presId="urn:microsoft.com/office/officeart/2005/8/layout/hList3"/>
    <dgm:cxn modelId="{38BCE86C-A9FE-44E8-B354-C75F6B82B390}" type="presOf" srcId="{3326E3B6-76AD-4A9B-B84C-E616D88792DA}" destId="{F326EA7C-9A2B-413B-AD2B-88B178AC62E0}" srcOrd="0" destOrd="0" presId="urn:microsoft.com/office/officeart/2005/8/layout/hList3"/>
    <dgm:cxn modelId="{347BA990-512B-4317-9642-A8A4BCEAF43E}" type="presOf" srcId="{6148F0D0-7706-44CE-A73A-BBE7F49E84E1}" destId="{9CBFE039-4E12-4A2F-AB5A-A19AB24D1EB1}" srcOrd="0" destOrd="0" presId="urn:microsoft.com/office/officeart/2005/8/layout/hList3"/>
    <dgm:cxn modelId="{6D08E60F-AB08-4ED3-9B70-32F7373F6498}" type="presOf" srcId="{0A59A359-8151-4FF8-8915-0E738FD5B805}" destId="{B703F2F1-2250-4DBA-AC08-8D9F922992F4}" srcOrd="0" destOrd="0" presId="urn:microsoft.com/office/officeart/2005/8/layout/hList3"/>
    <dgm:cxn modelId="{CC2A5297-4E9D-4536-AA0B-ADEAA2C96EEF}" srcId="{0A59A359-8151-4FF8-8915-0E738FD5B805}" destId="{6148F0D0-7706-44CE-A73A-BBE7F49E84E1}" srcOrd="0" destOrd="0" parTransId="{D50B3B29-E16C-4EAE-B9C5-84C427C58034}" sibTransId="{AF20FF26-BDF1-4906-9DCA-49DAF463D258}"/>
    <dgm:cxn modelId="{1E9EBA48-2829-41CF-A19E-27CEE711ABA9}" type="presParOf" srcId="{BA72BA42-3D66-4EE2-A04A-5EBE88C32D80}" destId="{B703F2F1-2250-4DBA-AC08-8D9F922992F4}" srcOrd="0" destOrd="0" presId="urn:microsoft.com/office/officeart/2005/8/layout/hList3"/>
    <dgm:cxn modelId="{11593166-AC7F-4941-811B-E4031137E37A}" type="presParOf" srcId="{BA72BA42-3D66-4EE2-A04A-5EBE88C32D80}" destId="{3D8AF393-62E5-4E27-B789-E6F822CE085A}" srcOrd="1" destOrd="0" presId="urn:microsoft.com/office/officeart/2005/8/layout/hList3"/>
    <dgm:cxn modelId="{6602F45D-0D43-4B91-97E0-EE93B9A43362}" type="presParOf" srcId="{3D8AF393-62E5-4E27-B789-E6F822CE085A}" destId="{9CBFE039-4E12-4A2F-AB5A-A19AB24D1EB1}" srcOrd="0" destOrd="0" presId="urn:microsoft.com/office/officeart/2005/8/layout/hList3"/>
    <dgm:cxn modelId="{F99D321C-1D03-4F35-849C-9F5A294ED7F9}" type="presParOf" srcId="{3D8AF393-62E5-4E27-B789-E6F822CE085A}" destId="{F326EA7C-9A2B-413B-AD2B-88B178AC62E0}" srcOrd="1" destOrd="0" presId="urn:microsoft.com/office/officeart/2005/8/layout/hList3"/>
    <dgm:cxn modelId="{E5910E30-F763-485B-A0EC-012B0DABE977}" type="presParOf" srcId="{BA72BA42-3D66-4EE2-A04A-5EBE88C32D80}" destId="{2E5001F2-2A18-4952-82E1-D99CD2C1C6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F7E1BF-2FF1-4B0F-A589-50F1A5CC3787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F3F52F0-F122-44B4-A784-54BA4636A9AC}">
      <dgm:prSet phldrT="[Texto]"/>
      <dgm:spPr/>
      <dgm:t>
        <a:bodyPr/>
        <a:lstStyle/>
        <a:p>
          <a:r>
            <a:rPr lang="es-MX" dirty="0" smtClean="0"/>
            <a:t>¿Qué?</a:t>
          </a:r>
          <a:endParaRPr lang="es-MX" dirty="0"/>
        </a:p>
      </dgm:t>
    </dgm:pt>
    <dgm:pt modelId="{894D5C1F-FC93-4E08-AD16-41A3065CBD73}" type="parTrans" cxnId="{5285CF78-B91A-40AA-8229-48D86C23E053}">
      <dgm:prSet/>
      <dgm:spPr/>
      <dgm:t>
        <a:bodyPr/>
        <a:lstStyle/>
        <a:p>
          <a:endParaRPr lang="es-MX"/>
        </a:p>
      </dgm:t>
    </dgm:pt>
    <dgm:pt modelId="{C78C405D-35B8-4581-A62E-75163FC7DE7F}" type="sibTrans" cxnId="{5285CF78-B91A-40AA-8229-48D86C23E053}">
      <dgm:prSet/>
      <dgm:spPr/>
      <dgm:t>
        <a:bodyPr/>
        <a:lstStyle/>
        <a:p>
          <a:endParaRPr lang="es-MX"/>
        </a:p>
      </dgm:t>
    </dgm:pt>
    <dgm:pt modelId="{BE9DE938-B319-4705-B01C-9D0DCE699512}">
      <dgm:prSet phldrT="[Texto]"/>
      <dgm:spPr/>
      <dgm:t>
        <a:bodyPr/>
        <a:lstStyle/>
        <a:p>
          <a:r>
            <a:rPr lang="es-MX" dirty="0" smtClean="0"/>
            <a:t>¿Por qué?</a:t>
          </a:r>
          <a:endParaRPr lang="es-MX" dirty="0"/>
        </a:p>
      </dgm:t>
    </dgm:pt>
    <dgm:pt modelId="{E6B087DA-97D1-4030-B865-E051A83F1C5F}" type="parTrans" cxnId="{A5190BC3-F3D5-46D5-9100-D2EB67F99298}">
      <dgm:prSet/>
      <dgm:spPr/>
      <dgm:t>
        <a:bodyPr/>
        <a:lstStyle/>
        <a:p>
          <a:endParaRPr lang="es-MX"/>
        </a:p>
      </dgm:t>
    </dgm:pt>
    <dgm:pt modelId="{96B6807F-1E04-4A64-B66A-64BAE0C37F27}" type="sibTrans" cxnId="{A5190BC3-F3D5-46D5-9100-D2EB67F99298}">
      <dgm:prSet/>
      <dgm:spPr/>
      <dgm:t>
        <a:bodyPr/>
        <a:lstStyle/>
        <a:p>
          <a:endParaRPr lang="es-MX"/>
        </a:p>
      </dgm:t>
    </dgm:pt>
    <dgm:pt modelId="{EF55C620-A2FA-4271-B6F9-EF0A00D9EE7E}">
      <dgm:prSet phldrT="[Texto]"/>
      <dgm:spPr/>
      <dgm:t>
        <a:bodyPr/>
        <a:lstStyle/>
        <a:p>
          <a:r>
            <a:rPr lang="es-MX" dirty="0" smtClean="0"/>
            <a:t>¿Quién?	</a:t>
          </a:r>
          <a:endParaRPr lang="es-MX" dirty="0"/>
        </a:p>
      </dgm:t>
    </dgm:pt>
    <dgm:pt modelId="{AA258FFB-78E7-473E-86DE-8E89BE6FEC02}" type="parTrans" cxnId="{C9760CD7-B625-4F09-BC58-50DA1F8A99FD}">
      <dgm:prSet/>
      <dgm:spPr/>
      <dgm:t>
        <a:bodyPr/>
        <a:lstStyle/>
        <a:p>
          <a:endParaRPr lang="es-MX"/>
        </a:p>
      </dgm:t>
    </dgm:pt>
    <dgm:pt modelId="{D27EE5E9-474F-4C44-9F5E-F80AFAFA3773}" type="sibTrans" cxnId="{C9760CD7-B625-4F09-BC58-50DA1F8A99FD}">
      <dgm:prSet/>
      <dgm:spPr/>
      <dgm:t>
        <a:bodyPr/>
        <a:lstStyle/>
        <a:p>
          <a:endParaRPr lang="es-MX"/>
        </a:p>
      </dgm:t>
    </dgm:pt>
    <dgm:pt modelId="{30414047-6335-446D-972C-8A8927813972}">
      <dgm:prSet phldrT="[Texto]"/>
      <dgm:spPr/>
      <dgm:t>
        <a:bodyPr/>
        <a:lstStyle/>
        <a:p>
          <a:r>
            <a:rPr lang="es-MX" dirty="0" smtClean="0"/>
            <a:t>¿Cuándo?</a:t>
          </a:r>
          <a:endParaRPr lang="es-MX" dirty="0"/>
        </a:p>
      </dgm:t>
    </dgm:pt>
    <dgm:pt modelId="{0BD64BC1-4B82-406B-9DF3-C599C4AE01F2}" type="parTrans" cxnId="{0298D3A4-033D-40F4-A0B3-161C5CA82184}">
      <dgm:prSet/>
      <dgm:spPr/>
      <dgm:t>
        <a:bodyPr/>
        <a:lstStyle/>
        <a:p>
          <a:endParaRPr lang="es-MX"/>
        </a:p>
      </dgm:t>
    </dgm:pt>
    <dgm:pt modelId="{8EAC4BE4-6A8A-4109-8B89-38147339CAA8}" type="sibTrans" cxnId="{0298D3A4-033D-40F4-A0B3-161C5CA82184}">
      <dgm:prSet/>
      <dgm:spPr/>
      <dgm:t>
        <a:bodyPr/>
        <a:lstStyle/>
        <a:p>
          <a:endParaRPr lang="es-MX"/>
        </a:p>
      </dgm:t>
    </dgm:pt>
    <dgm:pt modelId="{7FF62EA1-6AA6-41A2-9C37-1819DDBB94A1}">
      <dgm:prSet phldrT="[Texto]"/>
      <dgm:spPr/>
      <dgm:t>
        <a:bodyPr/>
        <a:lstStyle/>
        <a:p>
          <a:r>
            <a:rPr lang="es-MX" dirty="0" smtClean="0"/>
            <a:t>¿Dónde?</a:t>
          </a:r>
          <a:endParaRPr lang="es-MX" dirty="0"/>
        </a:p>
      </dgm:t>
    </dgm:pt>
    <dgm:pt modelId="{48627530-EF19-441F-8CD9-F6EF371CAA4B}" type="sibTrans" cxnId="{FBBEFBE0-41FB-4BE9-8174-BEFF3F98C60C}">
      <dgm:prSet/>
      <dgm:spPr/>
      <dgm:t>
        <a:bodyPr/>
        <a:lstStyle/>
        <a:p>
          <a:endParaRPr lang="es-MX"/>
        </a:p>
      </dgm:t>
    </dgm:pt>
    <dgm:pt modelId="{D0C88EAB-2D37-4BB9-81DA-3636A5A90CBB}" type="parTrans" cxnId="{FBBEFBE0-41FB-4BE9-8174-BEFF3F98C60C}">
      <dgm:prSet/>
      <dgm:spPr/>
      <dgm:t>
        <a:bodyPr/>
        <a:lstStyle/>
        <a:p>
          <a:endParaRPr lang="es-MX"/>
        </a:p>
      </dgm:t>
    </dgm:pt>
    <dgm:pt modelId="{B0FFDA87-EBBC-4941-8A73-43FE3BF68892}" type="pres">
      <dgm:prSet presAssocID="{ACF7E1BF-2FF1-4B0F-A589-50F1A5CC37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13E646-A30B-437F-BE7E-09BB5E0F0C25}" type="pres">
      <dgm:prSet presAssocID="{0F3F52F0-F122-44B4-A784-54BA4636A9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046D67-324C-4A90-B0DB-3F9599579B45}" type="pres">
      <dgm:prSet presAssocID="{C78C405D-35B8-4581-A62E-75163FC7DE7F}" presName="sibTrans" presStyleCnt="0"/>
      <dgm:spPr/>
    </dgm:pt>
    <dgm:pt modelId="{D3828F3C-1879-46CD-B770-A47E2F4BCE82}" type="pres">
      <dgm:prSet presAssocID="{BE9DE938-B319-4705-B01C-9D0DCE6995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CE4D86-B880-4DCD-8615-D8A519422946}" type="pres">
      <dgm:prSet presAssocID="{96B6807F-1E04-4A64-B66A-64BAE0C37F27}" presName="sibTrans" presStyleCnt="0"/>
      <dgm:spPr/>
    </dgm:pt>
    <dgm:pt modelId="{10AC46ED-5A75-4BA3-B14F-503639A93323}" type="pres">
      <dgm:prSet presAssocID="{EF55C620-A2FA-4271-B6F9-EF0A00D9EE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52EEB9-83C7-42E1-88D6-9B8FE8BAF589}" type="pres">
      <dgm:prSet presAssocID="{D27EE5E9-474F-4C44-9F5E-F80AFAFA3773}" presName="sibTrans" presStyleCnt="0"/>
      <dgm:spPr/>
    </dgm:pt>
    <dgm:pt modelId="{35F9ACFA-FEDD-4C13-A0FF-877943433761}" type="pres">
      <dgm:prSet presAssocID="{30414047-6335-446D-972C-8A89278139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B5A010-919B-4552-90FD-0F75E8B41C45}" type="pres">
      <dgm:prSet presAssocID="{8EAC4BE4-6A8A-4109-8B89-38147339CAA8}" presName="sibTrans" presStyleCnt="0"/>
      <dgm:spPr/>
    </dgm:pt>
    <dgm:pt modelId="{38DA183A-CD0D-4DF1-AFE5-CA394B02F819}" type="pres">
      <dgm:prSet presAssocID="{7FF62EA1-6AA6-41A2-9C37-1819DDBB9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9760CD7-B625-4F09-BC58-50DA1F8A99FD}" srcId="{ACF7E1BF-2FF1-4B0F-A589-50F1A5CC3787}" destId="{EF55C620-A2FA-4271-B6F9-EF0A00D9EE7E}" srcOrd="2" destOrd="0" parTransId="{AA258FFB-78E7-473E-86DE-8E89BE6FEC02}" sibTransId="{D27EE5E9-474F-4C44-9F5E-F80AFAFA3773}"/>
    <dgm:cxn modelId="{9BF35465-7F3F-4487-8279-53E8B56117B5}" type="presOf" srcId="{BE9DE938-B319-4705-B01C-9D0DCE699512}" destId="{D3828F3C-1879-46CD-B770-A47E2F4BCE82}" srcOrd="0" destOrd="0" presId="urn:microsoft.com/office/officeart/2005/8/layout/default#1"/>
    <dgm:cxn modelId="{4422DE2D-CF32-41A3-9E41-855C6BE4B713}" type="presOf" srcId="{ACF7E1BF-2FF1-4B0F-A589-50F1A5CC3787}" destId="{B0FFDA87-EBBC-4941-8A73-43FE3BF68892}" srcOrd="0" destOrd="0" presId="urn:microsoft.com/office/officeart/2005/8/layout/default#1"/>
    <dgm:cxn modelId="{5285CF78-B91A-40AA-8229-48D86C23E053}" srcId="{ACF7E1BF-2FF1-4B0F-A589-50F1A5CC3787}" destId="{0F3F52F0-F122-44B4-A784-54BA4636A9AC}" srcOrd="0" destOrd="0" parTransId="{894D5C1F-FC93-4E08-AD16-41A3065CBD73}" sibTransId="{C78C405D-35B8-4581-A62E-75163FC7DE7F}"/>
    <dgm:cxn modelId="{E896E8E4-8914-4776-9E9A-4FB8CE81B75B}" type="presOf" srcId="{7FF62EA1-6AA6-41A2-9C37-1819DDBB94A1}" destId="{38DA183A-CD0D-4DF1-AFE5-CA394B02F819}" srcOrd="0" destOrd="0" presId="urn:microsoft.com/office/officeart/2005/8/layout/default#1"/>
    <dgm:cxn modelId="{0E580CBB-1233-4A16-8491-FA4B195F543F}" type="presOf" srcId="{30414047-6335-446D-972C-8A8927813972}" destId="{35F9ACFA-FEDD-4C13-A0FF-877943433761}" srcOrd="0" destOrd="0" presId="urn:microsoft.com/office/officeart/2005/8/layout/default#1"/>
    <dgm:cxn modelId="{FBBEFBE0-41FB-4BE9-8174-BEFF3F98C60C}" srcId="{ACF7E1BF-2FF1-4B0F-A589-50F1A5CC3787}" destId="{7FF62EA1-6AA6-41A2-9C37-1819DDBB94A1}" srcOrd="4" destOrd="0" parTransId="{D0C88EAB-2D37-4BB9-81DA-3636A5A90CBB}" sibTransId="{48627530-EF19-441F-8CD9-F6EF371CAA4B}"/>
    <dgm:cxn modelId="{E7DF5EE2-25F3-42B2-A5AE-99E92B71D062}" type="presOf" srcId="{0F3F52F0-F122-44B4-A784-54BA4636A9AC}" destId="{BA13E646-A30B-437F-BE7E-09BB5E0F0C25}" srcOrd="0" destOrd="0" presId="urn:microsoft.com/office/officeart/2005/8/layout/default#1"/>
    <dgm:cxn modelId="{A5190BC3-F3D5-46D5-9100-D2EB67F99298}" srcId="{ACF7E1BF-2FF1-4B0F-A589-50F1A5CC3787}" destId="{BE9DE938-B319-4705-B01C-9D0DCE699512}" srcOrd="1" destOrd="0" parTransId="{E6B087DA-97D1-4030-B865-E051A83F1C5F}" sibTransId="{96B6807F-1E04-4A64-B66A-64BAE0C37F27}"/>
    <dgm:cxn modelId="{0298D3A4-033D-40F4-A0B3-161C5CA82184}" srcId="{ACF7E1BF-2FF1-4B0F-A589-50F1A5CC3787}" destId="{30414047-6335-446D-972C-8A8927813972}" srcOrd="3" destOrd="0" parTransId="{0BD64BC1-4B82-406B-9DF3-C599C4AE01F2}" sibTransId="{8EAC4BE4-6A8A-4109-8B89-38147339CAA8}"/>
    <dgm:cxn modelId="{7F111528-C927-47A9-86BB-EFFDEFF094C4}" type="presOf" srcId="{EF55C620-A2FA-4271-B6F9-EF0A00D9EE7E}" destId="{10AC46ED-5A75-4BA3-B14F-503639A93323}" srcOrd="0" destOrd="0" presId="urn:microsoft.com/office/officeart/2005/8/layout/default#1"/>
    <dgm:cxn modelId="{C0FFB66F-3332-4F57-B4EB-2C4161116C65}" type="presParOf" srcId="{B0FFDA87-EBBC-4941-8A73-43FE3BF68892}" destId="{BA13E646-A30B-437F-BE7E-09BB5E0F0C25}" srcOrd="0" destOrd="0" presId="urn:microsoft.com/office/officeart/2005/8/layout/default#1"/>
    <dgm:cxn modelId="{24CC82E9-D33B-445B-BA7E-64EA40FA07C0}" type="presParOf" srcId="{B0FFDA87-EBBC-4941-8A73-43FE3BF68892}" destId="{EF046D67-324C-4A90-B0DB-3F9599579B45}" srcOrd="1" destOrd="0" presId="urn:microsoft.com/office/officeart/2005/8/layout/default#1"/>
    <dgm:cxn modelId="{7DDB91E6-3373-4175-8CA7-41820ACDC748}" type="presParOf" srcId="{B0FFDA87-EBBC-4941-8A73-43FE3BF68892}" destId="{D3828F3C-1879-46CD-B770-A47E2F4BCE82}" srcOrd="2" destOrd="0" presId="urn:microsoft.com/office/officeart/2005/8/layout/default#1"/>
    <dgm:cxn modelId="{05CD8AE9-9F9C-4FBC-851A-15FF4B22A162}" type="presParOf" srcId="{B0FFDA87-EBBC-4941-8A73-43FE3BF68892}" destId="{AECE4D86-B880-4DCD-8615-D8A519422946}" srcOrd="3" destOrd="0" presId="urn:microsoft.com/office/officeart/2005/8/layout/default#1"/>
    <dgm:cxn modelId="{9B501FFD-F575-405C-BE42-7BA35F779DAA}" type="presParOf" srcId="{B0FFDA87-EBBC-4941-8A73-43FE3BF68892}" destId="{10AC46ED-5A75-4BA3-B14F-503639A93323}" srcOrd="4" destOrd="0" presId="urn:microsoft.com/office/officeart/2005/8/layout/default#1"/>
    <dgm:cxn modelId="{38B8679D-9BB4-4E1A-9C09-5DAA5CA740B5}" type="presParOf" srcId="{B0FFDA87-EBBC-4941-8A73-43FE3BF68892}" destId="{B852EEB9-83C7-42E1-88D6-9B8FE8BAF589}" srcOrd="5" destOrd="0" presId="urn:microsoft.com/office/officeart/2005/8/layout/default#1"/>
    <dgm:cxn modelId="{2E2CED84-30E9-4BCE-95C0-924F27E499FE}" type="presParOf" srcId="{B0FFDA87-EBBC-4941-8A73-43FE3BF68892}" destId="{35F9ACFA-FEDD-4C13-A0FF-877943433761}" srcOrd="6" destOrd="0" presId="urn:microsoft.com/office/officeart/2005/8/layout/default#1"/>
    <dgm:cxn modelId="{36F83298-FD91-47AD-9B56-F0CD87BCAFA7}" type="presParOf" srcId="{B0FFDA87-EBBC-4941-8A73-43FE3BF68892}" destId="{8CB5A010-919B-4552-90FD-0F75E8B41C45}" srcOrd="7" destOrd="0" presId="urn:microsoft.com/office/officeart/2005/8/layout/default#1"/>
    <dgm:cxn modelId="{9A64CB72-4CAB-4D86-8F50-305D8D32A3C5}" type="presParOf" srcId="{B0FFDA87-EBBC-4941-8A73-43FE3BF68892}" destId="{38DA183A-CD0D-4DF1-AFE5-CA394B02F81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75881-83C4-448C-90E9-0160929B4CE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F8D8E38-187C-4CF3-B920-0D07631C7ED4}">
      <dgm:prSet phldrT="[Texto]"/>
      <dgm:spPr/>
      <dgm:t>
        <a:bodyPr/>
        <a:lstStyle/>
        <a:p>
          <a:r>
            <a:rPr lang="es-MX" dirty="0" smtClean="0"/>
            <a:t>Al sitio oficial de internet</a:t>
          </a:r>
          <a:endParaRPr lang="es-MX" dirty="0"/>
        </a:p>
      </dgm:t>
    </dgm:pt>
    <dgm:pt modelId="{6D21BB9D-6D83-4042-82B4-278ABF79AAC0}" type="parTrans" cxnId="{7BC0BEAF-11C1-4512-B3D1-E52B3A7240FE}">
      <dgm:prSet/>
      <dgm:spPr/>
      <dgm:t>
        <a:bodyPr/>
        <a:lstStyle/>
        <a:p>
          <a:endParaRPr lang="es-MX"/>
        </a:p>
      </dgm:t>
    </dgm:pt>
    <dgm:pt modelId="{E06CBC79-DFB8-4528-A438-4B98E989ABD8}" type="sibTrans" cxnId="{7BC0BEAF-11C1-4512-B3D1-E52B3A7240FE}">
      <dgm:prSet/>
      <dgm:spPr/>
      <dgm:t>
        <a:bodyPr/>
        <a:lstStyle/>
        <a:p>
          <a:endParaRPr lang="es-MX"/>
        </a:p>
      </dgm:t>
    </dgm:pt>
    <dgm:pt modelId="{E89F1C40-D44B-4918-96F4-92D3FCDE7052}">
      <dgm:prSet phldrT="[Texto]" custT="1"/>
      <dgm:spPr/>
      <dgm:t>
        <a:bodyPr/>
        <a:lstStyle/>
        <a:p>
          <a:r>
            <a:rPr lang="es-MX" sz="1600" dirty="0" smtClean="0"/>
            <a:t>Del lugar donde se publique físicamente la información fundamental materia del recurso de transparencia </a:t>
          </a:r>
        </a:p>
        <a:p>
          <a:r>
            <a:rPr lang="es-MX" sz="1600" dirty="0" smtClean="0"/>
            <a:t>(periódicos, murales, estrados y listas)</a:t>
          </a:r>
          <a:endParaRPr lang="es-MX" sz="1600" dirty="0"/>
        </a:p>
      </dgm:t>
    </dgm:pt>
    <dgm:pt modelId="{440A70D5-4B7A-469B-AFAC-5D9B6F7B2B62}" type="parTrans" cxnId="{6BF89B38-DAA6-4F3E-A75C-8BFEDDEBE8FF}">
      <dgm:prSet/>
      <dgm:spPr/>
      <dgm:t>
        <a:bodyPr/>
        <a:lstStyle/>
        <a:p>
          <a:endParaRPr lang="es-MX"/>
        </a:p>
      </dgm:t>
    </dgm:pt>
    <dgm:pt modelId="{088DD27D-C2B6-49A1-AD31-FFA9C0C4E399}" type="sibTrans" cxnId="{6BF89B38-DAA6-4F3E-A75C-8BFEDDEBE8FF}">
      <dgm:prSet/>
      <dgm:spPr/>
      <dgm:t>
        <a:bodyPr/>
        <a:lstStyle/>
        <a:p>
          <a:endParaRPr lang="es-MX"/>
        </a:p>
      </dgm:t>
    </dgm:pt>
    <dgm:pt modelId="{19F73343-B527-4AFC-B132-849C1C427F75}">
      <dgm:prSet phldrT="[Texto]" custT="1"/>
      <dgm:spPr/>
      <dgm:t>
        <a:bodyPr/>
        <a:lstStyle/>
        <a:p>
          <a:r>
            <a:rPr lang="es-MX" sz="1800" dirty="0" smtClean="0"/>
            <a:t>Se notificará tal circunstancia al sujeto obligado, al recurrente o, en su caso, al tercero afectado, señalando día y hora para el desahogo de la misma</a:t>
          </a:r>
          <a:endParaRPr lang="es-MX" sz="1800" dirty="0"/>
        </a:p>
      </dgm:t>
    </dgm:pt>
    <dgm:pt modelId="{B8DECBA0-B4F4-40B5-A341-90E8D161811A}" type="parTrans" cxnId="{25E8AD81-35DD-419C-BBB0-C4FAFB78BB27}">
      <dgm:prSet/>
      <dgm:spPr/>
      <dgm:t>
        <a:bodyPr/>
        <a:lstStyle/>
        <a:p>
          <a:endParaRPr lang="es-MX"/>
        </a:p>
      </dgm:t>
    </dgm:pt>
    <dgm:pt modelId="{FB9E5F13-337C-4586-9E15-71195A4DFDFA}" type="sibTrans" cxnId="{25E8AD81-35DD-419C-BBB0-C4FAFB78BB27}">
      <dgm:prSet/>
      <dgm:spPr/>
      <dgm:t>
        <a:bodyPr/>
        <a:lstStyle/>
        <a:p>
          <a:endParaRPr lang="es-MX"/>
        </a:p>
      </dgm:t>
    </dgm:pt>
    <dgm:pt modelId="{E563986B-15C3-48ED-84C7-51D1609D96DC}">
      <dgm:prSet phldrT="[Texto]"/>
      <dgm:spPr/>
      <dgm:t>
        <a:bodyPr/>
        <a:lstStyle/>
        <a:p>
          <a:r>
            <a:rPr lang="es-MX" dirty="0" smtClean="0"/>
            <a:t>Se levanta el Acta correspondiente</a:t>
          </a:r>
          <a:endParaRPr lang="es-MX" dirty="0"/>
        </a:p>
      </dgm:t>
    </dgm:pt>
    <dgm:pt modelId="{17205BE4-855D-43C4-B12B-B4D67BC5DAD6}" type="parTrans" cxnId="{5406CA10-7B4D-4CF6-BADB-25FAA49AD167}">
      <dgm:prSet/>
      <dgm:spPr/>
      <dgm:t>
        <a:bodyPr/>
        <a:lstStyle/>
        <a:p>
          <a:endParaRPr lang="es-MX"/>
        </a:p>
      </dgm:t>
    </dgm:pt>
    <dgm:pt modelId="{4C6417D9-7495-445F-B5A3-97D7A56A29B0}" type="sibTrans" cxnId="{5406CA10-7B4D-4CF6-BADB-25FAA49AD167}">
      <dgm:prSet/>
      <dgm:spPr/>
      <dgm:t>
        <a:bodyPr/>
        <a:lstStyle/>
        <a:p>
          <a:endParaRPr lang="es-MX"/>
        </a:p>
      </dgm:t>
    </dgm:pt>
    <dgm:pt modelId="{76D3BDD4-CDCD-4F94-8CFB-9159DA336431}" type="pres">
      <dgm:prSet presAssocID="{15975881-83C4-448C-90E9-0160929B4C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EB45769-300E-4143-8EEA-D3DA95A332D5}" type="pres">
      <dgm:prSet presAssocID="{2F8D8E38-187C-4CF3-B920-0D07631C7ED4}" presName="root" presStyleCnt="0"/>
      <dgm:spPr/>
    </dgm:pt>
    <dgm:pt modelId="{9B448C7F-B56E-4983-B5C6-DDEA5D781DCE}" type="pres">
      <dgm:prSet presAssocID="{2F8D8E38-187C-4CF3-B920-0D07631C7ED4}" presName="rootComposite" presStyleCnt="0"/>
      <dgm:spPr/>
    </dgm:pt>
    <dgm:pt modelId="{9FE93649-65E4-4DFD-8724-2E5301093B11}" type="pres">
      <dgm:prSet presAssocID="{2F8D8E38-187C-4CF3-B920-0D07631C7ED4}" presName="rootText" presStyleLbl="node1" presStyleIdx="0" presStyleCnt="2"/>
      <dgm:spPr/>
      <dgm:t>
        <a:bodyPr/>
        <a:lstStyle/>
        <a:p>
          <a:endParaRPr lang="es-MX"/>
        </a:p>
      </dgm:t>
    </dgm:pt>
    <dgm:pt modelId="{B0273769-24C8-4D17-BBA5-DBA6A133BFE8}" type="pres">
      <dgm:prSet presAssocID="{2F8D8E38-187C-4CF3-B920-0D07631C7ED4}" presName="rootConnector" presStyleLbl="node1" presStyleIdx="0" presStyleCnt="2"/>
      <dgm:spPr/>
      <dgm:t>
        <a:bodyPr/>
        <a:lstStyle/>
        <a:p>
          <a:endParaRPr lang="es-MX"/>
        </a:p>
      </dgm:t>
    </dgm:pt>
    <dgm:pt modelId="{689D6A0B-468B-4BA9-8A1D-8C61409FF808}" type="pres">
      <dgm:prSet presAssocID="{2F8D8E38-187C-4CF3-B920-0D07631C7ED4}" presName="childShape" presStyleCnt="0"/>
      <dgm:spPr/>
    </dgm:pt>
    <dgm:pt modelId="{1C76A89F-E99D-4B5D-9078-231677A23CB9}" type="pres">
      <dgm:prSet presAssocID="{E89F1C40-D44B-4918-96F4-92D3FCDE7052}" presName="root" presStyleCnt="0"/>
      <dgm:spPr/>
    </dgm:pt>
    <dgm:pt modelId="{74885AA2-EABB-4347-83EE-F0454E0DC2F8}" type="pres">
      <dgm:prSet presAssocID="{E89F1C40-D44B-4918-96F4-92D3FCDE7052}" presName="rootComposite" presStyleCnt="0"/>
      <dgm:spPr/>
    </dgm:pt>
    <dgm:pt modelId="{1F5CB716-133D-4EDE-9F5C-D14724429271}" type="pres">
      <dgm:prSet presAssocID="{E89F1C40-D44B-4918-96F4-92D3FCDE7052}" presName="rootText" presStyleLbl="node1" presStyleIdx="1" presStyleCnt="2" custScaleX="140424"/>
      <dgm:spPr/>
      <dgm:t>
        <a:bodyPr/>
        <a:lstStyle/>
        <a:p>
          <a:endParaRPr lang="es-MX"/>
        </a:p>
      </dgm:t>
    </dgm:pt>
    <dgm:pt modelId="{8D6A2A1F-49F8-48EB-B615-78FECFCEFA2E}" type="pres">
      <dgm:prSet presAssocID="{E89F1C40-D44B-4918-96F4-92D3FCDE7052}" presName="rootConnector" presStyleLbl="node1" presStyleIdx="1" presStyleCnt="2"/>
      <dgm:spPr/>
      <dgm:t>
        <a:bodyPr/>
        <a:lstStyle/>
        <a:p>
          <a:endParaRPr lang="es-MX"/>
        </a:p>
      </dgm:t>
    </dgm:pt>
    <dgm:pt modelId="{FDCB726E-9028-4401-BA49-12B3BE1FAA26}" type="pres">
      <dgm:prSet presAssocID="{E89F1C40-D44B-4918-96F4-92D3FCDE7052}" presName="childShape" presStyleCnt="0"/>
      <dgm:spPr/>
    </dgm:pt>
    <dgm:pt modelId="{6D5A0138-3BD8-47BD-9E7D-5308475C8A7B}" type="pres">
      <dgm:prSet presAssocID="{B8DECBA0-B4F4-40B5-A341-90E8D161811A}" presName="Name13" presStyleLbl="parChTrans1D2" presStyleIdx="0" presStyleCnt="2"/>
      <dgm:spPr/>
      <dgm:t>
        <a:bodyPr/>
        <a:lstStyle/>
        <a:p>
          <a:endParaRPr lang="es-MX"/>
        </a:p>
      </dgm:t>
    </dgm:pt>
    <dgm:pt modelId="{97AF4D5B-A6F2-4D0F-9B82-4A2C7FE4273B}" type="pres">
      <dgm:prSet presAssocID="{19F73343-B527-4AFC-B132-849C1C427F75}" presName="childText" presStyleLbl="bgAcc1" presStyleIdx="0" presStyleCnt="2" custScaleX="172242" custLinFactNeighborX="-12977" custLinFactNeighborY="71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8FD311-2B98-4F15-AB16-60B6CF87562B}" type="pres">
      <dgm:prSet presAssocID="{17205BE4-855D-43C4-B12B-B4D67BC5DAD6}" presName="Name13" presStyleLbl="parChTrans1D2" presStyleIdx="1" presStyleCnt="2"/>
      <dgm:spPr/>
      <dgm:t>
        <a:bodyPr/>
        <a:lstStyle/>
        <a:p>
          <a:endParaRPr lang="es-MX"/>
        </a:p>
      </dgm:t>
    </dgm:pt>
    <dgm:pt modelId="{3656BD43-C3F8-4787-8352-3B4CBD23E5A2}" type="pres">
      <dgm:prSet presAssocID="{E563986B-15C3-48ED-84C7-51D1609D96DC}" presName="childText" presStyleLbl="bgAcc1" presStyleIdx="1" presStyleCnt="2" custLinFactX="-65043" custLinFactNeighborX="-100000" custLinFactNeighborY="-920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34F286-A237-4228-AC84-DFB0C2F9A6FE}" type="presOf" srcId="{E89F1C40-D44B-4918-96F4-92D3FCDE7052}" destId="{1F5CB716-133D-4EDE-9F5C-D14724429271}" srcOrd="0" destOrd="0" presId="urn:microsoft.com/office/officeart/2005/8/layout/hierarchy3"/>
    <dgm:cxn modelId="{7BC0BEAF-11C1-4512-B3D1-E52B3A7240FE}" srcId="{15975881-83C4-448C-90E9-0160929B4CE2}" destId="{2F8D8E38-187C-4CF3-B920-0D07631C7ED4}" srcOrd="0" destOrd="0" parTransId="{6D21BB9D-6D83-4042-82B4-278ABF79AAC0}" sibTransId="{E06CBC79-DFB8-4528-A438-4B98E989ABD8}"/>
    <dgm:cxn modelId="{6BF89B38-DAA6-4F3E-A75C-8BFEDDEBE8FF}" srcId="{15975881-83C4-448C-90E9-0160929B4CE2}" destId="{E89F1C40-D44B-4918-96F4-92D3FCDE7052}" srcOrd="1" destOrd="0" parTransId="{440A70D5-4B7A-469B-AFAC-5D9B6F7B2B62}" sibTransId="{088DD27D-C2B6-49A1-AD31-FFA9C0C4E399}"/>
    <dgm:cxn modelId="{70B6486D-8D8B-41D9-A53D-0FF6A10033CA}" type="presOf" srcId="{19F73343-B527-4AFC-B132-849C1C427F75}" destId="{97AF4D5B-A6F2-4D0F-9B82-4A2C7FE4273B}" srcOrd="0" destOrd="0" presId="urn:microsoft.com/office/officeart/2005/8/layout/hierarchy3"/>
    <dgm:cxn modelId="{5D8891A3-67FA-47D8-B515-FDAE2CC18109}" type="presOf" srcId="{15975881-83C4-448C-90E9-0160929B4CE2}" destId="{76D3BDD4-CDCD-4F94-8CFB-9159DA336431}" srcOrd="0" destOrd="0" presId="urn:microsoft.com/office/officeart/2005/8/layout/hierarchy3"/>
    <dgm:cxn modelId="{00AF25FC-3C2B-4431-8FB6-4C09CD003D43}" type="presOf" srcId="{2F8D8E38-187C-4CF3-B920-0D07631C7ED4}" destId="{9FE93649-65E4-4DFD-8724-2E5301093B11}" srcOrd="0" destOrd="0" presId="urn:microsoft.com/office/officeart/2005/8/layout/hierarchy3"/>
    <dgm:cxn modelId="{A493530E-0B9B-4561-B9AE-BF7B5D16F906}" type="presOf" srcId="{2F8D8E38-187C-4CF3-B920-0D07631C7ED4}" destId="{B0273769-24C8-4D17-BBA5-DBA6A133BFE8}" srcOrd="1" destOrd="0" presId="urn:microsoft.com/office/officeart/2005/8/layout/hierarchy3"/>
    <dgm:cxn modelId="{25E8AD81-35DD-419C-BBB0-C4FAFB78BB27}" srcId="{E89F1C40-D44B-4918-96F4-92D3FCDE7052}" destId="{19F73343-B527-4AFC-B132-849C1C427F75}" srcOrd="0" destOrd="0" parTransId="{B8DECBA0-B4F4-40B5-A341-90E8D161811A}" sibTransId="{FB9E5F13-337C-4586-9E15-71195A4DFDFA}"/>
    <dgm:cxn modelId="{3576D3BE-A90F-464D-9520-D83F6094B582}" type="presOf" srcId="{E89F1C40-D44B-4918-96F4-92D3FCDE7052}" destId="{8D6A2A1F-49F8-48EB-B615-78FECFCEFA2E}" srcOrd="1" destOrd="0" presId="urn:microsoft.com/office/officeart/2005/8/layout/hierarchy3"/>
    <dgm:cxn modelId="{5406CA10-7B4D-4CF6-BADB-25FAA49AD167}" srcId="{E89F1C40-D44B-4918-96F4-92D3FCDE7052}" destId="{E563986B-15C3-48ED-84C7-51D1609D96DC}" srcOrd="1" destOrd="0" parTransId="{17205BE4-855D-43C4-B12B-B4D67BC5DAD6}" sibTransId="{4C6417D9-7495-445F-B5A3-97D7A56A29B0}"/>
    <dgm:cxn modelId="{36A7B7AA-3E34-4F26-92B0-2910CD421EB0}" type="presOf" srcId="{B8DECBA0-B4F4-40B5-A341-90E8D161811A}" destId="{6D5A0138-3BD8-47BD-9E7D-5308475C8A7B}" srcOrd="0" destOrd="0" presId="urn:microsoft.com/office/officeart/2005/8/layout/hierarchy3"/>
    <dgm:cxn modelId="{6D10C8D9-C5DC-4014-8025-57E490F2404F}" type="presOf" srcId="{E563986B-15C3-48ED-84C7-51D1609D96DC}" destId="{3656BD43-C3F8-4787-8352-3B4CBD23E5A2}" srcOrd="0" destOrd="0" presId="urn:microsoft.com/office/officeart/2005/8/layout/hierarchy3"/>
    <dgm:cxn modelId="{887763CF-7F74-4460-8242-C8857BC69B4D}" type="presOf" srcId="{17205BE4-855D-43C4-B12B-B4D67BC5DAD6}" destId="{148FD311-2B98-4F15-AB16-60B6CF87562B}" srcOrd="0" destOrd="0" presId="urn:microsoft.com/office/officeart/2005/8/layout/hierarchy3"/>
    <dgm:cxn modelId="{6932642E-FC31-425A-8C58-FD2FA77AB990}" type="presParOf" srcId="{76D3BDD4-CDCD-4F94-8CFB-9159DA336431}" destId="{0EB45769-300E-4143-8EEA-D3DA95A332D5}" srcOrd="0" destOrd="0" presId="urn:microsoft.com/office/officeart/2005/8/layout/hierarchy3"/>
    <dgm:cxn modelId="{D6C6C9F6-6C56-420C-870A-A70D4D21B4CB}" type="presParOf" srcId="{0EB45769-300E-4143-8EEA-D3DA95A332D5}" destId="{9B448C7F-B56E-4983-B5C6-DDEA5D781DCE}" srcOrd="0" destOrd="0" presId="urn:microsoft.com/office/officeart/2005/8/layout/hierarchy3"/>
    <dgm:cxn modelId="{A44C5A5D-0146-478B-A836-D18B5A2EF655}" type="presParOf" srcId="{9B448C7F-B56E-4983-B5C6-DDEA5D781DCE}" destId="{9FE93649-65E4-4DFD-8724-2E5301093B11}" srcOrd="0" destOrd="0" presId="urn:microsoft.com/office/officeart/2005/8/layout/hierarchy3"/>
    <dgm:cxn modelId="{7CF83059-E81D-4245-B850-48B0C0E931DF}" type="presParOf" srcId="{9B448C7F-B56E-4983-B5C6-DDEA5D781DCE}" destId="{B0273769-24C8-4D17-BBA5-DBA6A133BFE8}" srcOrd="1" destOrd="0" presId="urn:microsoft.com/office/officeart/2005/8/layout/hierarchy3"/>
    <dgm:cxn modelId="{89CB979C-102D-4B7E-BC10-FC2B5777B557}" type="presParOf" srcId="{0EB45769-300E-4143-8EEA-D3DA95A332D5}" destId="{689D6A0B-468B-4BA9-8A1D-8C61409FF808}" srcOrd="1" destOrd="0" presId="urn:microsoft.com/office/officeart/2005/8/layout/hierarchy3"/>
    <dgm:cxn modelId="{C35FBF0A-BCD5-4C68-95C1-037A1154947E}" type="presParOf" srcId="{76D3BDD4-CDCD-4F94-8CFB-9159DA336431}" destId="{1C76A89F-E99D-4B5D-9078-231677A23CB9}" srcOrd="1" destOrd="0" presId="urn:microsoft.com/office/officeart/2005/8/layout/hierarchy3"/>
    <dgm:cxn modelId="{1B06C0A3-F74C-46FA-A2E9-B01C4B996835}" type="presParOf" srcId="{1C76A89F-E99D-4B5D-9078-231677A23CB9}" destId="{74885AA2-EABB-4347-83EE-F0454E0DC2F8}" srcOrd="0" destOrd="0" presId="urn:microsoft.com/office/officeart/2005/8/layout/hierarchy3"/>
    <dgm:cxn modelId="{D2D72F53-4B17-4E08-BFEB-14010A976235}" type="presParOf" srcId="{74885AA2-EABB-4347-83EE-F0454E0DC2F8}" destId="{1F5CB716-133D-4EDE-9F5C-D14724429271}" srcOrd="0" destOrd="0" presId="urn:microsoft.com/office/officeart/2005/8/layout/hierarchy3"/>
    <dgm:cxn modelId="{D0DCC6C1-1EA9-440E-9FE2-89CAAF5BB7A7}" type="presParOf" srcId="{74885AA2-EABB-4347-83EE-F0454E0DC2F8}" destId="{8D6A2A1F-49F8-48EB-B615-78FECFCEFA2E}" srcOrd="1" destOrd="0" presId="urn:microsoft.com/office/officeart/2005/8/layout/hierarchy3"/>
    <dgm:cxn modelId="{1A7DAD0F-6A59-4A97-BF16-1FF9563EC4B2}" type="presParOf" srcId="{1C76A89F-E99D-4B5D-9078-231677A23CB9}" destId="{FDCB726E-9028-4401-BA49-12B3BE1FAA26}" srcOrd="1" destOrd="0" presId="urn:microsoft.com/office/officeart/2005/8/layout/hierarchy3"/>
    <dgm:cxn modelId="{0C3BD969-2857-446E-8963-61BE0FB1D8F3}" type="presParOf" srcId="{FDCB726E-9028-4401-BA49-12B3BE1FAA26}" destId="{6D5A0138-3BD8-47BD-9E7D-5308475C8A7B}" srcOrd="0" destOrd="0" presId="urn:microsoft.com/office/officeart/2005/8/layout/hierarchy3"/>
    <dgm:cxn modelId="{03CC90DA-B50A-489C-B509-540CCF8BE3E7}" type="presParOf" srcId="{FDCB726E-9028-4401-BA49-12B3BE1FAA26}" destId="{97AF4D5B-A6F2-4D0F-9B82-4A2C7FE4273B}" srcOrd="1" destOrd="0" presId="urn:microsoft.com/office/officeart/2005/8/layout/hierarchy3"/>
    <dgm:cxn modelId="{60DBA47D-0703-46FB-957C-D0F8BE5765E9}" type="presParOf" srcId="{FDCB726E-9028-4401-BA49-12B3BE1FAA26}" destId="{148FD311-2B98-4F15-AB16-60B6CF87562B}" srcOrd="2" destOrd="0" presId="urn:microsoft.com/office/officeart/2005/8/layout/hierarchy3"/>
    <dgm:cxn modelId="{48BE6860-58C2-4DE7-946D-D4BB0FEEA9F9}" type="presParOf" srcId="{FDCB726E-9028-4401-BA49-12B3BE1FAA26}" destId="{3656BD43-C3F8-4787-8352-3B4CBD23E5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186C8-0B78-4CA5-9F4B-954FE5F53CEB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3FFF727-2061-4DED-B0BB-975FC4D5FAF0}">
      <dgm:prSet phldrT="[Texto]"/>
      <dgm:spPr/>
      <dgm:t>
        <a:bodyPr/>
        <a:lstStyle/>
        <a:p>
          <a:r>
            <a:rPr lang="es-MX" dirty="0" smtClean="0"/>
            <a:t>Señalan si la información está publicada</a:t>
          </a:r>
          <a:endParaRPr lang="es-MX" dirty="0"/>
        </a:p>
      </dgm:t>
    </dgm:pt>
    <dgm:pt modelId="{D6852161-C1AC-447A-9537-3E91E4A959C0}" type="parTrans" cxnId="{219152DB-034D-4ECB-9686-BE7FCC653746}">
      <dgm:prSet/>
      <dgm:spPr/>
      <dgm:t>
        <a:bodyPr/>
        <a:lstStyle/>
        <a:p>
          <a:endParaRPr lang="es-MX"/>
        </a:p>
      </dgm:t>
    </dgm:pt>
    <dgm:pt modelId="{1BECD883-5109-4B65-851B-CFA913E78C12}" type="sibTrans" cxnId="{219152DB-034D-4ECB-9686-BE7FCC653746}">
      <dgm:prSet/>
      <dgm:spPr/>
      <dgm:t>
        <a:bodyPr/>
        <a:lstStyle/>
        <a:p>
          <a:endParaRPr lang="es-MX"/>
        </a:p>
      </dgm:t>
    </dgm:pt>
    <dgm:pt modelId="{B9E25AD3-3625-4A23-BD6B-9114CEDF4BDC}">
      <dgm:prSet phldrT="[Texto]"/>
      <dgm:spPr/>
      <dgm:t>
        <a:bodyPr/>
        <a:lstStyle/>
        <a:p>
          <a:r>
            <a:rPr lang="es-MX" dirty="0" smtClean="0"/>
            <a:t>Son definitivas e inatacables</a:t>
          </a:r>
          <a:endParaRPr lang="es-MX" dirty="0"/>
        </a:p>
      </dgm:t>
    </dgm:pt>
    <dgm:pt modelId="{3254DE46-9C50-49FA-9B8C-C0F8E352C3FA}" type="parTrans" cxnId="{12E07AE2-1269-4F08-BC4C-16468AA6655E}">
      <dgm:prSet/>
      <dgm:spPr/>
      <dgm:t>
        <a:bodyPr/>
        <a:lstStyle/>
        <a:p>
          <a:endParaRPr lang="es-MX"/>
        </a:p>
      </dgm:t>
    </dgm:pt>
    <dgm:pt modelId="{D036D65B-73E8-4E7B-96F9-07D2C73D78F6}" type="sibTrans" cxnId="{12E07AE2-1269-4F08-BC4C-16468AA6655E}">
      <dgm:prSet/>
      <dgm:spPr/>
      <dgm:t>
        <a:bodyPr/>
        <a:lstStyle/>
        <a:p>
          <a:endParaRPr lang="es-MX"/>
        </a:p>
      </dgm:t>
    </dgm:pt>
    <dgm:pt modelId="{C8D58F45-839C-43B8-ADA9-9C94A84256E3}">
      <dgm:prSet phldrT="[Texto]"/>
      <dgm:spPr/>
      <dgm:t>
        <a:bodyPr/>
        <a:lstStyle/>
        <a:p>
          <a:r>
            <a:rPr lang="es-MX" dirty="0" smtClean="0"/>
            <a:t>El particular puede impugnar </a:t>
          </a:r>
          <a:endParaRPr lang="es-MX" dirty="0"/>
        </a:p>
      </dgm:t>
    </dgm:pt>
    <dgm:pt modelId="{912E8825-F0F7-4A7D-A8A9-CAA9DC2DBE41}" type="parTrans" cxnId="{AA6341F5-9DA9-445E-861C-093E4DA58709}">
      <dgm:prSet/>
      <dgm:spPr/>
      <dgm:t>
        <a:bodyPr/>
        <a:lstStyle/>
        <a:p>
          <a:endParaRPr lang="es-MX"/>
        </a:p>
      </dgm:t>
    </dgm:pt>
    <dgm:pt modelId="{7D1CC913-FD68-4381-9815-7C2E54620C4E}" type="sibTrans" cxnId="{AA6341F5-9DA9-445E-861C-093E4DA58709}">
      <dgm:prSet/>
      <dgm:spPr/>
      <dgm:t>
        <a:bodyPr/>
        <a:lstStyle/>
        <a:p>
          <a:endParaRPr lang="es-MX"/>
        </a:p>
      </dgm:t>
    </dgm:pt>
    <dgm:pt modelId="{6E628568-BF15-45C4-A03E-365CD7C8DFE6}">
      <dgm:prSet phldrT="[Texto]"/>
      <dgm:spPr/>
      <dgm:t>
        <a:bodyPr/>
        <a:lstStyle/>
        <a:p>
          <a:r>
            <a:rPr lang="es-MX" dirty="0" smtClean="0"/>
            <a:t>Deben cumplirse dentro del término otorgado</a:t>
          </a:r>
          <a:endParaRPr lang="es-MX" dirty="0"/>
        </a:p>
      </dgm:t>
    </dgm:pt>
    <dgm:pt modelId="{D572D14F-2D78-408C-A810-5133D395633E}" type="parTrans" cxnId="{4505CD5B-A5FF-402A-923C-E65AC06DC99F}">
      <dgm:prSet/>
      <dgm:spPr/>
      <dgm:t>
        <a:bodyPr/>
        <a:lstStyle/>
        <a:p>
          <a:endParaRPr lang="es-MX"/>
        </a:p>
      </dgm:t>
    </dgm:pt>
    <dgm:pt modelId="{0203A994-A538-4AA0-9501-A8BF0190327E}" type="sibTrans" cxnId="{4505CD5B-A5FF-402A-923C-E65AC06DC99F}">
      <dgm:prSet/>
      <dgm:spPr/>
      <dgm:t>
        <a:bodyPr/>
        <a:lstStyle/>
        <a:p>
          <a:endParaRPr lang="es-MX"/>
        </a:p>
      </dgm:t>
    </dgm:pt>
    <dgm:pt modelId="{BFE9EEDF-D95E-4F5F-B7DA-2E442D51525D}" type="pres">
      <dgm:prSet presAssocID="{BB4186C8-0B78-4CA5-9F4B-954FE5F53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235D36B-5EAD-4742-A68C-812A929C0155}" type="pres">
      <dgm:prSet presAssocID="{BB4186C8-0B78-4CA5-9F4B-954FE5F53CEB}" presName="cycle" presStyleCnt="0"/>
      <dgm:spPr/>
    </dgm:pt>
    <dgm:pt modelId="{743F3A72-B353-4F08-9588-90C8DC587316}" type="pres">
      <dgm:prSet presAssocID="{23FFF727-2061-4DED-B0BB-975FC4D5FAF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290D5D-509C-41B4-902E-4DB981F3EC94}" type="pres">
      <dgm:prSet presAssocID="{1BECD883-5109-4B65-851B-CFA913E78C1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5FF3BD46-B8F9-40B3-8D98-B58C3896711C}" type="pres">
      <dgm:prSet presAssocID="{B9E25AD3-3625-4A23-BD6B-9114CEDF4BDC}" presName="nodeFollowingNodes" presStyleLbl="node1" presStyleIdx="1" presStyleCnt="4" custScaleX="708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1CE5F-9CB2-42D0-B01D-A8E04ECCC943}" type="pres">
      <dgm:prSet presAssocID="{C8D58F45-839C-43B8-ADA9-9C94A84256E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319753-DDB4-424A-BE69-D25B9A7179D4}" type="pres">
      <dgm:prSet presAssocID="{6E628568-BF15-45C4-A03E-365CD7C8DFE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6A6987-0217-49C8-95D9-AEEDD9060E14}" type="presOf" srcId="{23FFF727-2061-4DED-B0BB-975FC4D5FAF0}" destId="{743F3A72-B353-4F08-9588-90C8DC587316}" srcOrd="0" destOrd="0" presId="urn:microsoft.com/office/officeart/2005/8/layout/cycle3"/>
    <dgm:cxn modelId="{FECA674B-AD37-4F28-99BF-0C23CF8EE816}" type="presOf" srcId="{1BECD883-5109-4B65-851B-CFA913E78C12}" destId="{1D290D5D-509C-41B4-902E-4DB981F3EC94}" srcOrd="0" destOrd="0" presId="urn:microsoft.com/office/officeart/2005/8/layout/cycle3"/>
    <dgm:cxn modelId="{219152DB-034D-4ECB-9686-BE7FCC653746}" srcId="{BB4186C8-0B78-4CA5-9F4B-954FE5F53CEB}" destId="{23FFF727-2061-4DED-B0BB-975FC4D5FAF0}" srcOrd="0" destOrd="0" parTransId="{D6852161-C1AC-447A-9537-3E91E4A959C0}" sibTransId="{1BECD883-5109-4B65-851B-CFA913E78C12}"/>
    <dgm:cxn modelId="{16080501-4477-462A-906E-9669F44AFF1C}" type="presOf" srcId="{C8D58F45-839C-43B8-ADA9-9C94A84256E3}" destId="{17D1CE5F-9CB2-42D0-B01D-A8E04ECCC943}" srcOrd="0" destOrd="0" presId="urn:microsoft.com/office/officeart/2005/8/layout/cycle3"/>
    <dgm:cxn modelId="{12E07AE2-1269-4F08-BC4C-16468AA6655E}" srcId="{BB4186C8-0B78-4CA5-9F4B-954FE5F53CEB}" destId="{B9E25AD3-3625-4A23-BD6B-9114CEDF4BDC}" srcOrd="1" destOrd="0" parTransId="{3254DE46-9C50-49FA-9B8C-C0F8E352C3FA}" sibTransId="{D036D65B-73E8-4E7B-96F9-07D2C73D78F6}"/>
    <dgm:cxn modelId="{76B50333-B43D-4CD3-998F-28345A01CB95}" type="presOf" srcId="{B9E25AD3-3625-4A23-BD6B-9114CEDF4BDC}" destId="{5FF3BD46-B8F9-40B3-8D98-B58C3896711C}" srcOrd="0" destOrd="0" presId="urn:microsoft.com/office/officeart/2005/8/layout/cycle3"/>
    <dgm:cxn modelId="{4505CD5B-A5FF-402A-923C-E65AC06DC99F}" srcId="{BB4186C8-0B78-4CA5-9F4B-954FE5F53CEB}" destId="{6E628568-BF15-45C4-A03E-365CD7C8DFE6}" srcOrd="3" destOrd="0" parTransId="{D572D14F-2D78-408C-A810-5133D395633E}" sibTransId="{0203A994-A538-4AA0-9501-A8BF0190327E}"/>
    <dgm:cxn modelId="{4FF0177E-984C-48DF-A1AD-BF9B7686A1E9}" type="presOf" srcId="{6E628568-BF15-45C4-A03E-365CD7C8DFE6}" destId="{6C319753-DDB4-424A-BE69-D25B9A7179D4}" srcOrd="0" destOrd="0" presId="urn:microsoft.com/office/officeart/2005/8/layout/cycle3"/>
    <dgm:cxn modelId="{AA6341F5-9DA9-445E-861C-093E4DA58709}" srcId="{BB4186C8-0B78-4CA5-9F4B-954FE5F53CEB}" destId="{C8D58F45-839C-43B8-ADA9-9C94A84256E3}" srcOrd="2" destOrd="0" parTransId="{912E8825-F0F7-4A7D-A8A9-CAA9DC2DBE41}" sibTransId="{7D1CC913-FD68-4381-9815-7C2E54620C4E}"/>
    <dgm:cxn modelId="{1CC311D6-C932-4449-9C93-5F941438CF90}" type="presOf" srcId="{BB4186C8-0B78-4CA5-9F4B-954FE5F53CEB}" destId="{BFE9EEDF-D95E-4F5F-B7DA-2E442D51525D}" srcOrd="0" destOrd="0" presId="urn:microsoft.com/office/officeart/2005/8/layout/cycle3"/>
    <dgm:cxn modelId="{CF70D3AD-E706-42BD-B009-05813B75B5E0}" type="presParOf" srcId="{BFE9EEDF-D95E-4F5F-B7DA-2E442D51525D}" destId="{0235D36B-5EAD-4742-A68C-812A929C0155}" srcOrd="0" destOrd="0" presId="urn:microsoft.com/office/officeart/2005/8/layout/cycle3"/>
    <dgm:cxn modelId="{54868064-D403-4D77-AA18-569A129D61F8}" type="presParOf" srcId="{0235D36B-5EAD-4742-A68C-812A929C0155}" destId="{743F3A72-B353-4F08-9588-90C8DC587316}" srcOrd="0" destOrd="0" presId="urn:microsoft.com/office/officeart/2005/8/layout/cycle3"/>
    <dgm:cxn modelId="{0C4B22F2-FAA0-471B-B064-F0C004C090F0}" type="presParOf" srcId="{0235D36B-5EAD-4742-A68C-812A929C0155}" destId="{1D290D5D-509C-41B4-902E-4DB981F3EC94}" srcOrd="1" destOrd="0" presId="urn:microsoft.com/office/officeart/2005/8/layout/cycle3"/>
    <dgm:cxn modelId="{CD87FBE8-D931-47B3-A859-6D0A171AF2B8}" type="presParOf" srcId="{0235D36B-5EAD-4742-A68C-812A929C0155}" destId="{5FF3BD46-B8F9-40B3-8D98-B58C3896711C}" srcOrd="2" destOrd="0" presId="urn:microsoft.com/office/officeart/2005/8/layout/cycle3"/>
    <dgm:cxn modelId="{7DC646C4-9D20-49FB-9B99-C8ACC118278F}" type="presParOf" srcId="{0235D36B-5EAD-4742-A68C-812A929C0155}" destId="{17D1CE5F-9CB2-42D0-B01D-A8E04ECCC943}" srcOrd="3" destOrd="0" presId="urn:microsoft.com/office/officeart/2005/8/layout/cycle3"/>
    <dgm:cxn modelId="{A95EE7E6-2D4F-4F16-8877-2C31DF66EDEB}" type="presParOf" srcId="{0235D36B-5EAD-4742-A68C-812A929C0155}" destId="{6C319753-DDB4-424A-BE69-D25B9A7179D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6694B-A834-4202-A792-BBF46DFADC86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</dgm:pt>
    <dgm:pt modelId="{0EAC162C-DA00-48A0-A39D-86D45D301C20}">
      <dgm:prSet phldrT="[Texto]"/>
      <dgm:spPr/>
      <dgm:t>
        <a:bodyPr/>
        <a:lstStyle/>
        <a:p>
          <a:r>
            <a:rPr lang="es-MX" dirty="0" smtClean="0"/>
            <a:t>Amonestación pública con copia al expediente del responsable</a:t>
          </a:r>
          <a:endParaRPr lang="es-MX" dirty="0"/>
        </a:p>
      </dgm:t>
    </dgm:pt>
    <dgm:pt modelId="{4ED82EA4-E955-4B95-BA7C-6810EA398E14}" type="parTrans" cxnId="{6EB83B62-4C84-4AAF-8DAC-833D0506680C}">
      <dgm:prSet/>
      <dgm:spPr/>
      <dgm:t>
        <a:bodyPr/>
        <a:lstStyle/>
        <a:p>
          <a:endParaRPr lang="es-MX"/>
        </a:p>
      </dgm:t>
    </dgm:pt>
    <dgm:pt modelId="{FBC5A901-6EA2-4E25-B0C5-AB02BE39F224}" type="sibTrans" cxnId="{6EB83B62-4C84-4AAF-8DAC-833D0506680C}">
      <dgm:prSet/>
      <dgm:spPr/>
      <dgm:t>
        <a:bodyPr/>
        <a:lstStyle/>
        <a:p>
          <a:endParaRPr lang="es-MX"/>
        </a:p>
      </dgm:t>
    </dgm:pt>
    <dgm:pt modelId="{58776CEF-2C41-471C-8CF5-154BE3257BD8}">
      <dgm:prSet phldrT="[Texto]"/>
      <dgm:spPr/>
      <dgm:t>
        <a:bodyPr/>
        <a:lstStyle/>
        <a:p>
          <a:r>
            <a:rPr lang="es-MX" dirty="0" smtClean="0"/>
            <a:t>De 20 a 100 </a:t>
          </a:r>
          <a:r>
            <a:rPr lang="es-MX" dirty="0" err="1" smtClean="0"/>
            <a:t>d.s.m.</a:t>
          </a:r>
          <a:endParaRPr lang="es-MX" dirty="0"/>
        </a:p>
      </dgm:t>
    </dgm:pt>
    <dgm:pt modelId="{C30EBE2F-2A77-4F79-99A4-23436BDAECB8}" type="parTrans" cxnId="{BE6AF346-AC3B-4EED-8035-71D07ECB99B7}">
      <dgm:prSet/>
      <dgm:spPr/>
      <dgm:t>
        <a:bodyPr/>
        <a:lstStyle/>
        <a:p>
          <a:endParaRPr lang="es-MX"/>
        </a:p>
      </dgm:t>
    </dgm:pt>
    <dgm:pt modelId="{B74A256B-EBD8-4EE2-9AA7-3BC7A0AF2658}" type="sibTrans" cxnId="{BE6AF346-AC3B-4EED-8035-71D07ECB99B7}">
      <dgm:prSet/>
      <dgm:spPr/>
      <dgm:t>
        <a:bodyPr/>
        <a:lstStyle/>
        <a:p>
          <a:endParaRPr lang="es-MX"/>
        </a:p>
      </dgm:t>
    </dgm:pt>
    <dgm:pt modelId="{2E44E0DF-AECE-4A69-B13B-E44BA3F523FF}">
      <dgm:prSet phldrT="[Texto]"/>
      <dgm:spPr/>
      <dgm:t>
        <a:bodyPr/>
        <a:lstStyle/>
        <a:p>
          <a:r>
            <a:rPr lang="es-MX" dirty="0" smtClean="0"/>
            <a:t>Arresto Administrativo</a:t>
          </a:r>
          <a:endParaRPr lang="es-MX" dirty="0"/>
        </a:p>
      </dgm:t>
    </dgm:pt>
    <dgm:pt modelId="{3753DE4C-A55E-456F-96DA-CDBFB1AEA39B}" type="parTrans" cxnId="{4880B4B0-6BEF-464C-BD00-166C028C0022}">
      <dgm:prSet/>
      <dgm:spPr/>
      <dgm:t>
        <a:bodyPr/>
        <a:lstStyle/>
        <a:p>
          <a:endParaRPr lang="es-MX"/>
        </a:p>
      </dgm:t>
    </dgm:pt>
    <dgm:pt modelId="{085C526D-3E33-4125-8158-840704070AAA}" type="sibTrans" cxnId="{4880B4B0-6BEF-464C-BD00-166C028C0022}">
      <dgm:prSet/>
      <dgm:spPr/>
      <dgm:t>
        <a:bodyPr/>
        <a:lstStyle/>
        <a:p>
          <a:endParaRPr lang="es-MX"/>
        </a:p>
      </dgm:t>
    </dgm:pt>
    <dgm:pt modelId="{592AF2EA-1D2A-4DCA-9348-DED2443F3295}" type="pres">
      <dgm:prSet presAssocID="{3026694B-A834-4202-A792-BBF46DFADC86}" presName="linearFlow" presStyleCnt="0">
        <dgm:presLayoutVars>
          <dgm:dir/>
          <dgm:resizeHandles val="exact"/>
        </dgm:presLayoutVars>
      </dgm:prSet>
      <dgm:spPr/>
    </dgm:pt>
    <dgm:pt modelId="{F0E7EC9E-965F-4DF9-AFC7-5CCF7AE4893D}" type="pres">
      <dgm:prSet presAssocID="{0EAC162C-DA00-48A0-A39D-86D45D301C20}" presName="composite" presStyleCnt="0"/>
      <dgm:spPr/>
    </dgm:pt>
    <dgm:pt modelId="{90B0C6DB-078F-42EC-B57E-26BABA438431}" type="pres">
      <dgm:prSet presAssocID="{0EAC162C-DA00-48A0-A39D-86D45D301C2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FF3DD1-F368-41F1-910B-7BB2C881413C}" type="pres">
      <dgm:prSet presAssocID="{0EAC162C-DA00-48A0-A39D-86D45D301C2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6DB8E3-8512-4DAF-ABA8-603333FFE672}" type="pres">
      <dgm:prSet presAssocID="{FBC5A901-6EA2-4E25-B0C5-AB02BE39F224}" presName="spacing" presStyleCnt="0"/>
      <dgm:spPr/>
    </dgm:pt>
    <dgm:pt modelId="{9183DBA0-0A68-45B4-AA84-05EACCDB5BEF}" type="pres">
      <dgm:prSet presAssocID="{58776CEF-2C41-471C-8CF5-154BE3257BD8}" presName="composite" presStyleCnt="0"/>
      <dgm:spPr/>
    </dgm:pt>
    <dgm:pt modelId="{230DA175-D3CF-44D0-B26D-38752560E0FA}" type="pres">
      <dgm:prSet presAssocID="{58776CEF-2C41-471C-8CF5-154BE3257BD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11D83A8-09F4-4FE3-B15F-8DA1BDE58968}" type="pres">
      <dgm:prSet presAssocID="{58776CEF-2C41-471C-8CF5-154BE3257B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4620EF-3166-4622-A290-04A7B845027C}" type="pres">
      <dgm:prSet presAssocID="{B74A256B-EBD8-4EE2-9AA7-3BC7A0AF2658}" presName="spacing" presStyleCnt="0"/>
      <dgm:spPr/>
    </dgm:pt>
    <dgm:pt modelId="{D42F9D33-8C25-457E-8A4C-2071DF879417}" type="pres">
      <dgm:prSet presAssocID="{2E44E0DF-AECE-4A69-B13B-E44BA3F523FF}" presName="composite" presStyleCnt="0"/>
      <dgm:spPr/>
    </dgm:pt>
    <dgm:pt modelId="{3A38A914-E737-47E9-8920-778AB5AE9A6B}" type="pres">
      <dgm:prSet presAssocID="{2E44E0DF-AECE-4A69-B13B-E44BA3F523F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202974-12F3-4F14-AFFB-1921BAF7045F}" type="pres">
      <dgm:prSet presAssocID="{2E44E0DF-AECE-4A69-B13B-E44BA3F523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80B4B0-6BEF-464C-BD00-166C028C0022}" srcId="{3026694B-A834-4202-A792-BBF46DFADC86}" destId="{2E44E0DF-AECE-4A69-B13B-E44BA3F523FF}" srcOrd="2" destOrd="0" parTransId="{3753DE4C-A55E-456F-96DA-CDBFB1AEA39B}" sibTransId="{085C526D-3E33-4125-8158-840704070AAA}"/>
    <dgm:cxn modelId="{0C9B235D-CABF-48D4-AB49-4C2DC18E0869}" type="presOf" srcId="{0EAC162C-DA00-48A0-A39D-86D45D301C20}" destId="{34FF3DD1-F368-41F1-910B-7BB2C881413C}" srcOrd="0" destOrd="0" presId="urn:microsoft.com/office/officeart/2005/8/layout/vList3#1"/>
    <dgm:cxn modelId="{1634F0E3-7761-44EB-9612-D24B142C7957}" type="presOf" srcId="{2E44E0DF-AECE-4A69-B13B-E44BA3F523FF}" destId="{FD202974-12F3-4F14-AFFB-1921BAF7045F}" srcOrd="0" destOrd="0" presId="urn:microsoft.com/office/officeart/2005/8/layout/vList3#1"/>
    <dgm:cxn modelId="{1CDB8612-2080-4237-B204-79A77BE95C5A}" type="presOf" srcId="{3026694B-A834-4202-A792-BBF46DFADC86}" destId="{592AF2EA-1D2A-4DCA-9348-DED2443F3295}" srcOrd="0" destOrd="0" presId="urn:microsoft.com/office/officeart/2005/8/layout/vList3#1"/>
    <dgm:cxn modelId="{6EB83B62-4C84-4AAF-8DAC-833D0506680C}" srcId="{3026694B-A834-4202-A792-BBF46DFADC86}" destId="{0EAC162C-DA00-48A0-A39D-86D45D301C20}" srcOrd="0" destOrd="0" parTransId="{4ED82EA4-E955-4B95-BA7C-6810EA398E14}" sibTransId="{FBC5A901-6EA2-4E25-B0C5-AB02BE39F224}"/>
    <dgm:cxn modelId="{583F090B-EF85-459D-A0C1-BF03139ABA70}" type="presOf" srcId="{58776CEF-2C41-471C-8CF5-154BE3257BD8}" destId="{F11D83A8-09F4-4FE3-B15F-8DA1BDE58968}" srcOrd="0" destOrd="0" presId="urn:microsoft.com/office/officeart/2005/8/layout/vList3#1"/>
    <dgm:cxn modelId="{BE6AF346-AC3B-4EED-8035-71D07ECB99B7}" srcId="{3026694B-A834-4202-A792-BBF46DFADC86}" destId="{58776CEF-2C41-471C-8CF5-154BE3257BD8}" srcOrd="1" destOrd="0" parTransId="{C30EBE2F-2A77-4F79-99A4-23436BDAECB8}" sibTransId="{B74A256B-EBD8-4EE2-9AA7-3BC7A0AF2658}"/>
    <dgm:cxn modelId="{1058EF8E-3AC2-406A-8E7B-CB08D3564B52}" type="presParOf" srcId="{592AF2EA-1D2A-4DCA-9348-DED2443F3295}" destId="{F0E7EC9E-965F-4DF9-AFC7-5CCF7AE4893D}" srcOrd="0" destOrd="0" presId="urn:microsoft.com/office/officeart/2005/8/layout/vList3#1"/>
    <dgm:cxn modelId="{A650ED3B-E6EC-42DF-B055-FAA10D3CA2C8}" type="presParOf" srcId="{F0E7EC9E-965F-4DF9-AFC7-5CCF7AE4893D}" destId="{90B0C6DB-078F-42EC-B57E-26BABA438431}" srcOrd="0" destOrd="0" presId="urn:microsoft.com/office/officeart/2005/8/layout/vList3#1"/>
    <dgm:cxn modelId="{39DF3A42-CB31-4D0B-991B-CDBC8B375D95}" type="presParOf" srcId="{F0E7EC9E-965F-4DF9-AFC7-5CCF7AE4893D}" destId="{34FF3DD1-F368-41F1-910B-7BB2C881413C}" srcOrd="1" destOrd="0" presId="urn:microsoft.com/office/officeart/2005/8/layout/vList3#1"/>
    <dgm:cxn modelId="{0C331561-73EC-47FC-9C55-BAF50C54266B}" type="presParOf" srcId="{592AF2EA-1D2A-4DCA-9348-DED2443F3295}" destId="{8A6DB8E3-8512-4DAF-ABA8-603333FFE672}" srcOrd="1" destOrd="0" presId="urn:microsoft.com/office/officeart/2005/8/layout/vList3#1"/>
    <dgm:cxn modelId="{B057F5A0-CFEC-4CD4-B101-77D87D8DCD6A}" type="presParOf" srcId="{592AF2EA-1D2A-4DCA-9348-DED2443F3295}" destId="{9183DBA0-0A68-45B4-AA84-05EACCDB5BEF}" srcOrd="2" destOrd="0" presId="urn:microsoft.com/office/officeart/2005/8/layout/vList3#1"/>
    <dgm:cxn modelId="{6C27928D-3D73-48AE-9B3E-68807B30437A}" type="presParOf" srcId="{9183DBA0-0A68-45B4-AA84-05EACCDB5BEF}" destId="{230DA175-D3CF-44D0-B26D-38752560E0FA}" srcOrd="0" destOrd="0" presId="urn:microsoft.com/office/officeart/2005/8/layout/vList3#1"/>
    <dgm:cxn modelId="{61B916C9-6ADC-4D90-B8B4-9DAF695F57B2}" type="presParOf" srcId="{9183DBA0-0A68-45B4-AA84-05EACCDB5BEF}" destId="{F11D83A8-09F4-4FE3-B15F-8DA1BDE58968}" srcOrd="1" destOrd="0" presId="urn:microsoft.com/office/officeart/2005/8/layout/vList3#1"/>
    <dgm:cxn modelId="{CC67B65E-53D2-4E76-A61A-88FA21C6832A}" type="presParOf" srcId="{592AF2EA-1D2A-4DCA-9348-DED2443F3295}" destId="{1D4620EF-3166-4622-A290-04A7B845027C}" srcOrd="3" destOrd="0" presId="urn:microsoft.com/office/officeart/2005/8/layout/vList3#1"/>
    <dgm:cxn modelId="{74CF2F14-8E5C-4CE0-8AF3-3FCA215A47F7}" type="presParOf" srcId="{592AF2EA-1D2A-4DCA-9348-DED2443F3295}" destId="{D42F9D33-8C25-457E-8A4C-2071DF879417}" srcOrd="4" destOrd="0" presId="urn:microsoft.com/office/officeart/2005/8/layout/vList3#1"/>
    <dgm:cxn modelId="{384C9594-1A63-4572-89B7-815448C071DF}" type="presParOf" srcId="{D42F9D33-8C25-457E-8A4C-2071DF879417}" destId="{3A38A914-E737-47E9-8920-778AB5AE9A6B}" srcOrd="0" destOrd="0" presId="urn:microsoft.com/office/officeart/2005/8/layout/vList3#1"/>
    <dgm:cxn modelId="{BCD3C807-37D4-43F6-84B5-758FF5EE6216}" type="presParOf" srcId="{D42F9D33-8C25-457E-8A4C-2071DF879417}" destId="{FD202974-12F3-4F14-AFFB-1921BAF7045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37E062-BE48-4614-9AEC-E13005BEAE0C}" type="doc">
      <dgm:prSet loTypeId="urn:microsoft.com/office/officeart/2005/8/layout/vList3#2" loCatId="list" qsTypeId="urn:microsoft.com/office/officeart/2005/8/quickstyle/simple1" qsCatId="simple" csTypeId="urn:microsoft.com/office/officeart/2005/8/colors/colorful5" csCatId="colorful" phldr="1"/>
      <dgm:spPr/>
    </dgm:pt>
    <dgm:pt modelId="{0C2D3A57-D38E-446E-B8DA-217202A00130}">
      <dgm:prSet phldrT="[Texto]"/>
      <dgm:spPr/>
      <dgm:t>
        <a:bodyPr/>
        <a:lstStyle/>
        <a:p>
          <a:r>
            <a:rPr lang="es-MX" dirty="0" smtClean="0"/>
            <a:t>Días hábiles</a:t>
          </a:r>
          <a:endParaRPr lang="es-MX" dirty="0"/>
        </a:p>
      </dgm:t>
    </dgm:pt>
    <dgm:pt modelId="{3A2B63A9-08C2-4C06-8036-8ECCF0BE84FB}" type="parTrans" cxnId="{009ED739-40C0-4AEA-A7D2-8531106E1DCA}">
      <dgm:prSet/>
      <dgm:spPr/>
      <dgm:t>
        <a:bodyPr/>
        <a:lstStyle/>
        <a:p>
          <a:endParaRPr lang="es-MX"/>
        </a:p>
      </dgm:t>
    </dgm:pt>
    <dgm:pt modelId="{5B3A0A8B-1410-4C08-853D-9E2AAB982DE1}" type="sibTrans" cxnId="{009ED739-40C0-4AEA-A7D2-8531106E1DCA}">
      <dgm:prSet/>
      <dgm:spPr/>
      <dgm:t>
        <a:bodyPr/>
        <a:lstStyle/>
        <a:p>
          <a:endParaRPr lang="es-MX"/>
        </a:p>
      </dgm:t>
    </dgm:pt>
    <dgm:pt modelId="{91192240-EF5E-479F-96D4-7FE8ADA207C6}">
      <dgm:prSet phldrT="[Texto]"/>
      <dgm:spPr/>
      <dgm:t>
        <a:bodyPr/>
        <a:lstStyle/>
        <a:p>
          <a:r>
            <a:rPr lang="es-MX" dirty="0" smtClean="0"/>
            <a:t>Días hábiles</a:t>
          </a:r>
          <a:endParaRPr lang="es-MX" dirty="0"/>
        </a:p>
      </dgm:t>
    </dgm:pt>
    <dgm:pt modelId="{C4B0A68A-BCC5-4F12-9373-754655474FEC}" type="parTrans" cxnId="{AC284466-F5B7-45F1-BC74-1D445BA2D1A3}">
      <dgm:prSet/>
      <dgm:spPr/>
      <dgm:t>
        <a:bodyPr/>
        <a:lstStyle/>
        <a:p>
          <a:endParaRPr lang="es-MX"/>
        </a:p>
      </dgm:t>
    </dgm:pt>
    <dgm:pt modelId="{1D238B25-82B0-421D-A651-04087D4BAAF0}" type="sibTrans" cxnId="{AC284466-F5B7-45F1-BC74-1D445BA2D1A3}">
      <dgm:prSet/>
      <dgm:spPr/>
      <dgm:t>
        <a:bodyPr/>
        <a:lstStyle/>
        <a:p>
          <a:endParaRPr lang="es-MX"/>
        </a:p>
      </dgm:t>
    </dgm:pt>
    <dgm:pt modelId="{49040D1C-1104-45BB-96E4-EFE42075EBC1}">
      <dgm:prSet phldrT="[Texto]"/>
      <dgm:spPr/>
      <dgm:t>
        <a:bodyPr/>
        <a:lstStyle/>
        <a:p>
          <a:r>
            <a:rPr lang="es-MX" dirty="0" smtClean="0"/>
            <a:t>Denuncia penal </a:t>
          </a:r>
          <a:endParaRPr lang="es-MX" dirty="0"/>
        </a:p>
      </dgm:t>
    </dgm:pt>
    <dgm:pt modelId="{7D7B1C7D-94BB-4759-B00D-D4B4ADE166AC}" type="parTrans" cxnId="{5477DC37-8108-42AF-8903-F740B880B8A4}">
      <dgm:prSet/>
      <dgm:spPr/>
      <dgm:t>
        <a:bodyPr/>
        <a:lstStyle/>
        <a:p>
          <a:endParaRPr lang="es-MX"/>
        </a:p>
      </dgm:t>
    </dgm:pt>
    <dgm:pt modelId="{C018D11A-E84F-4054-9DDF-5EF0C39E5625}" type="sibTrans" cxnId="{5477DC37-8108-42AF-8903-F740B880B8A4}">
      <dgm:prSet/>
      <dgm:spPr/>
      <dgm:t>
        <a:bodyPr/>
        <a:lstStyle/>
        <a:p>
          <a:endParaRPr lang="es-MX"/>
        </a:p>
      </dgm:t>
    </dgm:pt>
    <dgm:pt modelId="{D8BE68E1-9F7C-451C-A79E-98C59E35FBD0}" type="pres">
      <dgm:prSet presAssocID="{7437E062-BE48-4614-9AEC-E13005BEAE0C}" presName="linearFlow" presStyleCnt="0">
        <dgm:presLayoutVars>
          <dgm:dir/>
          <dgm:resizeHandles val="exact"/>
        </dgm:presLayoutVars>
      </dgm:prSet>
      <dgm:spPr/>
    </dgm:pt>
    <dgm:pt modelId="{A8B96EB9-250E-4B9D-9F4A-5FF064043606}" type="pres">
      <dgm:prSet presAssocID="{0C2D3A57-D38E-446E-B8DA-217202A00130}" presName="composite" presStyleCnt="0"/>
      <dgm:spPr/>
    </dgm:pt>
    <dgm:pt modelId="{471E1E89-7168-40FC-B4E9-E5E14D4EE55B}" type="pres">
      <dgm:prSet presAssocID="{0C2D3A57-D38E-446E-B8DA-217202A0013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124B7F-EFC5-48FD-BCE9-2F016EACE009}" type="pres">
      <dgm:prSet presAssocID="{0C2D3A57-D38E-446E-B8DA-217202A0013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6EBD8-55A2-4B47-BD46-1265D6BD419D}" type="pres">
      <dgm:prSet presAssocID="{5B3A0A8B-1410-4C08-853D-9E2AAB982DE1}" presName="spacing" presStyleCnt="0"/>
      <dgm:spPr/>
    </dgm:pt>
    <dgm:pt modelId="{3F686C0C-ABAE-4724-B411-1881ABFDD745}" type="pres">
      <dgm:prSet presAssocID="{91192240-EF5E-479F-96D4-7FE8ADA207C6}" presName="composite" presStyleCnt="0"/>
      <dgm:spPr/>
    </dgm:pt>
    <dgm:pt modelId="{889D6189-6E79-4571-B65B-BDBDFF495450}" type="pres">
      <dgm:prSet presAssocID="{91192240-EF5E-479F-96D4-7FE8ADA207C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7F60A6-6740-4EFF-9B0E-ED9F4B406EB2}" type="pres">
      <dgm:prSet presAssocID="{91192240-EF5E-479F-96D4-7FE8ADA207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E501D2-77CA-45C5-A427-B9F423F25972}" type="pres">
      <dgm:prSet presAssocID="{1D238B25-82B0-421D-A651-04087D4BAAF0}" presName="spacing" presStyleCnt="0"/>
      <dgm:spPr/>
    </dgm:pt>
    <dgm:pt modelId="{416E1C92-400D-4988-9A2B-680C5F3E9246}" type="pres">
      <dgm:prSet presAssocID="{49040D1C-1104-45BB-96E4-EFE42075EBC1}" presName="composite" presStyleCnt="0"/>
      <dgm:spPr/>
    </dgm:pt>
    <dgm:pt modelId="{71311731-4572-44A1-A3FF-F8767F8C3A87}" type="pres">
      <dgm:prSet presAssocID="{49040D1C-1104-45BB-96E4-EFE42075EBC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741DB9-EB6C-4150-AFAC-A53FD7173665}" type="pres">
      <dgm:prSet presAssocID="{49040D1C-1104-45BB-96E4-EFE42075EB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09ED739-40C0-4AEA-A7D2-8531106E1DCA}" srcId="{7437E062-BE48-4614-9AEC-E13005BEAE0C}" destId="{0C2D3A57-D38E-446E-B8DA-217202A00130}" srcOrd="0" destOrd="0" parTransId="{3A2B63A9-08C2-4C06-8036-8ECCF0BE84FB}" sibTransId="{5B3A0A8B-1410-4C08-853D-9E2AAB982DE1}"/>
    <dgm:cxn modelId="{8DC6A217-F8B6-45C0-8E5C-D1BE54228526}" type="presOf" srcId="{91192240-EF5E-479F-96D4-7FE8ADA207C6}" destId="{F27F60A6-6740-4EFF-9B0E-ED9F4B406EB2}" srcOrd="0" destOrd="0" presId="urn:microsoft.com/office/officeart/2005/8/layout/vList3#2"/>
    <dgm:cxn modelId="{0BBF2AEE-C2C6-4992-961D-FD0CC94A4045}" type="presOf" srcId="{7437E062-BE48-4614-9AEC-E13005BEAE0C}" destId="{D8BE68E1-9F7C-451C-A79E-98C59E35FBD0}" srcOrd="0" destOrd="0" presId="urn:microsoft.com/office/officeart/2005/8/layout/vList3#2"/>
    <dgm:cxn modelId="{4A3C14ED-706E-4194-82FE-B7D74C99DF1C}" type="presOf" srcId="{0C2D3A57-D38E-446E-B8DA-217202A00130}" destId="{6D124B7F-EFC5-48FD-BCE9-2F016EACE009}" srcOrd="0" destOrd="0" presId="urn:microsoft.com/office/officeart/2005/8/layout/vList3#2"/>
    <dgm:cxn modelId="{5477DC37-8108-42AF-8903-F740B880B8A4}" srcId="{7437E062-BE48-4614-9AEC-E13005BEAE0C}" destId="{49040D1C-1104-45BB-96E4-EFE42075EBC1}" srcOrd="2" destOrd="0" parTransId="{7D7B1C7D-94BB-4759-B00D-D4B4ADE166AC}" sibTransId="{C018D11A-E84F-4054-9DDF-5EF0C39E5625}"/>
    <dgm:cxn modelId="{ABFF4A3A-50D0-407E-A903-8662189F7AA2}" type="presOf" srcId="{49040D1C-1104-45BB-96E4-EFE42075EBC1}" destId="{A6741DB9-EB6C-4150-AFAC-A53FD7173665}" srcOrd="0" destOrd="0" presId="urn:microsoft.com/office/officeart/2005/8/layout/vList3#2"/>
    <dgm:cxn modelId="{AC284466-F5B7-45F1-BC74-1D445BA2D1A3}" srcId="{7437E062-BE48-4614-9AEC-E13005BEAE0C}" destId="{91192240-EF5E-479F-96D4-7FE8ADA207C6}" srcOrd="1" destOrd="0" parTransId="{C4B0A68A-BCC5-4F12-9373-754655474FEC}" sibTransId="{1D238B25-82B0-421D-A651-04087D4BAAF0}"/>
    <dgm:cxn modelId="{20353DF4-3797-4CFD-9E2A-315227F3AA49}" type="presParOf" srcId="{D8BE68E1-9F7C-451C-A79E-98C59E35FBD0}" destId="{A8B96EB9-250E-4B9D-9F4A-5FF064043606}" srcOrd="0" destOrd="0" presId="urn:microsoft.com/office/officeart/2005/8/layout/vList3#2"/>
    <dgm:cxn modelId="{16F2F3F2-686F-4A5F-BD8B-DC1C9DDAA8BA}" type="presParOf" srcId="{A8B96EB9-250E-4B9D-9F4A-5FF064043606}" destId="{471E1E89-7168-40FC-B4E9-E5E14D4EE55B}" srcOrd="0" destOrd="0" presId="urn:microsoft.com/office/officeart/2005/8/layout/vList3#2"/>
    <dgm:cxn modelId="{C608751D-8E46-4CBF-A5ED-EC450BD2F09B}" type="presParOf" srcId="{A8B96EB9-250E-4B9D-9F4A-5FF064043606}" destId="{6D124B7F-EFC5-48FD-BCE9-2F016EACE009}" srcOrd="1" destOrd="0" presId="urn:microsoft.com/office/officeart/2005/8/layout/vList3#2"/>
    <dgm:cxn modelId="{43DDCAD0-D8D1-4387-AD48-70A05686BA29}" type="presParOf" srcId="{D8BE68E1-9F7C-451C-A79E-98C59E35FBD0}" destId="{5EC6EBD8-55A2-4B47-BD46-1265D6BD419D}" srcOrd="1" destOrd="0" presId="urn:microsoft.com/office/officeart/2005/8/layout/vList3#2"/>
    <dgm:cxn modelId="{4A8492EC-EF22-40E3-B38A-A67B626684F2}" type="presParOf" srcId="{D8BE68E1-9F7C-451C-A79E-98C59E35FBD0}" destId="{3F686C0C-ABAE-4724-B411-1881ABFDD745}" srcOrd="2" destOrd="0" presId="urn:microsoft.com/office/officeart/2005/8/layout/vList3#2"/>
    <dgm:cxn modelId="{35988581-6D86-41BC-B659-26FE70AD2831}" type="presParOf" srcId="{3F686C0C-ABAE-4724-B411-1881ABFDD745}" destId="{889D6189-6E79-4571-B65B-BDBDFF495450}" srcOrd="0" destOrd="0" presId="urn:microsoft.com/office/officeart/2005/8/layout/vList3#2"/>
    <dgm:cxn modelId="{285A891E-F909-47DE-B03F-D0021EEC7611}" type="presParOf" srcId="{3F686C0C-ABAE-4724-B411-1881ABFDD745}" destId="{F27F60A6-6740-4EFF-9B0E-ED9F4B406EB2}" srcOrd="1" destOrd="0" presId="urn:microsoft.com/office/officeart/2005/8/layout/vList3#2"/>
    <dgm:cxn modelId="{5ED5FE90-43D4-43E2-8254-4440681E7602}" type="presParOf" srcId="{D8BE68E1-9F7C-451C-A79E-98C59E35FBD0}" destId="{72E501D2-77CA-45C5-A427-B9F423F25972}" srcOrd="3" destOrd="0" presId="urn:microsoft.com/office/officeart/2005/8/layout/vList3#2"/>
    <dgm:cxn modelId="{AB9E07D6-5615-4C30-BFB7-CAF46D02C77B}" type="presParOf" srcId="{D8BE68E1-9F7C-451C-A79E-98C59E35FBD0}" destId="{416E1C92-400D-4988-9A2B-680C5F3E9246}" srcOrd="4" destOrd="0" presId="urn:microsoft.com/office/officeart/2005/8/layout/vList3#2"/>
    <dgm:cxn modelId="{53BA26F9-2896-446C-B755-BF702D74CCE0}" type="presParOf" srcId="{416E1C92-400D-4988-9A2B-680C5F3E9246}" destId="{71311731-4572-44A1-A3FF-F8767F8C3A87}" srcOrd="0" destOrd="0" presId="urn:microsoft.com/office/officeart/2005/8/layout/vList3#2"/>
    <dgm:cxn modelId="{CACBD1BE-9C62-4B3F-AC8B-26543A93D412}" type="presParOf" srcId="{416E1C92-400D-4988-9A2B-680C5F3E9246}" destId="{A6741DB9-EB6C-4150-AFAC-A53FD717366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0F428-019A-4005-A770-7127BF6A1C8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IV. Ejecución de la resolución del recurso.</a:t>
          </a:r>
          <a:endParaRPr lang="es-MX" sz="2400" kern="1200" dirty="0"/>
        </a:p>
      </dsp:txBody>
      <dsp:txXfrm rot="5400000">
        <a:off x="-1" y="1"/>
        <a:ext cx="4114800" cy="1697236"/>
      </dsp:txXfrm>
    </dsp:sp>
    <dsp:sp modelId="{1D8CC1A0-F71C-462F-A0E7-88B21EAC619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I. Presentación de la denuncia de falta de transparencia ante el Instituto;</a:t>
          </a:r>
        </a:p>
      </dsp:txBody>
      <dsp:txXfrm>
        <a:off x="4114800" y="0"/>
        <a:ext cx="4114800" cy="1697236"/>
      </dsp:txXfrm>
    </dsp:sp>
    <dsp:sp modelId="{F6B60424-1EC6-458C-B779-A1C602E3BC2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III. Resolución del recurso, y</a:t>
          </a:r>
        </a:p>
      </dsp:txBody>
      <dsp:txXfrm rot="10800000">
        <a:off x="0" y="2828726"/>
        <a:ext cx="4114800" cy="1697236"/>
      </dsp:txXfrm>
    </dsp:sp>
    <dsp:sp modelId="{0D844163-863A-4441-997F-694A99CD18A9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II. Informe del sujeto obligado;</a:t>
          </a:r>
        </a:p>
      </dsp:txBody>
      <dsp:txXfrm rot="-5400000">
        <a:off x="4114799" y="2828726"/>
        <a:ext cx="4114800" cy="1697236"/>
      </dsp:txXfrm>
    </dsp:sp>
    <dsp:sp modelId="{D1A1AD9A-5CDE-42FC-A460-F39DB4BA4FD3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Etapas</a:t>
          </a:r>
          <a:endParaRPr lang="es-MX" sz="2400" kern="1200" dirty="0"/>
        </a:p>
      </dsp:txBody>
      <dsp:txXfrm>
        <a:off x="2935594" y="175247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45BBA-C22D-49C3-BB07-05534A5EF65F}">
      <dsp:nvSpPr>
        <dsp:cNvPr id="0" name=""/>
        <dsp:cNvSpPr/>
      </dsp:nvSpPr>
      <dsp:spPr>
        <a:xfrm>
          <a:off x="2643211" y="-238485"/>
          <a:ext cx="2828913" cy="14920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I. </a:t>
          </a:r>
          <a:r>
            <a:rPr lang="es-MX" sz="1800" b="1" kern="1200" dirty="0" smtClean="0"/>
            <a:t>Nombre o seudónimo</a:t>
          </a:r>
          <a:r>
            <a:rPr lang="es-MX" sz="1800" kern="1200" dirty="0" smtClean="0"/>
            <a:t> de quien la promueve;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</dsp:txBody>
      <dsp:txXfrm>
        <a:off x="3057496" y="-19975"/>
        <a:ext cx="2000343" cy="1055061"/>
      </dsp:txXfrm>
    </dsp:sp>
    <dsp:sp modelId="{059B0DF1-2AE3-4902-B60F-374D5CA67086}">
      <dsp:nvSpPr>
        <dsp:cNvPr id="0" name=""/>
        <dsp:cNvSpPr/>
      </dsp:nvSpPr>
      <dsp:spPr>
        <a:xfrm rot="987221">
          <a:off x="5373863" y="689536"/>
          <a:ext cx="217258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5375198" y="775833"/>
        <a:ext cx="152081" cy="286583"/>
      </dsp:txXfrm>
    </dsp:sp>
    <dsp:sp modelId="{00FA9062-6EE7-434E-9800-E0A7576D6AAF}">
      <dsp:nvSpPr>
        <dsp:cNvPr id="0" name=""/>
        <dsp:cNvSpPr/>
      </dsp:nvSpPr>
      <dsp:spPr>
        <a:xfrm>
          <a:off x="5633356" y="40995"/>
          <a:ext cx="2590618" cy="2628928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II. </a:t>
          </a:r>
          <a:r>
            <a:rPr lang="es-MX" sz="1800" b="1" kern="1200" dirty="0" smtClean="0"/>
            <a:t>Correo electrónico para recibir notificaciones</a:t>
          </a:r>
          <a:r>
            <a:rPr lang="es-MX" sz="1800" kern="1200" dirty="0" smtClean="0"/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(Si no se señala, las notificaciones se llevan a cabo mediante estrados)</a:t>
          </a:r>
          <a:endParaRPr lang="es-MX" sz="1800" kern="1200" dirty="0"/>
        </a:p>
      </dsp:txBody>
      <dsp:txXfrm>
        <a:off x="6012743" y="425993"/>
        <a:ext cx="1831844" cy="1858932"/>
      </dsp:txXfrm>
    </dsp:sp>
    <dsp:sp modelId="{9B21DEDC-B416-48A7-8733-1AA9E93A412B}">
      <dsp:nvSpPr>
        <dsp:cNvPr id="0" name=""/>
        <dsp:cNvSpPr/>
      </dsp:nvSpPr>
      <dsp:spPr>
        <a:xfrm rot="7085737">
          <a:off x="6127308" y="2432258"/>
          <a:ext cx="198025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6171000" y="2501582"/>
        <a:ext cx="138618" cy="286583"/>
      </dsp:txXfrm>
    </dsp:sp>
    <dsp:sp modelId="{EB87BCA5-B56F-4B8F-ACF6-727B109EB8F6}">
      <dsp:nvSpPr>
        <dsp:cNvPr id="0" name=""/>
        <dsp:cNvSpPr/>
      </dsp:nvSpPr>
      <dsp:spPr>
        <a:xfrm>
          <a:off x="4490341" y="2759949"/>
          <a:ext cx="2348672" cy="192637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III. </a:t>
          </a:r>
          <a:r>
            <a:rPr lang="es-MX" sz="1800" b="1" kern="1200" dirty="0" smtClean="0"/>
            <a:t>Sujeto obligado </a:t>
          </a:r>
          <a:r>
            <a:rPr lang="es-MX" sz="1800" kern="1200" dirty="0" smtClean="0"/>
            <a:t>que incumple con la publicación de información fundamental;</a:t>
          </a:r>
          <a:endParaRPr lang="es-MX" sz="1800" kern="1200" dirty="0"/>
        </a:p>
      </dsp:txBody>
      <dsp:txXfrm>
        <a:off x="4834296" y="3042059"/>
        <a:ext cx="1660762" cy="1362150"/>
      </dsp:txXfrm>
    </dsp:sp>
    <dsp:sp modelId="{6EDB35D0-83A4-48AB-9A7B-643470AACA30}">
      <dsp:nvSpPr>
        <dsp:cNvPr id="0" name=""/>
        <dsp:cNvSpPr/>
      </dsp:nvSpPr>
      <dsp:spPr>
        <a:xfrm rot="10896406">
          <a:off x="4229797" y="3446656"/>
          <a:ext cx="184649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4285181" y="3542960"/>
        <a:ext cx="129254" cy="286583"/>
      </dsp:txXfrm>
    </dsp:sp>
    <dsp:sp modelId="{FFE5B414-9A2F-49CD-9CE5-3F04C0BC16D4}">
      <dsp:nvSpPr>
        <dsp:cNvPr id="0" name=""/>
        <dsp:cNvSpPr/>
      </dsp:nvSpPr>
      <dsp:spPr>
        <a:xfrm>
          <a:off x="1238435" y="2261837"/>
          <a:ext cx="2904967" cy="2755760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IV. </a:t>
          </a:r>
          <a:r>
            <a:rPr lang="es-MX" sz="1400" b="1" kern="1200" dirty="0" smtClean="0"/>
            <a:t>Datos precisos</a:t>
          </a:r>
          <a:r>
            <a:rPr lang="es-MX" sz="1400" kern="1200" dirty="0" smtClean="0"/>
            <a:t> </a:t>
          </a:r>
          <a:r>
            <a:rPr lang="es-MX" sz="1400" b="1" kern="1200" dirty="0" smtClean="0"/>
            <a:t>sobre los apartados específicos y medios consultados de publicación de la información fundamental</a:t>
          </a:r>
          <a:r>
            <a:rPr lang="es-MX" sz="1400" kern="1200" dirty="0" smtClean="0"/>
            <a:t>, </a:t>
          </a:r>
          <a:r>
            <a:rPr lang="es-MX" sz="1400" b="1" kern="1200" dirty="0" smtClean="0"/>
            <a:t>en los que es omiso el sujeto obligado,</a:t>
          </a:r>
          <a:r>
            <a:rPr lang="es-MX" sz="1400" kern="1200" dirty="0" smtClean="0"/>
            <a:t> así como los medios de convicción que considere pertinente (si lo desea)</a:t>
          </a:r>
          <a:endParaRPr lang="es-MX" sz="1400" kern="1200" dirty="0"/>
        </a:p>
      </dsp:txBody>
      <dsp:txXfrm>
        <a:off x="1663858" y="2665409"/>
        <a:ext cx="2054121" cy="1948616"/>
      </dsp:txXfrm>
    </dsp:sp>
    <dsp:sp modelId="{6BA7002B-8C6D-4E36-A3F4-37CADBD42C92}">
      <dsp:nvSpPr>
        <dsp:cNvPr id="0" name=""/>
        <dsp:cNvSpPr/>
      </dsp:nvSpPr>
      <dsp:spPr>
        <a:xfrm rot="14748727">
          <a:off x="1891084" y="1913406"/>
          <a:ext cx="263415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 rot="10800000">
        <a:off x="1946785" y="2044976"/>
        <a:ext cx="184391" cy="286583"/>
      </dsp:txXfrm>
    </dsp:sp>
    <dsp:sp modelId="{86D14E8D-859A-4D8A-A1FD-7E0C3F916E87}">
      <dsp:nvSpPr>
        <dsp:cNvPr id="0" name=""/>
        <dsp:cNvSpPr/>
      </dsp:nvSpPr>
      <dsp:spPr>
        <a:xfrm>
          <a:off x="642940" y="538501"/>
          <a:ext cx="1945716" cy="141522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V. </a:t>
          </a:r>
          <a:r>
            <a:rPr lang="es-MX" sz="1800" b="1" kern="1200" dirty="0" smtClean="0"/>
            <a:t>Lugar y fecha de presentación</a:t>
          </a:r>
          <a:r>
            <a:rPr lang="es-MX" sz="1800" kern="1200" dirty="0" smtClean="0"/>
            <a:t>.</a:t>
          </a:r>
          <a:endParaRPr lang="es-MX" sz="1800" kern="1200" dirty="0"/>
        </a:p>
      </dsp:txBody>
      <dsp:txXfrm>
        <a:off x="927884" y="745755"/>
        <a:ext cx="1375828" cy="1000712"/>
      </dsp:txXfrm>
    </dsp:sp>
    <dsp:sp modelId="{19D9300D-0C4B-4C79-A64F-DE248BBA1CF3}">
      <dsp:nvSpPr>
        <dsp:cNvPr id="0" name=""/>
        <dsp:cNvSpPr/>
      </dsp:nvSpPr>
      <dsp:spPr>
        <a:xfrm rot="20590307">
          <a:off x="2579976" y="689165"/>
          <a:ext cx="175278" cy="47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581102" y="792303"/>
        <a:ext cx="122695" cy="286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442913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Diplomado en Transparencia y Protección de Datos Personales en el Ámbito Municipal</a:t>
            </a:r>
            <a:endParaRPr lang="es-MX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142984"/>
            <a:ext cx="40386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Preparación de informes</a:t>
            </a:r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857916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321468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TIENES</a:t>
            </a:r>
            <a:endParaRPr lang="es-MX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643834" y="314324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DÍAS</a:t>
            </a:r>
            <a:endParaRPr lang="es-MX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786050" y="285728"/>
            <a:ext cx="5900750" cy="4500595"/>
          </a:xfrm>
        </p:spPr>
        <p:txBody>
          <a:bodyPr>
            <a:normAutofit/>
          </a:bodyPr>
          <a:lstStyle/>
          <a:p>
            <a:r>
              <a:rPr lang="es-MX" dirty="0" smtClean="0"/>
              <a:t>Verificar la publicación de la información objeto del recurso de transparencia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07249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42852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Localizar y en su caso, certificar las constancias de gestión de la información denunciada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647" y="1600200"/>
            <a:ext cx="35937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981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71736" y="357166"/>
            <a:ext cx="6115064" cy="5768997"/>
          </a:xfrm>
        </p:spPr>
        <p:txBody>
          <a:bodyPr/>
          <a:lstStyle/>
          <a:p>
            <a:pPr algn="just"/>
            <a:r>
              <a:rPr lang="es-MX" dirty="0" smtClean="0"/>
              <a:t>Girar oficios a las áreas generadoras de la información a efecto que se pronuncien al respecto.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40108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71736" y="142852"/>
            <a:ext cx="6181740" cy="4525963"/>
          </a:xfrm>
        </p:spPr>
        <p:txBody>
          <a:bodyPr/>
          <a:lstStyle/>
          <a:p>
            <a:pPr algn="just"/>
            <a:r>
              <a:rPr lang="es-MX" dirty="0" smtClean="0"/>
              <a:t>Apoyarse con impresiones de pantalla en las que se constate la publicación y actualización de la información denunciada.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81867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Considera, señala, explica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29642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0034" y="3143248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Ley General de Contabilidad Gubernamental y la normatividad secundaria que emita el CONAC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pPr algn="just"/>
            <a:r>
              <a:rPr lang="es-MX" dirty="0" smtClean="0"/>
              <a:t>Señalar que no se generó información, también es informar.</a:t>
            </a:r>
            <a:endParaRPr lang="es-MX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2775" y="142852"/>
            <a:ext cx="570550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86337" y="1643050"/>
            <a:ext cx="380050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3071802" y="214290"/>
            <a:ext cx="5786478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600" dirty="0" smtClean="0"/>
              <a:t>No obviar</a:t>
            </a:r>
            <a:endParaRPr lang="es-MX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Se pueden requerir informes complementarios, tendrás 3 días</a:t>
            </a:r>
            <a:endParaRPr lang="es-MX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4725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857784"/>
          </a:xfrm>
        </p:spPr>
        <p:txBody>
          <a:bodyPr anchor="ctr" anchorCtr="0">
            <a:noAutofit/>
          </a:bodyPr>
          <a:lstStyle/>
          <a:p>
            <a:pPr indent="19050" algn="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Módulo 10. Medios de impugnación y resoluciones del órgano garante</a:t>
            </a:r>
          </a:p>
          <a:p>
            <a:pPr indent="19050" algn="r">
              <a:buNone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indent="19050" algn="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Sesión 3.2 Recursos de Transparencia</a:t>
            </a:r>
          </a:p>
          <a:p>
            <a:pPr>
              <a:buNone/>
            </a:pP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000" i="1" dirty="0" smtClean="0">
              <a:latin typeface="Arial" pitchFamily="34" charset="0"/>
              <a:cs typeface="Arial" pitchFamily="34" charset="0"/>
            </a:endParaRPr>
          </a:p>
          <a:p>
            <a:pPr indent="19050" algn="just">
              <a:buNone/>
            </a:pP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“La manera más segura de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saber si son justas o injustas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una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 intención política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, una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ley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 o una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decisión de un gobernante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 es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sacándolas del secreto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y poniéndolas </a:t>
            </a: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a la vista de la opinión pública”</a:t>
            </a:r>
          </a:p>
          <a:p>
            <a:pPr algn="r">
              <a:buNone/>
            </a:pPr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Kant</a:t>
            </a:r>
            <a:endParaRPr lang="es-MX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es-MX" dirty="0" smtClean="0"/>
              <a:t>Ejemplo 3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r>
              <a:rPr lang="es-MX" dirty="0" smtClean="0"/>
              <a:t>Ejemplo 4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64399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750099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Denuncia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Pronunciamiento de</a:t>
                      </a:r>
                      <a:r>
                        <a:rPr lang="es-MX" baseline="0" dirty="0" smtClean="0"/>
                        <a:t> este Sujeto Obligado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Gaceta</a:t>
                      </a:r>
                      <a:r>
                        <a:rPr lang="es-MX" baseline="0" dirty="0" smtClean="0"/>
                        <a:t> Municipal se encuentra actualizada al mes de abril de 2016.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 efecto</a:t>
                      </a:r>
                      <a:r>
                        <a:rPr lang="es-MX" baseline="0" dirty="0" smtClean="0"/>
                        <a:t> de cumplimentar las obligaciones que en materia de transparencia este Sujeto Obligado tiene y en congruencia con lo establecido en el artículo 35 numeral 1 fracción XIII de la LTAIPJM , esta Dirección (o Unidad) de Transparencia ha girado atentos oficios a, b, c, d, e, y f a la Dirección del Archivo General de este H. Ayuntamiento, esto, a efecto que remita la información correspondiente a las Gacetas Municipales de los meses de mayo, junio, julio, agosto, septiembre y octubre de 2016, respectivamente; no obstante, esta Dirección (o Unidad) se encuentra imposibilitada a efecto de publicar la misma toda vez que al día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esta no se ha recibido. </a:t>
                      </a:r>
                    </a:p>
                    <a:p>
                      <a:r>
                        <a:rPr lang="es-MX" baseline="0" dirty="0" smtClean="0"/>
                        <a:t>Asimismo, y en cumplimiento a lo dispuesto por el artículo 32 numeral 1 fracción XI de la LTAIPJM, esta Dirección a mi cargo informó al Titular de este Sujeto Obligado sobre la falta de remisión de la información en comento y el día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de </a:t>
                      </a:r>
                      <a:r>
                        <a:rPr lang="es-MX" baseline="0" dirty="0" err="1" smtClean="0"/>
                        <a:t>xx</a:t>
                      </a:r>
                      <a:r>
                        <a:rPr lang="es-MX" baseline="0" dirty="0" smtClean="0"/>
                        <a:t> el Órgano de Control Interno instauró Procedimiento de Responsabilidad Administrativa  con número de expediente 0000/2016 (se anexa copia certificada de dicho expediente)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Objetivos de los informes complementarios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marL="0" indent="0" algn="just"/>
            <a:r>
              <a:rPr lang="es-MX" sz="2400" dirty="0" smtClean="0"/>
              <a:t>Aclarar ciertas circunstancias del informe ordinario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215370" cy="41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pPr algn="just"/>
            <a:r>
              <a:rPr lang="es-MX" dirty="0" smtClean="0"/>
              <a:t>Haga manifestaciones específicas sobre la publicación de la información fundamental materia del recurso de transparencia.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1816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71810"/>
            <a:ext cx="5286412" cy="36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214290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También se pueden requerir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Copias certificadas de cierta documentación que tenga injerencia con la información fundamental materia del recurso de transparencia</a:t>
            </a:r>
            <a:endParaRPr lang="es-MX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450" y="1643050"/>
            <a:ext cx="38481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Diligencia de inspección ocular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3357554" y="2786058"/>
            <a:ext cx="1071570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Cumplimiento de resolución</a:t>
            </a:r>
            <a:endParaRPr lang="es-MX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715436" cy="43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Las resoluciones de los recursos de transparencia: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7358082" y="3143248"/>
            <a:ext cx="500066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7858148" y="2357430"/>
            <a:ext cx="1285852" cy="1643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Para los Sujetos Obligados</a:t>
            </a:r>
            <a:endParaRPr lang="es-MX" sz="1400" dirty="0"/>
          </a:p>
        </p:txBody>
      </p:sp>
      <p:sp>
        <p:nvSpPr>
          <p:cNvPr id="7" name="6 Flecha derecha"/>
          <p:cNvSpPr/>
          <p:nvPr/>
        </p:nvSpPr>
        <p:spPr>
          <a:xfrm>
            <a:off x="6429388" y="5143512"/>
            <a:ext cx="1071570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357694"/>
            <a:ext cx="13715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izquierda"/>
          <p:cNvSpPr/>
          <p:nvPr/>
        </p:nvSpPr>
        <p:spPr>
          <a:xfrm>
            <a:off x="1285852" y="3500438"/>
            <a:ext cx="428628" cy="64294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142844" y="3071810"/>
            <a:ext cx="1071538" cy="135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más de 30 días hábiles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es-MX" dirty="0" smtClean="0"/>
              <a:t>Puntos a tratar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es? ¿Por qué se presenta?</a:t>
            </a:r>
          </a:p>
          <a:p>
            <a:r>
              <a:rPr lang="es-MX" dirty="0" smtClean="0"/>
              <a:t>Causales</a:t>
            </a:r>
          </a:p>
          <a:p>
            <a:r>
              <a:rPr lang="es-MX" dirty="0" smtClean="0"/>
              <a:t>Preparación de informes para el ITEI</a:t>
            </a:r>
          </a:p>
          <a:p>
            <a:r>
              <a:rPr lang="es-MX" dirty="0" smtClean="0"/>
              <a:t>Diligencia de inspección ocular</a:t>
            </a:r>
          </a:p>
          <a:p>
            <a:r>
              <a:rPr lang="es-MX" dirty="0" smtClean="0"/>
              <a:t>Cumplimiento</a:t>
            </a:r>
          </a:p>
          <a:p>
            <a:r>
              <a:rPr lang="es-MX" dirty="0" smtClean="0"/>
              <a:t>Sanciones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Sanciones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57224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Hasta por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horas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7256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3500430" y="1643050"/>
            <a:ext cx="2000264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es? ¿Por qué se presenta?</a:t>
            </a:r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>
            <a:off x="4214810" y="2857496"/>
            <a:ext cx="642942" cy="78581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 redondeado"/>
          <p:cNvSpPr/>
          <p:nvPr/>
        </p:nvSpPr>
        <p:spPr>
          <a:xfrm>
            <a:off x="3071802" y="3857628"/>
            <a:ext cx="2928958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600" dirty="0" smtClean="0"/>
              <a:t>Medio a través del cual se denuncia la falta de publicación de la información fundamental que les compete a los Sujetos Obligados.</a:t>
            </a:r>
            <a:endParaRPr lang="es-MX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Presentación de la denuncia de falta de transparencia ante el Instituto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es-MX" dirty="0" smtClean="0"/>
              <a:t>Medios de presentación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Por escrito y con acuse de recibo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28596" y="3857628"/>
            <a:ext cx="4572032" cy="63976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Por comparecencia ante el Instituto (llenar formato)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7203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285752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5500694" y="1285860"/>
            <a:ext cx="314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Por medios electrónicos</a:t>
            </a:r>
            <a:endParaRPr lang="es-MX" sz="22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143512"/>
            <a:ext cx="4214842" cy="116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785926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285720" y="1600200"/>
          <a:ext cx="840108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500430" y="214290"/>
            <a:ext cx="542928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Requisitos </a:t>
            </a:r>
          </a:p>
          <a:p>
            <a:pPr algn="ctr"/>
            <a:r>
              <a:rPr lang="es-MX" sz="3600" dirty="0" smtClean="0"/>
              <a:t>(artículo 112 Ley Local)</a:t>
            </a:r>
            <a:endParaRPr lang="es-MX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3286116" y="285728"/>
            <a:ext cx="3643338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643306" y="78579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Características</a:t>
            </a:r>
            <a:endParaRPr lang="es-MX" sz="3600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7143768" y="1643050"/>
            <a:ext cx="1857388" cy="1071570"/>
          </a:xfrm>
          <a:prstGeom prst="wedgeRound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puede presentar en cualquier momento</a:t>
            </a:r>
            <a:endParaRPr lang="es-MX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929322" y="3071810"/>
            <a:ext cx="1785950" cy="164307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puede interponer haciendo uso de un seudónimo</a:t>
            </a:r>
            <a:endParaRPr lang="es-MX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4500562" y="5143512"/>
            <a:ext cx="2000264" cy="121444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No necesita formatos</a:t>
            </a:r>
            <a:endParaRPr lang="es-MX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2714612" y="3143248"/>
            <a:ext cx="1928826" cy="17145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Puede o no adjuntar medios de convicción </a:t>
            </a:r>
          </a:p>
          <a:p>
            <a:pPr algn="ctr"/>
            <a:r>
              <a:rPr lang="es-MX" dirty="0" smtClean="0"/>
              <a:t>(art. 91 último párrafo LG)</a:t>
            </a:r>
            <a:endParaRPr lang="es-MX" dirty="0"/>
          </a:p>
        </p:txBody>
      </p:sp>
      <p:sp>
        <p:nvSpPr>
          <p:cNvPr id="11" name="10 Llamada rectangular redondeada"/>
          <p:cNvSpPr/>
          <p:nvPr/>
        </p:nvSpPr>
        <p:spPr>
          <a:xfrm>
            <a:off x="285720" y="1714488"/>
            <a:ext cx="2214578" cy="350046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El Instituto puede ampliar y corregir la denuncia presentada para requerir al sujeto obligado el cumplimiento total de la publicación de información fundamental que le corresponda.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15767</TotalTime>
  <Words>879</Words>
  <Application>Microsoft Office PowerPoint</Application>
  <PresentationFormat>Presentación en pantalla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Puntos a tratar</vt:lpstr>
      <vt:lpstr>Presentación de PowerPoint</vt:lpstr>
      <vt:lpstr>Presentación de PowerPoint</vt:lpstr>
      <vt:lpstr> Presentación de la denuncia de falta de transparencia ante el Instituto</vt:lpstr>
      <vt:lpstr>Medios de presentación</vt:lpstr>
      <vt:lpstr>Presentación de PowerPoint</vt:lpstr>
      <vt:lpstr>Presentación de PowerPoint</vt:lpstr>
      <vt:lpstr>Causales</vt:lpstr>
      <vt:lpstr>Preparación de informes</vt:lpstr>
      <vt:lpstr>Presentación de PowerPoint</vt:lpstr>
      <vt:lpstr>Presentación de PowerPoint</vt:lpstr>
      <vt:lpstr>Presentación de PowerPoint</vt:lpstr>
      <vt:lpstr>Presentación de PowerPoint</vt:lpstr>
      <vt:lpstr>Considera, señala, explica</vt:lpstr>
      <vt:lpstr>Presentación de PowerPoint</vt:lpstr>
      <vt:lpstr>Presentación de PowerPoint</vt:lpstr>
      <vt:lpstr>Se pueden requerir informes complementarios, tendrás 3 días</vt:lpstr>
      <vt:lpstr>Ejemplo 1</vt:lpstr>
      <vt:lpstr>Ejemplo 2</vt:lpstr>
      <vt:lpstr>Ejemplo 3</vt:lpstr>
      <vt:lpstr>Ejemplo 4</vt:lpstr>
      <vt:lpstr>Objetivos de los informes complementarios</vt:lpstr>
      <vt:lpstr>Presentación de PowerPoint</vt:lpstr>
      <vt:lpstr>También se pueden requerir</vt:lpstr>
      <vt:lpstr>Diligencia de inspección ocular</vt:lpstr>
      <vt:lpstr>Cumplimiento de resolución</vt:lpstr>
      <vt:lpstr>Las resoluciones de los recursos de transparencia:</vt:lpstr>
      <vt:lpstr>Sanciones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Victor Saavedra</cp:lastModifiedBy>
  <cp:revision>482</cp:revision>
  <dcterms:created xsi:type="dcterms:W3CDTF">2016-01-07T19:19:14Z</dcterms:created>
  <dcterms:modified xsi:type="dcterms:W3CDTF">2016-11-25T20:26:14Z</dcterms:modified>
</cp:coreProperties>
</file>