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2430" y="-8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828D7-078D-4707-9A0B-F78121E4E1A7}" type="datetimeFigureOut">
              <a:rPr lang="es-MX" smtClean="0"/>
              <a:t>23/09/2016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012CE-F4DA-4DF3-A5A1-5D15A100037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18323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828D7-078D-4707-9A0B-F78121E4E1A7}" type="datetimeFigureOut">
              <a:rPr lang="es-MX" smtClean="0"/>
              <a:t>23/09/2016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012CE-F4DA-4DF3-A5A1-5D15A100037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575618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828D7-078D-4707-9A0B-F78121E4E1A7}" type="datetimeFigureOut">
              <a:rPr lang="es-MX" smtClean="0"/>
              <a:t>23/09/2016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012CE-F4DA-4DF3-A5A1-5D15A100037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358779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828D7-078D-4707-9A0B-F78121E4E1A7}" type="datetimeFigureOut">
              <a:rPr lang="es-MX" smtClean="0"/>
              <a:t>23/09/2016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012CE-F4DA-4DF3-A5A1-5D15A100037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155325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828D7-078D-4707-9A0B-F78121E4E1A7}" type="datetimeFigureOut">
              <a:rPr lang="es-MX" smtClean="0"/>
              <a:t>23/09/2016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012CE-F4DA-4DF3-A5A1-5D15A100037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60229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828D7-078D-4707-9A0B-F78121E4E1A7}" type="datetimeFigureOut">
              <a:rPr lang="es-MX" smtClean="0"/>
              <a:t>23/09/2016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012CE-F4DA-4DF3-A5A1-5D15A100037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935017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828D7-078D-4707-9A0B-F78121E4E1A7}" type="datetimeFigureOut">
              <a:rPr lang="es-MX" smtClean="0"/>
              <a:t>23/09/2016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012CE-F4DA-4DF3-A5A1-5D15A100037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508055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828D7-078D-4707-9A0B-F78121E4E1A7}" type="datetimeFigureOut">
              <a:rPr lang="es-MX" smtClean="0"/>
              <a:t>23/09/2016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012CE-F4DA-4DF3-A5A1-5D15A100037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71190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828D7-078D-4707-9A0B-F78121E4E1A7}" type="datetimeFigureOut">
              <a:rPr lang="es-MX" smtClean="0"/>
              <a:t>23/09/2016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012CE-F4DA-4DF3-A5A1-5D15A100037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861844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828D7-078D-4707-9A0B-F78121E4E1A7}" type="datetimeFigureOut">
              <a:rPr lang="es-MX" smtClean="0"/>
              <a:t>23/09/2016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012CE-F4DA-4DF3-A5A1-5D15A100037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139169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828D7-078D-4707-9A0B-F78121E4E1A7}" type="datetimeFigureOut">
              <a:rPr lang="es-MX" smtClean="0"/>
              <a:t>23/09/2016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012CE-F4DA-4DF3-A5A1-5D15A100037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692844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828D7-078D-4707-9A0B-F78121E4E1A7}" type="datetimeFigureOut">
              <a:rPr lang="es-MX" smtClean="0"/>
              <a:t>23/09/2016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B012CE-F4DA-4DF3-A5A1-5D15A100037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7442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08" t="21881" r="6077" b="6598"/>
          <a:stretch/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03252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31" t="21060" r="6231" b="5094"/>
          <a:stretch/>
        </p:blipFill>
        <p:spPr bwMode="auto">
          <a:xfrm>
            <a:off x="0" y="1"/>
            <a:ext cx="914399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03252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23" t="21197" r="6693" b="5505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03252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93" t="21470" r="6615" b="5367"/>
          <a:stretch/>
        </p:blipFill>
        <p:spPr bwMode="auto">
          <a:xfrm>
            <a:off x="-3737" y="0"/>
            <a:ext cx="914773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03252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85" t="26666" b="5094"/>
          <a:stretch/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03252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69" t="21333" r="6154" b="4958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03252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93" t="23385" r="6692" b="4820"/>
          <a:stretch/>
        </p:blipFill>
        <p:spPr bwMode="auto">
          <a:xfrm>
            <a:off x="7952" y="0"/>
            <a:ext cx="913604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03252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46" t="21197" r="6308" b="4547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03252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47" t="24205" r="3154" b="5915"/>
          <a:stretch/>
        </p:blipFill>
        <p:spPr bwMode="auto">
          <a:xfrm>
            <a:off x="0" y="1"/>
            <a:ext cx="9144000" cy="68402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720348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75" t="21555" r="6500" b="7556"/>
          <a:stretch/>
        </p:blipFill>
        <p:spPr bwMode="auto">
          <a:xfrm>
            <a:off x="0" y="0"/>
            <a:ext cx="9144000" cy="68255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23494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26" t="21111" r="6999" b="4666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401468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00" t="22000" r="5625" b="6667"/>
          <a:stretch/>
        </p:blipFill>
        <p:spPr bwMode="auto">
          <a:xfrm>
            <a:off x="4886" y="0"/>
            <a:ext cx="9139114" cy="6825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218363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50" t="22222" r="6250" b="5111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480449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99" t="29111" r="5001" b="711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1438784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0</Words>
  <Application>Microsoft Office PowerPoint</Application>
  <PresentationFormat>Presentación en pantalla (4:3)</PresentationFormat>
  <Paragraphs>0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5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Miguel Angel Vazquez Placencia</dc:creator>
  <cp:lastModifiedBy>Miguel Angel Vazquez Placencia</cp:lastModifiedBy>
  <cp:revision>3</cp:revision>
  <dcterms:created xsi:type="dcterms:W3CDTF">2016-09-23T19:23:20Z</dcterms:created>
  <dcterms:modified xsi:type="dcterms:W3CDTF">2016-09-23T19:53:49Z</dcterms:modified>
</cp:coreProperties>
</file>