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3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32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9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2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5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8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53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22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50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8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18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28D7-078D-4707-9A0B-F78121E4E1A7}" type="datetimeFigureOut">
              <a:rPr lang="es-MX" smtClean="0"/>
              <a:t>23/09/2016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12CE-F4DA-4DF3-A5A1-5D15A10003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21881" r="6077" b="659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21555" r="6500" b="7556"/>
          <a:stretch/>
        </p:blipFill>
        <p:spPr bwMode="auto">
          <a:xfrm>
            <a:off x="0" y="0"/>
            <a:ext cx="9144000" cy="68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21111" r="6999" b="4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4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2000" r="5625" b="6667"/>
          <a:stretch/>
        </p:blipFill>
        <p:spPr bwMode="auto">
          <a:xfrm>
            <a:off x="4886" y="0"/>
            <a:ext cx="9139114" cy="68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83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2222" r="6250" b="5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04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29111" r="5001" b="71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8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t="21060" r="6231" b="5094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1197" r="6693" b="55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21470" r="6615" b="5367"/>
          <a:stretch/>
        </p:blipFill>
        <p:spPr bwMode="auto">
          <a:xfrm>
            <a:off x="-3737" y="0"/>
            <a:ext cx="9147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26666" b="509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21333" r="6154" b="49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23385" r="6692" b="4820"/>
          <a:stretch/>
        </p:blipFill>
        <p:spPr bwMode="auto">
          <a:xfrm>
            <a:off x="7952" y="0"/>
            <a:ext cx="9136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21197" r="6308" b="45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2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4205" r="3154" b="5915"/>
          <a:stretch/>
        </p:blipFill>
        <p:spPr bwMode="auto">
          <a:xfrm>
            <a:off x="0" y="1"/>
            <a:ext cx="9144000" cy="68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34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Vazquez Placencia</dc:creator>
  <cp:lastModifiedBy>Miguel Angel Vazquez Placencia</cp:lastModifiedBy>
  <cp:revision>3</cp:revision>
  <dcterms:created xsi:type="dcterms:W3CDTF">2016-09-23T19:23:20Z</dcterms:created>
  <dcterms:modified xsi:type="dcterms:W3CDTF">2016-09-23T19:53:49Z</dcterms:modified>
</cp:coreProperties>
</file>