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16" r:id="rId2"/>
    <p:sldId id="317" r:id="rId3"/>
    <p:sldId id="320" r:id="rId4"/>
    <p:sldId id="318" r:id="rId5"/>
    <p:sldId id="321" r:id="rId6"/>
    <p:sldId id="322" r:id="rId7"/>
    <p:sldId id="319" r:id="rId8"/>
    <p:sldId id="324" r:id="rId9"/>
    <p:sldId id="323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an Carlos Barragán Álvarez" initials="JCBÁ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CAE"/>
    <a:srgbClr val="193135"/>
    <a:srgbClr val="009999"/>
    <a:srgbClr val="A1A201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26" autoAdjust="0"/>
    <p:restoredTop sz="84091" autoAdjust="0"/>
  </p:normalViewPr>
  <p:slideViewPr>
    <p:cSldViewPr>
      <p:cViewPr>
        <p:scale>
          <a:sx n="57" d="100"/>
          <a:sy n="57" d="100"/>
        </p:scale>
        <p:origin x="656" y="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77EEB4-ADA7-4A48-BC1E-01A82E5A5C5D}" type="datetimeFigureOut">
              <a:rPr lang="es-ES" smtClean="0"/>
              <a:pPr/>
              <a:t>7/10/16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CCC72-5E3B-8E43-9341-0BB421C384B6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1795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0E8BE-4D8A-4A3C-9FF6-6100A21476CF}" type="datetimeFigureOut">
              <a:rPr lang="es-MX" smtClean="0"/>
              <a:pPr/>
              <a:t>07/10/16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AF879-58D3-4FA1-81AD-DCF96AF4FF52}" type="slidenum">
              <a:rPr lang="es-MX" smtClean="0"/>
              <a:pPr/>
              <a:t>‹Nr.›</a:t>
            </a:fld>
            <a:endParaRPr lang="es-MX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02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5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4362</TotalTime>
  <Words>0</Words>
  <Application>Microsoft Macintosh PowerPoint</Application>
  <PresentationFormat>Presentación en pantalla (4:3)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MARCO JURÍDICO DERECHO DE ACCESO A LA INFORMACIÓN</dc:title>
  <dc:creator>ITEI</dc:creator>
  <cp:lastModifiedBy>Usuario de Microsoft Office</cp:lastModifiedBy>
  <cp:revision>188</cp:revision>
  <dcterms:created xsi:type="dcterms:W3CDTF">2016-01-12T21:48:50Z</dcterms:created>
  <dcterms:modified xsi:type="dcterms:W3CDTF">2016-10-07T20:23:27Z</dcterms:modified>
</cp:coreProperties>
</file>